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43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49C36A-C532-320C-726A-054C71D3E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0FD81DB-531F-68FB-8D2B-5B91D0868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CC8471-1FA3-A014-433B-150F45C5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CC2C08-84D9-5A46-1C5B-C7749556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600B02-C2E1-41FF-CD88-29A0C26B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54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7D71F-4E70-E95D-983C-F20A944C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A054DBB-D049-6CC4-A38F-F2697A86F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231E2A-376E-133E-ED2F-B447D4A7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C2A192-6C26-8F2E-7C63-8F3E4CE3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1E2D86-C2E0-6259-3D2F-029CE0F3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96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3FA7807-DDA7-747F-AC53-2D2D5B4BF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3D16228-AA18-D176-483D-4EC598708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56A007-F96F-70F6-A3D7-C493F7C9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29C294-8950-6FCF-3ADD-19399D79B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8A3E95-4636-AB38-C8FA-CF6D0269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95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CE9378-B340-1A80-34E1-D1E8E2AA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F8CF64-87A4-4E17-4D80-3B5802D1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49D391-8665-1AA8-B754-3201734E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1C2D91-A913-0CB7-DDFE-FCF91628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0D9173-FFF2-9D30-1824-701585C2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28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5AEB0D-C27D-0B06-24FF-C54B9C76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6E0CC58-80BA-8753-B1E3-CF1E904E1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17FEC7-2BF3-544F-F643-CC8B860EA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EE8E08-6858-D55F-855B-3CD40848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968344-347F-0877-DEDF-329CA313E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28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1DEA9F-4536-4CD6-50D6-A3D48C907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634F9C-7F3D-958B-E60D-B9201FE3A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AC1B65-2165-CB99-3E19-052C2FD3E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78C8EF-ABC2-6864-36F6-4E68EC6F9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13EFDC-1462-47F7-7587-D9AE0BFB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F36DA06-2100-DFCF-42AA-F2930D05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58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FB3588-60D4-3160-1E85-ADC6A0DE3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26E700-BB54-5B35-85FC-C2BFF65C4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48DB37C-4E57-78AD-D2A0-AAD4703B0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EB4941F-C24B-FC56-040F-E08DC3AEC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8CCFE59-1118-6D7D-E2F4-0A3DDFA4D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617C3D-8A89-7BEF-E2B2-E8BB1E5DB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F66F613-C7F2-1C97-09C2-00D9CD0A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01BC5F-85AD-E245-F0E4-0AB8300FE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92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F34F61-EE92-2907-12B8-FC2B1E3D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F9A5D9F-E2CB-0002-DDBB-CF33D865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DF6E60-E510-92BC-B7A1-36255035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1F620C-B54A-8B5F-6001-2778AB03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94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9D6E8CB-0BEA-AF4A-08C0-61A9F372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5D964B-0060-1560-EFC5-4CB27D3B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8223905-C303-3591-0265-7ED9531C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1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4F9EF-F82D-719D-499C-4A677176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34FED9-C9B0-CBAE-2EE2-F58921CC0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1D15695-93EC-72BF-C590-780F40F4D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04B20D-8B70-E76A-2D18-30CA0502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F2E8DE-DEC1-8D1B-447B-1331635B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D30238-6152-5AB9-9197-B3AC869C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25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674AF0-3965-F4F2-ABE6-74B37DFFC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BDDCEC8-0F4C-3B9F-FEDF-6CA31DE8C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CA1F657-00EC-7837-EBAA-79D8D02D3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AB6AA7-7813-A3A6-702D-82FAE32B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12AF658-0296-6997-7EA9-45CE40BE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D8708B-4E40-2A9D-8716-BAFBB0BB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089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616CD7C-960C-5D1A-672E-77D8B7EB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C63F037-EC3B-AD6B-27B6-740BEE10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6A8727-E3BC-13A3-D326-43022BE18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327422-E26A-4337-AC97-9ADB46E0A49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E14DFE-8B0A-14A4-532F-D1535ECCA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0965C9-94AA-40AA-244D-12BEE6384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98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4D051A6A-7D56-D933-1716-CE4BCDA919C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3763" y="0"/>
            <a:ext cx="2814637" cy="6858000"/>
            <a:chOff x="491" y="0"/>
            <a:chExt cx="1773" cy="432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92AB3A1-8566-AC66-AE4E-CB7A43E6F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235"/>
              <a:ext cx="509" cy="669"/>
            </a:xfrm>
            <a:custGeom>
              <a:avLst/>
              <a:gdLst>
                <a:gd name="T0" fmla="*/ 67 w 509"/>
                <a:gd name="T1" fmla="*/ 287 h 669"/>
                <a:gd name="T2" fmla="*/ 68 w 509"/>
                <a:gd name="T3" fmla="*/ 316 h 669"/>
                <a:gd name="T4" fmla="*/ 75 w 509"/>
                <a:gd name="T5" fmla="*/ 336 h 669"/>
                <a:gd name="T6" fmla="*/ 92 w 509"/>
                <a:gd name="T7" fmla="*/ 363 h 669"/>
                <a:gd name="T8" fmla="*/ 88 w 509"/>
                <a:gd name="T9" fmla="*/ 461 h 669"/>
                <a:gd name="T10" fmla="*/ 90 w 509"/>
                <a:gd name="T11" fmla="*/ 468 h 669"/>
                <a:gd name="T12" fmla="*/ 95 w 509"/>
                <a:gd name="T13" fmla="*/ 469 h 669"/>
                <a:gd name="T14" fmla="*/ 155 w 509"/>
                <a:gd name="T15" fmla="*/ 476 h 669"/>
                <a:gd name="T16" fmla="*/ 172 w 509"/>
                <a:gd name="T17" fmla="*/ 481 h 669"/>
                <a:gd name="T18" fmla="*/ 179 w 509"/>
                <a:gd name="T19" fmla="*/ 494 h 669"/>
                <a:gd name="T20" fmla="*/ 260 w 509"/>
                <a:gd name="T21" fmla="*/ 656 h 669"/>
                <a:gd name="T22" fmla="*/ 327 w 509"/>
                <a:gd name="T23" fmla="*/ 531 h 669"/>
                <a:gd name="T24" fmla="*/ 405 w 509"/>
                <a:gd name="T25" fmla="*/ 390 h 669"/>
                <a:gd name="T26" fmla="*/ 412 w 509"/>
                <a:gd name="T27" fmla="*/ 383 h 669"/>
                <a:gd name="T28" fmla="*/ 422 w 509"/>
                <a:gd name="T29" fmla="*/ 359 h 669"/>
                <a:gd name="T30" fmla="*/ 436 w 509"/>
                <a:gd name="T31" fmla="*/ 289 h 669"/>
                <a:gd name="T32" fmla="*/ 461 w 509"/>
                <a:gd name="T33" fmla="*/ 224 h 669"/>
                <a:gd name="T34" fmla="*/ 475 w 509"/>
                <a:gd name="T35" fmla="*/ 215 h 669"/>
                <a:gd name="T36" fmla="*/ 492 w 509"/>
                <a:gd name="T37" fmla="*/ 198 h 669"/>
                <a:gd name="T38" fmla="*/ 504 w 509"/>
                <a:gd name="T39" fmla="*/ 177 h 669"/>
                <a:gd name="T40" fmla="*/ 509 w 509"/>
                <a:gd name="T41" fmla="*/ 157 h 669"/>
                <a:gd name="T42" fmla="*/ 506 w 509"/>
                <a:gd name="T43" fmla="*/ 143 h 669"/>
                <a:gd name="T44" fmla="*/ 500 w 509"/>
                <a:gd name="T45" fmla="*/ 136 h 669"/>
                <a:gd name="T46" fmla="*/ 493 w 509"/>
                <a:gd name="T47" fmla="*/ 133 h 669"/>
                <a:gd name="T48" fmla="*/ 478 w 509"/>
                <a:gd name="T49" fmla="*/ 136 h 669"/>
                <a:gd name="T50" fmla="*/ 464 w 509"/>
                <a:gd name="T51" fmla="*/ 140 h 669"/>
                <a:gd name="T52" fmla="*/ 455 w 509"/>
                <a:gd name="T53" fmla="*/ 111 h 669"/>
                <a:gd name="T54" fmla="*/ 446 w 509"/>
                <a:gd name="T55" fmla="*/ 98 h 669"/>
                <a:gd name="T56" fmla="*/ 430 w 509"/>
                <a:gd name="T57" fmla="*/ 88 h 669"/>
                <a:gd name="T58" fmla="*/ 422 w 509"/>
                <a:gd name="T59" fmla="*/ 74 h 669"/>
                <a:gd name="T60" fmla="*/ 412 w 509"/>
                <a:gd name="T61" fmla="*/ 34 h 669"/>
                <a:gd name="T62" fmla="*/ 399 w 509"/>
                <a:gd name="T63" fmla="*/ 0 h 669"/>
                <a:gd name="T64" fmla="*/ 370 w 509"/>
                <a:gd name="T65" fmla="*/ 31 h 669"/>
                <a:gd name="T66" fmla="*/ 334 w 509"/>
                <a:gd name="T67" fmla="*/ 55 h 669"/>
                <a:gd name="T68" fmla="*/ 297 w 509"/>
                <a:gd name="T69" fmla="*/ 43 h 669"/>
                <a:gd name="T70" fmla="*/ 258 w 509"/>
                <a:gd name="T71" fmla="*/ 38 h 669"/>
                <a:gd name="T72" fmla="*/ 212 w 509"/>
                <a:gd name="T73" fmla="*/ 58 h 669"/>
                <a:gd name="T74" fmla="*/ 203 w 509"/>
                <a:gd name="T75" fmla="*/ 60 h 669"/>
                <a:gd name="T76" fmla="*/ 199 w 509"/>
                <a:gd name="T77" fmla="*/ 58 h 669"/>
                <a:gd name="T78" fmla="*/ 197 w 509"/>
                <a:gd name="T79" fmla="*/ 52 h 669"/>
                <a:gd name="T80" fmla="*/ 186 w 509"/>
                <a:gd name="T81" fmla="*/ 8 h 669"/>
                <a:gd name="T82" fmla="*/ 176 w 509"/>
                <a:gd name="T83" fmla="*/ 24 h 669"/>
                <a:gd name="T84" fmla="*/ 146 w 509"/>
                <a:gd name="T85" fmla="*/ 50 h 669"/>
                <a:gd name="T86" fmla="*/ 68 w 509"/>
                <a:gd name="T87" fmla="*/ 111 h 669"/>
                <a:gd name="T88" fmla="*/ 37 w 509"/>
                <a:gd name="T89" fmla="*/ 123 h 669"/>
                <a:gd name="T90" fmla="*/ 25 w 509"/>
                <a:gd name="T91" fmla="*/ 119 h 669"/>
                <a:gd name="T92" fmla="*/ 12 w 509"/>
                <a:gd name="T93" fmla="*/ 121 h 669"/>
                <a:gd name="T94" fmla="*/ 4 w 509"/>
                <a:gd name="T95" fmla="*/ 129 h 669"/>
                <a:gd name="T96" fmla="*/ 0 w 509"/>
                <a:gd name="T97" fmla="*/ 149 h 669"/>
                <a:gd name="T98" fmla="*/ 4 w 509"/>
                <a:gd name="T99" fmla="*/ 162 h 669"/>
                <a:gd name="T100" fmla="*/ 20 w 509"/>
                <a:gd name="T101" fmla="*/ 19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09" h="669">
                  <a:moveTo>
                    <a:pt x="65" y="219"/>
                  </a:moveTo>
                  <a:lnTo>
                    <a:pt x="65" y="219"/>
                  </a:lnTo>
                  <a:lnTo>
                    <a:pt x="67" y="287"/>
                  </a:lnTo>
                  <a:lnTo>
                    <a:pt x="67" y="287"/>
                  </a:lnTo>
                  <a:lnTo>
                    <a:pt x="67" y="307"/>
                  </a:lnTo>
                  <a:lnTo>
                    <a:pt x="68" y="316"/>
                  </a:lnTo>
                  <a:lnTo>
                    <a:pt x="70" y="327"/>
                  </a:lnTo>
                  <a:lnTo>
                    <a:pt x="70" y="327"/>
                  </a:lnTo>
                  <a:lnTo>
                    <a:pt x="75" y="336"/>
                  </a:lnTo>
                  <a:lnTo>
                    <a:pt x="79" y="345"/>
                  </a:lnTo>
                  <a:lnTo>
                    <a:pt x="85" y="355"/>
                  </a:lnTo>
                  <a:lnTo>
                    <a:pt x="92" y="363"/>
                  </a:lnTo>
                  <a:lnTo>
                    <a:pt x="88" y="392"/>
                  </a:lnTo>
                  <a:lnTo>
                    <a:pt x="88" y="392"/>
                  </a:lnTo>
                  <a:lnTo>
                    <a:pt x="88" y="461"/>
                  </a:lnTo>
                  <a:lnTo>
                    <a:pt x="88" y="461"/>
                  </a:lnTo>
                  <a:lnTo>
                    <a:pt x="88" y="464"/>
                  </a:lnTo>
                  <a:lnTo>
                    <a:pt x="90" y="468"/>
                  </a:lnTo>
                  <a:lnTo>
                    <a:pt x="90" y="468"/>
                  </a:lnTo>
                  <a:lnTo>
                    <a:pt x="92" y="469"/>
                  </a:lnTo>
                  <a:lnTo>
                    <a:pt x="95" y="469"/>
                  </a:lnTo>
                  <a:lnTo>
                    <a:pt x="95" y="469"/>
                  </a:lnTo>
                  <a:lnTo>
                    <a:pt x="155" y="476"/>
                  </a:lnTo>
                  <a:lnTo>
                    <a:pt x="155" y="476"/>
                  </a:lnTo>
                  <a:lnTo>
                    <a:pt x="163" y="477"/>
                  </a:lnTo>
                  <a:lnTo>
                    <a:pt x="168" y="478"/>
                  </a:lnTo>
                  <a:lnTo>
                    <a:pt x="172" y="481"/>
                  </a:lnTo>
                  <a:lnTo>
                    <a:pt x="172" y="481"/>
                  </a:lnTo>
                  <a:lnTo>
                    <a:pt x="176" y="487"/>
                  </a:lnTo>
                  <a:lnTo>
                    <a:pt x="179" y="494"/>
                  </a:lnTo>
                  <a:lnTo>
                    <a:pt x="179" y="494"/>
                  </a:lnTo>
                  <a:lnTo>
                    <a:pt x="248" y="669"/>
                  </a:lnTo>
                  <a:lnTo>
                    <a:pt x="260" y="656"/>
                  </a:lnTo>
                  <a:lnTo>
                    <a:pt x="260" y="656"/>
                  </a:lnTo>
                  <a:lnTo>
                    <a:pt x="293" y="593"/>
                  </a:lnTo>
                  <a:lnTo>
                    <a:pt x="327" y="531"/>
                  </a:lnTo>
                  <a:lnTo>
                    <a:pt x="362" y="470"/>
                  </a:lnTo>
                  <a:lnTo>
                    <a:pt x="398" y="411"/>
                  </a:lnTo>
                  <a:lnTo>
                    <a:pt x="405" y="390"/>
                  </a:lnTo>
                  <a:lnTo>
                    <a:pt x="405" y="390"/>
                  </a:lnTo>
                  <a:lnTo>
                    <a:pt x="412" y="383"/>
                  </a:lnTo>
                  <a:lnTo>
                    <a:pt x="412" y="383"/>
                  </a:lnTo>
                  <a:lnTo>
                    <a:pt x="416" y="376"/>
                  </a:lnTo>
                  <a:lnTo>
                    <a:pt x="420" y="367"/>
                  </a:lnTo>
                  <a:lnTo>
                    <a:pt x="422" y="359"/>
                  </a:lnTo>
                  <a:lnTo>
                    <a:pt x="425" y="351"/>
                  </a:lnTo>
                  <a:lnTo>
                    <a:pt x="425" y="351"/>
                  </a:lnTo>
                  <a:lnTo>
                    <a:pt x="436" y="289"/>
                  </a:lnTo>
                  <a:lnTo>
                    <a:pt x="442" y="258"/>
                  </a:lnTo>
                  <a:lnTo>
                    <a:pt x="447" y="227"/>
                  </a:lnTo>
                  <a:lnTo>
                    <a:pt x="461" y="224"/>
                  </a:lnTo>
                  <a:lnTo>
                    <a:pt x="461" y="224"/>
                  </a:lnTo>
                  <a:lnTo>
                    <a:pt x="468" y="219"/>
                  </a:lnTo>
                  <a:lnTo>
                    <a:pt x="475" y="215"/>
                  </a:lnTo>
                  <a:lnTo>
                    <a:pt x="481" y="210"/>
                  </a:lnTo>
                  <a:lnTo>
                    <a:pt x="486" y="204"/>
                  </a:lnTo>
                  <a:lnTo>
                    <a:pt x="492" y="198"/>
                  </a:lnTo>
                  <a:lnTo>
                    <a:pt x="497" y="191"/>
                  </a:lnTo>
                  <a:lnTo>
                    <a:pt x="500" y="184"/>
                  </a:lnTo>
                  <a:lnTo>
                    <a:pt x="504" y="177"/>
                  </a:lnTo>
                  <a:lnTo>
                    <a:pt x="504" y="177"/>
                  </a:lnTo>
                  <a:lnTo>
                    <a:pt x="507" y="168"/>
                  </a:lnTo>
                  <a:lnTo>
                    <a:pt x="509" y="157"/>
                  </a:lnTo>
                  <a:lnTo>
                    <a:pt x="509" y="153"/>
                  </a:lnTo>
                  <a:lnTo>
                    <a:pt x="507" y="148"/>
                  </a:lnTo>
                  <a:lnTo>
                    <a:pt x="506" y="143"/>
                  </a:lnTo>
                  <a:lnTo>
                    <a:pt x="504" y="140"/>
                  </a:lnTo>
                  <a:lnTo>
                    <a:pt x="504" y="140"/>
                  </a:lnTo>
                  <a:lnTo>
                    <a:pt x="500" y="136"/>
                  </a:lnTo>
                  <a:lnTo>
                    <a:pt x="498" y="134"/>
                  </a:lnTo>
                  <a:lnTo>
                    <a:pt x="498" y="134"/>
                  </a:lnTo>
                  <a:lnTo>
                    <a:pt x="493" y="133"/>
                  </a:lnTo>
                  <a:lnTo>
                    <a:pt x="489" y="133"/>
                  </a:lnTo>
                  <a:lnTo>
                    <a:pt x="478" y="136"/>
                  </a:lnTo>
                  <a:lnTo>
                    <a:pt x="478" y="136"/>
                  </a:lnTo>
                  <a:lnTo>
                    <a:pt x="471" y="139"/>
                  </a:lnTo>
                  <a:lnTo>
                    <a:pt x="468" y="140"/>
                  </a:lnTo>
                  <a:lnTo>
                    <a:pt x="464" y="140"/>
                  </a:lnTo>
                  <a:lnTo>
                    <a:pt x="455" y="137"/>
                  </a:lnTo>
                  <a:lnTo>
                    <a:pt x="455" y="137"/>
                  </a:lnTo>
                  <a:lnTo>
                    <a:pt x="455" y="111"/>
                  </a:lnTo>
                  <a:lnTo>
                    <a:pt x="448" y="99"/>
                  </a:lnTo>
                  <a:lnTo>
                    <a:pt x="448" y="99"/>
                  </a:lnTo>
                  <a:lnTo>
                    <a:pt x="446" y="98"/>
                  </a:lnTo>
                  <a:lnTo>
                    <a:pt x="435" y="91"/>
                  </a:lnTo>
                  <a:lnTo>
                    <a:pt x="435" y="91"/>
                  </a:lnTo>
                  <a:lnTo>
                    <a:pt x="430" y="88"/>
                  </a:lnTo>
                  <a:lnTo>
                    <a:pt x="427" y="84"/>
                  </a:lnTo>
                  <a:lnTo>
                    <a:pt x="422" y="74"/>
                  </a:lnTo>
                  <a:lnTo>
                    <a:pt x="422" y="74"/>
                  </a:lnTo>
                  <a:lnTo>
                    <a:pt x="416" y="62"/>
                  </a:lnTo>
                  <a:lnTo>
                    <a:pt x="414" y="48"/>
                  </a:lnTo>
                  <a:lnTo>
                    <a:pt x="412" y="34"/>
                  </a:lnTo>
                  <a:lnTo>
                    <a:pt x="412" y="20"/>
                  </a:lnTo>
                  <a:lnTo>
                    <a:pt x="399" y="0"/>
                  </a:lnTo>
                  <a:lnTo>
                    <a:pt x="399" y="0"/>
                  </a:lnTo>
                  <a:lnTo>
                    <a:pt x="391" y="11"/>
                  </a:lnTo>
                  <a:lnTo>
                    <a:pt x="380" y="22"/>
                  </a:lnTo>
                  <a:lnTo>
                    <a:pt x="370" y="31"/>
                  </a:lnTo>
                  <a:lnTo>
                    <a:pt x="358" y="39"/>
                  </a:lnTo>
                  <a:lnTo>
                    <a:pt x="346" y="48"/>
                  </a:lnTo>
                  <a:lnTo>
                    <a:pt x="334" y="55"/>
                  </a:lnTo>
                  <a:lnTo>
                    <a:pt x="308" y="69"/>
                  </a:lnTo>
                  <a:lnTo>
                    <a:pt x="308" y="69"/>
                  </a:lnTo>
                  <a:lnTo>
                    <a:pt x="297" y="43"/>
                  </a:lnTo>
                  <a:lnTo>
                    <a:pt x="274" y="34"/>
                  </a:lnTo>
                  <a:lnTo>
                    <a:pt x="274" y="34"/>
                  </a:lnTo>
                  <a:lnTo>
                    <a:pt x="258" y="38"/>
                  </a:lnTo>
                  <a:lnTo>
                    <a:pt x="241" y="43"/>
                  </a:lnTo>
                  <a:lnTo>
                    <a:pt x="226" y="50"/>
                  </a:lnTo>
                  <a:lnTo>
                    <a:pt x="212" y="58"/>
                  </a:lnTo>
                  <a:lnTo>
                    <a:pt x="212" y="58"/>
                  </a:lnTo>
                  <a:lnTo>
                    <a:pt x="206" y="60"/>
                  </a:lnTo>
                  <a:lnTo>
                    <a:pt x="203" y="60"/>
                  </a:lnTo>
                  <a:lnTo>
                    <a:pt x="201" y="59"/>
                  </a:lnTo>
                  <a:lnTo>
                    <a:pt x="201" y="59"/>
                  </a:lnTo>
                  <a:lnTo>
                    <a:pt x="199" y="58"/>
                  </a:lnTo>
                  <a:lnTo>
                    <a:pt x="198" y="56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196" y="29"/>
                  </a:lnTo>
                  <a:lnTo>
                    <a:pt x="186" y="8"/>
                  </a:lnTo>
                  <a:lnTo>
                    <a:pt x="186" y="8"/>
                  </a:lnTo>
                  <a:lnTo>
                    <a:pt x="184" y="14"/>
                  </a:lnTo>
                  <a:lnTo>
                    <a:pt x="181" y="20"/>
                  </a:lnTo>
                  <a:lnTo>
                    <a:pt x="176" y="24"/>
                  </a:lnTo>
                  <a:lnTo>
                    <a:pt x="172" y="29"/>
                  </a:lnTo>
                  <a:lnTo>
                    <a:pt x="172" y="29"/>
                  </a:lnTo>
                  <a:lnTo>
                    <a:pt x="146" y="50"/>
                  </a:lnTo>
                  <a:lnTo>
                    <a:pt x="120" y="71"/>
                  </a:lnTo>
                  <a:lnTo>
                    <a:pt x="95" y="91"/>
                  </a:lnTo>
                  <a:lnTo>
                    <a:pt x="68" y="111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37" y="123"/>
                  </a:lnTo>
                  <a:lnTo>
                    <a:pt x="34" y="121"/>
                  </a:lnTo>
                  <a:lnTo>
                    <a:pt x="29" y="119"/>
                  </a:lnTo>
                  <a:lnTo>
                    <a:pt x="25" y="119"/>
                  </a:lnTo>
                  <a:lnTo>
                    <a:pt x="20" y="119"/>
                  </a:lnTo>
                  <a:lnTo>
                    <a:pt x="16" y="119"/>
                  </a:lnTo>
                  <a:lnTo>
                    <a:pt x="12" y="121"/>
                  </a:lnTo>
                  <a:lnTo>
                    <a:pt x="8" y="123"/>
                  </a:lnTo>
                  <a:lnTo>
                    <a:pt x="8" y="123"/>
                  </a:lnTo>
                  <a:lnTo>
                    <a:pt x="4" y="129"/>
                  </a:lnTo>
                  <a:lnTo>
                    <a:pt x="1" y="135"/>
                  </a:lnTo>
                  <a:lnTo>
                    <a:pt x="0" y="142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1" y="155"/>
                  </a:lnTo>
                  <a:lnTo>
                    <a:pt x="4" y="162"/>
                  </a:lnTo>
                  <a:lnTo>
                    <a:pt x="9" y="174"/>
                  </a:lnTo>
                  <a:lnTo>
                    <a:pt x="9" y="174"/>
                  </a:lnTo>
                  <a:lnTo>
                    <a:pt x="20" y="190"/>
                  </a:lnTo>
                  <a:lnTo>
                    <a:pt x="32" y="204"/>
                  </a:lnTo>
                  <a:lnTo>
                    <a:pt x="65" y="21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ECE3A336-3D42-913E-6530-CC4AAE3E9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5" y="235"/>
              <a:ext cx="509" cy="669"/>
            </a:xfrm>
            <a:custGeom>
              <a:avLst/>
              <a:gdLst>
                <a:gd name="T0" fmla="*/ 67 w 509"/>
                <a:gd name="T1" fmla="*/ 287 h 669"/>
                <a:gd name="T2" fmla="*/ 68 w 509"/>
                <a:gd name="T3" fmla="*/ 316 h 669"/>
                <a:gd name="T4" fmla="*/ 75 w 509"/>
                <a:gd name="T5" fmla="*/ 336 h 669"/>
                <a:gd name="T6" fmla="*/ 92 w 509"/>
                <a:gd name="T7" fmla="*/ 363 h 669"/>
                <a:gd name="T8" fmla="*/ 88 w 509"/>
                <a:gd name="T9" fmla="*/ 461 h 669"/>
                <a:gd name="T10" fmla="*/ 90 w 509"/>
                <a:gd name="T11" fmla="*/ 468 h 669"/>
                <a:gd name="T12" fmla="*/ 95 w 509"/>
                <a:gd name="T13" fmla="*/ 469 h 669"/>
                <a:gd name="T14" fmla="*/ 155 w 509"/>
                <a:gd name="T15" fmla="*/ 476 h 669"/>
                <a:gd name="T16" fmla="*/ 172 w 509"/>
                <a:gd name="T17" fmla="*/ 481 h 669"/>
                <a:gd name="T18" fmla="*/ 179 w 509"/>
                <a:gd name="T19" fmla="*/ 494 h 669"/>
                <a:gd name="T20" fmla="*/ 260 w 509"/>
                <a:gd name="T21" fmla="*/ 656 h 669"/>
                <a:gd name="T22" fmla="*/ 327 w 509"/>
                <a:gd name="T23" fmla="*/ 531 h 669"/>
                <a:gd name="T24" fmla="*/ 405 w 509"/>
                <a:gd name="T25" fmla="*/ 390 h 669"/>
                <a:gd name="T26" fmla="*/ 412 w 509"/>
                <a:gd name="T27" fmla="*/ 383 h 669"/>
                <a:gd name="T28" fmla="*/ 422 w 509"/>
                <a:gd name="T29" fmla="*/ 359 h 669"/>
                <a:gd name="T30" fmla="*/ 436 w 509"/>
                <a:gd name="T31" fmla="*/ 289 h 669"/>
                <a:gd name="T32" fmla="*/ 461 w 509"/>
                <a:gd name="T33" fmla="*/ 224 h 669"/>
                <a:gd name="T34" fmla="*/ 475 w 509"/>
                <a:gd name="T35" fmla="*/ 215 h 669"/>
                <a:gd name="T36" fmla="*/ 492 w 509"/>
                <a:gd name="T37" fmla="*/ 198 h 669"/>
                <a:gd name="T38" fmla="*/ 504 w 509"/>
                <a:gd name="T39" fmla="*/ 177 h 669"/>
                <a:gd name="T40" fmla="*/ 509 w 509"/>
                <a:gd name="T41" fmla="*/ 157 h 669"/>
                <a:gd name="T42" fmla="*/ 506 w 509"/>
                <a:gd name="T43" fmla="*/ 143 h 669"/>
                <a:gd name="T44" fmla="*/ 500 w 509"/>
                <a:gd name="T45" fmla="*/ 136 h 669"/>
                <a:gd name="T46" fmla="*/ 493 w 509"/>
                <a:gd name="T47" fmla="*/ 133 h 669"/>
                <a:gd name="T48" fmla="*/ 478 w 509"/>
                <a:gd name="T49" fmla="*/ 136 h 669"/>
                <a:gd name="T50" fmla="*/ 464 w 509"/>
                <a:gd name="T51" fmla="*/ 140 h 669"/>
                <a:gd name="T52" fmla="*/ 455 w 509"/>
                <a:gd name="T53" fmla="*/ 111 h 669"/>
                <a:gd name="T54" fmla="*/ 446 w 509"/>
                <a:gd name="T55" fmla="*/ 98 h 669"/>
                <a:gd name="T56" fmla="*/ 430 w 509"/>
                <a:gd name="T57" fmla="*/ 88 h 669"/>
                <a:gd name="T58" fmla="*/ 422 w 509"/>
                <a:gd name="T59" fmla="*/ 74 h 669"/>
                <a:gd name="T60" fmla="*/ 412 w 509"/>
                <a:gd name="T61" fmla="*/ 34 h 669"/>
                <a:gd name="T62" fmla="*/ 399 w 509"/>
                <a:gd name="T63" fmla="*/ 0 h 669"/>
                <a:gd name="T64" fmla="*/ 370 w 509"/>
                <a:gd name="T65" fmla="*/ 31 h 669"/>
                <a:gd name="T66" fmla="*/ 334 w 509"/>
                <a:gd name="T67" fmla="*/ 55 h 669"/>
                <a:gd name="T68" fmla="*/ 297 w 509"/>
                <a:gd name="T69" fmla="*/ 43 h 669"/>
                <a:gd name="T70" fmla="*/ 258 w 509"/>
                <a:gd name="T71" fmla="*/ 38 h 669"/>
                <a:gd name="T72" fmla="*/ 212 w 509"/>
                <a:gd name="T73" fmla="*/ 58 h 669"/>
                <a:gd name="T74" fmla="*/ 203 w 509"/>
                <a:gd name="T75" fmla="*/ 60 h 669"/>
                <a:gd name="T76" fmla="*/ 199 w 509"/>
                <a:gd name="T77" fmla="*/ 58 h 669"/>
                <a:gd name="T78" fmla="*/ 197 w 509"/>
                <a:gd name="T79" fmla="*/ 52 h 669"/>
                <a:gd name="T80" fmla="*/ 186 w 509"/>
                <a:gd name="T81" fmla="*/ 8 h 669"/>
                <a:gd name="T82" fmla="*/ 176 w 509"/>
                <a:gd name="T83" fmla="*/ 24 h 669"/>
                <a:gd name="T84" fmla="*/ 146 w 509"/>
                <a:gd name="T85" fmla="*/ 50 h 669"/>
                <a:gd name="T86" fmla="*/ 68 w 509"/>
                <a:gd name="T87" fmla="*/ 111 h 669"/>
                <a:gd name="T88" fmla="*/ 37 w 509"/>
                <a:gd name="T89" fmla="*/ 123 h 669"/>
                <a:gd name="T90" fmla="*/ 25 w 509"/>
                <a:gd name="T91" fmla="*/ 119 h 669"/>
                <a:gd name="T92" fmla="*/ 12 w 509"/>
                <a:gd name="T93" fmla="*/ 121 h 669"/>
                <a:gd name="T94" fmla="*/ 4 w 509"/>
                <a:gd name="T95" fmla="*/ 129 h 669"/>
                <a:gd name="T96" fmla="*/ 0 w 509"/>
                <a:gd name="T97" fmla="*/ 149 h 669"/>
                <a:gd name="T98" fmla="*/ 4 w 509"/>
                <a:gd name="T99" fmla="*/ 162 h 669"/>
                <a:gd name="T100" fmla="*/ 20 w 509"/>
                <a:gd name="T101" fmla="*/ 19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09" h="669">
                  <a:moveTo>
                    <a:pt x="65" y="219"/>
                  </a:moveTo>
                  <a:lnTo>
                    <a:pt x="65" y="219"/>
                  </a:lnTo>
                  <a:lnTo>
                    <a:pt x="67" y="287"/>
                  </a:lnTo>
                  <a:lnTo>
                    <a:pt x="67" y="287"/>
                  </a:lnTo>
                  <a:lnTo>
                    <a:pt x="67" y="307"/>
                  </a:lnTo>
                  <a:lnTo>
                    <a:pt x="68" y="316"/>
                  </a:lnTo>
                  <a:lnTo>
                    <a:pt x="70" y="327"/>
                  </a:lnTo>
                  <a:lnTo>
                    <a:pt x="70" y="327"/>
                  </a:lnTo>
                  <a:lnTo>
                    <a:pt x="75" y="336"/>
                  </a:lnTo>
                  <a:lnTo>
                    <a:pt x="79" y="345"/>
                  </a:lnTo>
                  <a:lnTo>
                    <a:pt x="85" y="355"/>
                  </a:lnTo>
                  <a:lnTo>
                    <a:pt x="92" y="363"/>
                  </a:lnTo>
                  <a:lnTo>
                    <a:pt x="88" y="392"/>
                  </a:lnTo>
                  <a:lnTo>
                    <a:pt x="88" y="392"/>
                  </a:lnTo>
                  <a:lnTo>
                    <a:pt x="88" y="461"/>
                  </a:lnTo>
                  <a:lnTo>
                    <a:pt x="88" y="461"/>
                  </a:lnTo>
                  <a:lnTo>
                    <a:pt x="88" y="464"/>
                  </a:lnTo>
                  <a:lnTo>
                    <a:pt x="90" y="468"/>
                  </a:lnTo>
                  <a:lnTo>
                    <a:pt x="90" y="468"/>
                  </a:lnTo>
                  <a:lnTo>
                    <a:pt x="92" y="469"/>
                  </a:lnTo>
                  <a:lnTo>
                    <a:pt x="95" y="469"/>
                  </a:lnTo>
                  <a:lnTo>
                    <a:pt x="95" y="469"/>
                  </a:lnTo>
                  <a:lnTo>
                    <a:pt x="155" y="476"/>
                  </a:lnTo>
                  <a:lnTo>
                    <a:pt x="155" y="476"/>
                  </a:lnTo>
                  <a:lnTo>
                    <a:pt x="163" y="477"/>
                  </a:lnTo>
                  <a:lnTo>
                    <a:pt x="168" y="478"/>
                  </a:lnTo>
                  <a:lnTo>
                    <a:pt x="172" y="481"/>
                  </a:lnTo>
                  <a:lnTo>
                    <a:pt x="172" y="481"/>
                  </a:lnTo>
                  <a:lnTo>
                    <a:pt x="176" y="487"/>
                  </a:lnTo>
                  <a:lnTo>
                    <a:pt x="179" y="494"/>
                  </a:lnTo>
                  <a:lnTo>
                    <a:pt x="179" y="494"/>
                  </a:lnTo>
                  <a:lnTo>
                    <a:pt x="248" y="669"/>
                  </a:lnTo>
                  <a:lnTo>
                    <a:pt x="260" y="656"/>
                  </a:lnTo>
                  <a:lnTo>
                    <a:pt x="260" y="656"/>
                  </a:lnTo>
                  <a:lnTo>
                    <a:pt x="293" y="593"/>
                  </a:lnTo>
                  <a:lnTo>
                    <a:pt x="327" y="531"/>
                  </a:lnTo>
                  <a:lnTo>
                    <a:pt x="362" y="470"/>
                  </a:lnTo>
                  <a:lnTo>
                    <a:pt x="398" y="411"/>
                  </a:lnTo>
                  <a:lnTo>
                    <a:pt x="405" y="390"/>
                  </a:lnTo>
                  <a:lnTo>
                    <a:pt x="405" y="390"/>
                  </a:lnTo>
                  <a:lnTo>
                    <a:pt x="412" y="383"/>
                  </a:lnTo>
                  <a:lnTo>
                    <a:pt x="412" y="383"/>
                  </a:lnTo>
                  <a:lnTo>
                    <a:pt x="416" y="376"/>
                  </a:lnTo>
                  <a:lnTo>
                    <a:pt x="420" y="367"/>
                  </a:lnTo>
                  <a:lnTo>
                    <a:pt x="422" y="359"/>
                  </a:lnTo>
                  <a:lnTo>
                    <a:pt x="425" y="351"/>
                  </a:lnTo>
                  <a:lnTo>
                    <a:pt x="425" y="351"/>
                  </a:lnTo>
                  <a:lnTo>
                    <a:pt x="436" y="289"/>
                  </a:lnTo>
                  <a:lnTo>
                    <a:pt x="442" y="258"/>
                  </a:lnTo>
                  <a:lnTo>
                    <a:pt x="447" y="227"/>
                  </a:lnTo>
                  <a:lnTo>
                    <a:pt x="461" y="224"/>
                  </a:lnTo>
                  <a:lnTo>
                    <a:pt x="461" y="224"/>
                  </a:lnTo>
                  <a:lnTo>
                    <a:pt x="468" y="219"/>
                  </a:lnTo>
                  <a:lnTo>
                    <a:pt x="475" y="215"/>
                  </a:lnTo>
                  <a:lnTo>
                    <a:pt x="481" y="210"/>
                  </a:lnTo>
                  <a:lnTo>
                    <a:pt x="486" y="204"/>
                  </a:lnTo>
                  <a:lnTo>
                    <a:pt x="492" y="198"/>
                  </a:lnTo>
                  <a:lnTo>
                    <a:pt x="497" y="191"/>
                  </a:lnTo>
                  <a:lnTo>
                    <a:pt x="500" y="184"/>
                  </a:lnTo>
                  <a:lnTo>
                    <a:pt x="504" y="177"/>
                  </a:lnTo>
                  <a:lnTo>
                    <a:pt x="504" y="177"/>
                  </a:lnTo>
                  <a:lnTo>
                    <a:pt x="507" y="168"/>
                  </a:lnTo>
                  <a:lnTo>
                    <a:pt x="509" y="157"/>
                  </a:lnTo>
                  <a:lnTo>
                    <a:pt x="509" y="153"/>
                  </a:lnTo>
                  <a:lnTo>
                    <a:pt x="507" y="148"/>
                  </a:lnTo>
                  <a:lnTo>
                    <a:pt x="506" y="143"/>
                  </a:lnTo>
                  <a:lnTo>
                    <a:pt x="504" y="140"/>
                  </a:lnTo>
                  <a:lnTo>
                    <a:pt x="504" y="140"/>
                  </a:lnTo>
                  <a:lnTo>
                    <a:pt x="500" y="136"/>
                  </a:lnTo>
                  <a:lnTo>
                    <a:pt x="498" y="134"/>
                  </a:lnTo>
                  <a:lnTo>
                    <a:pt x="498" y="134"/>
                  </a:lnTo>
                  <a:lnTo>
                    <a:pt x="493" y="133"/>
                  </a:lnTo>
                  <a:lnTo>
                    <a:pt x="489" y="133"/>
                  </a:lnTo>
                  <a:lnTo>
                    <a:pt x="478" y="136"/>
                  </a:lnTo>
                  <a:lnTo>
                    <a:pt x="478" y="136"/>
                  </a:lnTo>
                  <a:lnTo>
                    <a:pt x="471" y="139"/>
                  </a:lnTo>
                  <a:lnTo>
                    <a:pt x="468" y="140"/>
                  </a:lnTo>
                  <a:lnTo>
                    <a:pt x="464" y="140"/>
                  </a:lnTo>
                  <a:lnTo>
                    <a:pt x="455" y="137"/>
                  </a:lnTo>
                  <a:lnTo>
                    <a:pt x="455" y="137"/>
                  </a:lnTo>
                  <a:lnTo>
                    <a:pt x="455" y="111"/>
                  </a:lnTo>
                  <a:lnTo>
                    <a:pt x="448" y="99"/>
                  </a:lnTo>
                  <a:lnTo>
                    <a:pt x="448" y="99"/>
                  </a:lnTo>
                  <a:lnTo>
                    <a:pt x="446" y="98"/>
                  </a:lnTo>
                  <a:lnTo>
                    <a:pt x="435" y="91"/>
                  </a:lnTo>
                  <a:lnTo>
                    <a:pt x="435" y="91"/>
                  </a:lnTo>
                  <a:lnTo>
                    <a:pt x="430" y="88"/>
                  </a:lnTo>
                  <a:lnTo>
                    <a:pt x="427" y="84"/>
                  </a:lnTo>
                  <a:lnTo>
                    <a:pt x="422" y="74"/>
                  </a:lnTo>
                  <a:lnTo>
                    <a:pt x="422" y="74"/>
                  </a:lnTo>
                  <a:lnTo>
                    <a:pt x="416" y="62"/>
                  </a:lnTo>
                  <a:lnTo>
                    <a:pt x="414" y="48"/>
                  </a:lnTo>
                  <a:lnTo>
                    <a:pt x="412" y="34"/>
                  </a:lnTo>
                  <a:lnTo>
                    <a:pt x="412" y="20"/>
                  </a:lnTo>
                  <a:lnTo>
                    <a:pt x="399" y="0"/>
                  </a:lnTo>
                  <a:lnTo>
                    <a:pt x="399" y="0"/>
                  </a:lnTo>
                  <a:lnTo>
                    <a:pt x="391" y="11"/>
                  </a:lnTo>
                  <a:lnTo>
                    <a:pt x="380" y="22"/>
                  </a:lnTo>
                  <a:lnTo>
                    <a:pt x="370" y="31"/>
                  </a:lnTo>
                  <a:lnTo>
                    <a:pt x="358" y="39"/>
                  </a:lnTo>
                  <a:lnTo>
                    <a:pt x="346" y="48"/>
                  </a:lnTo>
                  <a:lnTo>
                    <a:pt x="334" y="55"/>
                  </a:lnTo>
                  <a:lnTo>
                    <a:pt x="308" y="69"/>
                  </a:lnTo>
                  <a:lnTo>
                    <a:pt x="308" y="69"/>
                  </a:lnTo>
                  <a:lnTo>
                    <a:pt x="297" y="43"/>
                  </a:lnTo>
                  <a:lnTo>
                    <a:pt x="274" y="34"/>
                  </a:lnTo>
                  <a:lnTo>
                    <a:pt x="274" y="34"/>
                  </a:lnTo>
                  <a:lnTo>
                    <a:pt x="258" y="38"/>
                  </a:lnTo>
                  <a:lnTo>
                    <a:pt x="241" y="43"/>
                  </a:lnTo>
                  <a:lnTo>
                    <a:pt x="226" y="50"/>
                  </a:lnTo>
                  <a:lnTo>
                    <a:pt x="212" y="58"/>
                  </a:lnTo>
                  <a:lnTo>
                    <a:pt x="212" y="58"/>
                  </a:lnTo>
                  <a:lnTo>
                    <a:pt x="206" y="60"/>
                  </a:lnTo>
                  <a:lnTo>
                    <a:pt x="203" y="60"/>
                  </a:lnTo>
                  <a:lnTo>
                    <a:pt x="201" y="59"/>
                  </a:lnTo>
                  <a:lnTo>
                    <a:pt x="201" y="59"/>
                  </a:lnTo>
                  <a:lnTo>
                    <a:pt x="199" y="58"/>
                  </a:lnTo>
                  <a:lnTo>
                    <a:pt x="198" y="56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196" y="29"/>
                  </a:lnTo>
                  <a:lnTo>
                    <a:pt x="186" y="8"/>
                  </a:lnTo>
                  <a:lnTo>
                    <a:pt x="186" y="8"/>
                  </a:lnTo>
                  <a:lnTo>
                    <a:pt x="184" y="14"/>
                  </a:lnTo>
                  <a:lnTo>
                    <a:pt x="181" y="20"/>
                  </a:lnTo>
                  <a:lnTo>
                    <a:pt x="176" y="24"/>
                  </a:lnTo>
                  <a:lnTo>
                    <a:pt x="172" y="29"/>
                  </a:lnTo>
                  <a:lnTo>
                    <a:pt x="172" y="29"/>
                  </a:lnTo>
                  <a:lnTo>
                    <a:pt x="146" y="50"/>
                  </a:lnTo>
                  <a:lnTo>
                    <a:pt x="120" y="71"/>
                  </a:lnTo>
                  <a:lnTo>
                    <a:pt x="95" y="91"/>
                  </a:lnTo>
                  <a:lnTo>
                    <a:pt x="68" y="111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37" y="123"/>
                  </a:lnTo>
                  <a:lnTo>
                    <a:pt x="34" y="121"/>
                  </a:lnTo>
                  <a:lnTo>
                    <a:pt x="29" y="119"/>
                  </a:lnTo>
                  <a:lnTo>
                    <a:pt x="25" y="119"/>
                  </a:lnTo>
                  <a:lnTo>
                    <a:pt x="20" y="119"/>
                  </a:lnTo>
                  <a:lnTo>
                    <a:pt x="16" y="119"/>
                  </a:lnTo>
                  <a:lnTo>
                    <a:pt x="12" y="121"/>
                  </a:lnTo>
                  <a:lnTo>
                    <a:pt x="8" y="123"/>
                  </a:lnTo>
                  <a:lnTo>
                    <a:pt x="8" y="123"/>
                  </a:lnTo>
                  <a:lnTo>
                    <a:pt x="4" y="129"/>
                  </a:lnTo>
                  <a:lnTo>
                    <a:pt x="1" y="135"/>
                  </a:lnTo>
                  <a:lnTo>
                    <a:pt x="0" y="142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1" y="155"/>
                  </a:lnTo>
                  <a:lnTo>
                    <a:pt x="4" y="162"/>
                  </a:lnTo>
                  <a:lnTo>
                    <a:pt x="9" y="174"/>
                  </a:lnTo>
                  <a:lnTo>
                    <a:pt x="9" y="174"/>
                  </a:lnTo>
                  <a:lnTo>
                    <a:pt x="20" y="190"/>
                  </a:lnTo>
                  <a:lnTo>
                    <a:pt x="32" y="204"/>
                  </a:lnTo>
                  <a:lnTo>
                    <a:pt x="65" y="2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82A849FC-07C5-2B49-85EE-67A1FF993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" y="462"/>
              <a:ext cx="1734" cy="2264"/>
            </a:xfrm>
            <a:custGeom>
              <a:avLst/>
              <a:gdLst>
                <a:gd name="T0" fmla="*/ 242 w 1734"/>
                <a:gd name="T1" fmla="*/ 1514 h 2264"/>
                <a:gd name="T2" fmla="*/ 184 w 1734"/>
                <a:gd name="T3" fmla="*/ 1412 h 2264"/>
                <a:gd name="T4" fmla="*/ 112 w 1734"/>
                <a:gd name="T5" fmla="*/ 1295 h 2264"/>
                <a:gd name="T6" fmla="*/ 69 w 1734"/>
                <a:gd name="T7" fmla="*/ 1218 h 2264"/>
                <a:gd name="T8" fmla="*/ 10 w 1734"/>
                <a:gd name="T9" fmla="*/ 1117 h 2264"/>
                <a:gd name="T10" fmla="*/ 2 w 1734"/>
                <a:gd name="T11" fmla="*/ 1041 h 2264"/>
                <a:gd name="T12" fmla="*/ 38 w 1734"/>
                <a:gd name="T13" fmla="*/ 931 h 2264"/>
                <a:gd name="T14" fmla="*/ 129 w 1734"/>
                <a:gd name="T15" fmla="*/ 759 h 2264"/>
                <a:gd name="T16" fmla="*/ 165 w 1734"/>
                <a:gd name="T17" fmla="*/ 685 h 2264"/>
                <a:gd name="T18" fmla="*/ 184 w 1734"/>
                <a:gd name="T19" fmla="*/ 607 h 2264"/>
                <a:gd name="T20" fmla="*/ 285 w 1734"/>
                <a:gd name="T21" fmla="*/ 391 h 2264"/>
                <a:gd name="T22" fmla="*/ 318 w 1734"/>
                <a:gd name="T23" fmla="*/ 345 h 2264"/>
                <a:gd name="T24" fmla="*/ 389 w 1734"/>
                <a:gd name="T25" fmla="*/ 284 h 2264"/>
                <a:gd name="T26" fmla="*/ 501 w 1734"/>
                <a:gd name="T27" fmla="*/ 223 h 2264"/>
                <a:gd name="T28" fmla="*/ 541 w 1734"/>
                <a:gd name="T29" fmla="*/ 144 h 2264"/>
                <a:gd name="T30" fmla="*/ 573 w 1734"/>
                <a:gd name="T31" fmla="*/ 83 h 2264"/>
                <a:gd name="T32" fmla="*/ 635 w 1734"/>
                <a:gd name="T33" fmla="*/ 25 h 2264"/>
                <a:gd name="T34" fmla="*/ 699 w 1734"/>
                <a:gd name="T35" fmla="*/ 0 h 2264"/>
                <a:gd name="T36" fmla="*/ 725 w 1734"/>
                <a:gd name="T37" fmla="*/ 69 h 2264"/>
                <a:gd name="T38" fmla="*/ 733 w 1734"/>
                <a:gd name="T39" fmla="*/ 118 h 2264"/>
                <a:gd name="T40" fmla="*/ 746 w 1734"/>
                <a:gd name="T41" fmla="*/ 174 h 2264"/>
                <a:gd name="T42" fmla="*/ 748 w 1734"/>
                <a:gd name="T43" fmla="*/ 250 h 2264"/>
                <a:gd name="T44" fmla="*/ 814 w 1734"/>
                <a:gd name="T45" fmla="*/ 258 h 2264"/>
                <a:gd name="T46" fmla="*/ 835 w 1734"/>
                <a:gd name="T47" fmla="*/ 269 h 2264"/>
                <a:gd name="T48" fmla="*/ 918 w 1734"/>
                <a:gd name="T49" fmla="*/ 438 h 2264"/>
                <a:gd name="T50" fmla="*/ 1063 w 1734"/>
                <a:gd name="T51" fmla="*/ 172 h 2264"/>
                <a:gd name="T52" fmla="*/ 1078 w 1734"/>
                <a:gd name="T53" fmla="*/ 150 h 2264"/>
                <a:gd name="T54" fmla="*/ 1100 w 1734"/>
                <a:gd name="T55" fmla="*/ 40 h 2264"/>
                <a:gd name="T56" fmla="*/ 1131 w 1734"/>
                <a:gd name="T57" fmla="*/ 12 h 2264"/>
                <a:gd name="T58" fmla="*/ 1191 w 1734"/>
                <a:gd name="T59" fmla="*/ 115 h 2264"/>
                <a:gd name="T60" fmla="*/ 1235 w 1734"/>
                <a:gd name="T61" fmla="*/ 223 h 2264"/>
                <a:gd name="T62" fmla="*/ 1326 w 1734"/>
                <a:gd name="T63" fmla="*/ 270 h 2264"/>
                <a:gd name="T64" fmla="*/ 1406 w 1734"/>
                <a:gd name="T65" fmla="*/ 333 h 2264"/>
                <a:gd name="T66" fmla="*/ 1450 w 1734"/>
                <a:gd name="T67" fmla="*/ 391 h 2264"/>
                <a:gd name="T68" fmla="*/ 1538 w 1734"/>
                <a:gd name="T69" fmla="*/ 570 h 2264"/>
                <a:gd name="T70" fmla="*/ 1571 w 1734"/>
                <a:gd name="T71" fmla="*/ 685 h 2264"/>
                <a:gd name="T72" fmla="*/ 1607 w 1734"/>
                <a:gd name="T73" fmla="*/ 759 h 2264"/>
                <a:gd name="T74" fmla="*/ 1698 w 1734"/>
                <a:gd name="T75" fmla="*/ 931 h 2264"/>
                <a:gd name="T76" fmla="*/ 1730 w 1734"/>
                <a:gd name="T77" fmla="*/ 1022 h 2264"/>
                <a:gd name="T78" fmla="*/ 1730 w 1734"/>
                <a:gd name="T79" fmla="*/ 1098 h 2264"/>
                <a:gd name="T80" fmla="*/ 1688 w 1734"/>
                <a:gd name="T81" fmla="*/ 1187 h 2264"/>
                <a:gd name="T82" fmla="*/ 1632 w 1734"/>
                <a:gd name="T83" fmla="*/ 1277 h 2264"/>
                <a:gd name="T84" fmla="*/ 1566 w 1734"/>
                <a:gd name="T85" fmla="*/ 1385 h 2264"/>
                <a:gd name="T86" fmla="*/ 1509 w 1734"/>
                <a:gd name="T87" fmla="*/ 1491 h 2264"/>
                <a:gd name="T88" fmla="*/ 1407 w 1734"/>
                <a:gd name="T89" fmla="*/ 1620 h 2264"/>
                <a:gd name="T90" fmla="*/ 1406 w 1734"/>
                <a:gd name="T91" fmla="*/ 1814 h 2264"/>
                <a:gd name="T92" fmla="*/ 1428 w 1734"/>
                <a:gd name="T93" fmla="*/ 2137 h 2264"/>
                <a:gd name="T94" fmla="*/ 1425 w 1734"/>
                <a:gd name="T95" fmla="*/ 2255 h 2264"/>
                <a:gd name="T96" fmla="*/ 1278 w 1734"/>
                <a:gd name="T97" fmla="*/ 2244 h 2264"/>
                <a:gd name="T98" fmla="*/ 1086 w 1734"/>
                <a:gd name="T99" fmla="*/ 2228 h 2264"/>
                <a:gd name="T100" fmla="*/ 957 w 1734"/>
                <a:gd name="T101" fmla="*/ 2240 h 2264"/>
                <a:gd name="T102" fmla="*/ 932 w 1734"/>
                <a:gd name="T103" fmla="*/ 2240 h 2264"/>
                <a:gd name="T104" fmla="*/ 909 w 1734"/>
                <a:gd name="T105" fmla="*/ 2164 h 2264"/>
                <a:gd name="T106" fmla="*/ 883 w 1734"/>
                <a:gd name="T107" fmla="*/ 1982 h 2264"/>
                <a:gd name="T108" fmla="*/ 864 w 1734"/>
                <a:gd name="T109" fmla="*/ 2009 h 2264"/>
                <a:gd name="T110" fmla="*/ 854 w 1734"/>
                <a:gd name="T111" fmla="*/ 2212 h 2264"/>
                <a:gd name="T112" fmla="*/ 767 w 1734"/>
                <a:gd name="T113" fmla="*/ 2253 h 2264"/>
                <a:gd name="T114" fmla="*/ 527 w 1734"/>
                <a:gd name="T115" fmla="*/ 2227 h 2264"/>
                <a:gd name="T116" fmla="*/ 322 w 1734"/>
                <a:gd name="T117" fmla="*/ 2216 h 2264"/>
                <a:gd name="T118" fmla="*/ 307 w 1734"/>
                <a:gd name="T119" fmla="*/ 2207 h 2264"/>
                <a:gd name="T120" fmla="*/ 298 w 1734"/>
                <a:gd name="T121" fmla="*/ 2116 h 2264"/>
                <a:gd name="T122" fmla="*/ 304 w 1734"/>
                <a:gd name="T123" fmla="*/ 1967 h 2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34" h="2264">
                  <a:moveTo>
                    <a:pt x="296" y="1575"/>
                  </a:moveTo>
                  <a:lnTo>
                    <a:pt x="296" y="1575"/>
                  </a:lnTo>
                  <a:lnTo>
                    <a:pt x="278" y="1554"/>
                  </a:lnTo>
                  <a:lnTo>
                    <a:pt x="259" y="1535"/>
                  </a:lnTo>
                  <a:lnTo>
                    <a:pt x="242" y="1514"/>
                  </a:lnTo>
                  <a:lnTo>
                    <a:pt x="227" y="1491"/>
                  </a:lnTo>
                  <a:lnTo>
                    <a:pt x="227" y="1491"/>
                  </a:lnTo>
                  <a:lnTo>
                    <a:pt x="212" y="1466"/>
                  </a:lnTo>
                  <a:lnTo>
                    <a:pt x="198" y="1439"/>
                  </a:lnTo>
                  <a:lnTo>
                    <a:pt x="184" y="1412"/>
                  </a:lnTo>
                  <a:lnTo>
                    <a:pt x="170" y="1385"/>
                  </a:lnTo>
                  <a:lnTo>
                    <a:pt x="170" y="1385"/>
                  </a:lnTo>
                  <a:lnTo>
                    <a:pt x="147" y="1349"/>
                  </a:lnTo>
                  <a:lnTo>
                    <a:pt x="124" y="1313"/>
                  </a:lnTo>
                  <a:lnTo>
                    <a:pt x="112" y="1295"/>
                  </a:lnTo>
                  <a:lnTo>
                    <a:pt x="102" y="1277"/>
                  </a:lnTo>
                  <a:lnTo>
                    <a:pt x="93" y="1258"/>
                  </a:lnTo>
                  <a:lnTo>
                    <a:pt x="84" y="1238"/>
                  </a:lnTo>
                  <a:lnTo>
                    <a:pt x="69" y="1218"/>
                  </a:lnTo>
                  <a:lnTo>
                    <a:pt x="69" y="1218"/>
                  </a:lnTo>
                  <a:lnTo>
                    <a:pt x="46" y="1187"/>
                  </a:lnTo>
                  <a:lnTo>
                    <a:pt x="35" y="1169"/>
                  </a:lnTo>
                  <a:lnTo>
                    <a:pt x="26" y="1153"/>
                  </a:lnTo>
                  <a:lnTo>
                    <a:pt x="17" y="1135"/>
                  </a:lnTo>
                  <a:lnTo>
                    <a:pt x="10" y="1117"/>
                  </a:lnTo>
                  <a:lnTo>
                    <a:pt x="5" y="1098"/>
                  </a:lnTo>
                  <a:lnTo>
                    <a:pt x="2" y="1079"/>
                  </a:lnTo>
                  <a:lnTo>
                    <a:pt x="2" y="1079"/>
                  </a:lnTo>
                  <a:lnTo>
                    <a:pt x="0" y="1059"/>
                  </a:lnTo>
                  <a:lnTo>
                    <a:pt x="2" y="1041"/>
                  </a:lnTo>
                  <a:lnTo>
                    <a:pt x="5" y="1022"/>
                  </a:lnTo>
                  <a:lnTo>
                    <a:pt x="10" y="1003"/>
                  </a:lnTo>
                  <a:lnTo>
                    <a:pt x="16" y="985"/>
                  </a:lnTo>
                  <a:lnTo>
                    <a:pt x="23" y="967"/>
                  </a:lnTo>
                  <a:lnTo>
                    <a:pt x="38" y="931"/>
                  </a:lnTo>
                  <a:lnTo>
                    <a:pt x="38" y="931"/>
                  </a:lnTo>
                  <a:lnTo>
                    <a:pt x="59" y="888"/>
                  </a:lnTo>
                  <a:lnTo>
                    <a:pt x="81" y="843"/>
                  </a:lnTo>
                  <a:lnTo>
                    <a:pt x="104" y="801"/>
                  </a:lnTo>
                  <a:lnTo>
                    <a:pt x="129" y="759"/>
                  </a:lnTo>
                  <a:lnTo>
                    <a:pt x="129" y="759"/>
                  </a:lnTo>
                  <a:lnTo>
                    <a:pt x="144" y="732"/>
                  </a:lnTo>
                  <a:lnTo>
                    <a:pt x="151" y="718"/>
                  </a:lnTo>
                  <a:lnTo>
                    <a:pt x="156" y="703"/>
                  </a:lnTo>
                  <a:lnTo>
                    <a:pt x="165" y="685"/>
                  </a:lnTo>
                  <a:lnTo>
                    <a:pt x="165" y="685"/>
                  </a:lnTo>
                  <a:lnTo>
                    <a:pt x="168" y="665"/>
                  </a:lnTo>
                  <a:lnTo>
                    <a:pt x="173" y="646"/>
                  </a:lnTo>
                  <a:lnTo>
                    <a:pt x="178" y="627"/>
                  </a:lnTo>
                  <a:lnTo>
                    <a:pt x="184" y="607"/>
                  </a:lnTo>
                  <a:lnTo>
                    <a:pt x="198" y="570"/>
                  </a:lnTo>
                  <a:lnTo>
                    <a:pt x="213" y="534"/>
                  </a:lnTo>
                  <a:lnTo>
                    <a:pt x="229" y="498"/>
                  </a:lnTo>
                  <a:lnTo>
                    <a:pt x="248" y="462"/>
                  </a:lnTo>
                  <a:lnTo>
                    <a:pt x="285" y="391"/>
                  </a:lnTo>
                  <a:lnTo>
                    <a:pt x="285" y="391"/>
                  </a:lnTo>
                  <a:lnTo>
                    <a:pt x="296" y="374"/>
                  </a:lnTo>
                  <a:lnTo>
                    <a:pt x="306" y="358"/>
                  </a:lnTo>
                  <a:lnTo>
                    <a:pt x="306" y="358"/>
                  </a:lnTo>
                  <a:lnTo>
                    <a:pt x="318" y="345"/>
                  </a:lnTo>
                  <a:lnTo>
                    <a:pt x="329" y="333"/>
                  </a:lnTo>
                  <a:lnTo>
                    <a:pt x="329" y="333"/>
                  </a:lnTo>
                  <a:lnTo>
                    <a:pt x="348" y="316"/>
                  </a:lnTo>
                  <a:lnTo>
                    <a:pt x="368" y="299"/>
                  </a:lnTo>
                  <a:lnTo>
                    <a:pt x="389" y="284"/>
                  </a:lnTo>
                  <a:lnTo>
                    <a:pt x="410" y="270"/>
                  </a:lnTo>
                  <a:lnTo>
                    <a:pt x="432" y="256"/>
                  </a:lnTo>
                  <a:lnTo>
                    <a:pt x="454" y="244"/>
                  </a:lnTo>
                  <a:lnTo>
                    <a:pt x="478" y="233"/>
                  </a:lnTo>
                  <a:lnTo>
                    <a:pt x="501" y="223"/>
                  </a:lnTo>
                  <a:lnTo>
                    <a:pt x="521" y="209"/>
                  </a:lnTo>
                  <a:lnTo>
                    <a:pt x="521" y="209"/>
                  </a:lnTo>
                  <a:lnTo>
                    <a:pt x="529" y="175"/>
                  </a:lnTo>
                  <a:lnTo>
                    <a:pt x="535" y="159"/>
                  </a:lnTo>
                  <a:lnTo>
                    <a:pt x="541" y="144"/>
                  </a:lnTo>
                  <a:lnTo>
                    <a:pt x="548" y="128"/>
                  </a:lnTo>
                  <a:lnTo>
                    <a:pt x="555" y="112"/>
                  </a:lnTo>
                  <a:lnTo>
                    <a:pt x="564" y="97"/>
                  </a:lnTo>
                  <a:lnTo>
                    <a:pt x="573" y="83"/>
                  </a:lnTo>
                  <a:lnTo>
                    <a:pt x="573" y="83"/>
                  </a:lnTo>
                  <a:lnTo>
                    <a:pt x="584" y="69"/>
                  </a:lnTo>
                  <a:lnTo>
                    <a:pt x="595" y="56"/>
                  </a:lnTo>
                  <a:lnTo>
                    <a:pt x="607" y="45"/>
                  </a:lnTo>
                  <a:lnTo>
                    <a:pt x="621" y="34"/>
                  </a:lnTo>
                  <a:lnTo>
                    <a:pt x="635" y="25"/>
                  </a:lnTo>
                  <a:lnTo>
                    <a:pt x="650" y="17"/>
                  </a:lnTo>
                  <a:lnTo>
                    <a:pt x="665" y="10"/>
                  </a:lnTo>
                  <a:lnTo>
                    <a:pt x="682" y="4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710" y="0"/>
                  </a:lnTo>
                  <a:lnTo>
                    <a:pt x="724" y="2"/>
                  </a:lnTo>
                  <a:lnTo>
                    <a:pt x="724" y="2"/>
                  </a:lnTo>
                  <a:lnTo>
                    <a:pt x="725" y="69"/>
                  </a:lnTo>
                  <a:lnTo>
                    <a:pt x="725" y="69"/>
                  </a:lnTo>
                  <a:lnTo>
                    <a:pt x="725" y="89"/>
                  </a:lnTo>
                  <a:lnTo>
                    <a:pt x="726" y="98"/>
                  </a:lnTo>
                  <a:lnTo>
                    <a:pt x="728" y="109"/>
                  </a:lnTo>
                  <a:lnTo>
                    <a:pt x="728" y="109"/>
                  </a:lnTo>
                  <a:lnTo>
                    <a:pt x="733" y="118"/>
                  </a:lnTo>
                  <a:lnTo>
                    <a:pt x="738" y="128"/>
                  </a:lnTo>
                  <a:lnTo>
                    <a:pt x="744" y="137"/>
                  </a:lnTo>
                  <a:lnTo>
                    <a:pt x="751" y="145"/>
                  </a:lnTo>
                  <a:lnTo>
                    <a:pt x="746" y="174"/>
                  </a:lnTo>
                  <a:lnTo>
                    <a:pt x="746" y="174"/>
                  </a:lnTo>
                  <a:lnTo>
                    <a:pt x="746" y="243"/>
                  </a:lnTo>
                  <a:lnTo>
                    <a:pt x="746" y="243"/>
                  </a:lnTo>
                  <a:lnTo>
                    <a:pt x="746" y="247"/>
                  </a:lnTo>
                  <a:lnTo>
                    <a:pt x="748" y="250"/>
                  </a:lnTo>
                  <a:lnTo>
                    <a:pt x="748" y="250"/>
                  </a:lnTo>
                  <a:lnTo>
                    <a:pt x="751" y="251"/>
                  </a:lnTo>
                  <a:lnTo>
                    <a:pt x="753" y="251"/>
                  </a:lnTo>
                  <a:lnTo>
                    <a:pt x="753" y="251"/>
                  </a:lnTo>
                  <a:lnTo>
                    <a:pt x="814" y="258"/>
                  </a:lnTo>
                  <a:lnTo>
                    <a:pt x="814" y="258"/>
                  </a:lnTo>
                  <a:lnTo>
                    <a:pt x="822" y="260"/>
                  </a:lnTo>
                  <a:lnTo>
                    <a:pt x="826" y="261"/>
                  </a:lnTo>
                  <a:lnTo>
                    <a:pt x="830" y="263"/>
                  </a:lnTo>
                  <a:lnTo>
                    <a:pt x="830" y="263"/>
                  </a:lnTo>
                  <a:lnTo>
                    <a:pt x="835" y="269"/>
                  </a:lnTo>
                  <a:lnTo>
                    <a:pt x="837" y="276"/>
                  </a:lnTo>
                  <a:lnTo>
                    <a:pt x="837" y="276"/>
                  </a:lnTo>
                  <a:lnTo>
                    <a:pt x="907" y="451"/>
                  </a:lnTo>
                  <a:lnTo>
                    <a:pt x="918" y="438"/>
                  </a:lnTo>
                  <a:lnTo>
                    <a:pt x="918" y="438"/>
                  </a:lnTo>
                  <a:lnTo>
                    <a:pt x="951" y="375"/>
                  </a:lnTo>
                  <a:lnTo>
                    <a:pt x="985" y="313"/>
                  </a:lnTo>
                  <a:lnTo>
                    <a:pt x="1020" y="253"/>
                  </a:lnTo>
                  <a:lnTo>
                    <a:pt x="1056" y="193"/>
                  </a:lnTo>
                  <a:lnTo>
                    <a:pt x="1063" y="172"/>
                  </a:lnTo>
                  <a:lnTo>
                    <a:pt x="1063" y="172"/>
                  </a:lnTo>
                  <a:lnTo>
                    <a:pt x="1070" y="165"/>
                  </a:lnTo>
                  <a:lnTo>
                    <a:pt x="1070" y="165"/>
                  </a:lnTo>
                  <a:lnTo>
                    <a:pt x="1075" y="158"/>
                  </a:lnTo>
                  <a:lnTo>
                    <a:pt x="1078" y="150"/>
                  </a:lnTo>
                  <a:lnTo>
                    <a:pt x="1081" y="142"/>
                  </a:lnTo>
                  <a:lnTo>
                    <a:pt x="1083" y="133"/>
                  </a:lnTo>
                  <a:lnTo>
                    <a:pt x="1083" y="133"/>
                  </a:lnTo>
                  <a:lnTo>
                    <a:pt x="1095" y="72"/>
                  </a:lnTo>
                  <a:lnTo>
                    <a:pt x="1100" y="40"/>
                  </a:lnTo>
                  <a:lnTo>
                    <a:pt x="1105" y="10"/>
                  </a:lnTo>
                  <a:lnTo>
                    <a:pt x="1120" y="0"/>
                  </a:lnTo>
                  <a:lnTo>
                    <a:pt x="1120" y="0"/>
                  </a:lnTo>
                  <a:lnTo>
                    <a:pt x="1125" y="6"/>
                  </a:lnTo>
                  <a:lnTo>
                    <a:pt x="1131" y="12"/>
                  </a:lnTo>
                  <a:lnTo>
                    <a:pt x="1142" y="23"/>
                  </a:lnTo>
                  <a:lnTo>
                    <a:pt x="1142" y="23"/>
                  </a:lnTo>
                  <a:lnTo>
                    <a:pt x="1168" y="68"/>
                  </a:lnTo>
                  <a:lnTo>
                    <a:pt x="1180" y="91"/>
                  </a:lnTo>
                  <a:lnTo>
                    <a:pt x="1191" y="115"/>
                  </a:lnTo>
                  <a:lnTo>
                    <a:pt x="1202" y="138"/>
                  </a:lnTo>
                  <a:lnTo>
                    <a:pt x="1211" y="163"/>
                  </a:lnTo>
                  <a:lnTo>
                    <a:pt x="1221" y="187"/>
                  </a:lnTo>
                  <a:lnTo>
                    <a:pt x="1228" y="212"/>
                  </a:lnTo>
                  <a:lnTo>
                    <a:pt x="1235" y="223"/>
                  </a:lnTo>
                  <a:lnTo>
                    <a:pt x="1235" y="223"/>
                  </a:lnTo>
                  <a:lnTo>
                    <a:pt x="1258" y="233"/>
                  </a:lnTo>
                  <a:lnTo>
                    <a:pt x="1281" y="244"/>
                  </a:lnTo>
                  <a:lnTo>
                    <a:pt x="1303" y="256"/>
                  </a:lnTo>
                  <a:lnTo>
                    <a:pt x="1326" y="270"/>
                  </a:lnTo>
                  <a:lnTo>
                    <a:pt x="1347" y="284"/>
                  </a:lnTo>
                  <a:lnTo>
                    <a:pt x="1366" y="299"/>
                  </a:lnTo>
                  <a:lnTo>
                    <a:pt x="1386" y="316"/>
                  </a:lnTo>
                  <a:lnTo>
                    <a:pt x="1406" y="333"/>
                  </a:lnTo>
                  <a:lnTo>
                    <a:pt x="1406" y="333"/>
                  </a:lnTo>
                  <a:lnTo>
                    <a:pt x="1418" y="345"/>
                  </a:lnTo>
                  <a:lnTo>
                    <a:pt x="1429" y="358"/>
                  </a:lnTo>
                  <a:lnTo>
                    <a:pt x="1429" y="358"/>
                  </a:lnTo>
                  <a:lnTo>
                    <a:pt x="1440" y="374"/>
                  </a:lnTo>
                  <a:lnTo>
                    <a:pt x="1450" y="391"/>
                  </a:lnTo>
                  <a:lnTo>
                    <a:pt x="1450" y="391"/>
                  </a:lnTo>
                  <a:lnTo>
                    <a:pt x="1488" y="462"/>
                  </a:lnTo>
                  <a:lnTo>
                    <a:pt x="1506" y="498"/>
                  </a:lnTo>
                  <a:lnTo>
                    <a:pt x="1523" y="534"/>
                  </a:lnTo>
                  <a:lnTo>
                    <a:pt x="1538" y="570"/>
                  </a:lnTo>
                  <a:lnTo>
                    <a:pt x="1552" y="607"/>
                  </a:lnTo>
                  <a:lnTo>
                    <a:pt x="1558" y="627"/>
                  </a:lnTo>
                  <a:lnTo>
                    <a:pt x="1562" y="646"/>
                  </a:lnTo>
                  <a:lnTo>
                    <a:pt x="1567" y="665"/>
                  </a:lnTo>
                  <a:lnTo>
                    <a:pt x="1571" y="685"/>
                  </a:lnTo>
                  <a:lnTo>
                    <a:pt x="1580" y="703"/>
                  </a:lnTo>
                  <a:lnTo>
                    <a:pt x="1580" y="703"/>
                  </a:lnTo>
                  <a:lnTo>
                    <a:pt x="1585" y="718"/>
                  </a:lnTo>
                  <a:lnTo>
                    <a:pt x="1592" y="732"/>
                  </a:lnTo>
                  <a:lnTo>
                    <a:pt x="1607" y="759"/>
                  </a:lnTo>
                  <a:lnTo>
                    <a:pt x="1607" y="759"/>
                  </a:lnTo>
                  <a:lnTo>
                    <a:pt x="1631" y="801"/>
                  </a:lnTo>
                  <a:lnTo>
                    <a:pt x="1655" y="843"/>
                  </a:lnTo>
                  <a:lnTo>
                    <a:pt x="1677" y="888"/>
                  </a:lnTo>
                  <a:lnTo>
                    <a:pt x="1698" y="931"/>
                  </a:lnTo>
                  <a:lnTo>
                    <a:pt x="1698" y="931"/>
                  </a:lnTo>
                  <a:lnTo>
                    <a:pt x="1713" y="967"/>
                  </a:lnTo>
                  <a:lnTo>
                    <a:pt x="1720" y="985"/>
                  </a:lnTo>
                  <a:lnTo>
                    <a:pt x="1726" y="1003"/>
                  </a:lnTo>
                  <a:lnTo>
                    <a:pt x="1730" y="1022"/>
                  </a:lnTo>
                  <a:lnTo>
                    <a:pt x="1733" y="1041"/>
                  </a:lnTo>
                  <a:lnTo>
                    <a:pt x="1734" y="1059"/>
                  </a:lnTo>
                  <a:lnTo>
                    <a:pt x="1734" y="1079"/>
                  </a:lnTo>
                  <a:lnTo>
                    <a:pt x="1734" y="1079"/>
                  </a:lnTo>
                  <a:lnTo>
                    <a:pt x="1730" y="1098"/>
                  </a:lnTo>
                  <a:lnTo>
                    <a:pt x="1725" y="1117"/>
                  </a:lnTo>
                  <a:lnTo>
                    <a:pt x="1718" y="1135"/>
                  </a:lnTo>
                  <a:lnTo>
                    <a:pt x="1709" y="1153"/>
                  </a:lnTo>
                  <a:lnTo>
                    <a:pt x="1700" y="1169"/>
                  </a:lnTo>
                  <a:lnTo>
                    <a:pt x="1688" y="1187"/>
                  </a:lnTo>
                  <a:lnTo>
                    <a:pt x="1665" y="1218"/>
                  </a:lnTo>
                  <a:lnTo>
                    <a:pt x="1651" y="1238"/>
                  </a:lnTo>
                  <a:lnTo>
                    <a:pt x="1651" y="1238"/>
                  </a:lnTo>
                  <a:lnTo>
                    <a:pt x="1643" y="1258"/>
                  </a:lnTo>
                  <a:lnTo>
                    <a:pt x="1632" y="1277"/>
                  </a:lnTo>
                  <a:lnTo>
                    <a:pt x="1622" y="1295"/>
                  </a:lnTo>
                  <a:lnTo>
                    <a:pt x="1611" y="1313"/>
                  </a:lnTo>
                  <a:lnTo>
                    <a:pt x="1588" y="1349"/>
                  </a:lnTo>
                  <a:lnTo>
                    <a:pt x="1566" y="1385"/>
                  </a:lnTo>
                  <a:lnTo>
                    <a:pt x="1566" y="1385"/>
                  </a:lnTo>
                  <a:lnTo>
                    <a:pt x="1552" y="1412"/>
                  </a:lnTo>
                  <a:lnTo>
                    <a:pt x="1538" y="1439"/>
                  </a:lnTo>
                  <a:lnTo>
                    <a:pt x="1524" y="1466"/>
                  </a:lnTo>
                  <a:lnTo>
                    <a:pt x="1509" y="1491"/>
                  </a:lnTo>
                  <a:lnTo>
                    <a:pt x="1509" y="1491"/>
                  </a:lnTo>
                  <a:lnTo>
                    <a:pt x="1492" y="1514"/>
                  </a:lnTo>
                  <a:lnTo>
                    <a:pt x="1476" y="1535"/>
                  </a:lnTo>
                  <a:lnTo>
                    <a:pt x="1457" y="1554"/>
                  </a:lnTo>
                  <a:lnTo>
                    <a:pt x="1439" y="1575"/>
                  </a:lnTo>
                  <a:lnTo>
                    <a:pt x="1407" y="1620"/>
                  </a:lnTo>
                  <a:lnTo>
                    <a:pt x="1407" y="1620"/>
                  </a:lnTo>
                  <a:lnTo>
                    <a:pt x="1405" y="1652"/>
                  </a:lnTo>
                  <a:lnTo>
                    <a:pt x="1404" y="1684"/>
                  </a:lnTo>
                  <a:lnTo>
                    <a:pt x="1404" y="1749"/>
                  </a:lnTo>
                  <a:lnTo>
                    <a:pt x="1406" y="1814"/>
                  </a:lnTo>
                  <a:lnTo>
                    <a:pt x="1410" y="1878"/>
                  </a:lnTo>
                  <a:lnTo>
                    <a:pt x="1419" y="2007"/>
                  </a:lnTo>
                  <a:lnTo>
                    <a:pt x="1425" y="2072"/>
                  </a:lnTo>
                  <a:lnTo>
                    <a:pt x="1428" y="2137"/>
                  </a:lnTo>
                  <a:lnTo>
                    <a:pt x="1428" y="2137"/>
                  </a:lnTo>
                  <a:lnTo>
                    <a:pt x="1429" y="2166"/>
                  </a:lnTo>
                  <a:lnTo>
                    <a:pt x="1431" y="2195"/>
                  </a:lnTo>
                  <a:lnTo>
                    <a:pt x="1428" y="2226"/>
                  </a:lnTo>
                  <a:lnTo>
                    <a:pt x="1427" y="2240"/>
                  </a:lnTo>
                  <a:lnTo>
                    <a:pt x="1425" y="2255"/>
                  </a:lnTo>
                  <a:lnTo>
                    <a:pt x="1378" y="2261"/>
                  </a:lnTo>
                  <a:lnTo>
                    <a:pt x="1378" y="2261"/>
                  </a:lnTo>
                  <a:lnTo>
                    <a:pt x="1328" y="2253"/>
                  </a:lnTo>
                  <a:lnTo>
                    <a:pt x="1278" y="2244"/>
                  </a:lnTo>
                  <a:lnTo>
                    <a:pt x="1278" y="2244"/>
                  </a:lnTo>
                  <a:lnTo>
                    <a:pt x="1239" y="2240"/>
                  </a:lnTo>
                  <a:lnTo>
                    <a:pt x="1201" y="2235"/>
                  </a:lnTo>
                  <a:lnTo>
                    <a:pt x="1163" y="2232"/>
                  </a:lnTo>
                  <a:lnTo>
                    <a:pt x="1125" y="2229"/>
                  </a:lnTo>
                  <a:lnTo>
                    <a:pt x="1086" y="2228"/>
                  </a:lnTo>
                  <a:lnTo>
                    <a:pt x="1048" y="2229"/>
                  </a:lnTo>
                  <a:lnTo>
                    <a:pt x="1011" y="2232"/>
                  </a:lnTo>
                  <a:lnTo>
                    <a:pt x="972" y="2237"/>
                  </a:lnTo>
                  <a:lnTo>
                    <a:pt x="972" y="2237"/>
                  </a:lnTo>
                  <a:lnTo>
                    <a:pt x="957" y="2240"/>
                  </a:lnTo>
                  <a:lnTo>
                    <a:pt x="941" y="2241"/>
                  </a:lnTo>
                  <a:lnTo>
                    <a:pt x="941" y="2241"/>
                  </a:lnTo>
                  <a:lnTo>
                    <a:pt x="936" y="2241"/>
                  </a:lnTo>
                  <a:lnTo>
                    <a:pt x="932" y="2240"/>
                  </a:lnTo>
                  <a:lnTo>
                    <a:pt x="932" y="2240"/>
                  </a:lnTo>
                  <a:lnTo>
                    <a:pt x="931" y="2237"/>
                  </a:lnTo>
                  <a:lnTo>
                    <a:pt x="929" y="2234"/>
                  </a:lnTo>
                  <a:lnTo>
                    <a:pt x="929" y="2234"/>
                  </a:lnTo>
                  <a:lnTo>
                    <a:pt x="918" y="2199"/>
                  </a:lnTo>
                  <a:lnTo>
                    <a:pt x="909" y="2164"/>
                  </a:lnTo>
                  <a:lnTo>
                    <a:pt x="901" y="2128"/>
                  </a:lnTo>
                  <a:lnTo>
                    <a:pt x="894" y="2091"/>
                  </a:lnTo>
                  <a:lnTo>
                    <a:pt x="889" y="2055"/>
                  </a:lnTo>
                  <a:lnTo>
                    <a:pt x="886" y="2018"/>
                  </a:lnTo>
                  <a:lnTo>
                    <a:pt x="883" y="1982"/>
                  </a:lnTo>
                  <a:lnTo>
                    <a:pt x="882" y="1944"/>
                  </a:lnTo>
                  <a:lnTo>
                    <a:pt x="860" y="1927"/>
                  </a:lnTo>
                  <a:lnTo>
                    <a:pt x="860" y="1927"/>
                  </a:lnTo>
                  <a:lnTo>
                    <a:pt x="861" y="1968"/>
                  </a:lnTo>
                  <a:lnTo>
                    <a:pt x="864" y="2009"/>
                  </a:lnTo>
                  <a:lnTo>
                    <a:pt x="864" y="2049"/>
                  </a:lnTo>
                  <a:lnTo>
                    <a:pt x="864" y="2090"/>
                  </a:lnTo>
                  <a:lnTo>
                    <a:pt x="861" y="2131"/>
                  </a:lnTo>
                  <a:lnTo>
                    <a:pt x="859" y="2171"/>
                  </a:lnTo>
                  <a:lnTo>
                    <a:pt x="854" y="2212"/>
                  </a:lnTo>
                  <a:lnTo>
                    <a:pt x="847" y="2253"/>
                  </a:lnTo>
                  <a:lnTo>
                    <a:pt x="814" y="2264"/>
                  </a:lnTo>
                  <a:lnTo>
                    <a:pt x="814" y="2264"/>
                  </a:lnTo>
                  <a:lnTo>
                    <a:pt x="790" y="2257"/>
                  </a:lnTo>
                  <a:lnTo>
                    <a:pt x="767" y="2253"/>
                  </a:lnTo>
                  <a:lnTo>
                    <a:pt x="719" y="2244"/>
                  </a:lnTo>
                  <a:lnTo>
                    <a:pt x="671" y="2237"/>
                  </a:lnTo>
                  <a:lnTo>
                    <a:pt x="623" y="2233"/>
                  </a:lnTo>
                  <a:lnTo>
                    <a:pt x="574" y="2229"/>
                  </a:lnTo>
                  <a:lnTo>
                    <a:pt x="527" y="2227"/>
                  </a:lnTo>
                  <a:lnTo>
                    <a:pt x="429" y="2223"/>
                  </a:lnTo>
                  <a:lnTo>
                    <a:pt x="429" y="2223"/>
                  </a:lnTo>
                  <a:lnTo>
                    <a:pt x="376" y="2220"/>
                  </a:lnTo>
                  <a:lnTo>
                    <a:pt x="322" y="2216"/>
                  </a:lnTo>
                  <a:lnTo>
                    <a:pt x="322" y="2216"/>
                  </a:lnTo>
                  <a:lnTo>
                    <a:pt x="317" y="2215"/>
                  </a:lnTo>
                  <a:lnTo>
                    <a:pt x="312" y="2214"/>
                  </a:lnTo>
                  <a:lnTo>
                    <a:pt x="312" y="2214"/>
                  </a:lnTo>
                  <a:lnTo>
                    <a:pt x="310" y="2211"/>
                  </a:lnTo>
                  <a:lnTo>
                    <a:pt x="307" y="2207"/>
                  </a:lnTo>
                  <a:lnTo>
                    <a:pt x="305" y="2198"/>
                  </a:lnTo>
                  <a:lnTo>
                    <a:pt x="305" y="2198"/>
                  </a:lnTo>
                  <a:lnTo>
                    <a:pt x="301" y="2171"/>
                  </a:lnTo>
                  <a:lnTo>
                    <a:pt x="299" y="2144"/>
                  </a:lnTo>
                  <a:lnTo>
                    <a:pt x="298" y="2116"/>
                  </a:lnTo>
                  <a:lnTo>
                    <a:pt x="298" y="2089"/>
                  </a:lnTo>
                  <a:lnTo>
                    <a:pt x="299" y="2034"/>
                  </a:lnTo>
                  <a:lnTo>
                    <a:pt x="303" y="1978"/>
                  </a:lnTo>
                  <a:lnTo>
                    <a:pt x="303" y="1978"/>
                  </a:lnTo>
                  <a:lnTo>
                    <a:pt x="304" y="1967"/>
                  </a:lnTo>
                  <a:lnTo>
                    <a:pt x="304" y="1967"/>
                  </a:lnTo>
                  <a:lnTo>
                    <a:pt x="315" y="1801"/>
                  </a:lnTo>
                  <a:lnTo>
                    <a:pt x="331" y="1636"/>
                  </a:lnTo>
                  <a:lnTo>
                    <a:pt x="296" y="157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0828B41A-02F2-0C2F-6C42-54B1FA13C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" y="462"/>
              <a:ext cx="1734" cy="2264"/>
            </a:xfrm>
            <a:custGeom>
              <a:avLst/>
              <a:gdLst>
                <a:gd name="T0" fmla="*/ 242 w 1734"/>
                <a:gd name="T1" fmla="*/ 1514 h 2264"/>
                <a:gd name="T2" fmla="*/ 184 w 1734"/>
                <a:gd name="T3" fmla="*/ 1412 h 2264"/>
                <a:gd name="T4" fmla="*/ 112 w 1734"/>
                <a:gd name="T5" fmla="*/ 1295 h 2264"/>
                <a:gd name="T6" fmla="*/ 69 w 1734"/>
                <a:gd name="T7" fmla="*/ 1218 h 2264"/>
                <a:gd name="T8" fmla="*/ 10 w 1734"/>
                <a:gd name="T9" fmla="*/ 1117 h 2264"/>
                <a:gd name="T10" fmla="*/ 2 w 1734"/>
                <a:gd name="T11" fmla="*/ 1041 h 2264"/>
                <a:gd name="T12" fmla="*/ 38 w 1734"/>
                <a:gd name="T13" fmla="*/ 931 h 2264"/>
                <a:gd name="T14" fmla="*/ 129 w 1734"/>
                <a:gd name="T15" fmla="*/ 759 h 2264"/>
                <a:gd name="T16" fmla="*/ 165 w 1734"/>
                <a:gd name="T17" fmla="*/ 685 h 2264"/>
                <a:gd name="T18" fmla="*/ 184 w 1734"/>
                <a:gd name="T19" fmla="*/ 607 h 2264"/>
                <a:gd name="T20" fmla="*/ 285 w 1734"/>
                <a:gd name="T21" fmla="*/ 391 h 2264"/>
                <a:gd name="T22" fmla="*/ 318 w 1734"/>
                <a:gd name="T23" fmla="*/ 345 h 2264"/>
                <a:gd name="T24" fmla="*/ 389 w 1734"/>
                <a:gd name="T25" fmla="*/ 284 h 2264"/>
                <a:gd name="T26" fmla="*/ 501 w 1734"/>
                <a:gd name="T27" fmla="*/ 223 h 2264"/>
                <a:gd name="T28" fmla="*/ 541 w 1734"/>
                <a:gd name="T29" fmla="*/ 144 h 2264"/>
                <a:gd name="T30" fmla="*/ 573 w 1734"/>
                <a:gd name="T31" fmla="*/ 83 h 2264"/>
                <a:gd name="T32" fmla="*/ 635 w 1734"/>
                <a:gd name="T33" fmla="*/ 25 h 2264"/>
                <a:gd name="T34" fmla="*/ 699 w 1734"/>
                <a:gd name="T35" fmla="*/ 0 h 2264"/>
                <a:gd name="T36" fmla="*/ 725 w 1734"/>
                <a:gd name="T37" fmla="*/ 69 h 2264"/>
                <a:gd name="T38" fmla="*/ 733 w 1734"/>
                <a:gd name="T39" fmla="*/ 118 h 2264"/>
                <a:gd name="T40" fmla="*/ 746 w 1734"/>
                <a:gd name="T41" fmla="*/ 174 h 2264"/>
                <a:gd name="T42" fmla="*/ 748 w 1734"/>
                <a:gd name="T43" fmla="*/ 250 h 2264"/>
                <a:gd name="T44" fmla="*/ 814 w 1734"/>
                <a:gd name="T45" fmla="*/ 258 h 2264"/>
                <a:gd name="T46" fmla="*/ 835 w 1734"/>
                <a:gd name="T47" fmla="*/ 269 h 2264"/>
                <a:gd name="T48" fmla="*/ 918 w 1734"/>
                <a:gd name="T49" fmla="*/ 438 h 2264"/>
                <a:gd name="T50" fmla="*/ 1063 w 1734"/>
                <a:gd name="T51" fmla="*/ 172 h 2264"/>
                <a:gd name="T52" fmla="*/ 1078 w 1734"/>
                <a:gd name="T53" fmla="*/ 150 h 2264"/>
                <a:gd name="T54" fmla="*/ 1100 w 1734"/>
                <a:gd name="T55" fmla="*/ 40 h 2264"/>
                <a:gd name="T56" fmla="*/ 1131 w 1734"/>
                <a:gd name="T57" fmla="*/ 12 h 2264"/>
                <a:gd name="T58" fmla="*/ 1191 w 1734"/>
                <a:gd name="T59" fmla="*/ 115 h 2264"/>
                <a:gd name="T60" fmla="*/ 1235 w 1734"/>
                <a:gd name="T61" fmla="*/ 223 h 2264"/>
                <a:gd name="T62" fmla="*/ 1326 w 1734"/>
                <a:gd name="T63" fmla="*/ 270 h 2264"/>
                <a:gd name="T64" fmla="*/ 1406 w 1734"/>
                <a:gd name="T65" fmla="*/ 333 h 2264"/>
                <a:gd name="T66" fmla="*/ 1450 w 1734"/>
                <a:gd name="T67" fmla="*/ 391 h 2264"/>
                <a:gd name="T68" fmla="*/ 1538 w 1734"/>
                <a:gd name="T69" fmla="*/ 570 h 2264"/>
                <a:gd name="T70" fmla="*/ 1571 w 1734"/>
                <a:gd name="T71" fmla="*/ 685 h 2264"/>
                <a:gd name="T72" fmla="*/ 1607 w 1734"/>
                <a:gd name="T73" fmla="*/ 759 h 2264"/>
                <a:gd name="T74" fmla="*/ 1698 w 1734"/>
                <a:gd name="T75" fmla="*/ 931 h 2264"/>
                <a:gd name="T76" fmla="*/ 1730 w 1734"/>
                <a:gd name="T77" fmla="*/ 1022 h 2264"/>
                <a:gd name="T78" fmla="*/ 1730 w 1734"/>
                <a:gd name="T79" fmla="*/ 1098 h 2264"/>
                <a:gd name="T80" fmla="*/ 1688 w 1734"/>
                <a:gd name="T81" fmla="*/ 1187 h 2264"/>
                <a:gd name="T82" fmla="*/ 1632 w 1734"/>
                <a:gd name="T83" fmla="*/ 1277 h 2264"/>
                <a:gd name="T84" fmla="*/ 1566 w 1734"/>
                <a:gd name="T85" fmla="*/ 1385 h 2264"/>
                <a:gd name="T86" fmla="*/ 1509 w 1734"/>
                <a:gd name="T87" fmla="*/ 1491 h 2264"/>
                <a:gd name="T88" fmla="*/ 1407 w 1734"/>
                <a:gd name="T89" fmla="*/ 1620 h 2264"/>
                <a:gd name="T90" fmla="*/ 1406 w 1734"/>
                <a:gd name="T91" fmla="*/ 1814 h 2264"/>
                <a:gd name="T92" fmla="*/ 1428 w 1734"/>
                <a:gd name="T93" fmla="*/ 2137 h 2264"/>
                <a:gd name="T94" fmla="*/ 1425 w 1734"/>
                <a:gd name="T95" fmla="*/ 2255 h 2264"/>
                <a:gd name="T96" fmla="*/ 1278 w 1734"/>
                <a:gd name="T97" fmla="*/ 2244 h 2264"/>
                <a:gd name="T98" fmla="*/ 1086 w 1734"/>
                <a:gd name="T99" fmla="*/ 2228 h 2264"/>
                <a:gd name="T100" fmla="*/ 957 w 1734"/>
                <a:gd name="T101" fmla="*/ 2240 h 2264"/>
                <a:gd name="T102" fmla="*/ 932 w 1734"/>
                <a:gd name="T103" fmla="*/ 2240 h 2264"/>
                <a:gd name="T104" fmla="*/ 909 w 1734"/>
                <a:gd name="T105" fmla="*/ 2164 h 2264"/>
                <a:gd name="T106" fmla="*/ 883 w 1734"/>
                <a:gd name="T107" fmla="*/ 1982 h 2264"/>
                <a:gd name="T108" fmla="*/ 864 w 1734"/>
                <a:gd name="T109" fmla="*/ 2009 h 2264"/>
                <a:gd name="T110" fmla="*/ 854 w 1734"/>
                <a:gd name="T111" fmla="*/ 2212 h 2264"/>
                <a:gd name="T112" fmla="*/ 767 w 1734"/>
                <a:gd name="T113" fmla="*/ 2253 h 2264"/>
                <a:gd name="T114" fmla="*/ 527 w 1734"/>
                <a:gd name="T115" fmla="*/ 2227 h 2264"/>
                <a:gd name="T116" fmla="*/ 322 w 1734"/>
                <a:gd name="T117" fmla="*/ 2216 h 2264"/>
                <a:gd name="T118" fmla="*/ 307 w 1734"/>
                <a:gd name="T119" fmla="*/ 2207 h 2264"/>
                <a:gd name="T120" fmla="*/ 298 w 1734"/>
                <a:gd name="T121" fmla="*/ 2116 h 2264"/>
                <a:gd name="T122" fmla="*/ 304 w 1734"/>
                <a:gd name="T123" fmla="*/ 1967 h 2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34" h="2264">
                  <a:moveTo>
                    <a:pt x="296" y="1575"/>
                  </a:moveTo>
                  <a:lnTo>
                    <a:pt x="296" y="1575"/>
                  </a:lnTo>
                  <a:lnTo>
                    <a:pt x="278" y="1554"/>
                  </a:lnTo>
                  <a:lnTo>
                    <a:pt x="259" y="1535"/>
                  </a:lnTo>
                  <a:lnTo>
                    <a:pt x="242" y="1514"/>
                  </a:lnTo>
                  <a:lnTo>
                    <a:pt x="227" y="1491"/>
                  </a:lnTo>
                  <a:lnTo>
                    <a:pt x="227" y="1491"/>
                  </a:lnTo>
                  <a:lnTo>
                    <a:pt x="212" y="1466"/>
                  </a:lnTo>
                  <a:lnTo>
                    <a:pt x="198" y="1439"/>
                  </a:lnTo>
                  <a:lnTo>
                    <a:pt x="184" y="1412"/>
                  </a:lnTo>
                  <a:lnTo>
                    <a:pt x="170" y="1385"/>
                  </a:lnTo>
                  <a:lnTo>
                    <a:pt x="170" y="1385"/>
                  </a:lnTo>
                  <a:lnTo>
                    <a:pt x="147" y="1349"/>
                  </a:lnTo>
                  <a:lnTo>
                    <a:pt x="124" y="1313"/>
                  </a:lnTo>
                  <a:lnTo>
                    <a:pt x="112" y="1295"/>
                  </a:lnTo>
                  <a:lnTo>
                    <a:pt x="102" y="1277"/>
                  </a:lnTo>
                  <a:lnTo>
                    <a:pt x="93" y="1258"/>
                  </a:lnTo>
                  <a:lnTo>
                    <a:pt x="84" y="1238"/>
                  </a:lnTo>
                  <a:lnTo>
                    <a:pt x="69" y="1218"/>
                  </a:lnTo>
                  <a:lnTo>
                    <a:pt x="69" y="1218"/>
                  </a:lnTo>
                  <a:lnTo>
                    <a:pt x="46" y="1187"/>
                  </a:lnTo>
                  <a:lnTo>
                    <a:pt x="35" y="1169"/>
                  </a:lnTo>
                  <a:lnTo>
                    <a:pt x="26" y="1153"/>
                  </a:lnTo>
                  <a:lnTo>
                    <a:pt x="17" y="1135"/>
                  </a:lnTo>
                  <a:lnTo>
                    <a:pt x="10" y="1117"/>
                  </a:lnTo>
                  <a:lnTo>
                    <a:pt x="5" y="1098"/>
                  </a:lnTo>
                  <a:lnTo>
                    <a:pt x="2" y="1079"/>
                  </a:lnTo>
                  <a:lnTo>
                    <a:pt x="2" y="1079"/>
                  </a:lnTo>
                  <a:lnTo>
                    <a:pt x="0" y="1059"/>
                  </a:lnTo>
                  <a:lnTo>
                    <a:pt x="2" y="1041"/>
                  </a:lnTo>
                  <a:lnTo>
                    <a:pt x="5" y="1022"/>
                  </a:lnTo>
                  <a:lnTo>
                    <a:pt x="10" y="1003"/>
                  </a:lnTo>
                  <a:lnTo>
                    <a:pt x="16" y="985"/>
                  </a:lnTo>
                  <a:lnTo>
                    <a:pt x="23" y="967"/>
                  </a:lnTo>
                  <a:lnTo>
                    <a:pt x="38" y="931"/>
                  </a:lnTo>
                  <a:lnTo>
                    <a:pt x="38" y="931"/>
                  </a:lnTo>
                  <a:lnTo>
                    <a:pt x="59" y="888"/>
                  </a:lnTo>
                  <a:lnTo>
                    <a:pt x="81" y="843"/>
                  </a:lnTo>
                  <a:lnTo>
                    <a:pt x="104" y="801"/>
                  </a:lnTo>
                  <a:lnTo>
                    <a:pt x="129" y="759"/>
                  </a:lnTo>
                  <a:lnTo>
                    <a:pt x="129" y="759"/>
                  </a:lnTo>
                  <a:lnTo>
                    <a:pt x="144" y="732"/>
                  </a:lnTo>
                  <a:lnTo>
                    <a:pt x="151" y="718"/>
                  </a:lnTo>
                  <a:lnTo>
                    <a:pt x="156" y="703"/>
                  </a:lnTo>
                  <a:lnTo>
                    <a:pt x="165" y="685"/>
                  </a:lnTo>
                  <a:lnTo>
                    <a:pt x="165" y="685"/>
                  </a:lnTo>
                  <a:lnTo>
                    <a:pt x="168" y="665"/>
                  </a:lnTo>
                  <a:lnTo>
                    <a:pt x="173" y="646"/>
                  </a:lnTo>
                  <a:lnTo>
                    <a:pt x="178" y="627"/>
                  </a:lnTo>
                  <a:lnTo>
                    <a:pt x="184" y="607"/>
                  </a:lnTo>
                  <a:lnTo>
                    <a:pt x="198" y="570"/>
                  </a:lnTo>
                  <a:lnTo>
                    <a:pt x="213" y="534"/>
                  </a:lnTo>
                  <a:lnTo>
                    <a:pt x="229" y="498"/>
                  </a:lnTo>
                  <a:lnTo>
                    <a:pt x="248" y="462"/>
                  </a:lnTo>
                  <a:lnTo>
                    <a:pt x="285" y="391"/>
                  </a:lnTo>
                  <a:lnTo>
                    <a:pt x="285" y="391"/>
                  </a:lnTo>
                  <a:lnTo>
                    <a:pt x="296" y="374"/>
                  </a:lnTo>
                  <a:lnTo>
                    <a:pt x="306" y="358"/>
                  </a:lnTo>
                  <a:lnTo>
                    <a:pt x="306" y="358"/>
                  </a:lnTo>
                  <a:lnTo>
                    <a:pt x="318" y="345"/>
                  </a:lnTo>
                  <a:lnTo>
                    <a:pt x="329" y="333"/>
                  </a:lnTo>
                  <a:lnTo>
                    <a:pt x="329" y="333"/>
                  </a:lnTo>
                  <a:lnTo>
                    <a:pt x="348" y="316"/>
                  </a:lnTo>
                  <a:lnTo>
                    <a:pt x="368" y="299"/>
                  </a:lnTo>
                  <a:lnTo>
                    <a:pt x="389" y="284"/>
                  </a:lnTo>
                  <a:lnTo>
                    <a:pt x="410" y="270"/>
                  </a:lnTo>
                  <a:lnTo>
                    <a:pt x="432" y="256"/>
                  </a:lnTo>
                  <a:lnTo>
                    <a:pt x="454" y="244"/>
                  </a:lnTo>
                  <a:lnTo>
                    <a:pt x="478" y="233"/>
                  </a:lnTo>
                  <a:lnTo>
                    <a:pt x="501" y="223"/>
                  </a:lnTo>
                  <a:lnTo>
                    <a:pt x="521" y="209"/>
                  </a:lnTo>
                  <a:lnTo>
                    <a:pt x="521" y="209"/>
                  </a:lnTo>
                  <a:lnTo>
                    <a:pt x="529" y="175"/>
                  </a:lnTo>
                  <a:lnTo>
                    <a:pt x="535" y="159"/>
                  </a:lnTo>
                  <a:lnTo>
                    <a:pt x="541" y="144"/>
                  </a:lnTo>
                  <a:lnTo>
                    <a:pt x="548" y="128"/>
                  </a:lnTo>
                  <a:lnTo>
                    <a:pt x="555" y="112"/>
                  </a:lnTo>
                  <a:lnTo>
                    <a:pt x="564" y="97"/>
                  </a:lnTo>
                  <a:lnTo>
                    <a:pt x="573" y="83"/>
                  </a:lnTo>
                  <a:lnTo>
                    <a:pt x="573" y="83"/>
                  </a:lnTo>
                  <a:lnTo>
                    <a:pt x="584" y="69"/>
                  </a:lnTo>
                  <a:lnTo>
                    <a:pt x="595" y="56"/>
                  </a:lnTo>
                  <a:lnTo>
                    <a:pt x="607" y="45"/>
                  </a:lnTo>
                  <a:lnTo>
                    <a:pt x="621" y="34"/>
                  </a:lnTo>
                  <a:lnTo>
                    <a:pt x="635" y="25"/>
                  </a:lnTo>
                  <a:lnTo>
                    <a:pt x="650" y="17"/>
                  </a:lnTo>
                  <a:lnTo>
                    <a:pt x="665" y="10"/>
                  </a:lnTo>
                  <a:lnTo>
                    <a:pt x="682" y="4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710" y="0"/>
                  </a:lnTo>
                  <a:lnTo>
                    <a:pt x="724" y="2"/>
                  </a:lnTo>
                  <a:lnTo>
                    <a:pt x="724" y="2"/>
                  </a:lnTo>
                  <a:lnTo>
                    <a:pt x="725" y="69"/>
                  </a:lnTo>
                  <a:lnTo>
                    <a:pt x="725" y="69"/>
                  </a:lnTo>
                  <a:lnTo>
                    <a:pt x="725" y="89"/>
                  </a:lnTo>
                  <a:lnTo>
                    <a:pt x="726" y="98"/>
                  </a:lnTo>
                  <a:lnTo>
                    <a:pt x="728" y="109"/>
                  </a:lnTo>
                  <a:lnTo>
                    <a:pt x="728" y="109"/>
                  </a:lnTo>
                  <a:lnTo>
                    <a:pt x="733" y="118"/>
                  </a:lnTo>
                  <a:lnTo>
                    <a:pt x="738" y="128"/>
                  </a:lnTo>
                  <a:lnTo>
                    <a:pt x="744" y="137"/>
                  </a:lnTo>
                  <a:lnTo>
                    <a:pt x="751" y="145"/>
                  </a:lnTo>
                  <a:lnTo>
                    <a:pt x="746" y="174"/>
                  </a:lnTo>
                  <a:lnTo>
                    <a:pt x="746" y="174"/>
                  </a:lnTo>
                  <a:lnTo>
                    <a:pt x="746" y="243"/>
                  </a:lnTo>
                  <a:lnTo>
                    <a:pt x="746" y="243"/>
                  </a:lnTo>
                  <a:lnTo>
                    <a:pt x="746" y="247"/>
                  </a:lnTo>
                  <a:lnTo>
                    <a:pt x="748" y="250"/>
                  </a:lnTo>
                  <a:lnTo>
                    <a:pt x="748" y="250"/>
                  </a:lnTo>
                  <a:lnTo>
                    <a:pt x="751" y="251"/>
                  </a:lnTo>
                  <a:lnTo>
                    <a:pt x="753" y="251"/>
                  </a:lnTo>
                  <a:lnTo>
                    <a:pt x="753" y="251"/>
                  </a:lnTo>
                  <a:lnTo>
                    <a:pt x="814" y="258"/>
                  </a:lnTo>
                  <a:lnTo>
                    <a:pt x="814" y="258"/>
                  </a:lnTo>
                  <a:lnTo>
                    <a:pt x="822" y="260"/>
                  </a:lnTo>
                  <a:lnTo>
                    <a:pt x="826" y="261"/>
                  </a:lnTo>
                  <a:lnTo>
                    <a:pt x="830" y="263"/>
                  </a:lnTo>
                  <a:lnTo>
                    <a:pt x="830" y="263"/>
                  </a:lnTo>
                  <a:lnTo>
                    <a:pt x="835" y="269"/>
                  </a:lnTo>
                  <a:lnTo>
                    <a:pt x="837" y="276"/>
                  </a:lnTo>
                  <a:lnTo>
                    <a:pt x="837" y="276"/>
                  </a:lnTo>
                  <a:lnTo>
                    <a:pt x="907" y="451"/>
                  </a:lnTo>
                  <a:lnTo>
                    <a:pt x="918" y="438"/>
                  </a:lnTo>
                  <a:lnTo>
                    <a:pt x="918" y="438"/>
                  </a:lnTo>
                  <a:lnTo>
                    <a:pt x="951" y="375"/>
                  </a:lnTo>
                  <a:lnTo>
                    <a:pt x="985" y="313"/>
                  </a:lnTo>
                  <a:lnTo>
                    <a:pt x="1020" y="253"/>
                  </a:lnTo>
                  <a:lnTo>
                    <a:pt x="1056" y="193"/>
                  </a:lnTo>
                  <a:lnTo>
                    <a:pt x="1063" y="172"/>
                  </a:lnTo>
                  <a:lnTo>
                    <a:pt x="1063" y="172"/>
                  </a:lnTo>
                  <a:lnTo>
                    <a:pt x="1070" y="165"/>
                  </a:lnTo>
                  <a:lnTo>
                    <a:pt x="1070" y="165"/>
                  </a:lnTo>
                  <a:lnTo>
                    <a:pt x="1075" y="158"/>
                  </a:lnTo>
                  <a:lnTo>
                    <a:pt x="1078" y="150"/>
                  </a:lnTo>
                  <a:lnTo>
                    <a:pt x="1081" y="142"/>
                  </a:lnTo>
                  <a:lnTo>
                    <a:pt x="1083" y="133"/>
                  </a:lnTo>
                  <a:lnTo>
                    <a:pt x="1083" y="133"/>
                  </a:lnTo>
                  <a:lnTo>
                    <a:pt x="1095" y="72"/>
                  </a:lnTo>
                  <a:lnTo>
                    <a:pt x="1100" y="40"/>
                  </a:lnTo>
                  <a:lnTo>
                    <a:pt x="1105" y="10"/>
                  </a:lnTo>
                  <a:lnTo>
                    <a:pt x="1120" y="0"/>
                  </a:lnTo>
                  <a:lnTo>
                    <a:pt x="1120" y="0"/>
                  </a:lnTo>
                  <a:lnTo>
                    <a:pt x="1125" y="6"/>
                  </a:lnTo>
                  <a:lnTo>
                    <a:pt x="1131" y="12"/>
                  </a:lnTo>
                  <a:lnTo>
                    <a:pt x="1142" y="23"/>
                  </a:lnTo>
                  <a:lnTo>
                    <a:pt x="1142" y="23"/>
                  </a:lnTo>
                  <a:lnTo>
                    <a:pt x="1168" y="68"/>
                  </a:lnTo>
                  <a:lnTo>
                    <a:pt x="1180" y="91"/>
                  </a:lnTo>
                  <a:lnTo>
                    <a:pt x="1191" y="115"/>
                  </a:lnTo>
                  <a:lnTo>
                    <a:pt x="1202" y="138"/>
                  </a:lnTo>
                  <a:lnTo>
                    <a:pt x="1211" y="163"/>
                  </a:lnTo>
                  <a:lnTo>
                    <a:pt x="1221" y="187"/>
                  </a:lnTo>
                  <a:lnTo>
                    <a:pt x="1228" y="212"/>
                  </a:lnTo>
                  <a:lnTo>
                    <a:pt x="1235" y="223"/>
                  </a:lnTo>
                  <a:lnTo>
                    <a:pt x="1235" y="223"/>
                  </a:lnTo>
                  <a:lnTo>
                    <a:pt x="1258" y="233"/>
                  </a:lnTo>
                  <a:lnTo>
                    <a:pt x="1281" y="244"/>
                  </a:lnTo>
                  <a:lnTo>
                    <a:pt x="1303" y="256"/>
                  </a:lnTo>
                  <a:lnTo>
                    <a:pt x="1326" y="270"/>
                  </a:lnTo>
                  <a:lnTo>
                    <a:pt x="1347" y="284"/>
                  </a:lnTo>
                  <a:lnTo>
                    <a:pt x="1366" y="299"/>
                  </a:lnTo>
                  <a:lnTo>
                    <a:pt x="1386" y="316"/>
                  </a:lnTo>
                  <a:lnTo>
                    <a:pt x="1406" y="333"/>
                  </a:lnTo>
                  <a:lnTo>
                    <a:pt x="1406" y="333"/>
                  </a:lnTo>
                  <a:lnTo>
                    <a:pt x="1418" y="345"/>
                  </a:lnTo>
                  <a:lnTo>
                    <a:pt x="1429" y="358"/>
                  </a:lnTo>
                  <a:lnTo>
                    <a:pt x="1429" y="358"/>
                  </a:lnTo>
                  <a:lnTo>
                    <a:pt x="1440" y="374"/>
                  </a:lnTo>
                  <a:lnTo>
                    <a:pt x="1450" y="391"/>
                  </a:lnTo>
                  <a:lnTo>
                    <a:pt x="1450" y="391"/>
                  </a:lnTo>
                  <a:lnTo>
                    <a:pt x="1488" y="462"/>
                  </a:lnTo>
                  <a:lnTo>
                    <a:pt x="1506" y="498"/>
                  </a:lnTo>
                  <a:lnTo>
                    <a:pt x="1523" y="534"/>
                  </a:lnTo>
                  <a:lnTo>
                    <a:pt x="1538" y="570"/>
                  </a:lnTo>
                  <a:lnTo>
                    <a:pt x="1552" y="607"/>
                  </a:lnTo>
                  <a:lnTo>
                    <a:pt x="1558" y="627"/>
                  </a:lnTo>
                  <a:lnTo>
                    <a:pt x="1562" y="646"/>
                  </a:lnTo>
                  <a:lnTo>
                    <a:pt x="1567" y="665"/>
                  </a:lnTo>
                  <a:lnTo>
                    <a:pt x="1571" y="685"/>
                  </a:lnTo>
                  <a:lnTo>
                    <a:pt x="1580" y="703"/>
                  </a:lnTo>
                  <a:lnTo>
                    <a:pt x="1580" y="703"/>
                  </a:lnTo>
                  <a:lnTo>
                    <a:pt x="1585" y="718"/>
                  </a:lnTo>
                  <a:lnTo>
                    <a:pt x="1592" y="732"/>
                  </a:lnTo>
                  <a:lnTo>
                    <a:pt x="1607" y="759"/>
                  </a:lnTo>
                  <a:lnTo>
                    <a:pt x="1607" y="759"/>
                  </a:lnTo>
                  <a:lnTo>
                    <a:pt x="1631" y="801"/>
                  </a:lnTo>
                  <a:lnTo>
                    <a:pt x="1655" y="843"/>
                  </a:lnTo>
                  <a:lnTo>
                    <a:pt x="1677" y="888"/>
                  </a:lnTo>
                  <a:lnTo>
                    <a:pt x="1698" y="931"/>
                  </a:lnTo>
                  <a:lnTo>
                    <a:pt x="1698" y="931"/>
                  </a:lnTo>
                  <a:lnTo>
                    <a:pt x="1713" y="967"/>
                  </a:lnTo>
                  <a:lnTo>
                    <a:pt x="1720" y="985"/>
                  </a:lnTo>
                  <a:lnTo>
                    <a:pt x="1726" y="1003"/>
                  </a:lnTo>
                  <a:lnTo>
                    <a:pt x="1730" y="1022"/>
                  </a:lnTo>
                  <a:lnTo>
                    <a:pt x="1733" y="1041"/>
                  </a:lnTo>
                  <a:lnTo>
                    <a:pt x="1734" y="1059"/>
                  </a:lnTo>
                  <a:lnTo>
                    <a:pt x="1734" y="1079"/>
                  </a:lnTo>
                  <a:lnTo>
                    <a:pt x="1734" y="1079"/>
                  </a:lnTo>
                  <a:lnTo>
                    <a:pt x="1730" y="1098"/>
                  </a:lnTo>
                  <a:lnTo>
                    <a:pt x="1725" y="1117"/>
                  </a:lnTo>
                  <a:lnTo>
                    <a:pt x="1718" y="1135"/>
                  </a:lnTo>
                  <a:lnTo>
                    <a:pt x="1709" y="1153"/>
                  </a:lnTo>
                  <a:lnTo>
                    <a:pt x="1700" y="1169"/>
                  </a:lnTo>
                  <a:lnTo>
                    <a:pt x="1688" y="1187"/>
                  </a:lnTo>
                  <a:lnTo>
                    <a:pt x="1665" y="1218"/>
                  </a:lnTo>
                  <a:lnTo>
                    <a:pt x="1651" y="1238"/>
                  </a:lnTo>
                  <a:lnTo>
                    <a:pt x="1651" y="1238"/>
                  </a:lnTo>
                  <a:lnTo>
                    <a:pt x="1643" y="1258"/>
                  </a:lnTo>
                  <a:lnTo>
                    <a:pt x="1632" y="1277"/>
                  </a:lnTo>
                  <a:lnTo>
                    <a:pt x="1622" y="1295"/>
                  </a:lnTo>
                  <a:lnTo>
                    <a:pt x="1611" y="1313"/>
                  </a:lnTo>
                  <a:lnTo>
                    <a:pt x="1588" y="1349"/>
                  </a:lnTo>
                  <a:lnTo>
                    <a:pt x="1566" y="1385"/>
                  </a:lnTo>
                  <a:lnTo>
                    <a:pt x="1566" y="1385"/>
                  </a:lnTo>
                  <a:lnTo>
                    <a:pt x="1552" y="1412"/>
                  </a:lnTo>
                  <a:lnTo>
                    <a:pt x="1538" y="1439"/>
                  </a:lnTo>
                  <a:lnTo>
                    <a:pt x="1524" y="1466"/>
                  </a:lnTo>
                  <a:lnTo>
                    <a:pt x="1509" y="1491"/>
                  </a:lnTo>
                  <a:lnTo>
                    <a:pt x="1509" y="1491"/>
                  </a:lnTo>
                  <a:lnTo>
                    <a:pt x="1492" y="1514"/>
                  </a:lnTo>
                  <a:lnTo>
                    <a:pt x="1476" y="1535"/>
                  </a:lnTo>
                  <a:lnTo>
                    <a:pt x="1457" y="1554"/>
                  </a:lnTo>
                  <a:lnTo>
                    <a:pt x="1439" y="1575"/>
                  </a:lnTo>
                  <a:lnTo>
                    <a:pt x="1407" y="1620"/>
                  </a:lnTo>
                  <a:lnTo>
                    <a:pt x="1407" y="1620"/>
                  </a:lnTo>
                  <a:lnTo>
                    <a:pt x="1405" y="1652"/>
                  </a:lnTo>
                  <a:lnTo>
                    <a:pt x="1404" y="1684"/>
                  </a:lnTo>
                  <a:lnTo>
                    <a:pt x="1404" y="1749"/>
                  </a:lnTo>
                  <a:lnTo>
                    <a:pt x="1406" y="1814"/>
                  </a:lnTo>
                  <a:lnTo>
                    <a:pt x="1410" y="1878"/>
                  </a:lnTo>
                  <a:lnTo>
                    <a:pt x="1419" y="2007"/>
                  </a:lnTo>
                  <a:lnTo>
                    <a:pt x="1425" y="2072"/>
                  </a:lnTo>
                  <a:lnTo>
                    <a:pt x="1428" y="2137"/>
                  </a:lnTo>
                  <a:lnTo>
                    <a:pt x="1428" y="2137"/>
                  </a:lnTo>
                  <a:lnTo>
                    <a:pt x="1429" y="2166"/>
                  </a:lnTo>
                  <a:lnTo>
                    <a:pt x="1431" y="2195"/>
                  </a:lnTo>
                  <a:lnTo>
                    <a:pt x="1428" y="2226"/>
                  </a:lnTo>
                  <a:lnTo>
                    <a:pt x="1427" y="2240"/>
                  </a:lnTo>
                  <a:lnTo>
                    <a:pt x="1425" y="2255"/>
                  </a:lnTo>
                  <a:lnTo>
                    <a:pt x="1378" y="2261"/>
                  </a:lnTo>
                  <a:lnTo>
                    <a:pt x="1378" y="2261"/>
                  </a:lnTo>
                  <a:lnTo>
                    <a:pt x="1328" y="2253"/>
                  </a:lnTo>
                  <a:lnTo>
                    <a:pt x="1278" y="2244"/>
                  </a:lnTo>
                  <a:lnTo>
                    <a:pt x="1278" y="2244"/>
                  </a:lnTo>
                  <a:lnTo>
                    <a:pt x="1239" y="2240"/>
                  </a:lnTo>
                  <a:lnTo>
                    <a:pt x="1201" y="2235"/>
                  </a:lnTo>
                  <a:lnTo>
                    <a:pt x="1163" y="2232"/>
                  </a:lnTo>
                  <a:lnTo>
                    <a:pt x="1125" y="2229"/>
                  </a:lnTo>
                  <a:lnTo>
                    <a:pt x="1086" y="2228"/>
                  </a:lnTo>
                  <a:lnTo>
                    <a:pt x="1048" y="2229"/>
                  </a:lnTo>
                  <a:lnTo>
                    <a:pt x="1011" y="2232"/>
                  </a:lnTo>
                  <a:lnTo>
                    <a:pt x="972" y="2237"/>
                  </a:lnTo>
                  <a:lnTo>
                    <a:pt x="972" y="2237"/>
                  </a:lnTo>
                  <a:lnTo>
                    <a:pt x="957" y="2240"/>
                  </a:lnTo>
                  <a:lnTo>
                    <a:pt x="941" y="2241"/>
                  </a:lnTo>
                  <a:lnTo>
                    <a:pt x="941" y="2241"/>
                  </a:lnTo>
                  <a:lnTo>
                    <a:pt x="936" y="2241"/>
                  </a:lnTo>
                  <a:lnTo>
                    <a:pt x="932" y="2240"/>
                  </a:lnTo>
                  <a:lnTo>
                    <a:pt x="932" y="2240"/>
                  </a:lnTo>
                  <a:lnTo>
                    <a:pt x="931" y="2237"/>
                  </a:lnTo>
                  <a:lnTo>
                    <a:pt x="929" y="2234"/>
                  </a:lnTo>
                  <a:lnTo>
                    <a:pt x="929" y="2234"/>
                  </a:lnTo>
                  <a:lnTo>
                    <a:pt x="918" y="2199"/>
                  </a:lnTo>
                  <a:lnTo>
                    <a:pt x="909" y="2164"/>
                  </a:lnTo>
                  <a:lnTo>
                    <a:pt x="901" y="2128"/>
                  </a:lnTo>
                  <a:lnTo>
                    <a:pt x="894" y="2091"/>
                  </a:lnTo>
                  <a:lnTo>
                    <a:pt x="889" y="2055"/>
                  </a:lnTo>
                  <a:lnTo>
                    <a:pt x="886" y="2018"/>
                  </a:lnTo>
                  <a:lnTo>
                    <a:pt x="883" y="1982"/>
                  </a:lnTo>
                  <a:lnTo>
                    <a:pt x="882" y="1944"/>
                  </a:lnTo>
                  <a:lnTo>
                    <a:pt x="860" y="1927"/>
                  </a:lnTo>
                  <a:lnTo>
                    <a:pt x="860" y="1927"/>
                  </a:lnTo>
                  <a:lnTo>
                    <a:pt x="861" y="1968"/>
                  </a:lnTo>
                  <a:lnTo>
                    <a:pt x="864" y="2009"/>
                  </a:lnTo>
                  <a:lnTo>
                    <a:pt x="864" y="2049"/>
                  </a:lnTo>
                  <a:lnTo>
                    <a:pt x="864" y="2090"/>
                  </a:lnTo>
                  <a:lnTo>
                    <a:pt x="861" y="2131"/>
                  </a:lnTo>
                  <a:lnTo>
                    <a:pt x="859" y="2171"/>
                  </a:lnTo>
                  <a:lnTo>
                    <a:pt x="854" y="2212"/>
                  </a:lnTo>
                  <a:lnTo>
                    <a:pt x="847" y="2253"/>
                  </a:lnTo>
                  <a:lnTo>
                    <a:pt x="814" y="2264"/>
                  </a:lnTo>
                  <a:lnTo>
                    <a:pt x="814" y="2264"/>
                  </a:lnTo>
                  <a:lnTo>
                    <a:pt x="790" y="2257"/>
                  </a:lnTo>
                  <a:lnTo>
                    <a:pt x="767" y="2253"/>
                  </a:lnTo>
                  <a:lnTo>
                    <a:pt x="719" y="2244"/>
                  </a:lnTo>
                  <a:lnTo>
                    <a:pt x="671" y="2237"/>
                  </a:lnTo>
                  <a:lnTo>
                    <a:pt x="623" y="2233"/>
                  </a:lnTo>
                  <a:lnTo>
                    <a:pt x="574" y="2229"/>
                  </a:lnTo>
                  <a:lnTo>
                    <a:pt x="527" y="2227"/>
                  </a:lnTo>
                  <a:lnTo>
                    <a:pt x="429" y="2223"/>
                  </a:lnTo>
                  <a:lnTo>
                    <a:pt x="429" y="2223"/>
                  </a:lnTo>
                  <a:lnTo>
                    <a:pt x="376" y="2220"/>
                  </a:lnTo>
                  <a:lnTo>
                    <a:pt x="322" y="2216"/>
                  </a:lnTo>
                  <a:lnTo>
                    <a:pt x="322" y="2216"/>
                  </a:lnTo>
                  <a:lnTo>
                    <a:pt x="317" y="2215"/>
                  </a:lnTo>
                  <a:lnTo>
                    <a:pt x="312" y="2214"/>
                  </a:lnTo>
                  <a:lnTo>
                    <a:pt x="312" y="2214"/>
                  </a:lnTo>
                  <a:lnTo>
                    <a:pt x="310" y="2211"/>
                  </a:lnTo>
                  <a:lnTo>
                    <a:pt x="307" y="2207"/>
                  </a:lnTo>
                  <a:lnTo>
                    <a:pt x="305" y="2198"/>
                  </a:lnTo>
                  <a:lnTo>
                    <a:pt x="305" y="2198"/>
                  </a:lnTo>
                  <a:lnTo>
                    <a:pt x="301" y="2171"/>
                  </a:lnTo>
                  <a:lnTo>
                    <a:pt x="299" y="2144"/>
                  </a:lnTo>
                  <a:lnTo>
                    <a:pt x="298" y="2116"/>
                  </a:lnTo>
                  <a:lnTo>
                    <a:pt x="298" y="2089"/>
                  </a:lnTo>
                  <a:lnTo>
                    <a:pt x="299" y="2034"/>
                  </a:lnTo>
                  <a:lnTo>
                    <a:pt x="303" y="1978"/>
                  </a:lnTo>
                  <a:lnTo>
                    <a:pt x="303" y="1978"/>
                  </a:lnTo>
                  <a:lnTo>
                    <a:pt x="304" y="1967"/>
                  </a:lnTo>
                  <a:lnTo>
                    <a:pt x="304" y="1967"/>
                  </a:lnTo>
                  <a:lnTo>
                    <a:pt x="315" y="1801"/>
                  </a:lnTo>
                  <a:lnTo>
                    <a:pt x="331" y="1636"/>
                  </a:lnTo>
                  <a:lnTo>
                    <a:pt x="296" y="15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C9A9F0CE-8C9E-E705-2473-2D42CE661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450"/>
              <a:ext cx="381" cy="253"/>
            </a:xfrm>
            <a:custGeom>
              <a:avLst/>
              <a:gdLst>
                <a:gd name="T0" fmla="*/ 366 w 381"/>
                <a:gd name="T1" fmla="*/ 25 h 253"/>
                <a:gd name="T2" fmla="*/ 354 w 381"/>
                <a:gd name="T3" fmla="*/ 35 h 253"/>
                <a:gd name="T4" fmla="*/ 340 w 381"/>
                <a:gd name="T5" fmla="*/ 40 h 253"/>
                <a:gd name="T6" fmla="*/ 324 w 381"/>
                <a:gd name="T7" fmla="*/ 43 h 253"/>
                <a:gd name="T8" fmla="*/ 309 w 381"/>
                <a:gd name="T9" fmla="*/ 42 h 253"/>
                <a:gd name="T10" fmla="*/ 293 w 381"/>
                <a:gd name="T11" fmla="*/ 38 h 253"/>
                <a:gd name="T12" fmla="*/ 250 w 381"/>
                <a:gd name="T13" fmla="*/ 17 h 253"/>
                <a:gd name="T14" fmla="*/ 236 w 381"/>
                <a:gd name="T15" fmla="*/ 10 h 253"/>
                <a:gd name="T16" fmla="*/ 207 w 381"/>
                <a:gd name="T17" fmla="*/ 1 h 253"/>
                <a:gd name="T18" fmla="*/ 191 w 381"/>
                <a:gd name="T19" fmla="*/ 0 h 253"/>
                <a:gd name="T20" fmla="*/ 178 w 381"/>
                <a:gd name="T21" fmla="*/ 1 h 253"/>
                <a:gd name="T22" fmla="*/ 152 w 381"/>
                <a:gd name="T23" fmla="*/ 10 h 253"/>
                <a:gd name="T24" fmla="*/ 141 w 381"/>
                <a:gd name="T25" fmla="*/ 15 h 253"/>
                <a:gd name="T26" fmla="*/ 108 w 381"/>
                <a:gd name="T27" fmla="*/ 28 h 253"/>
                <a:gd name="T28" fmla="*/ 75 w 381"/>
                <a:gd name="T29" fmla="*/ 35 h 253"/>
                <a:gd name="T30" fmla="*/ 67 w 381"/>
                <a:gd name="T31" fmla="*/ 35 h 253"/>
                <a:gd name="T32" fmla="*/ 50 w 381"/>
                <a:gd name="T33" fmla="*/ 32 h 253"/>
                <a:gd name="T34" fmla="*/ 33 w 381"/>
                <a:gd name="T35" fmla="*/ 26 h 253"/>
                <a:gd name="T36" fmla="*/ 19 w 381"/>
                <a:gd name="T37" fmla="*/ 17 h 253"/>
                <a:gd name="T38" fmla="*/ 0 w 381"/>
                <a:gd name="T39" fmla="*/ 2 h 253"/>
                <a:gd name="T40" fmla="*/ 0 w 381"/>
                <a:gd name="T41" fmla="*/ 77 h 253"/>
                <a:gd name="T42" fmla="*/ 1 w 381"/>
                <a:gd name="T43" fmla="*/ 96 h 253"/>
                <a:gd name="T44" fmla="*/ 4 w 381"/>
                <a:gd name="T45" fmla="*/ 116 h 253"/>
                <a:gd name="T46" fmla="*/ 10 w 381"/>
                <a:gd name="T47" fmla="*/ 129 h 253"/>
                <a:gd name="T48" fmla="*/ 26 w 381"/>
                <a:gd name="T49" fmla="*/ 152 h 253"/>
                <a:gd name="T50" fmla="*/ 49 w 381"/>
                <a:gd name="T51" fmla="*/ 173 h 253"/>
                <a:gd name="T52" fmla="*/ 85 w 381"/>
                <a:gd name="T53" fmla="*/ 200 h 253"/>
                <a:gd name="T54" fmla="*/ 107 w 381"/>
                <a:gd name="T55" fmla="*/ 219 h 253"/>
                <a:gd name="T56" fmla="*/ 130 w 381"/>
                <a:gd name="T57" fmla="*/ 237 h 253"/>
                <a:gd name="T58" fmla="*/ 142 w 381"/>
                <a:gd name="T59" fmla="*/ 244 h 253"/>
                <a:gd name="T60" fmla="*/ 169 w 381"/>
                <a:gd name="T61" fmla="*/ 253 h 253"/>
                <a:gd name="T62" fmla="*/ 184 w 381"/>
                <a:gd name="T63" fmla="*/ 253 h 253"/>
                <a:gd name="T64" fmla="*/ 197 w 381"/>
                <a:gd name="T65" fmla="*/ 252 h 253"/>
                <a:gd name="T66" fmla="*/ 221 w 381"/>
                <a:gd name="T67" fmla="*/ 241 h 253"/>
                <a:gd name="T68" fmla="*/ 233 w 381"/>
                <a:gd name="T69" fmla="*/ 235 h 253"/>
                <a:gd name="T70" fmla="*/ 324 w 381"/>
                <a:gd name="T71" fmla="*/ 187 h 253"/>
                <a:gd name="T72" fmla="*/ 341 w 381"/>
                <a:gd name="T73" fmla="*/ 177 h 253"/>
                <a:gd name="T74" fmla="*/ 346 w 381"/>
                <a:gd name="T75" fmla="*/ 172 h 253"/>
                <a:gd name="T76" fmla="*/ 354 w 381"/>
                <a:gd name="T77" fmla="*/ 157 h 253"/>
                <a:gd name="T78" fmla="*/ 358 w 381"/>
                <a:gd name="T79" fmla="*/ 141 h 253"/>
                <a:gd name="T80" fmla="*/ 370 w 381"/>
                <a:gd name="T81" fmla="*/ 78 h 253"/>
                <a:gd name="T82" fmla="*/ 381 w 381"/>
                <a:gd name="T83" fmla="*/ 1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" h="253">
                  <a:moveTo>
                    <a:pt x="366" y="25"/>
                  </a:moveTo>
                  <a:lnTo>
                    <a:pt x="366" y="25"/>
                  </a:lnTo>
                  <a:lnTo>
                    <a:pt x="360" y="31"/>
                  </a:lnTo>
                  <a:lnTo>
                    <a:pt x="354" y="35"/>
                  </a:lnTo>
                  <a:lnTo>
                    <a:pt x="347" y="38"/>
                  </a:lnTo>
                  <a:lnTo>
                    <a:pt x="340" y="40"/>
                  </a:lnTo>
                  <a:lnTo>
                    <a:pt x="332" y="43"/>
                  </a:lnTo>
                  <a:lnTo>
                    <a:pt x="324" y="43"/>
                  </a:lnTo>
                  <a:lnTo>
                    <a:pt x="316" y="43"/>
                  </a:lnTo>
                  <a:lnTo>
                    <a:pt x="309" y="42"/>
                  </a:lnTo>
                  <a:lnTo>
                    <a:pt x="309" y="42"/>
                  </a:lnTo>
                  <a:lnTo>
                    <a:pt x="293" y="38"/>
                  </a:lnTo>
                  <a:lnTo>
                    <a:pt x="278" y="31"/>
                  </a:lnTo>
                  <a:lnTo>
                    <a:pt x="250" y="17"/>
                  </a:lnTo>
                  <a:lnTo>
                    <a:pt x="250" y="17"/>
                  </a:lnTo>
                  <a:lnTo>
                    <a:pt x="236" y="10"/>
                  </a:lnTo>
                  <a:lnTo>
                    <a:pt x="222" y="4"/>
                  </a:lnTo>
                  <a:lnTo>
                    <a:pt x="207" y="1"/>
                  </a:lnTo>
                  <a:lnTo>
                    <a:pt x="199" y="0"/>
                  </a:lnTo>
                  <a:lnTo>
                    <a:pt x="191" y="0"/>
                  </a:lnTo>
                  <a:lnTo>
                    <a:pt x="191" y="0"/>
                  </a:lnTo>
                  <a:lnTo>
                    <a:pt x="178" y="1"/>
                  </a:lnTo>
                  <a:lnTo>
                    <a:pt x="165" y="4"/>
                  </a:lnTo>
                  <a:lnTo>
                    <a:pt x="152" y="10"/>
                  </a:lnTo>
                  <a:lnTo>
                    <a:pt x="141" y="15"/>
                  </a:lnTo>
                  <a:lnTo>
                    <a:pt x="141" y="15"/>
                  </a:lnTo>
                  <a:lnTo>
                    <a:pt x="124" y="22"/>
                  </a:lnTo>
                  <a:lnTo>
                    <a:pt x="108" y="28"/>
                  </a:lnTo>
                  <a:lnTo>
                    <a:pt x="92" y="32"/>
                  </a:lnTo>
                  <a:lnTo>
                    <a:pt x="75" y="35"/>
                  </a:lnTo>
                  <a:lnTo>
                    <a:pt x="75" y="35"/>
                  </a:lnTo>
                  <a:lnTo>
                    <a:pt x="67" y="35"/>
                  </a:lnTo>
                  <a:lnTo>
                    <a:pt x="58" y="35"/>
                  </a:lnTo>
                  <a:lnTo>
                    <a:pt x="50" y="32"/>
                  </a:lnTo>
                  <a:lnTo>
                    <a:pt x="42" y="30"/>
                  </a:lnTo>
                  <a:lnTo>
                    <a:pt x="33" y="26"/>
                  </a:lnTo>
                  <a:lnTo>
                    <a:pt x="26" y="23"/>
                  </a:lnTo>
                  <a:lnTo>
                    <a:pt x="19" y="17"/>
                  </a:lnTo>
                  <a:lnTo>
                    <a:pt x="15" y="1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" y="96"/>
                  </a:lnTo>
                  <a:lnTo>
                    <a:pt x="2" y="106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10" y="129"/>
                  </a:lnTo>
                  <a:lnTo>
                    <a:pt x="17" y="142"/>
                  </a:lnTo>
                  <a:lnTo>
                    <a:pt x="26" y="152"/>
                  </a:lnTo>
                  <a:lnTo>
                    <a:pt x="37" y="163"/>
                  </a:lnTo>
                  <a:lnTo>
                    <a:pt x="49" y="173"/>
                  </a:lnTo>
                  <a:lnTo>
                    <a:pt x="60" y="183"/>
                  </a:lnTo>
                  <a:lnTo>
                    <a:pt x="85" y="200"/>
                  </a:lnTo>
                  <a:lnTo>
                    <a:pt x="85" y="200"/>
                  </a:lnTo>
                  <a:lnTo>
                    <a:pt x="107" y="219"/>
                  </a:lnTo>
                  <a:lnTo>
                    <a:pt x="119" y="228"/>
                  </a:lnTo>
                  <a:lnTo>
                    <a:pt x="130" y="237"/>
                  </a:lnTo>
                  <a:lnTo>
                    <a:pt x="130" y="237"/>
                  </a:lnTo>
                  <a:lnTo>
                    <a:pt x="142" y="244"/>
                  </a:lnTo>
                  <a:lnTo>
                    <a:pt x="156" y="249"/>
                  </a:lnTo>
                  <a:lnTo>
                    <a:pt x="169" y="253"/>
                  </a:lnTo>
                  <a:lnTo>
                    <a:pt x="177" y="253"/>
                  </a:lnTo>
                  <a:lnTo>
                    <a:pt x="184" y="253"/>
                  </a:lnTo>
                  <a:lnTo>
                    <a:pt x="184" y="253"/>
                  </a:lnTo>
                  <a:lnTo>
                    <a:pt x="197" y="252"/>
                  </a:lnTo>
                  <a:lnTo>
                    <a:pt x="208" y="247"/>
                  </a:lnTo>
                  <a:lnTo>
                    <a:pt x="221" y="241"/>
                  </a:lnTo>
                  <a:lnTo>
                    <a:pt x="233" y="235"/>
                  </a:lnTo>
                  <a:lnTo>
                    <a:pt x="233" y="235"/>
                  </a:lnTo>
                  <a:lnTo>
                    <a:pt x="324" y="187"/>
                  </a:lnTo>
                  <a:lnTo>
                    <a:pt x="324" y="187"/>
                  </a:lnTo>
                  <a:lnTo>
                    <a:pt x="335" y="182"/>
                  </a:lnTo>
                  <a:lnTo>
                    <a:pt x="341" y="177"/>
                  </a:lnTo>
                  <a:lnTo>
                    <a:pt x="346" y="172"/>
                  </a:lnTo>
                  <a:lnTo>
                    <a:pt x="346" y="172"/>
                  </a:lnTo>
                  <a:lnTo>
                    <a:pt x="351" y="165"/>
                  </a:lnTo>
                  <a:lnTo>
                    <a:pt x="354" y="157"/>
                  </a:lnTo>
                  <a:lnTo>
                    <a:pt x="356" y="149"/>
                  </a:lnTo>
                  <a:lnTo>
                    <a:pt x="358" y="141"/>
                  </a:lnTo>
                  <a:lnTo>
                    <a:pt x="358" y="141"/>
                  </a:lnTo>
                  <a:lnTo>
                    <a:pt x="370" y="78"/>
                  </a:lnTo>
                  <a:lnTo>
                    <a:pt x="376" y="46"/>
                  </a:lnTo>
                  <a:lnTo>
                    <a:pt x="381" y="15"/>
                  </a:lnTo>
                  <a:lnTo>
                    <a:pt x="366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9F965A9F-1D79-E776-02B2-B60E4F473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450"/>
              <a:ext cx="381" cy="253"/>
            </a:xfrm>
            <a:custGeom>
              <a:avLst/>
              <a:gdLst>
                <a:gd name="T0" fmla="*/ 366 w 381"/>
                <a:gd name="T1" fmla="*/ 25 h 253"/>
                <a:gd name="T2" fmla="*/ 354 w 381"/>
                <a:gd name="T3" fmla="*/ 35 h 253"/>
                <a:gd name="T4" fmla="*/ 340 w 381"/>
                <a:gd name="T5" fmla="*/ 40 h 253"/>
                <a:gd name="T6" fmla="*/ 324 w 381"/>
                <a:gd name="T7" fmla="*/ 43 h 253"/>
                <a:gd name="T8" fmla="*/ 309 w 381"/>
                <a:gd name="T9" fmla="*/ 42 h 253"/>
                <a:gd name="T10" fmla="*/ 293 w 381"/>
                <a:gd name="T11" fmla="*/ 38 h 253"/>
                <a:gd name="T12" fmla="*/ 250 w 381"/>
                <a:gd name="T13" fmla="*/ 17 h 253"/>
                <a:gd name="T14" fmla="*/ 236 w 381"/>
                <a:gd name="T15" fmla="*/ 10 h 253"/>
                <a:gd name="T16" fmla="*/ 207 w 381"/>
                <a:gd name="T17" fmla="*/ 1 h 253"/>
                <a:gd name="T18" fmla="*/ 191 w 381"/>
                <a:gd name="T19" fmla="*/ 0 h 253"/>
                <a:gd name="T20" fmla="*/ 178 w 381"/>
                <a:gd name="T21" fmla="*/ 1 h 253"/>
                <a:gd name="T22" fmla="*/ 152 w 381"/>
                <a:gd name="T23" fmla="*/ 10 h 253"/>
                <a:gd name="T24" fmla="*/ 141 w 381"/>
                <a:gd name="T25" fmla="*/ 15 h 253"/>
                <a:gd name="T26" fmla="*/ 108 w 381"/>
                <a:gd name="T27" fmla="*/ 28 h 253"/>
                <a:gd name="T28" fmla="*/ 75 w 381"/>
                <a:gd name="T29" fmla="*/ 35 h 253"/>
                <a:gd name="T30" fmla="*/ 67 w 381"/>
                <a:gd name="T31" fmla="*/ 35 h 253"/>
                <a:gd name="T32" fmla="*/ 50 w 381"/>
                <a:gd name="T33" fmla="*/ 32 h 253"/>
                <a:gd name="T34" fmla="*/ 33 w 381"/>
                <a:gd name="T35" fmla="*/ 26 h 253"/>
                <a:gd name="T36" fmla="*/ 19 w 381"/>
                <a:gd name="T37" fmla="*/ 17 h 253"/>
                <a:gd name="T38" fmla="*/ 0 w 381"/>
                <a:gd name="T39" fmla="*/ 2 h 253"/>
                <a:gd name="T40" fmla="*/ 0 w 381"/>
                <a:gd name="T41" fmla="*/ 77 h 253"/>
                <a:gd name="T42" fmla="*/ 1 w 381"/>
                <a:gd name="T43" fmla="*/ 96 h 253"/>
                <a:gd name="T44" fmla="*/ 4 w 381"/>
                <a:gd name="T45" fmla="*/ 116 h 253"/>
                <a:gd name="T46" fmla="*/ 10 w 381"/>
                <a:gd name="T47" fmla="*/ 129 h 253"/>
                <a:gd name="T48" fmla="*/ 26 w 381"/>
                <a:gd name="T49" fmla="*/ 152 h 253"/>
                <a:gd name="T50" fmla="*/ 49 w 381"/>
                <a:gd name="T51" fmla="*/ 173 h 253"/>
                <a:gd name="T52" fmla="*/ 85 w 381"/>
                <a:gd name="T53" fmla="*/ 200 h 253"/>
                <a:gd name="T54" fmla="*/ 107 w 381"/>
                <a:gd name="T55" fmla="*/ 219 h 253"/>
                <a:gd name="T56" fmla="*/ 130 w 381"/>
                <a:gd name="T57" fmla="*/ 237 h 253"/>
                <a:gd name="T58" fmla="*/ 142 w 381"/>
                <a:gd name="T59" fmla="*/ 244 h 253"/>
                <a:gd name="T60" fmla="*/ 169 w 381"/>
                <a:gd name="T61" fmla="*/ 253 h 253"/>
                <a:gd name="T62" fmla="*/ 184 w 381"/>
                <a:gd name="T63" fmla="*/ 253 h 253"/>
                <a:gd name="T64" fmla="*/ 197 w 381"/>
                <a:gd name="T65" fmla="*/ 252 h 253"/>
                <a:gd name="T66" fmla="*/ 221 w 381"/>
                <a:gd name="T67" fmla="*/ 241 h 253"/>
                <a:gd name="T68" fmla="*/ 233 w 381"/>
                <a:gd name="T69" fmla="*/ 235 h 253"/>
                <a:gd name="T70" fmla="*/ 324 w 381"/>
                <a:gd name="T71" fmla="*/ 187 h 253"/>
                <a:gd name="T72" fmla="*/ 341 w 381"/>
                <a:gd name="T73" fmla="*/ 177 h 253"/>
                <a:gd name="T74" fmla="*/ 346 w 381"/>
                <a:gd name="T75" fmla="*/ 172 h 253"/>
                <a:gd name="T76" fmla="*/ 354 w 381"/>
                <a:gd name="T77" fmla="*/ 157 h 253"/>
                <a:gd name="T78" fmla="*/ 358 w 381"/>
                <a:gd name="T79" fmla="*/ 141 h 253"/>
                <a:gd name="T80" fmla="*/ 370 w 381"/>
                <a:gd name="T81" fmla="*/ 78 h 253"/>
                <a:gd name="T82" fmla="*/ 381 w 381"/>
                <a:gd name="T83" fmla="*/ 1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" h="253">
                  <a:moveTo>
                    <a:pt x="366" y="25"/>
                  </a:moveTo>
                  <a:lnTo>
                    <a:pt x="366" y="25"/>
                  </a:lnTo>
                  <a:lnTo>
                    <a:pt x="360" y="31"/>
                  </a:lnTo>
                  <a:lnTo>
                    <a:pt x="354" y="35"/>
                  </a:lnTo>
                  <a:lnTo>
                    <a:pt x="347" y="38"/>
                  </a:lnTo>
                  <a:lnTo>
                    <a:pt x="340" y="40"/>
                  </a:lnTo>
                  <a:lnTo>
                    <a:pt x="332" y="43"/>
                  </a:lnTo>
                  <a:lnTo>
                    <a:pt x="324" y="43"/>
                  </a:lnTo>
                  <a:lnTo>
                    <a:pt x="316" y="43"/>
                  </a:lnTo>
                  <a:lnTo>
                    <a:pt x="309" y="42"/>
                  </a:lnTo>
                  <a:lnTo>
                    <a:pt x="309" y="42"/>
                  </a:lnTo>
                  <a:lnTo>
                    <a:pt x="293" y="38"/>
                  </a:lnTo>
                  <a:lnTo>
                    <a:pt x="278" y="31"/>
                  </a:lnTo>
                  <a:lnTo>
                    <a:pt x="250" y="17"/>
                  </a:lnTo>
                  <a:lnTo>
                    <a:pt x="250" y="17"/>
                  </a:lnTo>
                  <a:lnTo>
                    <a:pt x="236" y="10"/>
                  </a:lnTo>
                  <a:lnTo>
                    <a:pt x="222" y="4"/>
                  </a:lnTo>
                  <a:lnTo>
                    <a:pt x="207" y="1"/>
                  </a:lnTo>
                  <a:lnTo>
                    <a:pt x="199" y="0"/>
                  </a:lnTo>
                  <a:lnTo>
                    <a:pt x="191" y="0"/>
                  </a:lnTo>
                  <a:lnTo>
                    <a:pt x="191" y="0"/>
                  </a:lnTo>
                  <a:lnTo>
                    <a:pt x="178" y="1"/>
                  </a:lnTo>
                  <a:lnTo>
                    <a:pt x="165" y="4"/>
                  </a:lnTo>
                  <a:lnTo>
                    <a:pt x="152" y="10"/>
                  </a:lnTo>
                  <a:lnTo>
                    <a:pt x="141" y="15"/>
                  </a:lnTo>
                  <a:lnTo>
                    <a:pt x="141" y="15"/>
                  </a:lnTo>
                  <a:lnTo>
                    <a:pt x="124" y="22"/>
                  </a:lnTo>
                  <a:lnTo>
                    <a:pt x="108" y="28"/>
                  </a:lnTo>
                  <a:lnTo>
                    <a:pt x="92" y="32"/>
                  </a:lnTo>
                  <a:lnTo>
                    <a:pt x="75" y="35"/>
                  </a:lnTo>
                  <a:lnTo>
                    <a:pt x="75" y="35"/>
                  </a:lnTo>
                  <a:lnTo>
                    <a:pt x="67" y="35"/>
                  </a:lnTo>
                  <a:lnTo>
                    <a:pt x="58" y="35"/>
                  </a:lnTo>
                  <a:lnTo>
                    <a:pt x="50" y="32"/>
                  </a:lnTo>
                  <a:lnTo>
                    <a:pt x="42" y="30"/>
                  </a:lnTo>
                  <a:lnTo>
                    <a:pt x="33" y="26"/>
                  </a:lnTo>
                  <a:lnTo>
                    <a:pt x="26" y="23"/>
                  </a:lnTo>
                  <a:lnTo>
                    <a:pt x="19" y="17"/>
                  </a:lnTo>
                  <a:lnTo>
                    <a:pt x="15" y="1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" y="96"/>
                  </a:lnTo>
                  <a:lnTo>
                    <a:pt x="2" y="106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10" y="129"/>
                  </a:lnTo>
                  <a:lnTo>
                    <a:pt x="17" y="142"/>
                  </a:lnTo>
                  <a:lnTo>
                    <a:pt x="26" y="152"/>
                  </a:lnTo>
                  <a:lnTo>
                    <a:pt x="37" y="163"/>
                  </a:lnTo>
                  <a:lnTo>
                    <a:pt x="49" y="173"/>
                  </a:lnTo>
                  <a:lnTo>
                    <a:pt x="60" y="183"/>
                  </a:lnTo>
                  <a:lnTo>
                    <a:pt x="85" y="200"/>
                  </a:lnTo>
                  <a:lnTo>
                    <a:pt x="85" y="200"/>
                  </a:lnTo>
                  <a:lnTo>
                    <a:pt x="107" y="219"/>
                  </a:lnTo>
                  <a:lnTo>
                    <a:pt x="119" y="228"/>
                  </a:lnTo>
                  <a:lnTo>
                    <a:pt x="130" y="237"/>
                  </a:lnTo>
                  <a:lnTo>
                    <a:pt x="130" y="237"/>
                  </a:lnTo>
                  <a:lnTo>
                    <a:pt x="142" y="244"/>
                  </a:lnTo>
                  <a:lnTo>
                    <a:pt x="156" y="249"/>
                  </a:lnTo>
                  <a:lnTo>
                    <a:pt x="169" y="253"/>
                  </a:lnTo>
                  <a:lnTo>
                    <a:pt x="177" y="253"/>
                  </a:lnTo>
                  <a:lnTo>
                    <a:pt x="184" y="253"/>
                  </a:lnTo>
                  <a:lnTo>
                    <a:pt x="184" y="253"/>
                  </a:lnTo>
                  <a:lnTo>
                    <a:pt x="197" y="252"/>
                  </a:lnTo>
                  <a:lnTo>
                    <a:pt x="208" y="247"/>
                  </a:lnTo>
                  <a:lnTo>
                    <a:pt x="221" y="241"/>
                  </a:lnTo>
                  <a:lnTo>
                    <a:pt x="233" y="235"/>
                  </a:lnTo>
                  <a:lnTo>
                    <a:pt x="233" y="235"/>
                  </a:lnTo>
                  <a:lnTo>
                    <a:pt x="324" y="187"/>
                  </a:lnTo>
                  <a:lnTo>
                    <a:pt x="324" y="187"/>
                  </a:lnTo>
                  <a:lnTo>
                    <a:pt x="335" y="182"/>
                  </a:lnTo>
                  <a:lnTo>
                    <a:pt x="341" y="177"/>
                  </a:lnTo>
                  <a:lnTo>
                    <a:pt x="346" y="172"/>
                  </a:lnTo>
                  <a:lnTo>
                    <a:pt x="346" y="172"/>
                  </a:lnTo>
                  <a:lnTo>
                    <a:pt x="351" y="165"/>
                  </a:lnTo>
                  <a:lnTo>
                    <a:pt x="354" y="157"/>
                  </a:lnTo>
                  <a:lnTo>
                    <a:pt x="356" y="149"/>
                  </a:lnTo>
                  <a:lnTo>
                    <a:pt x="358" y="141"/>
                  </a:lnTo>
                  <a:lnTo>
                    <a:pt x="358" y="141"/>
                  </a:lnTo>
                  <a:lnTo>
                    <a:pt x="370" y="78"/>
                  </a:lnTo>
                  <a:lnTo>
                    <a:pt x="376" y="46"/>
                  </a:lnTo>
                  <a:lnTo>
                    <a:pt x="381" y="15"/>
                  </a:lnTo>
                  <a:lnTo>
                    <a:pt x="366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374735CC-4D49-B76A-A659-6AD013252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" y="458"/>
              <a:ext cx="1724" cy="2254"/>
            </a:xfrm>
            <a:custGeom>
              <a:avLst/>
              <a:gdLst>
                <a:gd name="T0" fmla="*/ 850 w 1724"/>
                <a:gd name="T1" fmla="*/ 2132 h 2254"/>
                <a:gd name="T2" fmla="*/ 848 w 1724"/>
                <a:gd name="T3" fmla="*/ 2173 h 2254"/>
                <a:gd name="T4" fmla="*/ 848 w 1724"/>
                <a:gd name="T5" fmla="*/ 1931 h 2254"/>
                <a:gd name="T6" fmla="*/ 1394 w 1724"/>
                <a:gd name="T7" fmla="*/ 1818 h 2254"/>
                <a:gd name="T8" fmla="*/ 1419 w 1724"/>
                <a:gd name="T9" fmla="*/ 2198 h 2254"/>
                <a:gd name="T10" fmla="*/ 1420 w 1724"/>
                <a:gd name="T11" fmla="*/ 2196 h 2254"/>
                <a:gd name="T12" fmla="*/ 1395 w 1724"/>
                <a:gd name="T13" fmla="*/ 1815 h 2254"/>
                <a:gd name="T14" fmla="*/ 139 w 1724"/>
                <a:gd name="T15" fmla="*/ 721 h 2254"/>
                <a:gd name="T16" fmla="*/ 27 w 1724"/>
                <a:gd name="T17" fmla="*/ 930 h 2254"/>
                <a:gd name="T18" fmla="*/ 12 w 1724"/>
                <a:gd name="T19" fmla="*/ 966 h 2254"/>
                <a:gd name="T20" fmla="*/ 117 w 1724"/>
                <a:gd name="T21" fmla="*/ 763 h 2254"/>
                <a:gd name="T22" fmla="*/ 144 w 1724"/>
                <a:gd name="T23" fmla="*/ 707 h 2254"/>
                <a:gd name="T24" fmla="*/ 467 w 1724"/>
                <a:gd name="T25" fmla="*/ 233 h 2254"/>
                <a:gd name="T26" fmla="*/ 319 w 1724"/>
                <a:gd name="T27" fmla="*/ 332 h 2254"/>
                <a:gd name="T28" fmla="*/ 274 w 1724"/>
                <a:gd name="T29" fmla="*/ 391 h 2254"/>
                <a:gd name="T30" fmla="*/ 169 w 1724"/>
                <a:gd name="T31" fmla="*/ 620 h 2254"/>
                <a:gd name="T32" fmla="*/ 273 w 1724"/>
                <a:gd name="T33" fmla="*/ 395 h 2254"/>
                <a:gd name="T34" fmla="*/ 336 w 1724"/>
                <a:gd name="T35" fmla="*/ 320 h 2254"/>
                <a:gd name="T36" fmla="*/ 489 w 1724"/>
                <a:gd name="T37" fmla="*/ 227 h 2254"/>
                <a:gd name="T38" fmla="*/ 1053 w 1724"/>
                <a:gd name="T39" fmla="*/ 174 h 2254"/>
                <a:gd name="T40" fmla="*/ 1098 w 1724"/>
                <a:gd name="T41" fmla="*/ 8 h 2254"/>
                <a:gd name="T42" fmla="*/ 1113 w 1724"/>
                <a:gd name="T43" fmla="*/ 10 h 2254"/>
                <a:gd name="T44" fmla="*/ 1190 w 1724"/>
                <a:gd name="T45" fmla="*/ 142 h 2254"/>
                <a:gd name="T46" fmla="*/ 1269 w 1724"/>
                <a:gd name="T47" fmla="*/ 248 h 2254"/>
                <a:gd name="T48" fmla="*/ 1394 w 1724"/>
                <a:gd name="T49" fmla="*/ 337 h 2254"/>
                <a:gd name="T50" fmla="*/ 1476 w 1724"/>
                <a:gd name="T51" fmla="*/ 466 h 2254"/>
                <a:gd name="T52" fmla="*/ 1555 w 1724"/>
                <a:gd name="T53" fmla="*/ 669 h 2254"/>
                <a:gd name="T54" fmla="*/ 1595 w 1724"/>
                <a:gd name="T55" fmla="*/ 763 h 2254"/>
                <a:gd name="T56" fmla="*/ 1708 w 1724"/>
                <a:gd name="T57" fmla="*/ 989 h 2254"/>
                <a:gd name="T58" fmla="*/ 1720 w 1724"/>
                <a:gd name="T59" fmla="*/ 1098 h 2254"/>
                <a:gd name="T60" fmla="*/ 1722 w 1724"/>
                <a:gd name="T61" fmla="*/ 1040 h 2254"/>
                <a:gd name="T62" fmla="*/ 1666 w 1724"/>
                <a:gd name="T63" fmla="*/ 887 h 2254"/>
                <a:gd name="T64" fmla="*/ 1569 w 1724"/>
                <a:gd name="T65" fmla="*/ 703 h 2254"/>
                <a:gd name="T66" fmla="*/ 1527 w 1724"/>
                <a:gd name="T67" fmla="*/ 569 h 2254"/>
                <a:gd name="T68" fmla="*/ 1419 w 1724"/>
                <a:gd name="T69" fmla="*/ 357 h 2254"/>
                <a:gd name="T70" fmla="*/ 1336 w 1724"/>
                <a:gd name="T71" fmla="*/ 283 h 2254"/>
                <a:gd name="T72" fmla="*/ 1217 w 1724"/>
                <a:gd name="T73" fmla="*/ 211 h 2254"/>
                <a:gd name="T74" fmla="*/ 1132 w 1724"/>
                <a:gd name="T75" fmla="*/ 22 h 2254"/>
                <a:gd name="T76" fmla="*/ 688 w 1724"/>
                <a:gd name="T77" fmla="*/ 1 h 2254"/>
                <a:gd name="T78" fmla="*/ 597 w 1724"/>
                <a:gd name="T79" fmla="*/ 44 h 2254"/>
                <a:gd name="T80" fmla="*/ 526 w 1724"/>
                <a:gd name="T81" fmla="*/ 153 h 2254"/>
                <a:gd name="T82" fmla="*/ 561 w 1724"/>
                <a:gd name="T83" fmla="*/ 87 h 2254"/>
                <a:gd name="T84" fmla="*/ 653 w 1724"/>
                <a:gd name="T85" fmla="*/ 14 h 2254"/>
                <a:gd name="T86" fmla="*/ 713 w 1724"/>
                <a:gd name="T87" fmla="*/ 73 h 2254"/>
                <a:gd name="T88" fmla="*/ 726 w 1724"/>
                <a:gd name="T89" fmla="*/ 132 h 2254"/>
                <a:gd name="T90" fmla="*/ 734 w 1724"/>
                <a:gd name="T91" fmla="*/ 251 h 2254"/>
                <a:gd name="T92" fmla="*/ 802 w 1724"/>
                <a:gd name="T93" fmla="*/ 262 h 2254"/>
                <a:gd name="T94" fmla="*/ 825 w 1724"/>
                <a:gd name="T95" fmla="*/ 280 h 2254"/>
                <a:gd name="T96" fmla="*/ 1044 w 1724"/>
                <a:gd name="T97" fmla="*/ 197 h 2254"/>
                <a:gd name="T98" fmla="*/ 909 w 1724"/>
                <a:gd name="T99" fmla="*/ 435 h 2254"/>
                <a:gd name="T100" fmla="*/ 824 w 1724"/>
                <a:gd name="T101" fmla="*/ 268 h 2254"/>
                <a:gd name="T102" fmla="*/ 742 w 1724"/>
                <a:gd name="T103" fmla="*/ 251 h 2254"/>
                <a:gd name="T104" fmla="*/ 735 w 1724"/>
                <a:gd name="T105" fmla="*/ 243 h 2254"/>
                <a:gd name="T106" fmla="*/ 719 w 1724"/>
                <a:gd name="T107" fmla="*/ 108 h 2254"/>
                <a:gd name="T108" fmla="*/ 699 w 1724"/>
                <a:gd name="T109" fmla="*/ 0 h 2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4" h="2254">
                  <a:moveTo>
                    <a:pt x="848" y="1931"/>
                  </a:moveTo>
                  <a:lnTo>
                    <a:pt x="848" y="1931"/>
                  </a:lnTo>
                  <a:lnTo>
                    <a:pt x="849" y="1971"/>
                  </a:lnTo>
                  <a:lnTo>
                    <a:pt x="852" y="2011"/>
                  </a:lnTo>
                  <a:lnTo>
                    <a:pt x="852" y="2051"/>
                  </a:lnTo>
                  <a:lnTo>
                    <a:pt x="852" y="2092"/>
                  </a:lnTo>
                  <a:lnTo>
                    <a:pt x="850" y="2132"/>
                  </a:lnTo>
                  <a:lnTo>
                    <a:pt x="847" y="2173"/>
                  </a:lnTo>
                  <a:lnTo>
                    <a:pt x="842" y="2212"/>
                  </a:lnTo>
                  <a:lnTo>
                    <a:pt x="837" y="2252"/>
                  </a:lnTo>
                  <a:lnTo>
                    <a:pt x="838" y="2252"/>
                  </a:lnTo>
                  <a:lnTo>
                    <a:pt x="838" y="2252"/>
                  </a:lnTo>
                  <a:lnTo>
                    <a:pt x="844" y="2212"/>
                  </a:lnTo>
                  <a:lnTo>
                    <a:pt x="848" y="2173"/>
                  </a:lnTo>
                  <a:lnTo>
                    <a:pt x="850" y="2133"/>
                  </a:lnTo>
                  <a:lnTo>
                    <a:pt x="853" y="2092"/>
                  </a:lnTo>
                  <a:lnTo>
                    <a:pt x="853" y="2052"/>
                  </a:lnTo>
                  <a:lnTo>
                    <a:pt x="853" y="2013"/>
                  </a:lnTo>
                  <a:lnTo>
                    <a:pt x="852" y="1972"/>
                  </a:lnTo>
                  <a:lnTo>
                    <a:pt x="849" y="1932"/>
                  </a:lnTo>
                  <a:lnTo>
                    <a:pt x="848" y="1931"/>
                  </a:lnTo>
                  <a:close/>
                  <a:moveTo>
                    <a:pt x="1396" y="1623"/>
                  </a:moveTo>
                  <a:lnTo>
                    <a:pt x="1395" y="1624"/>
                  </a:lnTo>
                  <a:lnTo>
                    <a:pt x="1395" y="1624"/>
                  </a:lnTo>
                  <a:lnTo>
                    <a:pt x="1393" y="1656"/>
                  </a:lnTo>
                  <a:lnTo>
                    <a:pt x="1392" y="1688"/>
                  </a:lnTo>
                  <a:lnTo>
                    <a:pt x="1392" y="1753"/>
                  </a:lnTo>
                  <a:lnTo>
                    <a:pt x="1394" y="1818"/>
                  </a:lnTo>
                  <a:lnTo>
                    <a:pt x="1398" y="1882"/>
                  </a:lnTo>
                  <a:lnTo>
                    <a:pt x="1407" y="2011"/>
                  </a:lnTo>
                  <a:lnTo>
                    <a:pt x="1413" y="2076"/>
                  </a:lnTo>
                  <a:lnTo>
                    <a:pt x="1416" y="2141"/>
                  </a:lnTo>
                  <a:lnTo>
                    <a:pt x="1416" y="2141"/>
                  </a:lnTo>
                  <a:lnTo>
                    <a:pt x="1417" y="2169"/>
                  </a:lnTo>
                  <a:lnTo>
                    <a:pt x="1419" y="2198"/>
                  </a:lnTo>
                  <a:lnTo>
                    <a:pt x="1417" y="2226"/>
                  </a:lnTo>
                  <a:lnTo>
                    <a:pt x="1414" y="2254"/>
                  </a:lnTo>
                  <a:lnTo>
                    <a:pt x="1414" y="2254"/>
                  </a:lnTo>
                  <a:lnTo>
                    <a:pt x="1414" y="2254"/>
                  </a:lnTo>
                  <a:lnTo>
                    <a:pt x="1416" y="2240"/>
                  </a:lnTo>
                  <a:lnTo>
                    <a:pt x="1419" y="2225"/>
                  </a:lnTo>
                  <a:lnTo>
                    <a:pt x="1420" y="2196"/>
                  </a:lnTo>
                  <a:lnTo>
                    <a:pt x="1420" y="2166"/>
                  </a:lnTo>
                  <a:lnTo>
                    <a:pt x="1417" y="2136"/>
                  </a:lnTo>
                  <a:lnTo>
                    <a:pt x="1417" y="2136"/>
                  </a:lnTo>
                  <a:lnTo>
                    <a:pt x="1414" y="2072"/>
                  </a:lnTo>
                  <a:lnTo>
                    <a:pt x="1409" y="2008"/>
                  </a:lnTo>
                  <a:lnTo>
                    <a:pt x="1399" y="1879"/>
                  </a:lnTo>
                  <a:lnTo>
                    <a:pt x="1395" y="1815"/>
                  </a:lnTo>
                  <a:lnTo>
                    <a:pt x="1393" y="1751"/>
                  </a:lnTo>
                  <a:lnTo>
                    <a:pt x="1393" y="1687"/>
                  </a:lnTo>
                  <a:lnTo>
                    <a:pt x="1394" y="1654"/>
                  </a:lnTo>
                  <a:lnTo>
                    <a:pt x="1396" y="1623"/>
                  </a:lnTo>
                  <a:close/>
                  <a:moveTo>
                    <a:pt x="144" y="708"/>
                  </a:moveTo>
                  <a:lnTo>
                    <a:pt x="144" y="708"/>
                  </a:lnTo>
                  <a:lnTo>
                    <a:pt x="139" y="721"/>
                  </a:lnTo>
                  <a:lnTo>
                    <a:pt x="132" y="734"/>
                  </a:lnTo>
                  <a:lnTo>
                    <a:pt x="118" y="759"/>
                  </a:lnTo>
                  <a:lnTo>
                    <a:pt x="118" y="759"/>
                  </a:lnTo>
                  <a:lnTo>
                    <a:pt x="93" y="801"/>
                  </a:lnTo>
                  <a:lnTo>
                    <a:pt x="70" y="844"/>
                  </a:lnTo>
                  <a:lnTo>
                    <a:pt x="48" y="887"/>
                  </a:lnTo>
                  <a:lnTo>
                    <a:pt x="27" y="930"/>
                  </a:lnTo>
                  <a:lnTo>
                    <a:pt x="27" y="930"/>
                  </a:lnTo>
                  <a:lnTo>
                    <a:pt x="12" y="964"/>
                  </a:lnTo>
                  <a:lnTo>
                    <a:pt x="6" y="982"/>
                  </a:lnTo>
                  <a:lnTo>
                    <a:pt x="0" y="999"/>
                  </a:lnTo>
                  <a:lnTo>
                    <a:pt x="0" y="999"/>
                  </a:lnTo>
                  <a:lnTo>
                    <a:pt x="6" y="983"/>
                  </a:lnTo>
                  <a:lnTo>
                    <a:pt x="12" y="966"/>
                  </a:lnTo>
                  <a:lnTo>
                    <a:pt x="26" y="935"/>
                  </a:lnTo>
                  <a:lnTo>
                    <a:pt x="26" y="935"/>
                  </a:lnTo>
                  <a:lnTo>
                    <a:pt x="47" y="892"/>
                  </a:lnTo>
                  <a:lnTo>
                    <a:pt x="69" y="847"/>
                  </a:lnTo>
                  <a:lnTo>
                    <a:pt x="92" y="805"/>
                  </a:lnTo>
                  <a:lnTo>
                    <a:pt x="117" y="763"/>
                  </a:lnTo>
                  <a:lnTo>
                    <a:pt x="117" y="763"/>
                  </a:lnTo>
                  <a:lnTo>
                    <a:pt x="132" y="736"/>
                  </a:lnTo>
                  <a:lnTo>
                    <a:pt x="139" y="722"/>
                  </a:lnTo>
                  <a:lnTo>
                    <a:pt x="144" y="708"/>
                  </a:lnTo>
                  <a:close/>
                  <a:moveTo>
                    <a:pt x="153" y="686"/>
                  </a:moveTo>
                  <a:lnTo>
                    <a:pt x="145" y="703"/>
                  </a:lnTo>
                  <a:lnTo>
                    <a:pt x="145" y="703"/>
                  </a:lnTo>
                  <a:lnTo>
                    <a:pt x="144" y="707"/>
                  </a:lnTo>
                  <a:lnTo>
                    <a:pt x="153" y="689"/>
                  </a:lnTo>
                  <a:lnTo>
                    <a:pt x="153" y="689"/>
                  </a:lnTo>
                  <a:lnTo>
                    <a:pt x="153" y="686"/>
                  </a:lnTo>
                  <a:close/>
                  <a:moveTo>
                    <a:pt x="510" y="209"/>
                  </a:moveTo>
                  <a:lnTo>
                    <a:pt x="490" y="223"/>
                  </a:lnTo>
                  <a:lnTo>
                    <a:pt x="490" y="223"/>
                  </a:lnTo>
                  <a:lnTo>
                    <a:pt x="467" y="233"/>
                  </a:lnTo>
                  <a:lnTo>
                    <a:pt x="443" y="244"/>
                  </a:lnTo>
                  <a:lnTo>
                    <a:pt x="421" y="257"/>
                  </a:lnTo>
                  <a:lnTo>
                    <a:pt x="399" y="269"/>
                  </a:lnTo>
                  <a:lnTo>
                    <a:pt x="378" y="283"/>
                  </a:lnTo>
                  <a:lnTo>
                    <a:pt x="358" y="299"/>
                  </a:lnTo>
                  <a:lnTo>
                    <a:pt x="338" y="315"/>
                  </a:lnTo>
                  <a:lnTo>
                    <a:pt x="319" y="332"/>
                  </a:lnTo>
                  <a:lnTo>
                    <a:pt x="319" y="332"/>
                  </a:lnTo>
                  <a:lnTo>
                    <a:pt x="307" y="344"/>
                  </a:lnTo>
                  <a:lnTo>
                    <a:pt x="295" y="357"/>
                  </a:lnTo>
                  <a:lnTo>
                    <a:pt x="295" y="357"/>
                  </a:lnTo>
                  <a:lnTo>
                    <a:pt x="285" y="373"/>
                  </a:lnTo>
                  <a:lnTo>
                    <a:pt x="274" y="391"/>
                  </a:lnTo>
                  <a:lnTo>
                    <a:pt x="274" y="391"/>
                  </a:lnTo>
                  <a:lnTo>
                    <a:pt x="244" y="447"/>
                  </a:lnTo>
                  <a:lnTo>
                    <a:pt x="216" y="503"/>
                  </a:lnTo>
                  <a:lnTo>
                    <a:pt x="202" y="532"/>
                  </a:lnTo>
                  <a:lnTo>
                    <a:pt x="190" y="561"/>
                  </a:lnTo>
                  <a:lnTo>
                    <a:pt x="179" y="590"/>
                  </a:lnTo>
                  <a:lnTo>
                    <a:pt x="169" y="620"/>
                  </a:lnTo>
                  <a:lnTo>
                    <a:pt x="169" y="620"/>
                  </a:lnTo>
                  <a:lnTo>
                    <a:pt x="179" y="590"/>
                  </a:lnTo>
                  <a:lnTo>
                    <a:pt x="190" y="562"/>
                  </a:lnTo>
                  <a:lnTo>
                    <a:pt x="202" y="533"/>
                  </a:lnTo>
                  <a:lnTo>
                    <a:pt x="216" y="505"/>
                  </a:lnTo>
                  <a:lnTo>
                    <a:pt x="244" y="450"/>
                  </a:lnTo>
                  <a:lnTo>
                    <a:pt x="273" y="395"/>
                  </a:lnTo>
                  <a:lnTo>
                    <a:pt x="273" y="395"/>
                  </a:lnTo>
                  <a:lnTo>
                    <a:pt x="284" y="378"/>
                  </a:lnTo>
                  <a:lnTo>
                    <a:pt x="294" y="362"/>
                  </a:lnTo>
                  <a:lnTo>
                    <a:pt x="294" y="362"/>
                  </a:lnTo>
                  <a:lnTo>
                    <a:pt x="306" y="349"/>
                  </a:lnTo>
                  <a:lnTo>
                    <a:pt x="317" y="337"/>
                  </a:lnTo>
                  <a:lnTo>
                    <a:pt x="317" y="337"/>
                  </a:lnTo>
                  <a:lnTo>
                    <a:pt x="336" y="320"/>
                  </a:lnTo>
                  <a:lnTo>
                    <a:pt x="356" y="303"/>
                  </a:lnTo>
                  <a:lnTo>
                    <a:pt x="377" y="288"/>
                  </a:lnTo>
                  <a:lnTo>
                    <a:pt x="398" y="274"/>
                  </a:lnTo>
                  <a:lnTo>
                    <a:pt x="420" y="260"/>
                  </a:lnTo>
                  <a:lnTo>
                    <a:pt x="442" y="248"/>
                  </a:lnTo>
                  <a:lnTo>
                    <a:pt x="466" y="237"/>
                  </a:lnTo>
                  <a:lnTo>
                    <a:pt x="489" y="227"/>
                  </a:lnTo>
                  <a:lnTo>
                    <a:pt x="509" y="213"/>
                  </a:lnTo>
                  <a:lnTo>
                    <a:pt x="509" y="213"/>
                  </a:lnTo>
                  <a:lnTo>
                    <a:pt x="510" y="209"/>
                  </a:lnTo>
                  <a:close/>
                  <a:moveTo>
                    <a:pt x="1057" y="171"/>
                  </a:moveTo>
                  <a:lnTo>
                    <a:pt x="1057" y="171"/>
                  </a:lnTo>
                  <a:lnTo>
                    <a:pt x="1053" y="174"/>
                  </a:lnTo>
                  <a:lnTo>
                    <a:pt x="1053" y="174"/>
                  </a:lnTo>
                  <a:lnTo>
                    <a:pt x="1053" y="174"/>
                  </a:lnTo>
                  <a:lnTo>
                    <a:pt x="1057" y="171"/>
                  </a:lnTo>
                  <a:close/>
                  <a:moveTo>
                    <a:pt x="1111" y="1"/>
                  </a:moveTo>
                  <a:lnTo>
                    <a:pt x="1106" y="2"/>
                  </a:lnTo>
                  <a:lnTo>
                    <a:pt x="1098" y="7"/>
                  </a:lnTo>
                  <a:lnTo>
                    <a:pt x="1098" y="7"/>
                  </a:lnTo>
                  <a:lnTo>
                    <a:pt x="1098" y="8"/>
                  </a:lnTo>
                  <a:lnTo>
                    <a:pt x="1099" y="7"/>
                  </a:lnTo>
                  <a:lnTo>
                    <a:pt x="1099" y="7"/>
                  </a:lnTo>
                  <a:lnTo>
                    <a:pt x="1099" y="7"/>
                  </a:lnTo>
                  <a:lnTo>
                    <a:pt x="1099" y="10"/>
                  </a:lnTo>
                  <a:lnTo>
                    <a:pt x="1108" y="4"/>
                  </a:lnTo>
                  <a:lnTo>
                    <a:pt x="1108" y="4"/>
                  </a:lnTo>
                  <a:lnTo>
                    <a:pt x="1113" y="10"/>
                  </a:lnTo>
                  <a:lnTo>
                    <a:pt x="1119" y="16"/>
                  </a:lnTo>
                  <a:lnTo>
                    <a:pt x="1130" y="27"/>
                  </a:lnTo>
                  <a:lnTo>
                    <a:pt x="1130" y="27"/>
                  </a:lnTo>
                  <a:lnTo>
                    <a:pt x="1156" y="72"/>
                  </a:lnTo>
                  <a:lnTo>
                    <a:pt x="1168" y="95"/>
                  </a:lnTo>
                  <a:lnTo>
                    <a:pt x="1179" y="119"/>
                  </a:lnTo>
                  <a:lnTo>
                    <a:pt x="1190" y="142"/>
                  </a:lnTo>
                  <a:lnTo>
                    <a:pt x="1199" y="167"/>
                  </a:lnTo>
                  <a:lnTo>
                    <a:pt x="1209" y="191"/>
                  </a:lnTo>
                  <a:lnTo>
                    <a:pt x="1216" y="216"/>
                  </a:lnTo>
                  <a:lnTo>
                    <a:pt x="1223" y="227"/>
                  </a:lnTo>
                  <a:lnTo>
                    <a:pt x="1223" y="227"/>
                  </a:lnTo>
                  <a:lnTo>
                    <a:pt x="1246" y="237"/>
                  </a:lnTo>
                  <a:lnTo>
                    <a:pt x="1269" y="248"/>
                  </a:lnTo>
                  <a:lnTo>
                    <a:pt x="1291" y="260"/>
                  </a:lnTo>
                  <a:lnTo>
                    <a:pt x="1314" y="274"/>
                  </a:lnTo>
                  <a:lnTo>
                    <a:pt x="1335" y="288"/>
                  </a:lnTo>
                  <a:lnTo>
                    <a:pt x="1354" y="303"/>
                  </a:lnTo>
                  <a:lnTo>
                    <a:pt x="1374" y="320"/>
                  </a:lnTo>
                  <a:lnTo>
                    <a:pt x="1394" y="337"/>
                  </a:lnTo>
                  <a:lnTo>
                    <a:pt x="1394" y="337"/>
                  </a:lnTo>
                  <a:lnTo>
                    <a:pt x="1406" y="349"/>
                  </a:lnTo>
                  <a:lnTo>
                    <a:pt x="1417" y="362"/>
                  </a:lnTo>
                  <a:lnTo>
                    <a:pt x="1417" y="362"/>
                  </a:lnTo>
                  <a:lnTo>
                    <a:pt x="1428" y="378"/>
                  </a:lnTo>
                  <a:lnTo>
                    <a:pt x="1438" y="395"/>
                  </a:lnTo>
                  <a:lnTo>
                    <a:pt x="1438" y="395"/>
                  </a:lnTo>
                  <a:lnTo>
                    <a:pt x="1476" y="466"/>
                  </a:lnTo>
                  <a:lnTo>
                    <a:pt x="1494" y="502"/>
                  </a:lnTo>
                  <a:lnTo>
                    <a:pt x="1511" y="538"/>
                  </a:lnTo>
                  <a:lnTo>
                    <a:pt x="1526" y="574"/>
                  </a:lnTo>
                  <a:lnTo>
                    <a:pt x="1540" y="611"/>
                  </a:lnTo>
                  <a:lnTo>
                    <a:pt x="1546" y="631"/>
                  </a:lnTo>
                  <a:lnTo>
                    <a:pt x="1550" y="650"/>
                  </a:lnTo>
                  <a:lnTo>
                    <a:pt x="1555" y="669"/>
                  </a:lnTo>
                  <a:lnTo>
                    <a:pt x="1559" y="689"/>
                  </a:lnTo>
                  <a:lnTo>
                    <a:pt x="1568" y="707"/>
                  </a:lnTo>
                  <a:lnTo>
                    <a:pt x="1568" y="707"/>
                  </a:lnTo>
                  <a:lnTo>
                    <a:pt x="1573" y="722"/>
                  </a:lnTo>
                  <a:lnTo>
                    <a:pt x="1580" y="736"/>
                  </a:lnTo>
                  <a:lnTo>
                    <a:pt x="1595" y="763"/>
                  </a:lnTo>
                  <a:lnTo>
                    <a:pt x="1595" y="763"/>
                  </a:lnTo>
                  <a:lnTo>
                    <a:pt x="1619" y="805"/>
                  </a:lnTo>
                  <a:lnTo>
                    <a:pt x="1643" y="847"/>
                  </a:lnTo>
                  <a:lnTo>
                    <a:pt x="1665" y="892"/>
                  </a:lnTo>
                  <a:lnTo>
                    <a:pt x="1686" y="935"/>
                  </a:lnTo>
                  <a:lnTo>
                    <a:pt x="1686" y="935"/>
                  </a:lnTo>
                  <a:lnTo>
                    <a:pt x="1701" y="971"/>
                  </a:lnTo>
                  <a:lnTo>
                    <a:pt x="1708" y="989"/>
                  </a:lnTo>
                  <a:lnTo>
                    <a:pt x="1714" y="1007"/>
                  </a:lnTo>
                  <a:lnTo>
                    <a:pt x="1718" y="1026"/>
                  </a:lnTo>
                  <a:lnTo>
                    <a:pt x="1721" y="1045"/>
                  </a:lnTo>
                  <a:lnTo>
                    <a:pt x="1722" y="1063"/>
                  </a:lnTo>
                  <a:lnTo>
                    <a:pt x="1722" y="1083"/>
                  </a:lnTo>
                  <a:lnTo>
                    <a:pt x="1722" y="1083"/>
                  </a:lnTo>
                  <a:lnTo>
                    <a:pt x="1720" y="1098"/>
                  </a:lnTo>
                  <a:lnTo>
                    <a:pt x="1716" y="1112"/>
                  </a:lnTo>
                  <a:lnTo>
                    <a:pt x="1716" y="1112"/>
                  </a:lnTo>
                  <a:lnTo>
                    <a:pt x="1720" y="1096"/>
                  </a:lnTo>
                  <a:lnTo>
                    <a:pt x="1723" y="1079"/>
                  </a:lnTo>
                  <a:lnTo>
                    <a:pt x="1723" y="1079"/>
                  </a:lnTo>
                  <a:lnTo>
                    <a:pt x="1724" y="1059"/>
                  </a:lnTo>
                  <a:lnTo>
                    <a:pt x="1722" y="1040"/>
                  </a:lnTo>
                  <a:lnTo>
                    <a:pt x="1720" y="1021"/>
                  </a:lnTo>
                  <a:lnTo>
                    <a:pt x="1715" y="1003"/>
                  </a:lnTo>
                  <a:lnTo>
                    <a:pt x="1709" y="984"/>
                  </a:lnTo>
                  <a:lnTo>
                    <a:pt x="1702" y="966"/>
                  </a:lnTo>
                  <a:lnTo>
                    <a:pt x="1687" y="930"/>
                  </a:lnTo>
                  <a:lnTo>
                    <a:pt x="1687" y="930"/>
                  </a:lnTo>
                  <a:lnTo>
                    <a:pt x="1666" y="887"/>
                  </a:lnTo>
                  <a:lnTo>
                    <a:pt x="1644" y="844"/>
                  </a:lnTo>
                  <a:lnTo>
                    <a:pt x="1620" y="801"/>
                  </a:lnTo>
                  <a:lnTo>
                    <a:pt x="1596" y="759"/>
                  </a:lnTo>
                  <a:lnTo>
                    <a:pt x="1596" y="759"/>
                  </a:lnTo>
                  <a:lnTo>
                    <a:pt x="1581" y="732"/>
                  </a:lnTo>
                  <a:lnTo>
                    <a:pt x="1574" y="718"/>
                  </a:lnTo>
                  <a:lnTo>
                    <a:pt x="1569" y="703"/>
                  </a:lnTo>
                  <a:lnTo>
                    <a:pt x="1560" y="684"/>
                  </a:lnTo>
                  <a:lnTo>
                    <a:pt x="1560" y="684"/>
                  </a:lnTo>
                  <a:lnTo>
                    <a:pt x="1556" y="665"/>
                  </a:lnTo>
                  <a:lnTo>
                    <a:pt x="1552" y="645"/>
                  </a:lnTo>
                  <a:lnTo>
                    <a:pt x="1547" y="627"/>
                  </a:lnTo>
                  <a:lnTo>
                    <a:pt x="1541" y="607"/>
                  </a:lnTo>
                  <a:lnTo>
                    <a:pt x="1527" y="569"/>
                  </a:lnTo>
                  <a:lnTo>
                    <a:pt x="1512" y="533"/>
                  </a:lnTo>
                  <a:lnTo>
                    <a:pt x="1496" y="497"/>
                  </a:lnTo>
                  <a:lnTo>
                    <a:pt x="1477" y="461"/>
                  </a:lnTo>
                  <a:lnTo>
                    <a:pt x="1440" y="391"/>
                  </a:lnTo>
                  <a:lnTo>
                    <a:pt x="1440" y="391"/>
                  </a:lnTo>
                  <a:lnTo>
                    <a:pt x="1429" y="373"/>
                  </a:lnTo>
                  <a:lnTo>
                    <a:pt x="1419" y="357"/>
                  </a:lnTo>
                  <a:lnTo>
                    <a:pt x="1419" y="357"/>
                  </a:lnTo>
                  <a:lnTo>
                    <a:pt x="1407" y="344"/>
                  </a:lnTo>
                  <a:lnTo>
                    <a:pt x="1395" y="332"/>
                  </a:lnTo>
                  <a:lnTo>
                    <a:pt x="1395" y="332"/>
                  </a:lnTo>
                  <a:lnTo>
                    <a:pt x="1377" y="315"/>
                  </a:lnTo>
                  <a:lnTo>
                    <a:pt x="1357" y="299"/>
                  </a:lnTo>
                  <a:lnTo>
                    <a:pt x="1336" y="283"/>
                  </a:lnTo>
                  <a:lnTo>
                    <a:pt x="1315" y="269"/>
                  </a:lnTo>
                  <a:lnTo>
                    <a:pt x="1293" y="257"/>
                  </a:lnTo>
                  <a:lnTo>
                    <a:pt x="1270" y="244"/>
                  </a:lnTo>
                  <a:lnTo>
                    <a:pt x="1247" y="233"/>
                  </a:lnTo>
                  <a:lnTo>
                    <a:pt x="1224" y="223"/>
                  </a:lnTo>
                  <a:lnTo>
                    <a:pt x="1217" y="211"/>
                  </a:lnTo>
                  <a:lnTo>
                    <a:pt x="1217" y="211"/>
                  </a:lnTo>
                  <a:lnTo>
                    <a:pt x="1210" y="186"/>
                  </a:lnTo>
                  <a:lnTo>
                    <a:pt x="1202" y="162"/>
                  </a:lnTo>
                  <a:lnTo>
                    <a:pt x="1191" y="137"/>
                  </a:lnTo>
                  <a:lnTo>
                    <a:pt x="1181" y="114"/>
                  </a:lnTo>
                  <a:lnTo>
                    <a:pt x="1169" y="91"/>
                  </a:lnTo>
                  <a:lnTo>
                    <a:pt x="1157" y="67"/>
                  </a:lnTo>
                  <a:lnTo>
                    <a:pt x="1132" y="22"/>
                  </a:lnTo>
                  <a:lnTo>
                    <a:pt x="1120" y="11"/>
                  </a:lnTo>
                  <a:lnTo>
                    <a:pt x="1120" y="11"/>
                  </a:lnTo>
                  <a:lnTo>
                    <a:pt x="1114" y="7"/>
                  </a:lnTo>
                  <a:lnTo>
                    <a:pt x="1111" y="1"/>
                  </a:lnTo>
                  <a:close/>
                  <a:moveTo>
                    <a:pt x="699" y="0"/>
                  </a:moveTo>
                  <a:lnTo>
                    <a:pt x="699" y="0"/>
                  </a:lnTo>
                  <a:lnTo>
                    <a:pt x="688" y="1"/>
                  </a:lnTo>
                  <a:lnTo>
                    <a:pt x="671" y="3"/>
                  </a:lnTo>
                  <a:lnTo>
                    <a:pt x="671" y="3"/>
                  </a:lnTo>
                  <a:lnTo>
                    <a:pt x="655" y="9"/>
                  </a:lnTo>
                  <a:lnTo>
                    <a:pt x="639" y="16"/>
                  </a:lnTo>
                  <a:lnTo>
                    <a:pt x="624" y="24"/>
                  </a:lnTo>
                  <a:lnTo>
                    <a:pt x="610" y="34"/>
                  </a:lnTo>
                  <a:lnTo>
                    <a:pt x="597" y="44"/>
                  </a:lnTo>
                  <a:lnTo>
                    <a:pt x="585" y="56"/>
                  </a:lnTo>
                  <a:lnTo>
                    <a:pt x="573" y="69"/>
                  </a:lnTo>
                  <a:lnTo>
                    <a:pt x="562" y="83"/>
                  </a:lnTo>
                  <a:lnTo>
                    <a:pt x="562" y="83"/>
                  </a:lnTo>
                  <a:lnTo>
                    <a:pt x="548" y="105"/>
                  </a:lnTo>
                  <a:lnTo>
                    <a:pt x="537" y="128"/>
                  </a:lnTo>
                  <a:lnTo>
                    <a:pt x="526" y="153"/>
                  </a:lnTo>
                  <a:lnTo>
                    <a:pt x="518" y="177"/>
                  </a:lnTo>
                  <a:lnTo>
                    <a:pt x="518" y="177"/>
                  </a:lnTo>
                  <a:lnTo>
                    <a:pt x="526" y="154"/>
                  </a:lnTo>
                  <a:lnTo>
                    <a:pt x="536" y="130"/>
                  </a:lnTo>
                  <a:lnTo>
                    <a:pt x="547" y="108"/>
                  </a:lnTo>
                  <a:lnTo>
                    <a:pt x="561" y="87"/>
                  </a:lnTo>
                  <a:lnTo>
                    <a:pt x="561" y="87"/>
                  </a:lnTo>
                  <a:lnTo>
                    <a:pt x="572" y="73"/>
                  </a:lnTo>
                  <a:lnTo>
                    <a:pt x="583" y="60"/>
                  </a:lnTo>
                  <a:lnTo>
                    <a:pt x="595" y="49"/>
                  </a:lnTo>
                  <a:lnTo>
                    <a:pt x="609" y="38"/>
                  </a:lnTo>
                  <a:lnTo>
                    <a:pt x="623" y="29"/>
                  </a:lnTo>
                  <a:lnTo>
                    <a:pt x="638" y="21"/>
                  </a:lnTo>
                  <a:lnTo>
                    <a:pt x="653" y="14"/>
                  </a:lnTo>
                  <a:lnTo>
                    <a:pt x="670" y="8"/>
                  </a:lnTo>
                  <a:lnTo>
                    <a:pt x="687" y="4"/>
                  </a:lnTo>
                  <a:lnTo>
                    <a:pt x="687" y="4"/>
                  </a:lnTo>
                  <a:lnTo>
                    <a:pt x="698" y="4"/>
                  </a:lnTo>
                  <a:lnTo>
                    <a:pt x="712" y="6"/>
                  </a:lnTo>
                  <a:lnTo>
                    <a:pt x="712" y="6"/>
                  </a:lnTo>
                  <a:lnTo>
                    <a:pt x="713" y="73"/>
                  </a:lnTo>
                  <a:lnTo>
                    <a:pt x="713" y="73"/>
                  </a:lnTo>
                  <a:lnTo>
                    <a:pt x="713" y="93"/>
                  </a:lnTo>
                  <a:lnTo>
                    <a:pt x="714" y="102"/>
                  </a:lnTo>
                  <a:lnTo>
                    <a:pt x="716" y="113"/>
                  </a:lnTo>
                  <a:lnTo>
                    <a:pt x="716" y="113"/>
                  </a:lnTo>
                  <a:lnTo>
                    <a:pt x="721" y="122"/>
                  </a:lnTo>
                  <a:lnTo>
                    <a:pt x="726" y="132"/>
                  </a:lnTo>
                  <a:lnTo>
                    <a:pt x="732" y="141"/>
                  </a:lnTo>
                  <a:lnTo>
                    <a:pt x="739" y="149"/>
                  </a:lnTo>
                  <a:lnTo>
                    <a:pt x="734" y="178"/>
                  </a:lnTo>
                  <a:lnTo>
                    <a:pt x="734" y="178"/>
                  </a:lnTo>
                  <a:lnTo>
                    <a:pt x="734" y="247"/>
                  </a:lnTo>
                  <a:lnTo>
                    <a:pt x="734" y="247"/>
                  </a:lnTo>
                  <a:lnTo>
                    <a:pt x="734" y="251"/>
                  </a:lnTo>
                  <a:lnTo>
                    <a:pt x="736" y="254"/>
                  </a:lnTo>
                  <a:lnTo>
                    <a:pt x="736" y="254"/>
                  </a:lnTo>
                  <a:lnTo>
                    <a:pt x="739" y="255"/>
                  </a:lnTo>
                  <a:lnTo>
                    <a:pt x="741" y="255"/>
                  </a:lnTo>
                  <a:lnTo>
                    <a:pt x="741" y="255"/>
                  </a:lnTo>
                  <a:lnTo>
                    <a:pt x="802" y="262"/>
                  </a:lnTo>
                  <a:lnTo>
                    <a:pt x="802" y="262"/>
                  </a:lnTo>
                  <a:lnTo>
                    <a:pt x="810" y="264"/>
                  </a:lnTo>
                  <a:lnTo>
                    <a:pt x="814" y="265"/>
                  </a:lnTo>
                  <a:lnTo>
                    <a:pt x="818" y="267"/>
                  </a:lnTo>
                  <a:lnTo>
                    <a:pt x="818" y="267"/>
                  </a:lnTo>
                  <a:lnTo>
                    <a:pt x="823" y="273"/>
                  </a:lnTo>
                  <a:lnTo>
                    <a:pt x="825" y="280"/>
                  </a:lnTo>
                  <a:lnTo>
                    <a:pt x="825" y="280"/>
                  </a:lnTo>
                  <a:lnTo>
                    <a:pt x="895" y="455"/>
                  </a:lnTo>
                  <a:lnTo>
                    <a:pt x="906" y="442"/>
                  </a:lnTo>
                  <a:lnTo>
                    <a:pt x="906" y="442"/>
                  </a:lnTo>
                  <a:lnTo>
                    <a:pt x="939" y="379"/>
                  </a:lnTo>
                  <a:lnTo>
                    <a:pt x="973" y="317"/>
                  </a:lnTo>
                  <a:lnTo>
                    <a:pt x="1008" y="257"/>
                  </a:lnTo>
                  <a:lnTo>
                    <a:pt x="1044" y="197"/>
                  </a:lnTo>
                  <a:lnTo>
                    <a:pt x="1045" y="192"/>
                  </a:lnTo>
                  <a:lnTo>
                    <a:pt x="1045" y="192"/>
                  </a:lnTo>
                  <a:lnTo>
                    <a:pt x="1010" y="252"/>
                  </a:lnTo>
                  <a:lnTo>
                    <a:pt x="976" y="311"/>
                  </a:lnTo>
                  <a:lnTo>
                    <a:pt x="943" y="371"/>
                  </a:lnTo>
                  <a:lnTo>
                    <a:pt x="911" y="433"/>
                  </a:lnTo>
                  <a:lnTo>
                    <a:pt x="909" y="435"/>
                  </a:lnTo>
                  <a:lnTo>
                    <a:pt x="909" y="435"/>
                  </a:lnTo>
                  <a:lnTo>
                    <a:pt x="908" y="438"/>
                  </a:lnTo>
                  <a:lnTo>
                    <a:pt x="897" y="450"/>
                  </a:lnTo>
                  <a:lnTo>
                    <a:pt x="897" y="450"/>
                  </a:lnTo>
                  <a:lnTo>
                    <a:pt x="827" y="275"/>
                  </a:lnTo>
                  <a:lnTo>
                    <a:pt x="827" y="275"/>
                  </a:lnTo>
                  <a:lnTo>
                    <a:pt x="824" y="268"/>
                  </a:lnTo>
                  <a:lnTo>
                    <a:pt x="819" y="264"/>
                  </a:lnTo>
                  <a:lnTo>
                    <a:pt x="819" y="264"/>
                  </a:lnTo>
                  <a:lnTo>
                    <a:pt x="816" y="260"/>
                  </a:lnTo>
                  <a:lnTo>
                    <a:pt x="812" y="259"/>
                  </a:lnTo>
                  <a:lnTo>
                    <a:pt x="803" y="258"/>
                  </a:lnTo>
                  <a:lnTo>
                    <a:pt x="803" y="258"/>
                  </a:lnTo>
                  <a:lnTo>
                    <a:pt x="742" y="251"/>
                  </a:lnTo>
                  <a:lnTo>
                    <a:pt x="742" y="251"/>
                  </a:lnTo>
                  <a:lnTo>
                    <a:pt x="740" y="251"/>
                  </a:lnTo>
                  <a:lnTo>
                    <a:pt x="737" y="250"/>
                  </a:lnTo>
                  <a:lnTo>
                    <a:pt x="737" y="250"/>
                  </a:lnTo>
                  <a:lnTo>
                    <a:pt x="735" y="246"/>
                  </a:lnTo>
                  <a:lnTo>
                    <a:pt x="735" y="243"/>
                  </a:lnTo>
                  <a:lnTo>
                    <a:pt x="735" y="243"/>
                  </a:lnTo>
                  <a:lnTo>
                    <a:pt x="735" y="174"/>
                  </a:lnTo>
                  <a:lnTo>
                    <a:pt x="740" y="144"/>
                  </a:lnTo>
                  <a:lnTo>
                    <a:pt x="740" y="144"/>
                  </a:lnTo>
                  <a:lnTo>
                    <a:pt x="733" y="136"/>
                  </a:lnTo>
                  <a:lnTo>
                    <a:pt x="727" y="127"/>
                  </a:lnTo>
                  <a:lnTo>
                    <a:pt x="722" y="118"/>
                  </a:lnTo>
                  <a:lnTo>
                    <a:pt x="719" y="108"/>
                  </a:lnTo>
                  <a:lnTo>
                    <a:pt x="719" y="108"/>
                  </a:lnTo>
                  <a:lnTo>
                    <a:pt x="716" y="98"/>
                  </a:lnTo>
                  <a:lnTo>
                    <a:pt x="715" y="88"/>
                  </a:lnTo>
                  <a:lnTo>
                    <a:pt x="714" y="69"/>
                  </a:lnTo>
                  <a:lnTo>
                    <a:pt x="714" y="69"/>
                  </a:lnTo>
                  <a:lnTo>
                    <a:pt x="713" y="1"/>
                  </a:lnTo>
                  <a:lnTo>
                    <a:pt x="6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07191C1A-3C85-0B65-30AE-4A9E23BCC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2389"/>
              <a:ext cx="16" cy="321"/>
            </a:xfrm>
            <a:custGeom>
              <a:avLst/>
              <a:gdLst>
                <a:gd name="T0" fmla="*/ 11 w 16"/>
                <a:gd name="T1" fmla="*/ 0 h 321"/>
                <a:gd name="T2" fmla="*/ 11 w 16"/>
                <a:gd name="T3" fmla="*/ 0 h 321"/>
                <a:gd name="T4" fmla="*/ 12 w 16"/>
                <a:gd name="T5" fmla="*/ 40 h 321"/>
                <a:gd name="T6" fmla="*/ 15 w 16"/>
                <a:gd name="T7" fmla="*/ 80 h 321"/>
                <a:gd name="T8" fmla="*/ 15 w 16"/>
                <a:gd name="T9" fmla="*/ 120 h 321"/>
                <a:gd name="T10" fmla="*/ 15 w 16"/>
                <a:gd name="T11" fmla="*/ 161 h 321"/>
                <a:gd name="T12" fmla="*/ 13 w 16"/>
                <a:gd name="T13" fmla="*/ 201 h 321"/>
                <a:gd name="T14" fmla="*/ 10 w 16"/>
                <a:gd name="T15" fmla="*/ 242 h 321"/>
                <a:gd name="T16" fmla="*/ 5 w 16"/>
                <a:gd name="T17" fmla="*/ 281 h 321"/>
                <a:gd name="T18" fmla="*/ 0 w 16"/>
                <a:gd name="T19" fmla="*/ 321 h 321"/>
                <a:gd name="T20" fmla="*/ 1 w 16"/>
                <a:gd name="T21" fmla="*/ 321 h 321"/>
                <a:gd name="T22" fmla="*/ 1 w 16"/>
                <a:gd name="T23" fmla="*/ 321 h 321"/>
                <a:gd name="T24" fmla="*/ 7 w 16"/>
                <a:gd name="T25" fmla="*/ 281 h 321"/>
                <a:gd name="T26" fmla="*/ 11 w 16"/>
                <a:gd name="T27" fmla="*/ 242 h 321"/>
                <a:gd name="T28" fmla="*/ 13 w 16"/>
                <a:gd name="T29" fmla="*/ 202 h 321"/>
                <a:gd name="T30" fmla="*/ 16 w 16"/>
                <a:gd name="T31" fmla="*/ 161 h 321"/>
                <a:gd name="T32" fmla="*/ 16 w 16"/>
                <a:gd name="T33" fmla="*/ 121 h 321"/>
                <a:gd name="T34" fmla="*/ 16 w 16"/>
                <a:gd name="T35" fmla="*/ 82 h 321"/>
                <a:gd name="T36" fmla="*/ 15 w 16"/>
                <a:gd name="T37" fmla="*/ 41 h 321"/>
                <a:gd name="T38" fmla="*/ 12 w 16"/>
                <a:gd name="T39" fmla="*/ 1 h 321"/>
                <a:gd name="T40" fmla="*/ 11 w 16"/>
                <a:gd name="T41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" h="321">
                  <a:moveTo>
                    <a:pt x="11" y="0"/>
                  </a:moveTo>
                  <a:lnTo>
                    <a:pt x="11" y="0"/>
                  </a:lnTo>
                  <a:lnTo>
                    <a:pt x="12" y="40"/>
                  </a:lnTo>
                  <a:lnTo>
                    <a:pt x="15" y="80"/>
                  </a:lnTo>
                  <a:lnTo>
                    <a:pt x="15" y="120"/>
                  </a:lnTo>
                  <a:lnTo>
                    <a:pt x="15" y="161"/>
                  </a:lnTo>
                  <a:lnTo>
                    <a:pt x="13" y="201"/>
                  </a:lnTo>
                  <a:lnTo>
                    <a:pt x="10" y="242"/>
                  </a:lnTo>
                  <a:lnTo>
                    <a:pt x="5" y="281"/>
                  </a:lnTo>
                  <a:lnTo>
                    <a:pt x="0" y="321"/>
                  </a:lnTo>
                  <a:lnTo>
                    <a:pt x="1" y="321"/>
                  </a:lnTo>
                  <a:lnTo>
                    <a:pt x="1" y="321"/>
                  </a:lnTo>
                  <a:lnTo>
                    <a:pt x="7" y="281"/>
                  </a:lnTo>
                  <a:lnTo>
                    <a:pt x="11" y="242"/>
                  </a:lnTo>
                  <a:lnTo>
                    <a:pt x="13" y="202"/>
                  </a:lnTo>
                  <a:lnTo>
                    <a:pt x="16" y="161"/>
                  </a:lnTo>
                  <a:lnTo>
                    <a:pt x="16" y="121"/>
                  </a:lnTo>
                  <a:lnTo>
                    <a:pt x="16" y="82"/>
                  </a:lnTo>
                  <a:lnTo>
                    <a:pt x="15" y="41"/>
                  </a:lnTo>
                  <a:lnTo>
                    <a:pt x="12" y="1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BF1F3ECB-0B5E-F4F5-20DB-B3443812D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081"/>
              <a:ext cx="28" cy="631"/>
            </a:xfrm>
            <a:custGeom>
              <a:avLst/>
              <a:gdLst>
                <a:gd name="T0" fmla="*/ 4 w 28"/>
                <a:gd name="T1" fmla="*/ 0 h 631"/>
                <a:gd name="T2" fmla="*/ 3 w 28"/>
                <a:gd name="T3" fmla="*/ 1 h 631"/>
                <a:gd name="T4" fmla="*/ 3 w 28"/>
                <a:gd name="T5" fmla="*/ 1 h 631"/>
                <a:gd name="T6" fmla="*/ 1 w 28"/>
                <a:gd name="T7" fmla="*/ 33 h 631"/>
                <a:gd name="T8" fmla="*/ 0 w 28"/>
                <a:gd name="T9" fmla="*/ 65 h 631"/>
                <a:gd name="T10" fmla="*/ 0 w 28"/>
                <a:gd name="T11" fmla="*/ 130 h 631"/>
                <a:gd name="T12" fmla="*/ 2 w 28"/>
                <a:gd name="T13" fmla="*/ 195 h 631"/>
                <a:gd name="T14" fmla="*/ 6 w 28"/>
                <a:gd name="T15" fmla="*/ 259 h 631"/>
                <a:gd name="T16" fmla="*/ 15 w 28"/>
                <a:gd name="T17" fmla="*/ 388 h 631"/>
                <a:gd name="T18" fmla="*/ 21 w 28"/>
                <a:gd name="T19" fmla="*/ 453 h 631"/>
                <a:gd name="T20" fmla="*/ 24 w 28"/>
                <a:gd name="T21" fmla="*/ 518 h 631"/>
                <a:gd name="T22" fmla="*/ 24 w 28"/>
                <a:gd name="T23" fmla="*/ 518 h 631"/>
                <a:gd name="T24" fmla="*/ 25 w 28"/>
                <a:gd name="T25" fmla="*/ 546 h 631"/>
                <a:gd name="T26" fmla="*/ 27 w 28"/>
                <a:gd name="T27" fmla="*/ 575 h 631"/>
                <a:gd name="T28" fmla="*/ 25 w 28"/>
                <a:gd name="T29" fmla="*/ 603 h 631"/>
                <a:gd name="T30" fmla="*/ 22 w 28"/>
                <a:gd name="T31" fmla="*/ 631 h 631"/>
                <a:gd name="T32" fmla="*/ 22 w 28"/>
                <a:gd name="T33" fmla="*/ 631 h 631"/>
                <a:gd name="T34" fmla="*/ 22 w 28"/>
                <a:gd name="T35" fmla="*/ 631 h 631"/>
                <a:gd name="T36" fmla="*/ 24 w 28"/>
                <a:gd name="T37" fmla="*/ 617 h 631"/>
                <a:gd name="T38" fmla="*/ 27 w 28"/>
                <a:gd name="T39" fmla="*/ 602 h 631"/>
                <a:gd name="T40" fmla="*/ 28 w 28"/>
                <a:gd name="T41" fmla="*/ 573 h 631"/>
                <a:gd name="T42" fmla="*/ 28 w 28"/>
                <a:gd name="T43" fmla="*/ 543 h 631"/>
                <a:gd name="T44" fmla="*/ 25 w 28"/>
                <a:gd name="T45" fmla="*/ 513 h 631"/>
                <a:gd name="T46" fmla="*/ 25 w 28"/>
                <a:gd name="T47" fmla="*/ 513 h 631"/>
                <a:gd name="T48" fmla="*/ 22 w 28"/>
                <a:gd name="T49" fmla="*/ 449 h 631"/>
                <a:gd name="T50" fmla="*/ 17 w 28"/>
                <a:gd name="T51" fmla="*/ 385 h 631"/>
                <a:gd name="T52" fmla="*/ 7 w 28"/>
                <a:gd name="T53" fmla="*/ 256 h 631"/>
                <a:gd name="T54" fmla="*/ 3 w 28"/>
                <a:gd name="T55" fmla="*/ 192 h 631"/>
                <a:gd name="T56" fmla="*/ 1 w 28"/>
                <a:gd name="T57" fmla="*/ 128 h 631"/>
                <a:gd name="T58" fmla="*/ 1 w 28"/>
                <a:gd name="T59" fmla="*/ 64 h 631"/>
                <a:gd name="T60" fmla="*/ 2 w 28"/>
                <a:gd name="T61" fmla="*/ 31 h 631"/>
                <a:gd name="T62" fmla="*/ 4 w 28"/>
                <a:gd name="T63" fmla="*/ 0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" h="631">
                  <a:moveTo>
                    <a:pt x="4" y="0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1" y="33"/>
                  </a:lnTo>
                  <a:lnTo>
                    <a:pt x="0" y="65"/>
                  </a:lnTo>
                  <a:lnTo>
                    <a:pt x="0" y="130"/>
                  </a:lnTo>
                  <a:lnTo>
                    <a:pt x="2" y="195"/>
                  </a:lnTo>
                  <a:lnTo>
                    <a:pt x="6" y="259"/>
                  </a:lnTo>
                  <a:lnTo>
                    <a:pt x="15" y="388"/>
                  </a:lnTo>
                  <a:lnTo>
                    <a:pt x="21" y="453"/>
                  </a:lnTo>
                  <a:lnTo>
                    <a:pt x="24" y="518"/>
                  </a:lnTo>
                  <a:lnTo>
                    <a:pt x="24" y="518"/>
                  </a:lnTo>
                  <a:lnTo>
                    <a:pt x="25" y="546"/>
                  </a:lnTo>
                  <a:lnTo>
                    <a:pt x="27" y="575"/>
                  </a:lnTo>
                  <a:lnTo>
                    <a:pt x="25" y="603"/>
                  </a:lnTo>
                  <a:lnTo>
                    <a:pt x="22" y="631"/>
                  </a:lnTo>
                  <a:lnTo>
                    <a:pt x="22" y="631"/>
                  </a:lnTo>
                  <a:lnTo>
                    <a:pt x="22" y="631"/>
                  </a:lnTo>
                  <a:lnTo>
                    <a:pt x="24" y="617"/>
                  </a:lnTo>
                  <a:lnTo>
                    <a:pt x="27" y="602"/>
                  </a:lnTo>
                  <a:lnTo>
                    <a:pt x="28" y="573"/>
                  </a:lnTo>
                  <a:lnTo>
                    <a:pt x="28" y="543"/>
                  </a:lnTo>
                  <a:lnTo>
                    <a:pt x="25" y="513"/>
                  </a:lnTo>
                  <a:lnTo>
                    <a:pt x="25" y="513"/>
                  </a:lnTo>
                  <a:lnTo>
                    <a:pt x="22" y="449"/>
                  </a:lnTo>
                  <a:lnTo>
                    <a:pt x="17" y="385"/>
                  </a:lnTo>
                  <a:lnTo>
                    <a:pt x="7" y="256"/>
                  </a:lnTo>
                  <a:lnTo>
                    <a:pt x="3" y="192"/>
                  </a:lnTo>
                  <a:lnTo>
                    <a:pt x="1" y="128"/>
                  </a:lnTo>
                  <a:lnTo>
                    <a:pt x="1" y="64"/>
                  </a:lnTo>
                  <a:lnTo>
                    <a:pt x="2" y="31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6F3CA212-C718-A56C-8AF2-F94325778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" y="1166"/>
              <a:ext cx="144" cy="291"/>
            </a:xfrm>
            <a:custGeom>
              <a:avLst/>
              <a:gdLst>
                <a:gd name="T0" fmla="*/ 144 w 144"/>
                <a:gd name="T1" fmla="*/ 0 h 291"/>
                <a:gd name="T2" fmla="*/ 144 w 144"/>
                <a:gd name="T3" fmla="*/ 0 h 291"/>
                <a:gd name="T4" fmla="*/ 139 w 144"/>
                <a:gd name="T5" fmla="*/ 13 h 291"/>
                <a:gd name="T6" fmla="*/ 132 w 144"/>
                <a:gd name="T7" fmla="*/ 26 h 291"/>
                <a:gd name="T8" fmla="*/ 118 w 144"/>
                <a:gd name="T9" fmla="*/ 51 h 291"/>
                <a:gd name="T10" fmla="*/ 118 w 144"/>
                <a:gd name="T11" fmla="*/ 51 h 291"/>
                <a:gd name="T12" fmla="*/ 93 w 144"/>
                <a:gd name="T13" fmla="*/ 93 h 291"/>
                <a:gd name="T14" fmla="*/ 70 w 144"/>
                <a:gd name="T15" fmla="*/ 136 h 291"/>
                <a:gd name="T16" fmla="*/ 48 w 144"/>
                <a:gd name="T17" fmla="*/ 179 h 291"/>
                <a:gd name="T18" fmla="*/ 27 w 144"/>
                <a:gd name="T19" fmla="*/ 222 h 291"/>
                <a:gd name="T20" fmla="*/ 27 w 144"/>
                <a:gd name="T21" fmla="*/ 222 h 291"/>
                <a:gd name="T22" fmla="*/ 12 w 144"/>
                <a:gd name="T23" fmla="*/ 256 h 291"/>
                <a:gd name="T24" fmla="*/ 6 w 144"/>
                <a:gd name="T25" fmla="*/ 274 h 291"/>
                <a:gd name="T26" fmla="*/ 0 w 144"/>
                <a:gd name="T27" fmla="*/ 291 h 291"/>
                <a:gd name="T28" fmla="*/ 0 w 144"/>
                <a:gd name="T29" fmla="*/ 291 h 291"/>
                <a:gd name="T30" fmla="*/ 6 w 144"/>
                <a:gd name="T31" fmla="*/ 275 h 291"/>
                <a:gd name="T32" fmla="*/ 12 w 144"/>
                <a:gd name="T33" fmla="*/ 258 h 291"/>
                <a:gd name="T34" fmla="*/ 26 w 144"/>
                <a:gd name="T35" fmla="*/ 227 h 291"/>
                <a:gd name="T36" fmla="*/ 26 w 144"/>
                <a:gd name="T37" fmla="*/ 227 h 291"/>
                <a:gd name="T38" fmla="*/ 47 w 144"/>
                <a:gd name="T39" fmla="*/ 184 h 291"/>
                <a:gd name="T40" fmla="*/ 69 w 144"/>
                <a:gd name="T41" fmla="*/ 139 h 291"/>
                <a:gd name="T42" fmla="*/ 92 w 144"/>
                <a:gd name="T43" fmla="*/ 97 h 291"/>
                <a:gd name="T44" fmla="*/ 117 w 144"/>
                <a:gd name="T45" fmla="*/ 55 h 291"/>
                <a:gd name="T46" fmla="*/ 117 w 144"/>
                <a:gd name="T47" fmla="*/ 55 h 291"/>
                <a:gd name="T48" fmla="*/ 132 w 144"/>
                <a:gd name="T49" fmla="*/ 28 h 291"/>
                <a:gd name="T50" fmla="*/ 139 w 144"/>
                <a:gd name="T51" fmla="*/ 14 h 291"/>
                <a:gd name="T52" fmla="*/ 144 w 144"/>
                <a:gd name="T53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4" h="291">
                  <a:moveTo>
                    <a:pt x="144" y="0"/>
                  </a:moveTo>
                  <a:lnTo>
                    <a:pt x="144" y="0"/>
                  </a:lnTo>
                  <a:lnTo>
                    <a:pt x="139" y="13"/>
                  </a:lnTo>
                  <a:lnTo>
                    <a:pt x="132" y="26"/>
                  </a:lnTo>
                  <a:lnTo>
                    <a:pt x="118" y="51"/>
                  </a:lnTo>
                  <a:lnTo>
                    <a:pt x="118" y="51"/>
                  </a:lnTo>
                  <a:lnTo>
                    <a:pt x="93" y="93"/>
                  </a:lnTo>
                  <a:lnTo>
                    <a:pt x="70" y="136"/>
                  </a:lnTo>
                  <a:lnTo>
                    <a:pt x="48" y="179"/>
                  </a:lnTo>
                  <a:lnTo>
                    <a:pt x="27" y="222"/>
                  </a:lnTo>
                  <a:lnTo>
                    <a:pt x="27" y="222"/>
                  </a:lnTo>
                  <a:lnTo>
                    <a:pt x="12" y="256"/>
                  </a:lnTo>
                  <a:lnTo>
                    <a:pt x="6" y="274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6" y="275"/>
                  </a:lnTo>
                  <a:lnTo>
                    <a:pt x="12" y="258"/>
                  </a:lnTo>
                  <a:lnTo>
                    <a:pt x="26" y="227"/>
                  </a:lnTo>
                  <a:lnTo>
                    <a:pt x="26" y="227"/>
                  </a:lnTo>
                  <a:lnTo>
                    <a:pt x="47" y="184"/>
                  </a:lnTo>
                  <a:lnTo>
                    <a:pt x="69" y="139"/>
                  </a:lnTo>
                  <a:lnTo>
                    <a:pt x="92" y="97"/>
                  </a:lnTo>
                  <a:lnTo>
                    <a:pt x="117" y="55"/>
                  </a:lnTo>
                  <a:lnTo>
                    <a:pt x="117" y="55"/>
                  </a:lnTo>
                  <a:lnTo>
                    <a:pt x="132" y="28"/>
                  </a:lnTo>
                  <a:lnTo>
                    <a:pt x="139" y="1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CACCADFA-255C-8796-5813-3A593071A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" y="1144"/>
              <a:ext cx="9" cy="21"/>
            </a:xfrm>
            <a:custGeom>
              <a:avLst/>
              <a:gdLst>
                <a:gd name="T0" fmla="*/ 9 w 9"/>
                <a:gd name="T1" fmla="*/ 0 h 21"/>
                <a:gd name="T2" fmla="*/ 1 w 9"/>
                <a:gd name="T3" fmla="*/ 17 h 21"/>
                <a:gd name="T4" fmla="*/ 1 w 9"/>
                <a:gd name="T5" fmla="*/ 17 h 21"/>
                <a:gd name="T6" fmla="*/ 0 w 9"/>
                <a:gd name="T7" fmla="*/ 21 h 21"/>
                <a:gd name="T8" fmla="*/ 9 w 9"/>
                <a:gd name="T9" fmla="*/ 3 h 21"/>
                <a:gd name="T10" fmla="*/ 9 w 9"/>
                <a:gd name="T11" fmla="*/ 3 h 21"/>
                <a:gd name="T12" fmla="*/ 9 w 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21">
                  <a:moveTo>
                    <a:pt x="9" y="0"/>
                  </a:moveTo>
                  <a:lnTo>
                    <a:pt x="1" y="17"/>
                  </a:lnTo>
                  <a:lnTo>
                    <a:pt x="1" y="17"/>
                  </a:lnTo>
                  <a:lnTo>
                    <a:pt x="0" y="21"/>
                  </a:lnTo>
                  <a:lnTo>
                    <a:pt x="9" y="3"/>
                  </a:lnTo>
                  <a:lnTo>
                    <a:pt x="9" y="3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C5B63F75-B02A-06A6-1C12-CF1B766CC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" y="667"/>
              <a:ext cx="341" cy="411"/>
            </a:xfrm>
            <a:custGeom>
              <a:avLst/>
              <a:gdLst>
                <a:gd name="T0" fmla="*/ 341 w 341"/>
                <a:gd name="T1" fmla="*/ 0 h 411"/>
                <a:gd name="T2" fmla="*/ 321 w 341"/>
                <a:gd name="T3" fmla="*/ 14 h 411"/>
                <a:gd name="T4" fmla="*/ 321 w 341"/>
                <a:gd name="T5" fmla="*/ 14 h 411"/>
                <a:gd name="T6" fmla="*/ 298 w 341"/>
                <a:gd name="T7" fmla="*/ 24 h 411"/>
                <a:gd name="T8" fmla="*/ 274 w 341"/>
                <a:gd name="T9" fmla="*/ 35 h 411"/>
                <a:gd name="T10" fmla="*/ 252 w 341"/>
                <a:gd name="T11" fmla="*/ 48 h 411"/>
                <a:gd name="T12" fmla="*/ 230 w 341"/>
                <a:gd name="T13" fmla="*/ 60 h 411"/>
                <a:gd name="T14" fmla="*/ 209 w 341"/>
                <a:gd name="T15" fmla="*/ 74 h 411"/>
                <a:gd name="T16" fmla="*/ 189 w 341"/>
                <a:gd name="T17" fmla="*/ 90 h 411"/>
                <a:gd name="T18" fmla="*/ 169 w 341"/>
                <a:gd name="T19" fmla="*/ 106 h 411"/>
                <a:gd name="T20" fmla="*/ 150 w 341"/>
                <a:gd name="T21" fmla="*/ 123 h 411"/>
                <a:gd name="T22" fmla="*/ 150 w 341"/>
                <a:gd name="T23" fmla="*/ 123 h 411"/>
                <a:gd name="T24" fmla="*/ 138 w 341"/>
                <a:gd name="T25" fmla="*/ 135 h 411"/>
                <a:gd name="T26" fmla="*/ 126 w 341"/>
                <a:gd name="T27" fmla="*/ 148 h 411"/>
                <a:gd name="T28" fmla="*/ 126 w 341"/>
                <a:gd name="T29" fmla="*/ 148 h 411"/>
                <a:gd name="T30" fmla="*/ 116 w 341"/>
                <a:gd name="T31" fmla="*/ 164 h 411"/>
                <a:gd name="T32" fmla="*/ 105 w 341"/>
                <a:gd name="T33" fmla="*/ 182 h 411"/>
                <a:gd name="T34" fmla="*/ 105 w 341"/>
                <a:gd name="T35" fmla="*/ 182 h 411"/>
                <a:gd name="T36" fmla="*/ 75 w 341"/>
                <a:gd name="T37" fmla="*/ 238 h 411"/>
                <a:gd name="T38" fmla="*/ 47 w 341"/>
                <a:gd name="T39" fmla="*/ 294 h 411"/>
                <a:gd name="T40" fmla="*/ 33 w 341"/>
                <a:gd name="T41" fmla="*/ 323 h 411"/>
                <a:gd name="T42" fmla="*/ 21 w 341"/>
                <a:gd name="T43" fmla="*/ 352 h 411"/>
                <a:gd name="T44" fmla="*/ 10 w 341"/>
                <a:gd name="T45" fmla="*/ 381 h 411"/>
                <a:gd name="T46" fmla="*/ 0 w 341"/>
                <a:gd name="T47" fmla="*/ 411 h 411"/>
                <a:gd name="T48" fmla="*/ 0 w 341"/>
                <a:gd name="T49" fmla="*/ 411 h 411"/>
                <a:gd name="T50" fmla="*/ 10 w 341"/>
                <a:gd name="T51" fmla="*/ 381 h 411"/>
                <a:gd name="T52" fmla="*/ 21 w 341"/>
                <a:gd name="T53" fmla="*/ 353 h 411"/>
                <a:gd name="T54" fmla="*/ 33 w 341"/>
                <a:gd name="T55" fmla="*/ 324 h 411"/>
                <a:gd name="T56" fmla="*/ 47 w 341"/>
                <a:gd name="T57" fmla="*/ 296 h 411"/>
                <a:gd name="T58" fmla="*/ 75 w 341"/>
                <a:gd name="T59" fmla="*/ 241 h 411"/>
                <a:gd name="T60" fmla="*/ 104 w 341"/>
                <a:gd name="T61" fmla="*/ 186 h 411"/>
                <a:gd name="T62" fmla="*/ 104 w 341"/>
                <a:gd name="T63" fmla="*/ 186 h 411"/>
                <a:gd name="T64" fmla="*/ 115 w 341"/>
                <a:gd name="T65" fmla="*/ 169 h 411"/>
                <a:gd name="T66" fmla="*/ 125 w 341"/>
                <a:gd name="T67" fmla="*/ 153 h 411"/>
                <a:gd name="T68" fmla="*/ 125 w 341"/>
                <a:gd name="T69" fmla="*/ 153 h 411"/>
                <a:gd name="T70" fmla="*/ 137 w 341"/>
                <a:gd name="T71" fmla="*/ 140 h 411"/>
                <a:gd name="T72" fmla="*/ 148 w 341"/>
                <a:gd name="T73" fmla="*/ 128 h 411"/>
                <a:gd name="T74" fmla="*/ 148 w 341"/>
                <a:gd name="T75" fmla="*/ 128 h 411"/>
                <a:gd name="T76" fmla="*/ 167 w 341"/>
                <a:gd name="T77" fmla="*/ 111 h 411"/>
                <a:gd name="T78" fmla="*/ 187 w 341"/>
                <a:gd name="T79" fmla="*/ 94 h 411"/>
                <a:gd name="T80" fmla="*/ 208 w 341"/>
                <a:gd name="T81" fmla="*/ 79 h 411"/>
                <a:gd name="T82" fmla="*/ 229 w 341"/>
                <a:gd name="T83" fmla="*/ 65 h 411"/>
                <a:gd name="T84" fmla="*/ 251 w 341"/>
                <a:gd name="T85" fmla="*/ 51 h 411"/>
                <a:gd name="T86" fmla="*/ 273 w 341"/>
                <a:gd name="T87" fmla="*/ 39 h 411"/>
                <a:gd name="T88" fmla="*/ 297 w 341"/>
                <a:gd name="T89" fmla="*/ 28 h 411"/>
                <a:gd name="T90" fmla="*/ 320 w 341"/>
                <a:gd name="T91" fmla="*/ 18 h 411"/>
                <a:gd name="T92" fmla="*/ 340 w 341"/>
                <a:gd name="T93" fmla="*/ 4 h 411"/>
                <a:gd name="T94" fmla="*/ 340 w 341"/>
                <a:gd name="T95" fmla="*/ 4 h 411"/>
                <a:gd name="T96" fmla="*/ 341 w 341"/>
                <a:gd name="T97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1" h="411">
                  <a:moveTo>
                    <a:pt x="341" y="0"/>
                  </a:moveTo>
                  <a:lnTo>
                    <a:pt x="321" y="14"/>
                  </a:lnTo>
                  <a:lnTo>
                    <a:pt x="321" y="14"/>
                  </a:lnTo>
                  <a:lnTo>
                    <a:pt x="298" y="24"/>
                  </a:lnTo>
                  <a:lnTo>
                    <a:pt x="274" y="35"/>
                  </a:lnTo>
                  <a:lnTo>
                    <a:pt x="252" y="48"/>
                  </a:lnTo>
                  <a:lnTo>
                    <a:pt x="230" y="60"/>
                  </a:lnTo>
                  <a:lnTo>
                    <a:pt x="209" y="74"/>
                  </a:lnTo>
                  <a:lnTo>
                    <a:pt x="189" y="90"/>
                  </a:lnTo>
                  <a:lnTo>
                    <a:pt x="169" y="106"/>
                  </a:lnTo>
                  <a:lnTo>
                    <a:pt x="150" y="123"/>
                  </a:lnTo>
                  <a:lnTo>
                    <a:pt x="150" y="123"/>
                  </a:lnTo>
                  <a:lnTo>
                    <a:pt x="138" y="135"/>
                  </a:lnTo>
                  <a:lnTo>
                    <a:pt x="126" y="148"/>
                  </a:lnTo>
                  <a:lnTo>
                    <a:pt x="126" y="148"/>
                  </a:lnTo>
                  <a:lnTo>
                    <a:pt x="116" y="164"/>
                  </a:lnTo>
                  <a:lnTo>
                    <a:pt x="105" y="182"/>
                  </a:lnTo>
                  <a:lnTo>
                    <a:pt x="105" y="182"/>
                  </a:lnTo>
                  <a:lnTo>
                    <a:pt x="75" y="238"/>
                  </a:lnTo>
                  <a:lnTo>
                    <a:pt x="47" y="294"/>
                  </a:lnTo>
                  <a:lnTo>
                    <a:pt x="33" y="323"/>
                  </a:lnTo>
                  <a:lnTo>
                    <a:pt x="21" y="352"/>
                  </a:lnTo>
                  <a:lnTo>
                    <a:pt x="10" y="38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10" y="381"/>
                  </a:lnTo>
                  <a:lnTo>
                    <a:pt x="21" y="353"/>
                  </a:lnTo>
                  <a:lnTo>
                    <a:pt x="33" y="324"/>
                  </a:lnTo>
                  <a:lnTo>
                    <a:pt x="47" y="296"/>
                  </a:lnTo>
                  <a:lnTo>
                    <a:pt x="75" y="241"/>
                  </a:lnTo>
                  <a:lnTo>
                    <a:pt x="104" y="186"/>
                  </a:lnTo>
                  <a:lnTo>
                    <a:pt x="104" y="186"/>
                  </a:lnTo>
                  <a:lnTo>
                    <a:pt x="115" y="169"/>
                  </a:lnTo>
                  <a:lnTo>
                    <a:pt x="125" y="153"/>
                  </a:lnTo>
                  <a:lnTo>
                    <a:pt x="125" y="153"/>
                  </a:lnTo>
                  <a:lnTo>
                    <a:pt x="137" y="140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67" y="111"/>
                  </a:lnTo>
                  <a:lnTo>
                    <a:pt x="187" y="94"/>
                  </a:lnTo>
                  <a:lnTo>
                    <a:pt x="208" y="79"/>
                  </a:lnTo>
                  <a:lnTo>
                    <a:pt x="229" y="65"/>
                  </a:lnTo>
                  <a:lnTo>
                    <a:pt x="251" y="51"/>
                  </a:lnTo>
                  <a:lnTo>
                    <a:pt x="273" y="39"/>
                  </a:lnTo>
                  <a:lnTo>
                    <a:pt x="297" y="28"/>
                  </a:lnTo>
                  <a:lnTo>
                    <a:pt x="320" y="18"/>
                  </a:lnTo>
                  <a:lnTo>
                    <a:pt x="340" y="4"/>
                  </a:lnTo>
                  <a:lnTo>
                    <a:pt x="340" y="4"/>
                  </a:lnTo>
                  <a:lnTo>
                    <a:pt x="3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1AA7F6CA-12A2-A5BA-01BC-E70B64B12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7" y="629"/>
              <a:ext cx="4" cy="3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0 h 3"/>
                <a:gd name="T4" fmla="*/ 0 w 4"/>
                <a:gd name="T5" fmla="*/ 3 h 3"/>
                <a:gd name="T6" fmla="*/ 0 w 4"/>
                <a:gd name="T7" fmla="*/ 3 h 3"/>
                <a:gd name="T8" fmla="*/ 0 w 4"/>
                <a:gd name="T9" fmla="*/ 3 h 3"/>
                <a:gd name="T10" fmla="*/ 4 w 4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703FAF5C-BA88-D160-6B5D-D1BF1F0BE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459"/>
              <a:ext cx="626" cy="1111"/>
            </a:xfrm>
            <a:custGeom>
              <a:avLst/>
              <a:gdLst>
                <a:gd name="T0" fmla="*/ 0 w 626"/>
                <a:gd name="T1" fmla="*/ 6 h 1111"/>
                <a:gd name="T2" fmla="*/ 1 w 626"/>
                <a:gd name="T3" fmla="*/ 6 h 1111"/>
                <a:gd name="T4" fmla="*/ 1 w 626"/>
                <a:gd name="T5" fmla="*/ 9 h 1111"/>
                <a:gd name="T6" fmla="*/ 15 w 626"/>
                <a:gd name="T7" fmla="*/ 9 h 1111"/>
                <a:gd name="T8" fmla="*/ 32 w 626"/>
                <a:gd name="T9" fmla="*/ 26 h 1111"/>
                <a:gd name="T10" fmla="*/ 81 w 626"/>
                <a:gd name="T11" fmla="*/ 118 h 1111"/>
                <a:gd name="T12" fmla="*/ 111 w 626"/>
                <a:gd name="T13" fmla="*/ 190 h 1111"/>
                <a:gd name="T14" fmla="*/ 125 w 626"/>
                <a:gd name="T15" fmla="*/ 226 h 1111"/>
                <a:gd name="T16" fmla="*/ 193 w 626"/>
                <a:gd name="T17" fmla="*/ 259 h 1111"/>
                <a:gd name="T18" fmla="*/ 256 w 626"/>
                <a:gd name="T19" fmla="*/ 302 h 1111"/>
                <a:gd name="T20" fmla="*/ 296 w 626"/>
                <a:gd name="T21" fmla="*/ 336 h 1111"/>
                <a:gd name="T22" fmla="*/ 319 w 626"/>
                <a:gd name="T23" fmla="*/ 361 h 1111"/>
                <a:gd name="T24" fmla="*/ 340 w 626"/>
                <a:gd name="T25" fmla="*/ 394 h 1111"/>
                <a:gd name="T26" fmla="*/ 413 w 626"/>
                <a:gd name="T27" fmla="*/ 537 h 1111"/>
                <a:gd name="T28" fmla="*/ 448 w 626"/>
                <a:gd name="T29" fmla="*/ 630 h 1111"/>
                <a:gd name="T30" fmla="*/ 461 w 626"/>
                <a:gd name="T31" fmla="*/ 688 h 1111"/>
                <a:gd name="T32" fmla="*/ 475 w 626"/>
                <a:gd name="T33" fmla="*/ 721 h 1111"/>
                <a:gd name="T34" fmla="*/ 497 w 626"/>
                <a:gd name="T35" fmla="*/ 762 h 1111"/>
                <a:gd name="T36" fmla="*/ 567 w 626"/>
                <a:gd name="T37" fmla="*/ 891 h 1111"/>
                <a:gd name="T38" fmla="*/ 603 w 626"/>
                <a:gd name="T39" fmla="*/ 970 h 1111"/>
                <a:gd name="T40" fmla="*/ 620 w 626"/>
                <a:gd name="T41" fmla="*/ 1025 h 1111"/>
                <a:gd name="T42" fmla="*/ 624 w 626"/>
                <a:gd name="T43" fmla="*/ 1082 h 1111"/>
                <a:gd name="T44" fmla="*/ 618 w 626"/>
                <a:gd name="T45" fmla="*/ 1111 h 1111"/>
                <a:gd name="T46" fmla="*/ 625 w 626"/>
                <a:gd name="T47" fmla="*/ 1078 h 1111"/>
                <a:gd name="T48" fmla="*/ 624 w 626"/>
                <a:gd name="T49" fmla="*/ 1039 h 1111"/>
                <a:gd name="T50" fmla="*/ 611 w 626"/>
                <a:gd name="T51" fmla="*/ 983 h 1111"/>
                <a:gd name="T52" fmla="*/ 589 w 626"/>
                <a:gd name="T53" fmla="*/ 929 h 1111"/>
                <a:gd name="T54" fmla="*/ 522 w 626"/>
                <a:gd name="T55" fmla="*/ 800 h 1111"/>
                <a:gd name="T56" fmla="*/ 483 w 626"/>
                <a:gd name="T57" fmla="*/ 731 h 1111"/>
                <a:gd name="T58" fmla="*/ 462 w 626"/>
                <a:gd name="T59" fmla="*/ 683 h 1111"/>
                <a:gd name="T60" fmla="*/ 454 w 626"/>
                <a:gd name="T61" fmla="*/ 644 h 1111"/>
                <a:gd name="T62" fmla="*/ 429 w 626"/>
                <a:gd name="T63" fmla="*/ 568 h 1111"/>
                <a:gd name="T64" fmla="*/ 379 w 626"/>
                <a:gd name="T65" fmla="*/ 460 h 1111"/>
                <a:gd name="T66" fmla="*/ 331 w 626"/>
                <a:gd name="T67" fmla="*/ 372 h 1111"/>
                <a:gd name="T68" fmla="*/ 309 w 626"/>
                <a:gd name="T69" fmla="*/ 343 h 1111"/>
                <a:gd name="T70" fmla="*/ 279 w 626"/>
                <a:gd name="T71" fmla="*/ 314 h 1111"/>
                <a:gd name="T72" fmla="*/ 217 w 626"/>
                <a:gd name="T73" fmla="*/ 268 h 1111"/>
                <a:gd name="T74" fmla="*/ 149 w 626"/>
                <a:gd name="T75" fmla="*/ 232 h 1111"/>
                <a:gd name="T76" fmla="*/ 119 w 626"/>
                <a:gd name="T77" fmla="*/ 210 h 1111"/>
                <a:gd name="T78" fmla="*/ 93 w 626"/>
                <a:gd name="T79" fmla="*/ 136 h 1111"/>
                <a:gd name="T80" fmla="*/ 59 w 626"/>
                <a:gd name="T81" fmla="*/ 66 h 1111"/>
                <a:gd name="T82" fmla="*/ 22 w 626"/>
                <a:gd name="T83" fmla="*/ 10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6" h="1111">
                  <a:moveTo>
                    <a:pt x="13" y="0"/>
                  </a:moveTo>
                  <a:lnTo>
                    <a:pt x="8" y="1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1" y="6"/>
                  </a:lnTo>
                  <a:lnTo>
                    <a:pt x="1" y="9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5" y="9"/>
                  </a:lnTo>
                  <a:lnTo>
                    <a:pt x="21" y="15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58" y="71"/>
                  </a:lnTo>
                  <a:lnTo>
                    <a:pt x="70" y="94"/>
                  </a:lnTo>
                  <a:lnTo>
                    <a:pt x="81" y="118"/>
                  </a:lnTo>
                  <a:lnTo>
                    <a:pt x="92" y="141"/>
                  </a:lnTo>
                  <a:lnTo>
                    <a:pt x="101" y="166"/>
                  </a:lnTo>
                  <a:lnTo>
                    <a:pt x="111" y="190"/>
                  </a:lnTo>
                  <a:lnTo>
                    <a:pt x="118" y="215"/>
                  </a:lnTo>
                  <a:lnTo>
                    <a:pt x="125" y="226"/>
                  </a:lnTo>
                  <a:lnTo>
                    <a:pt x="125" y="226"/>
                  </a:lnTo>
                  <a:lnTo>
                    <a:pt x="148" y="236"/>
                  </a:lnTo>
                  <a:lnTo>
                    <a:pt x="171" y="247"/>
                  </a:lnTo>
                  <a:lnTo>
                    <a:pt x="193" y="259"/>
                  </a:lnTo>
                  <a:lnTo>
                    <a:pt x="216" y="273"/>
                  </a:lnTo>
                  <a:lnTo>
                    <a:pt x="237" y="287"/>
                  </a:lnTo>
                  <a:lnTo>
                    <a:pt x="256" y="302"/>
                  </a:lnTo>
                  <a:lnTo>
                    <a:pt x="276" y="319"/>
                  </a:lnTo>
                  <a:lnTo>
                    <a:pt x="296" y="336"/>
                  </a:lnTo>
                  <a:lnTo>
                    <a:pt x="296" y="336"/>
                  </a:lnTo>
                  <a:lnTo>
                    <a:pt x="308" y="348"/>
                  </a:lnTo>
                  <a:lnTo>
                    <a:pt x="319" y="361"/>
                  </a:lnTo>
                  <a:lnTo>
                    <a:pt x="319" y="361"/>
                  </a:lnTo>
                  <a:lnTo>
                    <a:pt x="330" y="377"/>
                  </a:lnTo>
                  <a:lnTo>
                    <a:pt x="340" y="394"/>
                  </a:lnTo>
                  <a:lnTo>
                    <a:pt x="340" y="394"/>
                  </a:lnTo>
                  <a:lnTo>
                    <a:pt x="378" y="465"/>
                  </a:lnTo>
                  <a:lnTo>
                    <a:pt x="396" y="501"/>
                  </a:lnTo>
                  <a:lnTo>
                    <a:pt x="413" y="537"/>
                  </a:lnTo>
                  <a:lnTo>
                    <a:pt x="428" y="573"/>
                  </a:lnTo>
                  <a:lnTo>
                    <a:pt x="442" y="610"/>
                  </a:lnTo>
                  <a:lnTo>
                    <a:pt x="448" y="630"/>
                  </a:lnTo>
                  <a:lnTo>
                    <a:pt x="452" y="649"/>
                  </a:lnTo>
                  <a:lnTo>
                    <a:pt x="457" y="668"/>
                  </a:lnTo>
                  <a:lnTo>
                    <a:pt x="461" y="688"/>
                  </a:lnTo>
                  <a:lnTo>
                    <a:pt x="470" y="706"/>
                  </a:lnTo>
                  <a:lnTo>
                    <a:pt x="470" y="706"/>
                  </a:lnTo>
                  <a:lnTo>
                    <a:pt x="475" y="721"/>
                  </a:lnTo>
                  <a:lnTo>
                    <a:pt x="482" y="735"/>
                  </a:lnTo>
                  <a:lnTo>
                    <a:pt x="497" y="762"/>
                  </a:lnTo>
                  <a:lnTo>
                    <a:pt x="497" y="762"/>
                  </a:lnTo>
                  <a:lnTo>
                    <a:pt x="521" y="804"/>
                  </a:lnTo>
                  <a:lnTo>
                    <a:pt x="545" y="846"/>
                  </a:lnTo>
                  <a:lnTo>
                    <a:pt x="567" y="891"/>
                  </a:lnTo>
                  <a:lnTo>
                    <a:pt x="588" y="934"/>
                  </a:lnTo>
                  <a:lnTo>
                    <a:pt x="588" y="934"/>
                  </a:lnTo>
                  <a:lnTo>
                    <a:pt x="603" y="970"/>
                  </a:lnTo>
                  <a:lnTo>
                    <a:pt x="610" y="988"/>
                  </a:lnTo>
                  <a:lnTo>
                    <a:pt x="616" y="1006"/>
                  </a:lnTo>
                  <a:lnTo>
                    <a:pt x="620" y="1025"/>
                  </a:lnTo>
                  <a:lnTo>
                    <a:pt x="623" y="1044"/>
                  </a:lnTo>
                  <a:lnTo>
                    <a:pt x="624" y="1062"/>
                  </a:lnTo>
                  <a:lnTo>
                    <a:pt x="624" y="1082"/>
                  </a:lnTo>
                  <a:lnTo>
                    <a:pt x="624" y="1082"/>
                  </a:lnTo>
                  <a:lnTo>
                    <a:pt x="622" y="1097"/>
                  </a:lnTo>
                  <a:lnTo>
                    <a:pt x="618" y="1111"/>
                  </a:lnTo>
                  <a:lnTo>
                    <a:pt x="618" y="1111"/>
                  </a:lnTo>
                  <a:lnTo>
                    <a:pt x="622" y="1095"/>
                  </a:lnTo>
                  <a:lnTo>
                    <a:pt x="625" y="1078"/>
                  </a:lnTo>
                  <a:lnTo>
                    <a:pt x="625" y="1078"/>
                  </a:lnTo>
                  <a:lnTo>
                    <a:pt x="626" y="1058"/>
                  </a:lnTo>
                  <a:lnTo>
                    <a:pt x="624" y="1039"/>
                  </a:lnTo>
                  <a:lnTo>
                    <a:pt x="622" y="1020"/>
                  </a:lnTo>
                  <a:lnTo>
                    <a:pt x="617" y="1002"/>
                  </a:lnTo>
                  <a:lnTo>
                    <a:pt x="611" y="983"/>
                  </a:lnTo>
                  <a:lnTo>
                    <a:pt x="604" y="965"/>
                  </a:lnTo>
                  <a:lnTo>
                    <a:pt x="589" y="929"/>
                  </a:lnTo>
                  <a:lnTo>
                    <a:pt x="589" y="929"/>
                  </a:lnTo>
                  <a:lnTo>
                    <a:pt x="568" y="886"/>
                  </a:lnTo>
                  <a:lnTo>
                    <a:pt x="546" y="843"/>
                  </a:lnTo>
                  <a:lnTo>
                    <a:pt x="522" y="800"/>
                  </a:lnTo>
                  <a:lnTo>
                    <a:pt x="498" y="758"/>
                  </a:lnTo>
                  <a:lnTo>
                    <a:pt x="498" y="758"/>
                  </a:lnTo>
                  <a:lnTo>
                    <a:pt x="483" y="731"/>
                  </a:lnTo>
                  <a:lnTo>
                    <a:pt x="476" y="717"/>
                  </a:lnTo>
                  <a:lnTo>
                    <a:pt x="471" y="702"/>
                  </a:lnTo>
                  <a:lnTo>
                    <a:pt x="462" y="683"/>
                  </a:lnTo>
                  <a:lnTo>
                    <a:pt x="462" y="683"/>
                  </a:lnTo>
                  <a:lnTo>
                    <a:pt x="458" y="664"/>
                  </a:lnTo>
                  <a:lnTo>
                    <a:pt x="454" y="644"/>
                  </a:lnTo>
                  <a:lnTo>
                    <a:pt x="449" y="626"/>
                  </a:lnTo>
                  <a:lnTo>
                    <a:pt x="443" y="606"/>
                  </a:lnTo>
                  <a:lnTo>
                    <a:pt x="429" y="568"/>
                  </a:lnTo>
                  <a:lnTo>
                    <a:pt x="414" y="532"/>
                  </a:lnTo>
                  <a:lnTo>
                    <a:pt x="398" y="496"/>
                  </a:lnTo>
                  <a:lnTo>
                    <a:pt x="379" y="460"/>
                  </a:lnTo>
                  <a:lnTo>
                    <a:pt x="342" y="390"/>
                  </a:lnTo>
                  <a:lnTo>
                    <a:pt x="342" y="390"/>
                  </a:lnTo>
                  <a:lnTo>
                    <a:pt x="331" y="372"/>
                  </a:lnTo>
                  <a:lnTo>
                    <a:pt x="321" y="356"/>
                  </a:lnTo>
                  <a:lnTo>
                    <a:pt x="321" y="356"/>
                  </a:lnTo>
                  <a:lnTo>
                    <a:pt x="309" y="343"/>
                  </a:lnTo>
                  <a:lnTo>
                    <a:pt x="297" y="331"/>
                  </a:lnTo>
                  <a:lnTo>
                    <a:pt x="297" y="331"/>
                  </a:lnTo>
                  <a:lnTo>
                    <a:pt x="279" y="314"/>
                  </a:lnTo>
                  <a:lnTo>
                    <a:pt x="259" y="298"/>
                  </a:lnTo>
                  <a:lnTo>
                    <a:pt x="238" y="282"/>
                  </a:lnTo>
                  <a:lnTo>
                    <a:pt x="217" y="268"/>
                  </a:lnTo>
                  <a:lnTo>
                    <a:pt x="195" y="256"/>
                  </a:lnTo>
                  <a:lnTo>
                    <a:pt x="172" y="243"/>
                  </a:lnTo>
                  <a:lnTo>
                    <a:pt x="149" y="232"/>
                  </a:lnTo>
                  <a:lnTo>
                    <a:pt x="126" y="222"/>
                  </a:lnTo>
                  <a:lnTo>
                    <a:pt x="119" y="210"/>
                  </a:lnTo>
                  <a:lnTo>
                    <a:pt x="119" y="210"/>
                  </a:lnTo>
                  <a:lnTo>
                    <a:pt x="112" y="185"/>
                  </a:lnTo>
                  <a:lnTo>
                    <a:pt x="104" y="161"/>
                  </a:lnTo>
                  <a:lnTo>
                    <a:pt x="93" y="136"/>
                  </a:lnTo>
                  <a:lnTo>
                    <a:pt x="83" y="113"/>
                  </a:lnTo>
                  <a:lnTo>
                    <a:pt x="71" y="90"/>
                  </a:lnTo>
                  <a:lnTo>
                    <a:pt x="59" y="66"/>
                  </a:lnTo>
                  <a:lnTo>
                    <a:pt x="34" y="21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6"/>
                  </a:lnTo>
                  <a:lnTo>
                    <a:pt x="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3478D2F2-9182-4F5D-C05E-A799DEDCA9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" y="458"/>
              <a:ext cx="527" cy="455"/>
            </a:xfrm>
            <a:custGeom>
              <a:avLst/>
              <a:gdLst>
                <a:gd name="T0" fmla="*/ 181 w 527"/>
                <a:gd name="T1" fmla="*/ 0 h 455"/>
                <a:gd name="T2" fmla="*/ 153 w 527"/>
                <a:gd name="T3" fmla="*/ 3 h 455"/>
                <a:gd name="T4" fmla="*/ 137 w 527"/>
                <a:gd name="T5" fmla="*/ 9 h 455"/>
                <a:gd name="T6" fmla="*/ 106 w 527"/>
                <a:gd name="T7" fmla="*/ 24 h 455"/>
                <a:gd name="T8" fmla="*/ 79 w 527"/>
                <a:gd name="T9" fmla="*/ 44 h 455"/>
                <a:gd name="T10" fmla="*/ 55 w 527"/>
                <a:gd name="T11" fmla="*/ 69 h 455"/>
                <a:gd name="T12" fmla="*/ 44 w 527"/>
                <a:gd name="T13" fmla="*/ 83 h 455"/>
                <a:gd name="T14" fmla="*/ 19 w 527"/>
                <a:gd name="T15" fmla="*/ 128 h 455"/>
                <a:gd name="T16" fmla="*/ 0 w 527"/>
                <a:gd name="T17" fmla="*/ 177 h 455"/>
                <a:gd name="T18" fmla="*/ 8 w 527"/>
                <a:gd name="T19" fmla="*/ 154 h 455"/>
                <a:gd name="T20" fmla="*/ 29 w 527"/>
                <a:gd name="T21" fmla="*/ 108 h 455"/>
                <a:gd name="T22" fmla="*/ 43 w 527"/>
                <a:gd name="T23" fmla="*/ 87 h 455"/>
                <a:gd name="T24" fmla="*/ 65 w 527"/>
                <a:gd name="T25" fmla="*/ 60 h 455"/>
                <a:gd name="T26" fmla="*/ 91 w 527"/>
                <a:gd name="T27" fmla="*/ 38 h 455"/>
                <a:gd name="T28" fmla="*/ 120 w 527"/>
                <a:gd name="T29" fmla="*/ 21 h 455"/>
                <a:gd name="T30" fmla="*/ 152 w 527"/>
                <a:gd name="T31" fmla="*/ 8 h 455"/>
                <a:gd name="T32" fmla="*/ 169 w 527"/>
                <a:gd name="T33" fmla="*/ 4 h 455"/>
                <a:gd name="T34" fmla="*/ 194 w 527"/>
                <a:gd name="T35" fmla="*/ 6 h 455"/>
                <a:gd name="T36" fmla="*/ 195 w 527"/>
                <a:gd name="T37" fmla="*/ 73 h 455"/>
                <a:gd name="T38" fmla="*/ 195 w 527"/>
                <a:gd name="T39" fmla="*/ 93 h 455"/>
                <a:gd name="T40" fmla="*/ 198 w 527"/>
                <a:gd name="T41" fmla="*/ 113 h 455"/>
                <a:gd name="T42" fmla="*/ 203 w 527"/>
                <a:gd name="T43" fmla="*/ 122 h 455"/>
                <a:gd name="T44" fmla="*/ 214 w 527"/>
                <a:gd name="T45" fmla="*/ 141 h 455"/>
                <a:gd name="T46" fmla="*/ 216 w 527"/>
                <a:gd name="T47" fmla="*/ 178 h 455"/>
                <a:gd name="T48" fmla="*/ 216 w 527"/>
                <a:gd name="T49" fmla="*/ 247 h 455"/>
                <a:gd name="T50" fmla="*/ 216 w 527"/>
                <a:gd name="T51" fmla="*/ 251 h 455"/>
                <a:gd name="T52" fmla="*/ 218 w 527"/>
                <a:gd name="T53" fmla="*/ 254 h 455"/>
                <a:gd name="T54" fmla="*/ 223 w 527"/>
                <a:gd name="T55" fmla="*/ 255 h 455"/>
                <a:gd name="T56" fmla="*/ 284 w 527"/>
                <a:gd name="T57" fmla="*/ 262 h 455"/>
                <a:gd name="T58" fmla="*/ 292 w 527"/>
                <a:gd name="T59" fmla="*/ 264 h 455"/>
                <a:gd name="T60" fmla="*/ 300 w 527"/>
                <a:gd name="T61" fmla="*/ 267 h 455"/>
                <a:gd name="T62" fmla="*/ 305 w 527"/>
                <a:gd name="T63" fmla="*/ 273 h 455"/>
                <a:gd name="T64" fmla="*/ 307 w 527"/>
                <a:gd name="T65" fmla="*/ 280 h 455"/>
                <a:gd name="T66" fmla="*/ 388 w 527"/>
                <a:gd name="T67" fmla="*/ 442 h 455"/>
                <a:gd name="T68" fmla="*/ 421 w 527"/>
                <a:gd name="T69" fmla="*/ 379 h 455"/>
                <a:gd name="T70" fmla="*/ 490 w 527"/>
                <a:gd name="T71" fmla="*/ 257 h 455"/>
                <a:gd name="T72" fmla="*/ 527 w 527"/>
                <a:gd name="T73" fmla="*/ 192 h 455"/>
                <a:gd name="T74" fmla="*/ 492 w 527"/>
                <a:gd name="T75" fmla="*/ 252 h 455"/>
                <a:gd name="T76" fmla="*/ 425 w 527"/>
                <a:gd name="T77" fmla="*/ 371 h 455"/>
                <a:gd name="T78" fmla="*/ 391 w 527"/>
                <a:gd name="T79" fmla="*/ 435 h 455"/>
                <a:gd name="T80" fmla="*/ 390 w 527"/>
                <a:gd name="T81" fmla="*/ 438 h 455"/>
                <a:gd name="T82" fmla="*/ 379 w 527"/>
                <a:gd name="T83" fmla="*/ 450 h 455"/>
                <a:gd name="T84" fmla="*/ 309 w 527"/>
                <a:gd name="T85" fmla="*/ 275 h 455"/>
                <a:gd name="T86" fmla="*/ 301 w 527"/>
                <a:gd name="T87" fmla="*/ 264 h 455"/>
                <a:gd name="T88" fmla="*/ 298 w 527"/>
                <a:gd name="T89" fmla="*/ 260 h 455"/>
                <a:gd name="T90" fmla="*/ 285 w 527"/>
                <a:gd name="T91" fmla="*/ 258 h 455"/>
                <a:gd name="T92" fmla="*/ 224 w 527"/>
                <a:gd name="T93" fmla="*/ 251 h 455"/>
                <a:gd name="T94" fmla="*/ 222 w 527"/>
                <a:gd name="T95" fmla="*/ 251 h 455"/>
                <a:gd name="T96" fmla="*/ 219 w 527"/>
                <a:gd name="T97" fmla="*/ 250 h 455"/>
                <a:gd name="T98" fmla="*/ 217 w 527"/>
                <a:gd name="T99" fmla="*/ 243 h 455"/>
                <a:gd name="T100" fmla="*/ 217 w 527"/>
                <a:gd name="T101" fmla="*/ 174 h 455"/>
                <a:gd name="T102" fmla="*/ 222 w 527"/>
                <a:gd name="T103" fmla="*/ 144 h 455"/>
                <a:gd name="T104" fmla="*/ 209 w 527"/>
                <a:gd name="T105" fmla="*/ 127 h 455"/>
                <a:gd name="T106" fmla="*/ 201 w 527"/>
                <a:gd name="T107" fmla="*/ 108 h 455"/>
                <a:gd name="T108" fmla="*/ 198 w 527"/>
                <a:gd name="T109" fmla="*/ 98 h 455"/>
                <a:gd name="T110" fmla="*/ 196 w 527"/>
                <a:gd name="T111" fmla="*/ 69 h 455"/>
                <a:gd name="T112" fmla="*/ 195 w 527"/>
                <a:gd name="T113" fmla="*/ 1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27" h="455">
                  <a:moveTo>
                    <a:pt x="181" y="0"/>
                  </a:moveTo>
                  <a:lnTo>
                    <a:pt x="181" y="0"/>
                  </a:lnTo>
                  <a:lnTo>
                    <a:pt x="170" y="1"/>
                  </a:lnTo>
                  <a:lnTo>
                    <a:pt x="153" y="3"/>
                  </a:lnTo>
                  <a:lnTo>
                    <a:pt x="153" y="3"/>
                  </a:lnTo>
                  <a:lnTo>
                    <a:pt x="137" y="9"/>
                  </a:lnTo>
                  <a:lnTo>
                    <a:pt x="121" y="16"/>
                  </a:lnTo>
                  <a:lnTo>
                    <a:pt x="106" y="24"/>
                  </a:lnTo>
                  <a:lnTo>
                    <a:pt x="92" y="34"/>
                  </a:lnTo>
                  <a:lnTo>
                    <a:pt x="79" y="44"/>
                  </a:lnTo>
                  <a:lnTo>
                    <a:pt x="67" y="56"/>
                  </a:lnTo>
                  <a:lnTo>
                    <a:pt x="55" y="69"/>
                  </a:lnTo>
                  <a:lnTo>
                    <a:pt x="44" y="83"/>
                  </a:lnTo>
                  <a:lnTo>
                    <a:pt x="44" y="83"/>
                  </a:lnTo>
                  <a:lnTo>
                    <a:pt x="30" y="105"/>
                  </a:lnTo>
                  <a:lnTo>
                    <a:pt x="19" y="128"/>
                  </a:lnTo>
                  <a:lnTo>
                    <a:pt x="8" y="153"/>
                  </a:lnTo>
                  <a:lnTo>
                    <a:pt x="0" y="177"/>
                  </a:lnTo>
                  <a:lnTo>
                    <a:pt x="0" y="177"/>
                  </a:lnTo>
                  <a:lnTo>
                    <a:pt x="8" y="154"/>
                  </a:lnTo>
                  <a:lnTo>
                    <a:pt x="18" y="130"/>
                  </a:lnTo>
                  <a:lnTo>
                    <a:pt x="29" y="108"/>
                  </a:lnTo>
                  <a:lnTo>
                    <a:pt x="43" y="87"/>
                  </a:lnTo>
                  <a:lnTo>
                    <a:pt x="43" y="87"/>
                  </a:lnTo>
                  <a:lnTo>
                    <a:pt x="54" y="73"/>
                  </a:lnTo>
                  <a:lnTo>
                    <a:pt x="65" y="60"/>
                  </a:lnTo>
                  <a:lnTo>
                    <a:pt x="77" y="49"/>
                  </a:lnTo>
                  <a:lnTo>
                    <a:pt x="91" y="38"/>
                  </a:lnTo>
                  <a:lnTo>
                    <a:pt x="105" y="29"/>
                  </a:lnTo>
                  <a:lnTo>
                    <a:pt x="120" y="21"/>
                  </a:lnTo>
                  <a:lnTo>
                    <a:pt x="135" y="14"/>
                  </a:lnTo>
                  <a:lnTo>
                    <a:pt x="152" y="8"/>
                  </a:lnTo>
                  <a:lnTo>
                    <a:pt x="169" y="4"/>
                  </a:lnTo>
                  <a:lnTo>
                    <a:pt x="169" y="4"/>
                  </a:lnTo>
                  <a:lnTo>
                    <a:pt x="180" y="4"/>
                  </a:lnTo>
                  <a:lnTo>
                    <a:pt x="194" y="6"/>
                  </a:lnTo>
                  <a:lnTo>
                    <a:pt x="194" y="6"/>
                  </a:lnTo>
                  <a:lnTo>
                    <a:pt x="195" y="73"/>
                  </a:lnTo>
                  <a:lnTo>
                    <a:pt x="195" y="73"/>
                  </a:lnTo>
                  <a:lnTo>
                    <a:pt x="195" y="93"/>
                  </a:lnTo>
                  <a:lnTo>
                    <a:pt x="196" y="102"/>
                  </a:lnTo>
                  <a:lnTo>
                    <a:pt x="198" y="113"/>
                  </a:lnTo>
                  <a:lnTo>
                    <a:pt x="198" y="113"/>
                  </a:lnTo>
                  <a:lnTo>
                    <a:pt x="203" y="122"/>
                  </a:lnTo>
                  <a:lnTo>
                    <a:pt x="208" y="132"/>
                  </a:lnTo>
                  <a:lnTo>
                    <a:pt x="214" y="141"/>
                  </a:lnTo>
                  <a:lnTo>
                    <a:pt x="221" y="149"/>
                  </a:lnTo>
                  <a:lnTo>
                    <a:pt x="216" y="178"/>
                  </a:lnTo>
                  <a:lnTo>
                    <a:pt x="216" y="178"/>
                  </a:lnTo>
                  <a:lnTo>
                    <a:pt x="216" y="247"/>
                  </a:lnTo>
                  <a:lnTo>
                    <a:pt x="216" y="247"/>
                  </a:lnTo>
                  <a:lnTo>
                    <a:pt x="216" y="251"/>
                  </a:lnTo>
                  <a:lnTo>
                    <a:pt x="218" y="254"/>
                  </a:lnTo>
                  <a:lnTo>
                    <a:pt x="218" y="254"/>
                  </a:lnTo>
                  <a:lnTo>
                    <a:pt x="221" y="255"/>
                  </a:lnTo>
                  <a:lnTo>
                    <a:pt x="223" y="255"/>
                  </a:lnTo>
                  <a:lnTo>
                    <a:pt x="223" y="255"/>
                  </a:lnTo>
                  <a:lnTo>
                    <a:pt x="284" y="262"/>
                  </a:lnTo>
                  <a:lnTo>
                    <a:pt x="284" y="262"/>
                  </a:lnTo>
                  <a:lnTo>
                    <a:pt x="292" y="264"/>
                  </a:lnTo>
                  <a:lnTo>
                    <a:pt x="296" y="265"/>
                  </a:lnTo>
                  <a:lnTo>
                    <a:pt x="300" y="267"/>
                  </a:lnTo>
                  <a:lnTo>
                    <a:pt x="300" y="267"/>
                  </a:lnTo>
                  <a:lnTo>
                    <a:pt x="305" y="273"/>
                  </a:lnTo>
                  <a:lnTo>
                    <a:pt x="307" y="280"/>
                  </a:lnTo>
                  <a:lnTo>
                    <a:pt x="307" y="280"/>
                  </a:lnTo>
                  <a:lnTo>
                    <a:pt x="377" y="455"/>
                  </a:lnTo>
                  <a:lnTo>
                    <a:pt x="388" y="442"/>
                  </a:lnTo>
                  <a:lnTo>
                    <a:pt x="388" y="442"/>
                  </a:lnTo>
                  <a:lnTo>
                    <a:pt x="421" y="379"/>
                  </a:lnTo>
                  <a:lnTo>
                    <a:pt x="455" y="317"/>
                  </a:lnTo>
                  <a:lnTo>
                    <a:pt x="490" y="257"/>
                  </a:lnTo>
                  <a:lnTo>
                    <a:pt x="526" y="197"/>
                  </a:lnTo>
                  <a:lnTo>
                    <a:pt x="527" y="192"/>
                  </a:lnTo>
                  <a:lnTo>
                    <a:pt x="527" y="192"/>
                  </a:lnTo>
                  <a:lnTo>
                    <a:pt x="492" y="252"/>
                  </a:lnTo>
                  <a:lnTo>
                    <a:pt x="458" y="311"/>
                  </a:lnTo>
                  <a:lnTo>
                    <a:pt x="425" y="371"/>
                  </a:lnTo>
                  <a:lnTo>
                    <a:pt x="393" y="433"/>
                  </a:lnTo>
                  <a:lnTo>
                    <a:pt x="391" y="435"/>
                  </a:lnTo>
                  <a:lnTo>
                    <a:pt x="391" y="435"/>
                  </a:lnTo>
                  <a:lnTo>
                    <a:pt x="390" y="438"/>
                  </a:lnTo>
                  <a:lnTo>
                    <a:pt x="379" y="450"/>
                  </a:lnTo>
                  <a:lnTo>
                    <a:pt x="379" y="450"/>
                  </a:lnTo>
                  <a:lnTo>
                    <a:pt x="309" y="275"/>
                  </a:lnTo>
                  <a:lnTo>
                    <a:pt x="309" y="275"/>
                  </a:lnTo>
                  <a:lnTo>
                    <a:pt x="306" y="268"/>
                  </a:lnTo>
                  <a:lnTo>
                    <a:pt x="301" y="264"/>
                  </a:lnTo>
                  <a:lnTo>
                    <a:pt x="301" y="264"/>
                  </a:lnTo>
                  <a:lnTo>
                    <a:pt x="298" y="260"/>
                  </a:lnTo>
                  <a:lnTo>
                    <a:pt x="294" y="259"/>
                  </a:lnTo>
                  <a:lnTo>
                    <a:pt x="285" y="258"/>
                  </a:lnTo>
                  <a:lnTo>
                    <a:pt x="285" y="258"/>
                  </a:lnTo>
                  <a:lnTo>
                    <a:pt x="224" y="251"/>
                  </a:lnTo>
                  <a:lnTo>
                    <a:pt x="224" y="251"/>
                  </a:lnTo>
                  <a:lnTo>
                    <a:pt x="222" y="251"/>
                  </a:lnTo>
                  <a:lnTo>
                    <a:pt x="219" y="250"/>
                  </a:lnTo>
                  <a:lnTo>
                    <a:pt x="219" y="250"/>
                  </a:lnTo>
                  <a:lnTo>
                    <a:pt x="217" y="246"/>
                  </a:lnTo>
                  <a:lnTo>
                    <a:pt x="217" y="243"/>
                  </a:lnTo>
                  <a:lnTo>
                    <a:pt x="217" y="243"/>
                  </a:lnTo>
                  <a:lnTo>
                    <a:pt x="217" y="174"/>
                  </a:lnTo>
                  <a:lnTo>
                    <a:pt x="222" y="144"/>
                  </a:lnTo>
                  <a:lnTo>
                    <a:pt x="222" y="144"/>
                  </a:lnTo>
                  <a:lnTo>
                    <a:pt x="215" y="136"/>
                  </a:lnTo>
                  <a:lnTo>
                    <a:pt x="209" y="127"/>
                  </a:lnTo>
                  <a:lnTo>
                    <a:pt x="204" y="118"/>
                  </a:lnTo>
                  <a:lnTo>
                    <a:pt x="201" y="108"/>
                  </a:lnTo>
                  <a:lnTo>
                    <a:pt x="201" y="108"/>
                  </a:lnTo>
                  <a:lnTo>
                    <a:pt x="198" y="98"/>
                  </a:lnTo>
                  <a:lnTo>
                    <a:pt x="197" y="88"/>
                  </a:lnTo>
                  <a:lnTo>
                    <a:pt x="196" y="69"/>
                  </a:lnTo>
                  <a:lnTo>
                    <a:pt x="196" y="69"/>
                  </a:lnTo>
                  <a:lnTo>
                    <a:pt x="195" y="1"/>
                  </a:lnTo>
                  <a:lnTo>
                    <a:pt x="18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62DFAAAD-9B0F-9976-07D8-CA3D27F530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43" y="458"/>
              <a:ext cx="202" cy="435"/>
            </a:xfrm>
            <a:custGeom>
              <a:avLst/>
              <a:gdLst>
                <a:gd name="T0" fmla="*/ 144 w 202"/>
                <a:gd name="T1" fmla="*/ 174 h 435"/>
                <a:gd name="T2" fmla="*/ 144 w 202"/>
                <a:gd name="T3" fmla="*/ 174 h 435"/>
                <a:gd name="T4" fmla="*/ 142 w 202"/>
                <a:gd name="T5" fmla="*/ 175 h 435"/>
                <a:gd name="T6" fmla="*/ 136 w 202"/>
                <a:gd name="T7" fmla="*/ 192 h 435"/>
                <a:gd name="T8" fmla="*/ 136 w 202"/>
                <a:gd name="T9" fmla="*/ 192 h 435"/>
                <a:gd name="T10" fmla="*/ 101 w 202"/>
                <a:gd name="T11" fmla="*/ 252 h 435"/>
                <a:gd name="T12" fmla="*/ 66 w 202"/>
                <a:gd name="T13" fmla="*/ 313 h 435"/>
                <a:gd name="T14" fmla="*/ 32 w 202"/>
                <a:gd name="T15" fmla="*/ 373 h 435"/>
                <a:gd name="T16" fmla="*/ 0 w 202"/>
                <a:gd name="T17" fmla="*/ 435 h 435"/>
                <a:gd name="T18" fmla="*/ 2 w 202"/>
                <a:gd name="T19" fmla="*/ 433 h 435"/>
                <a:gd name="T20" fmla="*/ 2 w 202"/>
                <a:gd name="T21" fmla="*/ 433 h 435"/>
                <a:gd name="T22" fmla="*/ 34 w 202"/>
                <a:gd name="T23" fmla="*/ 371 h 435"/>
                <a:gd name="T24" fmla="*/ 67 w 202"/>
                <a:gd name="T25" fmla="*/ 311 h 435"/>
                <a:gd name="T26" fmla="*/ 101 w 202"/>
                <a:gd name="T27" fmla="*/ 252 h 435"/>
                <a:gd name="T28" fmla="*/ 136 w 202"/>
                <a:gd name="T29" fmla="*/ 192 h 435"/>
                <a:gd name="T30" fmla="*/ 142 w 202"/>
                <a:gd name="T31" fmla="*/ 176 h 435"/>
                <a:gd name="T32" fmla="*/ 142 w 202"/>
                <a:gd name="T33" fmla="*/ 176 h 435"/>
                <a:gd name="T34" fmla="*/ 144 w 202"/>
                <a:gd name="T35" fmla="*/ 174 h 435"/>
                <a:gd name="T36" fmla="*/ 144 w 202"/>
                <a:gd name="T37" fmla="*/ 174 h 435"/>
                <a:gd name="T38" fmla="*/ 189 w 202"/>
                <a:gd name="T39" fmla="*/ 7 h 435"/>
                <a:gd name="T40" fmla="*/ 185 w 202"/>
                <a:gd name="T41" fmla="*/ 9 h 435"/>
                <a:gd name="T42" fmla="*/ 185 w 202"/>
                <a:gd name="T43" fmla="*/ 9 h 435"/>
                <a:gd name="T44" fmla="*/ 185 w 202"/>
                <a:gd name="T45" fmla="*/ 9 h 435"/>
                <a:gd name="T46" fmla="*/ 189 w 202"/>
                <a:gd name="T47" fmla="*/ 8 h 435"/>
                <a:gd name="T48" fmla="*/ 189 w 202"/>
                <a:gd name="T49" fmla="*/ 8 h 435"/>
                <a:gd name="T50" fmla="*/ 189 w 202"/>
                <a:gd name="T51" fmla="*/ 7 h 435"/>
                <a:gd name="T52" fmla="*/ 200 w 202"/>
                <a:gd name="T53" fmla="*/ 0 h 435"/>
                <a:gd name="T54" fmla="*/ 197 w 202"/>
                <a:gd name="T55" fmla="*/ 2 h 435"/>
                <a:gd name="T56" fmla="*/ 202 w 202"/>
                <a:gd name="T57" fmla="*/ 1 h 435"/>
                <a:gd name="T58" fmla="*/ 202 w 202"/>
                <a:gd name="T59" fmla="*/ 1 h 435"/>
                <a:gd name="T60" fmla="*/ 200 w 202"/>
                <a:gd name="T61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2" h="435">
                  <a:moveTo>
                    <a:pt x="144" y="174"/>
                  </a:moveTo>
                  <a:lnTo>
                    <a:pt x="144" y="174"/>
                  </a:lnTo>
                  <a:lnTo>
                    <a:pt x="142" y="175"/>
                  </a:lnTo>
                  <a:lnTo>
                    <a:pt x="136" y="192"/>
                  </a:lnTo>
                  <a:lnTo>
                    <a:pt x="136" y="192"/>
                  </a:lnTo>
                  <a:lnTo>
                    <a:pt x="101" y="252"/>
                  </a:lnTo>
                  <a:lnTo>
                    <a:pt x="66" y="313"/>
                  </a:lnTo>
                  <a:lnTo>
                    <a:pt x="32" y="373"/>
                  </a:lnTo>
                  <a:lnTo>
                    <a:pt x="0" y="435"/>
                  </a:lnTo>
                  <a:lnTo>
                    <a:pt x="2" y="433"/>
                  </a:lnTo>
                  <a:lnTo>
                    <a:pt x="2" y="433"/>
                  </a:lnTo>
                  <a:lnTo>
                    <a:pt x="34" y="371"/>
                  </a:lnTo>
                  <a:lnTo>
                    <a:pt x="67" y="311"/>
                  </a:lnTo>
                  <a:lnTo>
                    <a:pt x="101" y="252"/>
                  </a:lnTo>
                  <a:lnTo>
                    <a:pt x="136" y="192"/>
                  </a:lnTo>
                  <a:lnTo>
                    <a:pt x="142" y="176"/>
                  </a:lnTo>
                  <a:lnTo>
                    <a:pt x="142" y="176"/>
                  </a:lnTo>
                  <a:lnTo>
                    <a:pt x="144" y="174"/>
                  </a:lnTo>
                  <a:lnTo>
                    <a:pt x="144" y="174"/>
                  </a:lnTo>
                  <a:close/>
                  <a:moveTo>
                    <a:pt x="189" y="7"/>
                  </a:moveTo>
                  <a:lnTo>
                    <a:pt x="185" y="9"/>
                  </a:lnTo>
                  <a:lnTo>
                    <a:pt x="185" y="9"/>
                  </a:lnTo>
                  <a:lnTo>
                    <a:pt x="185" y="9"/>
                  </a:lnTo>
                  <a:lnTo>
                    <a:pt x="189" y="8"/>
                  </a:lnTo>
                  <a:lnTo>
                    <a:pt x="189" y="8"/>
                  </a:lnTo>
                  <a:lnTo>
                    <a:pt x="189" y="7"/>
                  </a:lnTo>
                  <a:close/>
                  <a:moveTo>
                    <a:pt x="200" y="0"/>
                  </a:moveTo>
                  <a:lnTo>
                    <a:pt x="197" y="2"/>
                  </a:lnTo>
                  <a:lnTo>
                    <a:pt x="202" y="1"/>
                  </a:lnTo>
                  <a:lnTo>
                    <a:pt x="202" y="1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CF4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3819C210-59BD-FCBA-BBF4-39711592B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632"/>
              <a:ext cx="144" cy="261"/>
            </a:xfrm>
            <a:custGeom>
              <a:avLst/>
              <a:gdLst>
                <a:gd name="T0" fmla="*/ 144 w 144"/>
                <a:gd name="T1" fmla="*/ 0 h 261"/>
                <a:gd name="T2" fmla="*/ 144 w 144"/>
                <a:gd name="T3" fmla="*/ 0 h 261"/>
                <a:gd name="T4" fmla="*/ 142 w 144"/>
                <a:gd name="T5" fmla="*/ 1 h 261"/>
                <a:gd name="T6" fmla="*/ 136 w 144"/>
                <a:gd name="T7" fmla="*/ 18 h 261"/>
                <a:gd name="T8" fmla="*/ 136 w 144"/>
                <a:gd name="T9" fmla="*/ 18 h 261"/>
                <a:gd name="T10" fmla="*/ 101 w 144"/>
                <a:gd name="T11" fmla="*/ 78 h 261"/>
                <a:gd name="T12" fmla="*/ 66 w 144"/>
                <a:gd name="T13" fmla="*/ 139 h 261"/>
                <a:gd name="T14" fmla="*/ 32 w 144"/>
                <a:gd name="T15" fmla="*/ 199 h 261"/>
                <a:gd name="T16" fmla="*/ 0 w 144"/>
                <a:gd name="T17" fmla="*/ 261 h 261"/>
                <a:gd name="T18" fmla="*/ 2 w 144"/>
                <a:gd name="T19" fmla="*/ 259 h 261"/>
                <a:gd name="T20" fmla="*/ 2 w 144"/>
                <a:gd name="T21" fmla="*/ 259 h 261"/>
                <a:gd name="T22" fmla="*/ 34 w 144"/>
                <a:gd name="T23" fmla="*/ 197 h 261"/>
                <a:gd name="T24" fmla="*/ 67 w 144"/>
                <a:gd name="T25" fmla="*/ 137 h 261"/>
                <a:gd name="T26" fmla="*/ 101 w 144"/>
                <a:gd name="T27" fmla="*/ 78 h 261"/>
                <a:gd name="T28" fmla="*/ 136 w 144"/>
                <a:gd name="T29" fmla="*/ 18 h 261"/>
                <a:gd name="T30" fmla="*/ 142 w 144"/>
                <a:gd name="T31" fmla="*/ 2 h 261"/>
                <a:gd name="T32" fmla="*/ 142 w 144"/>
                <a:gd name="T33" fmla="*/ 2 h 261"/>
                <a:gd name="T34" fmla="*/ 144 w 144"/>
                <a:gd name="T35" fmla="*/ 0 h 261"/>
                <a:gd name="T36" fmla="*/ 144 w 144"/>
                <a:gd name="T37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4" h="261">
                  <a:moveTo>
                    <a:pt x="144" y="0"/>
                  </a:moveTo>
                  <a:lnTo>
                    <a:pt x="144" y="0"/>
                  </a:lnTo>
                  <a:lnTo>
                    <a:pt x="142" y="1"/>
                  </a:lnTo>
                  <a:lnTo>
                    <a:pt x="136" y="18"/>
                  </a:lnTo>
                  <a:lnTo>
                    <a:pt x="136" y="18"/>
                  </a:lnTo>
                  <a:lnTo>
                    <a:pt x="101" y="78"/>
                  </a:lnTo>
                  <a:lnTo>
                    <a:pt x="66" y="139"/>
                  </a:lnTo>
                  <a:lnTo>
                    <a:pt x="32" y="199"/>
                  </a:lnTo>
                  <a:lnTo>
                    <a:pt x="0" y="261"/>
                  </a:lnTo>
                  <a:lnTo>
                    <a:pt x="2" y="259"/>
                  </a:lnTo>
                  <a:lnTo>
                    <a:pt x="2" y="259"/>
                  </a:lnTo>
                  <a:lnTo>
                    <a:pt x="34" y="197"/>
                  </a:lnTo>
                  <a:lnTo>
                    <a:pt x="67" y="137"/>
                  </a:lnTo>
                  <a:lnTo>
                    <a:pt x="101" y="78"/>
                  </a:lnTo>
                  <a:lnTo>
                    <a:pt x="136" y="18"/>
                  </a:lnTo>
                  <a:lnTo>
                    <a:pt x="142" y="2"/>
                  </a:lnTo>
                  <a:lnTo>
                    <a:pt x="142" y="2"/>
                  </a:lnTo>
                  <a:lnTo>
                    <a:pt x="144" y="0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534D6CF5-93EF-BF42-2B93-8BDE49A88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465"/>
              <a:ext cx="4" cy="2"/>
            </a:xfrm>
            <a:custGeom>
              <a:avLst/>
              <a:gdLst>
                <a:gd name="T0" fmla="*/ 4 w 4"/>
                <a:gd name="T1" fmla="*/ 0 h 2"/>
                <a:gd name="T2" fmla="*/ 0 w 4"/>
                <a:gd name="T3" fmla="*/ 2 h 2"/>
                <a:gd name="T4" fmla="*/ 0 w 4"/>
                <a:gd name="T5" fmla="*/ 2 h 2"/>
                <a:gd name="T6" fmla="*/ 0 w 4"/>
                <a:gd name="T7" fmla="*/ 2 h 2"/>
                <a:gd name="T8" fmla="*/ 4 w 4"/>
                <a:gd name="T9" fmla="*/ 1 h 2"/>
                <a:gd name="T10" fmla="*/ 4 w 4"/>
                <a:gd name="T11" fmla="*/ 1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4E2E73E2-32A9-566D-50EE-134994FC9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458"/>
              <a:ext cx="5" cy="2"/>
            </a:xfrm>
            <a:custGeom>
              <a:avLst/>
              <a:gdLst>
                <a:gd name="T0" fmla="*/ 3 w 5"/>
                <a:gd name="T1" fmla="*/ 0 h 2"/>
                <a:gd name="T2" fmla="*/ 0 w 5"/>
                <a:gd name="T3" fmla="*/ 2 h 2"/>
                <a:gd name="T4" fmla="*/ 5 w 5"/>
                <a:gd name="T5" fmla="*/ 1 h 2"/>
                <a:gd name="T6" fmla="*/ 5 w 5"/>
                <a:gd name="T7" fmla="*/ 1 h 2"/>
                <a:gd name="T8" fmla="*/ 3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lnTo>
                    <a:pt x="0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EF2FB709-0A7C-5291-0915-CE56985C0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" y="462"/>
              <a:ext cx="1731" cy="2260"/>
            </a:xfrm>
            <a:custGeom>
              <a:avLst/>
              <a:gdLst>
                <a:gd name="T0" fmla="*/ 1085 w 1731"/>
                <a:gd name="T1" fmla="*/ 129 h 2260"/>
                <a:gd name="T2" fmla="*/ 1073 w 1731"/>
                <a:gd name="T3" fmla="*/ 160 h 2260"/>
                <a:gd name="T4" fmla="*/ 1054 w 1731"/>
                <a:gd name="T5" fmla="*/ 188 h 2260"/>
                <a:gd name="T6" fmla="*/ 915 w 1731"/>
                <a:gd name="T7" fmla="*/ 438 h 2260"/>
                <a:gd name="T8" fmla="*/ 827 w 1731"/>
                <a:gd name="T9" fmla="*/ 263 h 2260"/>
                <a:gd name="T10" fmla="*/ 750 w 1731"/>
                <a:gd name="T11" fmla="*/ 251 h 2260"/>
                <a:gd name="T12" fmla="*/ 743 w 1731"/>
                <a:gd name="T13" fmla="*/ 243 h 2260"/>
                <a:gd name="T14" fmla="*/ 735 w 1731"/>
                <a:gd name="T15" fmla="*/ 128 h 2260"/>
                <a:gd name="T16" fmla="*/ 722 w 1731"/>
                <a:gd name="T17" fmla="*/ 69 h 2260"/>
                <a:gd name="T18" fmla="*/ 679 w 1731"/>
                <a:gd name="T19" fmla="*/ 4 h 2260"/>
                <a:gd name="T20" fmla="*/ 604 w 1731"/>
                <a:gd name="T21" fmla="*/ 45 h 2260"/>
                <a:gd name="T22" fmla="*/ 545 w 1731"/>
                <a:gd name="T23" fmla="*/ 126 h 2260"/>
                <a:gd name="T24" fmla="*/ 519 w 1731"/>
                <a:gd name="T25" fmla="*/ 205 h 2260"/>
                <a:gd name="T26" fmla="*/ 429 w 1731"/>
                <a:gd name="T27" fmla="*/ 256 h 2260"/>
                <a:gd name="T28" fmla="*/ 326 w 1731"/>
                <a:gd name="T29" fmla="*/ 333 h 2260"/>
                <a:gd name="T30" fmla="*/ 282 w 1731"/>
                <a:gd name="T31" fmla="*/ 391 h 2260"/>
                <a:gd name="T32" fmla="*/ 178 w 1731"/>
                <a:gd name="T33" fmla="*/ 616 h 2260"/>
                <a:gd name="T34" fmla="*/ 162 w 1731"/>
                <a:gd name="T35" fmla="*/ 685 h 2260"/>
                <a:gd name="T36" fmla="*/ 141 w 1731"/>
                <a:gd name="T37" fmla="*/ 732 h 2260"/>
                <a:gd name="T38" fmla="*/ 35 w 1731"/>
                <a:gd name="T39" fmla="*/ 931 h 2260"/>
                <a:gd name="T40" fmla="*/ 4 w 1731"/>
                <a:gd name="T41" fmla="*/ 1015 h 2260"/>
                <a:gd name="T42" fmla="*/ 9 w 1731"/>
                <a:gd name="T43" fmla="*/ 1112 h 2260"/>
                <a:gd name="T44" fmla="*/ 83 w 1731"/>
                <a:gd name="T45" fmla="*/ 1233 h 2260"/>
                <a:gd name="T46" fmla="*/ 146 w 1731"/>
                <a:gd name="T47" fmla="*/ 1344 h 2260"/>
                <a:gd name="T48" fmla="*/ 225 w 1731"/>
                <a:gd name="T49" fmla="*/ 1487 h 2260"/>
                <a:gd name="T50" fmla="*/ 329 w 1731"/>
                <a:gd name="T51" fmla="*/ 1631 h 2260"/>
                <a:gd name="T52" fmla="*/ 301 w 1731"/>
                <a:gd name="T53" fmla="*/ 1975 h 2260"/>
                <a:gd name="T54" fmla="*/ 303 w 1731"/>
                <a:gd name="T55" fmla="*/ 2193 h 2260"/>
                <a:gd name="T56" fmla="*/ 316 w 1731"/>
                <a:gd name="T57" fmla="*/ 2211 h 2260"/>
                <a:gd name="T58" fmla="*/ 525 w 1731"/>
                <a:gd name="T59" fmla="*/ 2222 h 2260"/>
                <a:gd name="T60" fmla="*/ 788 w 1731"/>
                <a:gd name="T61" fmla="*/ 2254 h 2260"/>
                <a:gd name="T62" fmla="*/ 859 w 1731"/>
                <a:gd name="T63" fmla="*/ 2128 h 2260"/>
                <a:gd name="T64" fmla="*/ 858 w 1731"/>
                <a:gd name="T65" fmla="*/ 1928 h 2260"/>
                <a:gd name="T66" fmla="*/ 884 w 1731"/>
                <a:gd name="T67" fmla="*/ 2013 h 2260"/>
                <a:gd name="T68" fmla="*/ 928 w 1731"/>
                <a:gd name="T69" fmla="*/ 2229 h 2260"/>
                <a:gd name="T70" fmla="*/ 938 w 1731"/>
                <a:gd name="T71" fmla="*/ 2237 h 2260"/>
                <a:gd name="T72" fmla="*/ 971 w 1731"/>
                <a:gd name="T73" fmla="*/ 2233 h 2260"/>
                <a:gd name="T74" fmla="*/ 1134 w 1731"/>
                <a:gd name="T75" fmla="*/ 2225 h 2260"/>
                <a:gd name="T76" fmla="*/ 1376 w 1731"/>
                <a:gd name="T77" fmla="*/ 2257 h 2260"/>
                <a:gd name="T78" fmla="*/ 1425 w 1731"/>
                <a:gd name="T79" fmla="*/ 2137 h 2260"/>
                <a:gd name="T80" fmla="*/ 1401 w 1731"/>
                <a:gd name="T81" fmla="*/ 1749 h 2260"/>
                <a:gd name="T82" fmla="*/ 1405 w 1731"/>
                <a:gd name="T83" fmla="*/ 1615 h 2260"/>
                <a:gd name="T84" fmla="*/ 1507 w 1731"/>
                <a:gd name="T85" fmla="*/ 1487 h 2260"/>
                <a:gd name="T86" fmla="*/ 1564 w 1731"/>
                <a:gd name="T87" fmla="*/ 1380 h 2260"/>
                <a:gd name="T88" fmla="*/ 1649 w 1731"/>
                <a:gd name="T89" fmla="*/ 1233 h 2260"/>
                <a:gd name="T90" fmla="*/ 1713 w 1731"/>
                <a:gd name="T91" fmla="*/ 1136 h 2260"/>
                <a:gd name="T92" fmla="*/ 1731 w 1731"/>
                <a:gd name="T93" fmla="*/ 1079 h 2260"/>
                <a:gd name="T94" fmla="*/ 1710 w 1731"/>
                <a:gd name="T95" fmla="*/ 967 h 2260"/>
                <a:gd name="T96" fmla="*/ 1604 w 1731"/>
                <a:gd name="T97" fmla="*/ 759 h 2260"/>
                <a:gd name="T98" fmla="*/ 1568 w 1731"/>
                <a:gd name="T99" fmla="*/ 685 h 2260"/>
                <a:gd name="T100" fmla="*/ 1520 w 1731"/>
                <a:gd name="T101" fmla="*/ 534 h 2260"/>
                <a:gd name="T102" fmla="*/ 1426 w 1731"/>
                <a:gd name="T103" fmla="*/ 358 h 2260"/>
                <a:gd name="T104" fmla="*/ 1363 w 1731"/>
                <a:gd name="T105" fmla="*/ 299 h 2260"/>
                <a:gd name="T106" fmla="*/ 1232 w 1731"/>
                <a:gd name="T107" fmla="*/ 223 h 2260"/>
                <a:gd name="T108" fmla="*/ 1188 w 1731"/>
                <a:gd name="T109" fmla="*/ 115 h 2260"/>
                <a:gd name="T110" fmla="*/ 1122 w 1731"/>
                <a:gd name="T111" fmla="*/ 6 h 2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31" h="2260">
                  <a:moveTo>
                    <a:pt x="1117" y="0"/>
                  </a:moveTo>
                  <a:lnTo>
                    <a:pt x="1108" y="6"/>
                  </a:lnTo>
                  <a:lnTo>
                    <a:pt x="1108" y="6"/>
                  </a:lnTo>
                  <a:lnTo>
                    <a:pt x="1102" y="37"/>
                  </a:lnTo>
                  <a:lnTo>
                    <a:pt x="1097" y="68"/>
                  </a:lnTo>
                  <a:lnTo>
                    <a:pt x="1085" y="129"/>
                  </a:lnTo>
                  <a:lnTo>
                    <a:pt x="1085" y="129"/>
                  </a:lnTo>
                  <a:lnTo>
                    <a:pt x="1083" y="137"/>
                  </a:lnTo>
                  <a:lnTo>
                    <a:pt x="1081" y="145"/>
                  </a:lnTo>
                  <a:lnTo>
                    <a:pt x="1078" y="153"/>
                  </a:lnTo>
                  <a:lnTo>
                    <a:pt x="1073" y="160"/>
                  </a:lnTo>
                  <a:lnTo>
                    <a:pt x="1073" y="160"/>
                  </a:lnTo>
                  <a:lnTo>
                    <a:pt x="1066" y="167"/>
                  </a:lnTo>
                  <a:lnTo>
                    <a:pt x="1066" y="167"/>
                  </a:lnTo>
                  <a:lnTo>
                    <a:pt x="1062" y="170"/>
                  </a:lnTo>
                  <a:lnTo>
                    <a:pt x="1062" y="170"/>
                  </a:lnTo>
                  <a:lnTo>
                    <a:pt x="1060" y="172"/>
                  </a:lnTo>
                  <a:lnTo>
                    <a:pt x="1054" y="188"/>
                  </a:lnTo>
                  <a:lnTo>
                    <a:pt x="1053" y="193"/>
                  </a:lnTo>
                  <a:lnTo>
                    <a:pt x="1053" y="193"/>
                  </a:lnTo>
                  <a:lnTo>
                    <a:pt x="1017" y="253"/>
                  </a:lnTo>
                  <a:lnTo>
                    <a:pt x="982" y="313"/>
                  </a:lnTo>
                  <a:lnTo>
                    <a:pt x="948" y="375"/>
                  </a:lnTo>
                  <a:lnTo>
                    <a:pt x="915" y="438"/>
                  </a:lnTo>
                  <a:lnTo>
                    <a:pt x="904" y="451"/>
                  </a:lnTo>
                  <a:lnTo>
                    <a:pt x="904" y="451"/>
                  </a:lnTo>
                  <a:lnTo>
                    <a:pt x="834" y="276"/>
                  </a:lnTo>
                  <a:lnTo>
                    <a:pt x="834" y="276"/>
                  </a:lnTo>
                  <a:lnTo>
                    <a:pt x="832" y="269"/>
                  </a:lnTo>
                  <a:lnTo>
                    <a:pt x="827" y="263"/>
                  </a:lnTo>
                  <a:lnTo>
                    <a:pt x="827" y="263"/>
                  </a:lnTo>
                  <a:lnTo>
                    <a:pt x="823" y="261"/>
                  </a:lnTo>
                  <a:lnTo>
                    <a:pt x="819" y="260"/>
                  </a:lnTo>
                  <a:lnTo>
                    <a:pt x="811" y="258"/>
                  </a:lnTo>
                  <a:lnTo>
                    <a:pt x="811" y="258"/>
                  </a:lnTo>
                  <a:lnTo>
                    <a:pt x="750" y="251"/>
                  </a:lnTo>
                  <a:lnTo>
                    <a:pt x="750" y="251"/>
                  </a:lnTo>
                  <a:lnTo>
                    <a:pt x="748" y="251"/>
                  </a:lnTo>
                  <a:lnTo>
                    <a:pt x="745" y="250"/>
                  </a:lnTo>
                  <a:lnTo>
                    <a:pt x="745" y="250"/>
                  </a:lnTo>
                  <a:lnTo>
                    <a:pt x="743" y="247"/>
                  </a:lnTo>
                  <a:lnTo>
                    <a:pt x="743" y="243"/>
                  </a:lnTo>
                  <a:lnTo>
                    <a:pt x="743" y="243"/>
                  </a:lnTo>
                  <a:lnTo>
                    <a:pt x="743" y="174"/>
                  </a:lnTo>
                  <a:lnTo>
                    <a:pt x="748" y="145"/>
                  </a:lnTo>
                  <a:lnTo>
                    <a:pt x="748" y="145"/>
                  </a:lnTo>
                  <a:lnTo>
                    <a:pt x="741" y="137"/>
                  </a:lnTo>
                  <a:lnTo>
                    <a:pt x="735" y="128"/>
                  </a:lnTo>
                  <a:lnTo>
                    <a:pt x="730" y="118"/>
                  </a:lnTo>
                  <a:lnTo>
                    <a:pt x="725" y="109"/>
                  </a:lnTo>
                  <a:lnTo>
                    <a:pt x="725" y="109"/>
                  </a:lnTo>
                  <a:lnTo>
                    <a:pt x="723" y="98"/>
                  </a:lnTo>
                  <a:lnTo>
                    <a:pt x="722" y="89"/>
                  </a:lnTo>
                  <a:lnTo>
                    <a:pt x="722" y="69"/>
                  </a:lnTo>
                  <a:lnTo>
                    <a:pt x="722" y="69"/>
                  </a:lnTo>
                  <a:lnTo>
                    <a:pt x="721" y="2"/>
                  </a:lnTo>
                  <a:lnTo>
                    <a:pt x="707" y="0"/>
                  </a:lnTo>
                  <a:lnTo>
                    <a:pt x="707" y="0"/>
                  </a:lnTo>
                  <a:lnTo>
                    <a:pt x="696" y="0"/>
                  </a:lnTo>
                  <a:lnTo>
                    <a:pt x="679" y="4"/>
                  </a:lnTo>
                  <a:lnTo>
                    <a:pt x="679" y="4"/>
                  </a:lnTo>
                  <a:lnTo>
                    <a:pt x="662" y="10"/>
                  </a:lnTo>
                  <a:lnTo>
                    <a:pt x="647" y="17"/>
                  </a:lnTo>
                  <a:lnTo>
                    <a:pt x="632" y="25"/>
                  </a:lnTo>
                  <a:lnTo>
                    <a:pt x="618" y="34"/>
                  </a:lnTo>
                  <a:lnTo>
                    <a:pt x="604" y="45"/>
                  </a:lnTo>
                  <a:lnTo>
                    <a:pt x="592" y="56"/>
                  </a:lnTo>
                  <a:lnTo>
                    <a:pt x="581" y="69"/>
                  </a:lnTo>
                  <a:lnTo>
                    <a:pt x="570" y="83"/>
                  </a:lnTo>
                  <a:lnTo>
                    <a:pt x="570" y="83"/>
                  </a:lnTo>
                  <a:lnTo>
                    <a:pt x="556" y="104"/>
                  </a:lnTo>
                  <a:lnTo>
                    <a:pt x="545" y="126"/>
                  </a:lnTo>
                  <a:lnTo>
                    <a:pt x="535" y="150"/>
                  </a:lnTo>
                  <a:lnTo>
                    <a:pt x="527" y="173"/>
                  </a:lnTo>
                  <a:lnTo>
                    <a:pt x="527" y="173"/>
                  </a:lnTo>
                  <a:lnTo>
                    <a:pt x="519" y="205"/>
                  </a:lnTo>
                  <a:lnTo>
                    <a:pt x="519" y="205"/>
                  </a:lnTo>
                  <a:lnTo>
                    <a:pt x="519" y="205"/>
                  </a:lnTo>
                  <a:lnTo>
                    <a:pt x="518" y="209"/>
                  </a:lnTo>
                  <a:lnTo>
                    <a:pt x="498" y="223"/>
                  </a:lnTo>
                  <a:lnTo>
                    <a:pt x="498" y="223"/>
                  </a:lnTo>
                  <a:lnTo>
                    <a:pt x="475" y="233"/>
                  </a:lnTo>
                  <a:lnTo>
                    <a:pt x="451" y="244"/>
                  </a:lnTo>
                  <a:lnTo>
                    <a:pt x="429" y="256"/>
                  </a:lnTo>
                  <a:lnTo>
                    <a:pt x="407" y="270"/>
                  </a:lnTo>
                  <a:lnTo>
                    <a:pt x="386" y="284"/>
                  </a:lnTo>
                  <a:lnTo>
                    <a:pt x="365" y="299"/>
                  </a:lnTo>
                  <a:lnTo>
                    <a:pt x="345" y="316"/>
                  </a:lnTo>
                  <a:lnTo>
                    <a:pt x="326" y="333"/>
                  </a:lnTo>
                  <a:lnTo>
                    <a:pt x="326" y="333"/>
                  </a:lnTo>
                  <a:lnTo>
                    <a:pt x="315" y="345"/>
                  </a:lnTo>
                  <a:lnTo>
                    <a:pt x="303" y="358"/>
                  </a:lnTo>
                  <a:lnTo>
                    <a:pt x="303" y="358"/>
                  </a:lnTo>
                  <a:lnTo>
                    <a:pt x="293" y="374"/>
                  </a:lnTo>
                  <a:lnTo>
                    <a:pt x="282" y="391"/>
                  </a:lnTo>
                  <a:lnTo>
                    <a:pt x="282" y="391"/>
                  </a:lnTo>
                  <a:lnTo>
                    <a:pt x="253" y="446"/>
                  </a:lnTo>
                  <a:lnTo>
                    <a:pt x="225" y="501"/>
                  </a:lnTo>
                  <a:lnTo>
                    <a:pt x="211" y="529"/>
                  </a:lnTo>
                  <a:lnTo>
                    <a:pt x="199" y="558"/>
                  </a:lnTo>
                  <a:lnTo>
                    <a:pt x="188" y="586"/>
                  </a:lnTo>
                  <a:lnTo>
                    <a:pt x="178" y="616"/>
                  </a:lnTo>
                  <a:lnTo>
                    <a:pt x="178" y="616"/>
                  </a:lnTo>
                  <a:lnTo>
                    <a:pt x="170" y="648"/>
                  </a:lnTo>
                  <a:lnTo>
                    <a:pt x="163" y="680"/>
                  </a:lnTo>
                  <a:lnTo>
                    <a:pt x="162" y="682"/>
                  </a:lnTo>
                  <a:lnTo>
                    <a:pt x="162" y="682"/>
                  </a:lnTo>
                  <a:lnTo>
                    <a:pt x="162" y="685"/>
                  </a:lnTo>
                  <a:lnTo>
                    <a:pt x="153" y="703"/>
                  </a:lnTo>
                  <a:lnTo>
                    <a:pt x="153" y="703"/>
                  </a:lnTo>
                  <a:lnTo>
                    <a:pt x="153" y="704"/>
                  </a:lnTo>
                  <a:lnTo>
                    <a:pt x="153" y="704"/>
                  </a:lnTo>
                  <a:lnTo>
                    <a:pt x="148" y="718"/>
                  </a:lnTo>
                  <a:lnTo>
                    <a:pt x="141" y="732"/>
                  </a:lnTo>
                  <a:lnTo>
                    <a:pt x="126" y="759"/>
                  </a:lnTo>
                  <a:lnTo>
                    <a:pt x="126" y="759"/>
                  </a:lnTo>
                  <a:lnTo>
                    <a:pt x="101" y="801"/>
                  </a:lnTo>
                  <a:lnTo>
                    <a:pt x="78" y="843"/>
                  </a:lnTo>
                  <a:lnTo>
                    <a:pt x="56" y="888"/>
                  </a:lnTo>
                  <a:lnTo>
                    <a:pt x="35" y="931"/>
                  </a:lnTo>
                  <a:lnTo>
                    <a:pt x="35" y="931"/>
                  </a:lnTo>
                  <a:lnTo>
                    <a:pt x="21" y="962"/>
                  </a:lnTo>
                  <a:lnTo>
                    <a:pt x="15" y="979"/>
                  </a:lnTo>
                  <a:lnTo>
                    <a:pt x="9" y="995"/>
                  </a:lnTo>
                  <a:lnTo>
                    <a:pt x="9" y="995"/>
                  </a:lnTo>
                  <a:lnTo>
                    <a:pt x="4" y="1015"/>
                  </a:lnTo>
                  <a:lnTo>
                    <a:pt x="1" y="1035"/>
                  </a:lnTo>
                  <a:lnTo>
                    <a:pt x="0" y="1055"/>
                  </a:lnTo>
                  <a:lnTo>
                    <a:pt x="0" y="1075"/>
                  </a:lnTo>
                  <a:lnTo>
                    <a:pt x="0" y="1075"/>
                  </a:lnTo>
                  <a:lnTo>
                    <a:pt x="3" y="1093"/>
                  </a:lnTo>
                  <a:lnTo>
                    <a:pt x="9" y="1112"/>
                  </a:lnTo>
                  <a:lnTo>
                    <a:pt x="16" y="1131"/>
                  </a:lnTo>
                  <a:lnTo>
                    <a:pt x="24" y="1148"/>
                  </a:lnTo>
                  <a:lnTo>
                    <a:pt x="34" y="1166"/>
                  </a:lnTo>
                  <a:lnTo>
                    <a:pt x="45" y="1182"/>
                  </a:lnTo>
                  <a:lnTo>
                    <a:pt x="67" y="1213"/>
                  </a:lnTo>
                  <a:lnTo>
                    <a:pt x="83" y="1233"/>
                  </a:lnTo>
                  <a:lnTo>
                    <a:pt x="83" y="1233"/>
                  </a:lnTo>
                  <a:lnTo>
                    <a:pt x="91" y="1253"/>
                  </a:lnTo>
                  <a:lnTo>
                    <a:pt x="101" y="1272"/>
                  </a:lnTo>
                  <a:lnTo>
                    <a:pt x="112" y="1291"/>
                  </a:lnTo>
                  <a:lnTo>
                    <a:pt x="122" y="1308"/>
                  </a:lnTo>
                  <a:lnTo>
                    <a:pt x="146" y="1344"/>
                  </a:lnTo>
                  <a:lnTo>
                    <a:pt x="168" y="1380"/>
                  </a:lnTo>
                  <a:lnTo>
                    <a:pt x="168" y="1380"/>
                  </a:lnTo>
                  <a:lnTo>
                    <a:pt x="182" y="1407"/>
                  </a:lnTo>
                  <a:lnTo>
                    <a:pt x="196" y="1434"/>
                  </a:lnTo>
                  <a:lnTo>
                    <a:pt x="210" y="1461"/>
                  </a:lnTo>
                  <a:lnTo>
                    <a:pt x="225" y="1487"/>
                  </a:lnTo>
                  <a:lnTo>
                    <a:pt x="225" y="1487"/>
                  </a:lnTo>
                  <a:lnTo>
                    <a:pt x="241" y="1509"/>
                  </a:lnTo>
                  <a:lnTo>
                    <a:pt x="258" y="1530"/>
                  </a:lnTo>
                  <a:lnTo>
                    <a:pt x="276" y="1551"/>
                  </a:lnTo>
                  <a:lnTo>
                    <a:pt x="294" y="1571"/>
                  </a:lnTo>
                  <a:lnTo>
                    <a:pt x="329" y="1631"/>
                  </a:lnTo>
                  <a:lnTo>
                    <a:pt x="329" y="1631"/>
                  </a:lnTo>
                  <a:lnTo>
                    <a:pt x="314" y="1797"/>
                  </a:lnTo>
                  <a:lnTo>
                    <a:pt x="302" y="1962"/>
                  </a:lnTo>
                  <a:lnTo>
                    <a:pt x="302" y="1962"/>
                  </a:lnTo>
                  <a:lnTo>
                    <a:pt x="301" y="1975"/>
                  </a:lnTo>
                  <a:lnTo>
                    <a:pt x="301" y="1975"/>
                  </a:lnTo>
                  <a:lnTo>
                    <a:pt x="298" y="2030"/>
                  </a:lnTo>
                  <a:lnTo>
                    <a:pt x="296" y="2084"/>
                  </a:lnTo>
                  <a:lnTo>
                    <a:pt x="297" y="2111"/>
                  </a:lnTo>
                  <a:lnTo>
                    <a:pt x="298" y="2139"/>
                  </a:lnTo>
                  <a:lnTo>
                    <a:pt x="300" y="2166"/>
                  </a:lnTo>
                  <a:lnTo>
                    <a:pt x="303" y="2193"/>
                  </a:lnTo>
                  <a:lnTo>
                    <a:pt x="303" y="2193"/>
                  </a:lnTo>
                  <a:lnTo>
                    <a:pt x="305" y="2202"/>
                  </a:lnTo>
                  <a:lnTo>
                    <a:pt x="308" y="2206"/>
                  </a:lnTo>
                  <a:lnTo>
                    <a:pt x="310" y="2209"/>
                  </a:lnTo>
                  <a:lnTo>
                    <a:pt x="310" y="2209"/>
                  </a:lnTo>
                  <a:lnTo>
                    <a:pt x="316" y="2211"/>
                  </a:lnTo>
                  <a:lnTo>
                    <a:pt x="321" y="2212"/>
                  </a:lnTo>
                  <a:lnTo>
                    <a:pt x="321" y="2212"/>
                  </a:lnTo>
                  <a:lnTo>
                    <a:pt x="374" y="2215"/>
                  </a:lnTo>
                  <a:lnTo>
                    <a:pt x="428" y="2219"/>
                  </a:lnTo>
                  <a:lnTo>
                    <a:pt x="428" y="2219"/>
                  </a:lnTo>
                  <a:lnTo>
                    <a:pt x="525" y="2222"/>
                  </a:lnTo>
                  <a:lnTo>
                    <a:pt x="573" y="2225"/>
                  </a:lnTo>
                  <a:lnTo>
                    <a:pt x="622" y="2228"/>
                  </a:lnTo>
                  <a:lnTo>
                    <a:pt x="669" y="2233"/>
                  </a:lnTo>
                  <a:lnTo>
                    <a:pt x="717" y="2240"/>
                  </a:lnTo>
                  <a:lnTo>
                    <a:pt x="765" y="2248"/>
                  </a:lnTo>
                  <a:lnTo>
                    <a:pt x="788" y="2254"/>
                  </a:lnTo>
                  <a:lnTo>
                    <a:pt x="812" y="2260"/>
                  </a:lnTo>
                  <a:lnTo>
                    <a:pt x="846" y="2248"/>
                  </a:lnTo>
                  <a:lnTo>
                    <a:pt x="846" y="2248"/>
                  </a:lnTo>
                  <a:lnTo>
                    <a:pt x="851" y="2208"/>
                  </a:lnTo>
                  <a:lnTo>
                    <a:pt x="856" y="2169"/>
                  </a:lnTo>
                  <a:lnTo>
                    <a:pt x="859" y="2128"/>
                  </a:lnTo>
                  <a:lnTo>
                    <a:pt x="861" y="2088"/>
                  </a:lnTo>
                  <a:lnTo>
                    <a:pt x="861" y="2047"/>
                  </a:lnTo>
                  <a:lnTo>
                    <a:pt x="861" y="2007"/>
                  </a:lnTo>
                  <a:lnTo>
                    <a:pt x="858" y="1967"/>
                  </a:lnTo>
                  <a:lnTo>
                    <a:pt x="857" y="1927"/>
                  </a:lnTo>
                  <a:lnTo>
                    <a:pt x="858" y="1928"/>
                  </a:lnTo>
                  <a:lnTo>
                    <a:pt x="858" y="1928"/>
                  </a:lnTo>
                  <a:lnTo>
                    <a:pt x="858" y="1922"/>
                  </a:lnTo>
                  <a:lnTo>
                    <a:pt x="880" y="1940"/>
                  </a:lnTo>
                  <a:lnTo>
                    <a:pt x="880" y="1940"/>
                  </a:lnTo>
                  <a:lnTo>
                    <a:pt x="882" y="1977"/>
                  </a:lnTo>
                  <a:lnTo>
                    <a:pt x="884" y="2013"/>
                  </a:lnTo>
                  <a:lnTo>
                    <a:pt x="887" y="2051"/>
                  </a:lnTo>
                  <a:lnTo>
                    <a:pt x="892" y="2087"/>
                  </a:lnTo>
                  <a:lnTo>
                    <a:pt x="899" y="2123"/>
                  </a:lnTo>
                  <a:lnTo>
                    <a:pt x="907" y="2159"/>
                  </a:lnTo>
                  <a:lnTo>
                    <a:pt x="917" y="2194"/>
                  </a:lnTo>
                  <a:lnTo>
                    <a:pt x="928" y="2229"/>
                  </a:lnTo>
                  <a:lnTo>
                    <a:pt x="928" y="2229"/>
                  </a:lnTo>
                  <a:lnTo>
                    <a:pt x="929" y="2233"/>
                  </a:lnTo>
                  <a:lnTo>
                    <a:pt x="931" y="2235"/>
                  </a:lnTo>
                  <a:lnTo>
                    <a:pt x="931" y="2235"/>
                  </a:lnTo>
                  <a:lnTo>
                    <a:pt x="934" y="2236"/>
                  </a:lnTo>
                  <a:lnTo>
                    <a:pt x="938" y="2237"/>
                  </a:lnTo>
                  <a:lnTo>
                    <a:pt x="938" y="2237"/>
                  </a:lnTo>
                  <a:lnTo>
                    <a:pt x="939" y="2237"/>
                  </a:lnTo>
                  <a:lnTo>
                    <a:pt x="939" y="2237"/>
                  </a:lnTo>
                  <a:lnTo>
                    <a:pt x="955" y="2235"/>
                  </a:lnTo>
                  <a:lnTo>
                    <a:pt x="971" y="2233"/>
                  </a:lnTo>
                  <a:lnTo>
                    <a:pt x="971" y="2233"/>
                  </a:lnTo>
                  <a:lnTo>
                    <a:pt x="999" y="2228"/>
                  </a:lnTo>
                  <a:lnTo>
                    <a:pt x="1029" y="2226"/>
                  </a:lnTo>
                  <a:lnTo>
                    <a:pt x="1058" y="2225"/>
                  </a:lnTo>
                  <a:lnTo>
                    <a:pt x="1087" y="2223"/>
                  </a:lnTo>
                  <a:lnTo>
                    <a:pt x="1087" y="2223"/>
                  </a:lnTo>
                  <a:lnTo>
                    <a:pt x="1134" y="2225"/>
                  </a:lnTo>
                  <a:lnTo>
                    <a:pt x="1181" y="2228"/>
                  </a:lnTo>
                  <a:lnTo>
                    <a:pt x="1228" y="2234"/>
                  </a:lnTo>
                  <a:lnTo>
                    <a:pt x="1276" y="2240"/>
                  </a:lnTo>
                  <a:lnTo>
                    <a:pt x="1276" y="2240"/>
                  </a:lnTo>
                  <a:lnTo>
                    <a:pt x="1326" y="2248"/>
                  </a:lnTo>
                  <a:lnTo>
                    <a:pt x="1376" y="2257"/>
                  </a:lnTo>
                  <a:lnTo>
                    <a:pt x="1423" y="2250"/>
                  </a:lnTo>
                  <a:lnTo>
                    <a:pt x="1423" y="2250"/>
                  </a:lnTo>
                  <a:lnTo>
                    <a:pt x="1426" y="2222"/>
                  </a:lnTo>
                  <a:lnTo>
                    <a:pt x="1428" y="2194"/>
                  </a:lnTo>
                  <a:lnTo>
                    <a:pt x="1426" y="2165"/>
                  </a:lnTo>
                  <a:lnTo>
                    <a:pt x="1425" y="2137"/>
                  </a:lnTo>
                  <a:lnTo>
                    <a:pt x="1425" y="2137"/>
                  </a:lnTo>
                  <a:lnTo>
                    <a:pt x="1422" y="2072"/>
                  </a:lnTo>
                  <a:lnTo>
                    <a:pt x="1416" y="2007"/>
                  </a:lnTo>
                  <a:lnTo>
                    <a:pt x="1407" y="1878"/>
                  </a:lnTo>
                  <a:lnTo>
                    <a:pt x="1403" y="1814"/>
                  </a:lnTo>
                  <a:lnTo>
                    <a:pt x="1401" y="1749"/>
                  </a:lnTo>
                  <a:lnTo>
                    <a:pt x="1401" y="1684"/>
                  </a:lnTo>
                  <a:lnTo>
                    <a:pt x="1402" y="1652"/>
                  </a:lnTo>
                  <a:lnTo>
                    <a:pt x="1404" y="1620"/>
                  </a:lnTo>
                  <a:lnTo>
                    <a:pt x="1405" y="1619"/>
                  </a:lnTo>
                  <a:lnTo>
                    <a:pt x="1405" y="1619"/>
                  </a:lnTo>
                  <a:lnTo>
                    <a:pt x="1405" y="1615"/>
                  </a:lnTo>
                  <a:lnTo>
                    <a:pt x="1438" y="1571"/>
                  </a:lnTo>
                  <a:lnTo>
                    <a:pt x="1438" y="1571"/>
                  </a:lnTo>
                  <a:lnTo>
                    <a:pt x="1456" y="1551"/>
                  </a:lnTo>
                  <a:lnTo>
                    <a:pt x="1474" y="1530"/>
                  </a:lnTo>
                  <a:lnTo>
                    <a:pt x="1492" y="1509"/>
                  </a:lnTo>
                  <a:lnTo>
                    <a:pt x="1507" y="1487"/>
                  </a:lnTo>
                  <a:lnTo>
                    <a:pt x="1507" y="1487"/>
                  </a:lnTo>
                  <a:lnTo>
                    <a:pt x="1522" y="1461"/>
                  </a:lnTo>
                  <a:lnTo>
                    <a:pt x="1536" y="1434"/>
                  </a:lnTo>
                  <a:lnTo>
                    <a:pt x="1550" y="1407"/>
                  </a:lnTo>
                  <a:lnTo>
                    <a:pt x="1564" y="1380"/>
                  </a:lnTo>
                  <a:lnTo>
                    <a:pt x="1564" y="1380"/>
                  </a:lnTo>
                  <a:lnTo>
                    <a:pt x="1586" y="1344"/>
                  </a:lnTo>
                  <a:lnTo>
                    <a:pt x="1610" y="1308"/>
                  </a:lnTo>
                  <a:lnTo>
                    <a:pt x="1621" y="1291"/>
                  </a:lnTo>
                  <a:lnTo>
                    <a:pt x="1632" y="1272"/>
                  </a:lnTo>
                  <a:lnTo>
                    <a:pt x="1641" y="1253"/>
                  </a:lnTo>
                  <a:lnTo>
                    <a:pt x="1649" y="1233"/>
                  </a:lnTo>
                  <a:lnTo>
                    <a:pt x="1664" y="1213"/>
                  </a:lnTo>
                  <a:lnTo>
                    <a:pt x="1664" y="1213"/>
                  </a:lnTo>
                  <a:lnTo>
                    <a:pt x="1682" y="1189"/>
                  </a:lnTo>
                  <a:lnTo>
                    <a:pt x="1699" y="1163"/>
                  </a:lnTo>
                  <a:lnTo>
                    <a:pt x="1706" y="1150"/>
                  </a:lnTo>
                  <a:lnTo>
                    <a:pt x="1713" y="1136"/>
                  </a:lnTo>
                  <a:lnTo>
                    <a:pt x="1719" y="1122"/>
                  </a:lnTo>
                  <a:lnTo>
                    <a:pt x="1725" y="1108"/>
                  </a:lnTo>
                  <a:lnTo>
                    <a:pt x="1725" y="1108"/>
                  </a:lnTo>
                  <a:lnTo>
                    <a:pt x="1729" y="1094"/>
                  </a:lnTo>
                  <a:lnTo>
                    <a:pt x="1731" y="1079"/>
                  </a:lnTo>
                  <a:lnTo>
                    <a:pt x="1731" y="1079"/>
                  </a:lnTo>
                  <a:lnTo>
                    <a:pt x="1731" y="1059"/>
                  </a:lnTo>
                  <a:lnTo>
                    <a:pt x="1730" y="1041"/>
                  </a:lnTo>
                  <a:lnTo>
                    <a:pt x="1727" y="1022"/>
                  </a:lnTo>
                  <a:lnTo>
                    <a:pt x="1723" y="1003"/>
                  </a:lnTo>
                  <a:lnTo>
                    <a:pt x="1717" y="985"/>
                  </a:lnTo>
                  <a:lnTo>
                    <a:pt x="1710" y="967"/>
                  </a:lnTo>
                  <a:lnTo>
                    <a:pt x="1695" y="931"/>
                  </a:lnTo>
                  <a:lnTo>
                    <a:pt x="1695" y="931"/>
                  </a:lnTo>
                  <a:lnTo>
                    <a:pt x="1674" y="888"/>
                  </a:lnTo>
                  <a:lnTo>
                    <a:pt x="1652" y="843"/>
                  </a:lnTo>
                  <a:lnTo>
                    <a:pt x="1628" y="801"/>
                  </a:lnTo>
                  <a:lnTo>
                    <a:pt x="1604" y="759"/>
                  </a:lnTo>
                  <a:lnTo>
                    <a:pt x="1604" y="759"/>
                  </a:lnTo>
                  <a:lnTo>
                    <a:pt x="1589" y="732"/>
                  </a:lnTo>
                  <a:lnTo>
                    <a:pt x="1582" y="718"/>
                  </a:lnTo>
                  <a:lnTo>
                    <a:pt x="1577" y="703"/>
                  </a:lnTo>
                  <a:lnTo>
                    <a:pt x="1568" y="685"/>
                  </a:lnTo>
                  <a:lnTo>
                    <a:pt x="1568" y="685"/>
                  </a:lnTo>
                  <a:lnTo>
                    <a:pt x="1564" y="665"/>
                  </a:lnTo>
                  <a:lnTo>
                    <a:pt x="1559" y="646"/>
                  </a:lnTo>
                  <a:lnTo>
                    <a:pt x="1555" y="627"/>
                  </a:lnTo>
                  <a:lnTo>
                    <a:pt x="1549" y="607"/>
                  </a:lnTo>
                  <a:lnTo>
                    <a:pt x="1535" y="570"/>
                  </a:lnTo>
                  <a:lnTo>
                    <a:pt x="1520" y="534"/>
                  </a:lnTo>
                  <a:lnTo>
                    <a:pt x="1503" y="498"/>
                  </a:lnTo>
                  <a:lnTo>
                    <a:pt x="1485" y="462"/>
                  </a:lnTo>
                  <a:lnTo>
                    <a:pt x="1447" y="391"/>
                  </a:lnTo>
                  <a:lnTo>
                    <a:pt x="1447" y="391"/>
                  </a:lnTo>
                  <a:lnTo>
                    <a:pt x="1437" y="374"/>
                  </a:lnTo>
                  <a:lnTo>
                    <a:pt x="1426" y="358"/>
                  </a:lnTo>
                  <a:lnTo>
                    <a:pt x="1426" y="358"/>
                  </a:lnTo>
                  <a:lnTo>
                    <a:pt x="1415" y="345"/>
                  </a:lnTo>
                  <a:lnTo>
                    <a:pt x="1403" y="333"/>
                  </a:lnTo>
                  <a:lnTo>
                    <a:pt x="1403" y="333"/>
                  </a:lnTo>
                  <a:lnTo>
                    <a:pt x="1383" y="316"/>
                  </a:lnTo>
                  <a:lnTo>
                    <a:pt x="1363" y="299"/>
                  </a:lnTo>
                  <a:lnTo>
                    <a:pt x="1344" y="284"/>
                  </a:lnTo>
                  <a:lnTo>
                    <a:pt x="1323" y="270"/>
                  </a:lnTo>
                  <a:lnTo>
                    <a:pt x="1300" y="256"/>
                  </a:lnTo>
                  <a:lnTo>
                    <a:pt x="1278" y="244"/>
                  </a:lnTo>
                  <a:lnTo>
                    <a:pt x="1255" y="233"/>
                  </a:lnTo>
                  <a:lnTo>
                    <a:pt x="1232" y="223"/>
                  </a:lnTo>
                  <a:lnTo>
                    <a:pt x="1225" y="212"/>
                  </a:lnTo>
                  <a:lnTo>
                    <a:pt x="1225" y="212"/>
                  </a:lnTo>
                  <a:lnTo>
                    <a:pt x="1218" y="187"/>
                  </a:lnTo>
                  <a:lnTo>
                    <a:pt x="1208" y="163"/>
                  </a:lnTo>
                  <a:lnTo>
                    <a:pt x="1199" y="138"/>
                  </a:lnTo>
                  <a:lnTo>
                    <a:pt x="1188" y="115"/>
                  </a:lnTo>
                  <a:lnTo>
                    <a:pt x="1177" y="91"/>
                  </a:lnTo>
                  <a:lnTo>
                    <a:pt x="1165" y="68"/>
                  </a:lnTo>
                  <a:lnTo>
                    <a:pt x="1139" y="23"/>
                  </a:lnTo>
                  <a:lnTo>
                    <a:pt x="1128" y="12"/>
                  </a:lnTo>
                  <a:lnTo>
                    <a:pt x="1128" y="12"/>
                  </a:lnTo>
                  <a:lnTo>
                    <a:pt x="1122" y="6"/>
                  </a:lnTo>
                  <a:lnTo>
                    <a:pt x="1117" y="0"/>
                  </a:lnTo>
                  <a:close/>
                </a:path>
              </a:pathLst>
            </a:custGeom>
            <a:solidFill>
              <a:srgbClr val="CBC4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E7580BC1-5C89-C0C5-154B-210B920AA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" y="462"/>
              <a:ext cx="1731" cy="2260"/>
            </a:xfrm>
            <a:custGeom>
              <a:avLst/>
              <a:gdLst>
                <a:gd name="T0" fmla="*/ 1085 w 1731"/>
                <a:gd name="T1" fmla="*/ 129 h 2260"/>
                <a:gd name="T2" fmla="*/ 1073 w 1731"/>
                <a:gd name="T3" fmla="*/ 160 h 2260"/>
                <a:gd name="T4" fmla="*/ 1054 w 1731"/>
                <a:gd name="T5" fmla="*/ 188 h 2260"/>
                <a:gd name="T6" fmla="*/ 915 w 1731"/>
                <a:gd name="T7" fmla="*/ 438 h 2260"/>
                <a:gd name="T8" fmla="*/ 827 w 1731"/>
                <a:gd name="T9" fmla="*/ 263 h 2260"/>
                <a:gd name="T10" fmla="*/ 750 w 1731"/>
                <a:gd name="T11" fmla="*/ 251 h 2260"/>
                <a:gd name="T12" fmla="*/ 743 w 1731"/>
                <a:gd name="T13" fmla="*/ 243 h 2260"/>
                <a:gd name="T14" fmla="*/ 735 w 1731"/>
                <a:gd name="T15" fmla="*/ 128 h 2260"/>
                <a:gd name="T16" fmla="*/ 722 w 1731"/>
                <a:gd name="T17" fmla="*/ 69 h 2260"/>
                <a:gd name="T18" fmla="*/ 679 w 1731"/>
                <a:gd name="T19" fmla="*/ 4 h 2260"/>
                <a:gd name="T20" fmla="*/ 604 w 1731"/>
                <a:gd name="T21" fmla="*/ 45 h 2260"/>
                <a:gd name="T22" fmla="*/ 545 w 1731"/>
                <a:gd name="T23" fmla="*/ 126 h 2260"/>
                <a:gd name="T24" fmla="*/ 519 w 1731"/>
                <a:gd name="T25" fmla="*/ 205 h 2260"/>
                <a:gd name="T26" fmla="*/ 429 w 1731"/>
                <a:gd name="T27" fmla="*/ 256 h 2260"/>
                <a:gd name="T28" fmla="*/ 326 w 1731"/>
                <a:gd name="T29" fmla="*/ 333 h 2260"/>
                <a:gd name="T30" fmla="*/ 282 w 1731"/>
                <a:gd name="T31" fmla="*/ 391 h 2260"/>
                <a:gd name="T32" fmla="*/ 178 w 1731"/>
                <a:gd name="T33" fmla="*/ 616 h 2260"/>
                <a:gd name="T34" fmla="*/ 162 w 1731"/>
                <a:gd name="T35" fmla="*/ 685 h 2260"/>
                <a:gd name="T36" fmla="*/ 141 w 1731"/>
                <a:gd name="T37" fmla="*/ 732 h 2260"/>
                <a:gd name="T38" fmla="*/ 35 w 1731"/>
                <a:gd name="T39" fmla="*/ 931 h 2260"/>
                <a:gd name="T40" fmla="*/ 4 w 1731"/>
                <a:gd name="T41" fmla="*/ 1015 h 2260"/>
                <a:gd name="T42" fmla="*/ 9 w 1731"/>
                <a:gd name="T43" fmla="*/ 1112 h 2260"/>
                <a:gd name="T44" fmla="*/ 83 w 1731"/>
                <a:gd name="T45" fmla="*/ 1233 h 2260"/>
                <a:gd name="T46" fmla="*/ 146 w 1731"/>
                <a:gd name="T47" fmla="*/ 1344 h 2260"/>
                <a:gd name="T48" fmla="*/ 225 w 1731"/>
                <a:gd name="T49" fmla="*/ 1487 h 2260"/>
                <a:gd name="T50" fmla="*/ 329 w 1731"/>
                <a:gd name="T51" fmla="*/ 1631 h 2260"/>
                <a:gd name="T52" fmla="*/ 301 w 1731"/>
                <a:gd name="T53" fmla="*/ 1975 h 2260"/>
                <a:gd name="T54" fmla="*/ 303 w 1731"/>
                <a:gd name="T55" fmla="*/ 2193 h 2260"/>
                <a:gd name="T56" fmla="*/ 316 w 1731"/>
                <a:gd name="T57" fmla="*/ 2211 h 2260"/>
                <a:gd name="T58" fmla="*/ 525 w 1731"/>
                <a:gd name="T59" fmla="*/ 2222 h 2260"/>
                <a:gd name="T60" fmla="*/ 788 w 1731"/>
                <a:gd name="T61" fmla="*/ 2254 h 2260"/>
                <a:gd name="T62" fmla="*/ 859 w 1731"/>
                <a:gd name="T63" fmla="*/ 2128 h 2260"/>
                <a:gd name="T64" fmla="*/ 858 w 1731"/>
                <a:gd name="T65" fmla="*/ 1928 h 2260"/>
                <a:gd name="T66" fmla="*/ 884 w 1731"/>
                <a:gd name="T67" fmla="*/ 2013 h 2260"/>
                <a:gd name="T68" fmla="*/ 928 w 1731"/>
                <a:gd name="T69" fmla="*/ 2229 h 2260"/>
                <a:gd name="T70" fmla="*/ 938 w 1731"/>
                <a:gd name="T71" fmla="*/ 2237 h 2260"/>
                <a:gd name="T72" fmla="*/ 971 w 1731"/>
                <a:gd name="T73" fmla="*/ 2233 h 2260"/>
                <a:gd name="T74" fmla="*/ 1134 w 1731"/>
                <a:gd name="T75" fmla="*/ 2225 h 2260"/>
                <a:gd name="T76" fmla="*/ 1376 w 1731"/>
                <a:gd name="T77" fmla="*/ 2257 h 2260"/>
                <a:gd name="T78" fmla="*/ 1425 w 1731"/>
                <a:gd name="T79" fmla="*/ 2137 h 2260"/>
                <a:gd name="T80" fmla="*/ 1401 w 1731"/>
                <a:gd name="T81" fmla="*/ 1749 h 2260"/>
                <a:gd name="T82" fmla="*/ 1405 w 1731"/>
                <a:gd name="T83" fmla="*/ 1615 h 2260"/>
                <a:gd name="T84" fmla="*/ 1507 w 1731"/>
                <a:gd name="T85" fmla="*/ 1487 h 2260"/>
                <a:gd name="T86" fmla="*/ 1564 w 1731"/>
                <a:gd name="T87" fmla="*/ 1380 h 2260"/>
                <a:gd name="T88" fmla="*/ 1649 w 1731"/>
                <a:gd name="T89" fmla="*/ 1233 h 2260"/>
                <a:gd name="T90" fmla="*/ 1713 w 1731"/>
                <a:gd name="T91" fmla="*/ 1136 h 2260"/>
                <a:gd name="T92" fmla="*/ 1731 w 1731"/>
                <a:gd name="T93" fmla="*/ 1079 h 2260"/>
                <a:gd name="T94" fmla="*/ 1710 w 1731"/>
                <a:gd name="T95" fmla="*/ 967 h 2260"/>
                <a:gd name="T96" fmla="*/ 1604 w 1731"/>
                <a:gd name="T97" fmla="*/ 759 h 2260"/>
                <a:gd name="T98" fmla="*/ 1568 w 1731"/>
                <a:gd name="T99" fmla="*/ 685 h 2260"/>
                <a:gd name="T100" fmla="*/ 1520 w 1731"/>
                <a:gd name="T101" fmla="*/ 534 h 2260"/>
                <a:gd name="T102" fmla="*/ 1426 w 1731"/>
                <a:gd name="T103" fmla="*/ 358 h 2260"/>
                <a:gd name="T104" fmla="*/ 1363 w 1731"/>
                <a:gd name="T105" fmla="*/ 299 h 2260"/>
                <a:gd name="T106" fmla="*/ 1232 w 1731"/>
                <a:gd name="T107" fmla="*/ 223 h 2260"/>
                <a:gd name="T108" fmla="*/ 1188 w 1731"/>
                <a:gd name="T109" fmla="*/ 115 h 2260"/>
                <a:gd name="T110" fmla="*/ 1122 w 1731"/>
                <a:gd name="T111" fmla="*/ 6 h 2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31" h="2260">
                  <a:moveTo>
                    <a:pt x="1117" y="0"/>
                  </a:moveTo>
                  <a:lnTo>
                    <a:pt x="1108" y="6"/>
                  </a:lnTo>
                  <a:lnTo>
                    <a:pt x="1108" y="6"/>
                  </a:lnTo>
                  <a:lnTo>
                    <a:pt x="1102" y="37"/>
                  </a:lnTo>
                  <a:lnTo>
                    <a:pt x="1097" y="68"/>
                  </a:lnTo>
                  <a:lnTo>
                    <a:pt x="1085" y="129"/>
                  </a:lnTo>
                  <a:lnTo>
                    <a:pt x="1085" y="129"/>
                  </a:lnTo>
                  <a:lnTo>
                    <a:pt x="1083" y="137"/>
                  </a:lnTo>
                  <a:lnTo>
                    <a:pt x="1081" y="145"/>
                  </a:lnTo>
                  <a:lnTo>
                    <a:pt x="1078" y="153"/>
                  </a:lnTo>
                  <a:lnTo>
                    <a:pt x="1073" y="160"/>
                  </a:lnTo>
                  <a:lnTo>
                    <a:pt x="1073" y="160"/>
                  </a:lnTo>
                  <a:lnTo>
                    <a:pt x="1066" y="167"/>
                  </a:lnTo>
                  <a:lnTo>
                    <a:pt x="1066" y="167"/>
                  </a:lnTo>
                  <a:lnTo>
                    <a:pt x="1062" y="170"/>
                  </a:lnTo>
                  <a:lnTo>
                    <a:pt x="1062" y="170"/>
                  </a:lnTo>
                  <a:lnTo>
                    <a:pt x="1060" y="172"/>
                  </a:lnTo>
                  <a:lnTo>
                    <a:pt x="1054" y="188"/>
                  </a:lnTo>
                  <a:lnTo>
                    <a:pt x="1053" y="193"/>
                  </a:lnTo>
                  <a:lnTo>
                    <a:pt x="1053" y="193"/>
                  </a:lnTo>
                  <a:lnTo>
                    <a:pt x="1017" y="253"/>
                  </a:lnTo>
                  <a:lnTo>
                    <a:pt x="982" y="313"/>
                  </a:lnTo>
                  <a:lnTo>
                    <a:pt x="948" y="375"/>
                  </a:lnTo>
                  <a:lnTo>
                    <a:pt x="915" y="438"/>
                  </a:lnTo>
                  <a:lnTo>
                    <a:pt x="904" y="451"/>
                  </a:lnTo>
                  <a:lnTo>
                    <a:pt x="904" y="451"/>
                  </a:lnTo>
                  <a:lnTo>
                    <a:pt x="834" y="276"/>
                  </a:lnTo>
                  <a:lnTo>
                    <a:pt x="834" y="276"/>
                  </a:lnTo>
                  <a:lnTo>
                    <a:pt x="832" y="269"/>
                  </a:lnTo>
                  <a:lnTo>
                    <a:pt x="827" y="263"/>
                  </a:lnTo>
                  <a:lnTo>
                    <a:pt x="827" y="263"/>
                  </a:lnTo>
                  <a:lnTo>
                    <a:pt x="823" y="261"/>
                  </a:lnTo>
                  <a:lnTo>
                    <a:pt x="819" y="260"/>
                  </a:lnTo>
                  <a:lnTo>
                    <a:pt x="811" y="258"/>
                  </a:lnTo>
                  <a:lnTo>
                    <a:pt x="811" y="258"/>
                  </a:lnTo>
                  <a:lnTo>
                    <a:pt x="750" y="251"/>
                  </a:lnTo>
                  <a:lnTo>
                    <a:pt x="750" y="251"/>
                  </a:lnTo>
                  <a:lnTo>
                    <a:pt x="748" y="251"/>
                  </a:lnTo>
                  <a:lnTo>
                    <a:pt x="745" y="250"/>
                  </a:lnTo>
                  <a:lnTo>
                    <a:pt x="745" y="250"/>
                  </a:lnTo>
                  <a:lnTo>
                    <a:pt x="743" y="247"/>
                  </a:lnTo>
                  <a:lnTo>
                    <a:pt x="743" y="243"/>
                  </a:lnTo>
                  <a:lnTo>
                    <a:pt x="743" y="243"/>
                  </a:lnTo>
                  <a:lnTo>
                    <a:pt x="743" y="174"/>
                  </a:lnTo>
                  <a:lnTo>
                    <a:pt x="748" y="145"/>
                  </a:lnTo>
                  <a:lnTo>
                    <a:pt x="748" y="145"/>
                  </a:lnTo>
                  <a:lnTo>
                    <a:pt x="741" y="137"/>
                  </a:lnTo>
                  <a:lnTo>
                    <a:pt x="735" y="128"/>
                  </a:lnTo>
                  <a:lnTo>
                    <a:pt x="730" y="118"/>
                  </a:lnTo>
                  <a:lnTo>
                    <a:pt x="725" y="109"/>
                  </a:lnTo>
                  <a:lnTo>
                    <a:pt x="725" y="109"/>
                  </a:lnTo>
                  <a:lnTo>
                    <a:pt x="723" y="98"/>
                  </a:lnTo>
                  <a:lnTo>
                    <a:pt x="722" y="89"/>
                  </a:lnTo>
                  <a:lnTo>
                    <a:pt x="722" y="69"/>
                  </a:lnTo>
                  <a:lnTo>
                    <a:pt x="722" y="69"/>
                  </a:lnTo>
                  <a:lnTo>
                    <a:pt x="721" y="2"/>
                  </a:lnTo>
                  <a:lnTo>
                    <a:pt x="707" y="0"/>
                  </a:lnTo>
                  <a:lnTo>
                    <a:pt x="707" y="0"/>
                  </a:lnTo>
                  <a:lnTo>
                    <a:pt x="696" y="0"/>
                  </a:lnTo>
                  <a:lnTo>
                    <a:pt x="679" y="4"/>
                  </a:lnTo>
                  <a:lnTo>
                    <a:pt x="679" y="4"/>
                  </a:lnTo>
                  <a:lnTo>
                    <a:pt x="662" y="10"/>
                  </a:lnTo>
                  <a:lnTo>
                    <a:pt x="647" y="17"/>
                  </a:lnTo>
                  <a:lnTo>
                    <a:pt x="632" y="25"/>
                  </a:lnTo>
                  <a:lnTo>
                    <a:pt x="618" y="34"/>
                  </a:lnTo>
                  <a:lnTo>
                    <a:pt x="604" y="45"/>
                  </a:lnTo>
                  <a:lnTo>
                    <a:pt x="592" y="56"/>
                  </a:lnTo>
                  <a:lnTo>
                    <a:pt x="581" y="69"/>
                  </a:lnTo>
                  <a:lnTo>
                    <a:pt x="570" y="83"/>
                  </a:lnTo>
                  <a:lnTo>
                    <a:pt x="570" y="83"/>
                  </a:lnTo>
                  <a:lnTo>
                    <a:pt x="556" y="104"/>
                  </a:lnTo>
                  <a:lnTo>
                    <a:pt x="545" y="126"/>
                  </a:lnTo>
                  <a:lnTo>
                    <a:pt x="535" y="150"/>
                  </a:lnTo>
                  <a:lnTo>
                    <a:pt x="527" y="173"/>
                  </a:lnTo>
                  <a:lnTo>
                    <a:pt x="527" y="173"/>
                  </a:lnTo>
                  <a:lnTo>
                    <a:pt x="519" y="205"/>
                  </a:lnTo>
                  <a:lnTo>
                    <a:pt x="519" y="205"/>
                  </a:lnTo>
                  <a:lnTo>
                    <a:pt x="519" y="205"/>
                  </a:lnTo>
                  <a:lnTo>
                    <a:pt x="518" y="209"/>
                  </a:lnTo>
                  <a:lnTo>
                    <a:pt x="498" y="223"/>
                  </a:lnTo>
                  <a:lnTo>
                    <a:pt x="498" y="223"/>
                  </a:lnTo>
                  <a:lnTo>
                    <a:pt x="475" y="233"/>
                  </a:lnTo>
                  <a:lnTo>
                    <a:pt x="451" y="244"/>
                  </a:lnTo>
                  <a:lnTo>
                    <a:pt x="429" y="256"/>
                  </a:lnTo>
                  <a:lnTo>
                    <a:pt x="407" y="270"/>
                  </a:lnTo>
                  <a:lnTo>
                    <a:pt x="386" y="284"/>
                  </a:lnTo>
                  <a:lnTo>
                    <a:pt x="365" y="299"/>
                  </a:lnTo>
                  <a:lnTo>
                    <a:pt x="345" y="316"/>
                  </a:lnTo>
                  <a:lnTo>
                    <a:pt x="326" y="333"/>
                  </a:lnTo>
                  <a:lnTo>
                    <a:pt x="326" y="333"/>
                  </a:lnTo>
                  <a:lnTo>
                    <a:pt x="315" y="345"/>
                  </a:lnTo>
                  <a:lnTo>
                    <a:pt x="303" y="358"/>
                  </a:lnTo>
                  <a:lnTo>
                    <a:pt x="303" y="358"/>
                  </a:lnTo>
                  <a:lnTo>
                    <a:pt x="293" y="374"/>
                  </a:lnTo>
                  <a:lnTo>
                    <a:pt x="282" y="391"/>
                  </a:lnTo>
                  <a:lnTo>
                    <a:pt x="282" y="391"/>
                  </a:lnTo>
                  <a:lnTo>
                    <a:pt x="253" y="446"/>
                  </a:lnTo>
                  <a:lnTo>
                    <a:pt x="225" y="501"/>
                  </a:lnTo>
                  <a:lnTo>
                    <a:pt x="211" y="529"/>
                  </a:lnTo>
                  <a:lnTo>
                    <a:pt x="199" y="558"/>
                  </a:lnTo>
                  <a:lnTo>
                    <a:pt x="188" y="586"/>
                  </a:lnTo>
                  <a:lnTo>
                    <a:pt x="178" y="616"/>
                  </a:lnTo>
                  <a:lnTo>
                    <a:pt x="178" y="616"/>
                  </a:lnTo>
                  <a:lnTo>
                    <a:pt x="170" y="648"/>
                  </a:lnTo>
                  <a:lnTo>
                    <a:pt x="163" y="680"/>
                  </a:lnTo>
                  <a:lnTo>
                    <a:pt x="162" y="682"/>
                  </a:lnTo>
                  <a:lnTo>
                    <a:pt x="162" y="682"/>
                  </a:lnTo>
                  <a:lnTo>
                    <a:pt x="162" y="685"/>
                  </a:lnTo>
                  <a:lnTo>
                    <a:pt x="153" y="703"/>
                  </a:lnTo>
                  <a:lnTo>
                    <a:pt x="153" y="703"/>
                  </a:lnTo>
                  <a:lnTo>
                    <a:pt x="153" y="704"/>
                  </a:lnTo>
                  <a:lnTo>
                    <a:pt x="153" y="704"/>
                  </a:lnTo>
                  <a:lnTo>
                    <a:pt x="148" y="718"/>
                  </a:lnTo>
                  <a:lnTo>
                    <a:pt x="141" y="732"/>
                  </a:lnTo>
                  <a:lnTo>
                    <a:pt x="126" y="759"/>
                  </a:lnTo>
                  <a:lnTo>
                    <a:pt x="126" y="759"/>
                  </a:lnTo>
                  <a:lnTo>
                    <a:pt x="101" y="801"/>
                  </a:lnTo>
                  <a:lnTo>
                    <a:pt x="78" y="843"/>
                  </a:lnTo>
                  <a:lnTo>
                    <a:pt x="56" y="888"/>
                  </a:lnTo>
                  <a:lnTo>
                    <a:pt x="35" y="931"/>
                  </a:lnTo>
                  <a:lnTo>
                    <a:pt x="35" y="931"/>
                  </a:lnTo>
                  <a:lnTo>
                    <a:pt x="21" y="962"/>
                  </a:lnTo>
                  <a:lnTo>
                    <a:pt x="15" y="979"/>
                  </a:lnTo>
                  <a:lnTo>
                    <a:pt x="9" y="995"/>
                  </a:lnTo>
                  <a:lnTo>
                    <a:pt x="9" y="995"/>
                  </a:lnTo>
                  <a:lnTo>
                    <a:pt x="4" y="1015"/>
                  </a:lnTo>
                  <a:lnTo>
                    <a:pt x="1" y="1035"/>
                  </a:lnTo>
                  <a:lnTo>
                    <a:pt x="0" y="1055"/>
                  </a:lnTo>
                  <a:lnTo>
                    <a:pt x="0" y="1075"/>
                  </a:lnTo>
                  <a:lnTo>
                    <a:pt x="0" y="1075"/>
                  </a:lnTo>
                  <a:lnTo>
                    <a:pt x="3" y="1093"/>
                  </a:lnTo>
                  <a:lnTo>
                    <a:pt x="9" y="1112"/>
                  </a:lnTo>
                  <a:lnTo>
                    <a:pt x="16" y="1131"/>
                  </a:lnTo>
                  <a:lnTo>
                    <a:pt x="24" y="1148"/>
                  </a:lnTo>
                  <a:lnTo>
                    <a:pt x="34" y="1166"/>
                  </a:lnTo>
                  <a:lnTo>
                    <a:pt x="45" y="1182"/>
                  </a:lnTo>
                  <a:lnTo>
                    <a:pt x="67" y="1213"/>
                  </a:lnTo>
                  <a:lnTo>
                    <a:pt x="83" y="1233"/>
                  </a:lnTo>
                  <a:lnTo>
                    <a:pt x="83" y="1233"/>
                  </a:lnTo>
                  <a:lnTo>
                    <a:pt x="91" y="1253"/>
                  </a:lnTo>
                  <a:lnTo>
                    <a:pt x="101" y="1272"/>
                  </a:lnTo>
                  <a:lnTo>
                    <a:pt x="112" y="1291"/>
                  </a:lnTo>
                  <a:lnTo>
                    <a:pt x="122" y="1308"/>
                  </a:lnTo>
                  <a:lnTo>
                    <a:pt x="146" y="1344"/>
                  </a:lnTo>
                  <a:lnTo>
                    <a:pt x="168" y="1380"/>
                  </a:lnTo>
                  <a:lnTo>
                    <a:pt x="168" y="1380"/>
                  </a:lnTo>
                  <a:lnTo>
                    <a:pt x="182" y="1407"/>
                  </a:lnTo>
                  <a:lnTo>
                    <a:pt x="196" y="1434"/>
                  </a:lnTo>
                  <a:lnTo>
                    <a:pt x="210" y="1461"/>
                  </a:lnTo>
                  <a:lnTo>
                    <a:pt x="225" y="1487"/>
                  </a:lnTo>
                  <a:lnTo>
                    <a:pt x="225" y="1487"/>
                  </a:lnTo>
                  <a:lnTo>
                    <a:pt x="241" y="1509"/>
                  </a:lnTo>
                  <a:lnTo>
                    <a:pt x="258" y="1530"/>
                  </a:lnTo>
                  <a:lnTo>
                    <a:pt x="276" y="1551"/>
                  </a:lnTo>
                  <a:lnTo>
                    <a:pt x="294" y="1571"/>
                  </a:lnTo>
                  <a:lnTo>
                    <a:pt x="329" y="1631"/>
                  </a:lnTo>
                  <a:lnTo>
                    <a:pt x="329" y="1631"/>
                  </a:lnTo>
                  <a:lnTo>
                    <a:pt x="314" y="1797"/>
                  </a:lnTo>
                  <a:lnTo>
                    <a:pt x="302" y="1962"/>
                  </a:lnTo>
                  <a:lnTo>
                    <a:pt x="302" y="1962"/>
                  </a:lnTo>
                  <a:lnTo>
                    <a:pt x="301" y="1975"/>
                  </a:lnTo>
                  <a:lnTo>
                    <a:pt x="301" y="1975"/>
                  </a:lnTo>
                  <a:lnTo>
                    <a:pt x="298" y="2030"/>
                  </a:lnTo>
                  <a:lnTo>
                    <a:pt x="296" y="2084"/>
                  </a:lnTo>
                  <a:lnTo>
                    <a:pt x="297" y="2111"/>
                  </a:lnTo>
                  <a:lnTo>
                    <a:pt x="298" y="2139"/>
                  </a:lnTo>
                  <a:lnTo>
                    <a:pt x="300" y="2166"/>
                  </a:lnTo>
                  <a:lnTo>
                    <a:pt x="303" y="2193"/>
                  </a:lnTo>
                  <a:lnTo>
                    <a:pt x="303" y="2193"/>
                  </a:lnTo>
                  <a:lnTo>
                    <a:pt x="305" y="2202"/>
                  </a:lnTo>
                  <a:lnTo>
                    <a:pt x="308" y="2206"/>
                  </a:lnTo>
                  <a:lnTo>
                    <a:pt x="310" y="2209"/>
                  </a:lnTo>
                  <a:lnTo>
                    <a:pt x="310" y="2209"/>
                  </a:lnTo>
                  <a:lnTo>
                    <a:pt x="316" y="2211"/>
                  </a:lnTo>
                  <a:lnTo>
                    <a:pt x="321" y="2212"/>
                  </a:lnTo>
                  <a:lnTo>
                    <a:pt x="321" y="2212"/>
                  </a:lnTo>
                  <a:lnTo>
                    <a:pt x="374" y="2215"/>
                  </a:lnTo>
                  <a:lnTo>
                    <a:pt x="428" y="2219"/>
                  </a:lnTo>
                  <a:lnTo>
                    <a:pt x="428" y="2219"/>
                  </a:lnTo>
                  <a:lnTo>
                    <a:pt x="525" y="2222"/>
                  </a:lnTo>
                  <a:lnTo>
                    <a:pt x="573" y="2225"/>
                  </a:lnTo>
                  <a:lnTo>
                    <a:pt x="622" y="2228"/>
                  </a:lnTo>
                  <a:lnTo>
                    <a:pt x="669" y="2233"/>
                  </a:lnTo>
                  <a:lnTo>
                    <a:pt x="717" y="2240"/>
                  </a:lnTo>
                  <a:lnTo>
                    <a:pt x="765" y="2248"/>
                  </a:lnTo>
                  <a:lnTo>
                    <a:pt x="788" y="2254"/>
                  </a:lnTo>
                  <a:lnTo>
                    <a:pt x="812" y="2260"/>
                  </a:lnTo>
                  <a:lnTo>
                    <a:pt x="846" y="2248"/>
                  </a:lnTo>
                  <a:lnTo>
                    <a:pt x="846" y="2248"/>
                  </a:lnTo>
                  <a:lnTo>
                    <a:pt x="851" y="2208"/>
                  </a:lnTo>
                  <a:lnTo>
                    <a:pt x="856" y="2169"/>
                  </a:lnTo>
                  <a:lnTo>
                    <a:pt x="859" y="2128"/>
                  </a:lnTo>
                  <a:lnTo>
                    <a:pt x="861" y="2088"/>
                  </a:lnTo>
                  <a:lnTo>
                    <a:pt x="861" y="2047"/>
                  </a:lnTo>
                  <a:lnTo>
                    <a:pt x="861" y="2007"/>
                  </a:lnTo>
                  <a:lnTo>
                    <a:pt x="858" y="1967"/>
                  </a:lnTo>
                  <a:lnTo>
                    <a:pt x="857" y="1927"/>
                  </a:lnTo>
                  <a:lnTo>
                    <a:pt x="858" y="1928"/>
                  </a:lnTo>
                  <a:lnTo>
                    <a:pt x="858" y="1928"/>
                  </a:lnTo>
                  <a:lnTo>
                    <a:pt x="858" y="1922"/>
                  </a:lnTo>
                  <a:lnTo>
                    <a:pt x="880" y="1940"/>
                  </a:lnTo>
                  <a:lnTo>
                    <a:pt x="880" y="1940"/>
                  </a:lnTo>
                  <a:lnTo>
                    <a:pt x="882" y="1977"/>
                  </a:lnTo>
                  <a:lnTo>
                    <a:pt x="884" y="2013"/>
                  </a:lnTo>
                  <a:lnTo>
                    <a:pt x="887" y="2051"/>
                  </a:lnTo>
                  <a:lnTo>
                    <a:pt x="892" y="2087"/>
                  </a:lnTo>
                  <a:lnTo>
                    <a:pt x="899" y="2123"/>
                  </a:lnTo>
                  <a:lnTo>
                    <a:pt x="907" y="2159"/>
                  </a:lnTo>
                  <a:lnTo>
                    <a:pt x="917" y="2194"/>
                  </a:lnTo>
                  <a:lnTo>
                    <a:pt x="928" y="2229"/>
                  </a:lnTo>
                  <a:lnTo>
                    <a:pt x="928" y="2229"/>
                  </a:lnTo>
                  <a:lnTo>
                    <a:pt x="929" y="2233"/>
                  </a:lnTo>
                  <a:lnTo>
                    <a:pt x="931" y="2235"/>
                  </a:lnTo>
                  <a:lnTo>
                    <a:pt x="931" y="2235"/>
                  </a:lnTo>
                  <a:lnTo>
                    <a:pt x="934" y="2236"/>
                  </a:lnTo>
                  <a:lnTo>
                    <a:pt x="938" y="2237"/>
                  </a:lnTo>
                  <a:lnTo>
                    <a:pt x="938" y="2237"/>
                  </a:lnTo>
                  <a:lnTo>
                    <a:pt x="939" y="2237"/>
                  </a:lnTo>
                  <a:lnTo>
                    <a:pt x="939" y="2237"/>
                  </a:lnTo>
                  <a:lnTo>
                    <a:pt x="955" y="2235"/>
                  </a:lnTo>
                  <a:lnTo>
                    <a:pt x="971" y="2233"/>
                  </a:lnTo>
                  <a:lnTo>
                    <a:pt x="971" y="2233"/>
                  </a:lnTo>
                  <a:lnTo>
                    <a:pt x="999" y="2228"/>
                  </a:lnTo>
                  <a:lnTo>
                    <a:pt x="1029" y="2226"/>
                  </a:lnTo>
                  <a:lnTo>
                    <a:pt x="1058" y="2225"/>
                  </a:lnTo>
                  <a:lnTo>
                    <a:pt x="1087" y="2223"/>
                  </a:lnTo>
                  <a:lnTo>
                    <a:pt x="1087" y="2223"/>
                  </a:lnTo>
                  <a:lnTo>
                    <a:pt x="1134" y="2225"/>
                  </a:lnTo>
                  <a:lnTo>
                    <a:pt x="1181" y="2228"/>
                  </a:lnTo>
                  <a:lnTo>
                    <a:pt x="1228" y="2234"/>
                  </a:lnTo>
                  <a:lnTo>
                    <a:pt x="1276" y="2240"/>
                  </a:lnTo>
                  <a:lnTo>
                    <a:pt x="1276" y="2240"/>
                  </a:lnTo>
                  <a:lnTo>
                    <a:pt x="1326" y="2248"/>
                  </a:lnTo>
                  <a:lnTo>
                    <a:pt x="1376" y="2257"/>
                  </a:lnTo>
                  <a:lnTo>
                    <a:pt x="1423" y="2250"/>
                  </a:lnTo>
                  <a:lnTo>
                    <a:pt x="1423" y="2250"/>
                  </a:lnTo>
                  <a:lnTo>
                    <a:pt x="1426" y="2222"/>
                  </a:lnTo>
                  <a:lnTo>
                    <a:pt x="1428" y="2194"/>
                  </a:lnTo>
                  <a:lnTo>
                    <a:pt x="1426" y="2165"/>
                  </a:lnTo>
                  <a:lnTo>
                    <a:pt x="1425" y="2137"/>
                  </a:lnTo>
                  <a:lnTo>
                    <a:pt x="1425" y="2137"/>
                  </a:lnTo>
                  <a:lnTo>
                    <a:pt x="1422" y="2072"/>
                  </a:lnTo>
                  <a:lnTo>
                    <a:pt x="1416" y="2007"/>
                  </a:lnTo>
                  <a:lnTo>
                    <a:pt x="1407" y="1878"/>
                  </a:lnTo>
                  <a:lnTo>
                    <a:pt x="1403" y="1814"/>
                  </a:lnTo>
                  <a:lnTo>
                    <a:pt x="1401" y="1749"/>
                  </a:lnTo>
                  <a:lnTo>
                    <a:pt x="1401" y="1684"/>
                  </a:lnTo>
                  <a:lnTo>
                    <a:pt x="1402" y="1652"/>
                  </a:lnTo>
                  <a:lnTo>
                    <a:pt x="1404" y="1620"/>
                  </a:lnTo>
                  <a:lnTo>
                    <a:pt x="1405" y="1619"/>
                  </a:lnTo>
                  <a:lnTo>
                    <a:pt x="1405" y="1619"/>
                  </a:lnTo>
                  <a:lnTo>
                    <a:pt x="1405" y="1615"/>
                  </a:lnTo>
                  <a:lnTo>
                    <a:pt x="1438" y="1571"/>
                  </a:lnTo>
                  <a:lnTo>
                    <a:pt x="1438" y="1571"/>
                  </a:lnTo>
                  <a:lnTo>
                    <a:pt x="1456" y="1551"/>
                  </a:lnTo>
                  <a:lnTo>
                    <a:pt x="1474" y="1530"/>
                  </a:lnTo>
                  <a:lnTo>
                    <a:pt x="1492" y="1509"/>
                  </a:lnTo>
                  <a:lnTo>
                    <a:pt x="1507" y="1487"/>
                  </a:lnTo>
                  <a:lnTo>
                    <a:pt x="1507" y="1487"/>
                  </a:lnTo>
                  <a:lnTo>
                    <a:pt x="1522" y="1461"/>
                  </a:lnTo>
                  <a:lnTo>
                    <a:pt x="1536" y="1434"/>
                  </a:lnTo>
                  <a:lnTo>
                    <a:pt x="1550" y="1407"/>
                  </a:lnTo>
                  <a:lnTo>
                    <a:pt x="1564" y="1380"/>
                  </a:lnTo>
                  <a:lnTo>
                    <a:pt x="1564" y="1380"/>
                  </a:lnTo>
                  <a:lnTo>
                    <a:pt x="1586" y="1344"/>
                  </a:lnTo>
                  <a:lnTo>
                    <a:pt x="1610" y="1308"/>
                  </a:lnTo>
                  <a:lnTo>
                    <a:pt x="1621" y="1291"/>
                  </a:lnTo>
                  <a:lnTo>
                    <a:pt x="1632" y="1272"/>
                  </a:lnTo>
                  <a:lnTo>
                    <a:pt x="1641" y="1253"/>
                  </a:lnTo>
                  <a:lnTo>
                    <a:pt x="1649" y="1233"/>
                  </a:lnTo>
                  <a:lnTo>
                    <a:pt x="1664" y="1213"/>
                  </a:lnTo>
                  <a:lnTo>
                    <a:pt x="1664" y="1213"/>
                  </a:lnTo>
                  <a:lnTo>
                    <a:pt x="1682" y="1189"/>
                  </a:lnTo>
                  <a:lnTo>
                    <a:pt x="1699" y="1163"/>
                  </a:lnTo>
                  <a:lnTo>
                    <a:pt x="1706" y="1150"/>
                  </a:lnTo>
                  <a:lnTo>
                    <a:pt x="1713" y="1136"/>
                  </a:lnTo>
                  <a:lnTo>
                    <a:pt x="1719" y="1122"/>
                  </a:lnTo>
                  <a:lnTo>
                    <a:pt x="1725" y="1108"/>
                  </a:lnTo>
                  <a:lnTo>
                    <a:pt x="1725" y="1108"/>
                  </a:lnTo>
                  <a:lnTo>
                    <a:pt x="1729" y="1094"/>
                  </a:lnTo>
                  <a:lnTo>
                    <a:pt x="1731" y="1079"/>
                  </a:lnTo>
                  <a:lnTo>
                    <a:pt x="1731" y="1079"/>
                  </a:lnTo>
                  <a:lnTo>
                    <a:pt x="1731" y="1059"/>
                  </a:lnTo>
                  <a:lnTo>
                    <a:pt x="1730" y="1041"/>
                  </a:lnTo>
                  <a:lnTo>
                    <a:pt x="1727" y="1022"/>
                  </a:lnTo>
                  <a:lnTo>
                    <a:pt x="1723" y="1003"/>
                  </a:lnTo>
                  <a:lnTo>
                    <a:pt x="1717" y="985"/>
                  </a:lnTo>
                  <a:lnTo>
                    <a:pt x="1710" y="967"/>
                  </a:lnTo>
                  <a:lnTo>
                    <a:pt x="1695" y="931"/>
                  </a:lnTo>
                  <a:lnTo>
                    <a:pt x="1695" y="931"/>
                  </a:lnTo>
                  <a:lnTo>
                    <a:pt x="1674" y="888"/>
                  </a:lnTo>
                  <a:lnTo>
                    <a:pt x="1652" y="843"/>
                  </a:lnTo>
                  <a:lnTo>
                    <a:pt x="1628" y="801"/>
                  </a:lnTo>
                  <a:lnTo>
                    <a:pt x="1604" y="759"/>
                  </a:lnTo>
                  <a:lnTo>
                    <a:pt x="1604" y="759"/>
                  </a:lnTo>
                  <a:lnTo>
                    <a:pt x="1589" y="732"/>
                  </a:lnTo>
                  <a:lnTo>
                    <a:pt x="1582" y="718"/>
                  </a:lnTo>
                  <a:lnTo>
                    <a:pt x="1577" y="703"/>
                  </a:lnTo>
                  <a:lnTo>
                    <a:pt x="1568" y="685"/>
                  </a:lnTo>
                  <a:lnTo>
                    <a:pt x="1568" y="685"/>
                  </a:lnTo>
                  <a:lnTo>
                    <a:pt x="1564" y="665"/>
                  </a:lnTo>
                  <a:lnTo>
                    <a:pt x="1559" y="646"/>
                  </a:lnTo>
                  <a:lnTo>
                    <a:pt x="1555" y="627"/>
                  </a:lnTo>
                  <a:lnTo>
                    <a:pt x="1549" y="607"/>
                  </a:lnTo>
                  <a:lnTo>
                    <a:pt x="1535" y="570"/>
                  </a:lnTo>
                  <a:lnTo>
                    <a:pt x="1520" y="534"/>
                  </a:lnTo>
                  <a:lnTo>
                    <a:pt x="1503" y="498"/>
                  </a:lnTo>
                  <a:lnTo>
                    <a:pt x="1485" y="462"/>
                  </a:lnTo>
                  <a:lnTo>
                    <a:pt x="1447" y="391"/>
                  </a:lnTo>
                  <a:lnTo>
                    <a:pt x="1447" y="391"/>
                  </a:lnTo>
                  <a:lnTo>
                    <a:pt x="1437" y="374"/>
                  </a:lnTo>
                  <a:lnTo>
                    <a:pt x="1426" y="358"/>
                  </a:lnTo>
                  <a:lnTo>
                    <a:pt x="1426" y="358"/>
                  </a:lnTo>
                  <a:lnTo>
                    <a:pt x="1415" y="345"/>
                  </a:lnTo>
                  <a:lnTo>
                    <a:pt x="1403" y="333"/>
                  </a:lnTo>
                  <a:lnTo>
                    <a:pt x="1403" y="333"/>
                  </a:lnTo>
                  <a:lnTo>
                    <a:pt x="1383" y="316"/>
                  </a:lnTo>
                  <a:lnTo>
                    <a:pt x="1363" y="299"/>
                  </a:lnTo>
                  <a:lnTo>
                    <a:pt x="1344" y="284"/>
                  </a:lnTo>
                  <a:lnTo>
                    <a:pt x="1323" y="270"/>
                  </a:lnTo>
                  <a:lnTo>
                    <a:pt x="1300" y="256"/>
                  </a:lnTo>
                  <a:lnTo>
                    <a:pt x="1278" y="244"/>
                  </a:lnTo>
                  <a:lnTo>
                    <a:pt x="1255" y="233"/>
                  </a:lnTo>
                  <a:lnTo>
                    <a:pt x="1232" y="223"/>
                  </a:lnTo>
                  <a:lnTo>
                    <a:pt x="1225" y="212"/>
                  </a:lnTo>
                  <a:lnTo>
                    <a:pt x="1225" y="212"/>
                  </a:lnTo>
                  <a:lnTo>
                    <a:pt x="1218" y="187"/>
                  </a:lnTo>
                  <a:lnTo>
                    <a:pt x="1208" y="163"/>
                  </a:lnTo>
                  <a:lnTo>
                    <a:pt x="1199" y="138"/>
                  </a:lnTo>
                  <a:lnTo>
                    <a:pt x="1188" y="115"/>
                  </a:lnTo>
                  <a:lnTo>
                    <a:pt x="1177" y="91"/>
                  </a:lnTo>
                  <a:lnTo>
                    <a:pt x="1165" y="68"/>
                  </a:lnTo>
                  <a:lnTo>
                    <a:pt x="1139" y="23"/>
                  </a:lnTo>
                  <a:lnTo>
                    <a:pt x="1128" y="12"/>
                  </a:lnTo>
                  <a:lnTo>
                    <a:pt x="1128" y="12"/>
                  </a:lnTo>
                  <a:lnTo>
                    <a:pt x="1122" y="6"/>
                  </a:lnTo>
                  <a:lnTo>
                    <a:pt x="11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26">
              <a:extLst>
                <a:ext uri="{FF2B5EF4-FFF2-40B4-BE49-F238E27FC236}">
                  <a16:creationId xmlns:a16="http://schemas.microsoft.com/office/drawing/2014/main" id="{B087A291-AF9C-971C-E3CE-BF67BADAD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5" y="465"/>
              <a:ext cx="48" cy="168"/>
            </a:xfrm>
            <a:custGeom>
              <a:avLst/>
              <a:gdLst>
                <a:gd name="T0" fmla="*/ 48 w 48"/>
                <a:gd name="T1" fmla="*/ 0 h 168"/>
                <a:gd name="T2" fmla="*/ 47 w 48"/>
                <a:gd name="T3" fmla="*/ 1 h 168"/>
                <a:gd name="T4" fmla="*/ 43 w 48"/>
                <a:gd name="T5" fmla="*/ 2 h 168"/>
                <a:gd name="T6" fmla="*/ 43 w 48"/>
                <a:gd name="T7" fmla="*/ 2 h 168"/>
                <a:gd name="T8" fmla="*/ 39 w 48"/>
                <a:gd name="T9" fmla="*/ 34 h 168"/>
                <a:gd name="T10" fmla="*/ 33 w 48"/>
                <a:gd name="T11" fmla="*/ 64 h 168"/>
                <a:gd name="T12" fmla="*/ 21 w 48"/>
                <a:gd name="T13" fmla="*/ 126 h 168"/>
                <a:gd name="T14" fmla="*/ 21 w 48"/>
                <a:gd name="T15" fmla="*/ 126 h 168"/>
                <a:gd name="T16" fmla="*/ 19 w 48"/>
                <a:gd name="T17" fmla="*/ 134 h 168"/>
                <a:gd name="T18" fmla="*/ 16 w 48"/>
                <a:gd name="T19" fmla="*/ 143 h 168"/>
                <a:gd name="T20" fmla="*/ 13 w 48"/>
                <a:gd name="T21" fmla="*/ 150 h 168"/>
                <a:gd name="T22" fmla="*/ 8 w 48"/>
                <a:gd name="T23" fmla="*/ 158 h 168"/>
                <a:gd name="T24" fmla="*/ 8 w 48"/>
                <a:gd name="T25" fmla="*/ 158 h 168"/>
                <a:gd name="T26" fmla="*/ 1 w 48"/>
                <a:gd name="T27" fmla="*/ 164 h 168"/>
                <a:gd name="T28" fmla="*/ 0 w 48"/>
                <a:gd name="T29" fmla="*/ 168 h 168"/>
                <a:gd name="T30" fmla="*/ 0 w 48"/>
                <a:gd name="T31" fmla="*/ 168 h 168"/>
                <a:gd name="T32" fmla="*/ 2 w 48"/>
                <a:gd name="T33" fmla="*/ 167 h 168"/>
                <a:gd name="T34" fmla="*/ 2 w 48"/>
                <a:gd name="T35" fmla="*/ 167 h 168"/>
                <a:gd name="T36" fmla="*/ 6 w 48"/>
                <a:gd name="T37" fmla="*/ 164 h 168"/>
                <a:gd name="T38" fmla="*/ 6 w 48"/>
                <a:gd name="T39" fmla="*/ 164 h 168"/>
                <a:gd name="T40" fmla="*/ 13 w 48"/>
                <a:gd name="T41" fmla="*/ 157 h 168"/>
                <a:gd name="T42" fmla="*/ 13 w 48"/>
                <a:gd name="T43" fmla="*/ 157 h 168"/>
                <a:gd name="T44" fmla="*/ 18 w 48"/>
                <a:gd name="T45" fmla="*/ 150 h 168"/>
                <a:gd name="T46" fmla="*/ 21 w 48"/>
                <a:gd name="T47" fmla="*/ 142 h 168"/>
                <a:gd name="T48" fmla="*/ 23 w 48"/>
                <a:gd name="T49" fmla="*/ 134 h 168"/>
                <a:gd name="T50" fmla="*/ 25 w 48"/>
                <a:gd name="T51" fmla="*/ 126 h 168"/>
                <a:gd name="T52" fmla="*/ 25 w 48"/>
                <a:gd name="T53" fmla="*/ 126 h 168"/>
                <a:gd name="T54" fmla="*/ 37 w 48"/>
                <a:gd name="T55" fmla="*/ 65 h 168"/>
                <a:gd name="T56" fmla="*/ 42 w 48"/>
                <a:gd name="T57" fmla="*/ 34 h 168"/>
                <a:gd name="T58" fmla="*/ 48 w 48"/>
                <a:gd name="T59" fmla="*/ 3 h 168"/>
                <a:gd name="T60" fmla="*/ 48 w 48"/>
                <a:gd name="T61" fmla="*/ 3 h 168"/>
                <a:gd name="T62" fmla="*/ 48 w 48"/>
                <a:gd name="T6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168">
                  <a:moveTo>
                    <a:pt x="48" y="0"/>
                  </a:moveTo>
                  <a:lnTo>
                    <a:pt x="47" y="1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39" y="34"/>
                  </a:lnTo>
                  <a:lnTo>
                    <a:pt x="33" y="64"/>
                  </a:lnTo>
                  <a:lnTo>
                    <a:pt x="21" y="126"/>
                  </a:lnTo>
                  <a:lnTo>
                    <a:pt x="21" y="126"/>
                  </a:lnTo>
                  <a:lnTo>
                    <a:pt x="19" y="134"/>
                  </a:lnTo>
                  <a:lnTo>
                    <a:pt x="16" y="143"/>
                  </a:lnTo>
                  <a:lnTo>
                    <a:pt x="13" y="150"/>
                  </a:lnTo>
                  <a:lnTo>
                    <a:pt x="8" y="158"/>
                  </a:lnTo>
                  <a:lnTo>
                    <a:pt x="8" y="158"/>
                  </a:lnTo>
                  <a:lnTo>
                    <a:pt x="1" y="164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2" y="167"/>
                  </a:lnTo>
                  <a:lnTo>
                    <a:pt x="2" y="167"/>
                  </a:lnTo>
                  <a:lnTo>
                    <a:pt x="6" y="164"/>
                  </a:lnTo>
                  <a:lnTo>
                    <a:pt x="6" y="164"/>
                  </a:lnTo>
                  <a:lnTo>
                    <a:pt x="13" y="157"/>
                  </a:lnTo>
                  <a:lnTo>
                    <a:pt x="13" y="157"/>
                  </a:lnTo>
                  <a:lnTo>
                    <a:pt x="18" y="150"/>
                  </a:lnTo>
                  <a:lnTo>
                    <a:pt x="21" y="142"/>
                  </a:lnTo>
                  <a:lnTo>
                    <a:pt x="23" y="134"/>
                  </a:lnTo>
                  <a:lnTo>
                    <a:pt x="25" y="126"/>
                  </a:lnTo>
                  <a:lnTo>
                    <a:pt x="25" y="126"/>
                  </a:lnTo>
                  <a:lnTo>
                    <a:pt x="37" y="65"/>
                  </a:lnTo>
                  <a:lnTo>
                    <a:pt x="42" y="34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27">
              <a:extLst>
                <a:ext uri="{FF2B5EF4-FFF2-40B4-BE49-F238E27FC236}">
                  <a16:creationId xmlns:a16="http://schemas.microsoft.com/office/drawing/2014/main" id="{EF6D486B-3520-3E95-8D87-D1C10E882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5" y="465"/>
              <a:ext cx="48" cy="168"/>
            </a:xfrm>
            <a:custGeom>
              <a:avLst/>
              <a:gdLst>
                <a:gd name="T0" fmla="*/ 48 w 48"/>
                <a:gd name="T1" fmla="*/ 0 h 168"/>
                <a:gd name="T2" fmla="*/ 47 w 48"/>
                <a:gd name="T3" fmla="*/ 1 h 168"/>
                <a:gd name="T4" fmla="*/ 43 w 48"/>
                <a:gd name="T5" fmla="*/ 2 h 168"/>
                <a:gd name="T6" fmla="*/ 43 w 48"/>
                <a:gd name="T7" fmla="*/ 2 h 168"/>
                <a:gd name="T8" fmla="*/ 39 w 48"/>
                <a:gd name="T9" fmla="*/ 34 h 168"/>
                <a:gd name="T10" fmla="*/ 33 w 48"/>
                <a:gd name="T11" fmla="*/ 64 h 168"/>
                <a:gd name="T12" fmla="*/ 21 w 48"/>
                <a:gd name="T13" fmla="*/ 126 h 168"/>
                <a:gd name="T14" fmla="*/ 21 w 48"/>
                <a:gd name="T15" fmla="*/ 126 h 168"/>
                <a:gd name="T16" fmla="*/ 19 w 48"/>
                <a:gd name="T17" fmla="*/ 134 h 168"/>
                <a:gd name="T18" fmla="*/ 16 w 48"/>
                <a:gd name="T19" fmla="*/ 143 h 168"/>
                <a:gd name="T20" fmla="*/ 13 w 48"/>
                <a:gd name="T21" fmla="*/ 150 h 168"/>
                <a:gd name="T22" fmla="*/ 8 w 48"/>
                <a:gd name="T23" fmla="*/ 158 h 168"/>
                <a:gd name="T24" fmla="*/ 8 w 48"/>
                <a:gd name="T25" fmla="*/ 158 h 168"/>
                <a:gd name="T26" fmla="*/ 1 w 48"/>
                <a:gd name="T27" fmla="*/ 164 h 168"/>
                <a:gd name="T28" fmla="*/ 0 w 48"/>
                <a:gd name="T29" fmla="*/ 168 h 168"/>
                <a:gd name="T30" fmla="*/ 0 w 48"/>
                <a:gd name="T31" fmla="*/ 168 h 168"/>
                <a:gd name="T32" fmla="*/ 2 w 48"/>
                <a:gd name="T33" fmla="*/ 167 h 168"/>
                <a:gd name="T34" fmla="*/ 2 w 48"/>
                <a:gd name="T35" fmla="*/ 167 h 168"/>
                <a:gd name="T36" fmla="*/ 6 w 48"/>
                <a:gd name="T37" fmla="*/ 164 h 168"/>
                <a:gd name="T38" fmla="*/ 6 w 48"/>
                <a:gd name="T39" fmla="*/ 164 h 168"/>
                <a:gd name="T40" fmla="*/ 13 w 48"/>
                <a:gd name="T41" fmla="*/ 157 h 168"/>
                <a:gd name="T42" fmla="*/ 13 w 48"/>
                <a:gd name="T43" fmla="*/ 157 h 168"/>
                <a:gd name="T44" fmla="*/ 18 w 48"/>
                <a:gd name="T45" fmla="*/ 150 h 168"/>
                <a:gd name="T46" fmla="*/ 21 w 48"/>
                <a:gd name="T47" fmla="*/ 142 h 168"/>
                <a:gd name="T48" fmla="*/ 23 w 48"/>
                <a:gd name="T49" fmla="*/ 134 h 168"/>
                <a:gd name="T50" fmla="*/ 25 w 48"/>
                <a:gd name="T51" fmla="*/ 126 h 168"/>
                <a:gd name="T52" fmla="*/ 25 w 48"/>
                <a:gd name="T53" fmla="*/ 126 h 168"/>
                <a:gd name="T54" fmla="*/ 37 w 48"/>
                <a:gd name="T55" fmla="*/ 65 h 168"/>
                <a:gd name="T56" fmla="*/ 42 w 48"/>
                <a:gd name="T57" fmla="*/ 34 h 168"/>
                <a:gd name="T58" fmla="*/ 48 w 48"/>
                <a:gd name="T59" fmla="*/ 3 h 168"/>
                <a:gd name="T60" fmla="*/ 48 w 48"/>
                <a:gd name="T61" fmla="*/ 3 h 168"/>
                <a:gd name="T62" fmla="*/ 48 w 48"/>
                <a:gd name="T6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168">
                  <a:moveTo>
                    <a:pt x="48" y="0"/>
                  </a:moveTo>
                  <a:lnTo>
                    <a:pt x="47" y="1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39" y="34"/>
                  </a:lnTo>
                  <a:lnTo>
                    <a:pt x="33" y="64"/>
                  </a:lnTo>
                  <a:lnTo>
                    <a:pt x="21" y="126"/>
                  </a:lnTo>
                  <a:lnTo>
                    <a:pt x="21" y="126"/>
                  </a:lnTo>
                  <a:lnTo>
                    <a:pt x="19" y="134"/>
                  </a:lnTo>
                  <a:lnTo>
                    <a:pt x="16" y="143"/>
                  </a:lnTo>
                  <a:lnTo>
                    <a:pt x="13" y="150"/>
                  </a:lnTo>
                  <a:lnTo>
                    <a:pt x="8" y="158"/>
                  </a:lnTo>
                  <a:lnTo>
                    <a:pt x="8" y="158"/>
                  </a:lnTo>
                  <a:lnTo>
                    <a:pt x="1" y="164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2" y="167"/>
                  </a:lnTo>
                  <a:lnTo>
                    <a:pt x="2" y="167"/>
                  </a:lnTo>
                  <a:lnTo>
                    <a:pt x="6" y="164"/>
                  </a:lnTo>
                  <a:lnTo>
                    <a:pt x="6" y="164"/>
                  </a:lnTo>
                  <a:lnTo>
                    <a:pt x="13" y="157"/>
                  </a:lnTo>
                  <a:lnTo>
                    <a:pt x="13" y="157"/>
                  </a:lnTo>
                  <a:lnTo>
                    <a:pt x="18" y="150"/>
                  </a:lnTo>
                  <a:lnTo>
                    <a:pt x="21" y="142"/>
                  </a:lnTo>
                  <a:lnTo>
                    <a:pt x="23" y="134"/>
                  </a:lnTo>
                  <a:lnTo>
                    <a:pt x="25" y="126"/>
                  </a:lnTo>
                  <a:lnTo>
                    <a:pt x="25" y="126"/>
                  </a:lnTo>
                  <a:lnTo>
                    <a:pt x="37" y="65"/>
                  </a:lnTo>
                  <a:lnTo>
                    <a:pt x="42" y="34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28">
              <a:extLst>
                <a:ext uri="{FF2B5EF4-FFF2-40B4-BE49-F238E27FC236}">
                  <a16:creationId xmlns:a16="http://schemas.microsoft.com/office/drawing/2014/main" id="{AF988CE6-ADAB-9CDF-1643-6DEC66560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" y="1667"/>
              <a:ext cx="358" cy="757"/>
            </a:xfrm>
            <a:custGeom>
              <a:avLst/>
              <a:gdLst>
                <a:gd name="T0" fmla="*/ 358 w 358"/>
                <a:gd name="T1" fmla="*/ 418 h 757"/>
                <a:gd name="T2" fmla="*/ 358 w 358"/>
                <a:gd name="T3" fmla="*/ 418 h 757"/>
                <a:gd name="T4" fmla="*/ 344 w 358"/>
                <a:gd name="T5" fmla="*/ 584 h 757"/>
                <a:gd name="T6" fmla="*/ 331 w 358"/>
                <a:gd name="T7" fmla="*/ 750 h 757"/>
                <a:gd name="T8" fmla="*/ 331 w 358"/>
                <a:gd name="T9" fmla="*/ 750 h 757"/>
                <a:gd name="T10" fmla="*/ 331 w 358"/>
                <a:gd name="T11" fmla="*/ 757 h 757"/>
                <a:gd name="T12" fmla="*/ 278 w 358"/>
                <a:gd name="T13" fmla="*/ 748 h 757"/>
                <a:gd name="T14" fmla="*/ 278 w 358"/>
                <a:gd name="T15" fmla="*/ 748 h 757"/>
                <a:gd name="T16" fmla="*/ 265 w 358"/>
                <a:gd name="T17" fmla="*/ 741 h 757"/>
                <a:gd name="T18" fmla="*/ 251 w 358"/>
                <a:gd name="T19" fmla="*/ 736 h 757"/>
                <a:gd name="T20" fmla="*/ 237 w 358"/>
                <a:gd name="T21" fmla="*/ 734 h 757"/>
                <a:gd name="T22" fmla="*/ 222 w 358"/>
                <a:gd name="T23" fmla="*/ 731 h 757"/>
                <a:gd name="T24" fmla="*/ 191 w 358"/>
                <a:gd name="T25" fmla="*/ 727 h 757"/>
                <a:gd name="T26" fmla="*/ 177 w 358"/>
                <a:gd name="T27" fmla="*/ 723 h 757"/>
                <a:gd name="T28" fmla="*/ 163 w 358"/>
                <a:gd name="T29" fmla="*/ 720 h 757"/>
                <a:gd name="T30" fmla="*/ 163 w 358"/>
                <a:gd name="T31" fmla="*/ 720 h 757"/>
                <a:gd name="T32" fmla="*/ 148 w 358"/>
                <a:gd name="T33" fmla="*/ 713 h 757"/>
                <a:gd name="T34" fmla="*/ 134 w 358"/>
                <a:gd name="T35" fmla="*/ 704 h 757"/>
                <a:gd name="T36" fmla="*/ 120 w 358"/>
                <a:gd name="T37" fmla="*/ 695 h 757"/>
                <a:gd name="T38" fmla="*/ 107 w 358"/>
                <a:gd name="T39" fmla="*/ 686 h 757"/>
                <a:gd name="T40" fmla="*/ 107 w 358"/>
                <a:gd name="T41" fmla="*/ 686 h 757"/>
                <a:gd name="T42" fmla="*/ 89 w 358"/>
                <a:gd name="T43" fmla="*/ 667 h 757"/>
                <a:gd name="T44" fmla="*/ 71 w 358"/>
                <a:gd name="T45" fmla="*/ 647 h 757"/>
                <a:gd name="T46" fmla="*/ 55 w 358"/>
                <a:gd name="T47" fmla="*/ 626 h 757"/>
                <a:gd name="T48" fmla="*/ 41 w 358"/>
                <a:gd name="T49" fmla="*/ 604 h 757"/>
                <a:gd name="T50" fmla="*/ 28 w 358"/>
                <a:gd name="T51" fmla="*/ 581 h 757"/>
                <a:gd name="T52" fmla="*/ 18 w 358"/>
                <a:gd name="T53" fmla="*/ 557 h 757"/>
                <a:gd name="T54" fmla="*/ 9 w 358"/>
                <a:gd name="T55" fmla="*/ 532 h 757"/>
                <a:gd name="T56" fmla="*/ 5 w 358"/>
                <a:gd name="T57" fmla="*/ 506 h 757"/>
                <a:gd name="T58" fmla="*/ 5 w 358"/>
                <a:gd name="T59" fmla="*/ 506 h 757"/>
                <a:gd name="T60" fmla="*/ 1 w 358"/>
                <a:gd name="T61" fmla="*/ 485 h 757"/>
                <a:gd name="T62" fmla="*/ 0 w 358"/>
                <a:gd name="T63" fmla="*/ 464 h 757"/>
                <a:gd name="T64" fmla="*/ 0 w 358"/>
                <a:gd name="T65" fmla="*/ 443 h 757"/>
                <a:gd name="T66" fmla="*/ 0 w 358"/>
                <a:gd name="T67" fmla="*/ 422 h 757"/>
                <a:gd name="T68" fmla="*/ 0 w 358"/>
                <a:gd name="T69" fmla="*/ 422 h 757"/>
                <a:gd name="T70" fmla="*/ 2 w 358"/>
                <a:gd name="T71" fmla="*/ 375 h 757"/>
                <a:gd name="T72" fmla="*/ 8 w 358"/>
                <a:gd name="T73" fmla="*/ 328 h 757"/>
                <a:gd name="T74" fmla="*/ 15 w 358"/>
                <a:gd name="T75" fmla="*/ 283 h 757"/>
                <a:gd name="T76" fmla="*/ 25 w 358"/>
                <a:gd name="T77" fmla="*/ 237 h 757"/>
                <a:gd name="T78" fmla="*/ 35 w 358"/>
                <a:gd name="T79" fmla="*/ 192 h 757"/>
                <a:gd name="T80" fmla="*/ 48 w 358"/>
                <a:gd name="T81" fmla="*/ 146 h 757"/>
                <a:gd name="T82" fmla="*/ 63 w 358"/>
                <a:gd name="T83" fmla="*/ 102 h 757"/>
                <a:gd name="T84" fmla="*/ 79 w 358"/>
                <a:gd name="T85" fmla="*/ 59 h 757"/>
                <a:gd name="T86" fmla="*/ 98 w 358"/>
                <a:gd name="T87" fmla="*/ 0 h 757"/>
                <a:gd name="T88" fmla="*/ 112 w 358"/>
                <a:gd name="T89" fmla="*/ 20 h 757"/>
                <a:gd name="T90" fmla="*/ 112 w 358"/>
                <a:gd name="T91" fmla="*/ 20 h 757"/>
                <a:gd name="T92" fmla="*/ 121 w 358"/>
                <a:gd name="T93" fmla="*/ 40 h 757"/>
                <a:gd name="T94" fmla="*/ 131 w 358"/>
                <a:gd name="T95" fmla="*/ 59 h 757"/>
                <a:gd name="T96" fmla="*/ 141 w 358"/>
                <a:gd name="T97" fmla="*/ 77 h 757"/>
                <a:gd name="T98" fmla="*/ 152 w 358"/>
                <a:gd name="T99" fmla="*/ 95 h 757"/>
                <a:gd name="T100" fmla="*/ 175 w 358"/>
                <a:gd name="T101" fmla="*/ 131 h 757"/>
                <a:gd name="T102" fmla="*/ 197 w 358"/>
                <a:gd name="T103" fmla="*/ 167 h 757"/>
                <a:gd name="T104" fmla="*/ 197 w 358"/>
                <a:gd name="T105" fmla="*/ 167 h 757"/>
                <a:gd name="T106" fmla="*/ 211 w 358"/>
                <a:gd name="T107" fmla="*/ 194 h 757"/>
                <a:gd name="T108" fmla="*/ 225 w 358"/>
                <a:gd name="T109" fmla="*/ 221 h 757"/>
                <a:gd name="T110" fmla="*/ 239 w 358"/>
                <a:gd name="T111" fmla="*/ 248 h 757"/>
                <a:gd name="T112" fmla="*/ 254 w 358"/>
                <a:gd name="T113" fmla="*/ 273 h 757"/>
                <a:gd name="T114" fmla="*/ 254 w 358"/>
                <a:gd name="T115" fmla="*/ 273 h 757"/>
                <a:gd name="T116" fmla="*/ 271 w 358"/>
                <a:gd name="T117" fmla="*/ 296 h 757"/>
                <a:gd name="T118" fmla="*/ 287 w 358"/>
                <a:gd name="T119" fmla="*/ 317 h 757"/>
                <a:gd name="T120" fmla="*/ 306 w 358"/>
                <a:gd name="T121" fmla="*/ 338 h 757"/>
                <a:gd name="T122" fmla="*/ 324 w 358"/>
                <a:gd name="T123" fmla="*/ 358 h 757"/>
                <a:gd name="T124" fmla="*/ 358 w 358"/>
                <a:gd name="T125" fmla="*/ 418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8" h="757">
                  <a:moveTo>
                    <a:pt x="358" y="418"/>
                  </a:moveTo>
                  <a:lnTo>
                    <a:pt x="358" y="418"/>
                  </a:lnTo>
                  <a:lnTo>
                    <a:pt x="344" y="584"/>
                  </a:lnTo>
                  <a:lnTo>
                    <a:pt x="331" y="750"/>
                  </a:lnTo>
                  <a:lnTo>
                    <a:pt x="331" y="750"/>
                  </a:lnTo>
                  <a:lnTo>
                    <a:pt x="331" y="757"/>
                  </a:lnTo>
                  <a:lnTo>
                    <a:pt x="278" y="748"/>
                  </a:lnTo>
                  <a:lnTo>
                    <a:pt x="278" y="748"/>
                  </a:lnTo>
                  <a:lnTo>
                    <a:pt x="265" y="741"/>
                  </a:lnTo>
                  <a:lnTo>
                    <a:pt x="251" y="736"/>
                  </a:lnTo>
                  <a:lnTo>
                    <a:pt x="237" y="734"/>
                  </a:lnTo>
                  <a:lnTo>
                    <a:pt x="222" y="731"/>
                  </a:lnTo>
                  <a:lnTo>
                    <a:pt x="191" y="727"/>
                  </a:lnTo>
                  <a:lnTo>
                    <a:pt x="177" y="723"/>
                  </a:lnTo>
                  <a:lnTo>
                    <a:pt x="163" y="720"/>
                  </a:lnTo>
                  <a:lnTo>
                    <a:pt x="163" y="720"/>
                  </a:lnTo>
                  <a:lnTo>
                    <a:pt x="148" y="713"/>
                  </a:lnTo>
                  <a:lnTo>
                    <a:pt x="134" y="704"/>
                  </a:lnTo>
                  <a:lnTo>
                    <a:pt x="120" y="695"/>
                  </a:lnTo>
                  <a:lnTo>
                    <a:pt x="107" y="686"/>
                  </a:lnTo>
                  <a:lnTo>
                    <a:pt x="107" y="686"/>
                  </a:lnTo>
                  <a:lnTo>
                    <a:pt x="89" y="667"/>
                  </a:lnTo>
                  <a:lnTo>
                    <a:pt x="71" y="647"/>
                  </a:lnTo>
                  <a:lnTo>
                    <a:pt x="55" y="626"/>
                  </a:lnTo>
                  <a:lnTo>
                    <a:pt x="41" y="604"/>
                  </a:lnTo>
                  <a:lnTo>
                    <a:pt x="28" y="581"/>
                  </a:lnTo>
                  <a:lnTo>
                    <a:pt x="18" y="557"/>
                  </a:lnTo>
                  <a:lnTo>
                    <a:pt x="9" y="532"/>
                  </a:lnTo>
                  <a:lnTo>
                    <a:pt x="5" y="506"/>
                  </a:lnTo>
                  <a:lnTo>
                    <a:pt x="5" y="506"/>
                  </a:lnTo>
                  <a:lnTo>
                    <a:pt x="1" y="485"/>
                  </a:lnTo>
                  <a:lnTo>
                    <a:pt x="0" y="464"/>
                  </a:lnTo>
                  <a:lnTo>
                    <a:pt x="0" y="443"/>
                  </a:lnTo>
                  <a:lnTo>
                    <a:pt x="0" y="422"/>
                  </a:lnTo>
                  <a:lnTo>
                    <a:pt x="0" y="422"/>
                  </a:lnTo>
                  <a:lnTo>
                    <a:pt x="2" y="375"/>
                  </a:lnTo>
                  <a:lnTo>
                    <a:pt x="8" y="328"/>
                  </a:lnTo>
                  <a:lnTo>
                    <a:pt x="15" y="283"/>
                  </a:lnTo>
                  <a:lnTo>
                    <a:pt x="25" y="237"/>
                  </a:lnTo>
                  <a:lnTo>
                    <a:pt x="35" y="192"/>
                  </a:lnTo>
                  <a:lnTo>
                    <a:pt x="48" y="146"/>
                  </a:lnTo>
                  <a:lnTo>
                    <a:pt x="63" y="102"/>
                  </a:lnTo>
                  <a:lnTo>
                    <a:pt x="79" y="59"/>
                  </a:lnTo>
                  <a:lnTo>
                    <a:pt x="98" y="0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21" y="40"/>
                  </a:lnTo>
                  <a:lnTo>
                    <a:pt x="131" y="59"/>
                  </a:lnTo>
                  <a:lnTo>
                    <a:pt x="141" y="77"/>
                  </a:lnTo>
                  <a:lnTo>
                    <a:pt x="152" y="95"/>
                  </a:lnTo>
                  <a:lnTo>
                    <a:pt x="175" y="131"/>
                  </a:lnTo>
                  <a:lnTo>
                    <a:pt x="197" y="167"/>
                  </a:lnTo>
                  <a:lnTo>
                    <a:pt x="197" y="167"/>
                  </a:lnTo>
                  <a:lnTo>
                    <a:pt x="211" y="194"/>
                  </a:lnTo>
                  <a:lnTo>
                    <a:pt x="225" y="221"/>
                  </a:lnTo>
                  <a:lnTo>
                    <a:pt x="239" y="248"/>
                  </a:lnTo>
                  <a:lnTo>
                    <a:pt x="254" y="273"/>
                  </a:lnTo>
                  <a:lnTo>
                    <a:pt x="254" y="273"/>
                  </a:lnTo>
                  <a:lnTo>
                    <a:pt x="271" y="296"/>
                  </a:lnTo>
                  <a:lnTo>
                    <a:pt x="287" y="317"/>
                  </a:lnTo>
                  <a:lnTo>
                    <a:pt x="306" y="338"/>
                  </a:lnTo>
                  <a:lnTo>
                    <a:pt x="324" y="358"/>
                  </a:lnTo>
                  <a:lnTo>
                    <a:pt x="358" y="4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29">
              <a:extLst>
                <a:ext uri="{FF2B5EF4-FFF2-40B4-BE49-F238E27FC236}">
                  <a16:creationId xmlns:a16="http://schemas.microsoft.com/office/drawing/2014/main" id="{A310E5E4-B712-1E04-EA3B-2A95E4525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" y="1667"/>
              <a:ext cx="358" cy="757"/>
            </a:xfrm>
            <a:custGeom>
              <a:avLst/>
              <a:gdLst>
                <a:gd name="T0" fmla="*/ 358 w 358"/>
                <a:gd name="T1" fmla="*/ 418 h 757"/>
                <a:gd name="T2" fmla="*/ 358 w 358"/>
                <a:gd name="T3" fmla="*/ 418 h 757"/>
                <a:gd name="T4" fmla="*/ 344 w 358"/>
                <a:gd name="T5" fmla="*/ 584 h 757"/>
                <a:gd name="T6" fmla="*/ 331 w 358"/>
                <a:gd name="T7" fmla="*/ 750 h 757"/>
                <a:gd name="T8" fmla="*/ 331 w 358"/>
                <a:gd name="T9" fmla="*/ 750 h 757"/>
                <a:gd name="T10" fmla="*/ 331 w 358"/>
                <a:gd name="T11" fmla="*/ 757 h 757"/>
                <a:gd name="T12" fmla="*/ 278 w 358"/>
                <a:gd name="T13" fmla="*/ 748 h 757"/>
                <a:gd name="T14" fmla="*/ 278 w 358"/>
                <a:gd name="T15" fmla="*/ 748 h 757"/>
                <a:gd name="T16" fmla="*/ 265 w 358"/>
                <a:gd name="T17" fmla="*/ 741 h 757"/>
                <a:gd name="T18" fmla="*/ 251 w 358"/>
                <a:gd name="T19" fmla="*/ 736 h 757"/>
                <a:gd name="T20" fmla="*/ 237 w 358"/>
                <a:gd name="T21" fmla="*/ 734 h 757"/>
                <a:gd name="T22" fmla="*/ 222 w 358"/>
                <a:gd name="T23" fmla="*/ 731 h 757"/>
                <a:gd name="T24" fmla="*/ 191 w 358"/>
                <a:gd name="T25" fmla="*/ 727 h 757"/>
                <a:gd name="T26" fmla="*/ 177 w 358"/>
                <a:gd name="T27" fmla="*/ 723 h 757"/>
                <a:gd name="T28" fmla="*/ 163 w 358"/>
                <a:gd name="T29" fmla="*/ 720 h 757"/>
                <a:gd name="T30" fmla="*/ 163 w 358"/>
                <a:gd name="T31" fmla="*/ 720 h 757"/>
                <a:gd name="T32" fmla="*/ 148 w 358"/>
                <a:gd name="T33" fmla="*/ 713 h 757"/>
                <a:gd name="T34" fmla="*/ 134 w 358"/>
                <a:gd name="T35" fmla="*/ 704 h 757"/>
                <a:gd name="T36" fmla="*/ 120 w 358"/>
                <a:gd name="T37" fmla="*/ 695 h 757"/>
                <a:gd name="T38" fmla="*/ 107 w 358"/>
                <a:gd name="T39" fmla="*/ 686 h 757"/>
                <a:gd name="T40" fmla="*/ 107 w 358"/>
                <a:gd name="T41" fmla="*/ 686 h 757"/>
                <a:gd name="T42" fmla="*/ 89 w 358"/>
                <a:gd name="T43" fmla="*/ 667 h 757"/>
                <a:gd name="T44" fmla="*/ 71 w 358"/>
                <a:gd name="T45" fmla="*/ 647 h 757"/>
                <a:gd name="T46" fmla="*/ 55 w 358"/>
                <a:gd name="T47" fmla="*/ 626 h 757"/>
                <a:gd name="T48" fmla="*/ 41 w 358"/>
                <a:gd name="T49" fmla="*/ 604 h 757"/>
                <a:gd name="T50" fmla="*/ 28 w 358"/>
                <a:gd name="T51" fmla="*/ 581 h 757"/>
                <a:gd name="T52" fmla="*/ 18 w 358"/>
                <a:gd name="T53" fmla="*/ 557 h 757"/>
                <a:gd name="T54" fmla="*/ 9 w 358"/>
                <a:gd name="T55" fmla="*/ 532 h 757"/>
                <a:gd name="T56" fmla="*/ 5 w 358"/>
                <a:gd name="T57" fmla="*/ 506 h 757"/>
                <a:gd name="T58" fmla="*/ 5 w 358"/>
                <a:gd name="T59" fmla="*/ 506 h 757"/>
                <a:gd name="T60" fmla="*/ 1 w 358"/>
                <a:gd name="T61" fmla="*/ 485 h 757"/>
                <a:gd name="T62" fmla="*/ 0 w 358"/>
                <a:gd name="T63" fmla="*/ 464 h 757"/>
                <a:gd name="T64" fmla="*/ 0 w 358"/>
                <a:gd name="T65" fmla="*/ 443 h 757"/>
                <a:gd name="T66" fmla="*/ 0 w 358"/>
                <a:gd name="T67" fmla="*/ 422 h 757"/>
                <a:gd name="T68" fmla="*/ 0 w 358"/>
                <a:gd name="T69" fmla="*/ 422 h 757"/>
                <a:gd name="T70" fmla="*/ 2 w 358"/>
                <a:gd name="T71" fmla="*/ 375 h 757"/>
                <a:gd name="T72" fmla="*/ 8 w 358"/>
                <a:gd name="T73" fmla="*/ 328 h 757"/>
                <a:gd name="T74" fmla="*/ 15 w 358"/>
                <a:gd name="T75" fmla="*/ 283 h 757"/>
                <a:gd name="T76" fmla="*/ 25 w 358"/>
                <a:gd name="T77" fmla="*/ 237 h 757"/>
                <a:gd name="T78" fmla="*/ 35 w 358"/>
                <a:gd name="T79" fmla="*/ 192 h 757"/>
                <a:gd name="T80" fmla="*/ 48 w 358"/>
                <a:gd name="T81" fmla="*/ 146 h 757"/>
                <a:gd name="T82" fmla="*/ 63 w 358"/>
                <a:gd name="T83" fmla="*/ 102 h 757"/>
                <a:gd name="T84" fmla="*/ 79 w 358"/>
                <a:gd name="T85" fmla="*/ 59 h 757"/>
                <a:gd name="T86" fmla="*/ 98 w 358"/>
                <a:gd name="T87" fmla="*/ 0 h 757"/>
                <a:gd name="T88" fmla="*/ 112 w 358"/>
                <a:gd name="T89" fmla="*/ 20 h 757"/>
                <a:gd name="T90" fmla="*/ 112 w 358"/>
                <a:gd name="T91" fmla="*/ 20 h 757"/>
                <a:gd name="T92" fmla="*/ 121 w 358"/>
                <a:gd name="T93" fmla="*/ 40 h 757"/>
                <a:gd name="T94" fmla="*/ 131 w 358"/>
                <a:gd name="T95" fmla="*/ 59 h 757"/>
                <a:gd name="T96" fmla="*/ 141 w 358"/>
                <a:gd name="T97" fmla="*/ 77 h 757"/>
                <a:gd name="T98" fmla="*/ 152 w 358"/>
                <a:gd name="T99" fmla="*/ 95 h 757"/>
                <a:gd name="T100" fmla="*/ 175 w 358"/>
                <a:gd name="T101" fmla="*/ 131 h 757"/>
                <a:gd name="T102" fmla="*/ 197 w 358"/>
                <a:gd name="T103" fmla="*/ 167 h 757"/>
                <a:gd name="T104" fmla="*/ 197 w 358"/>
                <a:gd name="T105" fmla="*/ 167 h 757"/>
                <a:gd name="T106" fmla="*/ 211 w 358"/>
                <a:gd name="T107" fmla="*/ 194 h 757"/>
                <a:gd name="T108" fmla="*/ 225 w 358"/>
                <a:gd name="T109" fmla="*/ 221 h 757"/>
                <a:gd name="T110" fmla="*/ 239 w 358"/>
                <a:gd name="T111" fmla="*/ 248 h 757"/>
                <a:gd name="T112" fmla="*/ 254 w 358"/>
                <a:gd name="T113" fmla="*/ 273 h 757"/>
                <a:gd name="T114" fmla="*/ 254 w 358"/>
                <a:gd name="T115" fmla="*/ 273 h 757"/>
                <a:gd name="T116" fmla="*/ 271 w 358"/>
                <a:gd name="T117" fmla="*/ 296 h 757"/>
                <a:gd name="T118" fmla="*/ 287 w 358"/>
                <a:gd name="T119" fmla="*/ 317 h 757"/>
                <a:gd name="T120" fmla="*/ 306 w 358"/>
                <a:gd name="T121" fmla="*/ 338 h 757"/>
                <a:gd name="T122" fmla="*/ 324 w 358"/>
                <a:gd name="T123" fmla="*/ 358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8" h="757">
                  <a:moveTo>
                    <a:pt x="358" y="418"/>
                  </a:moveTo>
                  <a:lnTo>
                    <a:pt x="358" y="418"/>
                  </a:lnTo>
                  <a:lnTo>
                    <a:pt x="344" y="584"/>
                  </a:lnTo>
                  <a:lnTo>
                    <a:pt x="331" y="750"/>
                  </a:lnTo>
                  <a:lnTo>
                    <a:pt x="331" y="750"/>
                  </a:lnTo>
                  <a:lnTo>
                    <a:pt x="331" y="757"/>
                  </a:lnTo>
                  <a:lnTo>
                    <a:pt x="278" y="748"/>
                  </a:lnTo>
                  <a:lnTo>
                    <a:pt x="278" y="748"/>
                  </a:lnTo>
                  <a:lnTo>
                    <a:pt x="265" y="741"/>
                  </a:lnTo>
                  <a:lnTo>
                    <a:pt x="251" y="736"/>
                  </a:lnTo>
                  <a:lnTo>
                    <a:pt x="237" y="734"/>
                  </a:lnTo>
                  <a:lnTo>
                    <a:pt x="222" y="731"/>
                  </a:lnTo>
                  <a:lnTo>
                    <a:pt x="191" y="727"/>
                  </a:lnTo>
                  <a:lnTo>
                    <a:pt x="177" y="723"/>
                  </a:lnTo>
                  <a:lnTo>
                    <a:pt x="163" y="720"/>
                  </a:lnTo>
                  <a:lnTo>
                    <a:pt x="163" y="720"/>
                  </a:lnTo>
                  <a:lnTo>
                    <a:pt x="148" y="713"/>
                  </a:lnTo>
                  <a:lnTo>
                    <a:pt x="134" y="704"/>
                  </a:lnTo>
                  <a:lnTo>
                    <a:pt x="120" y="695"/>
                  </a:lnTo>
                  <a:lnTo>
                    <a:pt x="107" y="686"/>
                  </a:lnTo>
                  <a:lnTo>
                    <a:pt x="107" y="686"/>
                  </a:lnTo>
                  <a:lnTo>
                    <a:pt x="89" y="667"/>
                  </a:lnTo>
                  <a:lnTo>
                    <a:pt x="71" y="647"/>
                  </a:lnTo>
                  <a:lnTo>
                    <a:pt x="55" y="626"/>
                  </a:lnTo>
                  <a:lnTo>
                    <a:pt x="41" y="604"/>
                  </a:lnTo>
                  <a:lnTo>
                    <a:pt x="28" y="581"/>
                  </a:lnTo>
                  <a:lnTo>
                    <a:pt x="18" y="557"/>
                  </a:lnTo>
                  <a:lnTo>
                    <a:pt x="9" y="532"/>
                  </a:lnTo>
                  <a:lnTo>
                    <a:pt x="5" y="506"/>
                  </a:lnTo>
                  <a:lnTo>
                    <a:pt x="5" y="506"/>
                  </a:lnTo>
                  <a:lnTo>
                    <a:pt x="1" y="485"/>
                  </a:lnTo>
                  <a:lnTo>
                    <a:pt x="0" y="464"/>
                  </a:lnTo>
                  <a:lnTo>
                    <a:pt x="0" y="443"/>
                  </a:lnTo>
                  <a:lnTo>
                    <a:pt x="0" y="422"/>
                  </a:lnTo>
                  <a:lnTo>
                    <a:pt x="0" y="422"/>
                  </a:lnTo>
                  <a:lnTo>
                    <a:pt x="2" y="375"/>
                  </a:lnTo>
                  <a:lnTo>
                    <a:pt x="8" y="328"/>
                  </a:lnTo>
                  <a:lnTo>
                    <a:pt x="15" y="283"/>
                  </a:lnTo>
                  <a:lnTo>
                    <a:pt x="25" y="237"/>
                  </a:lnTo>
                  <a:lnTo>
                    <a:pt x="35" y="192"/>
                  </a:lnTo>
                  <a:lnTo>
                    <a:pt x="48" y="146"/>
                  </a:lnTo>
                  <a:lnTo>
                    <a:pt x="63" y="102"/>
                  </a:lnTo>
                  <a:lnTo>
                    <a:pt x="79" y="59"/>
                  </a:lnTo>
                  <a:lnTo>
                    <a:pt x="98" y="0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21" y="40"/>
                  </a:lnTo>
                  <a:lnTo>
                    <a:pt x="131" y="59"/>
                  </a:lnTo>
                  <a:lnTo>
                    <a:pt x="141" y="77"/>
                  </a:lnTo>
                  <a:lnTo>
                    <a:pt x="152" y="95"/>
                  </a:lnTo>
                  <a:lnTo>
                    <a:pt x="175" y="131"/>
                  </a:lnTo>
                  <a:lnTo>
                    <a:pt x="197" y="167"/>
                  </a:lnTo>
                  <a:lnTo>
                    <a:pt x="197" y="167"/>
                  </a:lnTo>
                  <a:lnTo>
                    <a:pt x="211" y="194"/>
                  </a:lnTo>
                  <a:lnTo>
                    <a:pt x="225" y="221"/>
                  </a:lnTo>
                  <a:lnTo>
                    <a:pt x="239" y="248"/>
                  </a:lnTo>
                  <a:lnTo>
                    <a:pt x="254" y="273"/>
                  </a:lnTo>
                  <a:lnTo>
                    <a:pt x="254" y="273"/>
                  </a:lnTo>
                  <a:lnTo>
                    <a:pt x="271" y="296"/>
                  </a:lnTo>
                  <a:lnTo>
                    <a:pt x="287" y="317"/>
                  </a:lnTo>
                  <a:lnTo>
                    <a:pt x="306" y="338"/>
                  </a:lnTo>
                  <a:lnTo>
                    <a:pt x="324" y="3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30">
              <a:extLst>
                <a:ext uri="{FF2B5EF4-FFF2-40B4-BE49-F238E27FC236}">
                  <a16:creationId xmlns:a16="http://schemas.microsoft.com/office/drawing/2014/main" id="{0124C3AE-2B2B-CD70-E636-1664E4B05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" y="669"/>
              <a:ext cx="212" cy="911"/>
            </a:xfrm>
            <a:custGeom>
              <a:avLst/>
              <a:gdLst>
                <a:gd name="T0" fmla="*/ 4 w 212"/>
                <a:gd name="T1" fmla="*/ 828 h 911"/>
                <a:gd name="T2" fmla="*/ 8 w 212"/>
                <a:gd name="T3" fmla="*/ 831 h 911"/>
                <a:gd name="T4" fmla="*/ 16 w 212"/>
                <a:gd name="T5" fmla="*/ 844 h 911"/>
                <a:gd name="T6" fmla="*/ 48 w 212"/>
                <a:gd name="T7" fmla="*/ 911 h 911"/>
                <a:gd name="T8" fmla="*/ 52 w 212"/>
                <a:gd name="T9" fmla="*/ 904 h 911"/>
                <a:gd name="T10" fmla="*/ 60 w 212"/>
                <a:gd name="T11" fmla="*/ 889 h 911"/>
                <a:gd name="T12" fmla="*/ 70 w 212"/>
                <a:gd name="T13" fmla="*/ 857 h 911"/>
                <a:gd name="T14" fmla="*/ 79 w 212"/>
                <a:gd name="T15" fmla="*/ 804 h 911"/>
                <a:gd name="T16" fmla="*/ 100 w 212"/>
                <a:gd name="T17" fmla="*/ 698 h 911"/>
                <a:gd name="T18" fmla="*/ 125 w 212"/>
                <a:gd name="T19" fmla="*/ 593 h 911"/>
                <a:gd name="T20" fmla="*/ 154 w 212"/>
                <a:gd name="T21" fmla="*/ 488 h 911"/>
                <a:gd name="T22" fmla="*/ 169 w 212"/>
                <a:gd name="T23" fmla="*/ 437 h 911"/>
                <a:gd name="T24" fmla="*/ 191 w 212"/>
                <a:gd name="T25" fmla="*/ 361 h 911"/>
                <a:gd name="T26" fmla="*/ 197 w 212"/>
                <a:gd name="T27" fmla="*/ 335 h 911"/>
                <a:gd name="T28" fmla="*/ 206 w 212"/>
                <a:gd name="T29" fmla="*/ 276 h 911"/>
                <a:gd name="T30" fmla="*/ 211 w 212"/>
                <a:gd name="T31" fmla="*/ 215 h 911"/>
                <a:gd name="T32" fmla="*/ 212 w 212"/>
                <a:gd name="T33" fmla="*/ 182 h 911"/>
                <a:gd name="T34" fmla="*/ 211 w 212"/>
                <a:gd name="T35" fmla="*/ 86 h 911"/>
                <a:gd name="T36" fmla="*/ 211 w 212"/>
                <a:gd name="T37" fmla="*/ 63 h 911"/>
                <a:gd name="T38" fmla="*/ 209 w 212"/>
                <a:gd name="T39" fmla="*/ 39 h 911"/>
                <a:gd name="T40" fmla="*/ 207 w 212"/>
                <a:gd name="T41" fmla="*/ 30 h 911"/>
                <a:gd name="T42" fmla="*/ 204 w 212"/>
                <a:gd name="T43" fmla="*/ 23 h 911"/>
                <a:gd name="T44" fmla="*/ 199 w 212"/>
                <a:gd name="T45" fmla="*/ 18 h 911"/>
                <a:gd name="T46" fmla="*/ 186 w 212"/>
                <a:gd name="T47" fmla="*/ 4 h 911"/>
                <a:gd name="T48" fmla="*/ 181 w 212"/>
                <a:gd name="T49" fmla="*/ 0 h 911"/>
                <a:gd name="T50" fmla="*/ 178 w 212"/>
                <a:gd name="T51" fmla="*/ 0 h 911"/>
                <a:gd name="T52" fmla="*/ 167 w 212"/>
                <a:gd name="T53" fmla="*/ 5 h 911"/>
                <a:gd name="T54" fmla="*/ 153 w 212"/>
                <a:gd name="T55" fmla="*/ 13 h 911"/>
                <a:gd name="T56" fmla="*/ 139 w 212"/>
                <a:gd name="T57" fmla="*/ 19 h 911"/>
                <a:gd name="T58" fmla="*/ 127 w 212"/>
                <a:gd name="T59" fmla="*/ 23 h 911"/>
                <a:gd name="T60" fmla="*/ 115 w 212"/>
                <a:gd name="T61" fmla="*/ 28 h 911"/>
                <a:gd name="T62" fmla="*/ 100 w 212"/>
                <a:gd name="T63" fmla="*/ 34 h 911"/>
                <a:gd name="T64" fmla="*/ 90 w 212"/>
                <a:gd name="T65" fmla="*/ 40 h 911"/>
                <a:gd name="T66" fmla="*/ 86 w 212"/>
                <a:gd name="T67" fmla="*/ 43 h 911"/>
                <a:gd name="T68" fmla="*/ 83 w 212"/>
                <a:gd name="T69" fmla="*/ 48 h 911"/>
                <a:gd name="T70" fmla="*/ 78 w 212"/>
                <a:gd name="T71" fmla="*/ 51 h 911"/>
                <a:gd name="T72" fmla="*/ 77 w 212"/>
                <a:gd name="T73" fmla="*/ 56 h 911"/>
                <a:gd name="T74" fmla="*/ 77 w 212"/>
                <a:gd name="T75" fmla="*/ 69 h 911"/>
                <a:gd name="T76" fmla="*/ 76 w 212"/>
                <a:gd name="T77" fmla="*/ 106 h 911"/>
                <a:gd name="T78" fmla="*/ 71 w 212"/>
                <a:gd name="T79" fmla="*/ 180 h 911"/>
                <a:gd name="T80" fmla="*/ 66 w 212"/>
                <a:gd name="T81" fmla="*/ 253 h 911"/>
                <a:gd name="T82" fmla="*/ 59 w 212"/>
                <a:gd name="T83" fmla="*/ 328 h 911"/>
                <a:gd name="T84" fmla="*/ 44 w 212"/>
                <a:gd name="T85" fmla="*/ 476 h 911"/>
                <a:gd name="T86" fmla="*/ 25 w 212"/>
                <a:gd name="T87" fmla="*/ 625 h 911"/>
                <a:gd name="T88" fmla="*/ 6 w 212"/>
                <a:gd name="T89" fmla="*/ 771 h 911"/>
                <a:gd name="T90" fmla="*/ 0 w 212"/>
                <a:gd name="T91" fmla="*/ 814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2" h="911">
                  <a:moveTo>
                    <a:pt x="0" y="814"/>
                  </a:moveTo>
                  <a:lnTo>
                    <a:pt x="4" y="828"/>
                  </a:lnTo>
                  <a:lnTo>
                    <a:pt x="4" y="828"/>
                  </a:lnTo>
                  <a:lnTo>
                    <a:pt x="8" y="831"/>
                  </a:lnTo>
                  <a:lnTo>
                    <a:pt x="11" y="835"/>
                  </a:lnTo>
                  <a:lnTo>
                    <a:pt x="16" y="844"/>
                  </a:lnTo>
                  <a:lnTo>
                    <a:pt x="16" y="844"/>
                  </a:lnTo>
                  <a:lnTo>
                    <a:pt x="48" y="911"/>
                  </a:lnTo>
                  <a:lnTo>
                    <a:pt x="48" y="911"/>
                  </a:lnTo>
                  <a:lnTo>
                    <a:pt x="52" y="904"/>
                  </a:lnTo>
                  <a:lnTo>
                    <a:pt x="57" y="896"/>
                  </a:lnTo>
                  <a:lnTo>
                    <a:pt x="60" y="889"/>
                  </a:lnTo>
                  <a:lnTo>
                    <a:pt x="63" y="880"/>
                  </a:lnTo>
                  <a:lnTo>
                    <a:pt x="70" y="857"/>
                  </a:lnTo>
                  <a:lnTo>
                    <a:pt x="70" y="857"/>
                  </a:lnTo>
                  <a:lnTo>
                    <a:pt x="79" y="804"/>
                  </a:lnTo>
                  <a:lnTo>
                    <a:pt x="88" y="751"/>
                  </a:lnTo>
                  <a:lnTo>
                    <a:pt x="100" y="698"/>
                  </a:lnTo>
                  <a:lnTo>
                    <a:pt x="112" y="646"/>
                  </a:lnTo>
                  <a:lnTo>
                    <a:pt x="125" y="593"/>
                  </a:lnTo>
                  <a:lnTo>
                    <a:pt x="139" y="541"/>
                  </a:lnTo>
                  <a:lnTo>
                    <a:pt x="154" y="488"/>
                  </a:lnTo>
                  <a:lnTo>
                    <a:pt x="169" y="437"/>
                  </a:lnTo>
                  <a:lnTo>
                    <a:pt x="169" y="437"/>
                  </a:lnTo>
                  <a:lnTo>
                    <a:pt x="184" y="386"/>
                  </a:lnTo>
                  <a:lnTo>
                    <a:pt x="191" y="361"/>
                  </a:lnTo>
                  <a:lnTo>
                    <a:pt x="197" y="335"/>
                  </a:lnTo>
                  <a:lnTo>
                    <a:pt x="197" y="335"/>
                  </a:lnTo>
                  <a:lnTo>
                    <a:pt x="203" y="306"/>
                  </a:lnTo>
                  <a:lnTo>
                    <a:pt x="206" y="276"/>
                  </a:lnTo>
                  <a:lnTo>
                    <a:pt x="210" y="245"/>
                  </a:lnTo>
                  <a:lnTo>
                    <a:pt x="211" y="215"/>
                  </a:lnTo>
                  <a:lnTo>
                    <a:pt x="211" y="215"/>
                  </a:lnTo>
                  <a:lnTo>
                    <a:pt x="212" y="182"/>
                  </a:lnTo>
                  <a:lnTo>
                    <a:pt x="212" y="151"/>
                  </a:lnTo>
                  <a:lnTo>
                    <a:pt x="211" y="86"/>
                  </a:lnTo>
                  <a:lnTo>
                    <a:pt x="211" y="86"/>
                  </a:lnTo>
                  <a:lnTo>
                    <a:pt x="211" y="63"/>
                  </a:lnTo>
                  <a:lnTo>
                    <a:pt x="210" y="50"/>
                  </a:lnTo>
                  <a:lnTo>
                    <a:pt x="209" y="39"/>
                  </a:lnTo>
                  <a:lnTo>
                    <a:pt x="209" y="39"/>
                  </a:lnTo>
                  <a:lnTo>
                    <a:pt x="207" y="30"/>
                  </a:lnTo>
                  <a:lnTo>
                    <a:pt x="206" y="27"/>
                  </a:lnTo>
                  <a:lnTo>
                    <a:pt x="204" y="23"/>
                  </a:lnTo>
                  <a:lnTo>
                    <a:pt x="204" y="23"/>
                  </a:lnTo>
                  <a:lnTo>
                    <a:pt x="199" y="18"/>
                  </a:lnTo>
                  <a:lnTo>
                    <a:pt x="193" y="11"/>
                  </a:lnTo>
                  <a:lnTo>
                    <a:pt x="186" y="4"/>
                  </a:lnTo>
                  <a:lnTo>
                    <a:pt x="184" y="1"/>
                  </a:lnTo>
                  <a:lnTo>
                    <a:pt x="181" y="0"/>
                  </a:lnTo>
                  <a:lnTo>
                    <a:pt x="181" y="0"/>
                  </a:lnTo>
                  <a:lnTo>
                    <a:pt x="178" y="0"/>
                  </a:lnTo>
                  <a:lnTo>
                    <a:pt x="176" y="0"/>
                  </a:lnTo>
                  <a:lnTo>
                    <a:pt x="167" y="5"/>
                  </a:lnTo>
                  <a:lnTo>
                    <a:pt x="167" y="5"/>
                  </a:lnTo>
                  <a:lnTo>
                    <a:pt x="153" y="13"/>
                  </a:lnTo>
                  <a:lnTo>
                    <a:pt x="146" y="16"/>
                  </a:lnTo>
                  <a:lnTo>
                    <a:pt x="139" y="19"/>
                  </a:lnTo>
                  <a:lnTo>
                    <a:pt x="139" y="19"/>
                  </a:lnTo>
                  <a:lnTo>
                    <a:pt x="127" y="23"/>
                  </a:lnTo>
                  <a:lnTo>
                    <a:pt x="115" y="28"/>
                  </a:lnTo>
                  <a:lnTo>
                    <a:pt x="115" y="28"/>
                  </a:lnTo>
                  <a:lnTo>
                    <a:pt x="107" y="32"/>
                  </a:lnTo>
                  <a:lnTo>
                    <a:pt x="100" y="34"/>
                  </a:lnTo>
                  <a:lnTo>
                    <a:pt x="93" y="37"/>
                  </a:lnTo>
                  <a:lnTo>
                    <a:pt x="90" y="40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0" y="50"/>
                  </a:lnTo>
                  <a:lnTo>
                    <a:pt x="78" y="51"/>
                  </a:lnTo>
                  <a:lnTo>
                    <a:pt x="78" y="51"/>
                  </a:lnTo>
                  <a:lnTo>
                    <a:pt x="77" y="56"/>
                  </a:lnTo>
                  <a:lnTo>
                    <a:pt x="77" y="61"/>
                  </a:lnTo>
                  <a:lnTo>
                    <a:pt x="77" y="69"/>
                  </a:lnTo>
                  <a:lnTo>
                    <a:pt x="77" y="69"/>
                  </a:lnTo>
                  <a:lnTo>
                    <a:pt x="76" y="106"/>
                  </a:lnTo>
                  <a:lnTo>
                    <a:pt x="76" y="106"/>
                  </a:lnTo>
                  <a:lnTo>
                    <a:pt x="71" y="180"/>
                  </a:lnTo>
                  <a:lnTo>
                    <a:pt x="71" y="180"/>
                  </a:lnTo>
                  <a:lnTo>
                    <a:pt x="66" y="253"/>
                  </a:lnTo>
                  <a:lnTo>
                    <a:pt x="59" y="328"/>
                  </a:lnTo>
                  <a:lnTo>
                    <a:pt x="59" y="328"/>
                  </a:lnTo>
                  <a:lnTo>
                    <a:pt x="52" y="402"/>
                  </a:lnTo>
                  <a:lnTo>
                    <a:pt x="44" y="476"/>
                  </a:lnTo>
                  <a:lnTo>
                    <a:pt x="44" y="476"/>
                  </a:lnTo>
                  <a:lnTo>
                    <a:pt x="25" y="625"/>
                  </a:lnTo>
                  <a:lnTo>
                    <a:pt x="25" y="625"/>
                  </a:lnTo>
                  <a:lnTo>
                    <a:pt x="6" y="771"/>
                  </a:lnTo>
                  <a:lnTo>
                    <a:pt x="6" y="771"/>
                  </a:lnTo>
                  <a:lnTo>
                    <a:pt x="0" y="814"/>
                  </a:lnTo>
                  <a:lnTo>
                    <a:pt x="0" y="8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31">
              <a:extLst>
                <a:ext uri="{FF2B5EF4-FFF2-40B4-BE49-F238E27FC236}">
                  <a16:creationId xmlns:a16="http://schemas.microsoft.com/office/drawing/2014/main" id="{365B1BB2-A557-7983-ADB3-78DAD2AAF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" y="2388"/>
              <a:ext cx="860" cy="1750"/>
            </a:xfrm>
            <a:custGeom>
              <a:avLst/>
              <a:gdLst>
                <a:gd name="T0" fmla="*/ 790 w 860"/>
                <a:gd name="T1" fmla="*/ 1039 h 1750"/>
                <a:gd name="T2" fmla="*/ 804 w 860"/>
                <a:gd name="T3" fmla="*/ 885 h 1750"/>
                <a:gd name="T4" fmla="*/ 821 w 860"/>
                <a:gd name="T5" fmla="*/ 313 h 1750"/>
                <a:gd name="T6" fmla="*/ 669 w 860"/>
                <a:gd name="T7" fmla="*/ 302 h 1750"/>
                <a:gd name="T8" fmla="*/ 554 w 860"/>
                <a:gd name="T9" fmla="*/ 311 h 1750"/>
                <a:gd name="T10" fmla="*/ 518 w 860"/>
                <a:gd name="T11" fmla="*/ 315 h 1750"/>
                <a:gd name="T12" fmla="*/ 511 w 860"/>
                <a:gd name="T13" fmla="*/ 308 h 1750"/>
                <a:gd name="T14" fmla="*/ 483 w 860"/>
                <a:gd name="T15" fmla="*/ 202 h 1750"/>
                <a:gd name="T16" fmla="*/ 466 w 860"/>
                <a:gd name="T17" fmla="*/ 56 h 1750"/>
                <a:gd name="T18" fmla="*/ 443 w 860"/>
                <a:gd name="T19" fmla="*/ 42 h 1750"/>
                <a:gd name="T20" fmla="*/ 443 w 860"/>
                <a:gd name="T21" fmla="*/ 205 h 1750"/>
                <a:gd name="T22" fmla="*/ 396 w 860"/>
                <a:gd name="T23" fmla="*/ 337 h 1750"/>
                <a:gd name="T24" fmla="*/ 301 w 860"/>
                <a:gd name="T25" fmla="*/ 317 h 1750"/>
                <a:gd name="T26" fmla="*/ 109 w 860"/>
                <a:gd name="T27" fmla="*/ 301 h 1750"/>
                <a:gd name="T28" fmla="*/ 14 w 860"/>
                <a:gd name="T29" fmla="*/ 377 h 1750"/>
                <a:gd name="T30" fmla="*/ 12 w 860"/>
                <a:gd name="T31" fmla="*/ 536 h 1750"/>
                <a:gd name="T32" fmla="*/ 1 w 860"/>
                <a:gd name="T33" fmla="*/ 655 h 1750"/>
                <a:gd name="T34" fmla="*/ 1 w 860"/>
                <a:gd name="T35" fmla="*/ 676 h 1750"/>
                <a:gd name="T36" fmla="*/ 19 w 860"/>
                <a:gd name="T37" fmla="*/ 703 h 1750"/>
                <a:gd name="T38" fmla="*/ 29 w 860"/>
                <a:gd name="T39" fmla="*/ 738 h 1750"/>
                <a:gd name="T40" fmla="*/ 20 w 860"/>
                <a:gd name="T41" fmla="*/ 762 h 1750"/>
                <a:gd name="T42" fmla="*/ 3 w 860"/>
                <a:gd name="T43" fmla="*/ 798 h 1750"/>
                <a:gd name="T44" fmla="*/ 6 w 860"/>
                <a:gd name="T45" fmla="*/ 817 h 1750"/>
                <a:gd name="T46" fmla="*/ 15 w 860"/>
                <a:gd name="T47" fmla="*/ 827 h 1750"/>
                <a:gd name="T48" fmla="*/ 27 w 860"/>
                <a:gd name="T49" fmla="*/ 857 h 1750"/>
                <a:gd name="T50" fmla="*/ 21 w 860"/>
                <a:gd name="T51" fmla="*/ 914 h 1750"/>
                <a:gd name="T52" fmla="*/ 21 w 860"/>
                <a:gd name="T53" fmla="*/ 971 h 1750"/>
                <a:gd name="T54" fmla="*/ 42 w 860"/>
                <a:gd name="T55" fmla="*/ 1066 h 1750"/>
                <a:gd name="T56" fmla="*/ 75 w 860"/>
                <a:gd name="T57" fmla="*/ 1205 h 1750"/>
                <a:gd name="T58" fmla="*/ 140 w 860"/>
                <a:gd name="T59" fmla="*/ 1454 h 1750"/>
                <a:gd name="T60" fmla="*/ 154 w 860"/>
                <a:gd name="T61" fmla="*/ 1466 h 1750"/>
                <a:gd name="T62" fmla="*/ 186 w 860"/>
                <a:gd name="T63" fmla="*/ 1473 h 1750"/>
                <a:gd name="T64" fmla="*/ 245 w 860"/>
                <a:gd name="T65" fmla="*/ 1460 h 1750"/>
                <a:gd name="T66" fmla="*/ 292 w 860"/>
                <a:gd name="T67" fmla="*/ 1421 h 1750"/>
                <a:gd name="T68" fmla="*/ 319 w 860"/>
                <a:gd name="T69" fmla="*/ 1266 h 1750"/>
                <a:gd name="T70" fmla="*/ 307 w 860"/>
                <a:gd name="T71" fmla="*/ 991 h 1750"/>
                <a:gd name="T72" fmla="*/ 308 w 860"/>
                <a:gd name="T73" fmla="*/ 902 h 1750"/>
                <a:gd name="T74" fmla="*/ 322 w 860"/>
                <a:gd name="T75" fmla="*/ 868 h 1750"/>
                <a:gd name="T76" fmla="*/ 336 w 860"/>
                <a:gd name="T77" fmla="*/ 834 h 1750"/>
                <a:gd name="T78" fmla="*/ 341 w 860"/>
                <a:gd name="T79" fmla="*/ 799 h 1750"/>
                <a:gd name="T80" fmla="*/ 361 w 860"/>
                <a:gd name="T81" fmla="*/ 743 h 1750"/>
                <a:gd name="T82" fmla="*/ 386 w 860"/>
                <a:gd name="T83" fmla="*/ 642 h 1750"/>
                <a:gd name="T84" fmla="*/ 405 w 860"/>
                <a:gd name="T85" fmla="*/ 494 h 1750"/>
                <a:gd name="T86" fmla="*/ 435 w 860"/>
                <a:gd name="T87" fmla="*/ 400 h 1750"/>
                <a:gd name="T88" fmla="*/ 448 w 860"/>
                <a:gd name="T89" fmla="*/ 741 h 1750"/>
                <a:gd name="T90" fmla="*/ 442 w 860"/>
                <a:gd name="T91" fmla="*/ 912 h 1750"/>
                <a:gd name="T92" fmla="*/ 440 w 860"/>
                <a:gd name="T93" fmla="*/ 1040 h 1750"/>
                <a:gd name="T94" fmla="*/ 509 w 860"/>
                <a:gd name="T95" fmla="*/ 1750 h 1750"/>
                <a:gd name="T96" fmla="*/ 529 w 860"/>
                <a:gd name="T97" fmla="*/ 1728 h 1750"/>
                <a:gd name="T98" fmla="*/ 565 w 860"/>
                <a:gd name="T99" fmla="*/ 1709 h 1750"/>
                <a:gd name="T100" fmla="*/ 614 w 860"/>
                <a:gd name="T101" fmla="*/ 1703 h 1750"/>
                <a:gd name="T102" fmla="*/ 671 w 860"/>
                <a:gd name="T103" fmla="*/ 1709 h 1750"/>
                <a:gd name="T104" fmla="*/ 709 w 860"/>
                <a:gd name="T105" fmla="*/ 1724 h 1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60" h="1750">
                  <a:moveTo>
                    <a:pt x="728" y="1680"/>
                  </a:moveTo>
                  <a:lnTo>
                    <a:pt x="728" y="1680"/>
                  </a:lnTo>
                  <a:lnTo>
                    <a:pt x="790" y="1039"/>
                  </a:lnTo>
                  <a:lnTo>
                    <a:pt x="790" y="1039"/>
                  </a:lnTo>
                  <a:lnTo>
                    <a:pt x="796" y="978"/>
                  </a:lnTo>
                  <a:lnTo>
                    <a:pt x="796" y="978"/>
                  </a:lnTo>
                  <a:lnTo>
                    <a:pt x="804" y="885"/>
                  </a:lnTo>
                  <a:lnTo>
                    <a:pt x="804" y="885"/>
                  </a:lnTo>
                  <a:lnTo>
                    <a:pt x="854" y="360"/>
                  </a:lnTo>
                  <a:lnTo>
                    <a:pt x="860" y="318"/>
                  </a:lnTo>
                  <a:lnTo>
                    <a:pt x="860" y="318"/>
                  </a:lnTo>
                  <a:lnTo>
                    <a:pt x="821" y="313"/>
                  </a:lnTo>
                  <a:lnTo>
                    <a:pt x="783" y="308"/>
                  </a:lnTo>
                  <a:lnTo>
                    <a:pt x="744" y="304"/>
                  </a:lnTo>
                  <a:lnTo>
                    <a:pt x="707" y="303"/>
                  </a:lnTo>
                  <a:lnTo>
                    <a:pt x="669" y="302"/>
                  </a:lnTo>
                  <a:lnTo>
                    <a:pt x="630" y="303"/>
                  </a:lnTo>
                  <a:lnTo>
                    <a:pt x="593" y="306"/>
                  </a:lnTo>
                  <a:lnTo>
                    <a:pt x="554" y="311"/>
                  </a:lnTo>
                  <a:lnTo>
                    <a:pt x="554" y="311"/>
                  </a:lnTo>
                  <a:lnTo>
                    <a:pt x="538" y="314"/>
                  </a:lnTo>
                  <a:lnTo>
                    <a:pt x="523" y="315"/>
                  </a:lnTo>
                  <a:lnTo>
                    <a:pt x="523" y="315"/>
                  </a:lnTo>
                  <a:lnTo>
                    <a:pt x="518" y="315"/>
                  </a:lnTo>
                  <a:lnTo>
                    <a:pt x="515" y="314"/>
                  </a:lnTo>
                  <a:lnTo>
                    <a:pt x="515" y="314"/>
                  </a:lnTo>
                  <a:lnTo>
                    <a:pt x="512" y="311"/>
                  </a:lnTo>
                  <a:lnTo>
                    <a:pt x="511" y="308"/>
                  </a:lnTo>
                  <a:lnTo>
                    <a:pt x="511" y="308"/>
                  </a:lnTo>
                  <a:lnTo>
                    <a:pt x="501" y="273"/>
                  </a:lnTo>
                  <a:lnTo>
                    <a:pt x="491" y="237"/>
                  </a:lnTo>
                  <a:lnTo>
                    <a:pt x="483" y="202"/>
                  </a:lnTo>
                  <a:lnTo>
                    <a:pt x="476" y="165"/>
                  </a:lnTo>
                  <a:lnTo>
                    <a:pt x="471" y="128"/>
                  </a:lnTo>
                  <a:lnTo>
                    <a:pt x="467" y="92"/>
                  </a:lnTo>
                  <a:lnTo>
                    <a:pt x="466" y="56"/>
                  </a:lnTo>
                  <a:lnTo>
                    <a:pt x="464" y="18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3" y="42"/>
                  </a:lnTo>
                  <a:lnTo>
                    <a:pt x="446" y="83"/>
                  </a:lnTo>
                  <a:lnTo>
                    <a:pt x="446" y="123"/>
                  </a:lnTo>
                  <a:lnTo>
                    <a:pt x="446" y="164"/>
                  </a:lnTo>
                  <a:lnTo>
                    <a:pt x="443" y="205"/>
                  </a:lnTo>
                  <a:lnTo>
                    <a:pt x="441" y="245"/>
                  </a:lnTo>
                  <a:lnTo>
                    <a:pt x="437" y="286"/>
                  </a:lnTo>
                  <a:lnTo>
                    <a:pt x="430" y="327"/>
                  </a:lnTo>
                  <a:lnTo>
                    <a:pt x="396" y="337"/>
                  </a:lnTo>
                  <a:lnTo>
                    <a:pt x="396" y="337"/>
                  </a:lnTo>
                  <a:lnTo>
                    <a:pt x="372" y="331"/>
                  </a:lnTo>
                  <a:lnTo>
                    <a:pt x="349" y="327"/>
                  </a:lnTo>
                  <a:lnTo>
                    <a:pt x="301" y="317"/>
                  </a:lnTo>
                  <a:lnTo>
                    <a:pt x="253" y="311"/>
                  </a:lnTo>
                  <a:lnTo>
                    <a:pt x="206" y="307"/>
                  </a:lnTo>
                  <a:lnTo>
                    <a:pt x="157" y="303"/>
                  </a:lnTo>
                  <a:lnTo>
                    <a:pt x="109" y="301"/>
                  </a:lnTo>
                  <a:lnTo>
                    <a:pt x="11" y="297"/>
                  </a:lnTo>
                  <a:lnTo>
                    <a:pt x="13" y="337"/>
                  </a:lnTo>
                  <a:lnTo>
                    <a:pt x="13" y="337"/>
                  </a:lnTo>
                  <a:lnTo>
                    <a:pt x="14" y="377"/>
                  </a:lnTo>
                  <a:lnTo>
                    <a:pt x="15" y="416"/>
                  </a:lnTo>
                  <a:lnTo>
                    <a:pt x="14" y="456"/>
                  </a:lnTo>
                  <a:lnTo>
                    <a:pt x="13" y="496"/>
                  </a:lnTo>
                  <a:lnTo>
                    <a:pt x="12" y="536"/>
                  </a:lnTo>
                  <a:lnTo>
                    <a:pt x="8" y="575"/>
                  </a:lnTo>
                  <a:lnTo>
                    <a:pt x="5" y="615"/>
                  </a:lnTo>
                  <a:lnTo>
                    <a:pt x="1" y="655"/>
                  </a:lnTo>
                  <a:lnTo>
                    <a:pt x="1" y="655"/>
                  </a:lnTo>
                  <a:lnTo>
                    <a:pt x="0" y="665"/>
                  </a:lnTo>
                  <a:lnTo>
                    <a:pt x="0" y="671"/>
                  </a:lnTo>
                  <a:lnTo>
                    <a:pt x="1" y="676"/>
                  </a:lnTo>
                  <a:lnTo>
                    <a:pt x="1" y="676"/>
                  </a:lnTo>
                  <a:lnTo>
                    <a:pt x="6" y="684"/>
                  </a:lnTo>
                  <a:lnTo>
                    <a:pt x="11" y="691"/>
                  </a:lnTo>
                  <a:lnTo>
                    <a:pt x="11" y="691"/>
                  </a:lnTo>
                  <a:lnTo>
                    <a:pt x="19" y="703"/>
                  </a:lnTo>
                  <a:lnTo>
                    <a:pt x="26" y="717"/>
                  </a:lnTo>
                  <a:lnTo>
                    <a:pt x="28" y="724"/>
                  </a:lnTo>
                  <a:lnTo>
                    <a:pt x="29" y="731"/>
                  </a:lnTo>
                  <a:lnTo>
                    <a:pt x="29" y="738"/>
                  </a:lnTo>
                  <a:lnTo>
                    <a:pt x="28" y="745"/>
                  </a:lnTo>
                  <a:lnTo>
                    <a:pt x="28" y="745"/>
                  </a:lnTo>
                  <a:lnTo>
                    <a:pt x="25" y="754"/>
                  </a:lnTo>
                  <a:lnTo>
                    <a:pt x="20" y="762"/>
                  </a:lnTo>
                  <a:lnTo>
                    <a:pt x="10" y="780"/>
                  </a:lnTo>
                  <a:lnTo>
                    <a:pt x="10" y="780"/>
                  </a:lnTo>
                  <a:lnTo>
                    <a:pt x="5" y="788"/>
                  </a:lnTo>
                  <a:lnTo>
                    <a:pt x="3" y="798"/>
                  </a:lnTo>
                  <a:lnTo>
                    <a:pt x="3" y="803"/>
                  </a:lnTo>
                  <a:lnTo>
                    <a:pt x="3" y="808"/>
                  </a:lnTo>
                  <a:lnTo>
                    <a:pt x="4" y="812"/>
                  </a:lnTo>
                  <a:lnTo>
                    <a:pt x="6" y="817"/>
                  </a:lnTo>
                  <a:lnTo>
                    <a:pt x="6" y="817"/>
                  </a:lnTo>
                  <a:lnTo>
                    <a:pt x="11" y="822"/>
                  </a:lnTo>
                  <a:lnTo>
                    <a:pt x="15" y="827"/>
                  </a:lnTo>
                  <a:lnTo>
                    <a:pt x="15" y="827"/>
                  </a:lnTo>
                  <a:lnTo>
                    <a:pt x="19" y="832"/>
                  </a:lnTo>
                  <a:lnTo>
                    <a:pt x="21" y="837"/>
                  </a:lnTo>
                  <a:lnTo>
                    <a:pt x="25" y="846"/>
                  </a:lnTo>
                  <a:lnTo>
                    <a:pt x="27" y="857"/>
                  </a:lnTo>
                  <a:lnTo>
                    <a:pt x="27" y="868"/>
                  </a:lnTo>
                  <a:lnTo>
                    <a:pt x="26" y="880"/>
                  </a:lnTo>
                  <a:lnTo>
                    <a:pt x="25" y="892"/>
                  </a:lnTo>
                  <a:lnTo>
                    <a:pt x="21" y="914"/>
                  </a:lnTo>
                  <a:lnTo>
                    <a:pt x="21" y="914"/>
                  </a:lnTo>
                  <a:lnTo>
                    <a:pt x="19" y="934"/>
                  </a:lnTo>
                  <a:lnTo>
                    <a:pt x="19" y="952"/>
                  </a:lnTo>
                  <a:lnTo>
                    <a:pt x="21" y="971"/>
                  </a:lnTo>
                  <a:lnTo>
                    <a:pt x="24" y="990"/>
                  </a:lnTo>
                  <a:lnTo>
                    <a:pt x="28" y="1010"/>
                  </a:lnTo>
                  <a:lnTo>
                    <a:pt x="33" y="1028"/>
                  </a:lnTo>
                  <a:lnTo>
                    <a:pt x="42" y="1066"/>
                  </a:lnTo>
                  <a:lnTo>
                    <a:pt x="42" y="1066"/>
                  </a:lnTo>
                  <a:lnTo>
                    <a:pt x="54" y="1111"/>
                  </a:lnTo>
                  <a:lnTo>
                    <a:pt x="64" y="1158"/>
                  </a:lnTo>
                  <a:lnTo>
                    <a:pt x="75" y="1205"/>
                  </a:lnTo>
                  <a:lnTo>
                    <a:pt x="84" y="1251"/>
                  </a:lnTo>
                  <a:lnTo>
                    <a:pt x="101" y="1345"/>
                  </a:lnTo>
                  <a:lnTo>
                    <a:pt x="116" y="1438"/>
                  </a:lnTo>
                  <a:lnTo>
                    <a:pt x="140" y="1454"/>
                  </a:lnTo>
                  <a:lnTo>
                    <a:pt x="140" y="1454"/>
                  </a:lnTo>
                  <a:lnTo>
                    <a:pt x="144" y="1459"/>
                  </a:lnTo>
                  <a:lnTo>
                    <a:pt x="148" y="1463"/>
                  </a:lnTo>
                  <a:lnTo>
                    <a:pt x="154" y="1466"/>
                  </a:lnTo>
                  <a:lnTo>
                    <a:pt x="160" y="1468"/>
                  </a:lnTo>
                  <a:lnTo>
                    <a:pt x="173" y="1472"/>
                  </a:lnTo>
                  <a:lnTo>
                    <a:pt x="186" y="1473"/>
                  </a:lnTo>
                  <a:lnTo>
                    <a:pt x="186" y="1473"/>
                  </a:lnTo>
                  <a:lnTo>
                    <a:pt x="201" y="1473"/>
                  </a:lnTo>
                  <a:lnTo>
                    <a:pt x="216" y="1471"/>
                  </a:lnTo>
                  <a:lnTo>
                    <a:pt x="231" y="1466"/>
                  </a:lnTo>
                  <a:lnTo>
                    <a:pt x="245" y="1460"/>
                  </a:lnTo>
                  <a:lnTo>
                    <a:pt x="258" y="1452"/>
                  </a:lnTo>
                  <a:lnTo>
                    <a:pt x="271" y="1444"/>
                  </a:lnTo>
                  <a:lnTo>
                    <a:pt x="281" y="1432"/>
                  </a:lnTo>
                  <a:lnTo>
                    <a:pt x="292" y="1421"/>
                  </a:lnTo>
                  <a:lnTo>
                    <a:pt x="315" y="1377"/>
                  </a:lnTo>
                  <a:lnTo>
                    <a:pt x="315" y="1377"/>
                  </a:lnTo>
                  <a:lnTo>
                    <a:pt x="319" y="1323"/>
                  </a:lnTo>
                  <a:lnTo>
                    <a:pt x="319" y="1266"/>
                  </a:lnTo>
                  <a:lnTo>
                    <a:pt x="318" y="1212"/>
                  </a:lnTo>
                  <a:lnTo>
                    <a:pt x="315" y="1157"/>
                  </a:lnTo>
                  <a:lnTo>
                    <a:pt x="311" y="1046"/>
                  </a:lnTo>
                  <a:lnTo>
                    <a:pt x="307" y="991"/>
                  </a:lnTo>
                  <a:lnTo>
                    <a:pt x="306" y="935"/>
                  </a:lnTo>
                  <a:lnTo>
                    <a:pt x="306" y="935"/>
                  </a:lnTo>
                  <a:lnTo>
                    <a:pt x="307" y="913"/>
                  </a:lnTo>
                  <a:lnTo>
                    <a:pt x="308" y="902"/>
                  </a:lnTo>
                  <a:lnTo>
                    <a:pt x="311" y="891"/>
                  </a:lnTo>
                  <a:lnTo>
                    <a:pt x="311" y="891"/>
                  </a:lnTo>
                  <a:lnTo>
                    <a:pt x="316" y="880"/>
                  </a:lnTo>
                  <a:lnTo>
                    <a:pt x="322" y="868"/>
                  </a:lnTo>
                  <a:lnTo>
                    <a:pt x="328" y="858"/>
                  </a:lnTo>
                  <a:lnTo>
                    <a:pt x="333" y="846"/>
                  </a:lnTo>
                  <a:lnTo>
                    <a:pt x="333" y="846"/>
                  </a:lnTo>
                  <a:lnTo>
                    <a:pt x="336" y="834"/>
                  </a:lnTo>
                  <a:lnTo>
                    <a:pt x="337" y="823"/>
                  </a:lnTo>
                  <a:lnTo>
                    <a:pt x="339" y="811"/>
                  </a:lnTo>
                  <a:lnTo>
                    <a:pt x="341" y="799"/>
                  </a:lnTo>
                  <a:lnTo>
                    <a:pt x="341" y="799"/>
                  </a:lnTo>
                  <a:lnTo>
                    <a:pt x="344" y="785"/>
                  </a:lnTo>
                  <a:lnTo>
                    <a:pt x="349" y="771"/>
                  </a:lnTo>
                  <a:lnTo>
                    <a:pt x="361" y="743"/>
                  </a:lnTo>
                  <a:lnTo>
                    <a:pt x="361" y="743"/>
                  </a:lnTo>
                  <a:lnTo>
                    <a:pt x="367" y="727"/>
                  </a:lnTo>
                  <a:lnTo>
                    <a:pt x="371" y="710"/>
                  </a:lnTo>
                  <a:lnTo>
                    <a:pt x="381" y="676"/>
                  </a:lnTo>
                  <a:lnTo>
                    <a:pt x="386" y="642"/>
                  </a:lnTo>
                  <a:lnTo>
                    <a:pt x="392" y="607"/>
                  </a:lnTo>
                  <a:lnTo>
                    <a:pt x="392" y="607"/>
                  </a:lnTo>
                  <a:lnTo>
                    <a:pt x="399" y="551"/>
                  </a:lnTo>
                  <a:lnTo>
                    <a:pt x="405" y="494"/>
                  </a:lnTo>
                  <a:lnTo>
                    <a:pt x="409" y="436"/>
                  </a:lnTo>
                  <a:lnTo>
                    <a:pt x="411" y="379"/>
                  </a:lnTo>
                  <a:lnTo>
                    <a:pt x="435" y="400"/>
                  </a:lnTo>
                  <a:lnTo>
                    <a:pt x="435" y="400"/>
                  </a:lnTo>
                  <a:lnTo>
                    <a:pt x="441" y="513"/>
                  </a:lnTo>
                  <a:lnTo>
                    <a:pt x="447" y="628"/>
                  </a:lnTo>
                  <a:lnTo>
                    <a:pt x="448" y="684"/>
                  </a:lnTo>
                  <a:lnTo>
                    <a:pt x="448" y="741"/>
                  </a:lnTo>
                  <a:lnTo>
                    <a:pt x="448" y="798"/>
                  </a:lnTo>
                  <a:lnTo>
                    <a:pt x="446" y="854"/>
                  </a:lnTo>
                  <a:lnTo>
                    <a:pt x="446" y="854"/>
                  </a:lnTo>
                  <a:lnTo>
                    <a:pt x="442" y="912"/>
                  </a:lnTo>
                  <a:lnTo>
                    <a:pt x="439" y="969"/>
                  </a:lnTo>
                  <a:lnTo>
                    <a:pt x="439" y="969"/>
                  </a:lnTo>
                  <a:lnTo>
                    <a:pt x="439" y="1005"/>
                  </a:lnTo>
                  <a:lnTo>
                    <a:pt x="440" y="1040"/>
                  </a:lnTo>
                  <a:lnTo>
                    <a:pt x="443" y="1112"/>
                  </a:lnTo>
                  <a:lnTo>
                    <a:pt x="443" y="1112"/>
                  </a:lnTo>
                  <a:lnTo>
                    <a:pt x="476" y="1725"/>
                  </a:lnTo>
                  <a:lnTo>
                    <a:pt x="509" y="1750"/>
                  </a:lnTo>
                  <a:lnTo>
                    <a:pt x="509" y="1750"/>
                  </a:lnTo>
                  <a:lnTo>
                    <a:pt x="515" y="1742"/>
                  </a:lnTo>
                  <a:lnTo>
                    <a:pt x="522" y="1734"/>
                  </a:lnTo>
                  <a:lnTo>
                    <a:pt x="529" y="1728"/>
                  </a:lnTo>
                  <a:lnTo>
                    <a:pt x="537" y="1722"/>
                  </a:lnTo>
                  <a:lnTo>
                    <a:pt x="546" y="1717"/>
                  </a:lnTo>
                  <a:lnTo>
                    <a:pt x="555" y="1712"/>
                  </a:lnTo>
                  <a:lnTo>
                    <a:pt x="565" y="1709"/>
                  </a:lnTo>
                  <a:lnTo>
                    <a:pt x="574" y="1707"/>
                  </a:lnTo>
                  <a:lnTo>
                    <a:pt x="574" y="1707"/>
                  </a:lnTo>
                  <a:lnTo>
                    <a:pt x="594" y="1703"/>
                  </a:lnTo>
                  <a:lnTo>
                    <a:pt x="614" y="1703"/>
                  </a:lnTo>
                  <a:lnTo>
                    <a:pt x="634" y="1703"/>
                  </a:lnTo>
                  <a:lnTo>
                    <a:pt x="653" y="1705"/>
                  </a:lnTo>
                  <a:lnTo>
                    <a:pt x="653" y="1705"/>
                  </a:lnTo>
                  <a:lnTo>
                    <a:pt x="671" y="1709"/>
                  </a:lnTo>
                  <a:lnTo>
                    <a:pt x="687" y="1714"/>
                  </a:lnTo>
                  <a:lnTo>
                    <a:pt x="695" y="1716"/>
                  </a:lnTo>
                  <a:lnTo>
                    <a:pt x="702" y="1720"/>
                  </a:lnTo>
                  <a:lnTo>
                    <a:pt x="709" y="1724"/>
                  </a:lnTo>
                  <a:lnTo>
                    <a:pt x="715" y="1730"/>
                  </a:lnTo>
                  <a:lnTo>
                    <a:pt x="728" y="1680"/>
                  </a:lnTo>
                  <a:close/>
                </a:path>
              </a:pathLst>
            </a:custGeom>
            <a:solidFill>
              <a:srgbClr val="0456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32">
              <a:extLst>
                <a:ext uri="{FF2B5EF4-FFF2-40B4-BE49-F238E27FC236}">
                  <a16:creationId xmlns:a16="http://schemas.microsoft.com/office/drawing/2014/main" id="{8158144B-6AD1-150C-6E7E-C35F61B82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" y="2388"/>
              <a:ext cx="860" cy="1750"/>
            </a:xfrm>
            <a:custGeom>
              <a:avLst/>
              <a:gdLst>
                <a:gd name="T0" fmla="*/ 790 w 860"/>
                <a:gd name="T1" fmla="*/ 1039 h 1750"/>
                <a:gd name="T2" fmla="*/ 804 w 860"/>
                <a:gd name="T3" fmla="*/ 885 h 1750"/>
                <a:gd name="T4" fmla="*/ 821 w 860"/>
                <a:gd name="T5" fmla="*/ 313 h 1750"/>
                <a:gd name="T6" fmla="*/ 669 w 860"/>
                <a:gd name="T7" fmla="*/ 302 h 1750"/>
                <a:gd name="T8" fmla="*/ 554 w 860"/>
                <a:gd name="T9" fmla="*/ 311 h 1750"/>
                <a:gd name="T10" fmla="*/ 518 w 860"/>
                <a:gd name="T11" fmla="*/ 315 h 1750"/>
                <a:gd name="T12" fmla="*/ 511 w 860"/>
                <a:gd name="T13" fmla="*/ 308 h 1750"/>
                <a:gd name="T14" fmla="*/ 483 w 860"/>
                <a:gd name="T15" fmla="*/ 202 h 1750"/>
                <a:gd name="T16" fmla="*/ 466 w 860"/>
                <a:gd name="T17" fmla="*/ 56 h 1750"/>
                <a:gd name="T18" fmla="*/ 443 w 860"/>
                <a:gd name="T19" fmla="*/ 42 h 1750"/>
                <a:gd name="T20" fmla="*/ 443 w 860"/>
                <a:gd name="T21" fmla="*/ 205 h 1750"/>
                <a:gd name="T22" fmla="*/ 396 w 860"/>
                <a:gd name="T23" fmla="*/ 337 h 1750"/>
                <a:gd name="T24" fmla="*/ 301 w 860"/>
                <a:gd name="T25" fmla="*/ 317 h 1750"/>
                <a:gd name="T26" fmla="*/ 109 w 860"/>
                <a:gd name="T27" fmla="*/ 301 h 1750"/>
                <a:gd name="T28" fmla="*/ 14 w 860"/>
                <a:gd name="T29" fmla="*/ 377 h 1750"/>
                <a:gd name="T30" fmla="*/ 12 w 860"/>
                <a:gd name="T31" fmla="*/ 536 h 1750"/>
                <a:gd name="T32" fmla="*/ 1 w 860"/>
                <a:gd name="T33" fmla="*/ 655 h 1750"/>
                <a:gd name="T34" fmla="*/ 1 w 860"/>
                <a:gd name="T35" fmla="*/ 676 h 1750"/>
                <a:gd name="T36" fmla="*/ 19 w 860"/>
                <a:gd name="T37" fmla="*/ 703 h 1750"/>
                <a:gd name="T38" fmla="*/ 29 w 860"/>
                <a:gd name="T39" fmla="*/ 738 h 1750"/>
                <a:gd name="T40" fmla="*/ 20 w 860"/>
                <a:gd name="T41" fmla="*/ 762 h 1750"/>
                <a:gd name="T42" fmla="*/ 3 w 860"/>
                <a:gd name="T43" fmla="*/ 798 h 1750"/>
                <a:gd name="T44" fmla="*/ 6 w 860"/>
                <a:gd name="T45" fmla="*/ 817 h 1750"/>
                <a:gd name="T46" fmla="*/ 15 w 860"/>
                <a:gd name="T47" fmla="*/ 827 h 1750"/>
                <a:gd name="T48" fmla="*/ 27 w 860"/>
                <a:gd name="T49" fmla="*/ 857 h 1750"/>
                <a:gd name="T50" fmla="*/ 21 w 860"/>
                <a:gd name="T51" fmla="*/ 914 h 1750"/>
                <a:gd name="T52" fmla="*/ 21 w 860"/>
                <a:gd name="T53" fmla="*/ 971 h 1750"/>
                <a:gd name="T54" fmla="*/ 42 w 860"/>
                <a:gd name="T55" fmla="*/ 1066 h 1750"/>
                <a:gd name="T56" fmla="*/ 75 w 860"/>
                <a:gd name="T57" fmla="*/ 1205 h 1750"/>
                <a:gd name="T58" fmla="*/ 140 w 860"/>
                <a:gd name="T59" fmla="*/ 1454 h 1750"/>
                <a:gd name="T60" fmla="*/ 154 w 860"/>
                <a:gd name="T61" fmla="*/ 1466 h 1750"/>
                <a:gd name="T62" fmla="*/ 186 w 860"/>
                <a:gd name="T63" fmla="*/ 1473 h 1750"/>
                <a:gd name="T64" fmla="*/ 245 w 860"/>
                <a:gd name="T65" fmla="*/ 1460 h 1750"/>
                <a:gd name="T66" fmla="*/ 292 w 860"/>
                <a:gd name="T67" fmla="*/ 1421 h 1750"/>
                <a:gd name="T68" fmla="*/ 319 w 860"/>
                <a:gd name="T69" fmla="*/ 1266 h 1750"/>
                <a:gd name="T70" fmla="*/ 307 w 860"/>
                <a:gd name="T71" fmla="*/ 991 h 1750"/>
                <a:gd name="T72" fmla="*/ 308 w 860"/>
                <a:gd name="T73" fmla="*/ 902 h 1750"/>
                <a:gd name="T74" fmla="*/ 322 w 860"/>
                <a:gd name="T75" fmla="*/ 868 h 1750"/>
                <a:gd name="T76" fmla="*/ 336 w 860"/>
                <a:gd name="T77" fmla="*/ 834 h 1750"/>
                <a:gd name="T78" fmla="*/ 341 w 860"/>
                <a:gd name="T79" fmla="*/ 799 h 1750"/>
                <a:gd name="T80" fmla="*/ 361 w 860"/>
                <a:gd name="T81" fmla="*/ 743 h 1750"/>
                <a:gd name="T82" fmla="*/ 386 w 860"/>
                <a:gd name="T83" fmla="*/ 642 h 1750"/>
                <a:gd name="T84" fmla="*/ 405 w 860"/>
                <a:gd name="T85" fmla="*/ 494 h 1750"/>
                <a:gd name="T86" fmla="*/ 435 w 860"/>
                <a:gd name="T87" fmla="*/ 400 h 1750"/>
                <a:gd name="T88" fmla="*/ 448 w 860"/>
                <a:gd name="T89" fmla="*/ 741 h 1750"/>
                <a:gd name="T90" fmla="*/ 442 w 860"/>
                <a:gd name="T91" fmla="*/ 912 h 1750"/>
                <a:gd name="T92" fmla="*/ 440 w 860"/>
                <a:gd name="T93" fmla="*/ 1040 h 1750"/>
                <a:gd name="T94" fmla="*/ 509 w 860"/>
                <a:gd name="T95" fmla="*/ 1750 h 1750"/>
                <a:gd name="T96" fmla="*/ 529 w 860"/>
                <a:gd name="T97" fmla="*/ 1728 h 1750"/>
                <a:gd name="T98" fmla="*/ 565 w 860"/>
                <a:gd name="T99" fmla="*/ 1709 h 1750"/>
                <a:gd name="T100" fmla="*/ 614 w 860"/>
                <a:gd name="T101" fmla="*/ 1703 h 1750"/>
                <a:gd name="T102" fmla="*/ 671 w 860"/>
                <a:gd name="T103" fmla="*/ 1709 h 1750"/>
                <a:gd name="T104" fmla="*/ 709 w 860"/>
                <a:gd name="T105" fmla="*/ 1724 h 1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60" h="1750">
                  <a:moveTo>
                    <a:pt x="728" y="1680"/>
                  </a:moveTo>
                  <a:lnTo>
                    <a:pt x="728" y="1680"/>
                  </a:lnTo>
                  <a:lnTo>
                    <a:pt x="790" y="1039"/>
                  </a:lnTo>
                  <a:lnTo>
                    <a:pt x="790" y="1039"/>
                  </a:lnTo>
                  <a:lnTo>
                    <a:pt x="796" y="978"/>
                  </a:lnTo>
                  <a:lnTo>
                    <a:pt x="796" y="978"/>
                  </a:lnTo>
                  <a:lnTo>
                    <a:pt x="804" y="885"/>
                  </a:lnTo>
                  <a:lnTo>
                    <a:pt x="804" y="885"/>
                  </a:lnTo>
                  <a:lnTo>
                    <a:pt x="854" y="360"/>
                  </a:lnTo>
                  <a:lnTo>
                    <a:pt x="860" y="318"/>
                  </a:lnTo>
                  <a:lnTo>
                    <a:pt x="860" y="318"/>
                  </a:lnTo>
                  <a:lnTo>
                    <a:pt x="821" y="313"/>
                  </a:lnTo>
                  <a:lnTo>
                    <a:pt x="783" y="308"/>
                  </a:lnTo>
                  <a:lnTo>
                    <a:pt x="744" y="304"/>
                  </a:lnTo>
                  <a:lnTo>
                    <a:pt x="707" y="303"/>
                  </a:lnTo>
                  <a:lnTo>
                    <a:pt x="669" y="302"/>
                  </a:lnTo>
                  <a:lnTo>
                    <a:pt x="630" y="303"/>
                  </a:lnTo>
                  <a:lnTo>
                    <a:pt x="593" y="306"/>
                  </a:lnTo>
                  <a:lnTo>
                    <a:pt x="554" y="311"/>
                  </a:lnTo>
                  <a:lnTo>
                    <a:pt x="554" y="311"/>
                  </a:lnTo>
                  <a:lnTo>
                    <a:pt x="538" y="314"/>
                  </a:lnTo>
                  <a:lnTo>
                    <a:pt x="523" y="315"/>
                  </a:lnTo>
                  <a:lnTo>
                    <a:pt x="523" y="315"/>
                  </a:lnTo>
                  <a:lnTo>
                    <a:pt x="518" y="315"/>
                  </a:lnTo>
                  <a:lnTo>
                    <a:pt x="515" y="314"/>
                  </a:lnTo>
                  <a:lnTo>
                    <a:pt x="515" y="314"/>
                  </a:lnTo>
                  <a:lnTo>
                    <a:pt x="512" y="311"/>
                  </a:lnTo>
                  <a:lnTo>
                    <a:pt x="511" y="308"/>
                  </a:lnTo>
                  <a:lnTo>
                    <a:pt x="511" y="308"/>
                  </a:lnTo>
                  <a:lnTo>
                    <a:pt x="501" y="273"/>
                  </a:lnTo>
                  <a:lnTo>
                    <a:pt x="491" y="237"/>
                  </a:lnTo>
                  <a:lnTo>
                    <a:pt x="483" y="202"/>
                  </a:lnTo>
                  <a:lnTo>
                    <a:pt x="476" y="165"/>
                  </a:lnTo>
                  <a:lnTo>
                    <a:pt x="471" y="128"/>
                  </a:lnTo>
                  <a:lnTo>
                    <a:pt x="467" y="92"/>
                  </a:lnTo>
                  <a:lnTo>
                    <a:pt x="466" y="56"/>
                  </a:lnTo>
                  <a:lnTo>
                    <a:pt x="464" y="18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3" y="42"/>
                  </a:lnTo>
                  <a:lnTo>
                    <a:pt x="446" y="83"/>
                  </a:lnTo>
                  <a:lnTo>
                    <a:pt x="446" y="123"/>
                  </a:lnTo>
                  <a:lnTo>
                    <a:pt x="446" y="164"/>
                  </a:lnTo>
                  <a:lnTo>
                    <a:pt x="443" y="205"/>
                  </a:lnTo>
                  <a:lnTo>
                    <a:pt x="441" y="245"/>
                  </a:lnTo>
                  <a:lnTo>
                    <a:pt x="437" y="286"/>
                  </a:lnTo>
                  <a:lnTo>
                    <a:pt x="430" y="327"/>
                  </a:lnTo>
                  <a:lnTo>
                    <a:pt x="396" y="337"/>
                  </a:lnTo>
                  <a:lnTo>
                    <a:pt x="396" y="337"/>
                  </a:lnTo>
                  <a:lnTo>
                    <a:pt x="372" y="331"/>
                  </a:lnTo>
                  <a:lnTo>
                    <a:pt x="349" y="327"/>
                  </a:lnTo>
                  <a:lnTo>
                    <a:pt x="301" y="317"/>
                  </a:lnTo>
                  <a:lnTo>
                    <a:pt x="253" y="311"/>
                  </a:lnTo>
                  <a:lnTo>
                    <a:pt x="206" y="307"/>
                  </a:lnTo>
                  <a:lnTo>
                    <a:pt x="157" y="303"/>
                  </a:lnTo>
                  <a:lnTo>
                    <a:pt x="109" y="301"/>
                  </a:lnTo>
                  <a:lnTo>
                    <a:pt x="11" y="297"/>
                  </a:lnTo>
                  <a:lnTo>
                    <a:pt x="13" y="337"/>
                  </a:lnTo>
                  <a:lnTo>
                    <a:pt x="13" y="337"/>
                  </a:lnTo>
                  <a:lnTo>
                    <a:pt x="14" y="377"/>
                  </a:lnTo>
                  <a:lnTo>
                    <a:pt x="15" y="416"/>
                  </a:lnTo>
                  <a:lnTo>
                    <a:pt x="14" y="456"/>
                  </a:lnTo>
                  <a:lnTo>
                    <a:pt x="13" y="496"/>
                  </a:lnTo>
                  <a:lnTo>
                    <a:pt x="12" y="536"/>
                  </a:lnTo>
                  <a:lnTo>
                    <a:pt x="8" y="575"/>
                  </a:lnTo>
                  <a:lnTo>
                    <a:pt x="5" y="615"/>
                  </a:lnTo>
                  <a:lnTo>
                    <a:pt x="1" y="655"/>
                  </a:lnTo>
                  <a:lnTo>
                    <a:pt x="1" y="655"/>
                  </a:lnTo>
                  <a:lnTo>
                    <a:pt x="0" y="665"/>
                  </a:lnTo>
                  <a:lnTo>
                    <a:pt x="0" y="671"/>
                  </a:lnTo>
                  <a:lnTo>
                    <a:pt x="1" y="676"/>
                  </a:lnTo>
                  <a:lnTo>
                    <a:pt x="1" y="676"/>
                  </a:lnTo>
                  <a:lnTo>
                    <a:pt x="6" y="684"/>
                  </a:lnTo>
                  <a:lnTo>
                    <a:pt x="11" y="691"/>
                  </a:lnTo>
                  <a:lnTo>
                    <a:pt x="11" y="691"/>
                  </a:lnTo>
                  <a:lnTo>
                    <a:pt x="19" y="703"/>
                  </a:lnTo>
                  <a:lnTo>
                    <a:pt x="26" y="717"/>
                  </a:lnTo>
                  <a:lnTo>
                    <a:pt x="28" y="724"/>
                  </a:lnTo>
                  <a:lnTo>
                    <a:pt x="29" y="731"/>
                  </a:lnTo>
                  <a:lnTo>
                    <a:pt x="29" y="738"/>
                  </a:lnTo>
                  <a:lnTo>
                    <a:pt x="28" y="745"/>
                  </a:lnTo>
                  <a:lnTo>
                    <a:pt x="28" y="745"/>
                  </a:lnTo>
                  <a:lnTo>
                    <a:pt x="25" y="754"/>
                  </a:lnTo>
                  <a:lnTo>
                    <a:pt x="20" y="762"/>
                  </a:lnTo>
                  <a:lnTo>
                    <a:pt x="10" y="780"/>
                  </a:lnTo>
                  <a:lnTo>
                    <a:pt x="10" y="780"/>
                  </a:lnTo>
                  <a:lnTo>
                    <a:pt x="5" y="788"/>
                  </a:lnTo>
                  <a:lnTo>
                    <a:pt x="3" y="798"/>
                  </a:lnTo>
                  <a:lnTo>
                    <a:pt x="3" y="803"/>
                  </a:lnTo>
                  <a:lnTo>
                    <a:pt x="3" y="808"/>
                  </a:lnTo>
                  <a:lnTo>
                    <a:pt x="4" y="812"/>
                  </a:lnTo>
                  <a:lnTo>
                    <a:pt x="6" y="817"/>
                  </a:lnTo>
                  <a:lnTo>
                    <a:pt x="6" y="817"/>
                  </a:lnTo>
                  <a:lnTo>
                    <a:pt x="11" y="822"/>
                  </a:lnTo>
                  <a:lnTo>
                    <a:pt x="15" y="827"/>
                  </a:lnTo>
                  <a:lnTo>
                    <a:pt x="15" y="827"/>
                  </a:lnTo>
                  <a:lnTo>
                    <a:pt x="19" y="832"/>
                  </a:lnTo>
                  <a:lnTo>
                    <a:pt x="21" y="837"/>
                  </a:lnTo>
                  <a:lnTo>
                    <a:pt x="25" y="846"/>
                  </a:lnTo>
                  <a:lnTo>
                    <a:pt x="27" y="857"/>
                  </a:lnTo>
                  <a:lnTo>
                    <a:pt x="27" y="868"/>
                  </a:lnTo>
                  <a:lnTo>
                    <a:pt x="26" y="880"/>
                  </a:lnTo>
                  <a:lnTo>
                    <a:pt x="25" y="892"/>
                  </a:lnTo>
                  <a:lnTo>
                    <a:pt x="21" y="914"/>
                  </a:lnTo>
                  <a:lnTo>
                    <a:pt x="21" y="914"/>
                  </a:lnTo>
                  <a:lnTo>
                    <a:pt x="19" y="934"/>
                  </a:lnTo>
                  <a:lnTo>
                    <a:pt x="19" y="952"/>
                  </a:lnTo>
                  <a:lnTo>
                    <a:pt x="21" y="971"/>
                  </a:lnTo>
                  <a:lnTo>
                    <a:pt x="24" y="990"/>
                  </a:lnTo>
                  <a:lnTo>
                    <a:pt x="28" y="1010"/>
                  </a:lnTo>
                  <a:lnTo>
                    <a:pt x="33" y="1028"/>
                  </a:lnTo>
                  <a:lnTo>
                    <a:pt x="42" y="1066"/>
                  </a:lnTo>
                  <a:lnTo>
                    <a:pt x="42" y="1066"/>
                  </a:lnTo>
                  <a:lnTo>
                    <a:pt x="54" y="1111"/>
                  </a:lnTo>
                  <a:lnTo>
                    <a:pt x="64" y="1158"/>
                  </a:lnTo>
                  <a:lnTo>
                    <a:pt x="75" y="1205"/>
                  </a:lnTo>
                  <a:lnTo>
                    <a:pt x="84" y="1251"/>
                  </a:lnTo>
                  <a:lnTo>
                    <a:pt x="101" y="1345"/>
                  </a:lnTo>
                  <a:lnTo>
                    <a:pt x="116" y="1438"/>
                  </a:lnTo>
                  <a:lnTo>
                    <a:pt x="140" y="1454"/>
                  </a:lnTo>
                  <a:lnTo>
                    <a:pt x="140" y="1454"/>
                  </a:lnTo>
                  <a:lnTo>
                    <a:pt x="144" y="1459"/>
                  </a:lnTo>
                  <a:lnTo>
                    <a:pt x="148" y="1463"/>
                  </a:lnTo>
                  <a:lnTo>
                    <a:pt x="154" y="1466"/>
                  </a:lnTo>
                  <a:lnTo>
                    <a:pt x="160" y="1468"/>
                  </a:lnTo>
                  <a:lnTo>
                    <a:pt x="173" y="1472"/>
                  </a:lnTo>
                  <a:lnTo>
                    <a:pt x="186" y="1473"/>
                  </a:lnTo>
                  <a:lnTo>
                    <a:pt x="186" y="1473"/>
                  </a:lnTo>
                  <a:lnTo>
                    <a:pt x="201" y="1473"/>
                  </a:lnTo>
                  <a:lnTo>
                    <a:pt x="216" y="1471"/>
                  </a:lnTo>
                  <a:lnTo>
                    <a:pt x="231" y="1466"/>
                  </a:lnTo>
                  <a:lnTo>
                    <a:pt x="245" y="1460"/>
                  </a:lnTo>
                  <a:lnTo>
                    <a:pt x="258" y="1452"/>
                  </a:lnTo>
                  <a:lnTo>
                    <a:pt x="271" y="1444"/>
                  </a:lnTo>
                  <a:lnTo>
                    <a:pt x="281" y="1432"/>
                  </a:lnTo>
                  <a:lnTo>
                    <a:pt x="292" y="1421"/>
                  </a:lnTo>
                  <a:lnTo>
                    <a:pt x="315" y="1377"/>
                  </a:lnTo>
                  <a:lnTo>
                    <a:pt x="315" y="1377"/>
                  </a:lnTo>
                  <a:lnTo>
                    <a:pt x="319" y="1323"/>
                  </a:lnTo>
                  <a:lnTo>
                    <a:pt x="319" y="1266"/>
                  </a:lnTo>
                  <a:lnTo>
                    <a:pt x="318" y="1212"/>
                  </a:lnTo>
                  <a:lnTo>
                    <a:pt x="315" y="1157"/>
                  </a:lnTo>
                  <a:lnTo>
                    <a:pt x="311" y="1046"/>
                  </a:lnTo>
                  <a:lnTo>
                    <a:pt x="307" y="991"/>
                  </a:lnTo>
                  <a:lnTo>
                    <a:pt x="306" y="935"/>
                  </a:lnTo>
                  <a:lnTo>
                    <a:pt x="306" y="935"/>
                  </a:lnTo>
                  <a:lnTo>
                    <a:pt x="307" y="913"/>
                  </a:lnTo>
                  <a:lnTo>
                    <a:pt x="308" y="902"/>
                  </a:lnTo>
                  <a:lnTo>
                    <a:pt x="311" y="891"/>
                  </a:lnTo>
                  <a:lnTo>
                    <a:pt x="311" y="891"/>
                  </a:lnTo>
                  <a:lnTo>
                    <a:pt x="316" y="880"/>
                  </a:lnTo>
                  <a:lnTo>
                    <a:pt x="322" y="868"/>
                  </a:lnTo>
                  <a:lnTo>
                    <a:pt x="328" y="858"/>
                  </a:lnTo>
                  <a:lnTo>
                    <a:pt x="333" y="846"/>
                  </a:lnTo>
                  <a:lnTo>
                    <a:pt x="333" y="846"/>
                  </a:lnTo>
                  <a:lnTo>
                    <a:pt x="336" y="834"/>
                  </a:lnTo>
                  <a:lnTo>
                    <a:pt x="337" y="823"/>
                  </a:lnTo>
                  <a:lnTo>
                    <a:pt x="339" y="811"/>
                  </a:lnTo>
                  <a:lnTo>
                    <a:pt x="341" y="799"/>
                  </a:lnTo>
                  <a:lnTo>
                    <a:pt x="341" y="799"/>
                  </a:lnTo>
                  <a:lnTo>
                    <a:pt x="344" y="785"/>
                  </a:lnTo>
                  <a:lnTo>
                    <a:pt x="349" y="771"/>
                  </a:lnTo>
                  <a:lnTo>
                    <a:pt x="361" y="743"/>
                  </a:lnTo>
                  <a:lnTo>
                    <a:pt x="361" y="743"/>
                  </a:lnTo>
                  <a:lnTo>
                    <a:pt x="367" y="727"/>
                  </a:lnTo>
                  <a:lnTo>
                    <a:pt x="371" y="710"/>
                  </a:lnTo>
                  <a:lnTo>
                    <a:pt x="381" y="676"/>
                  </a:lnTo>
                  <a:lnTo>
                    <a:pt x="386" y="642"/>
                  </a:lnTo>
                  <a:lnTo>
                    <a:pt x="392" y="607"/>
                  </a:lnTo>
                  <a:lnTo>
                    <a:pt x="392" y="607"/>
                  </a:lnTo>
                  <a:lnTo>
                    <a:pt x="399" y="551"/>
                  </a:lnTo>
                  <a:lnTo>
                    <a:pt x="405" y="494"/>
                  </a:lnTo>
                  <a:lnTo>
                    <a:pt x="409" y="436"/>
                  </a:lnTo>
                  <a:lnTo>
                    <a:pt x="411" y="379"/>
                  </a:lnTo>
                  <a:lnTo>
                    <a:pt x="435" y="400"/>
                  </a:lnTo>
                  <a:lnTo>
                    <a:pt x="435" y="400"/>
                  </a:lnTo>
                  <a:lnTo>
                    <a:pt x="441" y="513"/>
                  </a:lnTo>
                  <a:lnTo>
                    <a:pt x="447" y="628"/>
                  </a:lnTo>
                  <a:lnTo>
                    <a:pt x="448" y="684"/>
                  </a:lnTo>
                  <a:lnTo>
                    <a:pt x="448" y="741"/>
                  </a:lnTo>
                  <a:lnTo>
                    <a:pt x="448" y="798"/>
                  </a:lnTo>
                  <a:lnTo>
                    <a:pt x="446" y="854"/>
                  </a:lnTo>
                  <a:lnTo>
                    <a:pt x="446" y="854"/>
                  </a:lnTo>
                  <a:lnTo>
                    <a:pt x="442" y="912"/>
                  </a:lnTo>
                  <a:lnTo>
                    <a:pt x="439" y="969"/>
                  </a:lnTo>
                  <a:lnTo>
                    <a:pt x="439" y="969"/>
                  </a:lnTo>
                  <a:lnTo>
                    <a:pt x="439" y="1005"/>
                  </a:lnTo>
                  <a:lnTo>
                    <a:pt x="440" y="1040"/>
                  </a:lnTo>
                  <a:lnTo>
                    <a:pt x="443" y="1112"/>
                  </a:lnTo>
                  <a:lnTo>
                    <a:pt x="443" y="1112"/>
                  </a:lnTo>
                  <a:lnTo>
                    <a:pt x="476" y="1725"/>
                  </a:lnTo>
                  <a:lnTo>
                    <a:pt x="509" y="1750"/>
                  </a:lnTo>
                  <a:lnTo>
                    <a:pt x="509" y="1750"/>
                  </a:lnTo>
                  <a:lnTo>
                    <a:pt x="515" y="1742"/>
                  </a:lnTo>
                  <a:lnTo>
                    <a:pt x="522" y="1734"/>
                  </a:lnTo>
                  <a:lnTo>
                    <a:pt x="529" y="1728"/>
                  </a:lnTo>
                  <a:lnTo>
                    <a:pt x="537" y="1722"/>
                  </a:lnTo>
                  <a:lnTo>
                    <a:pt x="546" y="1717"/>
                  </a:lnTo>
                  <a:lnTo>
                    <a:pt x="555" y="1712"/>
                  </a:lnTo>
                  <a:lnTo>
                    <a:pt x="565" y="1709"/>
                  </a:lnTo>
                  <a:lnTo>
                    <a:pt x="574" y="1707"/>
                  </a:lnTo>
                  <a:lnTo>
                    <a:pt x="574" y="1707"/>
                  </a:lnTo>
                  <a:lnTo>
                    <a:pt x="594" y="1703"/>
                  </a:lnTo>
                  <a:lnTo>
                    <a:pt x="614" y="1703"/>
                  </a:lnTo>
                  <a:lnTo>
                    <a:pt x="634" y="1703"/>
                  </a:lnTo>
                  <a:lnTo>
                    <a:pt x="653" y="1705"/>
                  </a:lnTo>
                  <a:lnTo>
                    <a:pt x="653" y="1705"/>
                  </a:lnTo>
                  <a:lnTo>
                    <a:pt x="671" y="1709"/>
                  </a:lnTo>
                  <a:lnTo>
                    <a:pt x="687" y="1714"/>
                  </a:lnTo>
                  <a:lnTo>
                    <a:pt x="695" y="1716"/>
                  </a:lnTo>
                  <a:lnTo>
                    <a:pt x="702" y="1720"/>
                  </a:lnTo>
                  <a:lnTo>
                    <a:pt x="709" y="1724"/>
                  </a:lnTo>
                  <a:lnTo>
                    <a:pt x="715" y="17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33">
              <a:extLst>
                <a:ext uri="{FF2B5EF4-FFF2-40B4-BE49-F238E27FC236}">
                  <a16:creationId xmlns:a16="http://schemas.microsoft.com/office/drawing/2014/main" id="{2882AC3F-6C61-A468-CAB9-703B8FA686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" y="4086"/>
              <a:ext cx="343" cy="229"/>
            </a:xfrm>
            <a:custGeom>
              <a:avLst/>
              <a:gdLst>
                <a:gd name="T0" fmla="*/ 340 w 343"/>
                <a:gd name="T1" fmla="*/ 176 h 229"/>
                <a:gd name="T2" fmla="*/ 332 w 343"/>
                <a:gd name="T3" fmla="*/ 160 h 229"/>
                <a:gd name="T4" fmla="*/ 319 w 343"/>
                <a:gd name="T5" fmla="*/ 148 h 229"/>
                <a:gd name="T6" fmla="*/ 302 w 343"/>
                <a:gd name="T7" fmla="*/ 130 h 229"/>
                <a:gd name="T8" fmla="*/ 275 w 343"/>
                <a:gd name="T9" fmla="*/ 103 h 229"/>
                <a:gd name="T10" fmla="*/ 261 w 343"/>
                <a:gd name="T11" fmla="*/ 83 h 229"/>
                <a:gd name="T12" fmla="*/ 255 w 343"/>
                <a:gd name="T13" fmla="*/ 72 h 229"/>
                <a:gd name="T14" fmla="*/ 246 w 343"/>
                <a:gd name="T15" fmla="*/ 46 h 229"/>
                <a:gd name="T16" fmla="*/ 241 w 343"/>
                <a:gd name="T17" fmla="*/ 38 h 229"/>
                <a:gd name="T18" fmla="*/ 227 w 343"/>
                <a:gd name="T19" fmla="*/ 24 h 229"/>
                <a:gd name="T20" fmla="*/ 211 w 343"/>
                <a:gd name="T21" fmla="*/ 13 h 229"/>
                <a:gd name="T22" fmla="*/ 191 w 343"/>
                <a:gd name="T23" fmla="*/ 7 h 229"/>
                <a:gd name="T24" fmla="*/ 171 w 343"/>
                <a:gd name="T25" fmla="*/ 4 h 229"/>
                <a:gd name="T26" fmla="*/ 130 w 343"/>
                <a:gd name="T27" fmla="*/ 0 h 229"/>
                <a:gd name="T28" fmla="*/ 91 w 343"/>
                <a:gd name="T29" fmla="*/ 5 h 229"/>
                <a:gd name="T30" fmla="*/ 81 w 343"/>
                <a:gd name="T31" fmla="*/ 7 h 229"/>
                <a:gd name="T32" fmla="*/ 63 w 343"/>
                <a:gd name="T33" fmla="*/ 14 h 229"/>
                <a:gd name="T34" fmla="*/ 45 w 343"/>
                <a:gd name="T35" fmla="*/ 26 h 229"/>
                <a:gd name="T36" fmla="*/ 31 w 343"/>
                <a:gd name="T37" fmla="*/ 39 h 229"/>
                <a:gd name="T38" fmla="*/ 1 w 343"/>
                <a:gd name="T39" fmla="*/ 65 h 229"/>
                <a:gd name="T40" fmla="*/ 0 w 343"/>
                <a:gd name="T41" fmla="*/ 191 h 229"/>
                <a:gd name="T42" fmla="*/ 0 w 343"/>
                <a:gd name="T43" fmla="*/ 199 h 229"/>
                <a:gd name="T44" fmla="*/ 3 w 343"/>
                <a:gd name="T45" fmla="*/ 213 h 229"/>
                <a:gd name="T46" fmla="*/ 8 w 343"/>
                <a:gd name="T47" fmla="*/ 219 h 229"/>
                <a:gd name="T48" fmla="*/ 11 w 343"/>
                <a:gd name="T49" fmla="*/ 221 h 229"/>
                <a:gd name="T50" fmla="*/ 26 w 343"/>
                <a:gd name="T51" fmla="*/ 225 h 229"/>
                <a:gd name="T52" fmla="*/ 63 w 343"/>
                <a:gd name="T53" fmla="*/ 227 h 229"/>
                <a:gd name="T54" fmla="*/ 133 w 343"/>
                <a:gd name="T55" fmla="*/ 229 h 229"/>
                <a:gd name="T56" fmla="*/ 204 w 343"/>
                <a:gd name="T57" fmla="*/ 227 h 229"/>
                <a:gd name="T58" fmla="*/ 275 w 343"/>
                <a:gd name="T59" fmla="*/ 221 h 229"/>
                <a:gd name="T60" fmla="*/ 310 w 343"/>
                <a:gd name="T61" fmla="*/ 216 h 229"/>
                <a:gd name="T62" fmla="*/ 330 w 343"/>
                <a:gd name="T63" fmla="*/ 212 h 229"/>
                <a:gd name="T64" fmla="*/ 334 w 343"/>
                <a:gd name="T65" fmla="*/ 208 h 229"/>
                <a:gd name="T66" fmla="*/ 340 w 343"/>
                <a:gd name="T67" fmla="*/ 201 h 229"/>
                <a:gd name="T68" fmla="*/ 343 w 343"/>
                <a:gd name="T69" fmla="*/ 184 h 229"/>
                <a:gd name="T70" fmla="*/ 340 w 343"/>
                <a:gd name="T71" fmla="*/ 176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3" h="229">
                  <a:moveTo>
                    <a:pt x="340" y="176"/>
                  </a:moveTo>
                  <a:lnTo>
                    <a:pt x="340" y="176"/>
                  </a:lnTo>
                  <a:lnTo>
                    <a:pt x="337" y="167"/>
                  </a:lnTo>
                  <a:lnTo>
                    <a:pt x="332" y="160"/>
                  </a:lnTo>
                  <a:lnTo>
                    <a:pt x="326" y="153"/>
                  </a:lnTo>
                  <a:lnTo>
                    <a:pt x="319" y="148"/>
                  </a:lnTo>
                  <a:lnTo>
                    <a:pt x="319" y="148"/>
                  </a:lnTo>
                  <a:lnTo>
                    <a:pt x="302" y="130"/>
                  </a:lnTo>
                  <a:lnTo>
                    <a:pt x="283" y="113"/>
                  </a:lnTo>
                  <a:lnTo>
                    <a:pt x="275" y="103"/>
                  </a:lnTo>
                  <a:lnTo>
                    <a:pt x="268" y="94"/>
                  </a:lnTo>
                  <a:lnTo>
                    <a:pt x="261" y="83"/>
                  </a:lnTo>
                  <a:lnTo>
                    <a:pt x="255" y="72"/>
                  </a:lnTo>
                  <a:lnTo>
                    <a:pt x="255" y="72"/>
                  </a:lnTo>
                  <a:lnTo>
                    <a:pt x="249" y="54"/>
                  </a:lnTo>
                  <a:lnTo>
                    <a:pt x="246" y="46"/>
                  </a:lnTo>
                  <a:lnTo>
                    <a:pt x="241" y="38"/>
                  </a:lnTo>
                  <a:lnTo>
                    <a:pt x="241" y="38"/>
                  </a:lnTo>
                  <a:lnTo>
                    <a:pt x="234" y="30"/>
                  </a:lnTo>
                  <a:lnTo>
                    <a:pt x="227" y="24"/>
                  </a:lnTo>
                  <a:lnTo>
                    <a:pt x="219" y="18"/>
                  </a:lnTo>
                  <a:lnTo>
                    <a:pt x="211" y="13"/>
                  </a:lnTo>
                  <a:lnTo>
                    <a:pt x="200" y="11"/>
                  </a:lnTo>
                  <a:lnTo>
                    <a:pt x="191" y="7"/>
                  </a:lnTo>
                  <a:lnTo>
                    <a:pt x="171" y="4"/>
                  </a:lnTo>
                  <a:lnTo>
                    <a:pt x="171" y="4"/>
                  </a:lnTo>
                  <a:lnTo>
                    <a:pt x="151" y="2"/>
                  </a:lnTo>
                  <a:lnTo>
                    <a:pt x="130" y="0"/>
                  </a:lnTo>
                  <a:lnTo>
                    <a:pt x="110" y="2"/>
                  </a:lnTo>
                  <a:lnTo>
                    <a:pt x="91" y="5"/>
                  </a:lnTo>
                  <a:lnTo>
                    <a:pt x="91" y="5"/>
                  </a:lnTo>
                  <a:lnTo>
                    <a:pt x="81" y="7"/>
                  </a:lnTo>
                  <a:lnTo>
                    <a:pt x="72" y="11"/>
                  </a:lnTo>
                  <a:lnTo>
                    <a:pt x="63" y="14"/>
                  </a:lnTo>
                  <a:lnTo>
                    <a:pt x="53" y="20"/>
                  </a:lnTo>
                  <a:lnTo>
                    <a:pt x="45" y="26"/>
                  </a:lnTo>
                  <a:lnTo>
                    <a:pt x="38" y="32"/>
                  </a:lnTo>
                  <a:lnTo>
                    <a:pt x="31" y="39"/>
                  </a:lnTo>
                  <a:lnTo>
                    <a:pt x="25" y="47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0" y="191"/>
                  </a:lnTo>
                  <a:lnTo>
                    <a:pt x="0" y="191"/>
                  </a:lnTo>
                  <a:lnTo>
                    <a:pt x="0" y="199"/>
                  </a:lnTo>
                  <a:lnTo>
                    <a:pt x="1" y="206"/>
                  </a:lnTo>
                  <a:lnTo>
                    <a:pt x="3" y="213"/>
                  </a:lnTo>
                  <a:lnTo>
                    <a:pt x="4" y="215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11" y="221"/>
                  </a:lnTo>
                  <a:lnTo>
                    <a:pt x="16" y="222"/>
                  </a:lnTo>
                  <a:lnTo>
                    <a:pt x="26" y="225"/>
                  </a:lnTo>
                  <a:lnTo>
                    <a:pt x="26" y="225"/>
                  </a:lnTo>
                  <a:lnTo>
                    <a:pt x="63" y="227"/>
                  </a:lnTo>
                  <a:lnTo>
                    <a:pt x="98" y="228"/>
                  </a:lnTo>
                  <a:lnTo>
                    <a:pt x="133" y="229"/>
                  </a:lnTo>
                  <a:lnTo>
                    <a:pt x="169" y="228"/>
                  </a:lnTo>
                  <a:lnTo>
                    <a:pt x="204" y="227"/>
                  </a:lnTo>
                  <a:lnTo>
                    <a:pt x="240" y="225"/>
                  </a:lnTo>
                  <a:lnTo>
                    <a:pt x="275" y="221"/>
                  </a:lnTo>
                  <a:lnTo>
                    <a:pt x="310" y="216"/>
                  </a:lnTo>
                  <a:lnTo>
                    <a:pt x="310" y="216"/>
                  </a:lnTo>
                  <a:lnTo>
                    <a:pt x="324" y="214"/>
                  </a:lnTo>
                  <a:lnTo>
                    <a:pt x="330" y="212"/>
                  </a:lnTo>
                  <a:lnTo>
                    <a:pt x="334" y="208"/>
                  </a:lnTo>
                  <a:lnTo>
                    <a:pt x="334" y="208"/>
                  </a:lnTo>
                  <a:lnTo>
                    <a:pt x="338" y="205"/>
                  </a:lnTo>
                  <a:lnTo>
                    <a:pt x="340" y="201"/>
                  </a:lnTo>
                  <a:lnTo>
                    <a:pt x="343" y="193"/>
                  </a:lnTo>
                  <a:lnTo>
                    <a:pt x="343" y="184"/>
                  </a:lnTo>
                  <a:lnTo>
                    <a:pt x="340" y="176"/>
                  </a:lnTo>
                  <a:lnTo>
                    <a:pt x="340" y="17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34">
              <a:extLst>
                <a:ext uri="{FF2B5EF4-FFF2-40B4-BE49-F238E27FC236}">
                  <a16:creationId xmlns:a16="http://schemas.microsoft.com/office/drawing/2014/main" id="{5E4053CD-3A84-92D0-B218-3768C31FF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3779"/>
              <a:ext cx="306" cy="474"/>
            </a:xfrm>
            <a:custGeom>
              <a:avLst/>
              <a:gdLst>
                <a:gd name="T0" fmla="*/ 295 w 306"/>
                <a:gd name="T1" fmla="*/ 5 h 474"/>
                <a:gd name="T2" fmla="*/ 287 w 306"/>
                <a:gd name="T3" fmla="*/ 0 h 474"/>
                <a:gd name="T4" fmla="*/ 279 w 306"/>
                <a:gd name="T5" fmla="*/ 2 h 474"/>
                <a:gd name="T6" fmla="*/ 276 w 306"/>
                <a:gd name="T7" fmla="*/ 4 h 474"/>
                <a:gd name="T8" fmla="*/ 266 w 306"/>
                <a:gd name="T9" fmla="*/ 14 h 474"/>
                <a:gd name="T10" fmla="*/ 253 w 306"/>
                <a:gd name="T11" fmla="*/ 26 h 474"/>
                <a:gd name="T12" fmla="*/ 232 w 306"/>
                <a:gd name="T13" fmla="*/ 48 h 474"/>
                <a:gd name="T14" fmla="*/ 207 w 306"/>
                <a:gd name="T15" fmla="*/ 66 h 474"/>
                <a:gd name="T16" fmla="*/ 178 w 306"/>
                <a:gd name="T17" fmla="*/ 75 h 474"/>
                <a:gd name="T18" fmla="*/ 147 w 306"/>
                <a:gd name="T19" fmla="*/ 79 h 474"/>
                <a:gd name="T20" fmla="*/ 134 w 306"/>
                <a:gd name="T21" fmla="*/ 77 h 474"/>
                <a:gd name="T22" fmla="*/ 116 w 306"/>
                <a:gd name="T23" fmla="*/ 72 h 474"/>
                <a:gd name="T24" fmla="*/ 106 w 306"/>
                <a:gd name="T25" fmla="*/ 65 h 474"/>
                <a:gd name="T26" fmla="*/ 88 w 306"/>
                <a:gd name="T27" fmla="*/ 56 h 474"/>
                <a:gd name="T28" fmla="*/ 84 w 306"/>
                <a:gd name="T29" fmla="*/ 52 h 474"/>
                <a:gd name="T30" fmla="*/ 81 w 306"/>
                <a:gd name="T31" fmla="*/ 48 h 474"/>
                <a:gd name="T32" fmla="*/ 77 w 306"/>
                <a:gd name="T33" fmla="*/ 48 h 474"/>
                <a:gd name="T34" fmla="*/ 73 w 306"/>
                <a:gd name="T35" fmla="*/ 51 h 474"/>
                <a:gd name="T36" fmla="*/ 66 w 306"/>
                <a:gd name="T37" fmla="*/ 70 h 474"/>
                <a:gd name="T38" fmla="*/ 57 w 306"/>
                <a:gd name="T39" fmla="*/ 104 h 474"/>
                <a:gd name="T40" fmla="*/ 39 w 306"/>
                <a:gd name="T41" fmla="*/ 173 h 474"/>
                <a:gd name="T42" fmla="*/ 28 w 306"/>
                <a:gd name="T43" fmla="*/ 207 h 474"/>
                <a:gd name="T44" fmla="*/ 12 w 306"/>
                <a:gd name="T45" fmla="*/ 263 h 474"/>
                <a:gd name="T46" fmla="*/ 3 w 306"/>
                <a:gd name="T47" fmla="*/ 306 h 474"/>
                <a:gd name="T48" fmla="*/ 1 w 306"/>
                <a:gd name="T49" fmla="*/ 321 h 474"/>
                <a:gd name="T50" fmla="*/ 1 w 306"/>
                <a:gd name="T51" fmla="*/ 351 h 474"/>
                <a:gd name="T52" fmla="*/ 6 w 306"/>
                <a:gd name="T53" fmla="*/ 380 h 474"/>
                <a:gd name="T54" fmla="*/ 17 w 306"/>
                <a:gd name="T55" fmla="*/ 408 h 474"/>
                <a:gd name="T56" fmla="*/ 33 w 306"/>
                <a:gd name="T57" fmla="*/ 431 h 474"/>
                <a:gd name="T58" fmla="*/ 41 w 306"/>
                <a:gd name="T59" fmla="*/ 439 h 474"/>
                <a:gd name="T60" fmla="*/ 57 w 306"/>
                <a:gd name="T61" fmla="*/ 452 h 474"/>
                <a:gd name="T62" fmla="*/ 75 w 306"/>
                <a:gd name="T63" fmla="*/ 462 h 474"/>
                <a:gd name="T64" fmla="*/ 103 w 306"/>
                <a:gd name="T65" fmla="*/ 471 h 474"/>
                <a:gd name="T66" fmla="*/ 144 w 306"/>
                <a:gd name="T67" fmla="*/ 474 h 474"/>
                <a:gd name="T68" fmla="*/ 188 w 306"/>
                <a:gd name="T69" fmla="*/ 472 h 474"/>
                <a:gd name="T70" fmla="*/ 197 w 306"/>
                <a:gd name="T71" fmla="*/ 470 h 474"/>
                <a:gd name="T72" fmla="*/ 217 w 306"/>
                <a:gd name="T73" fmla="*/ 463 h 474"/>
                <a:gd name="T74" fmla="*/ 232 w 306"/>
                <a:gd name="T75" fmla="*/ 450 h 474"/>
                <a:gd name="T76" fmla="*/ 244 w 306"/>
                <a:gd name="T77" fmla="*/ 434 h 474"/>
                <a:gd name="T78" fmla="*/ 249 w 306"/>
                <a:gd name="T79" fmla="*/ 424 h 474"/>
                <a:gd name="T80" fmla="*/ 256 w 306"/>
                <a:gd name="T81" fmla="*/ 404 h 474"/>
                <a:gd name="T82" fmla="*/ 265 w 306"/>
                <a:gd name="T83" fmla="*/ 362 h 474"/>
                <a:gd name="T84" fmla="*/ 270 w 306"/>
                <a:gd name="T85" fmla="*/ 320 h 474"/>
                <a:gd name="T86" fmla="*/ 269 w 306"/>
                <a:gd name="T87" fmla="*/ 278 h 474"/>
                <a:gd name="T88" fmla="*/ 266 w 306"/>
                <a:gd name="T89" fmla="*/ 257 h 474"/>
                <a:gd name="T90" fmla="*/ 259 w 306"/>
                <a:gd name="T91" fmla="*/ 212 h 474"/>
                <a:gd name="T92" fmla="*/ 258 w 306"/>
                <a:gd name="T93" fmla="*/ 190 h 474"/>
                <a:gd name="T94" fmla="*/ 262 w 306"/>
                <a:gd name="T95" fmla="*/ 167 h 474"/>
                <a:gd name="T96" fmla="*/ 267 w 306"/>
                <a:gd name="T97" fmla="*/ 153 h 474"/>
                <a:gd name="T98" fmla="*/ 284 w 306"/>
                <a:gd name="T99" fmla="*/ 128 h 474"/>
                <a:gd name="T100" fmla="*/ 291 w 306"/>
                <a:gd name="T101" fmla="*/ 115 h 474"/>
                <a:gd name="T102" fmla="*/ 300 w 306"/>
                <a:gd name="T103" fmla="*/ 91 h 474"/>
                <a:gd name="T104" fmla="*/ 305 w 306"/>
                <a:gd name="T105" fmla="*/ 67 h 474"/>
                <a:gd name="T106" fmla="*/ 306 w 306"/>
                <a:gd name="T107" fmla="*/ 42 h 474"/>
                <a:gd name="T108" fmla="*/ 301 w 306"/>
                <a:gd name="T109" fmla="*/ 17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6" h="474">
                  <a:moveTo>
                    <a:pt x="295" y="5"/>
                  </a:moveTo>
                  <a:lnTo>
                    <a:pt x="295" y="5"/>
                  </a:lnTo>
                  <a:lnTo>
                    <a:pt x="292" y="2"/>
                  </a:lnTo>
                  <a:lnTo>
                    <a:pt x="287" y="0"/>
                  </a:lnTo>
                  <a:lnTo>
                    <a:pt x="284" y="0"/>
                  </a:lnTo>
                  <a:lnTo>
                    <a:pt x="279" y="2"/>
                  </a:lnTo>
                  <a:lnTo>
                    <a:pt x="279" y="2"/>
                  </a:lnTo>
                  <a:lnTo>
                    <a:pt x="276" y="4"/>
                  </a:lnTo>
                  <a:lnTo>
                    <a:pt x="272" y="7"/>
                  </a:lnTo>
                  <a:lnTo>
                    <a:pt x="266" y="14"/>
                  </a:lnTo>
                  <a:lnTo>
                    <a:pt x="253" y="26"/>
                  </a:lnTo>
                  <a:lnTo>
                    <a:pt x="253" y="26"/>
                  </a:lnTo>
                  <a:lnTo>
                    <a:pt x="244" y="38"/>
                  </a:lnTo>
                  <a:lnTo>
                    <a:pt x="232" y="48"/>
                  </a:lnTo>
                  <a:lnTo>
                    <a:pt x="221" y="58"/>
                  </a:lnTo>
                  <a:lnTo>
                    <a:pt x="207" y="66"/>
                  </a:lnTo>
                  <a:lnTo>
                    <a:pt x="193" y="72"/>
                  </a:lnTo>
                  <a:lnTo>
                    <a:pt x="178" y="75"/>
                  </a:lnTo>
                  <a:lnTo>
                    <a:pt x="162" y="77"/>
                  </a:lnTo>
                  <a:lnTo>
                    <a:pt x="147" y="79"/>
                  </a:lnTo>
                  <a:lnTo>
                    <a:pt x="147" y="79"/>
                  </a:lnTo>
                  <a:lnTo>
                    <a:pt x="134" y="77"/>
                  </a:lnTo>
                  <a:lnTo>
                    <a:pt x="122" y="74"/>
                  </a:lnTo>
                  <a:lnTo>
                    <a:pt x="116" y="72"/>
                  </a:lnTo>
                  <a:lnTo>
                    <a:pt x="111" y="68"/>
                  </a:lnTo>
                  <a:lnTo>
                    <a:pt x="106" y="65"/>
                  </a:lnTo>
                  <a:lnTo>
                    <a:pt x="102" y="60"/>
                  </a:lnTo>
                  <a:lnTo>
                    <a:pt x="88" y="56"/>
                  </a:lnTo>
                  <a:lnTo>
                    <a:pt x="88" y="56"/>
                  </a:lnTo>
                  <a:lnTo>
                    <a:pt x="84" y="52"/>
                  </a:lnTo>
                  <a:lnTo>
                    <a:pt x="83" y="49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7" y="48"/>
                  </a:lnTo>
                  <a:lnTo>
                    <a:pt x="75" y="49"/>
                  </a:lnTo>
                  <a:lnTo>
                    <a:pt x="73" y="51"/>
                  </a:lnTo>
                  <a:lnTo>
                    <a:pt x="73" y="53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57" y="104"/>
                  </a:lnTo>
                  <a:lnTo>
                    <a:pt x="49" y="139"/>
                  </a:lnTo>
                  <a:lnTo>
                    <a:pt x="39" y="173"/>
                  </a:lnTo>
                  <a:lnTo>
                    <a:pt x="28" y="207"/>
                  </a:lnTo>
                  <a:lnTo>
                    <a:pt x="28" y="207"/>
                  </a:lnTo>
                  <a:lnTo>
                    <a:pt x="20" y="235"/>
                  </a:lnTo>
                  <a:lnTo>
                    <a:pt x="12" y="263"/>
                  </a:lnTo>
                  <a:lnTo>
                    <a:pt x="5" y="292"/>
                  </a:lnTo>
                  <a:lnTo>
                    <a:pt x="3" y="306"/>
                  </a:lnTo>
                  <a:lnTo>
                    <a:pt x="1" y="321"/>
                  </a:lnTo>
                  <a:lnTo>
                    <a:pt x="1" y="321"/>
                  </a:lnTo>
                  <a:lnTo>
                    <a:pt x="0" y="336"/>
                  </a:lnTo>
                  <a:lnTo>
                    <a:pt x="1" y="351"/>
                  </a:lnTo>
                  <a:lnTo>
                    <a:pt x="3" y="366"/>
                  </a:lnTo>
                  <a:lnTo>
                    <a:pt x="6" y="380"/>
                  </a:lnTo>
                  <a:lnTo>
                    <a:pt x="11" y="394"/>
                  </a:lnTo>
                  <a:lnTo>
                    <a:pt x="17" y="408"/>
                  </a:lnTo>
                  <a:lnTo>
                    <a:pt x="24" y="420"/>
                  </a:lnTo>
                  <a:lnTo>
                    <a:pt x="33" y="431"/>
                  </a:lnTo>
                  <a:lnTo>
                    <a:pt x="33" y="431"/>
                  </a:lnTo>
                  <a:lnTo>
                    <a:pt x="41" y="439"/>
                  </a:lnTo>
                  <a:lnTo>
                    <a:pt x="49" y="445"/>
                  </a:lnTo>
                  <a:lnTo>
                    <a:pt x="57" y="452"/>
                  </a:lnTo>
                  <a:lnTo>
                    <a:pt x="67" y="457"/>
                  </a:lnTo>
                  <a:lnTo>
                    <a:pt x="75" y="462"/>
                  </a:lnTo>
                  <a:lnTo>
                    <a:pt x="84" y="465"/>
                  </a:lnTo>
                  <a:lnTo>
                    <a:pt x="103" y="471"/>
                  </a:lnTo>
                  <a:lnTo>
                    <a:pt x="123" y="473"/>
                  </a:lnTo>
                  <a:lnTo>
                    <a:pt x="144" y="474"/>
                  </a:lnTo>
                  <a:lnTo>
                    <a:pt x="166" y="473"/>
                  </a:lnTo>
                  <a:lnTo>
                    <a:pt x="188" y="472"/>
                  </a:lnTo>
                  <a:lnTo>
                    <a:pt x="188" y="472"/>
                  </a:lnTo>
                  <a:lnTo>
                    <a:pt x="197" y="470"/>
                  </a:lnTo>
                  <a:lnTo>
                    <a:pt x="208" y="466"/>
                  </a:lnTo>
                  <a:lnTo>
                    <a:pt x="217" y="463"/>
                  </a:lnTo>
                  <a:lnTo>
                    <a:pt x="225" y="457"/>
                  </a:lnTo>
                  <a:lnTo>
                    <a:pt x="232" y="450"/>
                  </a:lnTo>
                  <a:lnTo>
                    <a:pt x="239" y="443"/>
                  </a:lnTo>
                  <a:lnTo>
                    <a:pt x="244" y="434"/>
                  </a:lnTo>
                  <a:lnTo>
                    <a:pt x="249" y="424"/>
                  </a:lnTo>
                  <a:lnTo>
                    <a:pt x="249" y="424"/>
                  </a:lnTo>
                  <a:lnTo>
                    <a:pt x="249" y="424"/>
                  </a:lnTo>
                  <a:lnTo>
                    <a:pt x="256" y="404"/>
                  </a:lnTo>
                  <a:lnTo>
                    <a:pt x="262" y="383"/>
                  </a:lnTo>
                  <a:lnTo>
                    <a:pt x="265" y="362"/>
                  </a:lnTo>
                  <a:lnTo>
                    <a:pt x="269" y="341"/>
                  </a:lnTo>
                  <a:lnTo>
                    <a:pt x="270" y="320"/>
                  </a:lnTo>
                  <a:lnTo>
                    <a:pt x="270" y="299"/>
                  </a:lnTo>
                  <a:lnTo>
                    <a:pt x="269" y="278"/>
                  </a:lnTo>
                  <a:lnTo>
                    <a:pt x="266" y="257"/>
                  </a:lnTo>
                  <a:lnTo>
                    <a:pt x="266" y="257"/>
                  </a:lnTo>
                  <a:lnTo>
                    <a:pt x="263" y="234"/>
                  </a:lnTo>
                  <a:lnTo>
                    <a:pt x="259" y="212"/>
                  </a:lnTo>
                  <a:lnTo>
                    <a:pt x="258" y="200"/>
                  </a:lnTo>
                  <a:lnTo>
                    <a:pt x="258" y="190"/>
                  </a:lnTo>
                  <a:lnTo>
                    <a:pt x="259" y="178"/>
                  </a:lnTo>
                  <a:lnTo>
                    <a:pt x="262" y="167"/>
                  </a:lnTo>
                  <a:lnTo>
                    <a:pt x="262" y="167"/>
                  </a:lnTo>
                  <a:lnTo>
                    <a:pt x="267" y="153"/>
                  </a:lnTo>
                  <a:lnTo>
                    <a:pt x="276" y="141"/>
                  </a:lnTo>
                  <a:lnTo>
                    <a:pt x="284" y="128"/>
                  </a:lnTo>
                  <a:lnTo>
                    <a:pt x="291" y="115"/>
                  </a:lnTo>
                  <a:lnTo>
                    <a:pt x="291" y="115"/>
                  </a:lnTo>
                  <a:lnTo>
                    <a:pt x="297" y="103"/>
                  </a:lnTo>
                  <a:lnTo>
                    <a:pt x="300" y="91"/>
                  </a:lnTo>
                  <a:lnTo>
                    <a:pt x="304" y="80"/>
                  </a:lnTo>
                  <a:lnTo>
                    <a:pt x="305" y="67"/>
                  </a:lnTo>
                  <a:lnTo>
                    <a:pt x="306" y="54"/>
                  </a:lnTo>
                  <a:lnTo>
                    <a:pt x="306" y="42"/>
                  </a:lnTo>
                  <a:lnTo>
                    <a:pt x="305" y="30"/>
                  </a:lnTo>
                  <a:lnTo>
                    <a:pt x="301" y="17"/>
                  </a:lnTo>
                  <a:lnTo>
                    <a:pt x="295" y="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35">
              <a:extLst>
                <a:ext uri="{FF2B5EF4-FFF2-40B4-BE49-F238E27FC236}">
                  <a16:creationId xmlns:a16="http://schemas.microsoft.com/office/drawing/2014/main" id="{39105894-C41E-084F-5A7B-720D2ED15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1"/>
              <a:ext cx="531" cy="345"/>
            </a:xfrm>
            <a:custGeom>
              <a:avLst/>
              <a:gdLst>
                <a:gd name="T0" fmla="*/ 492 w 531"/>
                <a:gd name="T1" fmla="*/ 321 h 345"/>
                <a:gd name="T2" fmla="*/ 520 w 531"/>
                <a:gd name="T3" fmla="*/ 261 h 345"/>
                <a:gd name="T4" fmla="*/ 531 w 531"/>
                <a:gd name="T5" fmla="*/ 196 h 345"/>
                <a:gd name="T6" fmla="*/ 528 w 531"/>
                <a:gd name="T7" fmla="*/ 164 h 345"/>
                <a:gd name="T8" fmla="*/ 519 w 531"/>
                <a:gd name="T9" fmla="*/ 131 h 345"/>
                <a:gd name="T10" fmla="*/ 503 w 531"/>
                <a:gd name="T11" fmla="*/ 102 h 345"/>
                <a:gd name="T12" fmla="*/ 482 w 531"/>
                <a:gd name="T13" fmla="*/ 77 h 345"/>
                <a:gd name="T14" fmla="*/ 455 w 531"/>
                <a:gd name="T15" fmla="*/ 59 h 345"/>
                <a:gd name="T16" fmla="*/ 425 w 531"/>
                <a:gd name="T17" fmla="*/ 47 h 345"/>
                <a:gd name="T18" fmla="*/ 401 w 531"/>
                <a:gd name="T19" fmla="*/ 33 h 345"/>
                <a:gd name="T20" fmla="*/ 390 w 531"/>
                <a:gd name="T21" fmla="*/ 22 h 345"/>
                <a:gd name="T22" fmla="*/ 348 w 531"/>
                <a:gd name="T23" fmla="*/ 12 h 345"/>
                <a:gd name="T24" fmla="*/ 233 w 531"/>
                <a:gd name="T25" fmla="*/ 0 h 345"/>
                <a:gd name="T26" fmla="*/ 205 w 531"/>
                <a:gd name="T27" fmla="*/ 1 h 345"/>
                <a:gd name="T28" fmla="*/ 176 w 531"/>
                <a:gd name="T29" fmla="*/ 7 h 345"/>
                <a:gd name="T30" fmla="*/ 133 w 531"/>
                <a:gd name="T31" fmla="*/ 28 h 345"/>
                <a:gd name="T32" fmla="*/ 93 w 531"/>
                <a:gd name="T33" fmla="*/ 53 h 345"/>
                <a:gd name="T34" fmla="*/ 69 w 531"/>
                <a:gd name="T35" fmla="*/ 71 h 345"/>
                <a:gd name="T36" fmla="*/ 35 w 531"/>
                <a:gd name="T37" fmla="*/ 116 h 345"/>
                <a:gd name="T38" fmla="*/ 14 w 531"/>
                <a:gd name="T39" fmla="*/ 167 h 345"/>
                <a:gd name="T40" fmla="*/ 5 w 531"/>
                <a:gd name="T41" fmla="*/ 203 h 345"/>
                <a:gd name="T42" fmla="*/ 0 w 531"/>
                <a:gd name="T43" fmla="*/ 242 h 345"/>
                <a:gd name="T44" fmla="*/ 2 w 531"/>
                <a:gd name="T45" fmla="*/ 262 h 345"/>
                <a:gd name="T46" fmla="*/ 21 w 531"/>
                <a:gd name="T47" fmla="*/ 299 h 345"/>
                <a:gd name="T48" fmla="*/ 40 w 531"/>
                <a:gd name="T49" fmla="*/ 327 h 345"/>
                <a:gd name="T50" fmla="*/ 74 w 531"/>
                <a:gd name="T51" fmla="*/ 345 h 345"/>
                <a:gd name="T52" fmla="*/ 126 w 531"/>
                <a:gd name="T53" fmla="*/ 305 h 345"/>
                <a:gd name="T54" fmla="*/ 177 w 531"/>
                <a:gd name="T55" fmla="*/ 263 h 345"/>
                <a:gd name="T56" fmla="*/ 189 w 531"/>
                <a:gd name="T57" fmla="*/ 249 h 345"/>
                <a:gd name="T58" fmla="*/ 202 w 531"/>
                <a:gd name="T59" fmla="*/ 263 h 345"/>
                <a:gd name="T60" fmla="*/ 203 w 531"/>
                <a:gd name="T61" fmla="*/ 291 h 345"/>
                <a:gd name="T62" fmla="*/ 205 w 531"/>
                <a:gd name="T63" fmla="*/ 294 h 345"/>
                <a:gd name="T64" fmla="*/ 218 w 531"/>
                <a:gd name="T65" fmla="*/ 292 h 345"/>
                <a:gd name="T66" fmla="*/ 247 w 531"/>
                <a:gd name="T67" fmla="*/ 278 h 345"/>
                <a:gd name="T68" fmla="*/ 303 w 531"/>
                <a:gd name="T69" fmla="*/ 278 h 345"/>
                <a:gd name="T70" fmla="*/ 314 w 531"/>
                <a:gd name="T71" fmla="*/ 303 h 345"/>
                <a:gd name="T72" fmla="*/ 364 w 531"/>
                <a:gd name="T73" fmla="*/ 275 h 345"/>
                <a:gd name="T74" fmla="*/ 395 w 531"/>
                <a:gd name="T75" fmla="*/ 247 h 345"/>
                <a:gd name="T76" fmla="*/ 418 w 531"/>
                <a:gd name="T77" fmla="*/ 254 h 345"/>
                <a:gd name="T78" fmla="*/ 422 w 531"/>
                <a:gd name="T79" fmla="*/ 296 h 345"/>
                <a:gd name="T80" fmla="*/ 433 w 531"/>
                <a:gd name="T81" fmla="*/ 319 h 345"/>
                <a:gd name="T82" fmla="*/ 450 w 531"/>
                <a:gd name="T83" fmla="*/ 332 h 345"/>
                <a:gd name="T84" fmla="*/ 479 w 531"/>
                <a:gd name="T85" fmla="*/ 34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31" h="345">
                  <a:moveTo>
                    <a:pt x="479" y="340"/>
                  </a:moveTo>
                  <a:lnTo>
                    <a:pt x="479" y="340"/>
                  </a:lnTo>
                  <a:lnTo>
                    <a:pt x="492" y="321"/>
                  </a:lnTo>
                  <a:lnTo>
                    <a:pt x="503" y="301"/>
                  </a:lnTo>
                  <a:lnTo>
                    <a:pt x="512" y="282"/>
                  </a:lnTo>
                  <a:lnTo>
                    <a:pt x="520" y="261"/>
                  </a:lnTo>
                  <a:lnTo>
                    <a:pt x="526" y="240"/>
                  </a:lnTo>
                  <a:lnTo>
                    <a:pt x="530" y="219"/>
                  </a:lnTo>
                  <a:lnTo>
                    <a:pt x="531" y="196"/>
                  </a:lnTo>
                  <a:lnTo>
                    <a:pt x="530" y="174"/>
                  </a:lnTo>
                  <a:lnTo>
                    <a:pt x="530" y="174"/>
                  </a:lnTo>
                  <a:lnTo>
                    <a:pt x="528" y="164"/>
                  </a:lnTo>
                  <a:lnTo>
                    <a:pt x="526" y="152"/>
                  </a:lnTo>
                  <a:lnTo>
                    <a:pt x="523" y="141"/>
                  </a:lnTo>
                  <a:lnTo>
                    <a:pt x="519" y="131"/>
                  </a:lnTo>
                  <a:lnTo>
                    <a:pt x="514" y="120"/>
                  </a:lnTo>
                  <a:lnTo>
                    <a:pt x="509" y="111"/>
                  </a:lnTo>
                  <a:lnTo>
                    <a:pt x="503" y="102"/>
                  </a:lnTo>
                  <a:lnTo>
                    <a:pt x="496" y="92"/>
                  </a:lnTo>
                  <a:lnTo>
                    <a:pt x="489" y="84"/>
                  </a:lnTo>
                  <a:lnTo>
                    <a:pt x="482" y="77"/>
                  </a:lnTo>
                  <a:lnTo>
                    <a:pt x="472" y="70"/>
                  </a:lnTo>
                  <a:lnTo>
                    <a:pt x="464" y="63"/>
                  </a:lnTo>
                  <a:lnTo>
                    <a:pt x="455" y="59"/>
                  </a:lnTo>
                  <a:lnTo>
                    <a:pt x="446" y="54"/>
                  </a:lnTo>
                  <a:lnTo>
                    <a:pt x="435" y="49"/>
                  </a:lnTo>
                  <a:lnTo>
                    <a:pt x="425" y="47"/>
                  </a:lnTo>
                  <a:lnTo>
                    <a:pt x="412" y="43"/>
                  </a:lnTo>
                  <a:lnTo>
                    <a:pt x="401" y="33"/>
                  </a:lnTo>
                  <a:lnTo>
                    <a:pt x="401" y="33"/>
                  </a:lnTo>
                  <a:lnTo>
                    <a:pt x="399" y="28"/>
                  </a:lnTo>
                  <a:lnTo>
                    <a:pt x="394" y="25"/>
                  </a:lnTo>
                  <a:lnTo>
                    <a:pt x="390" y="22"/>
                  </a:lnTo>
                  <a:lnTo>
                    <a:pt x="384" y="20"/>
                  </a:lnTo>
                  <a:lnTo>
                    <a:pt x="384" y="20"/>
                  </a:lnTo>
                  <a:lnTo>
                    <a:pt x="348" y="12"/>
                  </a:lnTo>
                  <a:lnTo>
                    <a:pt x="309" y="5"/>
                  </a:lnTo>
                  <a:lnTo>
                    <a:pt x="272" y="1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19" y="1"/>
                  </a:lnTo>
                  <a:lnTo>
                    <a:pt x="205" y="1"/>
                  </a:lnTo>
                  <a:lnTo>
                    <a:pt x="190" y="4"/>
                  </a:lnTo>
                  <a:lnTo>
                    <a:pt x="176" y="7"/>
                  </a:lnTo>
                  <a:lnTo>
                    <a:pt x="176" y="7"/>
                  </a:lnTo>
                  <a:lnTo>
                    <a:pt x="161" y="13"/>
                  </a:lnTo>
                  <a:lnTo>
                    <a:pt x="147" y="20"/>
                  </a:lnTo>
                  <a:lnTo>
                    <a:pt x="133" y="28"/>
                  </a:lnTo>
                  <a:lnTo>
                    <a:pt x="119" y="36"/>
                  </a:lnTo>
                  <a:lnTo>
                    <a:pt x="119" y="36"/>
                  </a:lnTo>
                  <a:lnTo>
                    <a:pt x="93" y="53"/>
                  </a:lnTo>
                  <a:lnTo>
                    <a:pt x="81" y="6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56" y="84"/>
                  </a:lnTo>
                  <a:lnTo>
                    <a:pt x="46" y="99"/>
                  </a:lnTo>
                  <a:lnTo>
                    <a:pt x="35" y="116"/>
                  </a:lnTo>
                  <a:lnTo>
                    <a:pt x="27" y="132"/>
                  </a:lnTo>
                  <a:lnTo>
                    <a:pt x="20" y="150"/>
                  </a:lnTo>
                  <a:lnTo>
                    <a:pt x="14" y="167"/>
                  </a:lnTo>
                  <a:lnTo>
                    <a:pt x="8" y="186"/>
                  </a:lnTo>
                  <a:lnTo>
                    <a:pt x="5" y="203"/>
                  </a:lnTo>
                  <a:lnTo>
                    <a:pt x="5" y="203"/>
                  </a:lnTo>
                  <a:lnTo>
                    <a:pt x="2" y="216"/>
                  </a:lnTo>
                  <a:lnTo>
                    <a:pt x="0" y="229"/>
                  </a:lnTo>
                  <a:lnTo>
                    <a:pt x="0" y="242"/>
                  </a:lnTo>
                  <a:lnTo>
                    <a:pt x="1" y="254"/>
                  </a:lnTo>
                  <a:lnTo>
                    <a:pt x="1" y="254"/>
                  </a:lnTo>
                  <a:lnTo>
                    <a:pt x="2" y="262"/>
                  </a:lnTo>
                  <a:lnTo>
                    <a:pt x="6" y="270"/>
                  </a:lnTo>
                  <a:lnTo>
                    <a:pt x="12" y="285"/>
                  </a:lnTo>
                  <a:lnTo>
                    <a:pt x="21" y="299"/>
                  </a:lnTo>
                  <a:lnTo>
                    <a:pt x="30" y="313"/>
                  </a:lnTo>
                  <a:lnTo>
                    <a:pt x="40" y="327"/>
                  </a:lnTo>
                  <a:lnTo>
                    <a:pt x="40" y="327"/>
                  </a:lnTo>
                  <a:lnTo>
                    <a:pt x="48" y="335"/>
                  </a:lnTo>
                  <a:lnTo>
                    <a:pt x="57" y="342"/>
                  </a:lnTo>
                  <a:lnTo>
                    <a:pt x="74" y="345"/>
                  </a:lnTo>
                  <a:lnTo>
                    <a:pt x="74" y="345"/>
                  </a:lnTo>
                  <a:lnTo>
                    <a:pt x="100" y="326"/>
                  </a:lnTo>
                  <a:lnTo>
                    <a:pt x="126" y="305"/>
                  </a:lnTo>
                  <a:lnTo>
                    <a:pt x="152" y="285"/>
                  </a:lnTo>
                  <a:lnTo>
                    <a:pt x="177" y="263"/>
                  </a:lnTo>
                  <a:lnTo>
                    <a:pt x="177" y="263"/>
                  </a:lnTo>
                  <a:lnTo>
                    <a:pt x="182" y="258"/>
                  </a:lnTo>
                  <a:lnTo>
                    <a:pt x="186" y="254"/>
                  </a:lnTo>
                  <a:lnTo>
                    <a:pt x="189" y="249"/>
                  </a:lnTo>
                  <a:lnTo>
                    <a:pt x="191" y="243"/>
                  </a:lnTo>
                  <a:lnTo>
                    <a:pt x="202" y="263"/>
                  </a:lnTo>
                  <a:lnTo>
                    <a:pt x="202" y="263"/>
                  </a:lnTo>
                  <a:lnTo>
                    <a:pt x="203" y="286"/>
                  </a:lnTo>
                  <a:lnTo>
                    <a:pt x="203" y="286"/>
                  </a:lnTo>
                  <a:lnTo>
                    <a:pt x="203" y="291"/>
                  </a:lnTo>
                  <a:lnTo>
                    <a:pt x="204" y="293"/>
                  </a:lnTo>
                  <a:lnTo>
                    <a:pt x="205" y="294"/>
                  </a:lnTo>
                  <a:lnTo>
                    <a:pt x="205" y="294"/>
                  </a:lnTo>
                  <a:lnTo>
                    <a:pt x="209" y="296"/>
                  </a:lnTo>
                  <a:lnTo>
                    <a:pt x="211" y="296"/>
                  </a:lnTo>
                  <a:lnTo>
                    <a:pt x="218" y="292"/>
                  </a:lnTo>
                  <a:lnTo>
                    <a:pt x="218" y="292"/>
                  </a:lnTo>
                  <a:lnTo>
                    <a:pt x="232" y="284"/>
                  </a:lnTo>
                  <a:lnTo>
                    <a:pt x="247" y="278"/>
                  </a:lnTo>
                  <a:lnTo>
                    <a:pt x="264" y="272"/>
                  </a:lnTo>
                  <a:lnTo>
                    <a:pt x="279" y="269"/>
                  </a:lnTo>
                  <a:lnTo>
                    <a:pt x="303" y="278"/>
                  </a:lnTo>
                  <a:lnTo>
                    <a:pt x="303" y="278"/>
                  </a:lnTo>
                  <a:lnTo>
                    <a:pt x="314" y="303"/>
                  </a:lnTo>
                  <a:lnTo>
                    <a:pt x="314" y="303"/>
                  </a:lnTo>
                  <a:lnTo>
                    <a:pt x="339" y="290"/>
                  </a:lnTo>
                  <a:lnTo>
                    <a:pt x="351" y="283"/>
                  </a:lnTo>
                  <a:lnTo>
                    <a:pt x="364" y="275"/>
                  </a:lnTo>
                  <a:lnTo>
                    <a:pt x="376" y="266"/>
                  </a:lnTo>
                  <a:lnTo>
                    <a:pt x="386" y="256"/>
                  </a:lnTo>
                  <a:lnTo>
                    <a:pt x="395" y="247"/>
                  </a:lnTo>
                  <a:lnTo>
                    <a:pt x="404" y="235"/>
                  </a:lnTo>
                  <a:lnTo>
                    <a:pt x="418" y="254"/>
                  </a:lnTo>
                  <a:lnTo>
                    <a:pt x="418" y="254"/>
                  </a:lnTo>
                  <a:lnTo>
                    <a:pt x="418" y="268"/>
                  </a:lnTo>
                  <a:lnTo>
                    <a:pt x="419" y="282"/>
                  </a:lnTo>
                  <a:lnTo>
                    <a:pt x="422" y="296"/>
                  </a:lnTo>
                  <a:lnTo>
                    <a:pt x="427" y="308"/>
                  </a:lnTo>
                  <a:lnTo>
                    <a:pt x="427" y="308"/>
                  </a:lnTo>
                  <a:lnTo>
                    <a:pt x="433" y="319"/>
                  </a:lnTo>
                  <a:lnTo>
                    <a:pt x="436" y="322"/>
                  </a:lnTo>
                  <a:lnTo>
                    <a:pt x="441" y="326"/>
                  </a:lnTo>
                  <a:lnTo>
                    <a:pt x="450" y="332"/>
                  </a:lnTo>
                  <a:lnTo>
                    <a:pt x="450" y="332"/>
                  </a:lnTo>
                  <a:lnTo>
                    <a:pt x="454" y="333"/>
                  </a:lnTo>
                  <a:lnTo>
                    <a:pt x="479" y="34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36">
              <a:extLst>
                <a:ext uri="{FF2B5EF4-FFF2-40B4-BE49-F238E27FC236}">
                  <a16:creationId xmlns:a16="http://schemas.microsoft.com/office/drawing/2014/main" id="{6DF895C0-EEB6-AED0-AAA5-5D9A1F4C5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1"/>
              <a:ext cx="531" cy="345"/>
            </a:xfrm>
            <a:custGeom>
              <a:avLst/>
              <a:gdLst>
                <a:gd name="T0" fmla="*/ 492 w 531"/>
                <a:gd name="T1" fmla="*/ 321 h 345"/>
                <a:gd name="T2" fmla="*/ 520 w 531"/>
                <a:gd name="T3" fmla="*/ 261 h 345"/>
                <a:gd name="T4" fmla="*/ 531 w 531"/>
                <a:gd name="T5" fmla="*/ 196 h 345"/>
                <a:gd name="T6" fmla="*/ 528 w 531"/>
                <a:gd name="T7" fmla="*/ 164 h 345"/>
                <a:gd name="T8" fmla="*/ 519 w 531"/>
                <a:gd name="T9" fmla="*/ 131 h 345"/>
                <a:gd name="T10" fmla="*/ 503 w 531"/>
                <a:gd name="T11" fmla="*/ 102 h 345"/>
                <a:gd name="T12" fmla="*/ 482 w 531"/>
                <a:gd name="T13" fmla="*/ 77 h 345"/>
                <a:gd name="T14" fmla="*/ 455 w 531"/>
                <a:gd name="T15" fmla="*/ 59 h 345"/>
                <a:gd name="T16" fmla="*/ 425 w 531"/>
                <a:gd name="T17" fmla="*/ 47 h 345"/>
                <a:gd name="T18" fmla="*/ 401 w 531"/>
                <a:gd name="T19" fmla="*/ 33 h 345"/>
                <a:gd name="T20" fmla="*/ 390 w 531"/>
                <a:gd name="T21" fmla="*/ 22 h 345"/>
                <a:gd name="T22" fmla="*/ 348 w 531"/>
                <a:gd name="T23" fmla="*/ 12 h 345"/>
                <a:gd name="T24" fmla="*/ 233 w 531"/>
                <a:gd name="T25" fmla="*/ 0 h 345"/>
                <a:gd name="T26" fmla="*/ 205 w 531"/>
                <a:gd name="T27" fmla="*/ 1 h 345"/>
                <a:gd name="T28" fmla="*/ 176 w 531"/>
                <a:gd name="T29" fmla="*/ 7 h 345"/>
                <a:gd name="T30" fmla="*/ 133 w 531"/>
                <a:gd name="T31" fmla="*/ 28 h 345"/>
                <a:gd name="T32" fmla="*/ 93 w 531"/>
                <a:gd name="T33" fmla="*/ 53 h 345"/>
                <a:gd name="T34" fmla="*/ 69 w 531"/>
                <a:gd name="T35" fmla="*/ 71 h 345"/>
                <a:gd name="T36" fmla="*/ 35 w 531"/>
                <a:gd name="T37" fmla="*/ 116 h 345"/>
                <a:gd name="T38" fmla="*/ 14 w 531"/>
                <a:gd name="T39" fmla="*/ 167 h 345"/>
                <a:gd name="T40" fmla="*/ 5 w 531"/>
                <a:gd name="T41" fmla="*/ 203 h 345"/>
                <a:gd name="T42" fmla="*/ 0 w 531"/>
                <a:gd name="T43" fmla="*/ 242 h 345"/>
                <a:gd name="T44" fmla="*/ 2 w 531"/>
                <a:gd name="T45" fmla="*/ 262 h 345"/>
                <a:gd name="T46" fmla="*/ 21 w 531"/>
                <a:gd name="T47" fmla="*/ 299 h 345"/>
                <a:gd name="T48" fmla="*/ 40 w 531"/>
                <a:gd name="T49" fmla="*/ 327 h 345"/>
                <a:gd name="T50" fmla="*/ 74 w 531"/>
                <a:gd name="T51" fmla="*/ 345 h 345"/>
                <a:gd name="T52" fmla="*/ 126 w 531"/>
                <a:gd name="T53" fmla="*/ 305 h 345"/>
                <a:gd name="T54" fmla="*/ 177 w 531"/>
                <a:gd name="T55" fmla="*/ 263 h 345"/>
                <a:gd name="T56" fmla="*/ 189 w 531"/>
                <a:gd name="T57" fmla="*/ 249 h 345"/>
                <a:gd name="T58" fmla="*/ 202 w 531"/>
                <a:gd name="T59" fmla="*/ 263 h 345"/>
                <a:gd name="T60" fmla="*/ 203 w 531"/>
                <a:gd name="T61" fmla="*/ 291 h 345"/>
                <a:gd name="T62" fmla="*/ 205 w 531"/>
                <a:gd name="T63" fmla="*/ 294 h 345"/>
                <a:gd name="T64" fmla="*/ 218 w 531"/>
                <a:gd name="T65" fmla="*/ 292 h 345"/>
                <a:gd name="T66" fmla="*/ 247 w 531"/>
                <a:gd name="T67" fmla="*/ 278 h 345"/>
                <a:gd name="T68" fmla="*/ 303 w 531"/>
                <a:gd name="T69" fmla="*/ 278 h 345"/>
                <a:gd name="T70" fmla="*/ 314 w 531"/>
                <a:gd name="T71" fmla="*/ 303 h 345"/>
                <a:gd name="T72" fmla="*/ 364 w 531"/>
                <a:gd name="T73" fmla="*/ 275 h 345"/>
                <a:gd name="T74" fmla="*/ 395 w 531"/>
                <a:gd name="T75" fmla="*/ 247 h 345"/>
                <a:gd name="T76" fmla="*/ 418 w 531"/>
                <a:gd name="T77" fmla="*/ 254 h 345"/>
                <a:gd name="T78" fmla="*/ 422 w 531"/>
                <a:gd name="T79" fmla="*/ 296 h 345"/>
                <a:gd name="T80" fmla="*/ 433 w 531"/>
                <a:gd name="T81" fmla="*/ 319 h 345"/>
                <a:gd name="T82" fmla="*/ 450 w 531"/>
                <a:gd name="T83" fmla="*/ 332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1" h="345">
                  <a:moveTo>
                    <a:pt x="479" y="340"/>
                  </a:moveTo>
                  <a:lnTo>
                    <a:pt x="479" y="340"/>
                  </a:lnTo>
                  <a:lnTo>
                    <a:pt x="492" y="321"/>
                  </a:lnTo>
                  <a:lnTo>
                    <a:pt x="503" y="301"/>
                  </a:lnTo>
                  <a:lnTo>
                    <a:pt x="512" y="282"/>
                  </a:lnTo>
                  <a:lnTo>
                    <a:pt x="520" y="261"/>
                  </a:lnTo>
                  <a:lnTo>
                    <a:pt x="526" y="240"/>
                  </a:lnTo>
                  <a:lnTo>
                    <a:pt x="530" y="219"/>
                  </a:lnTo>
                  <a:lnTo>
                    <a:pt x="531" y="196"/>
                  </a:lnTo>
                  <a:lnTo>
                    <a:pt x="530" y="174"/>
                  </a:lnTo>
                  <a:lnTo>
                    <a:pt x="530" y="174"/>
                  </a:lnTo>
                  <a:lnTo>
                    <a:pt x="528" y="164"/>
                  </a:lnTo>
                  <a:lnTo>
                    <a:pt x="526" y="152"/>
                  </a:lnTo>
                  <a:lnTo>
                    <a:pt x="523" y="141"/>
                  </a:lnTo>
                  <a:lnTo>
                    <a:pt x="519" y="131"/>
                  </a:lnTo>
                  <a:lnTo>
                    <a:pt x="514" y="120"/>
                  </a:lnTo>
                  <a:lnTo>
                    <a:pt x="509" y="111"/>
                  </a:lnTo>
                  <a:lnTo>
                    <a:pt x="503" y="102"/>
                  </a:lnTo>
                  <a:lnTo>
                    <a:pt x="496" y="92"/>
                  </a:lnTo>
                  <a:lnTo>
                    <a:pt x="489" y="84"/>
                  </a:lnTo>
                  <a:lnTo>
                    <a:pt x="482" y="77"/>
                  </a:lnTo>
                  <a:lnTo>
                    <a:pt x="472" y="70"/>
                  </a:lnTo>
                  <a:lnTo>
                    <a:pt x="464" y="63"/>
                  </a:lnTo>
                  <a:lnTo>
                    <a:pt x="455" y="59"/>
                  </a:lnTo>
                  <a:lnTo>
                    <a:pt x="446" y="54"/>
                  </a:lnTo>
                  <a:lnTo>
                    <a:pt x="435" y="49"/>
                  </a:lnTo>
                  <a:lnTo>
                    <a:pt x="425" y="47"/>
                  </a:lnTo>
                  <a:lnTo>
                    <a:pt x="412" y="43"/>
                  </a:lnTo>
                  <a:lnTo>
                    <a:pt x="401" y="33"/>
                  </a:lnTo>
                  <a:lnTo>
                    <a:pt x="401" y="33"/>
                  </a:lnTo>
                  <a:lnTo>
                    <a:pt x="399" y="28"/>
                  </a:lnTo>
                  <a:lnTo>
                    <a:pt x="394" y="25"/>
                  </a:lnTo>
                  <a:lnTo>
                    <a:pt x="390" y="22"/>
                  </a:lnTo>
                  <a:lnTo>
                    <a:pt x="384" y="20"/>
                  </a:lnTo>
                  <a:lnTo>
                    <a:pt x="384" y="20"/>
                  </a:lnTo>
                  <a:lnTo>
                    <a:pt x="348" y="12"/>
                  </a:lnTo>
                  <a:lnTo>
                    <a:pt x="309" y="5"/>
                  </a:lnTo>
                  <a:lnTo>
                    <a:pt x="272" y="1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19" y="1"/>
                  </a:lnTo>
                  <a:lnTo>
                    <a:pt x="205" y="1"/>
                  </a:lnTo>
                  <a:lnTo>
                    <a:pt x="190" y="4"/>
                  </a:lnTo>
                  <a:lnTo>
                    <a:pt x="176" y="7"/>
                  </a:lnTo>
                  <a:lnTo>
                    <a:pt x="176" y="7"/>
                  </a:lnTo>
                  <a:lnTo>
                    <a:pt x="161" y="13"/>
                  </a:lnTo>
                  <a:lnTo>
                    <a:pt x="147" y="20"/>
                  </a:lnTo>
                  <a:lnTo>
                    <a:pt x="133" y="28"/>
                  </a:lnTo>
                  <a:lnTo>
                    <a:pt x="119" y="36"/>
                  </a:lnTo>
                  <a:lnTo>
                    <a:pt x="119" y="36"/>
                  </a:lnTo>
                  <a:lnTo>
                    <a:pt x="93" y="53"/>
                  </a:lnTo>
                  <a:lnTo>
                    <a:pt x="81" y="6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56" y="84"/>
                  </a:lnTo>
                  <a:lnTo>
                    <a:pt x="46" y="99"/>
                  </a:lnTo>
                  <a:lnTo>
                    <a:pt x="35" y="116"/>
                  </a:lnTo>
                  <a:lnTo>
                    <a:pt x="27" y="132"/>
                  </a:lnTo>
                  <a:lnTo>
                    <a:pt x="20" y="150"/>
                  </a:lnTo>
                  <a:lnTo>
                    <a:pt x="14" y="167"/>
                  </a:lnTo>
                  <a:lnTo>
                    <a:pt x="8" y="186"/>
                  </a:lnTo>
                  <a:lnTo>
                    <a:pt x="5" y="203"/>
                  </a:lnTo>
                  <a:lnTo>
                    <a:pt x="5" y="203"/>
                  </a:lnTo>
                  <a:lnTo>
                    <a:pt x="2" y="216"/>
                  </a:lnTo>
                  <a:lnTo>
                    <a:pt x="0" y="229"/>
                  </a:lnTo>
                  <a:lnTo>
                    <a:pt x="0" y="242"/>
                  </a:lnTo>
                  <a:lnTo>
                    <a:pt x="1" y="254"/>
                  </a:lnTo>
                  <a:lnTo>
                    <a:pt x="1" y="254"/>
                  </a:lnTo>
                  <a:lnTo>
                    <a:pt x="2" y="262"/>
                  </a:lnTo>
                  <a:lnTo>
                    <a:pt x="6" y="270"/>
                  </a:lnTo>
                  <a:lnTo>
                    <a:pt x="12" y="285"/>
                  </a:lnTo>
                  <a:lnTo>
                    <a:pt x="21" y="299"/>
                  </a:lnTo>
                  <a:lnTo>
                    <a:pt x="30" y="313"/>
                  </a:lnTo>
                  <a:lnTo>
                    <a:pt x="40" y="327"/>
                  </a:lnTo>
                  <a:lnTo>
                    <a:pt x="40" y="327"/>
                  </a:lnTo>
                  <a:lnTo>
                    <a:pt x="48" y="335"/>
                  </a:lnTo>
                  <a:lnTo>
                    <a:pt x="57" y="342"/>
                  </a:lnTo>
                  <a:lnTo>
                    <a:pt x="74" y="345"/>
                  </a:lnTo>
                  <a:lnTo>
                    <a:pt x="74" y="345"/>
                  </a:lnTo>
                  <a:lnTo>
                    <a:pt x="100" y="326"/>
                  </a:lnTo>
                  <a:lnTo>
                    <a:pt x="126" y="305"/>
                  </a:lnTo>
                  <a:lnTo>
                    <a:pt x="152" y="285"/>
                  </a:lnTo>
                  <a:lnTo>
                    <a:pt x="177" y="263"/>
                  </a:lnTo>
                  <a:lnTo>
                    <a:pt x="177" y="263"/>
                  </a:lnTo>
                  <a:lnTo>
                    <a:pt x="182" y="258"/>
                  </a:lnTo>
                  <a:lnTo>
                    <a:pt x="186" y="254"/>
                  </a:lnTo>
                  <a:lnTo>
                    <a:pt x="189" y="249"/>
                  </a:lnTo>
                  <a:lnTo>
                    <a:pt x="191" y="243"/>
                  </a:lnTo>
                  <a:lnTo>
                    <a:pt x="202" y="263"/>
                  </a:lnTo>
                  <a:lnTo>
                    <a:pt x="202" y="263"/>
                  </a:lnTo>
                  <a:lnTo>
                    <a:pt x="203" y="286"/>
                  </a:lnTo>
                  <a:lnTo>
                    <a:pt x="203" y="286"/>
                  </a:lnTo>
                  <a:lnTo>
                    <a:pt x="203" y="291"/>
                  </a:lnTo>
                  <a:lnTo>
                    <a:pt x="204" y="293"/>
                  </a:lnTo>
                  <a:lnTo>
                    <a:pt x="205" y="294"/>
                  </a:lnTo>
                  <a:lnTo>
                    <a:pt x="205" y="294"/>
                  </a:lnTo>
                  <a:lnTo>
                    <a:pt x="209" y="296"/>
                  </a:lnTo>
                  <a:lnTo>
                    <a:pt x="211" y="296"/>
                  </a:lnTo>
                  <a:lnTo>
                    <a:pt x="218" y="292"/>
                  </a:lnTo>
                  <a:lnTo>
                    <a:pt x="218" y="292"/>
                  </a:lnTo>
                  <a:lnTo>
                    <a:pt x="232" y="284"/>
                  </a:lnTo>
                  <a:lnTo>
                    <a:pt x="247" y="278"/>
                  </a:lnTo>
                  <a:lnTo>
                    <a:pt x="264" y="272"/>
                  </a:lnTo>
                  <a:lnTo>
                    <a:pt x="279" y="269"/>
                  </a:lnTo>
                  <a:lnTo>
                    <a:pt x="303" y="278"/>
                  </a:lnTo>
                  <a:lnTo>
                    <a:pt x="303" y="278"/>
                  </a:lnTo>
                  <a:lnTo>
                    <a:pt x="314" y="303"/>
                  </a:lnTo>
                  <a:lnTo>
                    <a:pt x="314" y="303"/>
                  </a:lnTo>
                  <a:lnTo>
                    <a:pt x="339" y="290"/>
                  </a:lnTo>
                  <a:lnTo>
                    <a:pt x="351" y="283"/>
                  </a:lnTo>
                  <a:lnTo>
                    <a:pt x="364" y="275"/>
                  </a:lnTo>
                  <a:lnTo>
                    <a:pt x="376" y="266"/>
                  </a:lnTo>
                  <a:lnTo>
                    <a:pt x="386" y="256"/>
                  </a:lnTo>
                  <a:lnTo>
                    <a:pt x="395" y="247"/>
                  </a:lnTo>
                  <a:lnTo>
                    <a:pt x="404" y="235"/>
                  </a:lnTo>
                  <a:lnTo>
                    <a:pt x="418" y="254"/>
                  </a:lnTo>
                  <a:lnTo>
                    <a:pt x="418" y="254"/>
                  </a:lnTo>
                  <a:lnTo>
                    <a:pt x="418" y="268"/>
                  </a:lnTo>
                  <a:lnTo>
                    <a:pt x="419" y="282"/>
                  </a:lnTo>
                  <a:lnTo>
                    <a:pt x="422" y="296"/>
                  </a:lnTo>
                  <a:lnTo>
                    <a:pt x="427" y="308"/>
                  </a:lnTo>
                  <a:lnTo>
                    <a:pt x="427" y="308"/>
                  </a:lnTo>
                  <a:lnTo>
                    <a:pt x="433" y="319"/>
                  </a:lnTo>
                  <a:lnTo>
                    <a:pt x="436" y="322"/>
                  </a:lnTo>
                  <a:lnTo>
                    <a:pt x="441" y="326"/>
                  </a:lnTo>
                  <a:lnTo>
                    <a:pt x="450" y="332"/>
                  </a:lnTo>
                  <a:lnTo>
                    <a:pt x="450" y="332"/>
                  </a:lnTo>
                  <a:lnTo>
                    <a:pt x="454" y="3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843B1030-A3BF-D8B9-5FBA-B9B15B1B0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3" y="344"/>
              <a:ext cx="400" cy="365"/>
            </a:xfrm>
            <a:custGeom>
              <a:avLst/>
              <a:gdLst>
                <a:gd name="T0" fmla="*/ 0 w 400"/>
                <a:gd name="T1" fmla="*/ 131 h 365"/>
                <a:gd name="T2" fmla="*/ 2 w 400"/>
                <a:gd name="T3" fmla="*/ 180 h 365"/>
                <a:gd name="T4" fmla="*/ 5 w 400"/>
                <a:gd name="T5" fmla="*/ 223 h 365"/>
                <a:gd name="T6" fmla="*/ 12 w 400"/>
                <a:gd name="T7" fmla="*/ 240 h 365"/>
                <a:gd name="T8" fmla="*/ 33 w 400"/>
                <a:gd name="T9" fmla="*/ 268 h 365"/>
                <a:gd name="T10" fmla="*/ 76 w 400"/>
                <a:gd name="T11" fmla="*/ 303 h 365"/>
                <a:gd name="T12" fmla="*/ 124 w 400"/>
                <a:gd name="T13" fmla="*/ 340 h 365"/>
                <a:gd name="T14" fmla="*/ 151 w 400"/>
                <a:gd name="T15" fmla="*/ 357 h 365"/>
                <a:gd name="T16" fmla="*/ 181 w 400"/>
                <a:gd name="T17" fmla="*/ 365 h 365"/>
                <a:gd name="T18" fmla="*/ 203 w 400"/>
                <a:gd name="T19" fmla="*/ 362 h 365"/>
                <a:gd name="T20" fmla="*/ 243 w 400"/>
                <a:gd name="T21" fmla="*/ 346 h 365"/>
                <a:gd name="T22" fmla="*/ 305 w 400"/>
                <a:gd name="T23" fmla="*/ 313 h 365"/>
                <a:gd name="T24" fmla="*/ 335 w 400"/>
                <a:gd name="T25" fmla="*/ 298 h 365"/>
                <a:gd name="T26" fmla="*/ 353 w 400"/>
                <a:gd name="T27" fmla="*/ 285 h 365"/>
                <a:gd name="T28" fmla="*/ 367 w 400"/>
                <a:gd name="T29" fmla="*/ 260 h 365"/>
                <a:gd name="T30" fmla="*/ 376 w 400"/>
                <a:gd name="T31" fmla="*/ 219 h 365"/>
                <a:gd name="T32" fmla="*/ 393 w 400"/>
                <a:gd name="T33" fmla="*/ 114 h 365"/>
                <a:gd name="T34" fmla="*/ 400 w 400"/>
                <a:gd name="T35" fmla="*/ 33 h 365"/>
                <a:gd name="T36" fmla="*/ 399 w 400"/>
                <a:gd name="T37" fmla="*/ 4 h 365"/>
                <a:gd name="T38" fmla="*/ 395 w 400"/>
                <a:gd name="T39" fmla="*/ 0 h 365"/>
                <a:gd name="T40" fmla="*/ 390 w 400"/>
                <a:gd name="T41" fmla="*/ 4 h 365"/>
                <a:gd name="T42" fmla="*/ 390 w 400"/>
                <a:gd name="T43" fmla="*/ 28 h 365"/>
                <a:gd name="T44" fmla="*/ 385 w 400"/>
                <a:gd name="T45" fmla="*/ 97 h 365"/>
                <a:gd name="T46" fmla="*/ 371 w 400"/>
                <a:gd name="T47" fmla="*/ 187 h 365"/>
                <a:gd name="T48" fmla="*/ 358 w 400"/>
                <a:gd name="T49" fmla="*/ 250 h 365"/>
                <a:gd name="T50" fmla="*/ 353 w 400"/>
                <a:gd name="T51" fmla="*/ 269 h 365"/>
                <a:gd name="T52" fmla="*/ 340 w 400"/>
                <a:gd name="T53" fmla="*/ 283 h 365"/>
                <a:gd name="T54" fmla="*/ 322 w 400"/>
                <a:gd name="T55" fmla="*/ 292 h 365"/>
                <a:gd name="T56" fmla="*/ 241 w 400"/>
                <a:gd name="T57" fmla="*/ 336 h 365"/>
                <a:gd name="T58" fmla="*/ 213 w 400"/>
                <a:gd name="T59" fmla="*/ 350 h 365"/>
                <a:gd name="T60" fmla="*/ 192 w 400"/>
                <a:gd name="T61" fmla="*/ 354 h 365"/>
                <a:gd name="T62" fmla="*/ 161 w 400"/>
                <a:gd name="T63" fmla="*/ 350 h 365"/>
                <a:gd name="T64" fmla="*/ 135 w 400"/>
                <a:gd name="T65" fmla="*/ 336 h 365"/>
                <a:gd name="T66" fmla="*/ 94 w 400"/>
                <a:gd name="T67" fmla="*/ 303 h 365"/>
                <a:gd name="T68" fmla="*/ 66 w 400"/>
                <a:gd name="T69" fmla="*/ 282 h 365"/>
                <a:gd name="T70" fmla="*/ 30 w 400"/>
                <a:gd name="T71" fmla="*/ 247 h 365"/>
                <a:gd name="T72" fmla="*/ 20 w 400"/>
                <a:gd name="T73" fmla="*/ 232 h 365"/>
                <a:gd name="T74" fmla="*/ 12 w 400"/>
                <a:gd name="T75" fmla="*/ 200 h 365"/>
                <a:gd name="T76" fmla="*/ 11 w 400"/>
                <a:gd name="T77" fmla="*/ 138 h 365"/>
                <a:gd name="T78" fmla="*/ 11 w 400"/>
                <a:gd name="T79" fmla="*/ 33 h 365"/>
                <a:gd name="T80" fmla="*/ 9 w 400"/>
                <a:gd name="T81" fmla="*/ 28 h 365"/>
                <a:gd name="T82" fmla="*/ 3 w 400"/>
                <a:gd name="T83" fmla="*/ 30 h 365"/>
                <a:gd name="T84" fmla="*/ 0 w 400"/>
                <a:gd name="T85" fmla="*/ 33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00" h="365">
                  <a:moveTo>
                    <a:pt x="0" y="33"/>
                  </a:moveTo>
                  <a:lnTo>
                    <a:pt x="0" y="33"/>
                  </a:lnTo>
                  <a:lnTo>
                    <a:pt x="0" y="131"/>
                  </a:lnTo>
                  <a:lnTo>
                    <a:pt x="0" y="131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2" y="202"/>
                  </a:lnTo>
                  <a:lnTo>
                    <a:pt x="3" y="213"/>
                  </a:lnTo>
                  <a:lnTo>
                    <a:pt x="5" y="223"/>
                  </a:lnTo>
                  <a:lnTo>
                    <a:pt x="5" y="223"/>
                  </a:lnTo>
                  <a:lnTo>
                    <a:pt x="9" y="232"/>
                  </a:lnTo>
                  <a:lnTo>
                    <a:pt x="12" y="240"/>
                  </a:lnTo>
                  <a:lnTo>
                    <a:pt x="17" y="247"/>
                  </a:lnTo>
                  <a:lnTo>
                    <a:pt x="21" y="254"/>
                  </a:lnTo>
                  <a:lnTo>
                    <a:pt x="33" y="268"/>
                  </a:lnTo>
                  <a:lnTo>
                    <a:pt x="46" y="279"/>
                  </a:lnTo>
                  <a:lnTo>
                    <a:pt x="46" y="279"/>
                  </a:lnTo>
                  <a:lnTo>
                    <a:pt x="76" y="303"/>
                  </a:lnTo>
                  <a:lnTo>
                    <a:pt x="108" y="327"/>
                  </a:lnTo>
                  <a:lnTo>
                    <a:pt x="108" y="327"/>
                  </a:lnTo>
                  <a:lnTo>
                    <a:pt x="124" y="340"/>
                  </a:lnTo>
                  <a:lnTo>
                    <a:pt x="132" y="346"/>
                  </a:lnTo>
                  <a:lnTo>
                    <a:pt x="141" y="352"/>
                  </a:lnTo>
                  <a:lnTo>
                    <a:pt x="151" y="357"/>
                  </a:lnTo>
                  <a:lnTo>
                    <a:pt x="161" y="361"/>
                  </a:lnTo>
                  <a:lnTo>
                    <a:pt x="171" y="364"/>
                  </a:lnTo>
                  <a:lnTo>
                    <a:pt x="181" y="365"/>
                  </a:lnTo>
                  <a:lnTo>
                    <a:pt x="181" y="365"/>
                  </a:lnTo>
                  <a:lnTo>
                    <a:pt x="193" y="365"/>
                  </a:lnTo>
                  <a:lnTo>
                    <a:pt x="203" y="362"/>
                  </a:lnTo>
                  <a:lnTo>
                    <a:pt x="214" y="360"/>
                  </a:lnTo>
                  <a:lnTo>
                    <a:pt x="223" y="355"/>
                  </a:lnTo>
                  <a:lnTo>
                    <a:pt x="243" y="346"/>
                  </a:lnTo>
                  <a:lnTo>
                    <a:pt x="262" y="336"/>
                  </a:lnTo>
                  <a:lnTo>
                    <a:pt x="262" y="336"/>
                  </a:lnTo>
                  <a:lnTo>
                    <a:pt x="305" y="313"/>
                  </a:lnTo>
                  <a:lnTo>
                    <a:pt x="305" y="313"/>
                  </a:lnTo>
                  <a:lnTo>
                    <a:pt x="325" y="303"/>
                  </a:lnTo>
                  <a:lnTo>
                    <a:pt x="335" y="298"/>
                  </a:lnTo>
                  <a:lnTo>
                    <a:pt x="344" y="292"/>
                  </a:lnTo>
                  <a:lnTo>
                    <a:pt x="344" y="292"/>
                  </a:lnTo>
                  <a:lnTo>
                    <a:pt x="353" y="285"/>
                  </a:lnTo>
                  <a:lnTo>
                    <a:pt x="358" y="277"/>
                  </a:lnTo>
                  <a:lnTo>
                    <a:pt x="363" y="269"/>
                  </a:lnTo>
                  <a:lnTo>
                    <a:pt x="367" y="260"/>
                  </a:lnTo>
                  <a:lnTo>
                    <a:pt x="370" y="249"/>
                  </a:lnTo>
                  <a:lnTo>
                    <a:pt x="371" y="240"/>
                  </a:lnTo>
                  <a:lnTo>
                    <a:pt x="376" y="219"/>
                  </a:lnTo>
                  <a:lnTo>
                    <a:pt x="376" y="219"/>
                  </a:lnTo>
                  <a:lnTo>
                    <a:pt x="385" y="166"/>
                  </a:lnTo>
                  <a:lnTo>
                    <a:pt x="393" y="114"/>
                  </a:lnTo>
                  <a:lnTo>
                    <a:pt x="397" y="87"/>
                  </a:lnTo>
                  <a:lnTo>
                    <a:pt x="399" y="60"/>
                  </a:lnTo>
                  <a:lnTo>
                    <a:pt x="400" y="33"/>
                  </a:lnTo>
                  <a:lnTo>
                    <a:pt x="400" y="6"/>
                  </a:lnTo>
                  <a:lnTo>
                    <a:pt x="400" y="6"/>
                  </a:lnTo>
                  <a:lnTo>
                    <a:pt x="399" y="4"/>
                  </a:lnTo>
                  <a:lnTo>
                    <a:pt x="398" y="3"/>
                  </a:lnTo>
                  <a:lnTo>
                    <a:pt x="397" y="2"/>
                  </a:lnTo>
                  <a:lnTo>
                    <a:pt x="395" y="0"/>
                  </a:lnTo>
                  <a:lnTo>
                    <a:pt x="393" y="2"/>
                  </a:lnTo>
                  <a:lnTo>
                    <a:pt x="391" y="3"/>
                  </a:lnTo>
                  <a:lnTo>
                    <a:pt x="390" y="4"/>
                  </a:lnTo>
                  <a:lnTo>
                    <a:pt x="390" y="6"/>
                  </a:lnTo>
                  <a:lnTo>
                    <a:pt x="390" y="6"/>
                  </a:lnTo>
                  <a:lnTo>
                    <a:pt x="390" y="28"/>
                  </a:lnTo>
                  <a:lnTo>
                    <a:pt x="389" y="52"/>
                  </a:lnTo>
                  <a:lnTo>
                    <a:pt x="388" y="74"/>
                  </a:lnTo>
                  <a:lnTo>
                    <a:pt x="385" y="97"/>
                  </a:lnTo>
                  <a:lnTo>
                    <a:pt x="378" y="143"/>
                  </a:lnTo>
                  <a:lnTo>
                    <a:pt x="371" y="187"/>
                  </a:lnTo>
                  <a:lnTo>
                    <a:pt x="371" y="187"/>
                  </a:lnTo>
                  <a:lnTo>
                    <a:pt x="362" y="232"/>
                  </a:lnTo>
                  <a:lnTo>
                    <a:pt x="362" y="232"/>
                  </a:lnTo>
                  <a:lnTo>
                    <a:pt x="358" y="250"/>
                  </a:lnTo>
                  <a:lnTo>
                    <a:pt x="356" y="260"/>
                  </a:lnTo>
                  <a:lnTo>
                    <a:pt x="353" y="269"/>
                  </a:lnTo>
                  <a:lnTo>
                    <a:pt x="353" y="269"/>
                  </a:lnTo>
                  <a:lnTo>
                    <a:pt x="350" y="274"/>
                  </a:lnTo>
                  <a:lnTo>
                    <a:pt x="347" y="277"/>
                  </a:lnTo>
                  <a:lnTo>
                    <a:pt x="340" y="283"/>
                  </a:lnTo>
                  <a:lnTo>
                    <a:pt x="330" y="288"/>
                  </a:lnTo>
                  <a:lnTo>
                    <a:pt x="322" y="292"/>
                  </a:lnTo>
                  <a:lnTo>
                    <a:pt x="322" y="292"/>
                  </a:lnTo>
                  <a:lnTo>
                    <a:pt x="281" y="315"/>
                  </a:lnTo>
                  <a:lnTo>
                    <a:pt x="281" y="315"/>
                  </a:lnTo>
                  <a:lnTo>
                    <a:pt x="241" y="336"/>
                  </a:lnTo>
                  <a:lnTo>
                    <a:pt x="241" y="336"/>
                  </a:lnTo>
                  <a:lnTo>
                    <a:pt x="222" y="345"/>
                  </a:lnTo>
                  <a:lnTo>
                    <a:pt x="213" y="350"/>
                  </a:lnTo>
                  <a:lnTo>
                    <a:pt x="202" y="352"/>
                  </a:lnTo>
                  <a:lnTo>
                    <a:pt x="202" y="352"/>
                  </a:lnTo>
                  <a:lnTo>
                    <a:pt x="192" y="354"/>
                  </a:lnTo>
                  <a:lnTo>
                    <a:pt x="181" y="354"/>
                  </a:lnTo>
                  <a:lnTo>
                    <a:pt x="172" y="353"/>
                  </a:lnTo>
                  <a:lnTo>
                    <a:pt x="161" y="350"/>
                  </a:lnTo>
                  <a:lnTo>
                    <a:pt x="152" y="346"/>
                  </a:lnTo>
                  <a:lnTo>
                    <a:pt x="143" y="341"/>
                  </a:lnTo>
                  <a:lnTo>
                    <a:pt x="135" y="336"/>
                  </a:lnTo>
                  <a:lnTo>
                    <a:pt x="126" y="330"/>
                  </a:lnTo>
                  <a:lnTo>
                    <a:pt x="126" y="330"/>
                  </a:lnTo>
                  <a:lnTo>
                    <a:pt x="94" y="303"/>
                  </a:lnTo>
                  <a:lnTo>
                    <a:pt x="94" y="303"/>
                  </a:lnTo>
                  <a:lnTo>
                    <a:pt x="66" y="282"/>
                  </a:lnTo>
                  <a:lnTo>
                    <a:pt x="66" y="282"/>
                  </a:lnTo>
                  <a:lnTo>
                    <a:pt x="53" y="271"/>
                  </a:lnTo>
                  <a:lnTo>
                    <a:pt x="40" y="260"/>
                  </a:lnTo>
                  <a:lnTo>
                    <a:pt x="30" y="247"/>
                  </a:lnTo>
                  <a:lnTo>
                    <a:pt x="24" y="240"/>
                  </a:lnTo>
                  <a:lnTo>
                    <a:pt x="20" y="232"/>
                  </a:lnTo>
                  <a:lnTo>
                    <a:pt x="20" y="232"/>
                  </a:lnTo>
                  <a:lnTo>
                    <a:pt x="16" y="221"/>
                  </a:lnTo>
                  <a:lnTo>
                    <a:pt x="13" y="211"/>
                  </a:lnTo>
                  <a:lnTo>
                    <a:pt x="12" y="200"/>
                  </a:lnTo>
                  <a:lnTo>
                    <a:pt x="12" y="188"/>
                  </a:lnTo>
                  <a:lnTo>
                    <a:pt x="12" y="188"/>
                  </a:lnTo>
                  <a:lnTo>
                    <a:pt x="11" y="138"/>
                  </a:lnTo>
                  <a:lnTo>
                    <a:pt x="11" y="138"/>
                  </a:lnTo>
                  <a:lnTo>
                    <a:pt x="11" y="33"/>
                  </a:lnTo>
                  <a:lnTo>
                    <a:pt x="11" y="33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9" y="28"/>
                  </a:lnTo>
                  <a:lnTo>
                    <a:pt x="6" y="28"/>
                  </a:lnTo>
                  <a:lnTo>
                    <a:pt x="4" y="28"/>
                  </a:lnTo>
                  <a:lnTo>
                    <a:pt x="3" y="30"/>
                  </a:lnTo>
                  <a:lnTo>
                    <a:pt x="2" y="31"/>
                  </a:lnTo>
                  <a:lnTo>
                    <a:pt x="0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38">
              <a:extLst>
                <a:ext uri="{FF2B5EF4-FFF2-40B4-BE49-F238E27FC236}">
                  <a16:creationId xmlns:a16="http://schemas.microsoft.com/office/drawing/2014/main" id="{9A42D470-4655-93FF-0F17-ECBD6F917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368"/>
              <a:ext cx="58" cy="100"/>
            </a:xfrm>
            <a:custGeom>
              <a:avLst/>
              <a:gdLst>
                <a:gd name="T0" fmla="*/ 8 w 58"/>
                <a:gd name="T1" fmla="*/ 17 h 100"/>
                <a:gd name="T2" fmla="*/ 24 w 58"/>
                <a:gd name="T3" fmla="*/ 14 h 100"/>
                <a:gd name="T4" fmla="*/ 30 w 58"/>
                <a:gd name="T5" fmla="*/ 10 h 100"/>
                <a:gd name="T6" fmla="*/ 37 w 58"/>
                <a:gd name="T7" fmla="*/ 10 h 100"/>
                <a:gd name="T8" fmla="*/ 41 w 58"/>
                <a:gd name="T9" fmla="*/ 11 h 100"/>
                <a:gd name="T10" fmla="*/ 45 w 58"/>
                <a:gd name="T11" fmla="*/ 18 h 100"/>
                <a:gd name="T12" fmla="*/ 46 w 58"/>
                <a:gd name="T13" fmla="*/ 22 h 100"/>
                <a:gd name="T14" fmla="*/ 45 w 58"/>
                <a:gd name="T15" fmla="*/ 39 h 100"/>
                <a:gd name="T16" fmla="*/ 43 w 58"/>
                <a:gd name="T17" fmla="*/ 48 h 100"/>
                <a:gd name="T18" fmla="*/ 35 w 58"/>
                <a:gd name="T19" fmla="*/ 63 h 100"/>
                <a:gd name="T20" fmla="*/ 23 w 58"/>
                <a:gd name="T21" fmla="*/ 76 h 100"/>
                <a:gd name="T22" fmla="*/ 9 w 58"/>
                <a:gd name="T23" fmla="*/ 86 h 100"/>
                <a:gd name="T24" fmla="*/ 2 w 58"/>
                <a:gd name="T25" fmla="*/ 91 h 100"/>
                <a:gd name="T26" fmla="*/ 0 w 58"/>
                <a:gd name="T27" fmla="*/ 94 h 100"/>
                <a:gd name="T28" fmla="*/ 0 w 58"/>
                <a:gd name="T29" fmla="*/ 98 h 100"/>
                <a:gd name="T30" fmla="*/ 6 w 58"/>
                <a:gd name="T31" fmla="*/ 100 h 100"/>
                <a:gd name="T32" fmla="*/ 8 w 58"/>
                <a:gd name="T33" fmla="*/ 100 h 100"/>
                <a:gd name="T34" fmla="*/ 24 w 58"/>
                <a:gd name="T35" fmla="*/ 89 h 100"/>
                <a:gd name="T36" fmla="*/ 39 w 58"/>
                <a:gd name="T37" fmla="*/ 73 h 100"/>
                <a:gd name="T38" fmla="*/ 51 w 58"/>
                <a:gd name="T39" fmla="*/ 56 h 100"/>
                <a:gd name="T40" fmla="*/ 57 w 58"/>
                <a:gd name="T41" fmla="*/ 36 h 100"/>
                <a:gd name="T42" fmla="*/ 58 w 58"/>
                <a:gd name="T43" fmla="*/ 27 h 100"/>
                <a:gd name="T44" fmla="*/ 55 w 58"/>
                <a:gd name="T45" fmla="*/ 11 h 100"/>
                <a:gd name="T46" fmla="*/ 48 w 58"/>
                <a:gd name="T47" fmla="*/ 3 h 100"/>
                <a:gd name="T48" fmla="*/ 43 w 58"/>
                <a:gd name="T49" fmla="*/ 1 h 100"/>
                <a:gd name="T50" fmla="*/ 35 w 58"/>
                <a:gd name="T51" fmla="*/ 0 h 100"/>
                <a:gd name="T52" fmla="*/ 25 w 58"/>
                <a:gd name="T53" fmla="*/ 2 h 100"/>
                <a:gd name="T54" fmla="*/ 13 w 58"/>
                <a:gd name="T55" fmla="*/ 7 h 100"/>
                <a:gd name="T56" fmla="*/ 8 w 58"/>
                <a:gd name="T57" fmla="*/ 7 h 100"/>
                <a:gd name="T58" fmla="*/ 4 w 58"/>
                <a:gd name="T59" fmla="*/ 8 h 100"/>
                <a:gd name="T60" fmla="*/ 3 w 58"/>
                <a:gd name="T61" fmla="*/ 11 h 100"/>
                <a:gd name="T62" fmla="*/ 6 w 58"/>
                <a:gd name="T63" fmla="*/ 16 h 100"/>
                <a:gd name="T64" fmla="*/ 8 w 58"/>
                <a:gd name="T65" fmla="*/ 1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" h="100">
                  <a:moveTo>
                    <a:pt x="8" y="17"/>
                  </a:moveTo>
                  <a:lnTo>
                    <a:pt x="8" y="17"/>
                  </a:lnTo>
                  <a:lnTo>
                    <a:pt x="16" y="16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30" y="10"/>
                  </a:lnTo>
                  <a:lnTo>
                    <a:pt x="34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41" y="11"/>
                  </a:lnTo>
                  <a:lnTo>
                    <a:pt x="44" y="15"/>
                  </a:lnTo>
                  <a:lnTo>
                    <a:pt x="45" y="18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8" y="30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3" y="48"/>
                  </a:lnTo>
                  <a:lnTo>
                    <a:pt x="39" y="56"/>
                  </a:lnTo>
                  <a:lnTo>
                    <a:pt x="35" y="63"/>
                  </a:lnTo>
                  <a:lnTo>
                    <a:pt x="29" y="70"/>
                  </a:lnTo>
                  <a:lnTo>
                    <a:pt x="23" y="76"/>
                  </a:lnTo>
                  <a:lnTo>
                    <a:pt x="17" y="82"/>
                  </a:lnTo>
                  <a:lnTo>
                    <a:pt x="9" y="86"/>
                  </a:lnTo>
                  <a:lnTo>
                    <a:pt x="2" y="91"/>
                  </a:lnTo>
                  <a:lnTo>
                    <a:pt x="2" y="91"/>
                  </a:lnTo>
                  <a:lnTo>
                    <a:pt x="1" y="92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3" y="100"/>
                  </a:lnTo>
                  <a:lnTo>
                    <a:pt x="6" y="100"/>
                  </a:lnTo>
                  <a:lnTo>
                    <a:pt x="8" y="100"/>
                  </a:lnTo>
                  <a:lnTo>
                    <a:pt x="8" y="100"/>
                  </a:lnTo>
                  <a:lnTo>
                    <a:pt x="16" y="94"/>
                  </a:lnTo>
                  <a:lnTo>
                    <a:pt x="24" y="89"/>
                  </a:lnTo>
                  <a:lnTo>
                    <a:pt x="32" y="82"/>
                  </a:lnTo>
                  <a:lnTo>
                    <a:pt x="39" y="73"/>
                  </a:lnTo>
                  <a:lnTo>
                    <a:pt x="45" y="65"/>
                  </a:lnTo>
                  <a:lnTo>
                    <a:pt x="51" y="56"/>
                  </a:lnTo>
                  <a:lnTo>
                    <a:pt x="55" y="4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8" y="27"/>
                  </a:lnTo>
                  <a:lnTo>
                    <a:pt x="56" y="16"/>
                  </a:lnTo>
                  <a:lnTo>
                    <a:pt x="55" y="11"/>
                  </a:lnTo>
                  <a:lnTo>
                    <a:pt x="51" y="7"/>
                  </a:lnTo>
                  <a:lnTo>
                    <a:pt x="48" y="3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38" y="0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25" y="2"/>
                  </a:lnTo>
                  <a:lnTo>
                    <a:pt x="17" y="6"/>
                  </a:lnTo>
                  <a:lnTo>
                    <a:pt x="13" y="7"/>
                  </a:lnTo>
                  <a:lnTo>
                    <a:pt x="8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4" y="8"/>
                  </a:lnTo>
                  <a:lnTo>
                    <a:pt x="3" y="10"/>
                  </a:lnTo>
                  <a:lnTo>
                    <a:pt x="3" y="11"/>
                  </a:lnTo>
                  <a:lnTo>
                    <a:pt x="4" y="15"/>
                  </a:lnTo>
                  <a:lnTo>
                    <a:pt x="6" y="16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39">
              <a:extLst>
                <a:ext uri="{FF2B5EF4-FFF2-40B4-BE49-F238E27FC236}">
                  <a16:creationId xmlns:a16="http://schemas.microsoft.com/office/drawing/2014/main" id="{7D031E83-65DC-4655-2223-8767B1EF3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353"/>
              <a:ext cx="50" cy="97"/>
            </a:xfrm>
            <a:custGeom>
              <a:avLst/>
              <a:gdLst>
                <a:gd name="T0" fmla="*/ 49 w 50"/>
                <a:gd name="T1" fmla="*/ 10 h 97"/>
                <a:gd name="T2" fmla="*/ 49 w 50"/>
                <a:gd name="T3" fmla="*/ 10 h 97"/>
                <a:gd name="T4" fmla="*/ 43 w 50"/>
                <a:gd name="T5" fmla="*/ 4 h 97"/>
                <a:gd name="T6" fmla="*/ 37 w 50"/>
                <a:gd name="T7" fmla="*/ 2 h 97"/>
                <a:gd name="T8" fmla="*/ 29 w 50"/>
                <a:gd name="T9" fmla="*/ 0 h 97"/>
                <a:gd name="T10" fmla="*/ 21 w 50"/>
                <a:gd name="T11" fmla="*/ 1 h 97"/>
                <a:gd name="T12" fmla="*/ 21 w 50"/>
                <a:gd name="T13" fmla="*/ 1 h 97"/>
                <a:gd name="T14" fmla="*/ 18 w 50"/>
                <a:gd name="T15" fmla="*/ 2 h 97"/>
                <a:gd name="T16" fmla="*/ 14 w 50"/>
                <a:gd name="T17" fmla="*/ 3 h 97"/>
                <a:gd name="T18" fmla="*/ 7 w 50"/>
                <a:gd name="T19" fmla="*/ 9 h 97"/>
                <a:gd name="T20" fmla="*/ 2 w 50"/>
                <a:gd name="T21" fmla="*/ 16 h 97"/>
                <a:gd name="T22" fmla="*/ 0 w 50"/>
                <a:gd name="T23" fmla="*/ 23 h 97"/>
                <a:gd name="T24" fmla="*/ 0 w 50"/>
                <a:gd name="T25" fmla="*/ 23 h 97"/>
                <a:gd name="T26" fmla="*/ 0 w 50"/>
                <a:gd name="T27" fmla="*/ 33 h 97"/>
                <a:gd name="T28" fmla="*/ 1 w 50"/>
                <a:gd name="T29" fmla="*/ 43 h 97"/>
                <a:gd name="T30" fmla="*/ 5 w 50"/>
                <a:gd name="T31" fmla="*/ 52 h 97"/>
                <a:gd name="T32" fmla="*/ 9 w 50"/>
                <a:gd name="T33" fmla="*/ 61 h 97"/>
                <a:gd name="T34" fmla="*/ 9 w 50"/>
                <a:gd name="T35" fmla="*/ 61 h 97"/>
                <a:gd name="T36" fmla="*/ 20 w 50"/>
                <a:gd name="T37" fmla="*/ 79 h 97"/>
                <a:gd name="T38" fmla="*/ 33 w 50"/>
                <a:gd name="T39" fmla="*/ 94 h 97"/>
                <a:gd name="T40" fmla="*/ 33 w 50"/>
                <a:gd name="T41" fmla="*/ 94 h 97"/>
                <a:gd name="T42" fmla="*/ 35 w 50"/>
                <a:gd name="T43" fmla="*/ 97 h 97"/>
                <a:gd name="T44" fmla="*/ 36 w 50"/>
                <a:gd name="T45" fmla="*/ 97 h 97"/>
                <a:gd name="T46" fmla="*/ 39 w 50"/>
                <a:gd name="T47" fmla="*/ 95 h 97"/>
                <a:gd name="T48" fmla="*/ 40 w 50"/>
                <a:gd name="T49" fmla="*/ 95 h 97"/>
                <a:gd name="T50" fmla="*/ 42 w 50"/>
                <a:gd name="T51" fmla="*/ 92 h 97"/>
                <a:gd name="T52" fmla="*/ 42 w 50"/>
                <a:gd name="T53" fmla="*/ 90 h 97"/>
                <a:gd name="T54" fmla="*/ 41 w 50"/>
                <a:gd name="T55" fmla="*/ 87 h 97"/>
                <a:gd name="T56" fmla="*/ 41 w 50"/>
                <a:gd name="T57" fmla="*/ 87 h 97"/>
                <a:gd name="T58" fmla="*/ 30 w 50"/>
                <a:gd name="T59" fmla="*/ 74 h 97"/>
                <a:gd name="T60" fmla="*/ 21 w 50"/>
                <a:gd name="T61" fmla="*/ 60 h 97"/>
                <a:gd name="T62" fmla="*/ 21 w 50"/>
                <a:gd name="T63" fmla="*/ 60 h 97"/>
                <a:gd name="T64" fmla="*/ 16 w 50"/>
                <a:gd name="T65" fmla="*/ 53 h 97"/>
                <a:gd name="T66" fmla="*/ 13 w 50"/>
                <a:gd name="T67" fmla="*/ 46 h 97"/>
                <a:gd name="T68" fmla="*/ 11 w 50"/>
                <a:gd name="T69" fmla="*/ 39 h 97"/>
                <a:gd name="T70" fmla="*/ 9 w 50"/>
                <a:gd name="T71" fmla="*/ 31 h 97"/>
                <a:gd name="T72" fmla="*/ 9 w 50"/>
                <a:gd name="T73" fmla="*/ 31 h 97"/>
                <a:gd name="T74" fmla="*/ 11 w 50"/>
                <a:gd name="T75" fmla="*/ 24 h 97"/>
                <a:gd name="T76" fmla="*/ 13 w 50"/>
                <a:gd name="T77" fmla="*/ 18 h 97"/>
                <a:gd name="T78" fmla="*/ 16 w 50"/>
                <a:gd name="T79" fmla="*/ 14 h 97"/>
                <a:gd name="T80" fmla="*/ 22 w 50"/>
                <a:gd name="T81" fmla="*/ 11 h 97"/>
                <a:gd name="T82" fmla="*/ 22 w 50"/>
                <a:gd name="T83" fmla="*/ 11 h 97"/>
                <a:gd name="T84" fmla="*/ 28 w 50"/>
                <a:gd name="T85" fmla="*/ 10 h 97"/>
                <a:gd name="T86" fmla="*/ 33 w 50"/>
                <a:gd name="T87" fmla="*/ 11 h 97"/>
                <a:gd name="T88" fmla="*/ 39 w 50"/>
                <a:gd name="T89" fmla="*/ 14 h 97"/>
                <a:gd name="T90" fmla="*/ 42 w 50"/>
                <a:gd name="T91" fmla="*/ 17 h 97"/>
                <a:gd name="T92" fmla="*/ 42 w 50"/>
                <a:gd name="T93" fmla="*/ 17 h 97"/>
                <a:gd name="T94" fmla="*/ 43 w 50"/>
                <a:gd name="T95" fmla="*/ 18 h 97"/>
                <a:gd name="T96" fmla="*/ 46 w 50"/>
                <a:gd name="T97" fmla="*/ 19 h 97"/>
                <a:gd name="T98" fmla="*/ 48 w 50"/>
                <a:gd name="T99" fmla="*/ 18 h 97"/>
                <a:gd name="T100" fmla="*/ 49 w 50"/>
                <a:gd name="T101" fmla="*/ 17 h 97"/>
                <a:gd name="T102" fmla="*/ 50 w 50"/>
                <a:gd name="T103" fmla="*/ 14 h 97"/>
                <a:gd name="T104" fmla="*/ 50 w 50"/>
                <a:gd name="T105" fmla="*/ 12 h 97"/>
                <a:gd name="T106" fmla="*/ 49 w 50"/>
                <a:gd name="T107" fmla="*/ 10 h 97"/>
                <a:gd name="T108" fmla="*/ 49 w 50"/>
                <a:gd name="T109" fmla="*/ 1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" h="97">
                  <a:moveTo>
                    <a:pt x="49" y="10"/>
                  </a:moveTo>
                  <a:lnTo>
                    <a:pt x="49" y="10"/>
                  </a:lnTo>
                  <a:lnTo>
                    <a:pt x="43" y="4"/>
                  </a:lnTo>
                  <a:lnTo>
                    <a:pt x="37" y="2"/>
                  </a:lnTo>
                  <a:lnTo>
                    <a:pt x="29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7" y="9"/>
                  </a:lnTo>
                  <a:lnTo>
                    <a:pt x="2" y="16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33"/>
                  </a:lnTo>
                  <a:lnTo>
                    <a:pt x="1" y="43"/>
                  </a:lnTo>
                  <a:lnTo>
                    <a:pt x="5" y="52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20" y="79"/>
                  </a:lnTo>
                  <a:lnTo>
                    <a:pt x="33" y="94"/>
                  </a:lnTo>
                  <a:lnTo>
                    <a:pt x="33" y="94"/>
                  </a:lnTo>
                  <a:lnTo>
                    <a:pt x="35" y="97"/>
                  </a:lnTo>
                  <a:lnTo>
                    <a:pt x="36" y="97"/>
                  </a:lnTo>
                  <a:lnTo>
                    <a:pt x="39" y="95"/>
                  </a:lnTo>
                  <a:lnTo>
                    <a:pt x="40" y="95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1" y="87"/>
                  </a:lnTo>
                  <a:lnTo>
                    <a:pt x="41" y="87"/>
                  </a:lnTo>
                  <a:lnTo>
                    <a:pt x="30" y="74"/>
                  </a:lnTo>
                  <a:lnTo>
                    <a:pt x="21" y="60"/>
                  </a:lnTo>
                  <a:lnTo>
                    <a:pt x="21" y="60"/>
                  </a:lnTo>
                  <a:lnTo>
                    <a:pt x="16" y="53"/>
                  </a:lnTo>
                  <a:lnTo>
                    <a:pt x="13" y="46"/>
                  </a:lnTo>
                  <a:lnTo>
                    <a:pt x="11" y="39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11" y="24"/>
                  </a:lnTo>
                  <a:lnTo>
                    <a:pt x="13" y="18"/>
                  </a:lnTo>
                  <a:lnTo>
                    <a:pt x="16" y="14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8" y="10"/>
                  </a:lnTo>
                  <a:lnTo>
                    <a:pt x="33" y="11"/>
                  </a:lnTo>
                  <a:lnTo>
                    <a:pt x="39" y="14"/>
                  </a:lnTo>
                  <a:lnTo>
                    <a:pt x="42" y="17"/>
                  </a:lnTo>
                  <a:lnTo>
                    <a:pt x="42" y="17"/>
                  </a:lnTo>
                  <a:lnTo>
                    <a:pt x="43" y="18"/>
                  </a:lnTo>
                  <a:lnTo>
                    <a:pt x="46" y="19"/>
                  </a:lnTo>
                  <a:lnTo>
                    <a:pt x="48" y="18"/>
                  </a:lnTo>
                  <a:lnTo>
                    <a:pt x="49" y="17"/>
                  </a:lnTo>
                  <a:lnTo>
                    <a:pt x="50" y="14"/>
                  </a:lnTo>
                  <a:lnTo>
                    <a:pt x="50" y="12"/>
                  </a:lnTo>
                  <a:lnTo>
                    <a:pt x="49" y="10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40">
              <a:extLst>
                <a:ext uri="{FF2B5EF4-FFF2-40B4-BE49-F238E27FC236}">
                  <a16:creationId xmlns:a16="http://schemas.microsoft.com/office/drawing/2014/main" id="{F8B7B56D-6FEA-52A6-CBE0-98D1C9431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6" y="243"/>
              <a:ext cx="128" cy="113"/>
            </a:xfrm>
            <a:custGeom>
              <a:avLst/>
              <a:gdLst>
                <a:gd name="T0" fmla="*/ 118 w 128"/>
                <a:gd name="T1" fmla="*/ 3 h 113"/>
                <a:gd name="T2" fmla="*/ 118 w 128"/>
                <a:gd name="T3" fmla="*/ 3 h 113"/>
                <a:gd name="T4" fmla="*/ 116 w 128"/>
                <a:gd name="T5" fmla="*/ 8 h 113"/>
                <a:gd name="T6" fmla="*/ 114 w 128"/>
                <a:gd name="T7" fmla="*/ 12 h 113"/>
                <a:gd name="T8" fmla="*/ 109 w 128"/>
                <a:gd name="T9" fmla="*/ 19 h 113"/>
                <a:gd name="T10" fmla="*/ 95 w 128"/>
                <a:gd name="T11" fmla="*/ 30 h 113"/>
                <a:gd name="T12" fmla="*/ 95 w 128"/>
                <a:gd name="T13" fmla="*/ 30 h 113"/>
                <a:gd name="T14" fmla="*/ 65 w 128"/>
                <a:gd name="T15" fmla="*/ 55 h 113"/>
                <a:gd name="T16" fmla="*/ 65 w 128"/>
                <a:gd name="T17" fmla="*/ 55 h 113"/>
                <a:gd name="T18" fmla="*/ 35 w 128"/>
                <a:gd name="T19" fmla="*/ 79 h 113"/>
                <a:gd name="T20" fmla="*/ 2 w 128"/>
                <a:gd name="T21" fmla="*/ 103 h 113"/>
                <a:gd name="T22" fmla="*/ 2 w 128"/>
                <a:gd name="T23" fmla="*/ 103 h 113"/>
                <a:gd name="T24" fmla="*/ 1 w 128"/>
                <a:gd name="T25" fmla="*/ 104 h 113"/>
                <a:gd name="T26" fmla="*/ 0 w 128"/>
                <a:gd name="T27" fmla="*/ 106 h 113"/>
                <a:gd name="T28" fmla="*/ 1 w 128"/>
                <a:gd name="T29" fmla="*/ 110 h 113"/>
                <a:gd name="T30" fmla="*/ 2 w 128"/>
                <a:gd name="T31" fmla="*/ 112 h 113"/>
                <a:gd name="T32" fmla="*/ 3 w 128"/>
                <a:gd name="T33" fmla="*/ 113 h 113"/>
                <a:gd name="T34" fmla="*/ 6 w 128"/>
                <a:gd name="T35" fmla="*/ 113 h 113"/>
                <a:gd name="T36" fmla="*/ 8 w 128"/>
                <a:gd name="T37" fmla="*/ 112 h 113"/>
                <a:gd name="T38" fmla="*/ 8 w 128"/>
                <a:gd name="T39" fmla="*/ 112 h 113"/>
                <a:gd name="T40" fmla="*/ 42 w 128"/>
                <a:gd name="T41" fmla="*/ 87 h 113"/>
                <a:gd name="T42" fmla="*/ 74 w 128"/>
                <a:gd name="T43" fmla="*/ 62 h 113"/>
                <a:gd name="T44" fmla="*/ 74 w 128"/>
                <a:gd name="T45" fmla="*/ 62 h 113"/>
                <a:gd name="T46" fmla="*/ 107 w 128"/>
                <a:gd name="T47" fmla="*/ 34 h 113"/>
                <a:gd name="T48" fmla="*/ 107 w 128"/>
                <a:gd name="T49" fmla="*/ 34 h 113"/>
                <a:gd name="T50" fmla="*/ 113 w 128"/>
                <a:gd name="T51" fmla="*/ 28 h 113"/>
                <a:gd name="T52" fmla="*/ 120 w 128"/>
                <a:gd name="T53" fmla="*/ 22 h 113"/>
                <a:gd name="T54" fmla="*/ 125 w 128"/>
                <a:gd name="T55" fmla="*/ 15 h 113"/>
                <a:gd name="T56" fmla="*/ 127 w 128"/>
                <a:gd name="T57" fmla="*/ 10 h 113"/>
                <a:gd name="T58" fmla="*/ 128 w 128"/>
                <a:gd name="T59" fmla="*/ 7 h 113"/>
                <a:gd name="T60" fmla="*/ 128 w 128"/>
                <a:gd name="T61" fmla="*/ 7 h 113"/>
                <a:gd name="T62" fmla="*/ 128 w 128"/>
                <a:gd name="T63" fmla="*/ 5 h 113"/>
                <a:gd name="T64" fmla="*/ 127 w 128"/>
                <a:gd name="T65" fmla="*/ 2 h 113"/>
                <a:gd name="T66" fmla="*/ 123 w 128"/>
                <a:gd name="T67" fmla="*/ 0 h 113"/>
                <a:gd name="T68" fmla="*/ 122 w 128"/>
                <a:gd name="T69" fmla="*/ 0 h 113"/>
                <a:gd name="T70" fmla="*/ 120 w 128"/>
                <a:gd name="T71" fmla="*/ 0 h 113"/>
                <a:gd name="T72" fmla="*/ 119 w 128"/>
                <a:gd name="T73" fmla="*/ 1 h 113"/>
                <a:gd name="T74" fmla="*/ 118 w 128"/>
                <a:gd name="T75" fmla="*/ 3 h 113"/>
                <a:gd name="T76" fmla="*/ 118 w 128"/>
                <a:gd name="T77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8" h="113">
                  <a:moveTo>
                    <a:pt x="118" y="3"/>
                  </a:moveTo>
                  <a:lnTo>
                    <a:pt x="118" y="3"/>
                  </a:lnTo>
                  <a:lnTo>
                    <a:pt x="116" y="8"/>
                  </a:lnTo>
                  <a:lnTo>
                    <a:pt x="114" y="12"/>
                  </a:lnTo>
                  <a:lnTo>
                    <a:pt x="109" y="19"/>
                  </a:lnTo>
                  <a:lnTo>
                    <a:pt x="95" y="30"/>
                  </a:lnTo>
                  <a:lnTo>
                    <a:pt x="95" y="30"/>
                  </a:lnTo>
                  <a:lnTo>
                    <a:pt x="65" y="55"/>
                  </a:lnTo>
                  <a:lnTo>
                    <a:pt x="65" y="55"/>
                  </a:lnTo>
                  <a:lnTo>
                    <a:pt x="35" y="79"/>
                  </a:lnTo>
                  <a:lnTo>
                    <a:pt x="2" y="103"/>
                  </a:lnTo>
                  <a:lnTo>
                    <a:pt x="2" y="103"/>
                  </a:lnTo>
                  <a:lnTo>
                    <a:pt x="1" y="104"/>
                  </a:lnTo>
                  <a:lnTo>
                    <a:pt x="0" y="106"/>
                  </a:lnTo>
                  <a:lnTo>
                    <a:pt x="1" y="110"/>
                  </a:lnTo>
                  <a:lnTo>
                    <a:pt x="2" y="112"/>
                  </a:lnTo>
                  <a:lnTo>
                    <a:pt x="3" y="113"/>
                  </a:lnTo>
                  <a:lnTo>
                    <a:pt x="6" y="113"/>
                  </a:lnTo>
                  <a:lnTo>
                    <a:pt x="8" y="112"/>
                  </a:lnTo>
                  <a:lnTo>
                    <a:pt x="8" y="112"/>
                  </a:lnTo>
                  <a:lnTo>
                    <a:pt x="42" y="87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107" y="34"/>
                  </a:lnTo>
                  <a:lnTo>
                    <a:pt x="107" y="34"/>
                  </a:lnTo>
                  <a:lnTo>
                    <a:pt x="113" y="28"/>
                  </a:lnTo>
                  <a:lnTo>
                    <a:pt x="120" y="22"/>
                  </a:lnTo>
                  <a:lnTo>
                    <a:pt x="125" y="15"/>
                  </a:lnTo>
                  <a:lnTo>
                    <a:pt x="127" y="10"/>
                  </a:lnTo>
                  <a:lnTo>
                    <a:pt x="128" y="7"/>
                  </a:lnTo>
                  <a:lnTo>
                    <a:pt x="128" y="7"/>
                  </a:lnTo>
                  <a:lnTo>
                    <a:pt x="128" y="5"/>
                  </a:lnTo>
                  <a:lnTo>
                    <a:pt x="127" y="2"/>
                  </a:lnTo>
                  <a:lnTo>
                    <a:pt x="123" y="0"/>
                  </a:lnTo>
                  <a:lnTo>
                    <a:pt x="122" y="0"/>
                  </a:lnTo>
                  <a:lnTo>
                    <a:pt x="120" y="0"/>
                  </a:lnTo>
                  <a:lnTo>
                    <a:pt x="119" y="1"/>
                  </a:lnTo>
                  <a:lnTo>
                    <a:pt x="118" y="3"/>
                  </a:lnTo>
                  <a:lnTo>
                    <a:pt x="11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41">
              <a:extLst>
                <a:ext uri="{FF2B5EF4-FFF2-40B4-BE49-F238E27FC236}">
                  <a16:creationId xmlns:a16="http://schemas.microsoft.com/office/drawing/2014/main" id="{2FE24B28-DC89-4476-F40E-177466114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" y="264"/>
              <a:ext cx="89" cy="42"/>
            </a:xfrm>
            <a:custGeom>
              <a:avLst/>
              <a:gdLst>
                <a:gd name="T0" fmla="*/ 0 w 89"/>
                <a:gd name="T1" fmla="*/ 5 h 42"/>
                <a:gd name="T2" fmla="*/ 0 w 89"/>
                <a:gd name="T3" fmla="*/ 5 h 42"/>
                <a:gd name="T4" fmla="*/ 1 w 89"/>
                <a:gd name="T5" fmla="*/ 22 h 42"/>
                <a:gd name="T6" fmla="*/ 1 w 89"/>
                <a:gd name="T7" fmla="*/ 22 h 42"/>
                <a:gd name="T8" fmla="*/ 1 w 89"/>
                <a:gd name="T9" fmla="*/ 29 h 42"/>
                <a:gd name="T10" fmla="*/ 2 w 89"/>
                <a:gd name="T11" fmla="*/ 33 h 42"/>
                <a:gd name="T12" fmla="*/ 4 w 89"/>
                <a:gd name="T13" fmla="*/ 36 h 42"/>
                <a:gd name="T14" fmla="*/ 4 w 89"/>
                <a:gd name="T15" fmla="*/ 36 h 42"/>
                <a:gd name="T16" fmla="*/ 5 w 89"/>
                <a:gd name="T17" fmla="*/ 38 h 42"/>
                <a:gd name="T18" fmla="*/ 7 w 89"/>
                <a:gd name="T19" fmla="*/ 41 h 42"/>
                <a:gd name="T20" fmla="*/ 10 w 89"/>
                <a:gd name="T21" fmla="*/ 42 h 42"/>
                <a:gd name="T22" fmla="*/ 14 w 89"/>
                <a:gd name="T23" fmla="*/ 42 h 42"/>
                <a:gd name="T24" fmla="*/ 14 w 89"/>
                <a:gd name="T25" fmla="*/ 42 h 42"/>
                <a:gd name="T26" fmla="*/ 17 w 89"/>
                <a:gd name="T27" fmla="*/ 42 h 42"/>
                <a:gd name="T28" fmla="*/ 21 w 89"/>
                <a:gd name="T29" fmla="*/ 40 h 42"/>
                <a:gd name="T30" fmla="*/ 27 w 89"/>
                <a:gd name="T31" fmla="*/ 36 h 42"/>
                <a:gd name="T32" fmla="*/ 27 w 89"/>
                <a:gd name="T33" fmla="*/ 36 h 42"/>
                <a:gd name="T34" fmla="*/ 41 w 89"/>
                <a:gd name="T35" fmla="*/ 29 h 42"/>
                <a:gd name="T36" fmla="*/ 55 w 89"/>
                <a:gd name="T37" fmla="*/ 23 h 42"/>
                <a:gd name="T38" fmla="*/ 70 w 89"/>
                <a:gd name="T39" fmla="*/ 19 h 42"/>
                <a:gd name="T40" fmla="*/ 84 w 89"/>
                <a:gd name="T41" fmla="*/ 15 h 42"/>
                <a:gd name="T42" fmla="*/ 84 w 89"/>
                <a:gd name="T43" fmla="*/ 15 h 42"/>
                <a:gd name="T44" fmla="*/ 86 w 89"/>
                <a:gd name="T45" fmla="*/ 14 h 42"/>
                <a:gd name="T46" fmla="*/ 87 w 89"/>
                <a:gd name="T47" fmla="*/ 13 h 42"/>
                <a:gd name="T48" fmla="*/ 89 w 89"/>
                <a:gd name="T49" fmla="*/ 10 h 42"/>
                <a:gd name="T50" fmla="*/ 87 w 89"/>
                <a:gd name="T51" fmla="*/ 9 h 42"/>
                <a:gd name="T52" fmla="*/ 86 w 89"/>
                <a:gd name="T53" fmla="*/ 6 h 42"/>
                <a:gd name="T54" fmla="*/ 84 w 89"/>
                <a:gd name="T55" fmla="*/ 5 h 42"/>
                <a:gd name="T56" fmla="*/ 82 w 89"/>
                <a:gd name="T57" fmla="*/ 5 h 42"/>
                <a:gd name="T58" fmla="*/ 82 w 89"/>
                <a:gd name="T59" fmla="*/ 5 h 42"/>
                <a:gd name="T60" fmla="*/ 69 w 89"/>
                <a:gd name="T61" fmla="*/ 8 h 42"/>
                <a:gd name="T62" fmla="*/ 57 w 89"/>
                <a:gd name="T63" fmla="*/ 12 h 42"/>
                <a:gd name="T64" fmla="*/ 44 w 89"/>
                <a:gd name="T65" fmla="*/ 16 h 42"/>
                <a:gd name="T66" fmla="*/ 33 w 89"/>
                <a:gd name="T67" fmla="*/ 21 h 42"/>
                <a:gd name="T68" fmla="*/ 33 w 89"/>
                <a:gd name="T69" fmla="*/ 21 h 42"/>
                <a:gd name="T70" fmla="*/ 22 w 89"/>
                <a:gd name="T71" fmla="*/ 27 h 42"/>
                <a:gd name="T72" fmla="*/ 22 w 89"/>
                <a:gd name="T73" fmla="*/ 27 h 42"/>
                <a:gd name="T74" fmla="*/ 17 w 89"/>
                <a:gd name="T75" fmla="*/ 30 h 42"/>
                <a:gd name="T76" fmla="*/ 14 w 89"/>
                <a:gd name="T77" fmla="*/ 31 h 42"/>
                <a:gd name="T78" fmla="*/ 13 w 89"/>
                <a:gd name="T79" fmla="*/ 31 h 42"/>
                <a:gd name="T80" fmla="*/ 13 w 89"/>
                <a:gd name="T81" fmla="*/ 31 h 42"/>
                <a:gd name="T82" fmla="*/ 12 w 89"/>
                <a:gd name="T83" fmla="*/ 29 h 42"/>
                <a:gd name="T84" fmla="*/ 12 w 89"/>
                <a:gd name="T85" fmla="*/ 27 h 42"/>
                <a:gd name="T86" fmla="*/ 12 w 89"/>
                <a:gd name="T87" fmla="*/ 27 h 42"/>
                <a:gd name="T88" fmla="*/ 12 w 89"/>
                <a:gd name="T89" fmla="*/ 20 h 42"/>
                <a:gd name="T90" fmla="*/ 12 w 89"/>
                <a:gd name="T91" fmla="*/ 20 h 42"/>
                <a:gd name="T92" fmla="*/ 10 w 89"/>
                <a:gd name="T93" fmla="*/ 5 h 42"/>
                <a:gd name="T94" fmla="*/ 10 w 89"/>
                <a:gd name="T95" fmla="*/ 5 h 42"/>
                <a:gd name="T96" fmla="*/ 9 w 89"/>
                <a:gd name="T97" fmla="*/ 2 h 42"/>
                <a:gd name="T98" fmla="*/ 8 w 89"/>
                <a:gd name="T99" fmla="*/ 1 h 42"/>
                <a:gd name="T100" fmla="*/ 5 w 89"/>
                <a:gd name="T101" fmla="*/ 0 h 42"/>
                <a:gd name="T102" fmla="*/ 4 w 89"/>
                <a:gd name="T103" fmla="*/ 0 h 42"/>
                <a:gd name="T104" fmla="*/ 1 w 89"/>
                <a:gd name="T105" fmla="*/ 1 h 42"/>
                <a:gd name="T106" fmla="*/ 0 w 89"/>
                <a:gd name="T107" fmla="*/ 2 h 42"/>
                <a:gd name="T108" fmla="*/ 0 w 89"/>
                <a:gd name="T109" fmla="*/ 5 h 42"/>
                <a:gd name="T110" fmla="*/ 0 w 89"/>
                <a:gd name="T111" fmla="*/ 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9" h="42">
                  <a:moveTo>
                    <a:pt x="0" y="5"/>
                  </a:moveTo>
                  <a:lnTo>
                    <a:pt x="0" y="5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9"/>
                  </a:lnTo>
                  <a:lnTo>
                    <a:pt x="2" y="33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5" y="38"/>
                  </a:lnTo>
                  <a:lnTo>
                    <a:pt x="7" y="41"/>
                  </a:lnTo>
                  <a:lnTo>
                    <a:pt x="10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7" y="42"/>
                  </a:lnTo>
                  <a:lnTo>
                    <a:pt x="21" y="40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41" y="29"/>
                  </a:lnTo>
                  <a:lnTo>
                    <a:pt x="55" y="23"/>
                  </a:lnTo>
                  <a:lnTo>
                    <a:pt x="70" y="19"/>
                  </a:lnTo>
                  <a:lnTo>
                    <a:pt x="84" y="15"/>
                  </a:lnTo>
                  <a:lnTo>
                    <a:pt x="84" y="15"/>
                  </a:lnTo>
                  <a:lnTo>
                    <a:pt x="86" y="14"/>
                  </a:lnTo>
                  <a:lnTo>
                    <a:pt x="87" y="13"/>
                  </a:lnTo>
                  <a:lnTo>
                    <a:pt x="89" y="10"/>
                  </a:lnTo>
                  <a:lnTo>
                    <a:pt x="87" y="9"/>
                  </a:lnTo>
                  <a:lnTo>
                    <a:pt x="86" y="6"/>
                  </a:lnTo>
                  <a:lnTo>
                    <a:pt x="84" y="5"/>
                  </a:lnTo>
                  <a:lnTo>
                    <a:pt x="82" y="5"/>
                  </a:lnTo>
                  <a:lnTo>
                    <a:pt x="82" y="5"/>
                  </a:lnTo>
                  <a:lnTo>
                    <a:pt x="69" y="8"/>
                  </a:lnTo>
                  <a:lnTo>
                    <a:pt x="57" y="12"/>
                  </a:lnTo>
                  <a:lnTo>
                    <a:pt x="44" y="16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17" y="30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2" y="29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42">
              <a:extLst>
                <a:ext uri="{FF2B5EF4-FFF2-40B4-BE49-F238E27FC236}">
                  <a16:creationId xmlns:a16="http://schemas.microsoft.com/office/drawing/2014/main" id="{4168B432-6345-AE45-4E33-C65F1C433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235"/>
              <a:ext cx="112" cy="78"/>
            </a:xfrm>
            <a:custGeom>
              <a:avLst/>
              <a:gdLst>
                <a:gd name="T0" fmla="*/ 102 w 112"/>
                <a:gd name="T1" fmla="*/ 2 h 78"/>
                <a:gd name="T2" fmla="*/ 102 w 112"/>
                <a:gd name="T3" fmla="*/ 2 h 78"/>
                <a:gd name="T4" fmla="*/ 94 w 112"/>
                <a:gd name="T5" fmla="*/ 14 h 78"/>
                <a:gd name="T6" fmla="*/ 84 w 112"/>
                <a:gd name="T7" fmla="*/ 24 h 78"/>
                <a:gd name="T8" fmla="*/ 74 w 112"/>
                <a:gd name="T9" fmla="*/ 32 h 78"/>
                <a:gd name="T10" fmla="*/ 62 w 112"/>
                <a:gd name="T11" fmla="*/ 42 h 78"/>
                <a:gd name="T12" fmla="*/ 51 w 112"/>
                <a:gd name="T13" fmla="*/ 49 h 78"/>
                <a:gd name="T14" fmla="*/ 39 w 112"/>
                <a:gd name="T15" fmla="*/ 56 h 78"/>
                <a:gd name="T16" fmla="*/ 13 w 112"/>
                <a:gd name="T17" fmla="*/ 69 h 78"/>
                <a:gd name="T18" fmla="*/ 13 w 112"/>
                <a:gd name="T19" fmla="*/ 69 h 78"/>
                <a:gd name="T20" fmla="*/ 21 w 112"/>
                <a:gd name="T21" fmla="*/ 72 h 78"/>
                <a:gd name="T22" fmla="*/ 21 w 112"/>
                <a:gd name="T23" fmla="*/ 72 h 78"/>
                <a:gd name="T24" fmla="*/ 11 w 112"/>
                <a:gd name="T25" fmla="*/ 46 h 78"/>
                <a:gd name="T26" fmla="*/ 11 w 112"/>
                <a:gd name="T27" fmla="*/ 46 h 78"/>
                <a:gd name="T28" fmla="*/ 10 w 112"/>
                <a:gd name="T29" fmla="*/ 44 h 78"/>
                <a:gd name="T30" fmla="*/ 9 w 112"/>
                <a:gd name="T31" fmla="*/ 43 h 78"/>
                <a:gd name="T32" fmla="*/ 4 w 112"/>
                <a:gd name="T33" fmla="*/ 43 h 78"/>
                <a:gd name="T34" fmla="*/ 3 w 112"/>
                <a:gd name="T35" fmla="*/ 44 h 78"/>
                <a:gd name="T36" fmla="*/ 2 w 112"/>
                <a:gd name="T37" fmla="*/ 45 h 78"/>
                <a:gd name="T38" fmla="*/ 0 w 112"/>
                <a:gd name="T39" fmla="*/ 48 h 78"/>
                <a:gd name="T40" fmla="*/ 2 w 112"/>
                <a:gd name="T41" fmla="*/ 50 h 78"/>
                <a:gd name="T42" fmla="*/ 2 w 112"/>
                <a:gd name="T43" fmla="*/ 50 h 78"/>
                <a:gd name="T44" fmla="*/ 11 w 112"/>
                <a:gd name="T45" fmla="*/ 74 h 78"/>
                <a:gd name="T46" fmla="*/ 11 w 112"/>
                <a:gd name="T47" fmla="*/ 74 h 78"/>
                <a:gd name="T48" fmla="*/ 12 w 112"/>
                <a:gd name="T49" fmla="*/ 77 h 78"/>
                <a:gd name="T50" fmla="*/ 14 w 112"/>
                <a:gd name="T51" fmla="*/ 78 h 78"/>
                <a:gd name="T52" fmla="*/ 17 w 112"/>
                <a:gd name="T53" fmla="*/ 78 h 78"/>
                <a:gd name="T54" fmla="*/ 19 w 112"/>
                <a:gd name="T55" fmla="*/ 78 h 78"/>
                <a:gd name="T56" fmla="*/ 19 w 112"/>
                <a:gd name="T57" fmla="*/ 78 h 78"/>
                <a:gd name="T58" fmla="*/ 45 w 112"/>
                <a:gd name="T59" fmla="*/ 64 h 78"/>
                <a:gd name="T60" fmla="*/ 58 w 112"/>
                <a:gd name="T61" fmla="*/ 57 h 78"/>
                <a:gd name="T62" fmla="*/ 70 w 112"/>
                <a:gd name="T63" fmla="*/ 49 h 78"/>
                <a:gd name="T64" fmla="*/ 82 w 112"/>
                <a:gd name="T65" fmla="*/ 39 h 78"/>
                <a:gd name="T66" fmla="*/ 93 w 112"/>
                <a:gd name="T67" fmla="*/ 30 h 78"/>
                <a:gd name="T68" fmla="*/ 102 w 112"/>
                <a:gd name="T69" fmla="*/ 20 h 78"/>
                <a:gd name="T70" fmla="*/ 111 w 112"/>
                <a:gd name="T71" fmla="*/ 8 h 78"/>
                <a:gd name="T72" fmla="*/ 111 w 112"/>
                <a:gd name="T73" fmla="*/ 8 h 78"/>
                <a:gd name="T74" fmla="*/ 112 w 112"/>
                <a:gd name="T75" fmla="*/ 6 h 78"/>
                <a:gd name="T76" fmla="*/ 112 w 112"/>
                <a:gd name="T77" fmla="*/ 3 h 78"/>
                <a:gd name="T78" fmla="*/ 111 w 112"/>
                <a:gd name="T79" fmla="*/ 2 h 78"/>
                <a:gd name="T80" fmla="*/ 110 w 112"/>
                <a:gd name="T81" fmla="*/ 1 h 78"/>
                <a:gd name="T82" fmla="*/ 105 w 112"/>
                <a:gd name="T83" fmla="*/ 0 h 78"/>
                <a:gd name="T84" fmla="*/ 104 w 112"/>
                <a:gd name="T85" fmla="*/ 1 h 78"/>
                <a:gd name="T86" fmla="*/ 102 w 112"/>
                <a:gd name="T87" fmla="*/ 2 h 78"/>
                <a:gd name="T88" fmla="*/ 102 w 112"/>
                <a:gd name="T89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" h="78">
                  <a:moveTo>
                    <a:pt x="102" y="2"/>
                  </a:moveTo>
                  <a:lnTo>
                    <a:pt x="102" y="2"/>
                  </a:lnTo>
                  <a:lnTo>
                    <a:pt x="94" y="14"/>
                  </a:lnTo>
                  <a:lnTo>
                    <a:pt x="84" y="24"/>
                  </a:lnTo>
                  <a:lnTo>
                    <a:pt x="74" y="32"/>
                  </a:lnTo>
                  <a:lnTo>
                    <a:pt x="62" y="42"/>
                  </a:lnTo>
                  <a:lnTo>
                    <a:pt x="51" y="49"/>
                  </a:lnTo>
                  <a:lnTo>
                    <a:pt x="39" y="56"/>
                  </a:lnTo>
                  <a:lnTo>
                    <a:pt x="13" y="69"/>
                  </a:lnTo>
                  <a:lnTo>
                    <a:pt x="13" y="69"/>
                  </a:lnTo>
                  <a:lnTo>
                    <a:pt x="21" y="72"/>
                  </a:lnTo>
                  <a:lnTo>
                    <a:pt x="21" y="72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0" y="44"/>
                  </a:lnTo>
                  <a:lnTo>
                    <a:pt x="9" y="43"/>
                  </a:lnTo>
                  <a:lnTo>
                    <a:pt x="4" y="43"/>
                  </a:lnTo>
                  <a:lnTo>
                    <a:pt x="3" y="44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11" y="74"/>
                  </a:lnTo>
                  <a:lnTo>
                    <a:pt x="11" y="74"/>
                  </a:lnTo>
                  <a:lnTo>
                    <a:pt x="12" y="77"/>
                  </a:lnTo>
                  <a:lnTo>
                    <a:pt x="14" y="78"/>
                  </a:lnTo>
                  <a:lnTo>
                    <a:pt x="17" y="78"/>
                  </a:lnTo>
                  <a:lnTo>
                    <a:pt x="19" y="78"/>
                  </a:lnTo>
                  <a:lnTo>
                    <a:pt x="19" y="78"/>
                  </a:lnTo>
                  <a:lnTo>
                    <a:pt x="45" y="64"/>
                  </a:lnTo>
                  <a:lnTo>
                    <a:pt x="58" y="57"/>
                  </a:lnTo>
                  <a:lnTo>
                    <a:pt x="70" y="49"/>
                  </a:lnTo>
                  <a:lnTo>
                    <a:pt x="82" y="39"/>
                  </a:lnTo>
                  <a:lnTo>
                    <a:pt x="93" y="30"/>
                  </a:lnTo>
                  <a:lnTo>
                    <a:pt x="102" y="20"/>
                  </a:lnTo>
                  <a:lnTo>
                    <a:pt x="111" y="8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2" y="3"/>
                  </a:lnTo>
                  <a:lnTo>
                    <a:pt x="111" y="2"/>
                  </a:lnTo>
                  <a:lnTo>
                    <a:pt x="110" y="1"/>
                  </a:lnTo>
                  <a:lnTo>
                    <a:pt x="105" y="0"/>
                  </a:lnTo>
                  <a:lnTo>
                    <a:pt x="104" y="1"/>
                  </a:lnTo>
                  <a:lnTo>
                    <a:pt x="102" y="2"/>
                  </a:lnTo>
                  <a:lnTo>
                    <a:pt x="10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43">
              <a:extLst>
                <a:ext uri="{FF2B5EF4-FFF2-40B4-BE49-F238E27FC236}">
                  <a16:creationId xmlns:a16="http://schemas.microsoft.com/office/drawing/2014/main" id="{23DCBE50-CB6D-9818-02B5-91E0C738E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0" y="255"/>
              <a:ext cx="34" cy="81"/>
            </a:xfrm>
            <a:custGeom>
              <a:avLst/>
              <a:gdLst>
                <a:gd name="T0" fmla="*/ 0 w 34"/>
                <a:gd name="T1" fmla="*/ 4 h 81"/>
                <a:gd name="T2" fmla="*/ 0 w 34"/>
                <a:gd name="T3" fmla="*/ 4 h 81"/>
                <a:gd name="T4" fmla="*/ 0 w 34"/>
                <a:gd name="T5" fmla="*/ 15 h 81"/>
                <a:gd name="T6" fmla="*/ 1 w 34"/>
                <a:gd name="T7" fmla="*/ 26 h 81"/>
                <a:gd name="T8" fmla="*/ 2 w 34"/>
                <a:gd name="T9" fmla="*/ 37 h 81"/>
                <a:gd name="T10" fmla="*/ 6 w 34"/>
                <a:gd name="T11" fmla="*/ 47 h 81"/>
                <a:gd name="T12" fmla="*/ 6 w 34"/>
                <a:gd name="T13" fmla="*/ 47 h 81"/>
                <a:gd name="T14" fmla="*/ 8 w 34"/>
                <a:gd name="T15" fmla="*/ 57 h 81"/>
                <a:gd name="T16" fmla="*/ 13 w 34"/>
                <a:gd name="T17" fmla="*/ 66 h 81"/>
                <a:gd name="T18" fmla="*/ 18 w 34"/>
                <a:gd name="T19" fmla="*/ 74 h 81"/>
                <a:gd name="T20" fmla="*/ 22 w 34"/>
                <a:gd name="T21" fmla="*/ 78 h 81"/>
                <a:gd name="T22" fmla="*/ 25 w 34"/>
                <a:gd name="T23" fmla="*/ 80 h 81"/>
                <a:gd name="T24" fmla="*/ 25 w 34"/>
                <a:gd name="T25" fmla="*/ 80 h 81"/>
                <a:gd name="T26" fmla="*/ 28 w 34"/>
                <a:gd name="T27" fmla="*/ 81 h 81"/>
                <a:gd name="T28" fmla="*/ 30 w 34"/>
                <a:gd name="T29" fmla="*/ 81 h 81"/>
                <a:gd name="T30" fmla="*/ 31 w 34"/>
                <a:gd name="T31" fmla="*/ 80 h 81"/>
                <a:gd name="T32" fmla="*/ 32 w 34"/>
                <a:gd name="T33" fmla="*/ 79 h 81"/>
                <a:gd name="T34" fmla="*/ 34 w 34"/>
                <a:gd name="T35" fmla="*/ 75 h 81"/>
                <a:gd name="T36" fmla="*/ 32 w 34"/>
                <a:gd name="T37" fmla="*/ 73 h 81"/>
                <a:gd name="T38" fmla="*/ 31 w 34"/>
                <a:gd name="T39" fmla="*/ 72 h 81"/>
                <a:gd name="T40" fmla="*/ 31 w 34"/>
                <a:gd name="T41" fmla="*/ 72 h 81"/>
                <a:gd name="T42" fmla="*/ 28 w 34"/>
                <a:gd name="T43" fmla="*/ 70 h 81"/>
                <a:gd name="T44" fmla="*/ 25 w 34"/>
                <a:gd name="T45" fmla="*/ 66 h 81"/>
                <a:gd name="T46" fmla="*/ 21 w 34"/>
                <a:gd name="T47" fmla="*/ 59 h 81"/>
                <a:gd name="T48" fmla="*/ 17 w 34"/>
                <a:gd name="T49" fmla="*/ 51 h 81"/>
                <a:gd name="T50" fmla="*/ 15 w 34"/>
                <a:gd name="T51" fmla="*/ 43 h 81"/>
                <a:gd name="T52" fmla="*/ 15 w 34"/>
                <a:gd name="T53" fmla="*/ 43 h 81"/>
                <a:gd name="T54" fmla="*/ 13 w 34"/>
                <a:gd name="T55" fmla="*/ 33 h 81"/>
                <a:gd name="T56" fmla="*/ 10 w 34"/>
                <a:gd name="T57" fmla="*/ 23 h 81"/>
                <a:gd name="T58" fmla="*/ 10 w 34"/>
                <a:gd name="T59" fmla="*/ 14 h 81"/>
                <a:gd name="T60" fmla="*/ 10 w 34"/>
                <a:gd name="T61" fmla="*/ 4 h 81"/>
                <a:gd name="T62" fmla="*/ 10 w 34"/>
                <a:gd name="T63" fmla="*/ 4 h 81"/>
                <a:gd name="T64" fmla="*/ 10 w 34"/>
                <a:gd name="T65" fmla="*/ 2 h 81"/>
                <a:gd name="T66" fmla="*/ 9 w 34"/>
                <a:gd name="T67" fmla="*/ 1 h 81"/>
                <a:gd name="T68" fmla="*/ 7 w 34"/>
                <a:gd name="T69" fmla="*/ 0 h 81"/>
                <a:gd name="T70" fmla="*/ 6 w 34"/>
                <a:gd name="T71" fmla="*/ 0 h 81"/>
                <a:gd name="T72" fmla="*/ 2 w 34"/>
                <a:gd name="T73" fmla="*/ 1 h 81"/>
                <a:gd name="T74" fmla="*/ 1 w 34"/>
                <a:gd name="T75" fmla="*/ 2 h 81"/>
                <a:gd name="T76" fmla="*/ 0 w 34"/>
                <a:gd name="T77" fmla="*/ 4 h 81"/>
                <a:gd name="T78" fmla="*/ 0 w 34"/>
                <a:gd name="T79" fmla="*/ 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4" h="81">
                  <a:moveTo>
                    <a:pt x="0" y="4"/>
                  </a:moveTo>
                  <a:lnTo>
                    <a:pt x="0" y="4"/>
                  </a:lnTo>
                  <a:lnTo>
                    <a:pt x="0" y="15"/>
                  </a:lnTo>
                  <a:lnTo>
                    <a:pt x="1" y="26"/>
                  </a:lnTo>
                  <a:lnTo>
                    <a:pt x="2" y="37"/>
                  </a:lnTo>
                  <a:lnTo>
                    <a:pt x="6" y="47"/>
                  </a:lnTo>
                  <a:lnTo>
                    <a:pt x="6" y="47"/>
                  </a:lnTo>
                  <a:lnTo>
                    <a:pt x="8" y="57"/>
                  </a:lnTo>
                  <a:lnTo>
                    <a:pt x="13" y="66"/>
                  </a:lnTo>
                  <a:lnTo>
                    <a:pt x="18" y="74"/>
                  </a:lnTo>
                  <a:lnTo>
                    <a:pt x="22" y="78"/>
                  </a:lnTo>
                  <a:lnTo>
                    <a:pt x="25" y="80"/>
                  </a:lnTo>
                  <a:lnTo>
                    <a:pt x="25" y="80"/>
                  </a:lnTo>
                  <a:lnTo>
                    <a:pt x="28" y="81"/>
                  </a:lnTo>
                  <a:lnTo>
                    <a:pt x="30" y="81"/>
                  </a:lnTo>
                  <a:lnTo>
                    <a:pt x="31" y="80"/>
                  </a:lnTo>
                  <a:lnTo>
                    <a:pt x="32" y="79"/>
                  </a:lnTo>
                  <a:lnTo>
                    <a:pt x="34" y="75"/>
                  </a:lnTo>
                  <a:lnTo>
                    <a:pt x="32" y="73"/>
                  </a:lnTo>
                  <a:lnTo>
                    <a:pt x="31" y="72"/>
                  </a:lnTo>
                  <a:lnTo>
                    <a:pt x="31" y="72"/>
                  </a:lnTo>
                  <a:lnTo>
                    <a:pt x="28" y="70"/>
                  </a:lnTo>
                  <a:lnTo>
                    <a:pt x="25" y="66"/>
                  </a:lnTo>
                  <a:lnTo>
                    <a:pt x="21" y="59"/>
                  </a:lnTo>
                  <a:lnTo>
                    <a:pt x="17" y="51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3" y="33"/>
                  </a:lnTo>
                  <a:lnTo>
                    <a:pt x="10" y="23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44">
              <a:extLst>
                <a:ext uri="{FF2B5EF4-FFF2-40B4-BE49-F238E27FC236}">
                  <a16:creationId xmlns:a16="http://schemas.microsoft.com/office/drawing/2014/main" id="{6139E685-4ED8-2AFA-B51A-04B3E3965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0"/>
              <a:ext cx="412" cy="323"/>
            </a:xfrm>
            <a:custGeom>
              <a:avLst/>
              <a:gdLst>
                <a:gd name="T0" fmla="*/ 412 w 412"/>
                <a:gd name="T1" fmla="*/ 36 h 323"/>
                <a:gd name="T2" fmla="*/ 405 w 412"/>
                <a:gd name="T3" fmla="*/ 27 h 323"/>
                <a:gd name="T4" fmla="*/ 396 w 412"/>
                <a:gd name="T5" fmla="*/ 22 h 323"/>
                <a:gd name="T6" fmla="*/ 379 w 412"/>
                <a:gd name="T7" fmla="*/ 18 h 323"/>
                <a:gd name="T8" fmla="*/ 363 w 412"/>
                <a:gd name="T9" fmla="*/ 14 h 323"/>
                <a:gd name="T10" fmla="*/ 295 w 412"/>
                <a:gd name="T11" fmla="*/ 4 h 323"/>
                <a:gd name="T12" fmla="*/ 261 w 412"/>
                <a:gd name="T13" fmla="*/ 0 h 323"/>
                <a:gd name="T14" fmla="*/ 228 w 412"/>
                <a:gd name="T15" fmla="*/ 0 h 323"/>
                <a:gd name="T16" fmla="*/ 194 w 412"/>
                <a:gd name="T17" fmla="*/ 5 h 323"/>
                <a:gd name="T18" fmla="*/ 162 w 412"/>
                <a:gd name="T19" fmla="*/ 14 h 323"/>
                <a:gd name="T20" fmla="*/ 148 w 412"/>
                <a:gd name="T21" fmla="*/ 21 h 323"/>
                <a:gd name="T22" fmla="*/ 106 w 412"/>
                <a:gd name="T23" fmla="*/ 47 h 323"/>
                <a:gd name="T24" fmla="*/ 94 w 412"/>
                <a:gd name="T25" fmla="*/ 55 h 323"/>
                <a:gd name="T26" fmla="*/ 70 w 412"/>
                <a:gd name="T27" fmla="*/ 75 h 323"/>
                <a:gd name="T28" fmla="*/ 59 w 412"/>
                <a:gd name="T29" fmla="*/ 85 h 323"/>
                <a:gd name="T30" fmla="*/ 42 w 412"/>
                <a:gd name="T31" fmla="*/ 109 h 323"/>
                <a:gd name="T32" fmla="*/ 28 w 412"/>
                <a:gd name="T33" fmla="*/ 133 h 323"/>
                <a:gd name="T34" fmla="*/ 18 w 412"/>
                <a:gd name="T35" fmla="*/ 160 h 323"/>
                <a:gd name="T36" fmla="*/ 10 w 412"/>
                <a:gd name="T37" fmla="*/ 188 h 323"/>
                <a:gd name="T38" fmla="*/ 3 w 412"/>
                <a:gd name="T39" fmla="*/ 223 h 323"/>
                <a:gd name="T40" fmla="*/ 0 w 412"/>
                <a:gd name="T41" fmla="*/ 250 h 323"/>
                <a:gd name="T42" fmla="*/ 1 w 412"/>
                <a:gd name="T43" fmla="*/ 258 h 323"/>
                <a:gd name="T44" fmla="*/ 6 w 412"/>
                <a:gd name="T45" fmla="*/ 276 h 323"/>
                <a:gd name="T46" fmla="*/ 21 w 412"/>
                <a:gd name="T47" fmla="*/ 306 h 323"/>
                <a:gd name="T48" fmla="*/ 31 w 412"/>
                <a:gd name="T49" fmla="*/ 321 h 323"/>
                <a:gd name="T50" fmla="*/ 34 w 412"/>
                <a:gd name="T51" fmla="*/ 323 h 323"/>
                <a:gd name="T52" fmla="*/ 40 w 412"/>
                <a:gd name="T53" fmla="*/ 321 h 323"/>
                <a:gd name="T54" fmla="*/ 41 w 412"/>
                <a:gd name="T55" fmla="*/ 318 h 323"/>
                <a:gd name="T56" fmla="*/ 40 w 412"/>
                <a:gd name="T57" fmla="*/ 315 h 323"/>
                <a:gd name="T58" fmla="*/ 25 w 412"/>
                <a:gd name="T59" fmla="*/ 291 h 323"/>
                <a:gd name="T60" fmla="*/ 13 w 412"/>
                <a:gd name="T61" fmla="*/ 265 h 323"/>
                <a:gd name="T62" fmla="*/ 12 w 412"/>
                <a:gd name="T63" fmla="*/ 257 h 323"/>
                <a:gd name="T64" fmla="*/ 12 w 412"/>
                <a:gd name="T65" fmla="*/ 234 h 323"/>
                <a:gd name="T66" fmla="*/ 17 w 412"/>
                <a:gd name="T67" fmla="*/ 203 h 323"/>
                <a:gd name="T68" fmla="*/ 24 w 412"/>
                <a:gd name="T69" fmla="*/ 177 h 323"/>
                <a:gd name="T70" fmla="*/ 38 w 412"/>
                <a:gd name="T71" fmla="*/ 140 h 323"/>
                <a:gd name="T72" fmla="*/ 49 w 412"/>
                <a:gd name="T73" fmla="*/ 117 h 323"/>
                <a:gd name="T74" fmla="*/ 57 w 412"/>
                <a:gd name="T75" fmla="*/ 105 h 323"/>
                <a:gd name="T76" fmla="*/ 76 w 412"/>
                <a:gd name="T77" fmla="*/ 83 h 323"/>
                <a:gd name="T78" fmla="*/ 98 w 412"/>
                <a:gd name="T79" fmla="*/ 65 h 323"/>
                <a:gd name="T80" fmla="*/ 147 w 412"/>
                <a:gd name="T81" fmla="*/ 34 h 323"/>
                <a:gd name="T82" fmla="*/ 161 w 412"/>
                <a:gd name="T83" fmla="*/ 27 h 323"/>
                <a:gd name="T84" fmla="*/ 189 w 412"/>
                <a:gd name="T85" fmla="*/ 16 h 323"/>
                <a:gd name="T86" fmla="*/ 204 w 412"/>
                <a:gd name="T87" fmla="*/ 13 h 323"/>
                <a:gd name="T88" fmla="*/ 237 w 412"/>
                <a:gd name="T89" fmla="*/ 11 h 323"/>
                <a:gd name="T90" fmla="*/ 268 w 412"/>
                <a:gd name="T91" fmla="*/ 12 h 323"/>
                <a:gd name="T92" fmla="*/ 341 w 412"/>
                <a:gd name="T93" fmla="*/ 20 h 323"/>
                <a:gd name="T94" fmla="*/ 375 w 412"/>
                <a:gd name="T95" fmla="*/ 27 h 323"/>
                <a:gd name="T96" fmla="*/ 390 w 412"/>
                <a:gd name="T97" fmla="*/ 30 h 323"/>
                <a:gd name="T98" fmla="*/ 400 w 412"/>
                <a:gd name="T99" fmla="*/ 36 h 323"/>
                <a:gd name="T100" fmla="*/ 401 w 412"/>
                <a:gd name="T101" fmla="*/ 40 h 323"/>
                <a:gd name="T102" fmla="*/ 405 w 412"/>
                <a:gd name="T103" fmla="*/ 42 h 323"/>
                <a:gd name="T104" fmla="*/ 410 w 412"/>
                <a:gd name="T105" fmla="*/ 42 h 323"/>
                <a:gd name="T106" fmla="*/ 412 w 412"/>
                <a:gd name="T107" fmla="*/ 39 h 323"/>
                <a:gd name="T108" fmla="*/ 412 w 412"/>
                <a:gd name="T109" fmla="*/ 3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12" h="323">
                  <a:moveTo>
                    <a:pt x="412" y="36"/>
                  </a:moveTo>
                  <a:lnTo>
                    <a:pt x="412" y="36"/>
                  </a:lnTo>
                  <a:lnTo>
                    <a:pt x="410" y="32"/>
                  </a:lnTo>
                  <a:lnTo>
                    <a:pt x="405" y="27"/>
                  </a:lnTo>
                  <a:lnTo>
                    <a:pt x="400" y="25"/>
                  </a:lnTo>
                  <a:lnTo>
                    <a:pt x="396" y="22"/>
                  </a:lnTo>
                  <a:lnTo>
                    <a:pt x="396" y="22"/>
                  </a:lnTo>
                  <a:lnTo>
                    <a:pt x="379" y="18"/>
                  </a:lnTo>
                  <a:lnTo>
                    <a:pt x="363" y="14"/>
                  </a:lnTo>
                  <a:lnTo>
                    <a:pt x="363" y="14"/>
                  </a:lnTo>
                  <a:lnTo>
                    <a:pt x="329" y="7"/>
                  </a:lnTo>
                  <a:lnTo>
                    <a:pt x="295" y="4"/>
                  </a:lnTo>
                  <a:lnTo>
                    <a:pt x="295" y="4"/>
                  </a:lnTo>
                  <a:lnTo>
                    <a:pt x="261" y="0"/>
                  </a:lnTo>
                  <a:lnTo>
                    <a:pt x="245" y="0"/>
                  </a:lnTo>
                  <a:lnTo>
                    <a:pt x="228" y="0"/>
                  </a:lnTo>
                  <a:lnTo>
                    <a:pt x="211" y="1"/>
                  </a:lnTo>
                  <a:lnTo>
                    <a:pt x="194" y="5"/>
                  </a:lnTo>
                  <a:lnTo>
                    <a:pt x="178" y="8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48" y="21"/>
                  </a:lnTo>
                  <a:lnTo>
                    <a:pt x="134" y="29"/>
                  </a:lnTo>
                  <a:lnTo>
                    <a:pt x="106" y="47"/>
                  </a:lnTo>
                  <a:lnTo>
                    <a:pt x="106" y="47"/>
                  </a:lnTo>
                  <a:lnTo>
                    <a:pt x="94" y="55"/>
                  </a:lnTo>
                  <a:lnTo>
                    <a:pt x="82" y="64"/>
                  </a:lnTo>
                  <a:lnTo>
                    <a:pt x="70" y="75"/>
                  </a:lnTo>
                  <a:lnTo>
                    <a:pt x="59" y="85"/>
                  </a:lnTo>
                  <a:lnTo>
                    <a:pt x="59" y="85"/>
                  </a:lnTo>
                  <a:lnTo>
                    <a:pt x="50" y="97"/>
                  </a:lnTo>
                  <a:lnTo>
                    <a:pt x="42" y="109"/>
                  </a:lnTo>
                  <a:lnTo>
                    <a:pt x="35" y="121"/>
                  </a:lnTo>
                  <a:lnTo>
                    <a:pt x="28" y="133"/>
                  </a:lnTo>
                  <a:lnTo>
                    <a:pt x="22" y="147"/>
                  </a:lnTo>
                  <a:lnTo>
                    <a:pt x="18" y="160"/>
                  </a:lnTo>
                  <a:lnTo>
                    <a:pt x="10" y="188"/>
                  </a:lnTo>
                  <a:lnTo>
                    <a:pt x="10" y="188"/>
                  </a:lnTo>
                  <a:lnTo>
                    <a:pt x="6" y="205"/>
                  </a:lnTo>
                  <a:lnTo>
                    <a:pt x="3" y="223"/>
                  </a:lnTo>
                  <a:lnTo>
                    <a:pt x="0" y="241"/>
                  </a:lnTo>
                  <a:lnTo>
                    <a:pt x="0" y="250"/>
                  </a:lnTo>
                  <a:lnTo>
                    <a:pt x="1" y="258"/>
                  </a:lnTo>
                  <a:lnTo>
                    <a:pt x="1" y="258"/>
                  </a:lnTo>
                  <a:lnTo>
                    <a:pt x="4" y="267"/>
                  </a:lnTo>
                  <a:lnTo>
                    <a:pt x="6" y="276"/>
                  </a:lnTo>
                  <a:lnTo>
                    <a:pt x="13" y="291"/>
                  </a:lnTo>
                  <a:lnTo>
                    <a:pt x="21" y="306"/>
                  </a:lnTo>
                  <a:lnTo>
                    <a:pt x="31" y="321"/>
                  </a:lnTo>
                  <a:lnTo>
                    <a:pt x="31" y="321"/>
                  </a:lnTo>
                  <a:lnTo>
                    <a:pt x="33" y="322"/>
                  </a:lnTo>
                  <a:lnTo>
                    <a:pt x="34" y="323"/>
                  </a:lnTo>
                  <a:lnTo>
                    <a:pt x="39" y="322"/>
                  </a:lnTo>
                  <a:lnTo>
                    <a:pt x="40" y="321"/>
                  </a:lnTo>
                  <a:lnTo>
                    <a:pt x="41" y="320"/>
                  </a:lnTo>
                  <a:lnTo>
                    <a:pt x="41" y="318"/>
                  </a:lnTo>
                  <a:lnTo>
                    <a:pt x="40" y="315"/>
                  </a:lnTo>
                  <a:lnTo>
                    <a:pt x="40" y="315"/>
                  </a:lnTo>
                  <a:lnTo>
                    <a:pt x="32" y="304"/>
                  </a:lnTo>
                  <a:lnTo>
                    <a:pt x="25" y="291"/>
                  </a:lnTo>
                  <a:lnTo>
                    <a:pt x="18" y="278"/>
                  </a:lnTo>
                  <a:lnTo>
                    <a:pt x="13" y="265"/>
                  </a:lnTo>
                  <a:lnTo>
                    <a:pt x="13" y="265"/>
                  </a:lnTo>
                  <a:lnTo>
                    <a:pt x="12" y="257"/>
                  </a:lnTo>
                  <a:lnTo>
                    <a:pt x="11" y="249"/>
                  </a:lnTo>
                  <a:lnTo>
                    <a:pt x="12" y="234"/>
                  </a:lnTo>
                  <a:lnTo>
                    <a:pt x="14" y="218"/>
                  </a:lnTo>
                  <a:lnTo>
                    <a:pt x="17" y="203"/>
                  </a:lnTo>
                  <a:lnTo>
                    <a:pt x="17" y="203"/>
                  </a:lnTo>
                  <a:lnTo>
                    <a:pt x="24" y="177"/>
                  </a:lnTo>
                  <a:lnTo>
                    <a:pt x="32" y="152"/>
                  </a:lnTo>
                  <a:lnTo>
                    <a:pt x="38" y="140"/>
                  </a:lnTo>
                  <a:lnTo>
                    <a:pt x="43" y="128"/>
                  </a:lnTo>
                  <a:lnTo>
                    <a:pt x="49" y="117"/>
                  </a:lnTo>
                  <a:lnTo>
                    <a:pt x="57" y="105"/>
                  </a:lnTo>
                  <a:lnTo>
                    <a:pt x="57" y="105"/>
                  </a:lnTo>
                  <a:lnTo>
                    <a:pt x="66" y="93"/>
                  </a:lnTo>
                  <a:lnTo>
                    <a:pt x="76" y="83"/>
                  </a:lnTo>
                  <a:lnTo>
                    <a:pt x="87" y="74"/>
                  </a:lnTo>
                  <a:lnTo>
                    <a:pt x="98" y="65"/>
                  </a:lnTo>
                  <a:lnTo>
                    <a:pt x="122" y="49"/>
                  </a:lnTo>
                  <a:lnTo>
                    <a:pt x="147" y="34"/>
                  </a:lnTo>
                  <a:lnTo>
                    <a:pt x="147" y="34"/>
                  </a:lnTo>
                  <a:lnTo>
                    <a:pt x="161" y="27"/>
                  </a:lnTo>
                  <a:lnTo>
                    <a:pt x="175" y="21"/>
                  </a:lnTo>
                  <a:lnTo>
                    <a:pt x="189" y="16"/>
                  </a:lnTo>
                  <a:lnTo>
                    <a:pt x="204" y="13"/>
                  </a:lnTo>
                  <a:lnTo>
                    <a:pt x="204" y="13"/>
                  </a:lnTo>
                  <a:lnTo>
                    <a:pt x="221" y="12"/>
                  </a:lnTo>
                  <a:lnTo>
                    <a:pt x="237" y="11"/>
                  </a:lnTo>
                  <a:lnTo>
                    <a:pt x="268" y="12"/>
                  </a:lnTo>
                  <a:lnTo>
                    <a:pt x="268" y="12"/>
                  </a:lnTo>
                  <a:lnTo>
                    <a:pt x="305" y="15"/>
                  </a:lnTo>
                  <a:lnTo>
                    <a:pt x="341" y="20"/>
                  </a:lnTo>
                  <a:lnTo>
                    <a:pt x="341" y="20"/>
                  </a:lnTo>
                  <a:lnTo>
                    <a:pt x="375" y="27"/>
                  </a:lnTo>
                  <a:lnTo>
                    <a:pt x="375" y="27"/>
                  </a:lnTo>
                  <a:lnTo>
                    <a:pt x="390" y="30"/>
                  </a:lnTo>
                  <a:lnTo>
                    <a:pt x="397" y="34"/>
                  </a:lnTo>
                  <a:lnTo>
                    <a:pt x="400" y="36"/>
                  </a:lnTo>
                  <a:lnTo>
                    <a:pt x="401" y="40"/>
                  </a:lnTo>
                  <a:lnTo>
                    <a:pt x="401" y="40"/>
                  </a:lnTo>
                  <a:lnTo>
                    <a:pt x="403" y="41"/>
                  </a:lnTo>
                  <a:lnTo>
                    <a:pt x="405" y="42"/>
                  </a:lnTo>
                  <a:lnTo>
                    <a:pt x="408" y="43"/>
                  </a:lnTo>
                  <a:lnTo>
                    <a:pt x="410" y="42"/>
                  </a:lnTo>
                  <a:lnTo>
                    <a:pt x="412" y="41"/>
                  </a:lnTo>
                  <a:lnTo>
                    <a:pt x="412" y="39"/>
                  </a:lnTo>
                  <a:lnTo>
                    <a:pt x="412" y="36"/>
                  </a:lnTo>
                  <a:lnTo>
                    <a:pt x="412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45">
              <a:extLst>
                <a:ext uri="{FF2B5EF4-FFF2-40B4-BE49-F238E27FC236}">
                  <a16:creationId xmlns:a16="http://schemas.microsoft.com/office/drawing/2014/main" id="{CDA23780-0F7F-BF39-210F-222FEF4A1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7" y="48"/>
              <a:ext cx="118" cy="302"/>
            </a:xfrm>
            <a:custGeom>
              <a:avLst/>
              <a:gdLst>
                <a:gd name="T0" fmla="*/ 3 w 118"/>
                <a:gd name="T1" fmla="*/ 9 h 302"/>
                <a:gd name="T2" fmla="*/ 32 w 118"/>
                <a:gd name="T3" fmla="*/ 20 h 302"/>
                <a:gd name="T4" fmla="*/ 57 w 118"/>
                <a:gd name="T5" fmla="*/ 36 h 302"/>
                <a:gd name="T6" fmla="*/ 77 w 118"/>
                <a:gd name="T7" fmla="*/ 58 h 302"/>
                <a:gd name="T8" fmla="*/ 92 w 118"/>
                <a:gd name="T9" fmla="*/ 85 h 302"/>
                <a:gd name="T10" fmla="*/ 99 w 118"/>
                <a:gd name="T11" fmla="*/ 101 h 302"/>
                <a:gd name="T12" fmla="*/ 106 w 118"/>
                <a:gd name="T13" fmla="*/ 134 h 302"/>
                <a:gd name="T14" fmla="*/ 106 w 118"/>
                <a:gd name="T15" fmla="*/ 169 h 302"/>
                <a:gd name="T16" fmla="*/ 100 w 118"/>
                <a:gd name="T17" fmla="*/ 203 h 302"/>
                <a:gd name="T18" fmla="*/ 94 w 118"/>
                <a:gd name="T19" fmla="*/ 219 h 302"/>
                <a:gd name="T20" fmla="*/ 78 w 118"/>
                <a:gd name="T21" fmla="*/ 258 h 302"/>
                <a:gd name="T22" fmla="*/ 56 w 118"/>
                <a:gd name="T23" fmla="*/ 294 h 302"/>
                <a:gd name="T24" fmla="*/ 56 w 118"/>
                <a:gd name="T25" fmla="*/ 296 h 302"/>
                <a:gd name="T26" fmla="*/ 56 w 118"/>
                <a:gd name="T27" fmla="*/ 300 h 302"/>
                <a:gd name="T28" fmla="*/ 62 w 118"/>
                <a:gd name="T29" fmla="*/ 302 h 302"/>
                <a:gd name="T30" fmla="*/ 65 w 118"/>
                <a:gd name="T31" fmla="*/ 300 h 302"/>
                <a:gd name="T32" fmla="*/ 76 w 118"/>
                <a:gd name="T33" fmla="*/ 284 h 302"/>
                <a:gd name="T34" fmla="*/ 94 w 118"/>
                <a:gd name="T35" fmla="*/ 249 h 302"/>
                <a:gd name="T36" fmla="*/ 108 w 118"/>
                <a:gd name="T37" fmla="*/ 211 h 302"/>
                <a:gd name="T38" fmla="*/ 116 w 118"/>
                <a:gd name="T39" fmla="*/ 174 h 302"/>
                <a:gd name="T40" fmla="*/ 118 w 118"/>
                <a:gd name="T41" fmla="*/ 154 h 302"/>
                <a:gd name="T42" fmla="*/ 114 w 118"/>
                <a:gd name="T43" fmla="*/ 120 h 302"/>
                <a:gd name="T44" fmla="*/ 105 w 118"/>
                <a:gd name="T45" fmla="*/ 89 h 302"/>
                <a:gd name="T46" fmla="*/ 90 w 118"/>
                <a:gd name="T47" fmla="*/ 58 h 302"/>
                <a:gd name="T48" fmla="*/ 69 w 118"/>
                <a:gd name="T49" fmla="*/ 33 h 302"/>
                <a:gd name="T50" fmla="*/ 55 w 118"/>
                <a:gd name="T51" fmla="*/ 21 h 302"/>
                <a:gd name="T52" fmla="*/ 23 w 118"/>
                <a:gd name="T53" fmla="*/ 5 h 302"/>
                <a:gd name="T54" fmla="*/ 7 w 118"/>
                <a:gd name="T55" fmla="*/ 0 h 302"/>
                <a:gd name="T56" fmla="*/ 2 w 118"/>
                <a:gd name="T57" fmla="*/ 0 h 302"/>
                <a:gd name="T58" fmla="*/ 0 w 118"/>
                <a:gd name="T59" fmla="*/ 6 h 302"/>
                <a:gd name="T60" fmla="*/ 1 w 118"/>
                <a:gd name="T61" fmla="*/ 8 h 302"/>
                <a:gd name="T62" fmla="*/ 3 w 118"/>
                <a:gd name="T63" fmla="*/ 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8" h="302">
                  <a:moveTo>
                    <a:pt x="3" y="9"/>
                  </a:moveTo>
                  <a:lnTo>
                    <a:pt x="3" y="9"/>
                  </a:lnTo>
                  <a:lnTo>
                    <a:pt x="18" y="14"/>
                  </a:lnTo>
                  <a:lnTo>
                    <a:pt x="32" y="20"/>
                  </a:lnTo>
                  <a:lnTo>
                    <a:pt x="45" y="28"/>
                  </a:lnTo>
                  <a:lnTo>
                    <a:pt x="57" y="36"/>
                  </a:lnTo>
                  <a:lnTo>
                    <a:pt x="67" y="47"/>
                  </a:lnTo>
                  <a:lnTo>
                    <a:pt x="77" y="58"/>
                  </a:lnTo>
                  <a:lnTo>
                    <a:pt x="85" y="71"/>
                  </a:lnTo>
                  <a:lnTo>
                    <a:pt x="92" y="85"/>
                  </a:lnTo>
                  <a:lnTo>
                    <a:pt x="92" y="85"/>
                  </a:lnTo>
                  <a:lnTo>
                    <a:pt x="99" y="101"/>
                  </a:lnTo>
                  <a:lnTo>
                    <a:pt x="104" y="118"/>
                  </a:lnTo>
                  <a:lnTo>
                    <a:pt x="106" y="134"/>
                  </a:lnTo>
                  <a:lnTo>
                    <a:pt x="106" y="152"/>
                  </a:lnTo>
                  <a:lnTo>
                    <a:pt x="106" y="169"/>
                  </a:lnTo>
                  <a:lnTo>
                    <a:pt x="104" y="187"/>
                  </a:lnTo>
                  <a:lnTo>
                    <a:pt x="100" y="203"/>
                  </a:lnTo>
                  <a:lnTo>
                    <a:pt x="94" y="219"/>
                  </a:lnTo>
                  <a:lnTo>
                    <a:pt x="94" y="219"/>
                  </a:lnTo>
                  <a:lnTo>
                    <a:pt x="87" y="239"/>
                  </a:lnTo>
                  <a:lnTo>
                    <a:pt x="78" y="258"/>
                  </a:lnTo>
                  <a:lnTo>
                    <a:pt x="67" y="277"/>
                  </a:lnTo>
                  <a:lnTo>
                    <a:pt x="56" y="294"/>
                  </a:lnTo>
                  <a:lnTo>
                    <a:pt x="56" y="294"/>
                  </a:lnTo>
                  <a:lnTo>
                    <a:pt x="56" y="296"/>
                  </a:lnTo>
                  <a:lnTo>
                    <a:pt x="56" y="299"/>
                  </a:lnTo>
                  <a:lnTo>
                    <a:pt x="56" y="300"/>
                  </a:lnTo>
                  <a:lnTo>
                    <a:pt x="58" y="301"/>
                  </a:lnTo>
                  <a:lnTo>
                    <a:pt x="62" y="302"/>
                  </a:lnTo>
                  <a:lnTo>
                    <a:pt x="64" y="301"/>
                  </a:lnTo>
                  <a:lnTo>
                    <a:pt x="65" y="300"/>
                  </a:lnTo>
                  <a:lnTo>
                    <a:pt x="65" y="300"/>
                  </a:lnTo>
                  <a:lnTo>
                    <a:pt x="76" y="284"/>
                  </a:lnTo>
                  <a:lnTo>
                    <a:pt x="86" y="266"/>
                  </a:lnTo>
                  <a:lnTo>
                    <a:pt x="94" y="249"/>
                  </a:lnTo>
                  <a:lnTo>
                    <a:pt x="102" y="230"/>
                  </a:lnTo>
                  <a:lnTo>
                    <a:pt x="108" y="211"/>
                  </a:lnTo>
                  <a:lnTo>
                    <a:pt x="113" y="193"/>
                  </a:lnTo>
                  <a:lnTo>
                    <a:pt x="116" y="174"/>
                  </a:lnTo>
                  <a:lnTo>
                    <a:pt x="118" y="154"/>
                  </a:lnTo>
                  <a:lnTo>
                    <a:pt x="118" y="154"/>
                  </a:lnTo>
                  <a:lnTo>
                    <a:pt x="116" y="136"/>
                  </a:lnTo>
                  <a:lnTo>
                    <a:pt x="114" y="120"/>
                  </a:lnTo>
                  <a:lnTo>
                    <a:pt x="111" y="104"/>
                  </a:lnTo>
                  <a:lnTo>
                    <a:pt x="105" y="89"/>
                  </a:lnTo>
                  <a:lnTo>
                    <a:pt x="98" y="73"/>
                  </a:lnTo>
                  <a:lnTo>
                    <a:pt x="90" y="58"/>
                  </a:lnTo>
                  <a:lnTo>
                    <a:pt x="80" y="45"/>
                  </a:lnTo>
                  <a:lnTo>
                    <a:pt x="69" y="33"/>
                  </a:lnTo>
                  <a:lnTo>
                    <a:pt x="69" y="33"/>
                  </a:lnTo>
                  <a:lnTo>
                    <a:pt x="55" y="21"/>
                  </a:lnTo>
                  <a:lnTo>
                    <a:pt x="39" y="12"/>
                  </a:lnTo>
                  <a:lnTo>
                    <a:pt x="23" y="5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46">
              <a:extLst>
                <a:ext uri="{FF2B5EF4-FFF2-40B4-BE49-F238E27FC236}">
                  <a16:creationId xmlns:a16="http://schemas.microsoft.com/office/drawing/2014/main" id="{974904D4-392A-1C5D-E87C-E10DE212B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4" y="627"/>
              <a:ext cx="174" cy="286"/>
            </a:xfrm>
            <a:custGeom>
              <a:avLst/>
              <a:gdLst>
                <a:gd name="T0" fmla="*/ 2 w 174"/>
                <a:gd name="T1" fmla="*/ 5 h 286"/>
                <a:gd name="T2" fmla="*/ 2 w 174"/>
                <a:gd name="T3" fmla="*/ 41 h 286"/>
                <a:gd name="T4" fmla="*/ 0 w 174"/>
                <a:gd name="T5" fmla="*/ 68 h 286"/>
                <a:gd name="T6" fmla="*/ 2 w 174"/>
                <a:gd name="T7" fmla="*/ 76 h 286"/>
                <a:gd name="T8" fmla="*/ 4 w 174"/>
                <a:gd name="T9" fmla="*/ 83 h 286"/>
                <a:gd name="T10" fmla="*/ 9 w 174"/>
                <a:gd name="T11" fmla="*/ 86 h 286"/>
                <a:gd name="T12" fmla="*/ 23 w 174"/>
                <a:gd name="T13" fmla="*/ 88 h 286"/>
                <a:gd name="T14" fmla="*/ 60 w 174"/>
                <a:gd name="T15" fmla="*/ 92 h 286"/>
                <a:gd name="T16" fmla="*/ 67 w 174"/>
                <a:gd name="T17" fmla="*/ 93 h 286"/>
                <a:gd name="T18" fmla="*/ 84 w 174"/>
                <a:gd name="T19" fmla="*/ 96 h 286"/>
                <a:gd name="T20" fmla="*/ 90 w 174"/>
                <a:gd name="T21" fmla="*/ 102 h 286"/>
                <a:gd name="T22" fmla="*/ 94 w 174"/>
                <a:gd name="T23" fmla="*/ 109 h 286"/>
                <a:gd name="T24" fmla="*/ 96 w 174"/>
                <a:gd name="T25" fmla="*/ 116 h 286"/>
                <a:gd name="T26" fmla="*/ 104 w 174"/>
                <a:gd name="T27" fmla="*/ 134 h 286"/>
                <a:gd name="T28" fmla="*/ 131 w 174"/>
                <a:gd name="T29" fmla="*/ 203 h 286"/>
                <a:gd name="T30" fmla="*/ 162 w 174"/>
                <a:gd name="T31" fmla="*/ 283 h 286"/>
                <a:gd name="T32" fmla="*/ 166 w 174"/>
                <a:gd name="T33" fmla="*/ 286 h 286"/>
                <a:gd name="T34" fmla="*/ 172 w 174"/>
                <a:gd name="T35" fmla="*/ 285 h 286"/>
                <a:gd name="T36" fmla="*/ 174 w 174"/>
                <a:gd name="T37" fmla="*/ 281 h 286"/>
                <a:gd name="T38" fmla="*/ 173 w 174"/>
                <a:gd name="T39" fmla="*/ 280 h 286"/>
                <a:gd name="T40" fmla="*/ 118 w 174"/>
                <a:gd name="T41" fmla="*/ 142 h 286"/>
                <a:gd name="T42" fmla="*/ 104 w 174"/>
                <a:gd name="T43" fmla="*/ 107 h 286"/>
                <a:gd name="T44" fmla="*/ 98 w 174"/>
                <a:gd name="T45" fmla="*/ 96 h 286"/>
                <a:gd name="T46" fmla="*/ 89 w 174"/>
                <a:gd name="T47" fmla="*/ 86 h 286"/>
                <a:gd name="T48" fmla="*/ 82 w 174"/>
                <a:gd name="T49" fmla="*/ 84 h 286"/>
                <a:gd name="T50" fmla="*/ 59 w 174"/>
                <a:gd name="T51" fmla="*/ 82 h 286"/>
                <a:gd name="T52" fmla="*/ 23 w 174"/>
                <a:gd name="T53" fmla="*/ 77 h 286"/>
                <a:gd name="T54" fmla="*/ 17 w 174"/>
                <a:gd name="T55" fmla="*/ 77 h 286"/>
                <a:gd name="T56" fmla="*/ 12 w 174"/>
                <a:gd name="T57" fmla="*/ 76 h 286"/>
                <a:gd name="T58" fmla="*/ 12 w 174"/>
                <a:gd name="T59" fmla="*/ 74 h 286"/>
                <a:gd name="T60" fmla="*/ 12 w 174"/>
                <a:gd name="T61" fmla="*/ 67 h 286"/>
                <a:gd name="T62" fmla="*/ 12 w 174"/>
                <a:gd name="T63" fmla="*/ 46 h 286"/>
                <a:gd name="T64" fmla="*/ 12 w 174"/>
                <a:gd name="T65" fmla="*/ 5 h 286"/>
                <a:gd name="T66" fmla="*/ 12 w 174"/>
                <a:gd name="T67" fmla="*/ 2 h 286"/>
                <a:gd name="T68" fmla="*/ 9 w 174"/>
                <a:gd name="T69" fmla="*/ 0 h 286"/>
                <a:gd name="T70" fmla="*/ 5 w 174"/>
                <a:gd name="T71" fmla="*/ 0 h 286"/>
                <a:gd name="T72" fmla="*/ 2 w 174"/>
                <a:gd name="T73" fmla="*/ 2 h 286"/>
                <a:gd name="T74" fmla="*/ 2 w 174"/>
                <a:gd name="T75" fmla="*/ 5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4" h="286">
                  <a:moveTo>
                    <a:pt x="2" y="5"/>
                  </a:moveTo>
                  <a:lnTo>
                    <a:pt x="2" y="5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3" y="81"/>
                  </a:lnTo>
                  <a:lnTo>
                    <a:pt x="4" y="83"/>
                  </a:lnTo>
                  <a:lnTo>
                    <a:pt x="6" y="85"/>
                  </a:lnTo>
                  <a:lnTo>
                    <a:pt x="9" y="86"/>
                  </a:lnTo>
                  <a:lnTo>
                    <a:pt x="16" y="88"/>
                  </a:lnTo>
                  <a:lnTo>
                    <a:pt x="23" y="88"/>
                  </a:lnTo>
                  <a:lnTo>
                    <a:pt x="23" y="88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7" y="93"/>
                  </a:lnTo>
                  <a:lnTo>
                    <a:pt x="76" y="93"/>
                  </a:lnTo>
                  <a:lnTo>
                    <a:pt x="84" y="96"/>
                  </a:lnTo>
                  <a:lnTo>
                    <a:pt x="88" y="98"/>
                  </a:lnTo>
                  <a:lnTo>
                    <a:pt x="90" y="102"/>
                  </a:lnTo>
                  <a:lnTo>
                    <a:pt x="90" y="102"/>
                  </a:lnTo>
                  <a:lnTo>
                    <a:pt x="94" y="109"/>
                  </a:lnTo>
                  <a:lnTo>
                    <a:pt x="96" y="116"/>
                  </a:lnTo>
                  <a:lnTo>
                    <a:pt x="96" y="116"/>
                  </a:lnTo>
                  <a:lnTo>
                    <a:pt x="104" y="134"/>
                  </a:lnTo>
                  <a:lnTo>
                    <a:pt x="104" y="134"/>
                  </a:lnTo>
                  <a:lnTo>
                    <a:pt x="131" y="203"/>
                  </a:lnTo>
                  <a:lnTo>
                    <a:pt x="131" y="203"/>
                  </a:lnTo>
                  <a:lnTo>
                    <a:pt x="162" y="283"/>
                  </a:lnTo>
                  <a:lnTo>
                    <a:pt x="162" y="283"/>
                  </a:lnTo>
                  <a:lnTo>
                    <a:pt x="165" y="285"/>
                  </a:lnTo>
                  <a:lnTo>
                    <a:pt x="166" y="286"/>
                  </a:lnTo>
                  <a:lnTo>
                    <a:pt x="169" y="286"/>
                  </a:lnTo>
                  <a:lnTo>
                    <a:pt x="172" y="285"/>
                  </a:lnTo>
                  <a:lnTo>
                    <a:pt x="173" y="284"/>
                  </a:lnTo>
                  <a:lnTo>
                    <a:pt x="174" y="281"/>
                  </a:lnTo>
                  <a:lnTo>
                    <a:pt x="173" y="280"/>
                  </a:lnTo>
                  <a:lnTo>
                    <a:pt x="173" y="280"/>
                  </a:lnTo>
                  <a:lnTo>
                    <a:pt x="118" y="142"/>
                  </a:lnTo>
                  <a:lnTo>
                    <a:pt x="118" y="142"/>
                  </a:lnTo>
                  <a:lnTo>
                    <a:pt x="104" y="107"/>
                  </a:lnTo>
                  <a:lnTo>
                    <a:pt x="104" y="107"/>
                  </a:lnTo>
                  <a:lnTo>
                    <a:pt x="102" y="102"/>
                  </a:lnTo>
                  <a:lnTo>
                    <a:pt x="98" y="96"/>
                  </a:lnTo>
                  <a:lnTo>
                    <a:pt x="95" y="91"/>
                  </a:lnTo>
                  <a:lnTo>
                    <a:pt x="89" y="86"/>
                  </a:lnTo>
                  <a:lnTo>
                    <a:pt x="89" y="86"/>
                  </a:lnTo>
                  <a:lnTo>
                    <a:pt x="82" y="84"/>
                  </a:lnTo>
                  <a:lnTo>
                    <a:pt x="74" y="83"/>
                  </a:lnTo>
                  <a:lnTo>
                    <a:pt x="59" y="82"/>
                  </a:lnTo>
                  <a:lnTo>
                    <a:pt x="59" y="82"/>
                  </a:lnTo>
                  <a:lnTo>
                    <a:pt x="23" y="77"/>
                  </a:lnTo>
                  <a:lnTo>
                    <a:pt x="23" y="77"/>
                  </a:lnTo>
                  <a:lnTo>
                    <a:pt x="17" y="77"/>
                  </a:lnTo>
                  <a:lnTo>
                    <a:pt x="14" y="77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2" y="74"/>
                  </a:lnTo>
                  <a:lnTo>
                    <a:pt x="12" y="71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47">
              <a:extLst>
                <a:ext uri="{FF2B5EF4-FFF2-40B4-BE49-F238E27FC236}">
                  <a16:creationId xmlns:a16="http://schemas.microsoft.com/office/drawing/2014/main" id="{EA046A02-F4EC-167E-C838-25EB2966F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8" y="646"/>
              <a:ext cx="148" cy="254"/>
            </a:xfrm>
            <a:custGeom>
              <a:avLst/>
              <a:gdLst>
                <a:gd name="T0" fmla="*/ 139 w 148"/>
                <a:gd name="T1" fmla="*/ 2 h 254"/>
                <a:gd name="T2" fmla="*/ 139 w 148"/>
                <a:gd name="T3" fmla="*/ 2 h 254"/>
                <a:gd name="T4" fmla="*/ 103 w 148"/>
                <a:gd name="T5" fmla="*/ 62 h 254"/>
                <a:gd name="T6" fmla="*/ 67 w 148"/>
                <a:gd name="T7" fmla="*/ 122 h 254"/>
                <a:gd name="T8" fmla="*/ 33 w 148"/>
                <a:gd name="T9" fmla="*/ 184 h 254"/>
                <a:gd name="T10" fmla="*/ 0 w 148"/>
                <a:gd name="T11" fmla="*/ 246 h 254"/>
                <a:gd name="T12" fmla="*/ 0 w 148"/>
                <a:gd name="T13" fmla="*/ 246 h 254"/>
                <a:gd name="T14" fmla="*/ 0 w 148"/>
                <a:gd name="T15" fmla="*/ 248 h 254"/>
                <a:gd name="T16" fmla="*/ 0 w 148"/>
                <a:gd name="T17" fmla="*/ 251 h 254"/>
                <a:gd name="T18" fmla="*/ 2 w 148"/>
                <a:gd name="T19" fmla="*/ 254 h 254"/>
                <a:gd name="T20" fmla="*/ 5 w 148"/>
                <a:gd name="T21" fmla="*/ 254 h 254"/>
                <a:gd name="T22" fmla="*/ 6 w 148"/>
                <a:gd name="T23" fmla="*/ 254 h 254"/>
                <a:gd name="T24" fmla="*/ 8 w 148"/>
                <a:gd name="T25" fmla="*/ 254 h 254"/>
                <a:gd name="T26" fmla="*/ 9 w 148"/>
                <a:gd name="T27" fmla="*/ 252 h 254"/>
                <a:gd name="T28" fmla="*/ 9 w 148"/>
                <a:gd name="T29" fmla="*/ 252 h 254"/>
                <a:gd name="T30" fmla="*/ 42 w 148"/>
                <a:gd name="T31" fmla="*/ 190 h 254"/>
                <a:gd name="T32" fmla="*/ 76 w 148"/>
                <a:gd name="T33" fmla="*/ 128 h 254"/>
                <a:gd name="T34" fmla="*/ 111 w 148"/>
                <a:gd name="T35" fmla="*/ 67 h 254"/>
                <a:gd name="T36" fmla="*/ 148 w 148"/>
                <a:gd name="T37" fmla="*/ 7 h 254"/>
                <a:gd name="T38" fmla="*/ 148 w 148"/>
                <a:gd name="T39" fmla="*/ 7 h 254"/>
                <a:gd name="T40" fmla="*/ 148 w 148"/>
                <a:gd name="T41" fmla="*/ 4 h 254"/>
                <a:gd name="T42" fmla="*/ 148 w 148"/>
                <a:gd name="T43" fmla="*/ 3 h 254"/>
                <a:gd name="T44" fmla="*/ 147 w 148"/>
                <a:gd name="T45" fmla="*/ 1 h 254"/>
                <a:gd name="T46" fmla="*/ 146 w 148"/>
                <a:gd name="T47" fmla="*/ 0 h 254"/>
                <a:gd name="T48" fmla="*/ 144 w 148"/>
                <a:gd name="T49" fmla="*/ 0 h 254"/>
                <a:gd name="T50" fmla="*/ 142 w 148"/>
                <a:gd name="T51" fmla="*/ 0 h 254"/>
                <a:gd name="T52" fmla="*/ 140 w 148"/>
                <a:gd name="T53" fmla="*/ 0 h 254"/>
                <a:gd name="T54" fmla="*/ 139 w 148"/>
                <a:gd name="T55" fmla="*/ 2 h 254"/>
                <a:gd name="T56" fmla="*/ 139 w 148"/>
                <a:gd name="T57" fmla="*/ 2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8" h="254">
                  <a:moveTo>
                    <a:pt x="139" y="2"/>
                  </a:moveTo>
                  <a:lnTo>
                    <a:pt x="139" y="2"/>
                  </a:lnTo>
                  <a:lnTo>
                    <a:pt x="103" y="62"/>
                  </a:lnTo>
                  <a:lnTo>
                    <a:pt x="67" y="122"/>
                  </a:lnTo>
                  <a:lnTo>
                    <a:pt x="33" y="184"/>
                  </a:lnTo>
                  <a:lnTo>
                    <a:pt x="0" y="246"/>
                  </a:lnTo>
                  <a:lnTo>
                    <a:pt x="0" y="246"/>
                  </a:lnTo>
                  <a:lnTo>
                    <a:pt x="0" y="248"/>
                  </a:lnTo>
                  <a:lnTo>
                    <a:pt x="0" y="251"/>
                  </a:lnTo>
                  <a:lnTo>
                    <a:pt x="2" y="254"/>
                  </a:lnTo>
                  <a:lnTo>
                    <a:pt x="5" y="254"/>
                  </a:lnTo>
                  <a:lnTo>
                    <a:pt x="6" y="254"/>
                  </a:lnTo>
                  <a:lnTo>
                    <a:pt x="8" y="254"/>
                  </a:lnTo>
                  <a:lnTo>
                    <a:pt x="9" y="252"/>
                  </a:lnTo>
                  <a:lnTo>
                    <a:pt x="9" y="252"/>
                  </a:lnTo>
                  <a:lnTo>
                    <a:pt x="42" y="190"/>
                  </a:lnTo>
                  <a:lnTo>
                    <a:pt x="76" y="128"/>
                  </a:lnTo>
                  <a:lnTo>
                    <a:pt x="111" y="67"/>
                  </a:lnTo>
                  <a:lnTo>
                    <a:pt x="148" y="7"/>
                  </a:lnTo>
                  <a:lnTo>
                    <a:pt x="148" y="7"/>
                  </a:lnTo>
                  <a:lnTo>
                    <a:pt x="148" y="4"/>
                  </a:lnTo>
                  <a:lnTo>
                    <a:pt x="148" y="3"/>
                  </a:lnTo>
                  <a:lnTo>
                    <a:pt x="147" y="1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40" y="0"/>
                  </a:lnTo>
                  <a:lnTo>
                    <a:pt x="139" y="2"/>
                  </a:lnTo>
                  <a:lnTo>
                    <a:pt x="13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48">
              <a:extLst>
                <a:ext uri="{FF2B5EF4-FFF2-40B4-BE49-F238E27FC236}">
                  <a16:creationId xmlns:a16="http://schemas.microsoft.com/office/drawing/2014/main" id="{752792B1-7450-6213-5014-EA42C2E70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2" y="475"/>
              <a:ext cx="198" cy="382"/>
            </a:xfrm>
            <a:custGeom>
              <a:avLst/>
              <a:gdLst>
                <a:gd name="T0" fmla="*/ 101 w 198"/>
                <a:gd name="T1" fmla="*/ 7 h 382"/>
                <a:gd name="T2" fmla="*/ 146 w 198"/>
                <a:gd name="T3" fmla="*/ 92 h 382"/>
                <a:gd name="T4" fmla="*/ 165 w 198"/>
                <a:gd name="T5" fmla="*/ 136 h 382"/>
                <a:gd name="T6" fmla="*/ 182 w 198"/>
                <a:gd name="T7" fmla="*/ 181 h 382"/>
                <a:gd name="T8" fmla="*/ 185 w 198"/>
                <a:gd name="T9" fmla="*/ 194 h 382"/>
                <a:gd name="T10" fmla="*/ 189 w 198"/>
                <a:gd name="T11" fmla="*/ 213 h 382"/>
                <a:gd name="T12" fmla="*/ 186 w 198"/>
                <a:gd name="T13" fmla="*/ 226 h 382"/>
                <a:gd name="T14" fmla="*/ 184 w 198"/>
                <a:gd name="T15" fmla="*/ 231 h 382"/>
                <a:gd name="T16" fmla="*/ 171 w 198"/>
                <a:gd name="T17" fmla="*/ 248 h 382"/>
                <a:gd name="T18" fmla="*/ 154 w 198"/>
                <a:gd name="T19" fmla="*/ 261 h 382"/>
                <a:gd name="T20" fmla="*/ 135 w 198"/>
                <a:gd name="T21" fmla="*/ 271 h 382"/>
                <a:gd name="T22" fmla="*/ 116 w 198"/>
                <a:gd name="T23" fmla="*/ 280 h 382"/>
                <a:gd name="T24" fmla="*/ 79 w 198"/>
                <a:gd name="T25" fmla="*/ 304 h 382"/>
                <a:gd name="T26" fmla="*/ 59 w 198"/>
                <a:gd name="T27" fmla="*/ 320 h 382"/>
                <a:gd name="T28" fmla="*/ 1 w 198"/>
                <a:gd name="T29" fmla="*/ 374 h 382"/>
                <a:gd name="T30" fmla="*/ 0 w 198"/>
                <a:gd name="T31" fmla="*/ 375 h 382"/>
                <a:gd name="T32" fmla="*/ 0 w 198"/>
                <a:gd name="T33" fmla="*/ 378 h 382"/>
                <a:gd name="T34" fmla="*/ 3 w 198"/>
                <a:gd name="T35" fmla="*/ 382 h 382"/>
                <a:gd name="T36" fmla="*/ 7 w 198"/>
                <a:gd name="T37" fmla="*/ 382 h 382"/>
                <a:gd name="T38" fmla="*/ 9 w 198"/>
                <a:gd name="T39" fmla="*/ 381 h 382"/>
                <a:gd name="T40" fmla="*/ 63 w 198"/>
                <a:gd name="T41" fmla="*/ 331 h 382"/>
                <a:gd name="T42" fmla="*/ 81 w 198"/>
                <a:gd name="T43" fmla="*/ 315 h 382"/>
                <a:gd name="T44" fmla="*/ 122 w 198"/>
                <a:gd name="T45" fmla="*/ 290 h 382"/>
                <a:gd name="T46" fmla="*/ 141 w 198"/>
                <a:gd name="T47" fmla="*/ 280 h 382"/>
                <a:gd name="T48" fmla="*/ 160 w 198"/>
                <a:gd name="T49" fmla="*/ 269 h 382"/>
                <a:gd name="T50" fmla="*/ 177 w 198"/>
                <a:gd name="T51" fmla="*/ 256 h 382"/>
                <a:gd name="T52" fmla="*/ 191 w 198"/>
                <a:gd name="T53" fmla="*/ 240 h 382"/>
                <a:gd name="T54" fmla="*/ 193 w 198"/>
                <a:gd name="T55" fmla="*/ 235 h 382"/>
                <a:gd name="T56" fmla="*/ 198 w 198"/>
                <a:gd name="T57" fmla="*/ 223 h 382"/>
                <a:gd name="T58" fmla="*/ 198 w 198"/>
                <a:gd name="T59" fmla="*/ 207 h 382"/>
                <a:gd name="T60" fmla="*/ 196 w 198"/>
                <a:gd name="T61" fmla="*/ 195 h 382"/>
                <a:gd name="T62" fmla="*/ 182 w 198"/>
                <a:gd name="T63" fmla="*/ 147 h 382"/>
                <a:gd name="T64" fmla="*/ 162 w 198"/>
                <a:gd name="T65" fmla="*/ 102 h 382"/>
                <a:gd name="T66" fmla="*/ 150 w 198"/>
                <a:gd name="T67" fmla="*/ 76 h 382"/>
                <a:gd name="T68" fmla="*/ 109 w 198"/>
                <a:gd name="T69" fmla="*/ 3 h 382"/>
                <a:gd name="T70" fmla="*/ 108 w 198"/>
                <a:gd name="T71" fmla="*/ 0 h 382"/>
                <a:gd name="T72" fmla="*/ 105 w 198"/>
                <a:gd name="T73" fmla="*/ 0 h 382"/>
                <a:gd name="T74" fmla="*/ 101 w 198"/>
                <a:gd name="T75" fmla="*/ 1 h 382"/>
                <a:gd name="T76" fmla="*/ 100 w 198"/>
                <a:gd name="T77" fmla="*/ 5 h 382"/>
                <a:gd name="T78" fmla="*/ 101 w 198"/>
                <a:gd name="T79" fmla="*/ 7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8" h="382">
                  <a:moveTo>
                    <a:pt x="101" y="7"/>
                  </a:moveTo>
                  <a:lnTo>
                    <a:pt x="101" y="7"/>
                  </a:lnTo>
                  <a:lnTo>
                    <a:pt x="123" y="49"/>
                  </a:lnTo>
                  <a:lnTo>
                    <a:pt x="146" y="92"/>
                  </a:lnTo>
                  <a:lnTo>
                    <a:pt x="156" y="113"/>
                  </a:lnTo>
                  <a:lnTo>
                    <a:pt x="165" y="136"/>
                  </a:lnTo>
                  <a:lnTo>
                    <a:pt x="174" y="159"/>
                  </a:lnTo>
                  <a:lnTo>
                    <a:pt x="182" y="181"/>
                  </a:lnTo>
                  <a:lnTo>
                    <a:pt x="182" y="181"/>
                  </a:lnTo>
                  <a:lnTo>
                    <a:pt x="185" y="194"/>
                  </a:lnTo>
                  <a:lnTo>
                    <a:pt x="188" y="207"/>
                  </a:lnTo>
                  <a:lnTo>
                    <a:pt x="189" y="213"/>
                  </a:lnTo>
                  <a:lnTo>
                    <a:pt x="188" y="219"/>
                  </a:lnTo>
                  <a:lnTo>
                    <a:pt x="186" y="226"/>
                  </a:lnTo>
                  <a:lnTo>
                    <a:pt x="184" y="231"/>
                  </a:lnTo>
                  <a:lnTo>
                    <a:pt x="184" y="231"/>
                  </a:lnTo>
                  <a:lnTo>
                    <a:pt x="178" y="240"/>
                  </a:lnTo>
                  <a:lnTo>
                    <a:pt x="171" y="248"/>
                  </a:lnTo>
                  <a:lnTo>
                    <a:pt x="163" y="254"/>
                  </a:lnTo>
                  <a:lnTo>
                    <a:pt x="154" y="261"/>
                  </a:lnTo>
                  <a:lnTo>
                    <a:pt x="154" y="261"/>
                  </a:lnTo>
                  <a:lnTo>
                    <a:pt x="135" y="271"/>
                  </a:lnTo>
                  <a:lnTo>
                    <a:pt x="116" y="280"/>
                  </a:lnTo>
                  <a:lnTo>
                    <a:pt x="116" y="280"/>
                  </a:lnTo>
                  <a:lnTo>
                    <a:pt x="98" y="292"/>
                  </a:lnTo>
                  <a:lnTo>
                    <a:pt x="79" y="304"/>
                  </a:lnTo>
                  <a:lnTo>
                    <a:pt x="79" y="304"/>
                  </a:lnTo>
                  <a:lnTo>
                    <a:pt x="59" y="320"/>
                  </a:lnTo>
                  <a:lnTo>
                    <a:pt x="39" y="338"/>
                  </a:lnTo>
                  <a:lnTo>
                    <a:pt x="1" y="374"/>
                  </a:lnTo>
                  <a:lnTo>
                    <a:pt x="1" y="374"/>
                  </a:lnTo>
                  <a:lnTo>
                    <a:pt x="0" y="375"/>
                  </a:lnTo>
                  <a:lnTo>
                    <a:pt x="0" y="377"/>
                  </a:lnTo>
                  <a:lnTo>
                    <a:pt x="0" y="378"/>
                  </a:lnTo>
                  <a:lnTo>
                    <a:pt x="1" y="381"/>
                  </a:lnTo>
                  <a:lnTo>
                    <a:pt x="3" y="382"/>
                  </a:lnTo>
                  <a:lnTo>
                    <a:pt x="4" y="382"/>
                  </a:lnTo>
                  <a:lnTo>
                    <a:pt x="7" y="382"/>
                  </a:lnTo>
                  <a:lnTo>
                    <a:pt x="9" y="381"/>
                  </a:lnTo>
                  <a:lnTo>
                    <a:pt x="9" y="381"/>
                  </a:lnTo>
                  <a:lnTo>
                    <a:pt x="44" y="347"/>
                  </a:lnTo>
                  <a:lnTo>
                    <a:pt x="63" y="331"/>
                  </a:lnTo>
                  <a:lnTo>
                    <a:pt x="81" y="315"/>
                  </a:lnTo>
                  <a:lnTo>
                    <a:pt x="81" y="315"/>
                  </a:lnTo>
                  <a:lnTo>
                    <a:pt x="101" y="301"/>
                  </a:lnTo>
                  <a:lnTo>
                    <a:pt x="122" y="290"/>
                  </a:lnTo>
                  <a:lnTo>
                    <a:pt x="122" y="290"/>
                  </a:lnTo>
                  <a:lnTo>
                    <a:pt x="141" y="280"/>
                  </a:lnTo>
                  <a:lnTo>
                    <a:pt x="160" y="269"/>
                  </a:lnTo>
                  <a:lnTo>
                    <a:pt x="160" y="269"/>
                  </a:lnTo>
                  <a:lnTo>
                    <a:pt x="168" y="263"/>
                  </a:lnTo>
                  <a:lnTo>
                    <a:pt x="177" y="256"/>
                  </a:lnTo>
                  <a:lnTo>
                    <a:pt x="184" y="248"/>
                  </a:lnTo>
                  <a:lnTo>
                    <a:pt x="191" y="240"/>
                  </a:lnTo>
                  <a:lnTo>
                    <a:pt x="191" y="240"/>
                  </a:lnTo>
                  <a:lnTo>
                    <a:pt x="193" y="235"/>
                  </a:lnTo>
                  <a:lnTo>
                    <a:pt x="196" y="229"/>
                  </a:lnTo>
                  <a:lnTo>
                    <a:pt x="198" y="223"/>
                  </a:lnTo>
                  <a:lnTo>
                    <a:pt x="198" y="219"/>
                  </a:lnTo>
                  <a:lnTo>
                    <a:pt x="198" y="207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190" y="172"/>
                  </a:lnTo>
                  <a:lnTo>
                    <a:pt x="182" y="147"/>
                  </a:lnTo>
                  <a:lnTo>
                    <a:pt x="172" y="125"/>
                  </a:lnTo>
                  <a:lnTo>
                    <a:pt x="162" y="102"/>
                  </a:lnTo>
                  <a:lnTo>
                    <a:pt x="162" y="102"/>
                  </a:lnTo>
                  <a:lnTo>
                    <a:pt x="150" y="76"/>
                  </a:lnTo>
                  <a:lnTo>
                    <a:pt x="137" y="52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08" y="0"/>
                  </a:lnTo>
                  <a:lnTo>
                    <a:pt x="106" y="0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101" y="1"/>
                  </a:lnTo>
                  <a:lnTo>
                    <a:pt x="100" y="4"/>
                  </a:lnTo>
                  <a:lnTo>
                    <a:pt x="100" y="5"/>
                  </a:lnTo>
                  <a:lnTo>
                    <a:pt x="101" y="7"/>
                  </a:lnTo>
                  <a:lnTo>
                    <a:pt x="10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49">
              <a:extLst>
                <a:ext uri="{FF2B5EF4-FFF2-40B4-BE49-F238E27FC236}">
                  <a16:creationId xmlns:a16="http://schemas.microsoft.com/office/drawing/2014/main" id="{0F4AB453-23FE-AEBC-5B1E-8723567291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541"/>
              <a:ext cx="145" cy="235"/>
            </a:xfrm>
            <a:custGeom>
              <a:avLst/>
              <a:gdLst>
                <a:gd name="T0" fmla="*/ 131 w 145"/>
                <a:gd name="T1" fmla="*/ 3 h 235"/>
                <a:gd name="T2" fmla="*/ 131 w 145"/>
                <a:gd name="T3" fmla="*/ 3 h 235"/>
                <a:gd name="T4" fmla="*/ 130 w 145"/>
                <a:gd name="T5" fmla="*/ 16 h 235"/>
                <a:gd name="T6" fmla="*/ 130 w 145"/>
                <a:gd name="T7" fmla="*/ 29 h 235"/>
                <a:gd name="T8" fmla="*/ 130 w 145"/>
                <a:gd name="T9" fmla="*/ 42 h 235"/>
                <a:gd name="T10" fmla="*/ 132 w 145"/>
                <a:gd name="T11" fmla="*/ 54 h 235"/>
                <a:gd name="T12" fmla="*/ 132 w 145"/>
                <a:gd name="T13" fmla="*/ 54 h 235"/>
                <a:gd name="T14" fmla="*/ 134 w 145"/>
                <a:gd name="T15" fmla="*/ 80 h 235"/>
                <a:gd name="T16" fmla="*/ 136 w 145"/>
                <a:gd name="T17" fmla="*/ 93 h 235"/>
                <a:gd name="T18" fmla="*/ 133 w 145"/>
                <a:gd name="T19" fmla="*/ 106 h 235"/>
                <a:gd name="T20" fmla="*/ 133 w 145"/>
                <a:gd name="T21" fmla="*/ 106 h 235"/>
                <a:gd name="T22" fmla="*/ 132 w 145"/>
                <a:gd name="T23" fmla="*/ 112 h 235"/>
                <a:gd name="T24" fmla="*/ 130 w 145"/>
                <a:gd name="T25" fmla="*/ 118 h 235"/>
                <a:gd name="T26" fmla="*/ 124 w 145"/>
                <a:gd name="T27" fmla="*/ 129 h 235"/>
                <a:gd name="T28" fmla="*/ 116 w 145"/>
                <a:gd name="T29" fmla="*/ 139 h 235"/>
                <a:gd name="T30" fmla="*/ 106 w 145"/>
                <a:gd name="T31" fmla="*/ 147 h 235"/>
                <a:gd name="T32" fmla="*/ 106 w 145"/>
                <a:gd name="T33" fmla="*/ 147 h 235"/>
                <a:gd name="T34" fmla="*/ 83 w 145"/>
                <a:gd name="T35" fmla="*/ 165 h 235"/>
                <a:gd name="T36" fmla="*/ 60 w 145"/>
                <a:gd name="T37" fmla="*/ 183 h 235"/>
                <a:gd name="T38" fmla="*/ 60 w 145"/>
                <a:gd name="T39" fmla="*/ 183 h 235"/>
                <a:gd name="T40" fmla="*/ 3 w 145"/>
                <a:gd name="T41" fmla="*/ 226 h 235"/>
                <a:gd name="T42" fmla="*/ 3 w 145"/>
                <a:gd name="T43" fmla="*/ 226 h 235"/>
                <a:gd name="T44" fmla="*/ 1 w 145"/>
                <a:gd name="T45" fmla="*/ 227 h 235"/>
                <a:gd name="T46" fmla="*/ 0 w 145"/>
                <a:gd name="T47" fmla="*/ 230 h 235"/>
                <a:gd name="T48" fmla="*/ 1 w 145"/>
                <a:gd name="T49" fmla="*/ 233 h 235"/>
                <a:gd name="T50" fmla="*/ 3 w 145"/>
                <a:gd name="T51" fmla="*/ 235 h 235"/>
                <a:gd name="T52" fmla="*/ 4 w 145"/>
                <a:gd name="T53" fmla="*/ 235 h 235"/>
                <a:gd name="T54" fmla="*/ 6 w 145"/>
                <a:gd name="T55" fmla="*/ 235 h 235"/>
                <a:gd name="T56" fmla="*/ 8 w 145"/>
                <a:gd name="T57" fmla="*/ 235 h 235"/>
                <a:gd name="T58" fmla="*/ 8 w 145"/>
                <a:gd name="T59" fmla="*/ 235 h 235"/>
                <a:gd name="T60" fmla="*/ 59 w 145"/>
                <a:gd name="T61" fmla="*/ 197 h 235"/>
                <a:gd name="T62" fmla="*/ 109 w 145"/>
                <a:gd name="T63" fmla="*/ 158 h 235"/>
                <a:gd name="T64" fmla="*/ 109 w 145"/>
                <a:gd name="T65" fmla="*/ 158 h 235"/>
                <a:gd name="T66" fmla="*/ 118 w 145"/>
                <a:gd name="T67" fmla="*/ 150 h 235"/>
                <a:gd name="T68" fmla="*/ 127 w 145"/>
                <a:gd name="T69" fmla="*/ 141 h 235"/>
                <a:gd name="T70" fmla="*/ 134 w 145"/>
                <a:gd name="T71" fmla="*/ 130 h 235"/>
                <a:gd name="T72" fmla="*/ 140 w 145"/>
                <a:gd name="T73" fmla="*/ 120 h 235"/>
                <a:gd name="T74" fmla="*/ 140 w 145"/>
                <a:gd name="T75" fmla="*/ 120 h 235"/>
                <a:gd name="T76" fmla="*/ 144 w 145"/>
                <a:gd name="T77" fmla="*/ 107 h 235"/>
                <a:gd name="T78" fmla="*/ 145 w 145"/>
                <a:gd name="T79" fmla="*/ 94 h 235"/>
                <a:gd name="T80" fmla="*/ 145 w 145"/>
                <a:gd name="T81" fmla="*/ 81 h 235"/>
                <a:gd name="T82" fmla="*/ 144 w 145"/>
                <a:gd name="T83" fmla="*/ 68 h 235"/>
                <a:gd name="T84" fmla="*/ 144 w 145"/>
                <a:gd name="T85" fmla="*/ 68 h 235"/>
                <a:gd name="T86" fmla="*/ 140 w 145"/>
                <a:gd name="T87" fmla="*/ 37 h 235"/>
                <a:gd name="T88" fmla="*/ 139 w 145"/>
                <a:gd name="T89" fmla="*/ 22 h 235"/>
                <a:gd name="T90" fmla="*/ 140 w 145"/>
                <a:gd name="T91" fmla="*/ 14 h 235"/>
                <a:gd name="T92" fmla="*/ 141 w 145"/>
                <a:gd name="T93" fmla="*/ 7 h 235"/>
                <a:gd name="T94" fmla="*/ 141 w 145"/>
                <a:gd name="T95" fmla="*/ 7 h 235"/>
                <a:gd name="T96" fmla="*/ 141 w 145"/>
                <a:gd name="T97" fmla="*/ 4 h 235"/>
                <a:gd name="T98" fmla="*/ 140 w 145"/>
                <a:gd name="T99" fmla="*/ 2 h 235"/>
                <a:gd name="T100" fmla="*/ 137 w 145"/>
                <a:gd name="T101" fmla="*/ 0 h 235"/>
                <a:gd name="T102" fmla="*/ 136 w 145"/>
                <a:gd name="T103" fmla="*/ 0 h 235"/>
                <a:gd name="T104" fmla="*/ 133 w 145"/>
                <a:gd name="T105" fmla="*/ 0 h 235"/>
                <a:gd name="T106" fmla="*/ 132 w 145"/>
                <a:gd name="T107" fmla="*/ 2 h 235"/>
                <a:gd name="T108" fmla="*/ 131 w 145"/>
                <a:gd name="T109" fmla="*/ 3 h 235"/>
                <a:gd name="T110" fmla="*/ 131 w 145"/>
                <a:gd name="T111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5" h="235">
                  <a:moveTo>
                    <a:pt x="131" y="3"/>
                  </a:moveTo>
                  <a:lnTo>
                    <a:pt x="131" y="3"/>
                  </a:lnTo>
                  <a:lnTo>
                    <a:pt x="130" y="16"/>
                  </a:lnTo>
                  <a:lnTo>
                    <a:pt x="130" y="29"/>
                  </a:lnTo>
                  <a:lnTo>
                    <a:pt x="130" y="42"/>
                  </a:lnTo>
                  <a:lnTo>
                    <a:pt x="132" y="54"/>
                  </a:lnTo>
                  <a:lnTo>
                    <a:pt x="132" y="54"/>
                  </a:lnTo>
                  <a:lnTo>
                    <a:pt x="134" y="80"/>
                  </a:lnTo>
                  <a:lnTo>
                    <a:pt x="136" y="93"/>
                  </a:lnTo>
                  <a:lnTo>
                    <a:pt x="133" y="106"/>
                  </a:lnTo>
                  <a:lnTo>
                    <a:pt x="133" y="106"/>
                  </a:lnTo>
                  <a:lnTo>
                    <a:pt x="132" y="112"/>
                  </a:lnTo>
                  <a:lnTo>
                    <a:pt x="130" y="118"/>
                  </a:lnTo>
                  <a:lnTo>
                    <a:pt x="124" y="129"/>
                  </a:lnTo>
                  <a:lnTo>
                    <a:pt x="116" y="139"/>
                  </a:lnTo>
                  <a:lnTo>
                    <a:pt x="106" y="147"/>
                  </a:lnTo>
                  <a:lnTo>
                    <a:pt x="106" y="147"/>
                  </a:lnTo>
                  <a:lnTo>
                    <a:pt x="83" y="165"/>
                  </a:lnTo>
                  <a:lnTo>
                    <a:pt x="60" y="183"/>
                  </a:lnTo>
                  <a:lnTo>
                    <a:pt x="60" y="183"/>
                  </a:lnTo>
                  <a:lnTo>
                    <a:pt x="3" y="226"/>
                  </a:lnTo>
                  <a:lnTo>
                    <a:pt x="3" y="226"/>
                  </a:lnTo>
                  <a:lnTo>
                    <a:pt x="1" y="227"/>
                  </a:lnTo>
                  <a:lnTo>
                    <a:pt x="0" y="230"/>
                  </a:lnTo>
                  <a:lnTo>
                    <a:pt x="1" y="233"/>
                  </a:lnTo>
                  <a:lnTo>
                    <a:pt x="3" y="235"/>
                  </a:lnTo>
                  <a:lnTo>
                    <a:pt x="4" y="235"/>
                  </a:lnTo>
                  <a:lnTo>
                    <a:pt x="6" y="235"/>
                  </a:lnTo>
                  <a:lnTo>
                    <a:pt x="8" y="235"/>
                  </a:lnTo>
                  <a:lnTo>
                    <a:pt x="8" y="235"/>
                  </a:lnTo>
                  <a:lnTo>
                    <a:pt x="59" y="197"/>
                  </a:lnTo>
                  <a:lnTo>
                    <a:pt x="109" y="158"/>
                  </a:lnTo>
                  <a:lnTo>
                    <a:pt x="109" y="158"/>
                  </a:lnTo>
                  <a:lnTo>
                    <a:pt x="118" y="150"/>
                  </a:lnTo>
                  <a:lnTo>
                    <a:pt x="127" y="141"/>
                  </a:lnTo>
                  <a:lnTo>
                    <a:pt x="134" y="130"/>
                  </a:lnTo>
                  <a:lnTo>
                    <a:pt x="140" y="120"/>
                  </a:lnTo>
                  <a:lnTo>
                    <a:pt x="140" y="120"/>
                  </a:lnTo>
                  <a:lnTo>
                    <a:pt x="144" y="107"/>
                  </a:lnTo>
                  <a:lnTo>
                    <a:pt x="145" y="94"/>
                  </a:lnTo>
                  <a:lnTo>
                    <a:pt x="145" y="81"/>
                  </a:lnTo>
                  <a:lnTo>
                    <a:pt x="144" y="68"/>
                  </a:lnTo>
                  <a:lnTo>
                    <a:pt x="144" y="68"/>
                  </a:lnTo>
                  <a:lnTo>
                    <a:pt x="140" y="37"/>
                  </a:lnTo>
                  <a:lnTo>
                    <a:pt x="139" y="22"/>
                  </a:lnTo>
                  <a:lnTo>
                    <a:pt x="140" y="14"/>
                  </a:lnTo>
                  <a:lnTo>
                    <a:pt x="141" y="7"/>
                  </a:lnTo>
                  <a:lnTo>
                    <a:pt x="141" y="7"/>
                  </a:lnTo>
                  <a:lnTo>
                    <a:pt x="141" y="4"/>
                  </a:lnTo>
                  <a:lnTo>
                    <a:pt x="140" y="2"/>
                  </a:lnTo>
                  <a:lnTo>
                    <a:pt x="137" y="0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32" y="2"/>
                  </a:lnTo>
                  <a:lnTo>
                    <a:pt x="131" y="3"/>
                  </a:lnTo>
                  <a:lnTo>
                    <a:pt x="13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50">
              <a:extLst>
                <a:ext uri="{FF2B5EF4-FFF2-40B4-BE49-F238E27FC236}">
                  <a16:creationId xmlns:a16="http://schemas.microsoft.com/office/drawing/2014/main" id="{B333D970-89B8-837B-832F-2823E6DF8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799"/>
              <a:ext cx="159" cy="311"/>
            </a:xfrm>
            <a:custGeom>
              <a:avLst/>
              <a:gdLst>
                <a:gd name="T0" fmla="*/ 144 w 159"/>
                <a:gd name="T1" fmla="*/ 5 h 311"/>
                <a:gd name="T2" fmla="*/ 144 w 159"/>
                <a:gd name="T3" fmla="*/ 5 h 311"/>
                <a:gd name="T4" fmla="*/ 148 w 159"/>
                <a:gd name="T5" fmla="*/ 39 h 311"/>
                <a:gd name="T6" fmla="*/ 149 w 159"/>
                <a:gd name="T7" fmla="*/ 73 h 311"/>
                <a:gd name="T8" fmla="*/ 149 w 159"/>
                <a:gd name="T9" fmla="*/ 73 h 311"/>
                <a:gd name="T10" fmla="*/ 149 w 159"/>
                <a:gd name="T11" fmla="*/ 90 h 311"/>
                <a:gd name="T12" fmla="*/ 148 w 159"/>
                <a:gd name="T13" fmla="*/ 98 h 311"/>
                <a:gd name="T14" fmla="*/ 145 w 159"/>
                <a:gd name="T15" fmla="*/ 105 h 311"/>
                <a:gd name="T16" fmla="*/ 145 w 159"/>
                <a:gd name="T17" fmla="*/ 105 h 311"/>
                <a:gd name="T18" fmla="*/ 142 w 159"/>
                <a:gd name="T19" fmla="*/ 112 h 311"/>
                <a:gd name="T20" fmla="*/ 138 w 159"/>
                <a:gd name="T21" fmla="*/ 119 h 311"/>
                <a:gd name="T22" fmla="*/ 130 w 159"/>
                <a:gd name="T23" fmla="*/ 130 h 311"/>
                <a:gd name="T24" fmla="*/ 130 w 159"/>
                <a:gd name="T25" fmla="*/ 130 h 311"/>
                <a:gd name="T26" fmla="*/ 89 w 159"/>
                <a:gd name="T27" fmla="*/ 186 h 311"/>
                <a:gd name="T28" fmla="*/ 48 w 159"/>
                <a:gd name="T29" fmla="*/ 241 h 311"/>
                <a:gd name="T30" fmla="*/ 48 w 159"/>
                <a:gd name="T31" fmla="*/ 241 h 311"/>
                <a:gd name="T32" fmla="*/ 1 w 159"/>
                <a:gd name="T33" fmla="*/ 302 h 311"/>
                <a:gd name="T34" fmla="*/ 1 w 159"/>
                <a:gd name="T35" fmla="*/ 302 h 311"/>
                <a:gd name="T36" fmla="*/ 0 w 159"/>
                <a:gd name="T37" fmla="*/ 304 h 311"/>
                <a:gd name="T38" fmla="*/ 0 w 159"/>
                <a:gd name="T39" fmla="*/ 307 h 311"/>
                <a:gd name="T40" fmla="*/ 2 w 159"/>
                <a:gd name="T41" fmla="*/ 310 h 311"/>
                <a:gd name="T42" fmla="*/ 3 w 159"/>
                <a:gd name="T43" fmla="*/ 311 h 311"/>
                <a:gd name="T44" fmla="*/ 5 w 159"/>
                <a:gd name="T45" fmla="*/ 311 h 311"/>
                <a:gd name="T46" fmla="*/ 7 w 159"/>
                <a:gd name="T47" fmla="*/ 311 h 311"/>
                <a:gd name="T48" fmla="*/ 9 w 159"/>
                <a:gd name="T49" fmla="*/ 310 h 311"/>
                <a:gd name="T50" fmla="*/ 9 w 159"/>
                <a:gd name="T51" fmla="*/ 310 h 311"/>
                <a:gd name="T52" fmla="*/ 52 w 159"/>
                <a:gd name="T53" fmla="*/ 254 h 311"/>
                <a:gd name="T54" fmla="*/ 95 w 159"/>
                <a:gd name="T55" fmla="*/ 197 h 311"/>
                <a:gd name="T56" fmla="*/ 95 w 159"/>
                <a:gd name="T57" fmla="*/ 197 h 311"/>
                <a:gd name="T58" fmla="*/ 136 w 159"/>
                <a:gd name="T59" fmla="*/ 141 h 311"/>
                <a:gd name="T60" fmla="*/ 136 w 159"/>
                <a:gd name="T61" fmla="*/ 141 h 311"/>
                <a:gd name="T62" fmla="*/ 144 w 159"/>
                <a:gd name="T63" fmla="*/ 128 h 311"/>
                <a:gd name="T64" fmla="*/ 152 w 159"/>
                <a:gd name="T65" fmla="*/ 114 h 311"/>
                <a:gd name="T66" fmla="*/ 155 w 159"/>
                <a:gd name="T67" fmla="*/ 107 h 311"/>
                <a:gd name="T68" fmla="*/ 157 w 159"/>
                <a:gd name="T69" fmla="*/ 100 h 311"/>
                <a:gd name="T70" fmla="*/ 159 w 159"/>
                <a:gd name="T71" fmla="*/ 92 h 311"/>
                <a:gd name="T72" fmla="*/ 159 w 159"/>
                <a:gd name="T73" fmla="*/ 84 h 311"/>
                <a:gd name="T74" fmla="*/ 159 w 159"/>
                <a:gd name="T75" fmla="*/ 84 h 311"/>
                <a:gd name="T76" fmla="*/ 159 w 159"/>
                <a:gd name="T77" fmla="*/ 65 h 311"/>
                <a:gd name="T78" fmla="*/ 159 w 159"/>
                <a:gd name="T79" fmla="*/ 45 h 311"/>
                <a:gd name="T80" fmla="*/ 155 w 159"/>
                <a:gd name="T81" fmla="*/ 5 h 311"/>
                <a:gd name="T82" fmla="*/ 155 w 159"/>
                <a:gd name="T83" fmla="*/ 5 h 311"/>
                <a:gd name="T84" fmla="*/ 155 w 159"/>
                <a:gd name="T85" fmla="*/ 3 h 311"/>
                <a:gd name="T86" fmla="*/ 153 w 159"/>
                <a:gd name="T87" fmla="*/ 2 h 311"/>
                <a:gd name="T88" fmla="*/ 149 w 159"/>
                <a:gd name="T89" fmla="*/ 0 h 311"/>
                <a:gd name="T90" fmla="*/ 148 w 159"/>
                <a:gd name="T91" fmla="*/ 1 h 311"/>
                <a:gd name="T92" fmla="*/ 146 w 159"/>
                <a:gd name="T93" fmla="*/ 2 h 311"/>
                <a:gd name="T94" fmla="*/ 145 w 159"/>
                <a:gd name="T95" fmla="*/ 3 h 311"/>
                <a:gd name="T96" fmla="*/ 144 w 159"/>
                <a:gd name="T97" fmla="*/ 5 h 311"/>
                <a:gd name="T98" fmla="*/ 144 w 159"/>
                <a:gd name="T99" fmla="*/ 5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9" h="311">
                  <a:moveTo>
                    <a:pt x="144" y="5"/>
                  </a:moveTo>
                  <a:lnTo>
                    <a:pt x="144" y="5"/>
                  </a:lnTo>
                  <a:lnTo>
                    <a:pt x="148" y="39"/>
                  </a:lnTo>
                  <a:lnTo>
                    <a:pt x="149" y="73"/>
                  </a:lnTo>
                  <a:lnTo>
                    <a:pt x="149" y="73"/>
                  </a:lnTo>
                  <a:lnTo>
                    <a:pt x="149" y="90"/>
                  </a:lnTo>
                  <a:lnTo>
                    <a:pt x="148" y="98"/>
                  </a:lnTo>
                  <a:lnTo>
                    <a:pt x="145" y="105"/>
                  </a:lnTo>
                  <a:lnTo>
                    <a:pt x="145" y="105"/>
                  </a:lnTo>
                  <a:lnTo>
                    <a:pt x="142" y="112"/>
                  </a:lnTo>
                  <a:lnTo>
                    <a:pt x="138" y="119"/>
                  </a:lnTo>
                  <a:lnTo>
                    <a:pt x="130" y="130"/>
                  </a:lnTo>
                  <a:lnTo>
                    <a:pt x="130" y="130"/>
                  </a:lnTo>
                  <a:lnTo>
                    <a:pt x="89" y="186"/>
                  </a:lnTo>
                  <a:lnTo>
                    <a:pt x="48" y="241"/>
                  </a:lnTo>
                  <a:lnTo>
                    <a:pt x="48" y="241"/>
                  </a:lnTo>
                  <a:lnTo>
                    <a:pt x="1" y="302"/>
                  </a:lnTo>
                  <a:lnTo>
                    <a:pt x="1" y="302"/>
                  </a:lnTo>
                  <a:lnTo>
                    <a:pt x="0" y="304"/>
                  </a:lnTo>
                  <a:lnTo>
                    <a:pt x="0" y="307"/>
                  </a:lnTo>
                  <a:lnTo>
                    <a:pt x="2" y="310"/>
                  </a:lnTo>
                  <a:lnTo>
                    <a:pt x="3" y="311"/>
                  </a:lnTo>
                  <a:lnTo>
                    <a:pt x="5" y="311"/>
                  </a:lnTo>
                  <a:lnTo>
                    <a:pt x="7" y="311"/>
                  </a:lnTo>
                  <a:lnTo>
                    <a:pt x="9" y="310"/>
                  </a:lnTo>
                  <a:lnTo>
                    <a:pt x="9" y="310"/>
                  </a:lnTo>
                  <a:lnTo>
                    <a:pt x="52" y="254"/>
                  </a:lnTo>
                  <a:lnTo>
                    <a:pt x="95" y="197"/>
                  </a:lnTo>
                  <a:lnTo>
                    <a:pt x="95" y="197"/>
                  </a:lnTo>
                  <a:lnTo>
                    <a:pt x="136" y="141"/>
                  </a:lnTo>
                  <a:lnTo>
                    <a:pt x="136" y="141"/>
                  </a:lnTo>
                  <a:lnTo>
                    <a:pt x="144" y="128"/>
                  </a:lnTo>
                  <a:lnTo>
                    <a:pt x="152" y="114"/>
                  </a:lnTo>
                  <a:lnTo>
                    <a:pt x="155" y="107"/>
                  </a:lnTo>
                  <a:lnTo>
                    <a:pt x="157" y="100"/>
                  </a:lnTo>
                  <a:lnTo>
                    <a:pt x="159" y="92"/>
                  </a:lnTo>
                  <a:lnTo>
                    <a:pt x="159" y="84"/>
                  </a:lnTo>
                  <a:lnTo>
                    <a:pt x="159" y="84"/>
                  </a:lnTo>
                  <a:lnTo>
                    <a:pt x="159" y="65"/>
                  </a:lnTo>
                  <a:lnTo>
                    <a:pt x="159" y="45"/>
                  </a:lnTo>
                  <a:lnTo>
                    <a:pt x="155" y="5"/>
                  </a:lnTo>
                  <a:lnTo>
                    <a:pt x="155" y="5"/>
                  </a:lnTo>
                  <a:lnTo>
                    <a:pt x="155" y="3"/>
                  </a:lnTo>
                  <a:lnTo>
                    <a:pt x="153" y="2"/>
                  </a:lnTo>
                  <a:lnTo>
                    <a:pt x="149" y="0"/>
                  </a:lnTo>
                  <a:lnTo>
                    <a:pt x="148" y="1"/>
                  </a:lnTo>
                  <a:lnTo>
                    <a:pt x="146" y="2"/>
                  </a:lnTo>
                  <a:lnTo>
                    <a:pt x="145" y="3"/>
                  </a:lnTo>
                  <a:lnTo>
                    <a:pt x="144" y="5"/>
                  </a:lnTo>
                  <a:lnTo>
                    <a:pt x="14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51">
              <a:extLst>
                <a:ext uri="{FF2B5EF4-FFF2-40B4-BE49-F238E27FC236}">
                  <a16:creationId xmlns:a16="http://schemas.microsoft.com/office/drawing/2014/main" id="{EE9583AF-E112-8DD9-3156-93DE9E3FD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" y="457"/>
              <a:ext cx="172" cy="216"/>
            </a:xfrm>
            <a:custGeom>
              <a:avLst/>
              <a:gdLst>
                <a:gd name="T0" fmla="*/ 165 w 172"/>
                <a:gd name="T1" fmla="*/ 0 h 216"/>
                <a:gd name="T2" fmla="*/ 165 w 172"/>
                <a:gd name="T3" fmla="*/ 0 h 216"/>
                <a:gd name="T4" fmla="*/ 152 w 172"/>
                <a:gd name="T5" fmla="*/ 4 h 216"/>
                <a:gd name="T6" fmla="*/ 140 w 172"/>
                <a:gd name="T7" fmla="*/ 9 h 216"/>
                <a:gd name="T8" fmla="*/ 128 w 172"/>
                <a:gd name="T9" fmla="*/ 15 h 216"/>
                <a:gd name="T10" fmla="*/ 116 w 172"/>
                <a:gd name="T11" fmla="*/ 21 h 216"/>
                <a:gd name="T12" fmla="*/ 105 w 172"/>
                <a:gd name="T13" fmla="*/ 29 h 216"/>
                <a:gd name="T14" fmla="*/ 95 w 172"/>
                <a:gd name="T15" fmla="*/ 37 h 216"/>
                <a:gd name="T16" fmla="*/ 86 w 172"/>
                <a:gd name="T17" fmla="*/ 45 h 216"/>
                <a:gd name="T18" fmla="*/ 76 w 172"/>
                <a:gd name="T19" fmla="*/ 54 h 216"/>
                <a:gd name="T20" fmla="*/ 67 w 172"/>
                <a:gd name="T21" fmla="*/ 65 h 216"/>
                <a:gd name="T22" fmla="*/ 59 w 172"/>
                <a:gd name="T23" fmla="*/ 74 h 216"/>
                <a:gd name="T24" fmla="*/ 44 w 172"/>
                <a:gd name="T25" fmla="*/ 96 h 216"/>
                <a:gd name="T26" fmla="*/ 31 w 172"/>
                <a:gd name="T27" fmla="*/ 120 h 216"/>
                <a:gd name="T28" fmla="*/ 19 w 172"/>
                <a:gd name="T29" fmla="*/ 144 h 216"/>
                <a:gd name="T30" fmla="*/ 19 w 172"/>
                <a:gd name="T31" fmla="*/ 144 h 216"/>
                <a:gd name="T32" fmla="*/ 13 w 172"/>
                <a:gd name="T33" fmla="*/ 161 h 216"/>
                <a:gd name="T34" fmla="*/ 9 w 172"/>
                <a:gd name="T35" fmla="*/ 176 h 216"/>
                <a:gd name="T36" fmla="*/ 0 w 172"/>
                <a:gd name="T37" fmla="*/ 209 h 216"/>
                <a:gd name="T38" fmla="*/ 0 w 172"/>
                <a:gd name="T39" fmla="*/ 209 h 216"/>
                <a:gd name="T40" fmla="*/ 0 w 172"/>
                <a:gd name="T41" fmla="*/ 211 h 216"/>
                <a:gd name="T42" fmla="*/ 0 w 172"/>
                <a:gd name="T43" fmla="*/ 212 h 216"/>
                <a:gd name="T44" fmla="*/ 4 w 172"/>
                <a:gd name="T45" fmla="*/ 214 h 216"/>
                <a:gd name="T46" fmla="*/ 6 w 172"/>
                <a:gd name="T47" fmla="*/ 216 h 216"/>
                <a:gd name="T48" fmla="*/ 7 w 172"/>
                <a:gd name="T49" fmla="*/ 214 h 216"/>
                <a:gd name="T50" fmla="*/ 10 w 172"/>
                <a:gd name="T51" fmla="*/ 213 h 216"/>
                <a:gd name="T52" fmla="*/ 11 w 172"/>
                <a:gd name="T53" fmla="*/ 211 h 216"/>
                <a:gd name="T54" fmla="*/ 11 w 172"/>
                <a:gd name="T55" fmla="*/ 211 h 216"/>
                <a:gd name="T56" fmla="*/ 17 w 172"/>
                <a:gd name="T57" fmla="*/ 185 h 216"/>
                <a:gd name="T58" fmla="*/ 25 w 172"/>
                <a:gd name="T59" fmla="*/ 159 h 216"/>
                <a:gd name="T60" fmla="*/ 35 w 172"/>
                <a:gd name="T61" fmla="*/ 135 h 216"/>
                <a:gd name="T62" fmla="*/ 47 w 172"/>
                <a:gd name="T63" fmla="*/ 112 h 216"/>
                <a:gd name="T64" fmla="*/ 61 w 172"/>
                <a:gd name="T65" fmla="*/ 88 h 216"/>
                <a:gd name="T66" fmla="*/ 69 w 172"/>
                <a:gd name="T67" fmla="*/ 78 h 216"/>
                <a:gd name="T68" fmla="*/ 77 w 172"/>
                <a:gd name="T69" fmla="*/ 68 h 216"/>
                <a:gd name="T70" fmla="*/ 87 w 172"/>
                <a:gd name="T71" fmla="*/ 58 h 216"/>
                <a:gd name="T72" fmla="*/ 96 w 172"/>
                <a:gd name="T73" fmla="*/ 50 h 216"/>
                <a:gd name="T74" fmla="*/ 107 w 172"/>
                <a:gd name="T75" fmla="*/ 40 h 216"/>
                <a:gd name="T76" fmla="*/ 117 w 172"/>
                <a:gd name="T77" fmla="*/ 33 h 216"/>
                <a:gd name="T78" fmla="*/ 117 w 172"/>
                <a:gd name="T79" fmla="*/ 33 h 216"/>
                <a:gd name="T80" fmla="*/ 130 w 172"/>
                <a:gd name="T81" fmla="*/ 25 h 216"/>
                <a:gd name="T82" fmla="*/ 142 w 172"/>
                <a:gd name="T83" fmla="*/ 19 h 216"/>
                <a:gd name="T84" fmla="*/ 154 w 172"/>
                <a:gd name="T85" fmla="*/ 14 h 216"/>
                <a:gd name="T86" fmla="*/ 168 w 172"/>
                <a:gd name="T87" fmla="*/ 10 h 216"/>
                <a:gd name="T88" fmla="*/ 168 w 172"/>
                <a:gd name="T89" fmla="*/ 10 h 216"/>
                <a:gd name="T90" fmla="*/ 171 w 172"/>
                <a:gd name="T91" fmla="*/ 9 h 216"/>
                <a:gd name="T92" fmla="*/ 172 w 172"/>
                <a:gd name="T93" fmla="*/ 8 h 216"/>
                <a:gd name="T94" fmla="*/ 172 w 172"/>
                <a:gd name="T95" fmla="*/ 5 h 216"/>
                <a:gd name="T96" fmla="*/ 172 w 172"/>
                <a:gd name="T97" fmla="*/ 3 h 216"/>
                <a:gd name="T98" fmla="*/ 171 w 172"/>
                <a:gd name="T99" fmla="*/ 2 h 216"/>
                <a:gd name="T100" fmla="*/ 170 w 172"/>
                <a:gd name="T101" fmla="*/ 1 h 216"/>
                <a:gd name="T102" fmla="*/ 167 w 172"/>
                <a:gd name="T103" fmla="*/ 0 h 216"/>
                <a:gd name="T104" fmla="*/ 165 w 172"/>
                <a:gd name="T105" fmla="*/ 0 h 216"/>
                <a:gd name="T106" fmla="*/ 165 w 172"/>
                <a:gd name="T10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2" h="216">
                  <a:moveTo>
                    <a:pt x="165" y="0"/>
                  </a:moveTo>
                  <a:lnTo>
                    <a:pt x="165" y="0"/>
                  </a:lnTo>
                  <a:lnTo>
                    <a:pt x="152" y="4"/>
                  </a:lnTo>
                  <a:lnTo>
                    <a:pt x="140" y="9"/>
                  </a:lnTo>
                  <a:lnTo>
                    <a:pt x="128" y="15"/>
                  </a:lnTo>
                  <a:lnTo>
                    <a:pt x="116" y="21"/>
                  </a:lnTo>
                  <a:lnTo>
                    <a:pt x="105" y="29"/>
                  </a:lnTo>
                  <a:lnTo>
                    <a:pt x="95" y="37"/>
                  </a:lnTo>
                  <a:lnTo>
                    <a:pt x="86" y="45"/>
                  </a:lnTo>
                  <a:lnTo>
                    <a:pt x="76" y="54"/>
                  </a:lnTo>
                  <a:lnTo>
                    <a:pt x="67" y="65"/>
                  </a:lnTo>
                  <a:lnTo>
                    <a:pt x="59" y="74"/>
                  </a:lnTo>
                  <a:lnTo>
                    <a:pt x="44" y="96"/>
                  </a:lnTo>
                  <a:lnTo>
                    <a:pt x="31" y="120"/>
                  </a:lnTo>
                  <a:lnTo>
                    <a:pt x="19" y="144"/>
                  </a:lnTo>
                  <a:lnTo>
                    <a:pt x="19" y="144"/>
                  </a:lnTo>
                  <a:lnTo>
                    <a:pt x="13" y="161"/>
                  </a:lnTo>
                  <a:lnTo>
                    <a:pt x="9" y="176"/>
                  </a:lnTo>
                  <a:lnTo>
                    <a:pt x="0" y="209"/>
                  </a:lnTo>
                  <a:lnTo>
                    <a:pt x="0" y="209"/>
                  </a:lnTo>
                  <a:lnTo>
                    <a:pt x="0" y="211"/>
                  </a:lnTo>
                  <a:lnTo>
                    <a:pt x="0" y="212"/>
                  </a:lnTo>
                  <a:lnTo>
                    <a:pt x="4" y="214"/>
                  </a:lnTo>
                  <a:lnTo>
                    <a:pt x="6" y="216"/>
                  </a:lnTo>
                  <a:lnTo>
                    <a:pt x="7" y="214"/>
                  </a:lnTo>
                  <a:lnTo>
                    <a:pt x="10" y="213"/>
                  </a:lnTo>
                  <a:lnTo>
                    <a:pt x="11" y="211"/>
                  </a:lnTo>
                  <a:lnTo>
                    <a:pt x="11" y="211"/>
                  </a:lnTo>
                  <a:lnTo>
                    <a:pt x="17" y="185"/>
                  </a:lnTo>
                  <a:lnTo>
                    <a:pt x="25" y="159"/>
                  </a:lnTo>
                  <a:lnTo>
                    <a:pt x="35" y="135"/>
                  </a:lnTo>
                  <a:lnTo>
                    <a:pt x="47" y="112"/>
                  </a:lnTo>
                  <a:lnTo>
                    <a:pt x="61" y="88"/>
                  </a:lnTo>
                  <a:lnTo>
                    <a:pt x="69" y="78"/>
                  </a:lnTo>
                  <a:lnTo>
                    <a:pt x="77" y="68"/>
                  </a:lnTo>
                  <a:lnTo>
                    <a:pt x="87" y="58"/>
                  </a:lnTo>
                  <a:lnTo>
                    <a:pt x="96" y="50"/>
                  </a:lnTo>
                  <a:lnTo>
                    <a:pt x="107" y="40"/>
                  </a:lnTo>
                  <a:lnTo>
                    <a:pt x="117" y="33"/>
                  </a:lnTo>
                  <a:lnTo>
                    <a:pt x="117" y="33"/>
                  </a:lnTo>
                  <a:lnTo>
                    <a:pt x="130" y="25"/>
                  </a:lnTo>
                  <a:lnTo>
                    <a:pt x="142" y="19"/>
                  </a:lnTo>
                  <a:lnTo>
                    <a:pt x="154" y="14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71" y="9"/>
                  </a:lnTo>
                  <a:lnTo>
                    <a:pt x="172" y="8"/>
                  </a:lnTo>
                  <a:lnTo>
                    <a:pt x="172" y="5"/>
                  </a:lnTo>
                  <a:lnTo>
                    <a:pt x="172" y="3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52">
              <a:extLst>
                <a:ext uri="{FF2B5EF4-FFF2-40B4-BE49-F238E27FC236}">
                  <a16:creationId xmlns:a16="http://schemas.microsoft.com/office/drawing/2014/main" id="{8C3FB904-C794-6C2B-A03B-B761B0C63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5" y="489"/>
              <a:ext cx="93" cy="207"/>
            </a:xfrm>
            <a:custGeom>
              <a:avLst/>
              <a:gdLst>
                <a:gd name="T0" fmla="*/ 63 w 93"/>
                <a:gd name="T1" fmla="*/ 1 h 207"/>
                <a:gd name="T2" fmla="*/ 63 w 93"/>
                <a:gd name="T3" fmla="*/ 1 h 207"/>
                <a:gd name="T4" fmla="*/ 46 w 93"/>
                <a:gd name="T5" fmla="*/ 24 h 207"/>
                <a:gd name="T6" fmla="*/ 31 w 93"/>
                <a:gd name="T7" fmla="*/ 46 h 207"/>
                <a:gd name="T8" fmla="*/ 23 w 93"/>
                <a:gd name="T9" fmla="*/ 57 h 207"/>
                <a:gd name="T10" fmla="*/ 17 w 93"/>
                <a:gd name="T11" fmla="*/ 69 h 207"/>
                <a:gd name="T12" fmla="*/ 10 w 93"/>
                <a:gd name="T13" fmla="*/ 81 h 207"/>
                <a:gd name="T14" fmla="*/ 6 w 93"/>
                <a:gd name="T15" fmla="*/ 94 h 207"/>
                <a:gd name="T16" fmla="*/ 6 w 93"/>
                <a:gd name="T17" fmla="*/ 94 h 207"/>
                <a:gd name="T18" fmla="*/ 2 w 93"/>
                <a:gd name="T19" fmla="*/ 106 h 207"/>
                <a:gd name="T20" fmla="*/ 0 w 93"/>
                <a:gd name="T21" fmla="*/ 119 h 207"/>
                <a:gd name="T22" fmla="*/ 1 w 93"/>
                <a:gd name="T23" fmla="*/ 132 h 207"/>
                <a:gd name="T24" fmla="*/ 2 w 93"/>
                <a:gd name="T25" fmla="*/ 139 h 207"/>
                <a:gd name="T26" fmla="*/ 3 w 93"/>
                <a:gd name="T27" fmla="*/ 145 h 207"/>
                <a:gd name="T28" fmla="*/ 3 w 93"/>
                <a:gd name="T29" fmla="*/ 145 h 207"/>
                <a:gd name="T30" fmla="*/ 9 w 93"/>
                <a:gd name="T31" fmla="*/ 155 h 207"/>
                <a:gd name="T32" fmla="*/ 16 w 93"/>
                <a:gd name="T33" fmla="*/ 166 h 207"/>
                <a:gd name="T34" fmla="*/ 24 w 93"/>
                <a:gd name="T35" fmla="*/ 174 h 207"/>
                <a:gd name="T36" fmla="*/ 34 w 93"/>
                <a:gd name="T37" fmla="*/ 182 h 207"/>
                <a:gd name="T38" fmla="*/ 34 w 93"/>
                <a:gd name="T39" fmla="*/ 182 h 207"/>
                <a:gd name="T40" fmla="*/ 45 w 93"/>
                <a:gd name="T41" fmla="*/ 191 h 207"/>
                <a:gd name="T42" fmla="*/ 59 w 93"/>
                <a:gd name="T43" fmla="*/ 198 h 207"/>
                <a:gd name="T44" fmla="*/ 73 w 93"/>
                <a:gd name="T45" fmla="*/ 203 h 207"/>
                <a:gd name="T46" fmla="*/ 87 w 93"/>
                <a:gd name="T47" fmla="*/ 207 h 207"/>
                <a:gd name="T48" fmla="*/ 87 w 93"/>
                <a:gd name="T49" fmla="*/ 207 h 207"/>
                <a:gd name="T50" fmla="*/ 90 w 93"/>
                <a:gd name="T51" fmla="*/ 207 h 207"/>
                <a:gd name="T52" fmla="*/ 91 w 93"/>
                <a:gd name="T53" fmla="*/ 207 h 207"/>
                <a:gd name="T54" fmla="*/ 93 w 93"/>
                <a:gd name="T55" fmla="*/ 203 h 207"/>
                <a:gd name="T56" fmla="*/ 93 w 93"/>
                <a:gd name="T57" fmla="*/ 201 h 207"/>
                <a:gd name="T58" fmla="*/ 93 w 93"/>
                <a:gd name="T59" fmla="*/ 200 h 207"/>
                <a:gd name="T60" fmla="*/ 92 w 93"/>
                <a:gd name="T61" fmla="*/ 199 h 207"/>
                <a:gd name="T62" fmla="*/ 90 w 93"/>
                <a:gd name="T63" fmla="*/ 198 h 207"/>
                <a:gd name="T64" fmla="*/ 90 w 93"/>
                <a:gd name="T65" fmla="*/ 198 h 207"/>
                <a:gd name="T66" fmla="*/ 77 w 93"/>
                <a:gd name="T67" fmla="*/ 193 h 207"/>
                <a:gd name="T68" fmla="*/ 63 w 93"/>
                <a:gd name="T69" fmla="*/ 187 h 207"/>
                <a:gd name="T70" fmla="*/ 49 w 93"/>
                <a:gd name="T71" fmla="*/ 180 h 207"/>
                <a:gd name="T72" fmla="*/ 36 w 93"/>
                <a:gd name="T73" fmla="*/ 172 h 207"/>
                <a:gd name="T74" fmla="*/ 25 w 93"/>
                <a:gd name="T75" fmla="*/ 161 h 207"/>
                <a:gd name="T76" fmla="*/ 21 w 93"/>
                <a:gd name="T77" fmla="*/ 155 h 207"/>
                <a:gd name="T78" fmla="*/ 17 w 93"/>
                <a:gd name="T79" fmla="*/ 150 h 207"/>
                <a:gd name="T80" fmla="*/ 14 w 93"/>
                <a:gd name="T81" fmla="*/ 143 h 207"/>
                <a:gd name="T82" fmla="*/ 11 w 93"/>
                <a:gd name="T83" fmla="*/ 136 h 207"/>
                <a:gd name="T84" fmla="*/ 10 w 93"/>
                <a:gd name="T85" fmla="*/ 129 h 207"/>
                <a:gd name="T86" fmla="*/ 10 w 93"/>
                <a:gd name="T87" fmla="*/ 120 h 207"/>
                <a:gd name="T88" fmla="*/ 10 w 93"/>
                <a:gd name="T89" fmla="*/ 120 h 207"/>
                <a:gd name="T90" fmla="*/ 11 w 93"/>
                <a:gd name="T91" fmla="*/ 113 h 207"/>
                <a:gd name="T92" fmla="*/ 13 w 93"/>
                <a:gd name="T93" fmla="*/ 105 h 207"/>
                <a:gd name="T94" fmla="*/ 18 w 93"/>
                <a:gd name="T95" fmla="*/ 90 h 207"/>
                <a:gd name="T96" fmla="*/ 25 w 93"/>
                <a:gd name="T97" fmla="*/ 75 h 207"/>
                <a:gd name="T98" fmla="*/ 34 w 93"/>
                <a:gd name="T99" fmla="*/ 61 h 207"/>
                <a:gd name="T100" fmla="*/ 34 w 93"/>
                <a:gd name="T101" fmla="*/ 61 h 207"/>
                <a:gd name="T102" fmla="*/ 42 w 93"/>
                <a:gd name="T103" fmla="*/ 47 h 207"/>
                <a:gd name="T104" fmla="*/ 51 w 93"/>
                <a:gd name="T105" fmla="*/ 34 h 207"/>
                <a:gd name="T106" fmla="*/ 71 w 93"/>
                <a:gd name="T107" fmla="*/ 10 h 207"/>
                <a:gd name="T108" fmla="*/ 71 w 93"/>
                <a:gd name="T109" fmla="*/ 10 h 207"/>
                <a:gd name="T110" fmla="*/ 72 w 93"/>
                <a:gd name="T111" fmla="*/ 7 h 207"/>
                <a:gd name="T112" fmla="*/ 72 w 93"/>
                <a:gd name="T113" fmla="*/ 5 h 207"/>
                <a:gd name="T114" fmla="*/ 70 w 93"/>
                <a:gd name="T115" fmla="*/ 1 h 207"/>
                <a:gd name="T116" fmla="*/ 69 w 93"/>
                <a:gd name="T117" fmla="*/ 0 h 207"/>
                <a:gd name="T118" fmla="*/ 66 w 93"/>
                <a:gd name="T119" fmla="*/ 0 h 207"/>
                <a:gd name="T120" fmla="*/ 65 w 93"/>
                <a:gd name="T121" fmla="*/ 0 h 207"/>
                <a:gd name="T122" fmla="*/ 63 w 93"/>
                <a:gd name="T123" fmla="*/ 1 h 207"/>
                <a:gd name="T124" fmla="*/ 63 w 93"/>
                <a:gd name="T125" fmla="*/ 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3" h="207">
                  <a:moveTo>
                    <a:pt x="63" y="1"/>
                  </a:moveTo>
                  <a:lnTo>
                    <a:pt x="63" y="1"/>
                  </a:lnTo>
                  <a:lnTo>
                    <a:pt x="46" y="24"/>
                  </a:lnTo>
                  <a:lnTo>
                    <a:pt x="31" y="46"/>
                  </a:lnTo>
                  <a:lnTo>
                    <a:pt x="23" y="57"/>
                  </a:lnTo>
                  <a:lnTo>
                    <a:pt x="17" y="69"/>
                  </a:lnTo>
                  <a:lnTo>
                    <a:pt x="10" y="81"/>
                  </a:lnTo>
                  <a:lnTo>
                    <a:pt x="6" y="94"/>
                  </a:lnTo>
                  <a:lnTo>
                    <a:pt x="6" y="94"/>
                  </a:lnTo>
                  <a:lnTo>
                    <a:pt x="2" y="106"/>
                  </a:lnTo>
                  <a:lnTo>
                    <a:pt x="0" y="119"/>
                  </a:lnTo>
                  <a:lnTo>
                    <a:pt x="1" y="132"/>
                  </a:lnTo>
                  <a:lnTo>
                    <a:pt x="2" y="139"/>
                  </a:lnTo>
                  <a:lnTo>
                    <a:pt x="3" y="145"/>
                  </a:lnTo>
                  <a:lnTo>
                    <a:pt x="3" y="145"/>
                  </a:lnTo>
                  <a:lnTo>
                    <a:pt x="9" y="155"/>
                  </a:lnTo>
                  <a:lnTo>
                    <a:pt x="16" y="166"/>
                  </a:lnTo>
                  <a:lnTo>
                    <a:pt x="24" y="174"/>
                  </a:lnTo>
                  <a:lnTo>
                    <a:pt x="34" y="182"/>
                  </a:lnTo>
                  <a:lnTo>
                    <a:pt x="34" y="182"/>
                  </a:lnTo>
                  <a:lnTo>
                    <a:pt x="45" y="191"/>
                  </a:lnTo>
                  <a:lnTo>
                    <a:pt x="59" y="198"/>
                  </a:lnTo>
                  <a:lnTo>
                    <a:pt x="73" y="203"/>
                  </a:lnTo>
                  <a:lnTo>
                    <a:pt x="87" y="207"/>
                  </a:lnTo>
                  <a:lnTo>
                    <a:pt x="87" y="207"/>
                  </a:lnTo>
                  <a:lnTo>
                    <a:pt x="90" y="207"/>
                  </a:lnTo>
                  <a:lnTo>
                    <a:pt x="91" y="207"/>
                  </a:lnTo>
                  <a:lnTo>
                    <a:pt x="93" y="203"/>
                  </a:lnTo>
                  <a:lnTo>
                    <a:pt x="93" y="201"/>
                  </a:lnTo>
                  <a:lnTo>
                    <a:pt x="93" y="200"/>
                  </a:lnTo>
                  <a:lnTo>
                    <a:pt x="92" y="199"/>
                  </a:lnTo>
                  <a:lnTo>
                    <a:pt x="90" y="198"/>
                  </a:lnTo>
                  <a:lnTo>
                    <a:pt x="90" y="198"/>
                  </a:lnTo>
                  <a:lnTo>
                    <a:pt x="77" y="193"/>
                  </a:lnTo>
                  <a:lnTo>
                    <a:pt x="63" y="187"/>
                  </a:lnTo>
                  <a:lnTo>
                    <a:pt x="49" y="180"/>
                  </a:lnTo>
                  <a:lnTo>
                    <a:pt x="36" y="172"/>
                  </a:lnTo>
                  <a:lnTo>
                    <a:pt x="25" y="161"/>
                  </a:lnTo>
                  <a:lnTo>
                    <a:pt x="21" y="155"/>
                  </a:lnTo>
                  <a:lnTo>
                    <a:pt x="17" y="150"/>
                  </a:lnTo>
                  <a:lnTo>
                    <a:pt x="14" y="143"/>
                  </a:lnTo>
                  <a:lnTo>
                    <a:pt x="11" y="136"/>
                  </a:lnTo>
                  <a:lnTo>
                    <a:pt x="10" y="129"/>
                  </a:lnTo>
                  <a:lnTo>
                    <a:pt x="10" y="120"/>
                  </a:lnTo>
                  <a:lnTo>
                    <a:pt x="10" y="120"/>
                  </a:lnTo>
                  <a:lnTo>
                    <a:pt x="11" y="113"/>
                  </a:lnTo>
                  <a:lnTo>
                    <a:pt x="13" y="105"/>
                  </a:lnTo>
                  <a:lnTo>
                    <a:pt x="18" y="90"/>
                  </a:lnTo>
                  <a:lnTo>
                    <a:pt x="25" y="75"/>
                  </a:lnTo>
                  <a:lnTo>
                    <a:pt x="34" y="61"/>
                  </a:lnTo>
                  <a:lnTo>
                    <a:pt x="34" y="61"/>
                  </a:lnTo>
                  <a:lnTo>
                    <a:pt x="42" y="47"/>
                  </a:lnTo>
                  <a:lnTo>
                    <a:pt x="51" y="34"/>
                  </a:lnTo>
                  <a:lnTo>
                    <a:pt x="71" y="10"/>
                  </a:lnTo>
                  <a:lnTo>
                    <a:pt x="71" y="10"/>
                  </a:lnTo>
                  <a:lnTo>
                    <a:pt x="72" y="7"/>
                  </a:lnTo>
                  <a:lnTo>
                    <a:pt x="72" y="5"/>
                  </a:lnTo>
                  <a:lnTo>
                    <a:pt x="70" y="1"/>
                  </a:lnTo>
                  <a:lnTo>
                    <a:pt x="69" y="0"/>
                  </a:lnTo>
                  <a:lnTo>
                    <a:pt x="66" y="0"/>
                  </a:lnTo>
                  <a:lnTo>
                    <a:pt x="65" y="0"/>
                  </a:lnTo>
                  <a:lnTo>
                    <a:pt x="63" y="1"/>
                  </a:lnTo>
                  <a:lnTo>
                    <a:pt x="6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53">
              <a:extLst>
                <a:ext uri="{FF2B5EF4-FFF2-40B4-BE49-F238E27FC236}">
                  <a16:creationId xmlns:a16="http://schemas.microsoft.com/office/drawing/2014/main" id="{363D8C17-E525-6F88-A314-9D260AC79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694"/>
              <a:ext cx="284" cy="329"/>
            </a:xfrm>
            <a:custGeom>
              <a:avLst/>
              <a:gdLst>
                <a:gd name="T0" fmla="*/ 1 w 284"/>
                <a:gd name="T1" fmla="*/ 9 h 329"/>
                <a:gd name="T2" fmla="*/ 1 w 284"/>
                <a:gd name="T3" fmla="*/ 9 h 329"/>
                <a:gd name="T4" fmla="*/ 15 w 284"/>
                <a:gd name="T5" fmla="*/ 23 h 329"/>
                <a:gd name="T6" fmla="*/ 28 w 284"/>
                <a:gd name="T7" fmla="*/ 36 h 329"/>
                <a:gd name="T8" fmla="*/ 43 w 284"/>
                <a:gd name="T9" fmla="*/ 47 h 329"/>
                <a:gd name="T10" fmla="*/ 57 w 284"/>
                <a:gd name="T11" fmla="*/ 59 h 329"/>
                <a:gd name="T12" fmla="*/ 87 w 284"/>
                <a:gd name="T13" fmla="*/ 81 h 329"/>
                <a:gd name="T14" fmla="*/ 102 w 284"/>
                <a:gd name="T15" fmla="*/ 92 h 329"/>
                <a:gd name="T16" fmla="*/ 117 w 284"/>
                <a:gd name="T17" fmla="*/ 105 h 329"/>
                <a:gd name="T18" fmla="*/ 117 w 284"/>
                <a:gd name="T19" fmla="*/ 105 h 329"/>
                <a:gd name="T20" fmla="*/ 133 w 284"/>
                <a:gd name="T21" fmla="*/ 119 h 329"/>
                <a:gd name="T22" fmla="*/ 147 w 284"/>
                <a:gd name="T23" fmla="*/ 134 h 329"/>
                <a:gd name="T24" fmla="*/ 161 w 284"/>
                <a:gd name="T25" fmla="*/ 150 h 329"/>
                <a:gd name="T26" fmla="*/ 172 w 284"/>
                <a:gd name="T27" fmla="*/ 168 h 329"/>
                <a:gd name="T28" fmla="*/ 196 w 284"/>
                <a:gd name="T29" fmla="*/ 203 h 329"/>
                <a:gd name="T30" fmla="*/ 219 w 284"/>
                <a:gd name="T31" fmla="*/ 239 h 329"/>
                <a:gd name="T32" fmla="*/ 219 w 284"/>
                <a:gd name="T33" fmla="*/ 239 h 329"/>
                <a:gd name="T34" fmla="*/ 275 w 284"/>
                <a:gd name="T35" fmla="*/ 326 h 329"/>
                <a:gd name="T36" fmla="*/ 275 w 284"/>
                <a:gd name="T37" fmla="*/ 326 h 329"/>
                <a:gd name="T38" fmla="*/ 276 w 284"/>
                <a:gd name="T39" fmla="*/ 328 h 329"/>
                <a:gd name="T40" fmla="*/ 278 w 284"/>
                <a:gd name="T41" fmla="*/ 329 h 329"/>
                <a:gd name="T42" fmla="*/ 282 w 284"/>
                <a:gd name="T43" fmla="*/ 328 h 329"/>
                <a:gd name="T44" fmla="*/ 283 w 284"/>
                <a:gd name="T45" fmla="*/ 326 h 329"/>
                <a:gd name="T46" fmla="*/ 284 w 284"/>
                <a:gd name="T47" fmla="*/ 325 h 329"/>
                <a:gd name="T48" fmla="*/ 284 w 284"/>
                <a:gd name="T49" fmla="*/ 323 h 329"/>
                <a:gd name="T50" fmla="*/ 283 w 284"/>
                <a:gd name="T51" fmla="*/ 321 h 329"/>
                <a:gd name="T52" fmla="*/ 283 w 284"/>
                <a:gd name="T53" fmla="*/ 321 h 329"/>
                <a:gd name="T54" fmla="*/ 234 w 284"/>
                <a:gd name="T55" fmla="*/ 242 h 329"/>
                <a:gd name="T56" fmla="*/ 184 w 284"/>
                <a:gd name="T57" fmla="*/ 165 h 329"/>
                <a:gd name="T58" fmla="*/ 184 w 284"/>
                <a:gd name="T59" fmla="*/ 165 h 329"/>
                <a:gd name="T60" fmla="*/ 172 w 284"/>
                <a:gd name="T61" fmla="*/ 149 h 329"/>
                <a:gd name="T62" fmla="*/ 161 w 284"/>
                <a:gd name="T63" fmla="*/ 134 h 329"/>
                <a:gd name="T64" fmla="*/ 148 w 284"/>
                <a:gd name="T65" fmla="*/ 119 h 329"/>
                <a:gd name="T66" fmla="*/ 133 w 284"/>
                <a:gd name="T67" fmla="*/ 105 h 329"/>
                <a:gd name="T68" fmla="*/ 133 w 284"/>
                <a:gd name="T69" fmla="*/ 105 h 329"/>
                <a:gd name="T70" fmla="*/ 119 w 284"/>
                <a:gd name="T71" fmla="*/ 92 h 329"/>
                <a:gd name="T72" fmla="*/ 103 w 284"/>
                <a:gd name="T73" fmla="*/ 80 h 329"/>
                <a:gd name="T74" fmla="*/ 73 w 284"/>
                <a:gd name="T75" fmla="*/ 58 h 329"/>
                <a:gd name="T76" fmla="*/ 73 w 284"/>
                <a:gd name="T77" fmla="*/ 58 h 329"/>
                <a:gd name="T78" fmla="*/ 57 w 284"/>
                <a:gd name="T79" fmla="*/ 45 h 329"/>
                <a:gd name="T80" fmla="*/ 39 w 284"/>
                <a:gd name="T81" fmla="*/ 31 h 329"/>
                <a:gd name="T82" fmla="*/ 24 w 284"/>
                <a:gd name="T83" fmla="*/ 17 h 329"/>
                <a:gd name="T84" fmla="*/ 9 w 284"/>
                <a:gd name="T85" fmla="*/ 2 h 329"/>
                <a:gd name="T86" fmla="*/ 9 w 284"/>
                <a:gd name="T87" fmla="*/ 2 h 329"/>
                <a:gd name="T88" fmla="*/ 7 w 284"/>
                <a:gd name="T89" fmla="*/ 1 h 329"/>
                <a:gd name="T90" fmla="*/ 5 w 284"/>
                <a:gd name="T91" fmla="*/ 0 h 329"/>
                <a:gd name="T92" fmla="*/ 3 w 284"/>
                <a:gd name="T93" fmla="*/ 1 h 329"/>
                <a:gd name="T94" fmla="*/ 2 w 284"/>
                <a:gd name="T95" fmla="*/ 2 h 329"/>
                <a:gd name="T96" fmla="*/ 0 w 284"/>
                <a:gd name="T97" fmla="*/ 5 h 329"/>
                <a:gd name="T98" fmla="*/ 1 w 284"/>
                <a:gd name="T99" fmla="*/ 7 h 329"/>
                <a:gd name="T100" fmla="*/ 1 w 284"/>
                <a:gd name="T101" fmla="*/ 9 h 329"/>
                <a:gd name="T102" fmla="*/ 1 w 284"/>
                <a:gd name="T103" fmla="*/ 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4" h="329">
                  <a:moveTo>
                    <a:pt x="1" y="9"/>
                  </a:moveTo>
                  <a:lnTo>
                    <a:pt x="1" y="9"/>
                  </a:lnTo>
                  <a:lnTo>
                    <a:pt x="15" y="23"/>
                  </a:lnTo>
                  <a:lnTo>
                    <a:pt x="28" y="36"/>
                  </a:lnTo>
                  <a:lnTo>
                    <a:pt x="43" y="47"/>
                  </a:lnTo>
                  <a:lnTo>
                    <a:pt x="57" y="59"/>
                  </a:lnTo>
                  <a:lnTo>
                    <a:pt x="87" y="81"/>
                  </a:lnTo>
                  <a:lnTo>
                    <a:pt x="102" y="92"/>
                  </a:lnTo>
                  <a:lnTo>
                    <a:pt x="117" y="105"/>
                  </a:lnTo>
                  <a:lnTo>
                    <a:pt x="117" y="105"/>
                  </a:lnTo>
                  <a:lnTo>
                    <a:pt x="133" y="119"/>
                  </a:lnTo>
                  <a:lnTo>
                    <a:pt x="147" y="134"/>
                  </a:lnTo>
                  <a:lnTo>
                    <a:pt x="161" y="150"/>
                  </a:lnTo>
                  <a:lnTo>
                    <a:pt x="172" y="168"/>
                  </a:lnTo>
                  <a:lnTo>
                    <a:pt x="196" y="203"/>
                  </a:lnTo>
                  <a:lnTo>
                    <a:pt x="219" y="239"/>
                  </a:lnTo>
                  <a:lnTo>
                    <a:pt x="219" y="239"/>
                  </a:lnTo>
                  <a:lnTo>
                    <a:pt x="275" y="326"/>
                  </a:lnTo>
                  <a:lnTo>
                    <a:pt x="275" y="326"/>
                  </a:lnTo>
                  <a:lnTo>
                    <a:pt x="276" y="328"/>
                  </a:lnTo>
                  <a:lnTo>
                    <a:pt x="278" y="329"/>
                  </a:lnTo>
                  <a:lnTo>
                    <a:pt x="282" y="328"/>
                  </a:lnTo>
                  <a:lnTo>
                    <a:pt x="283" y="326"/>
                  </a:lnTo>
                  <a:lnTo>
                    <a:pt x="284" y="325"/>
                  </a:lnTo>
                  <a:lnTo>
                    <a:pt x="284" y="323"/>
                  </a:lnTo>
                  <a:lnTo>
                    <a:pt x="283" y="321"/>
                  </a:lnTo>
                  <a:lnTo>
                    <a:pt x="283" y="321"/>
                  </a:lnTo>
                  <a:lnTo>
                    <a:pt x="234" y="242"/>
                  </a:lnTo>
                  <a:lnTo>
                    <a:pt x="184" y="165"/>
                  </a:lnTo>
                  <a:lnTo>
                    <a:pt x="184" y="165"/>
                  </a:lnTo>
                  <a:lnTo>
                    <a:pt x="172" y="149"/>
                  </a:lnTo>
                  <a:lnTo>
                    <a:pt x="161" y="134"/>
                  </a:lnTo>
                  <a:lnTo>
                    <a:pt x="148" y="119"/>
                  </a:lnTo>
                  <a:lnTo>
                    <a:pt x="133" y="105"/>
                  </a:lnTo>
                  <a:lnTo>
                    <a:pt x="133" y="105"/>
                  </a:lnTo>
                  <a:lnTo>
                    <a:pt x="119" y="92"/>
                  </a:lnTo>
                  <a:lnTo>
                    <a:pt x="103" y="80"/>
                  </a:lnTo>
                  <a:lnTo>
                    <a:pt x="73" y="58"/>
                  </a:lnTo>
                  <a:lnTo>
                    <a:pt x="73" y="58"/>
                  </a:lnTo>
                  <a:lnTo>
                    <a:pt x="57" y="45"/>
                  </a:lnTo>
                  <a:lnTo>
                    <a:pt x="39" y="31"/>
                  </a:lnTo>
                  <a:lnTo>
                    <a:pt x="24" y="17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54">
              <a:extLst>
                <a:ext uri="{FF2B5EF4-FFF2-40B4-BE49-F238E27FC236}">
                  <a16:creationId xmlns:a16="http://schemas.microsoft.com/office/drawing/2014/main" id="{2A5F431C-490B-6686-FD8E-4307ED0CF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" y="675"/>
              <a:ext cx="509" cy="1364"/>
            </a:xfrm>
            <a:custGeom>
              <a:avLst/>
              <a:gdLst>
                <a:gd name="T0" fmla="*/ 260 w 509"/>
                <a:gd name="T1" fmla="*/ 1306 h 1364"/>
                <a:gd name="T2" fmla="*/ 225 w 509"/>
                <a:gd name="T3" fmla="*/ 1255 h 1364"/>
                <a:gd name="T4" fmla="*/ 178 w 509"/>
                <a:gd name="T5" fmla="*/ 1165 h 1364"/>
                <a:gd name="T6" fmla="*/ 124 w 509"/>
                <a:gd name="T7" fmla="*/ 1080 h 1364"/>
                <a:gd name="T8" fmla="*/ 105 w 509"/>
                <a:gd name="T9" fmla="*/ 1046 h 1364"/>
                <a:gd name="T10" fmla="*/ 92 w 509"/>
                <a:gd name="T11" fmla="*/ 1017 h 1364"/>
                <a:gd name="T12" fmla="*/ 64 w 509"/>
                <a:gd name="T13" fmla="*/ 981 h 1364"/>
                <a:gd name="T14" fmla="*/ 25 w 509"/>
                <a:gd name="T15" fmla="*/ 913 h 1364"/>
                <a:gd name="T16" fmla="*/ 11 w 509"/>
                <a:gd name="T17" fmla="*/ 836 h 1364"/>
                <a:gd name="T18" fmla="*/ 22 w 509"/>
                <a:gd name="T19" fmla="*/ 773 h 1364"/>
                <a:gd name="T20" fmla="*/ 66 w 509"/>
                <a:gd name="T21" fmla="*/ 675 h 1364"/>
                <a:gd name="T22" fmla="*/ 105 w 509"/>
                <a:gd name="T23" fmla="*/ 599 h 1364"/>
                <a:gd name="T24" fmla="*/ 154 w 509"/>
                <a:gd name="T25" fmla="*/ 512 h 1364"/>
                <a:gd name="T26" fmla="*/ 174 w 509"/>
                <a:gd name="T27" fmla="*/ 467 h 1364"/>
                <a:gd name="T28" fmla="*/ 182 w 509"/>
                <a:gd name="T29" fmla="*/ 427 h 1364"/>
                <a:gd name="T30" fmla="*/ 216 w 509"/>
                <a:gd name="T31" fmla="*/ 329 h 1364"/>
                <a:gd name="T32" fmla="*/ 271 w 509"/>
                <a:gd name="T33" fmla="*/ 218 h 1364"/>
                <a:gd name="T34" fmla="*/ 312 w 509"/>
                <a:gd name="T35" fmla="*/ 146 h 1364"/>
                <a:gd name="T36" fmla="*/ 341 w 509"/>
                <a:gd name="T37" fmla="*/ 115 h 1364"/>
                <a:gd name="T38" fmla="*/ 386 w 509"/>
                <a:gd name="T39" fmla="*/ 78 h 1364"/>
                <a:gd name="T40" fmla="*/ 453 w 509"/>
                <a:gd name="T41" fmla="*/ 36 h 1364"/>
                <a:gd name="T42" fmla="*/ 505 w 509"/>
                <a:gd name="T43" fmla="*/ 10 h 1364"/>
                <a:gd name="T44" fmla="*/ 509 w 509"/>
                <a:gd name="T45" fmla="*/ 3 h 1364"/>
                <a:gd name="T46" fmla="*/ 503 w 509"/>
                <a:gd name="T47" fmla="*/ 1 h 1364"/>
                <a:gd name="T48" fmla="*/ 398 w 509"/>
                <a:gd name="T49" fmla="*/ 56 h 1364"/>
                <a:gd name="T50" fmla="*/ 351 w 509"/>
                <a:gd name="T51" fmla="*/ 92 h 1364"/>
                <a:gd name="T52" fmla="*/ 307 w 509"/>
                <a:gd name="T53" fmla="*/ 135 h 1364"/>
                <a:gd name="T54" fmla="*/ 265 w 509"/>
                <a:gd name="T55" fmla="*/ 207 h 1364"/>
                <a:gd name="T56" fmla="*/ 194 w 509"/>
                <a:gd name="T57" fmla="*/ 358 h 1364"/>
                <a:gd name="T58" fmla="*/ 169 w 509"/>
                <a:gd name="T59" fmla="*/ 439 h 1364"/>
                <a:gd name="T60" fmla="*/ 162 w 509"/>
                <a:gd name="T61" fmla="*/ 469 h 1364"/>
                <a:gd name="T62" fmla="*/ 154 w 509"/>
                <a:gd name="T63" fmla="*/ 484 h 1364"/>
                <a:gd name="T64" fmla="*/ 138 w 509"/>
                <a:gd name="T65" fmla="*/ 523 h 1364"/>
                <a:gd name="T66" fmla="*/ 95 w 509"/>
                <a:gd name="T67" fmla="*/ 598 h 1364"/>
                <a:gd name="T68" fmla="*/ 35 w 509"/>
                <a:gd name="T69" fmla="*/ 716 h 1364"/>
                <a:gd name="T70" fmla="*/ 12 w 509"/>
                <a:gd name="T71" fmla="*/ 774 h 1364"/>
                <a:gd name="T72" fmla="*/ 0 w 509"/>
                <a:gd name="T73" fmla="*/ 835 h 1364"/>
                <a:gd name="T74" fmla="*/ 7 w 509"/>
                <a:gd name="T75" fmla="*/ 894 h 1364"/>
                <a:gd name="T76" fmla="*/ 31 w 509"/>
                <a:gd name="T77" fmla="*/ 948 h 1364"/>
                <a:gd name="T78" fmla="*/ 70 w 509"/>
                <a:gd name="T79" fmla="*/ 1005 h 1364"/>
                <a:gd name="T80" fmla="*/ 89 w 509"/>
                <a:gd name="T81" fmla="*/ 1034 h 1364"/>
                <a:gd name="T82" fmla="*/ 115 w 509"/>
                <a:gd name="T83" fmla="*/ 1083 h 1364"/>
                <a:gd name="T84" fmla="*/ 178 w 509"/>
                <a:gd name="T85" fmla="*/ 1187 h 1364"/>
                <a:gd name="T86" fmla="*/ 218 w 509"/>
                <a:gd name="T87" fmla="*/ 1263 h 1364"/>
                <a:gd name="T88" fmla="*/ 255 w 509"/>
                <a:gd name="T89" fmla="*/ 1315 h 1364"/>
                <a:gd name="T90" fmla="*/ 297 w 509"/>
                <a:gd name="T91" fmla="*/ 1361 h 1364"/>
                <a:gd name="T92" fmla="*/ 304 w 509"/>
                <a:gd name="T93" fmla="*/ 1361 h 1364"/>
                <a:gd name="T94" fmla="*/ 304 w 509"/>
                <a:gd name="T95" fmla="*/ 1354 h 1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9" h="1364">
                  <a:moveTo>
                    <a:pt x="304" y="1354"/>
                  </a:moveTo>
                  <a:lnTo>
                    <a:pt x="304" y="1354"/>
                  </a:lnTo>
                  <a:lnTo>
                    <a:pt x="274" y="1323"/>
                  </a:lnTo>
                  <a:lnTo>
                    <a:pt x="260" y="1306"/>
                  </a:lnTo>
                  <a:lnTo>
                    <a:pt x="248" y="1289"/>
                  </a:lnTo>
                  <a:lnTo>
                    <a:pt x="248" y="1289"/>
                  </a:lnTo>
                  <a:lnTo>
                    <a:pt x="236" y="1273"/>
                  </a:lnTo>
                  <a:lnTo>
                    <a:pt x="225" y="1255"/>
                  </a:lnTo>
                  <a:lnTo>
                    <a:pt x="206" y="1220"/>
                  </a:lnTo>
                  <a:lnTo>
                    <a:pt x="206" y="1220"/>
                  </a:lnTo>
                  <a:lnTo>
                    <a:pt x="187" y="1183"/>
                  </a:lnTo>
                  <a:lnTo>
                    <a:pt x="178" y="1165"/>
                  </a:lnTo>
                  <a:lnTo>
                    <a:pt x="167" y="1146"/>
                  </a:lnTo>
                  <a:lnTo>
                    <a:pt x="167" y="1146"/>
                  </a:lnTo>
                  <a:lnTo>
                    <a:pt x="145" y="1114"/>
                  </a:lnTo>
                  <a:lnTo>
                    <a:pt x="124" y="1080"/>
                  </a:lnTo>
                  <a:lnTo>
                    <a:pt x="124" y="1080"/>
                  </a:lnTo>
                  <a:lnTo>
                    <a:pt x="115" y="1064"/>
                  </a:lnTo>
                  <a:lnTo>
                    <a:pt x="105" y="1046"/>
                  </a:lnTo>
                  <a:lnTo>
                    <a:pt x="105" y="1046"/>
                  </a:lnTo>
                  <a:lnTo>
                    <a:pt x="97" y="1028"/>
                  </a:lnTo>
                  <a:lnTo>
                    <a:pt x="97" y="1028"/>
                  </a:lnTo>
                  <a:lnTo>
                    <a:pt x="95" y="1023"/>
                  </a:lnTo>
                  <a:lnTo>
                    <a:pt x="92" y="1017"/>
                  </a:lnTo>
                  <a:lnTo>
                    <a:pt x="92" y="1017"/>
                  </a:lnTo>
                  <a:lnTo>
                    <a:pt x="78" y="998"/>
                  </a:lnTo>
                  <a:lnTo>
                    <a:pt x="64" y="981"/>
                  </a:lnTo>
                  <a:lnTo>
                    <a:pt x="64" y="981"/>
                  </a:lnTo>
                  <a:lnTo>
                    <a:pt x="54" y="964"/>
                  </a:lnTo>
                  <a:lnTo>
                    <a:pt x="43" y="948"/>
                  </a:lnTo>
                  <a:lnTo>
                    <a:pt x="33" y="930"/>
                  </a:lnTo>
                  <a:lnTo>
                    <a:pt x="25" y="913"/>
                  </a:lnTo>
                  <a:lnTo>
                    <a:pt x="18" y="894"/>
                  </a:lnTo>
                  <a:lnTo>
                    <a:pt x="13" y="876"/>
                  </a:lnTo>
                  <a:lnTo>
                    <a:pt x="11" y="856"/>
                  </a:lnTo>
                  <a:lnTo>
                    <a:pt x="11" y="836"/>
                  </a:lnTo>
                  <a:lnTo>
                    <a:pt x="11" y="836"/>
                  </a:lnTo>
                  <a:lnTo>
                    <a:pt x="12" y="815"/>
                  </a:lnTo>
                  <a:lnTo>
                    <a:pt x="17" y="794"/>
                  </a:lnTo>
                  <a:lnTo>
                    <a:pt x="22" y="773"/>
                  </a:lnTo>
                  <a:lnTo>
                    <a:pt x="29" y="753"/>
                  </a:lnTo>
                  <a:lnTo>
                    <a:pt x="38" y="733"/>
                  </a:lnTo>
                  <a:lnTo>
                    <a:pt x="47" y="713"/>
                  </a:lnTo>
                  <a:lnTo>
                    <a:pt x="66" y="675"/>
                  </a:lnTo>
                  <a:lnTo>
                    <a:pt x="66" y="675"/>
                  </a:lnTo>
                  <a:lnTo>
                    <a:pt x="85" y="636"/>
                  </a:lnTo>
                  <a:lnTo>
                    <a:pt x="105" y="599"/>
                  </a:lnTo>
                  <a:lnTo>
                    <a:pt x="105" y="599"/>
                  </a:lnTo>
                  <a:lnTo>
                    <a:pt x="126" y="563"/>
                  </a:lnTo>
                  <a:lnTo>
                    <a:pt x="148" y="525"/>
                  </a:lnTo>
                  <a:lnTo>
                    <a:pt x="148" y="525"/>
                  </a:lnTo>
                  <a:lnTo>
                    <a:pt x="154" y="512"/>
                  </a:lnTo>
                  <a:lnTo>
                    <a:pt x="160" y="500"/>
                  </a:lnTo>
                  <a:lnTo>
                    <a:pt x="172" y="474"/>
                  </a:lnTo>
                  <a:lnTo>
                    <a:pt x="172" y="474"/>
                  </a:lnTo>
                  <a:lnTo>
                    <a:pt x="174" y="467"/>
                  </a:lnTo>
                  <a:lnTo>
                    <a:pt x="175" y="461"/>
                  </a:lnTo>
                  <a:lnTo>
                    <a:pt x="178" y="447"/>
                  </a:lnTo>
                  <a:lnTo>
                    <a:pt x="178" y="447"/>
                  </a:lnTo>
                  <a:lnTo>
                    <a:pt x="182" y="427"/>
                  </a:lnTo>
                  <a:lnTo>
                    <a:pt x="188" y="407"/>
                  </a:lnTo>
                  <a:lnTo>
                    <a:pt x="188" y="407"/>
                  </a:lnTo>
                  <a:lnTo>
                    <a:pt x="201" y="368"/>
                  </a:lnTo>
                  <a:lnTo>
                    <a:pt x="216" y="329"/>
                  </a:lnTo>
                  <a:lnTo>
                    <a:pt x="234" y="292"/>
                  </a:lnTo>
                  <a:lnTo>
                    <a:pt x="252" y="254"/>
                  </a:lnTo>
                  <a:lnTo>
                    <a:pt x="252" y="254"/>
                  </a:lnTo>
                  <a:lnTo>
                    <a:pt x="271" y="218"/>
                  </a:lnTo>
                  <a:lnTo>
                    <a:pt x="291" y="181"/>
                  </a:lnTo>
                  <a:lnTo>
                    <a:pt x="291" y="181"/>
                  </a:lnTo>
                  <a:lnTo>
                    <a:pt x="301" y="163"/>
                  </a:lnTo>
                  <a:lnTo>
                    <a:pt x="312" y="146"/>
                  </a:lnTo>
                  <a:lnTo>
                    <a:pt x="312" y="146"/>
                  </a:lnTo>
                  <a:lnTo>
                    <a:pt x="319" y="138"/>
                  </a:lnTo>
                  <a:lnTo>
                    <a:pt x="326" y="131"/>
                  </a:lnTo>
                  <a:lnTo>
                    <a:pt x="341" y="115"/>
                  </a:lnTo>
                  <a:lnTo>
                    <a:pt x="341" y="115"/>
                  </a:lnTo>
                  <a:lnTo>
                    <a:pt x="355" y="103"/>
                  </a:lnTo>
                  <a:lnTo>
                    <a:pt x="370" y="90"/>
                  </a:lnTo>
                  <a:lnTo>
                    <a:pt x="386" y="78"/>
                  </a:lnTo>
                  <a:lnTo>
                    <a:pt x="402" y="66"/>
                  </a:lnTo>
                  <a:lnTo>
                    <a:pt x="418" y="56"/>
                  </a:lnTo>
                  <a:lnTo>
                    <a:pt x="435" y="45"/>
                  </a:lnTo>
                  <a:lnTo>
                    <a:pt x="453" y="36"/>
                  </a:lnTo>
                  <a:lnTo>
                    <a:pt x="470" y="27"/>
                  </a:lnTo>
                  <a:lnTo>
                    <a:pt x="470" y="27"/>
                  </a:lnTo>
                  <a:lnTo>
                    <a:pt x="488" y="19"/>
                  </a:lnTo>
                  <a:lnTo>
                    <a:pt x="505" y="10"/>
                  </a:lnTo>
                  <a:lnTo>
                    <a:pt x="505" y="10"/>
                  </a:lnTo>
                  <a:lnTo>
                    <a:pt x="508" y="9"/>
                  </a:lnTo>
                  <a:lnTo>
                    <a:pt x="509" y="8"/>
                  </a:lnTo>
                  <a:lnTo>
                    <a:pt x="509" y="3"/>
                  </a:lnTo>
                  <a:lnTo>
                    <a:pt x="509" y="2"/>
                  </a:lnTo>
                  <a:lnTo>
                    <a:pt x="507" y="1"/>
                  </a:lnTo>
                  <a:lnTo>
                    <a:pt x="505" y="0"/>
                  </a:lnTo>
                  <a:lnTo>
                    <a:pt x="503" y="1"/>
                  </a:lnTo>
                  <a:lnTo>
                    <a:pt x="503" y="1"/>
                  </a:lnTo>
                  <a:lnTo>
                    <a:pt x="467" y="16"/>
                  </a:lnTo>
                  <a:lnTo>
                    <a:pt x="432" y="35"/>
                  </a:lnTo>
                  <a:lnTo>
                    <a:pt x="398" y="56"/>
                  </a:lnTo>
                  <a:lnTo>
                    <a:pt x="383" y="68"/>
                  </a:lnTo>
                  <a:lnTo>
                    <a:pt x="367" y="79"/>
                  </a:lnTo>
                  <a:lnTo>
                    <a:pt x="367" y="79"/>
                  </a:lnTo>
                  <a:lnTo>
                    <a:pt x="351" y="92"/>
                  </a:lnTo>
                  <a:lnTo>
                    <a:pt x="335" y="106"/>
                  </a:lnTo>
                  <a:lnTo>
                    <a:pt x="321" y="120"/>
                  </a:lnTo>
                  <a:lnTo>
                    <a:pt x="307" y="135"/>
                  </a:lnTo>
                  <a:lnTo>
                    <a:pt x="307" y="135"/>
                  </a:lnTo>
                  <a:lnTo>
                    <a:pt x="295" y="152"/>
                  </a:lnTo>
                  <a:lnTo>
                    <a:pt x="285" y="170"/>
                  </a:lnTo>
                  <a:lnTo>
                    <a:pt x="265" y="207"/>
                  </a:lnTo>
                  <a:lnTo>
                    <a:pt x="265" y="207"/>
                  </a:lnTo>
                  <a:lnTo>
                    <a:pt x="245" y="244"/>
                  </a:lnTo>
                  <a:lnTo>
                    <a:pt x="227" y="281"/>
                  </a:lnTo>
                  <a:lnTo>
                    <a:pt x="209" y="320"/>
                  </a:lnTo>
                  <a:lnTo>
                    <a:pt x="194" y="358"/>
                  </a:lnTo>
                  <a:lnTo>
                    <a:pt x="194" y="358"/>
                  </a:lnTo>
                  <a:lnTo>
                    <a:pt x="180" y="398"/>
                  </a:lnTo>
                  <a:lnTo>
                    <a:pt x="174" y="418"/>
                  </a:lnTo>
                  <a:lnTo>
                    <a:pt x="169" y="439"/>
                  </a:lnTo>
                  <a:lnTo>
                    <a:pt x="169" y="439"/>
                  </a:lnTo>
                  <a:lnTo>
                    <a:pt x="166" y="454"/>
                  </a:lnTo>
                  <a:lnTo>
                    <a:pt x="165" y="462"/>
                  </a:lnTo>
                  <a:lnTo>
                    <a:pt x="162" y="469"/>
                  </a:lnTo>
                  <a:lnTo>
                    <a:pt x="162" y="469"/>
                  </a:lnTo>
                  <a:lnTo>
                    <a:pt x="158" y="476"/>
                  </a:lnTo>
                  <a:lnTo>
                    <a:pt x="154" y="484"/>
                  </a:lnTo>
                  <a:lnTo>
                    <a:pt x="154" y="484"/>
                  </a:lnTo>
                  <a:lnTo>
                    <a:pt x="151" y="494"/>
                  </a:lnTo>
                  <a:lnTo>
                    <a:pt x="147" y="503"/>
                  </a:lnTo>
                  <a:lnTo>
                    <a:pt x="147" y="503"/>
                  </a:lnTo>
                  <a:lnTo>
                    <a:pt x="138" y="523"/>
                  </a:lnTo>
                  <a:lnTo>
                    <a:pt x="138" y="523"/>
                  </a:lnTo>
                  <a:lnTo>
                    <a:pt x="116" y="559"/>
                  </a:lnTo>
                  <a:lnTo>
                    <a:pt x="116" y="559"/>
                  </a:lnTo>
                  <a:lnTo>
                    <a:pt x="95" y="598"/>
                  </a:lnTo>
                  <a:lnTo>
                    <a:pt x="74" y="636"/>
                  </a:lnTo>
                  <a:lnTo>
                    <a:pt x="74" y="636"/>
                  </a:lnTo>
                  <a:lnTo>
                    <a:pt x="54" y="676"/>
                  </a:lnTo>
                  <a:lnTo>
                    <a:pt x="35" y="716"/>
                  </a:lnTo>
                  <a:lnTo>
                    <a:pt x="35" y="716"/>
                  </a:lnTo>
                  <a:lnTo>
                    <a:pt x="26" y="735"/>
                  </a:lnTo>
                  <a:lnTo>
                    <a:pt x="19" y="754"/>
                  </a:lnTo>
                  <a:lnTo>
                    <a:pt x="12" y="774"/>
                  </a:lnTo>
                  <a:lnTo>
                    <a:pt x="6" y="794"/>
                  </a:lnTo>
                  <a:lnTo>
                    <a:pt x="6" y="794"/>
                  </a:lnTo>
                  <a:lnTo>
                    <a:pt x="1" y="815"/>
                  </a:lnTo>
                  <a:lnTo>
                    <a:pt x="0" y="835"/>
                  </a:lnTo>
                  <a:lnTo>
                    <a:pt x="0" y="855"/>
                  </a:lnTo>
                  <a:lnTo>
                    <a:pt x="3" y="876"/>
                  </a:lnTo>
                  <a:lnTo>
                    <a:pt x="3" y="876"/>
                  </a:lnTo>
                  <a:lnTo>
                    <a:pt x="7" y="894"/>
                  </a:lnTo>
                  <a:lnTo>
                    <a:pt x="13" y="913"/>
                  </a:lnTo>
                  <a:lnTo>
                    <a:pt x="21" y="930"/>
                  </a:lnTo>
                  <a:lnTo>
                    <a:pt x="31" y="948"/>
                  </a:lnTo>
                  <a:lnTo>
                    <a:pt x="31" y="948"/>
                  </a:lnTo>
                  <a:lnTo>
                    <a:pt x="40" y="963"/>
                  </a:lnTo>
                  <a:lnTo>
                    <a:pt x="49" y="977"/>
                  </a:lnTo>
                  <a:lnTo>
                    <a:pt x="70" y="1005"/>
                  </a:lnTo>
                  <a:lnTo>
                    <a:pt x="70" y="1005"/>
                  </a:lnTo>
                  <a:lnTo>
                    <a:pt x="82" y="1021"/>
                  </a:lnTo>
                  <a:lnTo>
                    <a:pt x="82" y="1021"/>
                  </a:lnTo>
                  <a:lnTo>
                    <a:pt x="85" y="1027"/>
                  </a:lnTo>
                  <a:lnTo>
                    <a:pt x="89" y="1034"/>
                  </a:lnTo>
                  <a:lnTo>
                    <a:pt x="95" y="1048"/>
                  </a:lnTo>
                  <a:lnTo>
                    <a:pt x="95" y="1048"/>
                  </a:lnTo>
                  <a:lnTo>
                    <a:pt x="104" y="1066"/>
                  </a:lnTo>
                  <a:lnTo>
                    <a:pt x="115" y="1083"/>
                  </a:lnTo>
                  <a:lnTo>
                    <a:pt x="136" y="1118"/>
                  </a:lnTo>
                  <a:lnTo>
                    <a:pt x="158" y="1152"/>
                  </a:lnTo>
                  <a:lnTo>
                    <a:pt x="168" y="1170"/>
                  </a:lnTo>
                  <a:lnTo>
                    <a:pt x="178" y="1187"/>
                  </a:lnTo>
                  <a:lnTo>
                    <a:pt x="178" y="1187"/>
                  </a:lnTo>
                  <a:lnTo>
                    <a:pt x="197" y="1226"/>
                  </a:lnTo>
                  <a:lnTo>
                    <a:pt x="208" y="1244"/>
                  </a:lnTo>
                  <a:lnTo>
                    <a:pt x="218" y="1263"/>
                  </a:lnTo>
                  <a:lnTo>
                    <a:pt x="218" y="1263"/>
                  </a:lnTo>
                  <a:lnTo>
                    <a:pt x="229" y="1281"/>
                  </a:lnTo>
                  <a:lnTo>
                    <a:pt x="242" y="1298"/>
                  </a:lnTo>
                  <a:lnTo>
                    <a:pt x="255" y="1315"/>
                  </a:lnTo>
                  <a:lnTo>
                    <a:pt x="267" y="1330"/>
                  </a:lnTo>
                  <a:lnTo>
                    <a:pt x="267" y="1330"/>
                  </a:lnTo>
                  <a:lnTo>
                    <a:pt x="297" y="1361"/>
                  </a:lnTo>
                  <a:lnTo>
                    <a:pt x="297" y="1361"/>
                  </a:lnTo>
                  <a:lnTo>
                    <a:pt x="298" y="1362"/>
                  </a:lnTo>
                  <a:lnTo>
                    <a:pt x="300" y="1364"/>
                  </a:lnTo>
                  <a:lnTo>
                    <a:pt x="301" y="1362"/>
                  </a:lnTo>
                  <a:lnTo>
                    <a:pt x="304" y="1361"/>
                  </a:lnTo>
                  <a:lnTo>
                    <a:pt x="305" y="1358"/>
                  </a:lnTo>
                  <a:lnTo>
                    <a:pt x="305" y="1355"/>
                  </a:lnTo>
                  <a:lnTo>
                    <a:pt x="304" y="1354"/>
                  </a:lnTo>
                  <a:lnTo>
                    <a:pt x="304" y="13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55">
              <a:extLst>
                <a:ext uri="{FF2B5EF4-FFF2-40B4-BE49-F238E27FC236}">
                  <a16:creationId xmlns:a16="http://schemas.microsoft.com/office/drawing/2014/main" id="{A71491FC-5E9E-84CF-B884-DCE7C5BE1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" y="1760"/>
              <a:ext cx="156" cy="284"/>
            </a:xfrm>
            <a:custGeom>
              <a:avLst/>
              <a:gdLst>
                <a:gd name="T0" fmla="*/ 147 w 156"/>
                <a:gd name="T1" fmla="*/ 2 h 284"/>
                <a:gd name="T2" fmla="*/ 147 w 156"/>
                <a:gd name="T3" fmla="*/ 2 h 284"/>
                <a:gd name="T4" fmla="*/ 91 w 156"/>
                <a:gd name="T5" fmla="*/ 115 h 284"/>
                <a:gd name="T6" fmla="*/ 91 w 156"/>
                <a:gd name="T7" fmla="*/ 115 h 284"/>
                <a:gd name="T8" fmla="*/ 64 w 156"/>
                <a:gd name="T9" fmla="*/ 170 h 284"/>
                <a:gd name="T10" fmla="*/ 37 w 156"/>
                <a:gd name="T11" fmla="*/ 226 h 284"/>
                <a:gd name="T12" fmla="*/ 37 w 156"/>
                <a:gd name="T13" fmla="*/ 226 h 284"/>
                <a:gd name="T14" fmla="*/ 29 w 156"/>
                <a:gd name="T15" fmla="*/ 239 h 284"/>
                <a:gd name="T16" fmla="*/ 21 w 156"/>
                <a:gd name="T17" fmla="*/ 252 h 284"/>
                <a:gd name="T18" fmla="*/ 13 w 156"/>
                <a:gd name="T19" fmla="*/ 265 h 284"/>
                <a:gd name="T20" fmla="*/ 2 w 156"/>
                <a:gd name="T21" fmla="*/ 276 h 284"/>
                <a:gd name="T22" fmla="*/ 2 w 156"/>
                <a:gd name="T23" fmla="*/ 276 h 284"/>
                <a:gd name="T24" fmla="*/ 1 w 156"/>
                <a:gd name="T25" fmla="*/ 277 h 284"/>
                <a:gd name="T26" fmla="*/ 0 w 156"/>
                <a:gd name="T27" fmla="*/ 280 h 284"/>
                <a:gd name="T28" fmla="*/ 1 w 156"/>
                <a:gd name="T29" fmla="*/ 282 h 284"/>
                <a:gd name="T30" fmla="*/ 2 w 156"/>
                <a:gd name="T31" fmla="*/ 283 h 284"/>
                <a:gd name="T32" fmla="*/ 4 w 156"/>
                <a:gd name="T33" fmla="*/ 284 h 284"/>
                <a:gd name="T34" fmla="*/ 6 w 156"/>
                <a:gd name="T35" fmla="*/ 284 h 284"/>
                <a:gd name="T36" fmla="*/ 7 w 156"/>
                <a:gd name="T37" fmla="*/ 284 h 284"/>
                <a:gd name="T38" fmla="*/ 9 w 156"/>
                <a:gd name="T39" fmla="*/ 283 h 284"/>
                <a:gd name="T40" fmla="*/ 9 w 156"/>
                <a:gd name="T41" fmla="*/ 283 h 284"/>
                <a:gd name="T42" fmla="*/ 19 w 156"/>
                <a:gd name="T43" fmla="*/ 273 h 284"/>
                <a:gd name="T44" fmla="*/ 28 w 156"/>
                <a:gd name="T45" fmla="*/ 262 h 284"/>
                <a:gd name="T46" fmla="*/ 35 w 156"/>
                <a:gd name="T47" fmla="*/ 251 h 284"/>
                <a:gd name="T48" fmla="*/ 43 w 156"/>
                <a:gd name="T49" fmla="*/ 238 h 284"/>
                <a:gd name="T50" fmla="*/ 56 w 156"/>
                <a:gd name="T51" fmla="*/ 212 h 284"/>
                <a:gd name="T52" fmla="*/ 68 w 156"/>
                <a:gd name="T53" fmla="*/ 186 h 284"/>
                <a:gd name="T54" fmla="*/ 68 w 156"/>
                <a:gd name="T55" fmla="*/ 186 h 284"/>
                <a:gd name="T56" fmla="*/ 124 w 156"/>
                <a:gd name="T57" fmla="*/ 73 h 284"/>
                <a:gd name="T58" fmla="*/ 124 w 156"/>
                <a:gd name="T59" fmla="*/ 73 h 284"/>
                <a:gd name="T60" fmla="*/ 156 w 156"/>
                <a:gd name="T61" fmla="*/ 8 h 284"/>
                <a:gd name="T62" fmla="*/ 156 w 156"/>
                <a:gd name="T63" fmla="*/ 8 h 284"/>
                <a:gd name="T64" fmla="*/ 156 w 156"/>
                <a:gd name="T65" fmla="*/ 5 h 284"/>
                <a:gd name="T66" fmla="*/ 156 w 156"/>
                <a:gd name="T67" fmla="*/ 3 h 284"/>
                <a:gd name="T68" fmla="*/ 154 w 156"/>
                <a:gd name="T69" fmla="*/ 0 h 284"/>
                <a:gd name="T70" fmla="*/ 152 w 156"/>
                <a:gd name="T71" fmla="*/ 0 h 284"/>
                <a:gd name="T72" fmla="*/ 151 w 156"/>
                <a:gd name="T73" fmla="*/ 0 h 284"/>
                <a:gd name="T74" fmla="*/ 148 w 156"/>
                <a:gd name="T75" fmla="*/ 1 h 284"/>
                <a:gd name="T76" fmla="*/ 147 w 156"/>
                <a:gd name="T77" fmla="*/ 2 h 284"/>
                <a:gd name="T78" fmla="*/ 147 w 156"/>
                <a:gd name="T79" fmla="*/ 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6" h="284">
                  <a:moveTo>
                    <a:pt x="147" y="2"/>
                  </a:moveTo>
                  <a:lnTo>
                    <a:pt x="147" y="2"/>
                  </a:lnTo>
                  <a:lnTo>
                    <a:pt x="91" y="115"/>
                  </a:lnTo>
                  <a:lnTo>
                    <a:pt x="91" y="115"/>
                  </a:lnTo>
                  <a:lnTo>
                    <a:pt x="64" y="170"/>
                  </a:lnTo>
                  <a:lnTo>
                    <a:pt x="37" y="226"/>
                  </a:lnTo>
                  <a:lnTo>
                    <a:pt x="37" y="226"/>
                  </a:lnTo>
                  <a:lnTo>
                    <a:pt x="29" y="239"/>
                  </a:lnTo>
                  <a:lnTo>
                    <a:pt x="21" y="252"/>
                  </a:lnTo>
                  <a:lnTo>
                    <a:pt x="13" y="265"/>
                  </a:lnTo>
                  <a:lnTo>
                    <a:pt x="2" y="276"/>
                  </a:lnTo>
                  <a:lnTo>
                    <a:pt x="2" y="276"/>
                  </a:lnTo>
                  <a:lnTo>
                    <a:pt x="1" y="277"/>
                  </a:lnTo>
                  <a:lnTo>
                    <a:pt x="0" y="280"/>
                  </a:lnTo>
                  <a:lnTo>
                    <a:pt x="1" y="282"/>
                  </a:lnTo>
                  <a:lnTo>
                    <a:pt x="2" y="283"/>
                  </a:lnTo>
                  <a:lnTo>
                    <a:pt x="4" y="284"/>
                  </a:lnTo>
                  <a:lnTo>
                    <a:pt x="6" y="284"/>
                  </a:lnTo>
                  <a:lnTo>
                    <a:pt x="7" y="284"/>
                  </a:lnTo>
                  <a:lnTo>
                    <a:pt x="9" y="283"/>
                  </a:lnTo>
                  <a:lnTo>
                    <a:pt x="9" y="283"/>
                  </a:lnTo>
                  <a:lnTo>
                    <a:pt x="19" y="273"/>
                  </a:lnTo>
                  <a:lnTo>
                    <a:pt x="28" y="262"/>
                  </a:lnTo>
                  <a:lnTo>
                    <a:pt x="35" y="251"/>
                  </a:lnTo>
                  <a:lnTo>
                    <a:pt x="43" y="238"/>
                  </a:lnTo>
                  <a:lnTo>
                    <a:pt x="56" y="212"/>
                  </a:lnTo>
                  <a:lnTo>
                    <a:pt x="68" y="186"/>
                  </a:lnTo>
                  <a:lnTo>
                    <a:pt x="68" y="186"/>
                  </a:lnTo>
                  <a:lnTo>
                    <a:pt x="124" y="73"/>
                  </a:lnTo>
                  <a:lnTo>
                    <a:pt x="124" y="73"/>
                  </a:lnTo>
                  <a:lnTo>
                    <a:pt x="156" y="8"/>
                  </a:lnTo>
                  <a:lnTo>
                    <a:pt x="156" y="8"/>
                  </a:lnTo>
                  <a:lnTo>
                    <a:pt x="156" y="5"/>
                  </a:lnTo>
                  <a:lnTo>
                    <a:pt x="156" y="3"/>
                  </a:lnTo>
                  <a:lnTo>
                    <a:pt x="154" y="0"/>
                  </a:lnTo>
                  <a:lnTo>
                    <a:pt x="152" y="0"/>
                  </a:lnTo>
                  <a:lnTo>
                    <a:pt x="151" y="0"/>
                  </a:lnTo>
                  <a:lnTo>
                    <a:pt x="148" y="1"/>
                  </a:lnTo>
                  <a:lnTo>
                    <a:pt x="14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56">
              <a:extLst>
                <a:ext uri="{FF2B5EF4-FFF2-40B4-BE49-F238E27FC236}">
                  <a16:creationId xmlns:a16="http://schemas.microsoft.com/office/drawing/2014/main" id="{D297A604-42A9-31D1-DB63-D2DA86F1D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" y="1768"/>
              <a:ext cx="183" cy="311"/>
            </a:xfrm>
            <a:custGeom>
              <a:avLst/>
              <a:gdLst>
                <a:gd name="T0" fmla="*/ 173 w 183"/>
                <a:gd name="T1" fmla="*/ 3 h 311"/>
                <a:gd name="T2" fmla="*/ 173 w 183"/>
                <a:gd name="T3" fmla="*/ 3 h 311"/>
                <a:gd name="T4" fmla="*/ 160 w 183"/>
                <a:gd name="T5" fmla="*/ 36 h 311"/>
                <a:gd name="T6" fmla="*/ 147 w 183"/>
                <a:gd name="T7" fmla="*/ 67 h 311"/>
                <a:gd name="T8" fmla="*/ 132 w 183"/>
                <a:gd name="T9" fmla="*/ 100 h 311"/>
                <a:gd name="T10" fmla="*/ 117 w 183"/>
                <a:gd name="T11" fmla="*/ 130 h 311"/>
                <a:gd name="T12" fmla="*/ 117 w 183"/>
                <a:gd name="T13" fmla="*/ 130 h 311"/>
                <a:gd name="T14" fmla="*/ 101 w 183"/>
                <a:gd name="T15" fmla="*/ 160 h 311"/>
                <a:gd name="T16" fmla="*/ 83 w 183"/>
                <a:gd name="T17" fmla="*/ 189 h 311"/>
                <a:gd name="T18" fmla="*/ 64 w 183"/>
                <a:gd name="T19" fmla="*/ 216 h 311"/>
                <a:gd name="T20" fmla="*/ 46 w 183"/>
                <a:gd name="T21" fmla="*/ 244 h 311"/>
                <a:gd name="T22" fmla="*/ 46 w 183"/>
                <a:gd name="T23" fmla="*/ 244 h 311"/>
                <a:gd name="T24" fmla="*/ 1 w 183"/>
                <a:gd name="T25" fmla="*/ 304 h 311"/>
                <a:gd name="T26" fmla="*/ 1 w 183"/>
                <a:gd name="T27" fmla="*/ 304 h 311"/>
                <a:gd name="T28" fmla="*/ 0 w 183"/>
                <a:gd name="T29" fmla="*/ 307 h 311"/>
                <a:gd name="T30" fmla="*/ 0 w 183"/>
                <a:gd name="T31" fmla="*/ 308 h 311"/>
                <a:gd name="T32" fmla="*/ 1 w 183"/>
                <a:gd name="T33" fmla="*/ 310 h 311"/>
                <a:gd name="T34" fmla="*/ 3 w 183"/>
                <a:gd name="T35" fmla="*/ 311 h 311"/>
                <a:gd name="T36" fmla="*/ 7 w 183"/>
                <a:gd name="T37" fmla="*/ 311 h 311"/>
                <a:gd name="T38" fmla="*/ 8 w 183"/>
                <a:gd name="T39" fmla="*/ 311 h 311"/>
                <a:gd name="T40" fmla="*/ 11 w 183"/>
                <a:gd name="T41" fmla="*/ 309 h 311"/>
                <a:gd name="T42" fmla="*/ 11 w 183"/>
                <a:gd name="T43" fmla="*/ 309 h 311"/>
                <a:gd name="T44" fmla="*/ 50 w 183"/>
                <a:gd name="T45" fmla="*/ 254 h 311"/>
                <a:gd name="T46" fmla="*/ 70 w 183"/>
                <a:gd name="T47" fmla="*/ 226 h 311"/>
                <a:gd name="T48" fmla="*/ 89 w 183"/>
                <a:gd name="T49" fmla="*/ 198 h 311"/>
                <a:gd name="T50" fmla="*/ 106 w 183"/>
                <a:gd name="T51" fmla="*/ 170 h 311"/>
                <a:gd name="T52" fmla="*/ 123 w 183"/>
                <a:gd name="T53" fmla="*/ 140 h 311"/>
                <a:gd name="T54" fmla="*/ 139 w 183"/>
                <a:gd name="T55" fmla="*/ 111 h 311"/>
                <a:gd name="T56" fmla="*/ 153 w 183"/>
                <a:gd name="T57" fmla="*/ 79 h 311"/>
                <a:gd name="T58" fmla="*/ 153 w 183"/>
                <a:gd name="T59" fmla="*/ 79 h 311"/>
                <a:gd name="T60" fmla="*/ 168 w 183"/>
                <a:gd name="T61" fmla="*/ 43 h 311"/>
                <a:gd name="T62" fmla="*/ 182 w 183"/>
                <a:gd name="T63" fmla="*/ 6 h 311"/>
                <a:gd name="T64" fmla="*/ 182 w 183"/>
                <a:gd name="T65" fmla="*/ 6 h 311"/>
                <a:gd name="T66" fmla="*/ 183 w 183"/>
                <a:gd name="T67" fmla="*/ 3 h 311"/>
                <a:gd name="T68" fmla="*/ 182 w 183"/>
                <a:gd name="T69" fmla="*/ 2 h 311"/>
                <a:gd name="T70" fmla="*/ 181 w 183"/>
                <a:gd name="T71" fmla="*/ 1 h 311"/>
                <a:gd name="T72" fmla="*/ 180 w 183"/>
                <a:gd name="T73" fmla="*/ 0 h 311"/>
                <a:gd name="T74" fmla="*/ 175 w 183"/>
                <a:gd name="T75" fmla="*/ 0 h 311"/>
                <a:gd name="T76" fmla="*/ 174 w 183"/>
                <a:gd name="T77" fmla="*/ 1 h 311"/>
                <a:gd name="T78" fmla="*/ 173 w 183"/>
                <a:gd name="T79" fmla="*/ 3 h 311"/>
                <a:gd name="T80" fmla="*/ 173 w 183"/>
                <a:gd name="T81" fmla="*/ 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3" h="311">
                  <a:moveTo>
                    <a:pt x="173" y="3"/>
                  </a:moveTo>
                  <a:lnTo>
                    <a:pt x="173" y="3"/>
                  </a:lnTo>
                  <a:lnTo>
                    <a:pt x="160" y="36"/>
                  </a:lnTo>
                  <a:lnTo>
                    <a:pt x="147" y="67"/>
                  </a:lnTo>
                  <a:lnTo>
                    <a:pt x="132" y="100"/>
                  </a:lnTo>
                  <a:lnTo>
                    <a:pt x="117" y="130"/>
                  </a:lnTo>
                  <a:lnTo>
                    <a:pt x="117" y="130"/>
                  </a:lnTo>
                  <a:lnTo>
                    <a:pt x="101" y="160"/>
                  </a:lnTo>
                  <a:lnTo>
                    <a:pt x="83" y="189"/>
                  </a:lnTo>
                  <a:lnTo>
                    <a:pt x="64" y="216"/>
                  </a:lnTo>
                  <a:lnTo>
                    <a:pt x="46" y="244"/>
                  </a:lnTo>
                  <a:lnTo>
                    <a:pt x="46" y="244"/>
                  </a:lnTo>
                  <a:lnTo>
                    <a:pt x="1" y="304"/>
                  </a:lnTo>
                  <a:lnTo>
                    <a:pt x="1" y="304"/>
                  </a:lnTo>
                  <a:lnTo>
                    <a:pt x="0" y="307"/>
                  </a:lnTo>
                  <a:lnTo>
                    <a:pt x="0" y="308"/>
                  </a:lnTo>
                  <a:lnTo>
                    <a:pt x="1" y="310"/>
                  </a:lnTo>
                  <a:lnTo>
                    <a:pt x="3" y="311"/>
                  </a:lnTo>
                  <a:lnTo>
                    <a:pt x="7" y="311"/>
                  </a:lnTo>
                  <a:lnTo>
                    <a:pt x="8" y="311"/>
                  </a:lnTo>
                  <a:lnTo>
                    <a:pt x="11" y="309"/>
                  </a:lnTo>
                  <a:lnTo>
                    <a:pt x="11" y="309"/>
                  </a:lnTo>
                  <a:lnTo>
                    <a:pt x="50" y="254"/>
                  </a:lnTo>
                  <a:lnTo>
                    <a:pt x="70" y="226"/>
                  </a:lnTo>
                  <a:lnTo>
                    <a:pt x="89" y="198"/>
                  </a:lnTo>
                  <a:lnTo>
                    <a:pt x="106" y="170"/>
                  </a:lnTo>
                  <a:lnTo>
                    <a:pt x="123" y="140"/>
                  </a:lnTo>
                  <a:lnTo>
                    <a:pt x="139" y="111"/>
                  </a:lnTo>
                  <a:lnTo>
                    <a:pt x="153" y="79"/>
                  </a:lnTo>
                  <a:lnTo>
                    <a:pt x="153" y="79"/>
                  </a:lnTo>
                  <a:lnTo>
                    <a:pt x="168" y="43"/>
                  </a:lnTo>
                  <a:lnTo>
                    <a:pt x="182" y="6"/>
                  </a:lnTo>
                  <a:lnTo>
                    <a:pt x="182" y="6"/>
                  </a:lnTo>
                  <a:lnTo>
                    <a:pt x="183" y="3"/>
                  </a:lnTo>
                  <a:lnTo>
                    <a:pt x="182" y="2"/>
                  </a:lnTo>
                  <a:lnTo>
                    <a:pt x="181" y="1"/>
                  </a:lnTo>
                  <a:lnTo>
                    <a:pt x="180" y="0"/>
                  </a:lnTo>
                  <a:lnTo>
                    <a:pt x="175" y="0"/>
                  </a:lnTo>
                  <a:lnTo>
                    <a:pt x="174" y="1"/>
                  </a:lnTo>
                  <a:lnTo>
                    <a:pt x="173" y="3"/>
                  </a:lnTo>
                  <a:lnTo>
                    <a:pt x="17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57">
              <a:extLst>
                <a:ext uri="{FF2B5EF4-FFF2-40B4-BE49-F238E27FC236}">
                  <a16:creationId xmlns:a16="http://schemas.microsoft.com/office/drawing/2014/main" id="{0AD03BAF-6943-9801-1656-FF2742BD2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" y="1535"/>
              <a:ext cx="117" cy="205"/>
            </a:xfrm>
            <a:custGeom>
              <a:avLst/>
              <a:gdLst>
                <a:gd name="T0" fmla="*/ 0 w 117"/>
                <a:gd name="T1" fmla="*/ 6 h 205"/>
                <a:gd name="T2" fmla="*/ 0 w 117"/>
                <a:gd name="T3" fmla="*/ 6 h 205"/>
                <a:gd name="T4" fmla="*/ 11 w 117"/>
                <a:gd name="T5" fmla="*/ 32 h 205"/>
                <a:gd name="T6" fmla="*/ 22 w 117"/>
                <a:gd name="T7" fmla="*/ 58 h 205"/>
                <a:gd name="T8" fmla="*/ 34 w 117"/>
                <a:gd name="T9" fmla="*/ 83 h 205"/>
                <a:gd name="T10" fmla="*/ 48 w 117"/>
                <a:gd name="T11" fmla="*/ 108 h 205"/>
                <a:gd name="T12" fmla="*/ 61 w 117"/>
                <a:gd name="T13" fmla="*/ 132 h 205"/>
                <a:gd name="T14" fmla="*/ 76 w 117"/>
                <a:gd name="T15" fmla="*/ 156 h 205"/>
                <a:gd name="T16" fmla="*/ 91 w 117"/>
                <a:gd name="T17" fmla="*/ 179 h 205"/>
                <a:gd name="T18" fmla="*/ 107 w 117"/>
                <a:gd name="T19" fmla="*/ 202 h 205"/>
                <a:gd name="T20" fmla="*/ 107 w 117"/>
                <a:gd name="T21" fmla="*/ 202 h 205"/>
                <a:gd name="T22" fmla="*/ 109 w 117"/>
                <a:gd name="T23" fmla="*/ 204 h 205"/>
                <a:gd name="T24" fmla="*/ 111 w 117"/>
                <a:gd name="T25" fmla="*/ 205 h 205"/>
                <a:gd name="T26" fmla="*/ 114 w 117"/>
                <a:gd name="T27" fmla="*/ 204 h 205"/>
                <a:gd name="T28" fmla="*/ 117 w 117"/>
                <a:gd name="T29" fmla="*/ 202 h 205"/>
                <a:gd name="T30" fmla="*/ 117 w 117"/>
                <a:gd name="T31" fmla="*/ 201 h 205"/>
                <a:gd name="T32" fmla="*/ 117 w 117"/>
                <a:gd name="T33" fmla="*/ 199 h 205"/>
                <a:gd name="T34" fmla="*/ 117 w 117"/>
                <a:gd name="T35" fmla="*/ 197 h 205"/>
                <a:gd name="T36" fmla="*/ 117 w 117"/>
                <a:gd name="T37" fmla="*/ 197 h 205"/>
                <a:gd name="T38" fmla="*/ 100 w 117"/>
                <a:gd name="T39" fmla="*/ 174 h 205"/>
                <a:gd name="T40" fmla="*/ 85 w 117"/>
                <a:gd name="T41" fmla="*/ 151 h 205"/>
                <a:gd name="T42" fmla="*/ 71 w 117"/>
                <a:gd name="T43" fmla="*/ 128 h 205"/>
                <a:gd name="T44" fmla="*/ 57 w 117"/>
                <a:gd name="T45" fmla="*/ 103 h 205"/>
                <a:gd name="T46" fmla="*/ 44 w 117"/>
                <a:gd name="T47" fmla="*/ 79 h 205"/>
                <a:gd name="T48" fmla="*/ 32 w 117"/>
                <a:gd name="T49" fmla="*/ 54 h 205"/>
                <a:gd name="T50" fmla="*/ 21 w 117"/>
                <a:gd name="T51" fmla="*/ 30 h 205"/>
                <a:gd name="T52" fmla="*/ 11 w 117"/>
                <a:gd name="T53" fmla="*/ 4 h 205"/>
                <a:gd name="T54" fmla="*/ 11 w 117"/>
                <a:gd name="T55" fmla="*/ 4 h 205"/>
                <a:gd name="T56" fmla="*/ 9 w 117"/>
                <a:gd name="T57" fmla="*/ 2 h 205"/>
                <a:gd name="T58" fmla="*/ 7 w 117"/>
                <a:gd name="T59" fmla="*/ 0 h 205"/>
                <a:gd name="T60" fmla="*/ 4 w 117"/>
                <a:gd name="T61" fmla="*/ 0 h 205"/>
                <a:gd name="T62" fmla="*/ 1 w 117"/>
                <a:gd name="T63" fmla="*/ 2 h 205"/>
                <a:gd name="T64" fmla="*/ 0 w 117"/>
                <a:gd name="T65" fmla="*/ 3 h 205"/>
                <a:gd name="T66" fmla="*/ 0 w 117"/>
                <a:gd name="T67" fmla="*/ 4 h 205"/>
                <a:gd name="T68" fmla="*/ 0 w 117"/>
                <a:gd name="T69" fmla="*/ 6 h 205"/>
                <a:gd name="T70" fmla="*/ 0 w 117"/>
                <a:gd name="T71" fmla="*/ 6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7" h="205">
                  <a:moveTo>
                    <a:pt x="0" y="6"/>
                  </a:moveTo>
                  <a:lnTo>
                    <a:pt x="0" y="6"/>
                  </a:lnTo>
                  <a:lnTo>
                    <a:pt x="11" y="32"/>
                  </a:lnTo>
                  <a:lnTo>
                    <a:pt x="22" y="58"/>
                  </a:lnTo>
                  <a:lnTo>
                    <a:pt x="34" y="83"/>
                  </a:lnTo>
                  <a:lnTo>
                    <a:pt x="48" y="108"/>
                  </a:lnTo>
                  <a:lnTo>
                    <a:pt x="61" y="132"/>
                  </a:lnTo>
                  <a:lnTo>
                    <a:pt x="76" y="156"/>
                  </a:lnTo>
                  <a:lnTo>
                    <a:pt x="91" y="179"/>
                  </a:lnTo>
                  <a:lnTo>
                    <a:pt x="107" y="202"/>
                  </a:lnTo>
                  <a:lnTo>
                    <a:pt x="107" y="202"/>
                  </a:lnTo>
                  <a:lnTo>
                    <a:pt x="109" y="204"/>
                  </a:lnTo>
                  <a:lnTo>
                    <a:pt x="111" y="205"/>
                  </a:lnTo>
                  <a:lnTo>
                    <a:pt x="114" y="204"/>
                  </a:lnTo>
                  <a:lnTo>
                    <a:pt x="117" y="202"/>
                  </a:lnTo>
                  <a:lnTo>
                    <a:pt x="117" y="201"/>
                  </a:lnTo>
                  <a:lnTo>
                    <a:pt x="117" y="199"/>
                  </a:lnTo>
                  <a:lnTo>
                    <a:pt x="117" y="197"/>
                  </a:lnTo>
                  <a:lnTo>
                    <a:pt x="117" y="197"/>
                  </a:lnTo>
                  <a:lnTo>
                    <a:pt x="100" y="174"/>
                  </a:lnTo>
                  <a:lnTo>
                    <a:pt x="85" y="151"/>
                  </a:lnTo>
                  <a:lnTo>
                    <a:pt x="71" y="128"/>
                  </a:lnTo>
                  <a:lnTo>
                    <a:pt x="57" y="103"/>
                  </a:lnTo>
                  <a:lnTo>
                    <a:pt x="44" y="79"/>
                  </a:lnTo>
                  <a:lnTo>
                    <a:pt x="32" y="54"/>
                  </a:lnTo>
                  <a:lnTo>
                    <a:pt x="21" y="30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58">
              <a:extLst>
                <a:ext uri="{FF2B5EF4-FFF2-40B4-BE49-F238E27FC236}">
                  <a16:creationId xmlns:a16="http://schemas.microsoft.com/office/drawing/2014/main" id="{3E3EAC2A-042E-8FF3-D021-75638BFF1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" y="1530"/>
              <a:ext cx="146" cy="33"/>
            </a:xfrm>
            <a:custGeom>
              <a:avLst/>
              <a:gdLst>
                <a:gd name="T0" fmla="*/ 141 w 146"/>
                <a:gd name="T1" fmla="*/ 0 h 33"/>
                <a:gd name="T2" fmla="*/ 141 w 146"/>
                <a:gd name="T3" fmla="*/ 0 h 33"/>
                <a:gd name="T4" fmla="*/ 124 w 146"/>
                <a:gd name="T5" fmla="*/ 0 h 33"/>
                <a:gd name="T6" fmla="*/ 106 w 146"/>
                <a:gd name="T7" fmla="*/ 1 h 33"/>
                <a:gd name="T8" fmla="*/ 89 w 146"/>
                <a:gd name="T9" fmla="*/ 2 h 33"/>
                <a:gd name="T10" fmla="*/ 71 w 146"/>
                <a:gd name="T11" fmla="*/ 4 h 33"/>
                <a:gd name="T12" fmla="*/ 54 w 146"/>
                <a:gd name="T13" fmla="*/ 8 h 33"/>
                <a:gd name="T14" fmla="*/ 37 w 146"/>
                <a:gd name="T15" fmla="*/ 12 h 33"/>
                <a:gd name="T16" fmla="*/ 20 w 146"/>
                <a:gd name="T17" fmla="*/ 17 h 33"/>
                <a:gd name="T18" fmla="*/ 3 w 146"/>
                <a:gd name="T19" fmla="*/ 23 h 33"/>
                <a:gd name="T20" fmla="*/ 3 w 146"/>
                <a:gd name="T21" fmla="*/ 23 h 33"/>
                <a:gd name="T22" fmla="*/ 2 w 146"/>
                <a:gd name="T23" fmla="*/ 24 h 33"/>
                <a:gd name="T24" fmla="*/ 1 w 146"/>
                <a:gd name="T25" fmla="*/ 26 h 33"/>
                <a:gd name="T26" fmla="*/ 0 w 146"/>
                <a:gd name="T27" fmla="*/ 30 h 33"/>
                <a:gd name="T28" fmla="*/ 1 w 146"/>
                <a:gd name="T29" fmla="*/ 32 h 33"/>
                <a:gd name="T30" fmla="*/ 2 w 146"/>
                <a:gd name="T31" fmla="*/ 33 h 33"/>
                <a:gd name="T32" fmla="*/ 5 w 146"/>
                <a:gd name="T33" fmla="*/ 33 h 33"/>
                <a:gd name="T34" fmla="*/ 7 w 146"/>
                <a:gd name="T35" fmla="*/ 33 h 33"/>
                <a:gd name="T36" fmla="*/ 7 w 146"/>
                <a:gd name="T37" fmla="*/ 33 h 33"/>
                <a:gd name="T38" fmla="*/ 22 w 146"/>
                <a:gd name="T39" fmla="*/ 28 h 33"/>
                <a:gd name="T40" fmla="*/ 38 w 146"/>
                <a:gd name="T41" fmla="*/ 23 h 33"/>
                <a:gd name="T42" fmla="*/ 56 w 146"/>
                <a:gd name="T43" fmla="*/ 18 h 33"/>
                <a:gd name="T44" fmla="*/ 72 w 146"/>
                <a:gd name="T45" fmla="*/ 15 h 33"/>
                <a:gd name="T46" fmla="*/ 90 w 146"/>
                <a:gd name="T47" fmla="*/ 12 h 33"/>
                <a:gd name="T48" fmla="*/ 106 w 146"/>
                <a:gd name="T49" fmla="*/ 11 h 33"/>
                <a:gd name="T50" fmla="*/ 124 w 146"/>
                <a:gd name="T51" fmla="*/ 10 h 33"/>
                <a:gd name="T52" fmla="*/ 141 w 146"/>
                <a:gd name="T53" fmla="*/ 10 h 33"/>
                <a:gd name="T54" fmla="*/ 141 w 146"/>
                <a:gd name="T55" fmla="*/ 10 h 33"/>
                <a:gd name="T56" fmla="*/ 143 w 146"/>
                <a:gd name="T57" fmla="*/ 10 h 33"/>
                <a:gd name="T58" fmla="*/ 145 w 146"/>
                <a:gd name="T59" fmla="*/ 9 h 33"/>
                <a:gd name="T60" fmla="*/ 146 w 146"/>
                <a:gd name="T61" fmla="*/ 8 h 33"/>
                <a:gd name="T62" fmla="*/ 146 w 146"/>
                <a:gd name="T63" fmla="*/ 5 h 33"/>
                <a:gd name="T64" fmla="*/ 145 w 146"/>
                <a:gd name="T65" fmla="*/ 2 h 33"/>
                <a:gd name="T66" fmla="*/ 143 w 146"/>
                <a:gd name="T67" fmla="*/ 1 h 33"/>
                <a:gd name="T68" fmla="*/ 141 w 146"/>
                <a:gd name="T69" fmla="*/ 0 h 33"/>
                <a:gd name="T70" fmla="*/ 141 w 146"/>
                <a:gd name="T7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" h="33">
                  <a:moveTo>
                    <a:pt x="141" y="0"/>
                  </a:moveTo>
                  <a:lnTo>
                    <a:pt x="141" y="0"/>
                  </a:lnTo>
                  <a:lnTo>
                    <a:pt x="124" y="0"/>
                  </a:lnTo>
                  <a:lnTo>
                    <a:pt x="106" y="1"/>
                  </a:lnTo>
                  <a:lnTo>
                    <a:pt x="89" y="2"/>
                  </a:lnTo>
                  <a:lnTo>
                    <a:pt x="71" y="4"/>
                  </a:lnTo>
                  <a:lnTo>
                    <a:pt x="54" y="8"/>
                  </a:lnTo>
                  <a:lnTo>
                    <a:pt x="37" y="12"/>
                  </a:lnTo>
                  <a:lnTo>
                    <a:pt x="20" y="17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4"/>
                  </a:lnTo>
                  <a:lnTo>
                    <a:pt x="1" y="26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3"/>
                  </a:lnTo>
                  <a:lnTo>
                    <a:pt x="5" y="33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22" y="28"/>
                  </a:lnTo>
                  <a:lnTo>
                    <a:pt x="38" y="23"/>
                  </a:lnTo>
                  <a:lnTo>
                    <a:pt x="56" y="18"/>
                  </a:lnTo>
                  <a:lnTo>
                    <a:pt x="72" y="15"/>
                  </a:lnTo>
                  <a:lnTo>
                    <a:pt x="90" y="12"/>
                  </a:lnTo>
                  <a:lnTo>
                    <a:pt x="106" y="11"/>
                  </a:lnTo>
                  <a:lnTo>
                    <a:pt x="124" y="10"/>
                  </a:lnTo>
                  <a:lnTo>
                    <a:pt x="141" y="10"/>
                  </a:lnTo>
                  <a:lnTo>
                    <a:pt x="141" y="10"/>
                  </a:lnTo>
                  <a:lnTo>
                    <a:pt x="143" y="10"/>
                  </a:lnTo>
                  <a:lnTo>
                    <a:pt x="145" y="9"/>
                  </a:lnTo>
                  <a:lnTo>
                    <a:pt x="146" y="8"/>
                  </a:lnTo>
                  <a:lnTo>
                    <a:pt x="146" y="5"/>
                  </a:lnTo>
                  <a:lnTo>
                    <a:pt x="145" y="2"/>
                  </a:lnTo>
                  <a:lnTo>
                    <a:pt x="143" y="1"/>
                  </a:lnTo>
                  <a:lnTo>
                    <a:pt x="141" y="0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59">
              <a:extLst>
                <a:ext uri="{FF2B5EF4-FFF2-40B4-BE49-F238E27FC236}">
                  <a16:creationId xmlns:a16="http://schemas.microsoft.com/office/drawing/2014/main" id="{28CB393F-335D-6C04-6C4A-A6B86D9AE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" y="1420"/>
              <a:ext cx="101" cy="81"/>
            </a:xfrm>
            <a:custGeom>
              <a:avLst/>
              <a:gdLst>
                <a:gd name="T0" fmla="*/ 99 w 101"/>
                <a:gd name="T1" fmla="*/ 72 h 81"/>
                <a:gd name="T2" fmla="*/ 99 w 101"/>
                <a:gd name="T3" fmla="*/ 72 h 81"/>
                <a:gd name="T4" fmla="*/ 86 w 101"/>
                <a:gd name="T5" fmla="*/ 66 h 81"/>
                <a:gd name="T6" fmla="*/ 73 w 101"/>
                <a:gd name="T7" fmla="*/ 60 h 81"/>
                <a:gd name="T8" fmla="*/ 61 w 101"/>
                <a:gd name="T9" fmla="*/ 53 h 81"/>
                <a:gd name="T10" fmla="*/ 50 w 101"/>
                <a:gd name="T11" fmla="*/ 44 h 81"/>
                <a:gd name="T12" fmla="*/ 50 w 101"/>
                <a:gd name="T13" fmla="*/ 44 h 81"/>
                <a:gd name="T14" fmla="*/ 38 w 101"/>
                <a:gd name="T15" fmla="*/ 35 h 81"/>
                <a:gd name="T16" fmla="*/ 29 w 101"/>
                <a:gd name="T17" fmla="*/ 24 h 81"/>
                <a:gd name="T18" fmla="*/ 8 w 101"/>
                <a:gd name="T19" fmla="*/ 2 h 81"/>
                <a:gd name="T20" fmla="*/ 8 w 101"/>
                <a:gd name="T21" fmla="*/ 2 h 81"/>
                <a:gd name="T22" fmla="*/ 7 w 101"/>
                <a:gd name="T23" fmla="*/ 1 h 81"/>
                <a:gd name="T24" fmla="*/ 5 w 101"/>
                <a:gd name="T25" fmla="*/ 0 h 81"/>
                <a:gd name="T26" fmla="*/ 3 w 101"/>
                <a:gd name="T27" fmla="*/ 1 h 81"/>
                <a:gd name="T28" fmla="*/ 1 w 101"/>
                <a:gd name="T29" fmla="*/ 2 h 81"/>
                <a:gd name="T30" fmla="*/ 0 w 101"/>
                <a:gd name="T31" fmla="*/ 6 h 81"/>
                <a:gd name="T32" fmla="*/ 0 w 101"/>
                <a:gd name="T33" fmla="*/ 7 h 81"/>
                <a:gd name="T34" fmla="*/ 1 w 101"/>
                <a:gd name="T35" fmla="*/ 9 h 81"/>
                <a:gd name="T36" fmla="*/ 1 w 101"/>
                <a:gd name="T37" fmla="*/ 9 h 81"/>
                <a:gd name="T38" fmla="*/ 22 w 101"/>
                <a:gd name="T39" fmla="*/ 31 h 81"/>
                <a:gd name="T40" fmla="*/ 33 w 101"/>
                <a:gd name="T41" fmla="*/ 43 h 81"/>
                <a:gd name="T42" fmla="*/ 43 w 101"/>
                <a:gd name="T43" fmla="*/ 53 h 81"/>
                <a:gd name="T44" fmla="*/ 43 w 101"/>
                <a:gd name="T45" fmla="*/ 53 h 81"/>
                <a:gd name="T46" fmla="*/ 55 w 101"/>
                <a:gd name="T47" fmla="*/ 62 h 81"/>
                <a:gd name="T48" fmla="*/ 68 w 101"/>
                <a:gd name="T49" fmla="*/ 69 h 81"/>
                <a:gd name="T50" fmla="*/ 80 w 101"/>
                <a:gd name="T51" fmla="*/ 76 h 81"/>
                <a:gd name="T52" fmla="*/ 93 w 101"/>
                <a:gd name="T53" fmla="*/ 81 h 81"/>
                <a:gd name="T54" fmla="*/ 93 w 101"/>
                <a:gd name="T55" fmla="*/ 81 h 81"/>
                <a:gd name="T56" fmla="*/ 96 w 101"/>
                <a:gd name="T57" fmla="*/ 81 h 81"/>
                <a:gd name="T58" fmla="*/ 98 w 101"/>
                <a:gd name="T59" fmla="*/ 81 h 81"/>
                <a:gd name="T60" fmla="*/ 100 w 101"/>
                <a:gd name="T61" fmla="*/ 79 h 81"/>
                <a:gd name="T62" fmla="*/ 101 w 101"/>
                <a:gd name="T63" fmla="*/ 77 h 81"/>
                <a:gd name="T64" fmla="*/ 101 w 101"/>
                <a:gd name="T65" fmla="*/ 74 h 81"/>
                <a:gd name="T66" fmla="*/ 100 w 101"/>
                <a:gd name="T67" fmla="*/ 73 h 81"/>
                <a:gd name="T68" fmla="*/ 99 w 101"/>
                <a:gd name="T69" fmla="*/ 72 h 81"/>
                <a:gd name="T70" fmla="*/ 99 w 101"/>
                <a:gd name="T71" fmla="*/ 7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1" h="81">
                  <a:moveTo>
                    <a:pt x="99" y="72"/>
                  </a:moveTo>
                  <a:lnTo>
                    <a:pt x="99" y="72"/>
                  </a:lnTo>
                  <a:lnTo>
                    <a:pt x="86" y="66"/>
                  </a:lnTo>
                  <a:lnTo>
                    <a:pt x="73" y="60"/>
                  </a:lnTo>
                  <a:lnTo>
                    <a:pt x="61" y="53"/>
                  </a:lnTo>
                  <a:lnTo>
                    <a:pt x="50" y="44"/>
                  </a:lnTo>
                  <a:lnTo>
                    <a:pt x="50" y="44"/>
                  </a:lnTo>
                  <a:lnTo>
                    <a:pt x="38" y="35"/>
                  </a:lnTo>
                  <a:lnTo>
                    <a:pt x="29" y="24"/>
                  </a:lnTo>
                  <a:lnTo>
                    <a:pt x="8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lnTo>
                    <a:pt x="22" y="31"/>
                  </a:lnTo>
                  <a:lnTo>
                    <a:pt x="33" y="43"/>
                  </a:lnTo>
                  <a:lnTo>
                    <a:pt x="43" y="53"/>
                  </a:lnTo>
                  <a:lnTo>
                    <a:pt x="43" y="53"/>
                  </a:lnTo>
                  <a:lnTo>
                    <a:pt x="55" y="62"/>
                  </a:lnTo>
                  <a:lnTo>
                    <a:pt x="68" y="69"/>
                  </a:lnTo>
                  <a:lnTo>
                    <a:pt x="80" y="76"/>
                  </a:lnTo>
                  <a:lnTo>
                    <a:pt x="93" y="81"/>
                  </a:lnTo>
                  <a:lnTo>
                    <a:pt x="93" y="81"/>
                  </a:lnTo>
                  <a:lnTo>
                    <a:pt x="96" y="81"/>
                  </a:lnTo>
                  <a:lnTo>
                    <a:pt x="98" y="81"/>
                  </a:lnTo>
                  <a:lnTo>
                    <a:pt x="100" y="79"/>
                  </a:lnTo>
                  <a:lnTo>
                    <a:pt x="101" y="77"/>
                  </a:lnTo>
                  <a:lnTo>
                    <a:pt x="101" y="74"/>
                  </a:lnTo>
                  <a:lnTo>
                    <a:pt x="100" y="73"/>
                  </a:lnTo>
                  <a:lnTo>
                    <a:pt x="99" y="72"/>
                  </a:lnTo>
                  <a:lnTo>
                    <a:pt x="99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60">
              <a:extLst>
                <a:ext uri="{FF2B5EF4-FFF2-40B4-BE49-F238E27FC236}">
                  <a16:creationId xmlns:a16="http://schemas.microsoft.com/office/drawing/2014/main" id="{85396A0A-B4A6-9852-CBD1-D0A10E06A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732"/>
              <a:ext cx="93" cy="765"/>
            </a:xfrm>
            <a:custGeom>
              <a:avLst/>
              <a:gdLst>
                <a:gd name="T0" fmla="*/ 82 w 93"/>
                <a:gd name="T1" fmla="*/ 5 h 765"/>
                <a:gd name="T2" fmla="*/ 82 w 93"/>
                <a:gd name="T3" fmla="*/ 5 h 765"/>
                <a:gd name="T4" fmla="*/ 79 w 93"/>
                <a:gd name="T5" fmla="*/ 79 h 765"/>
                <a:gd name="T6" fmla="*/ 74 w 93"/>
                <a:gd name="T7" fmla="*/ 153 h 765"/>
                <a:gd name="T8" fmla="*/ 68 w 93"/>
                <a:gd name="T9" fmla="*/ 227 h 765"/>
                <a:gd name="T10" fmla="*/ 61 w 93"/>
                <a:gd name="T11" fmla="*/ 299 h 765"/>
                <a:gd name="T12" fmla="*/ 61 w 93"/>
                <a:gd name="T13" fmla="*/ 299 h 765"/>
                <a:gd name="T14" fmla="*/ 52 w 93"/>
                <a:gd name="T15" fmla="*/ 373 h 765"/>
                <a:gd name="T16" fmla="*/ 44 w 93"/>
                <a:gd name="T17" fmla="*/ 446 h 765"/>
                <a:gd name="T18" fmla="*/ 24 w 93"/>
                <a:gd name="T19" fmla="*/ 593 h 765"/>
                <a:gd name="T20" fmla="*/ 24 w 93"/>
                <a:gd name="T21" fmla="*/ 593 h 765"/>
                <a:gd name="T22" fmla="*/ 0 w 93"/>
                <a:gd name="T23" fmla="*/ 758 h 765"/>
                <a:gd name="T24" fmla="*/ 0 w 93"/>
                <a:gd name="T25" fmla="*/ 758 h 765"/>
                <a:gd name="T26" fmla="*/ 0 w 93"/>
                <a:gd name="T27" fmla="*/ 760 h 765"/>
                <a:gd name="T28" fmla="*/ 1 w 93"/>
                <a:gd name="T29" fmla="*/ 761 h 765"/>
                <a:gd name="T30" fmla="*/ 4 w 93"/>
                <a:gd name="T31" fmla="*/ 764 h 765"/>
                <a:gd name="T32" fmla="*/ 7 w 93"/>
                <a:gd name="T33" fmla="*/ 765 h 765"/>
                <a:gd name="T34" fmla="*/ 8 w 93"/>
                <a:gd name="T35" fmla="*/ 764 h 765"/>
                <a:gd name="T36" fmla="*/ 9 w 93"/>
                <a:gd name="T37" fmla="*/ 762 h 765"/>
                <a:gd name="T38" fmla="*/ 10 w 93"/>
                <a:gd name="T39" fmla="*/ 760 h 765"/>
                <a:gd name="T40" fmla="*/ 10 w 93"/>
                <a:gd name="T41" fmla="*/ 760 h 765"/>
                <a:gd name="T42" fmla="*/ 31 w 93"/>
                <a:gd name="T43" fmla="*/ 614 h 765"/>
                <a:gd name="T44" fmla="*/ 52 w 93"/>
                <a:gd name="T45" fmla="*/ 467 h 765"/>
                <a:gd name="T46" fmla="*/ 52 w 93"/>
                <a:gd name="T47" fmla="*/ 467 h 765"/>
                <a:gd name="T48" fmla="*/ 60 w 93"/>
                <a:gd name="T49" fmla="*/ 394 h 765"/>
                <a:gd name="T50" fmla="*/ 70 w 93"/>
                <a:gd name="T51" fmla="*/ 320 h 765"/>
                <a:gd name="T52" fmla="*/ 77 w 93"/>
                <a:gd name="T53" fmla="*/ 246 h 765"/>
                <a:gd name="T54" fmla="*/ 84 w 93"/>
                <a:gd name="T55" fmla="*/ 172 h 765"/>
                <a:gd name="T56" fmla="*/ 84 w 93"/>
                <a:gd name="T57" fmla="*/ 172 h 765"/>
                <a:gd name="T58" fmla="*/ 89 w 93"/>
                <a:gd name="T59" fmla="*/ 89 h 765"/>
                <a:gd name="T60" fmla="*/ 93 w 93"/>
                <a:gd name="T61" fmla="*/ 5 h 765"/>
                <a:gd name="T62" fmla="*/ 93 w 93"/>
                <a:gd name="T63" fmla="*/ 5 h 765"/>
                <a:gd name="T64" fmla="*/ 93 w 93"/>
                <a:gd name="T65" fmla="*/ 4 h 765"/>
                <a:gd name="T66" fmla="*/ 92 w 93"/>
                <a:gd name="T67" fmla="*/ 1 h 765"/>
                <a:gd name="T68" fmla="*/ 91 w 93"/>
                <a:gd name="T69" fmla="*/ 0 h 765"/>
                <a:gd name="T70" fmla="*/ 88 w 93"/>
                <a:gd name="T71" fmla="*/ 0 h 765"/>
                <a:gd name="T72" fmla="*/ 85 w 93"/>
                <a:gd name="T73" fmla="*/ 1 h 765"/>
                <a:gd name="T74" fmla="*/ 84 w 93"/>
                <a:gd name="T75" fmla="*/ 4 h 765"/>
                <a:gd name="T76" fmla="*/ 82 w 93"/>
                <a:gd name="T77" fmla="*/ 5 h 765"/>
                <a:gd name="T78" fmla="*/ 82 w 93"/>
                <a:gd name="T79" fmla="*/ 5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" h="765">
                  <a:moveTo>
                    <a:pt x="82" y="5"/>
                  </a:moveTo>
                  <a:lnTo>
                    <a:pt x="82" y="5"/>
                  </a:lnTo>
                  <a:lnTo>
                    <a:pt x="79" y="79"/>
                  </a:lnTo>
                  <a:lnTo>
                    <a:pt x="74" y="153"/>
                  </a:lnTo>
                  <a:lnTo>
                    <a:pt x="68" y="227"/>
                  </a:lnTo>
                  <a:lnTo>
                    <a:pt x="61" y="299"/>
                  </a:lnTo>
                  <a:lnTo>
                    <a:pt x="61" y="299"/>
                  </a:lnTo>
                  <a:lnTo>
                    <a:pt x="52" y="373"/>
                  </a:lnTo>
                  <a:lnTo>
                    <a:pt x="44" y="446"/>
                  </a:lnTo>
                  <a:lnTo>
                    <a:pt x="24" y="593"/>
                  </a:lnTo>
                  <a:lnTo>
                    <a:pt x="24" y="593"/>
                  </a:lnTo>
                  <a:lnTo>
                    <a:pt x="0" y="758"/>
                  </a:lnTo>
                  <a:lnTo>
                    <a:pt x="0" y="758"/>
                  </a:lnTo>
                  <a:lnTo>
                    <a:pt x="0" y="760"/>
                  </a:lnTo>
                  <a:lnTo>
                    <a:pt x="1" y="761"/>
                  </a:lnTo>
                  <a:lnTo>
                    <a:pt x="4" y="764"/>
                  </a:lnTo>
                  <a:lnTo>
                    <a:pt x="7" y="765"/>
                  </a:lnTo>
                  <a:lnTo>
                    <a:pt x="8" y="764"/>
                  </a:lnTo>
                  <a:lnTo>
                    <a:pt x="9" y="762"/>
                  </a:lnTo>
                  <a:lnTo>
                    <a:pt x="10" y="760"/>
                  </a:lnTo>
                  <a:lnTo>
                    <a:pt x="10" y="760"/>
                  </a:lnTo>
                  <a:lnTo>
                    <a:pt x="31" y="614"/>
                  </a:lnTo>
                  <a:lnTo>
                    <a:pt x="52" y="467"/>
                  </a:lnTo>
                  <a:lnTo>
                    <a:pt x="52" y="467"/>
                  </a:lnTo>
                  <a:lnTo>
                    <a:pt x="60" y="394"/>
                  </a:lnTo>
                  <a:lnTo>
                    <a:pt x="70" y="320"/>
                  </a:lnTo>
                  <a:lnTo>
                    <a:pt x="77" y="246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9" y="89"/>
                  </a:lnTo>
                  <a:lnTo>
                    <a:pt x="93" y="5"/>
                  </a:lnTo>
                  <a:lnTo>
                    <a:pt x="93" y="5"/>
                  </a:lnTo>
                  <a:lnTo>
                    <a:pt x="93" y="4"/>
                  </a:lnTo>
                  <a:lnTo>
                    <a:pt x="92" y="1"/>
                  </a:lnTo>
                  <a:lnTo>
                    <a:pt x="91" y="0"/>
                  </a:lnTo>
                  <a:lnTo>
                    <a:pt x="88" y="0"/>
                  </a:lnTo>
                  <a:lnTo>
                    <a:pt x="85" y="1"/>
                  </a:lnTo>
                  <a:lnTo>
                    <a:pt x="84" y="4"/>
                  </a:lnTo>
                  <a:lnTo>
                    <a:pt x="82" y="5"/>
                  </a:lnTo>
                  <a:lnTo>
                    <a:pt x="8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61">
              <a:extLst>
                <a:ext uri="{FF2B5EF4-FFF2-40B4-BE49-F238E27FC236}">
                  <a16:creationId xmlns:a16="http://schemas.microsoft.com/office/drawing/2014/main" id="{02C219DC-8B04-9C46-A704-2784ECEA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" y="738"/>
              <a:ext cx="152" cy="802"/>
            </a:xfrm>
            <a:custGeom>
              <a:avLst/>
              <a:gdLst>
                <a:gd name="T0" fmla="*/ 137 w 152"/>
                <a:gd name="T1" fmla="*/ 5 h 802"/>
                <a:gd name="T2" fmla="*/ 137 w 152"/>
                <a:gd name="T3" fmla="*/ 5 h 802"/>
                <a:gd name="T4" fmla="*/ 141 w 152"/>
                <a:gd name="T5" fmla="*/ 84 h 802"/>
                <a:gd name="T6" fmla="*/ 142 w 152"/>
                <a:gd name="T7" fmla="*/ 124 h 802"/>
                <a:gd name="T8" fmla="*/ 141 w 152"/>
                <a:gd name="T9" fmla="*/ 163 h 802"/>
                <a:gd name="T10" fmla="*/ 141 w 152"/>
                <a:gd name="T11" fmla="*/ 163 h 802"/>
                <a:gd name="T12" fmla="*/ 138 w 152"/>
                <a:gd name="T13" fmla="*/ 202 h 802"/>
                <a:gd name="T14" fmla="*/ 134 w 152"/>
                <a:gd name="T15" fmla="*/ 242 h 802"/>
                <a:gd name="T16" fmla="*/ 127 w 152"/>
                <a:gd name="T17" fmla="*/ 280 h 802"/>
                <a:gd name="T18" fmla="*/ 116 w 152"/>
                <a:gd name="T19" fmla="*/ 317 h 802"/>
                <a:gd name="T20" fmla="*/ 116 w 152"/>
                <a:gd name="T21" fmla="*/ 317 h 802"/>
                <a:gd name="T22" fmla="*/ 94 w 152"/>
                <a:gd name="T23" fmla="*/ 393 h 802"/>
                <a:gd name="T24" fmla="*/ 72 w 152"/>
                <a:gd name="T25" fmla="*/ 468 h 802"/>
                <a:gd name="T26" fmla="*/ 72 w 152"/>
                <a:gd name="T27" fmla="*/ 468 h 802"/>
                <a:gd name="T28" fmla="*/ 52 w 152"/>
                <a:gd name="T29" fmla="*/ 544 h 802"/>
                <a:gd name="T30" fmla="*/ 35 w 152"/>
                <a:gd name="T31" fmla="*/ 621 h 802"/>
                <a:gd name="T32" fmla="*/ 35 w 152"/>
                <a:gd name="T33" fmla="*/ 621 h 802"/>
                <a:gd name="T34" fmla="*/ 16 w 152"/>
                <a:gd name="T35" fmla="*/ 707 h 802"/>
                <a:gd name="T36" fmla="*/ 0 w 152"/>
                <a:gd name="T37" fmla="*/ 795 h 802"/>
                <a:gd name="T38" fmla="*/ 0 w 152"/>
                <a:gd name="T39" fmla="*/ 795 h 802"/>
                <a:gd name="T40" fmla="*/ 0 w 152"/>
                <a:gd name="T41" fmla="*/ 797 h 802"/>
                <a:gd name="T42" fmla="*/ 1 w 152"/>
                <a:gd name="T43" fmla="*/ 800 h 802"/>
                <a:gd name="T44" fmla="*/ 4 w 152"/>
                <a:gd name="T45" fmla="*/ 802 h 802"/>
                <a:gd name="T46" fmla="*/ 7 w 152"/>
                <a:gd name="T47" fmla="*/ 802 h 802"/>
                <a:gd name="T48" fmla="*/ 8 w 152"/>
                <a:gd name="T49" fmla="*/ 801 h 802"/>
                <a:gd name="T50" fmla="*/ 9 w 152"/>
                <a:gd name="T51" fmla="*/ 800 h 802"/>
                <a:gd name="T52" fmla="*/ 10 w 152"/>
                <a:gd name="T53" fmla="*/ 799 h 802"/>
                <a:gd name="T54" fmla="*/ 10 w 152"/>
                <a:gd name="T55" fmla="*/ 799 h 802"/>
                <a:gd name="T56" fmla="*/ 24 w 152"/>
                <a:gd name="T57" fmla="*/ 720 h 802"/>
                <a:gd name="T58" fmla="*/ 40 w 152"/>
                <a:gd name="T59" fmla="*/ 642 h 802"/>
                <a:gd name="T60" fmla="*/ 58 w 152"/>
                <a:gd name="T61" fmla="*/ 565 h 802"/>
                <a:gd name="T62" fmla="*/ 78 w 152"/>
                <a:gd name="T63" fmla="*/ 488 h 802"/>
                <a:gd name="T64" fmla="*/ 78 w 152"/>
                <a:gd name="T65" fmla="*/ 488 h 802"/>
                <a:gd name="T66" fmla="*/ 99 w 152"/>
                <a:gd name="T67" fmla="*/ 412 h 802"/>
                <a:gd name="T68" fmla="*/ 122 w 152"/>
                <a:gd name="T69" fmla="*/ 336 h 802"/>
                <a:gd name="T70" fmla="*/ 122 w 152"/>
                <a:gd name="T71" fmla="*/ 336 h 802"/>
                <a:gd name="T72" fmla="*/ 133 w 152"/>
                <a:gd name="T73" fmla="*/ 299 h 802"/>
                <a:gd name="T74" fmla="*/ 141 w 152"/>
                <a:gd name="T75" fmla="*/ 260 h 802"/>
                <a:gd name="T76" fmla="*/ 147 w 152"/>
                <a:gd name="T77" fmla="*/ 222 h 802"/>
                <a:gd name="T78" fmla="*/ 150 w 152"/>
                <a:gd name="T79" fmla="*/ 183 h 802"/>
                <a:gd name="T80" fmla="*/ 150 w 152"/>
                <a:gd name="T81" fmla="*/ 183 h 802"/>
                <a:gd name="T82" fmla="*/ 152 w 152"/>
                <a:gd name="T83" fmla="*/ 139 h 802"/>
                <a:gd name="T84" fmla="*/ 151 w 152"/>
                <a:gd name="T85" fmla="*/ 94 h 802"/>
                <a:gd name="T86" fmla="*/ 150 w 152"/>
                <a:gd name="T87" fmla="*/ 50 h 802"/>
                <a:gd name="T88" fmla="*/ 148 w 152"/>
                <a:gd name="T89" fmla="*/ 5 h 802"/>
                <a:gd name="T90" fmla="*/ 148 w 152"/>
                <a:gd name="T91" fmla="*/ 5 h 802"/>
                <a:gd name="T92" fmla="*/ 147 w 152"/>
                <a:gd name="T93" fmla="*/ 3 h 802"/>
                <a:gd name="T94" fmla="*/ 145 w 152"/>
                <a:gd name="T95" fmla="*/ 1 h 802"/>
                <a:gd name="T96" fmla="*/ 142 w 152"/>
                <a:gd name="T97" fmla="*/ 0 h 802"/>
                <a:gd name="T98" fmla="*/ 141 w 152"/>
                <a:gd name="T99" fmla="*/ 0 h 802"/>
                <a:gd name="T100" fmla="*/ 138 w 152"/>
                <a:gd name="T101" fmla="*/ 1 h 802"/>
                <a:gd name="T102" fmla="*/ 137 w 152"/>
                <a:gd name="T103" fmla="*/ 3 h 802"/>
                <a:gd name="T104" fmla="*/ 137 w 152"/>
                <a:gd name="T105" fmla="*/ 5 h 802"/>
                <a:gd name="T106" fmla="*/ 137 w 152"/>
                <a:gd name="T107" fmla="*/ 5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2" h="802">
                  <a:moveTo>
                    <a:pt x="137" y="5"/>
                  </a:moveTo>
                  <a:lnTo>
                    <a:pt x="137" y="5"/>
                  </a:lnTo>
                  <a:lnTo>
                    <a:pt x="141" y="84"/>
                  </a:lnTo>
                  <a:lnTo>
                    <a:pt x="142" y="124"/>
                  </a:lnTo>
                  <a:lnTo>
                    <a:pt x="141" y="163"/>
                  </a:lnTo>
                  <a:lnTo>
                    <a:pt x="141" y="163"/>
                  </a:lnTo>
                  <a:lnTo>
                    <a:pt x="138" y="202"/>
                  </a:lnTo>
                  <a:lnTo>
                    <a:pt x="134" y="242"/>
                  </a:lnTo>
                  <a:lnTo>
                    <a:pt x="127" y="280"/>
                  </a:lnTo>
                  <a:lnTo>
                    <a:pt x="116" y="317"/>
                  </a:lnTo>
                  <a:lnTo>
                    <a:pt x="116" y="317"/>
                  </a:lnTo>
                  <a:lnTo>
                    <a:pt x="94" y="393"/>
                  </a:lnTo>
                  <a:lnTo>
                    <a:pt x="72" y="468"/>
                  </a:lnTo>
                  <a:lnTo>
                    <a:pt x="72" y="468"/>
                  </a:lnTo>
                  <a:lnTo>
                    <a:pt x="52" y="544"/>
                  </a:lnTo>
                  <a:lnTo>
                    <a:pt x="35" y="621"/>
                  </a:lnTo>
                  <a:lnTo>
                    <a:pt x="35" y="621"/>
                  </a:lnTo>
                  <a:lnTo>
                    <a:pt x="16" y="707"/>
                  </a:lnTo>
                  <a:lnTo>
                    <a:pt x="0" y="795"/>
                  </a:lnTo>
                  <a:lnTo>
                    <a:pt x="0" y="795"/>
                  </a:lnTo>
                  <a:lnTo>
                    <a:pt x="0" y="797"/>
                  </a:lnTo>
                  <a:lnTo>
                    <a:pt x="1" y="800"/>
                  </a:lnTo>
                  <a:lnTo>
                    <a:pt x="4" y="802"/>
                  </a:lnTo>
                  <a:lnTo>
                    <a:pt x="7" y="802"/>
                  </a:lnTo>
                  <a:lnTo>
                    <a:pt x="8" y="801"/>
                  </a:lnTo>
                  <a:lnTo>
                    <a:pt x="9" y="800"/>
                  </a:lnTo>
                  <a:lnTo>
                    <a:pt x="10" y="799"/>
                  </a:lnTo>
                  <a:lnTo>
                    <a:pt x="10" y="799"/>
                  </a:lnTo>
                  <a:lnTo>
                    <a:pt x="24" y="720"/>
                  </a:lnTo>
                  <a:lnTo>
                    <a:pt x="40" y="642"/>
                  </a:lnTo>
                  <a:lnTo>
                    <a:pt x="58" y="565"/>
                  </a:lnTo>
                  <a:lnTo>
                    <a:pt x="78" y="488"/>
                  </a:lnTo>
                  <a:lnTo>
                    <a:pt x="78" y="488"/>
                  </a:lnTo>
                  <a:lnTo>
                    <a:pt x="99" y="412"/>
                  </a:lnTo>
                  <a:lnTo>
                    <a:pt x="122" y="336"/>
                  </a:lnTo>
                  <a:lnTo>
                    <a:pt x="122" y="336"/>
                  </a:lnTo>
                  <a:lnTo>
                    <a:pt x="133" y="299"/>
                  </a:lnTo>
                  <a:lnTo>
                    <a:pt x="141" y="260"/>
                  </a:lnTo>
                  <a:lnTo>
                    <a:pt x="147" y="222"/>
                  </a:lnTo>
                  <a:lnTo>
                    <a:pt x="150" y="183"/>
                  </a:lnTo>
                  <a:lnTo>
                    <a:pt x="150" y="183"/>
                  </a:lnTo>
                  <a:lnTo>
                    <a:pt x="152" y="139"/>
                  </a:lnTo>
                  <a:lnTo>
                    <a:pt x="151" y="94"/>
                  </a:lnTo>
                  <a:lnTo>
                    <a:pt x="150" y="50"/>
                  </a:lnTo>
                  <a:lnTo>
                    <a:pt x="148" y="5"/>
                  </a:lnTo>
                  <a:lnTo>
                    <a:pt x="148" y="5"/>
                  </a:lnTo>
                  <a:lnTo>
                    <a:pt x="147" y="3"/>
                  </a:lnTo>
                  <a:lnTo>
                    <a:pt x="145" y="1"/>
                  </a:lnTo>
                  <a:lnTo>
                    <a:pt x="142" y="0"/>
                  </a:lnTo>
                  <a:lnTo>
                    <a:pt x="141" y="0"/>
                  </a:lnTo>
                  <a:lnTo>
                    <a:pt x="138" y="1"/>
                  </a:lnTo>
                  <a:lnTo>
                    <a:pt x="137" y="3"/>
                  </a:lnTo>
                  <a:lnTo>
                    <a:pt x="137" y="5"/>
                  </a:lnTo>
                  <a:lnTo>
                    <a:pt x="137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62">
              <a:extLst>
                <a:ext uri="{FF2B5EF4-FFF2-40B4-BE49-F238E27FC236}">
                  <a16:creationId xmlns:a16="http://schemas.microsoft.com/office/drawing/2014/main" id="{E6A3A89A-DC0E-0612-6168-D5D5C0AB1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" y="1846"/>
              <a:ext cx="385" cy="472"/>
            </a:xfrm>
            <a:custGeom>
              <a:avLst/>
              <a:gdLst>
                <a:gd name="T0" fmla="*/ 186 w 385"/>
                <a:gd name="T1" fmla="*/ 10 h 472"/>
                <a:gd name="T2" fmla="*/ 356 w 385"/>
                <a:gd name="T3" fmla="*/ 17 h 472"/>
                <a:gd name="T4" fmla="*/ 381 w 385"/>
                <a:gd name="T5" fmla="*/ 17 h 472"/>
                <a:gd name="T6" fmla="*/ 375 w 385"/>
                <a:gd name="T7" fmla="*/ 13 h 472"/>
                <a:gd name="T8" fmla="*/ 374 w 385"/>
                <a:gd name="T9" fmla="*/ 58 h 472"/>
                <a:gd name="T10" fmla="*/ 370 w 385"/>
                <a:gd name="T11" fmla="*/ 163 h 472"/>
                <a:gd name="T12" fmla="*/ 366 w 385"/>
                <a:gd name="T13" fmla="*/ 295 h 472"/>
                <a:gd name="T14" fmla="*/ 362 w 385"/>
                <a:gd name="T15" fmla="*/ 410 h 472"/>
                <a:gd name="T16" fmla="*/ 361 w 385"/>
                <a:gd name="T17" fmla="*/ 447 h 472"/>
                <a:gd name="T18" fmla="*/ 360 w 385"/>
                <a:gd name="T19" fmla="*/ 466 h 472"/>
                <a:gd name="T20" fmla="*/ 360 w 385"/>
                <a:gd name="T21" fmla="*/ 466 h 472"/>
                <a:gd name="T22" fmla="*/ 366 w 385"/>
                <a:gd name="T23" fmla="*/ 461 h 472"/>
                <a:gd name="T24" fmla="*/ 252 w 385"/>
                <a:gd name="T25" fmla="*/ 459 h 472"/>
                <a:gd name="T26" fmla="*/ 80 w 385"/>
                <a:gd name="T27" fmla="*/ 454 h 472"/>
                <a:gd name="T28" fmla="*/ 37 w 385"/>
                <a:gd name="T29" fmla="*/ 453 h 472"/>
                <a:gd name="T30" fmla="*/ 42 w 385"/>
                <a:gd name="T31" fmla="*/ 459 h 472"/>
                <a:gd name="T32" fmla="*/ 38 w 385"/>
                <a:gd name="T33" fmla="*/ 377 h 472"/>
                <a:gd name="T34" fmla="*/ 35 w 385"/>
                <a:gd name="T35" fmla="*/ 326 h 472"/>
                <a:gd name="T36" fmla="*/ 34 w 385"/>
                <a:gd name="T37" fmla="*/ 312 h 472"/>
                <a:gd name="T38" fmla="*/ 33 w 385"/>
                <a:gd name="T39" fmla="*/ 306 h 472"/>
                <a:gd name="T40" fmla="*/ 31 w 385"/>
                <a:gd name="T41" fmla="*/ 300 h 472"/>
                <a:gd name="T42" fmla="*/ 10 w 385"/>
                <a:gd name="T43" fmla="*/ 260 h 472"/>
                <a:gd name="T44" fmla="*/ 7 w 385"/>
                <a:gd name="T45" fmla="*/ 258 h 472"/>
                <a:gd name="T46" fmla="*/ 4 w 385"/>
                <a:gd name="T47" fmla="*/ 258 h 472"/>
                <a:gd name="T48" fmla="*/ 0 w 385"/>
                <a:gd name="T49" fmla="*/ 264 h 472"/>
                <a:gd name="T50" fmla="*/ 2 w 385"/>
                <a:gd name="T51" fmla="*/ 265 h 472"/>
                <a:gd name="T52" fmla="*/ 18 w 385"/>
                <a:gd name="T53" fmla="*/ 299 h 472"/>
                <a:gd name="T54" fmla="*/ 24 w 385"/>
                <a:gd name="T55" fmla="*/ 310 h 472"/>
                <a:gd name="T56" fmla="*/ 25 w 385"/>
                <a:gd name="T57" fmla="*/ 312 h 472"/>
                <a:gd name="T58" fmla="*/ 24 w 385"/>
                <a:gd name="T59" fmla="*/ 310 h 472"/>
                <a:gd name="T60" fmla="*/ 24 w 385"/>
                <a:gd name="T61" fmla="*/ 316 h 472"/>
                <a:gd name="T62" fmla="*/ 25 w 385"/>
                <a:gd name="T63" fmla="*/ 322 h 472"/>
                <a:gd name="T64" fmla="*/ 30 w 385"/>
                <a:gd name="T65" fmla="*/ 427 h 472"/>
                <a:gd name="T66" fmla="*/ 32 w 385"/>
                <a:gd name="T67" fmla="*/ 459 h 472"/>
                <a:gd name="T68" fmla="*/ 33 w 385"/>
                <a:gd name="T69" fmla="*/ 462 h 472"/>
                <a:gd name="T70" fmla="*/ 37 w 385"/>
                <a:gd name="T71" fmla="*/ 463 h 472"/>
                <a:gd name="T72" fmla="*/ 91 w 385"/>
                <a:gd name="T73" fmla="*/ 465 h 472"/>
                <a:gd name="T74" fmla="*/ 146 w 385"/>
                <a:gd name="T75" fmla="*/ 466 h 472"/>
                <a:gd name="T76" fmla="*/ 322 w 385"/>
                <a:gd name="T77" fmla="*/ 470 h 472"/>
                <a:gd name="T78" fmla="*/ 366 w 385"/>
                <a:gd name="T79" fmla="*/ 472 h 472"/>
                <a:gd name="T80" fmla="*/ 369 w 385"/>
                <a:gd name="T81" fmla="*/ 469 h 472"/>
                <a:gd name="T82" fmla="*/ 370 w 385"/>
                <a:gd name="T83" fmla="*/ 466 h 472"/>
                <a:gd name="T84" fmla="*/ 371 w 385"/>
                <a:gd name="T85" fmla="*/ 420 h 472"/>
                <a:gd name="T86" fmla="*/ 376 w 385"/>
                <a:gd name="T87" fmla="*/ 310 h 472"/>
                <a:gd name="T88" fmla="*/ 381 w 385"/>
                <a:gd name="T89" fmla="*/ 180 h 472"/>
                <a:gd name="T90" fmla="*/ 384 w 385"/>
                <a:gd name="T91" fmla="*/ 69 h 472"/>
                <a:gd name="T92" fmla="*/ 385 w 385"/>
                <a:gd name="T93" fmla="*/ 21 h 472"/>
                <a:gd name="T94" fmla="*/ 385 w 385"/>
                <a:gd name="T95" fmla="*/ 13 h 472"/>
                <a:gd name="T96" fmla="*/ 385 w 385"/>
                <a:gd name="T97" fmla="*/ 10 h 472"/>
                <a:gd name="T98" fmla="*/ 383 w 385"/>
                <a:gd name="T99" fmla="*/ 8 h 472"/>
                <a:gd name="T100" fmla="*/ 381 w 385"/>
                <a:gd name="T101" fmla="*/ 7 h 472"/>
                <a:gd name="T102" fmla="*/ 209 w 385"/>
                <a:gd name="T103" fmla="*/ 1 h 472"/>
                <a:gd name="T104" fmla="*/ 186 w 385"/>
                <a:gd name="T105" fmla="*/ 0 h 472"/>
                <a:gd name="T106" fmla="*/ 181 w 385"/>
                <a:gd name="T107" fmla="*/ 1 h 472"/>
                <a:gd name="T108" fmla="*/ 180 w 385"/>
                <a:gd name="T109" fmla="*/ 5 h 472"/>
                <a:gd name="T110" fmla="*/ 184 w 385"/>
                <a:gd name="T111" fmla="*/ 9 h 472"/>
                <a:gd name="T112" fmla="*/ 186 w 385"/>
                <a:gd name="T113" fmla="*/ 1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85" h="472">
                  <a:moveTo>
                    <a:pt x="186" y="10"/>
                  </a:moveTo>
                  <a:lnTo>
                    <a:pt x="186" y="10"/>
                  </a:lnTo>
                  <a:lnTo>
                    <a:pt x="356" y="17"/>
                  </a:lnTo>
                  <a:lnTo>
                    <a:pt x="356" y="17"/>
                  </a:lnTo>
                  <a:lnTo>
                    <a:pt x="381" y="17"/>
                  </a:lnTo>
                  <a:lnTo>
                    <a:pt x="381" y="17"/>
                  </a:lnTo>
                  <a:lnTo>
                    <a:pt x="375" y="13"/>
                  </a:lnTo>
                  <a:lnTo>
                    <a:pt x="375" y="13"/>
                  </a:lnTo>
                  <a:lnTo>
                    <a:pt x="374" y="58"/>
                  </a:lnTo>
                  <a:lnTo>
                    <a:pt x="374" y="58"/>
                  </a:lnTo>
                  <a:lnTo>
                    <a:pt x="370" y="163"/>
                  </a:lnTo>
                  <a:lnTo>
                    <a:pt x="370" y="163"/>
                  </a:lnTo>
                  <a:lnTo>
                    <a:pt x="366" y="295"/>
                  </a:lnTo>
                  <a:lnTo>
                    <a:pt x="366" y="295"/>
                  </a:lnTo>
                  <a:lnTo>
                    <a:pt x="362" y="410"/>
                  </a:lnTo>
                  <a:lnTo>
                    <a:pt x="362" y="410"/>
                  </a:lnTo>
                  <a:lnTo>
                    <a:pt x="361" y="447"/>
                  </a:lnTo>
                  <a:lnTo>
                    <a:pt x="361" y="447"/>
                  </a:lnTo>
                  <a:lnTo>
                    <a:pt x="360" y="456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6" y="461"/>
                  </a:lnTo>
                  <a:lnTo>
                    <a:pt x="366" y="461"/>
                  </a:lnTo>
                  <a:lnTo>
                    <a:pt x="308" y="460"/>
                  </a:lnTo>
                  <a:lnTo>
                    <a:pt x="252" y="459"/>
                  </a:lnTo>
                  <a:lnTo>
                    <a:pt x="252" y="459"/>
                  </a:lnTo>
                  <a:lnTo>
                    <a:pt x="80" y="454"/>
                  </a:lnTo>
                  <a:lnTo>
                    <a:pt x="80" y="454"/>
                  </a:lnTo>
                  <a:lnTo>
                    <a:pt x="37" y="453"/>
                  </a:lnTo>
                  <a:lnTo>
                    <a:pt x="37" y="453"/>
                  </a:lnTo>
                  <a:lnTo>
                    <a:pt x="42" y="459"/>
                  </a:lnTo>
                  <a:lnTo>
                    <a:pt x="42" y="459"/>
                  </a:lnTo>
                  <a:lnTo>
                    <a:pt x="38" y="377"/>
                  </a:lnTo>
                  <a:lnTo>
                    <a:pt x="38" y="377"/>
                  </a:lnTo>
                  <a:lnTo>
                    <a:pt x="35" y="326"/>
                  </a:lnTo>
                  <a:lnTo>
                    <a:pt x="35" y="326"/>
                  </a:lnTo>
                  <a:lnTo>
                    <a:pt x="34" y="312"/>
                  </a:lnTo>
                  <a:lnTo>
                    <a:pt x="34" y="312"/>
                  </a:lnTo>
                  <a:lnTo>
                    <a:pt x="33" y="306"/>
                  </a:lnTo>
                  <a:lnTo>
                    <a:pt x="31" y="300"/>
                  </a:lnTo>
                  <a:lnTo>
                    <a:pt x="31" y="300"/>
                  </a:lnTo>
                  <a:lnTo>
                    <a:pt x="10" y="260"/>
                  </a:lnTo>
                  <a:lnTo>
                    <a:pt x="10" y="260"/>
                  </a:lnTo>
                  <a:lnTo>
                    <a:pt x="9" y="258"/>
                  </a:lnTo>
                  <a:lnTo>
                    <a:pt x="7" y="258"/>
                  </a:lnTo>
                  <a:lnTo>
                    <a:pt x="5" y="258"/>
                  </a:lnTo>
                  <a:lnTo>
                    <a:pt x="4" y="258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2" y="265"/>
                  </a:lnTo>
                  <a:lnTo>
                    <a:pt x="2" y="265"/>
                  </a:lnTo>
                  <a:lnTo>
                    <a:pt x="18" y="299"/>
                  </a:lnTo>
                  <a:lnTo>
                    <a:pt x="18" y="299"/>
                  </a:lnTo>
                  <a:lnTo>
                    <a:pt x="24" y="310"/>
                  </a:lnTo>
                  <a:lnTo>
                    <a:pt x="24" y="310"/>
                  </a:lnTo>
                  <a:lnTo>
                    <a:pt x="25" y="312"/>
                  </a:lnTo>
                  <a:lnTo>
                    <a:pt x="25" y="312"/>
                  </a:lnTo>
                  <a:lnTo>
                    <a:pt x="24" y="310"/>
                  </a:lnTo>
                  <a:lnTo>
                    <a:pt x="24" y="310"/>
                  </a:lnTo>
                  <a:lnTo>
                    <a:pt x="24" y="310"/>
                  </a:lnTo>
                  <a:lnTo>
                    <a:pt x="24" y="316"/>
                  </a:lnTo>
                  <a:lnTo>
                    <a:pt x="25" y="322"/>
                  </a:lnTo>
                  <a:lnTo>
                    <a:pt x="25" y="322"/>
                  </a:lnTo>
                  <a:lnTo>
                    <a:pt x="30" y="427"/>
                  </a:lnTo>
                  <a:lnTo>
                    <a:pt x="30" y="427"/>
                  </a:lnTo>
                  <a:lnTo>
                    <a:pt x="32" y="459"/>
                  </a:lnTo>
                  <a:lnTo>
                    <a:pt x="32" y="459"/>
                  </a:lnTo>
                  <a:lnTo>
                    <a:pt x="32" y="460"/>
                  </a:lnTo>
                  <a:lnTo>
                    <a:pt x="33" y="462"/>
                  </a:lnTo>
                  <a:lnTo>
                    <a:pt x="34" y="463"/>
                  </a:lnTo>
                  <a:lnTo>
                    <a:pt x="37" y="463"/>
                  </a:lnTo>
                  <a:lnTo>
                    <a:pt x="37" y="463"/>
                  </a:lnTo>
                  <a:lnTo>
                    <a:pt x="91" y="465"/>
                  </a:lnTo>
                  <a:lnTo>
                    <a:pt x="146" y="466"/>
                  </a:lnTo>
                  <a:lnTo>
                    <a:pt x="146" y="466"/>
                  </a:lnTo>
                  <a:lnTo>
                    <a:pt x="322" y="470"/>
                  </a:lnTo>
                  <a:lnTo>
                    <a:pt x="322" y="470"/>
                  </a:lnTo>
                  <a:lnTo>
                    <a:pt x="366" y="472"/>
                  </a:lnTo>
                  <a:lnTo>
                    <a:pt x="366" y="472"/>
                  </a:lnTo>
                  <a:lnTo>
                    <a:pt x="367" y="470"/>
                  </a:lnTo>
                  <a:lnTo>
                    <a:pt x="369" y="469"/>
                  </a:lnTo>
                  <a:lnTo>
                    <a:pt x="370" y="468"/>
                  </a:lnTo>
                  <a:lnTo>
                    <a:pt x="370" y="466"/>
                  </a:lnTo>
                  <a:lnTo>
                    <a:pt x="370" y="466"/>
                  </a:lnTo>
                  <a:lnTo>
                    <a:pt x="371" y="420"/>
                  </a:lnTo>
                  <a:lnTo>
                    <a:pt x="371" y="420"/>
                  </a:lnTo>
                  <a:lnTo>
                    <a:pt x="376" y="310"/>
                  </a:lnTo>
                  <a:lnTo>
                    <a:pt x="376" y="310"/>
                  </a:lnTo>
                  <a:lnTo>
                    <a:pt x="381" y="180"/>
                  </a:lnTo>
                  <a:lnTo>
                    <a:pt x="381" y="180"/>
                  </a:lnTo>
                  <a:lnTo>
                    <a:pt x="384" y="69"/>
                  </a:lnTo>
                  <a:lnTo>
                    <a:pt x="384" y="69"/>
                  </a:lnTo>
                  <a:lnTo>
                    <a:pt x="385" y="21"/>
                  </a:lnTo>
                  <a:lnTo>
                    <a:pt x="385" y="21"/>
                  </a:lnTo>
                  <a:lnTo>
                    <a:pt x="385" y="13"/>
                  </a:lnTo>
                  <a:lnTo>
                    <a:pt x="385" y="13"/>
                  </a:lnTo>
                  <a:lnTo>
                    <a:pt x="385" y="10"/>
                  </a:lnTo>
                  <a:lnTo>
                    <a:pt x="384" y="9"/>
                  </a:lnTo>
                  <a:lnTo>
                    <a:pt x="383" y="8"/>
                  </a:lnTo>
                  <a:lnTo>
                    <a:pt x="381" y="7"/>
                  </a:lnTo>
                  <a:lnTo>
                    <a:pt x="381" y="7"/>
                  </a:lnTo>
                  <a:lnTo>
                    <a:pt x="209" y="1"/>
                  </a:lnTo>
                  <a:lnTo>
                    <a:pt x="209" y="1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84" y="0"/>
                  </a:lnTo>
                  <a:lnTo>
                    <a:pt x="181" y="1"/>
                  </a:lnTo>
                  <a:lnTo>
                    <a:pt x="180" y="2"/>
                  </a:lnTo>
                  <a:lnTo>
                    <a:pt x="180" y="5"/>
                  </a:lnTo>
                  <a:lnTo>
                    <a:pt x="181" y="8"/>
                  </a:lnTo>
                  <a:lnTo>
                    <a:pt x="184" y="9"/>
                  </a:lnTo>
                  <a:lnTo>
                    <a:pt x="186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63">
              <a:extLst>
                <a:ext uri="{FF2B5EF4-FFF2-40B4-BE49-F238E27FC236}">
                  <a16:creationId xmlns:a16="http://schemas.microsoft.com/office/drawing/2014/main" id="{343B67D9-6964-0285-C352-1B7BD6379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675"/>
              <a:ext cx="510" cy="1364"/>
            </a:xfrm>
            <a:custGeom>
              <a:avLst/>
              <a:gdLst>
                <a:gd name="T0" fmla="*/ 242 w 510"/>
                <a:gd name="T1" fmla="*/ 1330 h 1364"/>
                <a:gd name="T2" fmla="*/ 269 w 510"/>
                <a:gd name="T3" fmla="*/ 1297 h 1364"/>
                <a:gd name="T4" fmla="*/ 304 w 510"/>
                <a:gd name="T5" fmla="*/ 1243 h 1364"/>
                <a:gd name="T6" fmla="*/ 332 w 510"/>
                <a:gd name="T7" fmla="*/ 1188 h 1364"/>
                <a:gd name="T8" fmla="*/ 353 w 510"/>
                <a:gd name="T9" fmla="*/ 1152 h 1364"/>
                <a:gd name="T10" fmla="*/ 396 w 510"/>
                <a:gd name="T11" fmla="*/ 1083 h 1364"/>
                <a:gd name="T12" fmla="*/ 416 w 510"/>
                <a:gd name="T13" fmla="*/ 1047 h 1364"/>
                <a:gd name="T14" fmla="*/ 427 w 510"/>
                <a:gd name="T15" fmla="*/ 1021 h 1364"/>
                <a:gd name="T16" fmla="*/ 458 w 510"/>
                <a:gd name="T17" fmla="*/ 981 h 1364"/>
                <a:gd name="T18" fmla="*/ 488 w 510"/>
                <a:gd name="T19" fmla="*/ 930 h 1364"/>
                <a:gd name="T20" fmla="*/ 508 w 510"/>
                <a:gd name="T21" fmla="*/ 874 h 1364"/>
                <a:gd name="T22" fmla="*/ 510 w 510"/>
                <a:gd name="T23" fmla="*/ 835 h 1364"/>
                <a:gd name="T24" fmla="*/ 498 w 510"/>
                <a:gd name="T25" fmla="*/ 773 h 1364"/>
                <a:gd name="T26" fmla="*/ 474 w 510"/>
                <a:gd name="T27" fmla="*/ 713 h 1364"/>
                <a:gd name="T28" fmla="*/ 437 w 510"/>
                <a:gd name="T29" fmla="*/ 636 h 1364"/>
                <a:gd name="T30" fmla="*/ 393 w 510"/>
                <a:gd name="T31" fmla="*/ 559 h 1364"/>
                <a:gd name="T32" fmla="*/ 365 w 510"/>
                <a:gd name="T33" fmla="*/ 509 h 1364"/>
                <a:gd name="T34" fmla="*/ 348 w 510"/>
                <a:gd name="T35" fmla="*/ 468 h 1364"/>
                <a:gd name="T36" fmla="*/ 344 w 510"/>
                <a:gd name="T37" fmla="*/ 459 h 1364"/>
                <a:gd name="T38" fmla="*/ 335 w 510"/>
                <a:gd name="T39" fmla="*/ 417 h 1364"/>
                <a:gd name="T40" fmla="*/ 316 w 510"/>
                <a:gd name="T41" fmla="*/ 358 h 1364"/>
                <a:gd name="T42" fmla="*/ 264 w 510"/>
                <a:gd name="T43" fmla="*/ 244 h 1364"/>
                <a:gd name="T44" fmla="*/ 224 w 510"/>
                <a:gd name="T45" fmla="*/ 169 h 1364"/>
                <a:gd name="T46" fmla="*/ 202 w 510"/>
                <a:gd name="T47" fmla="*/ 135 h 1364"/>
                <a:gd name="T48" fmla="*/ 173 w 510"/>
                <a:gd name="T49" fmla="*/ 105 h 1364"/>
                <a:gd name="T50" fmla="*/ 127 w 510"/>
                <a:gd name="T51" fmla="*/ 68 h 1364"/>
                <a:gd name="T52" fmla="*/ 77 w 510"/>
                <a:gd name="T53" fmla="*/ 35 h 1364"/>
                <a:gd name="T54" fmla="*/ 42 w 510"/>
                <a:gd name="T55" fmla="*/ 16 h 1364"/>
                <a:gd name="T56" fmla="*/ 5 w 510"/>
                <a:gd name="T57" fmla="*/ 0 h 1364"/>
                <a:gd name="T58" fmla="*/ 0 w 510"/>
                <a:gd name="T59" fmla="*/ 3 h 1364"/>
                <a:gd name="T60" fmla="*/ 4 w 510"/>
                <a:gd name="T61" fmla="*/ 10 h 1364"/>
                <a:gd name="T62" fmla="*/ 40 w 510"/>
                <a:gd name="T63" fmla="*/ 27 h 1364"/>
                <a:gd name="T64" fmla="*/ 91 w 510"/>
                <a:gd name="T65" fmla="*/ 56 h 1364"/>
                <a:gd name="T66" fmla="*/ 139 w 510"/>
                <a:gd name="T67" fmla="*/ 90 h 1364"/>
                <a:gd name="T68" fmla="*/ 171 w 510"/>
                <a:gd name="T69" fmla="*/ 117 h 1364"/>
                <a:gd name="T70" fmla="*/ 199 w 510"/>
                <a:gd name="T71" fmla="*/ 147 h 1364"/>
                <a:gd name="T72" fmla="*/ 239 w 510"/>
                <a:gd name="T73" fmla="*/ 219 h 1364"/>
                <a:gd name="T74" fmla="*/ 277 w 510"/>
                <a:gd name="T75" fmla="*/ 293 h 1364"/>
                <a:gd name="T76" fmla="*/ 309 w 510"/>
                <a:gd name="T77" fmla="*/ 369 h 1364"/>
                <a:gd name="T78" fmla="*/ 332 w 510"/>
                <a:gd name="T79" fmla="*/ 447 h 1364"/>
                <a:gd name="T80" fmla="*/ 336 w 510"/>
                <a:gd name="T81" fmla="*/ 468 h 1364"/>
                <a:gd name="T82" fmla="*/ 343 w 510"/>
                <a:gd name="T83" fmla="*/ 482 h 1364"/>
                <a:gd name="T84" fmla="*/ 349 w 510"/>
                <a:gd name="T85" fmla="*/ 501 h 1364"/>
                <a:gd name="T86" fmla="*/ 383 w 510"/>
                <a:gd name="T87" fmla="*/ 561 h 1364"/>
                <a:gd name="T88" fmla="*/ 426 w 510"/>
                <a:gd name="T89" fmla="*/ 639 h 1364"/>
                <a:gd name="T90" fmla="*/ 463 w 510"/>
                <a:gd name="T91" fmla="*/ 716 h 1364"/>
                <a:gd name="T92" fmla="*/ 480 w 510"/>
                <a:gd name="T93" fmla="*/ 754 h 1364"/>
                <a:gd name="T94" fmla="*/ 494 w 510"/>
                <a:gd name="T95" fmla="*/ 795 h 1364"/>
                <a:gd name="T96" fmla="*/ 500 w 510"/>
                <a:gd name="T97" fmla="*/ 857 h 1364"/>
                <a:gd name="T98" fmla="*/ 496 w 510"/>
                <a:gd name="T99" fmla="*/ 877 h 1364"/>
                <a:gd name="T100" fmla="*/ 476 w 510"/>
                <a:gd name="T101" fmla="*/ 932 h 1364"/>
                <a:gd name="T102" fmla="*/ 448 w 510"/>
                <a:gd name="T103" fmla="*/ 976 h 1364"/>
                <a:gd name="T104" fmla="*/ 418 w 510"/>
                <a:gd name="T105" fmla="*/ 1017 h 1364"/>
                <a:gd name="T106" fmla="*/ 413 w 510"/>
                <a:gd name="T107" fmla="*/ 1027 h 1364"/>
                <a:gd name="T108" fmla="*/ 404 w 510"/>
                <a:gd name="T109" fmla="*/ 1046 h 1364"/>
                <a:gd name="T110" fmla="*/ 364 w 510"/>
                <a:gd name="T111" fmla="*/ 1115 h 1364"/>
                <a:gd name="T112" fmla="*/ 323 w 510"/>
                <a:gd name="T113" fmla="*/ 1183 h 1364"/>
                <a:gd name="T114" fmla="*/ 294 w 510"/>
                <a:gd name="T115" fmla="*/ 1237 h 1364"/>
                <a:gd name="T116" fmla="*/ 273 w 510"/>
                <a:gd name="T117" fmla="*/ 1274 h 1364"/>
                <a:gd name="T118" fmla="*/ 234 w 510"/>
                <a:gd name="T119" fmla="*/ 1324 h 1364"/>
                <a:gd name="T120" fmla="*/ 207 w 510"/>
                <a:gd name="T121" fmla="*/ 1354 h 1364"/>
                <a:gd name="T122" fmla="*/ 207 w 510"/>
                <a:gd name="T123" fmla="*/ 1361 h 1364"/>
                <a:gd name="T124" fmla="*/ 211 w 510"/>
                <a:gd name="T125" fmla="*/ 1362 h 1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0" h="1364">
                  <a:moveTo>
                    <a:pt x="214" y="1361"/>
                  </a:moveTo>
                  <a:lnTo>
                    <a:pt x="214" y="1361"/>
                  </a:lnTo>
                  <a:lnTo>
                    <a:pt x="242" y="1330"/>
                  </a:lnTo>
                  <a:lnTo>
                    <a:pt x="256" y="1315"/>
                  </a:lnTo>
                  <a:lnTo>
                    <a:pt x="269" y="1297"/>
                  </a:lnTo>
                  <a:lnTo>
                    <a:pt x="269" y="1297"/>
                  </a:lnTo>
                  <a:lnTo>
                    <a:pt x="281" y="1280"/>
                  </a:lnTo>
                  <a:lnTo>
                    <a:pt x="293" y="1262"/>
                  </a:lnTo>
                  <a:lnTo>
                    <a:pt x="304" y="1243"/>
                  </a:lnTo>
                  <a:lnTo>
                    <a:pt x="313" y="1225"/>
                  </a:lnTo>
                  <a:lnTo>
                    <a:pt x="313" y="1225"/>
                  </a:lnTo>
                  <a:lnTo>
                    <a:pt x="332" y="1188"/>
                  </a:lnTo>
                  <a:lnTo>
                    <a:pt x="342" y="1170"/>
                  </a:lnTo>
                  <a:lnTo>
                    <a:pt x="353" y="1152"/>
                  </a:lnTo>
                  <a:lnTo>
                    <a:pt x="353" y="1152"/>
                  </a:lnTo>
                  <a:lnTo>
                    <a:pt x="374" y="1117"/>
                  </a:lnTo>
                  <a:lnTo>
                    <a:pt x="396" y="1083"/>
                  </a:lnTo>
                  <a:lnTo>
                    <a:pt x="396" y="1083"/>
                  </a:lnTo>
                  <a:lnTo>
                    <a:pt x="406" y="1066"/>
                  </a:lnTo>
                  <a:lnTo>
                    <a:pt x="416" y="1047"/>
                  </a:lnTo>
                  <a:lnTo>
                    <a:pt x="416" y="1047"/>
                  </a:lnTo>
                  <a:lnTo>
                    <a:pt x="421" y="1033"/>
                  </a:lnTo>
                  <a:lnTo>
                    <a:pt x="424" y="1027"/>
                  </a:lnTo>
                  <a:lnTo>
                    <a:pt x="427" y="1021"/>
                  </a:lnTo>
                  <a:lnTo>
                    <a:pt x="427" y="1021"/>
                  </a:lnTo>
                  <a:lnTo>
                    <a:pt x="458" y="981"/>
                  </a:lnTo>
                  <a:lnTo>
                    <a:pt x="458" y="981"/>
                  </a:lnTo>
                  <a:lnTo>
                    <a:pt x="469" y="964"/>
                  </a:lnTo>
                  <a:lnTo>
                    <a:pt x="479" y="948"/>
                  </a:lnTo>
                  <a:lnTo>
                    <a:pt x="488" y="930"/>
                  </a:lnTo>
                  <a:lnTo>
                    <a:pt x="496" y="912"/>
                  </a:lnTo>
                  <a:lnTo>
                    <a:pt x="503" y="893"/>
                  </a:lnTo>
                  <a:lnTo>
                    <a:pt x="508" y="874"/>
                  </a:lnTo>
                  <a:lnTo>
                    <a:pt x="510" y="855"/>
                  </a:lnTo>
                  <a:lnTo>
                    <a:pt x="510" y="835"/>
                  </a:lnTo>
                  <a:lnTo>
                    <a:pt x="510" y="835"/>
                  </a:lnTo>
                  <a:lnTo>
                    <a:pt x="508" y="814"/>
                  </a:lnTo>
                  <a:lnTo>
                    <a:pt x="504" y="793"/>
                  </a:lnTo>
                  <a:lnTo>
                    <a:pt x="498" y="773"/>
                  </a:lnTo>
                  <a:lnTo>
                    <a:pt x="491" y="753"/>
                  </a:lnTo>
                  <a:lnTo>
                    <a:pt x="483" y="733"/>
                  </a:lnTo>
                  <a:lnTo>
                    <a:pt x="474" y="713"/>
                  </a:lnTo>
                  <a:lnTo>
                    <a:pt x="456" y="675"/>
                  </a:lnTo>
                  <a:lnTo>
                    <a:pt x="456" y="675"/>
                  </a:lnTo>
                  <a:lnTo>
                    <a:pt x="437" y="636"/>
                  </a:lnTo>
                  <a:lnTo>
                    <a:pt x="416" y="596"/>
                  </a:lnTo>
                  <a:lnTo>
                    <a:pt x="416" y="596"/>
                  </a:lnTo>
                  <a:lnTo>
                    <a:pt x="393" y="559"/>
                  </a:lnTo>
                  <a:lnTo>
                    <a:pt x="372" y="523"/>
                  </a:lnTo>
                  <a:lnTo>
                    <a:pt x="372" y="523"/>
                  </a:lnTo>
                  <a:lnTo>
                    <a:pt x="365" y="509"/>
                  </a:lnTo>
                  <a:lnTo>
                    <a:pt x="360" y="496"/>
                  </a:lnTo>
                  <a:lnTo>
                    <a:pt x="348" y="468"/>
                  </a:lnTo>
                  <a:lnTo>
                    <a:pt x="348" y="468"/>
                  </a:lnTo>
                  <a:lnTo>
                    <a:pt x="346" y="463"/>
                  </a:lnTo>
                  <a:lnTo>
                    <a:pt x="344" y="459"/>
                  </a:lnTo>
                  <a:lnTo>
                    <a:pt x="344" y="459"/>
                  </a:lnTo>
                  <a:lnTo>
                    <a:pt x="341" y="438"/>
                  </a:lnTo>
                  <a:lnTo>
                    <a:pt x="341" y="438"/>
                  </a:lnTo>
                  <a:lnTo>
                    <a:pt x="335" y="417"/>
                  </a:lnTo>
                  <a:lnTo>
                    <a:pt x="330" y="397"/>
                  </a:lnTo>
                  <a:lnTo>
                    <a:pt x="330" y="397"/>
                  </a:lnTo>
                  <a:lnTo>
                    <a:pt x="316" y="358"/>
                  </a:lnTo>
                  <a:lnTo>
                    <a:pt x="300" y="319"/>
                  </a:lnTo>
                  <a:lnTo>
                    <a:pt x="283" y="281"/>
                  </a:lnTo>
                  <a:lnTo>
                    <a:pt x="264" y="244"/>
                  </a:lnTo>
                  <a:lnTo>
                    <a:pt x="264" y="244"/>
                  </a:lnTo>
                  <a:lnTo>
                    <a:pt x="224" y="169"/>
                  </a:lnTo>
                  <a:lnTo>
                    <a:pt x="224" y="169"/>
                  </a:lnTo>
                  <a:lnTo>
                    <a:pt x="214" y="152"/>
                  </a:lnTo>
                  <a:lnTo>
                    <a:pt x="202" y="135"/>
                  </a:lnTo>
                  <a:lnTo>
                    <a:pt x="202" y="135"/>
                  </a:lnTo>
                  <a:lnTo>
                    <a:pt x="188" y="119"/>
                  </a:lnTo>
                  <a:lnTo>
                    <a:pt x="173" y="105"/>
                  </a:lnTo>
                  <a:lnTo>
                    <a:pt x="173" y="105"/>
                  </a:lnTo>
                  <a:lnTo>
                    <a:pt x="159" y="92"/>
                  </a:lnTo>
                  <a:lnTo>
                    <a:pt x="143" y="79"/>
                  </a:lnTo>
                  <a:lnTo>
                    <a:pt x="127" y="68"/>
                  </a:lnTo>
                  <a:lnTo>
                    <a:pt x="111" y="56"/>
                  </a:lnTo>
                  <a:lnTo>
                    <a:pt x="95" y="45"/>
                  </a:lnTo>
                  <a:lnTo>
                    <a:pt x="77" y="35"/>
                  </a:lnTo>
                  <a:lnTo>
                    <a:pt x="60" y="26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7" y="1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8"/>
                  </a:lnTo>
                  <a:lnTo>
                    <a:pt x="1" y="9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2" y="19"/>
                  </a:lnTo>
                  <a:lnTo>
                    <a:pt x="40" y="27"/>
                  </a:lnTo>
                  <a:lnTo>
                    <a:pt x="57" y="36"/>
                  </a:lnTo>
                  <a:lnTo>
                    <a:pt x="75" y="45"/>
                  </a:lnTo>
                  <a:lnTo>
                    <a:pt x="91" y="56"/>
                  </a:lnTo>
                  <a:lnTo>
                    <a:pt x="108" y="66"/>
                  </a:lnTo>
                  <a:lnTo>
                    <a:pt x="124" y="78"/>
                  </a:lnTo>
                  <a:lnTo>
                    <a:pt x="139" y="90"/>
                  </a:lnTo>
                  <a:lnTo>
                    <a:pt x="139" y="90"/>
                  </a:lnTo>
                  <a:lnTo>
                    <a:pt x="155" y="103"/>
                  </a:lnTo>
                  <a:lnTo>
                    <a:pt x="171" y="117"/>
                  </a:lnTo>
                  <a:lnTo>
                    <a:pt x="186" y="132"/>
                  </a:lnTo>
                  <a:lnTo>
                    <a:pt x="199" y="147"/>
                  </a:lnTo>
                  <a:lnTo>
                    <a:pt x="199" y="147"/>
                  </a:lnTo>
                  <a:lnTo>
                    <a:pt x="210" y="164"/>
                  </a:lnTo>
                  <a:lnTo>
                    <a:pt x="220" y="182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58" y="256"/>
                  </a:lnTo>
                  <a:lnTo>
                    <a:pt x="277" y="293"/>
                  </a:lnTo>
                  <a:lnTo>
                    <a:pt x="294" y="330"/>
                  </a:lnTo>
                  <a:lnTo>
                    <a:pt x="309" y="369"/>
                  </a:lnTo>
                  <a:lnTo>
                    <a:pt x="309" y="369"/>
                  </a:lnTo>
                  <a:lnTo>
                    <a:pt x="322" y="407"/>
                  </a:lnTo>
                  <a:lnTo>
                    <a:pt x="327" y="427"/>
                  </a:lnTo>
                  <a:lnTo>
                    <a:pt x="332" y="447"/>
                  </a:lnTo>
                  <a:lnTo>
                    <a:pt x="332" y="447"/>
                  </a:lnTo>
                  <a:lnTo>
                    <a:pt x="335" y="461"/>
                  </a:lnTo>
                  <a:lnTo>
                    <a:pt x="336" y="468"/>
                  </a:lnTo>
                  <a:lnTo>
                    <a:pt x="339" y="474"/>
                  </a:lnTo>
                  <a:lnTo>
                    <a:pt x="339" y="474"/>
                  </a:lnTo>
                  <a:lnTo>
                    <a:pt x="343" y="482"/>
                  </a:lnTo>
                  <a:lnTo>
                    <a:pt x="347" y="490"/>
                  </a:lnTo>
                  <a:lnTo>
                    <a:pt x="347" y="490"/>
                  </a:lnTo>
                  <a:lnTo>
                    <a:pt x="349" y="501"/>
                  </a:lnTo>
                  <a:lnTo>
                    <a:pt x="354" y="510"/>
                  </a:lnTo>
                  <a:lnTo>
                    <a:pt x="363" y="528"/>
                  </a:lnTo>
                  <a:lnTo>
                    <a:pt x="383" y="561"/>
                  </a:lnTo>
                  <a:lnTo>
                    <a:pt x="383" y="561"/>
                  </a:lnTo>
                  <a:lnTo>
                    <a:pt x="405" y="600"/>
                  </a:lnTo>
                  <a:lnTo>
                    <a:pt x="426" y="639"/>
                  </a:lnTo>
                  <a:lnTo>
                    <a:pt x="426" y="639"/>
                  </a:lnTo>
                  <a:lnTo>
                    <a:pt x="445" y="677"/>
                  </a:lnTo>
                  <a:lnTo>
                    <a:pt x="463" y="716"/>
                  </a:lnTo>
                  <a:lnTo>
                    <a:pt x="463" y="716"/>
                  </a:lnTo>
                  <a:lnTo>
                    <a:pt x="472" y="734"/>
                  </a:lnTo>
                  <a:lnTo>
                    <a:pt x="480" y="754"/>
                  </a:lnTo>
                  <a:lnTo>
                    <a:pt x="487" y="774"/>
                  </a:lnTo>
                  <a:lnTo>
                    <a:pt x="494" y="795"/>
                  </a:lnTo>
                  <a:lnTo>
                    <a:pt x="494" y="795"/>
                  </a:lnTo>
                  <a:lnTo>
                    <a:pt x="497" y="815"/>
                  </a:lnTo>
                  <a:lnTo>
                    <a:pt x="500" y="836"/>
                  </a:lnTo>
                  <a:lnTo>
                    <a:pt x="500" y="857"/>
                  </a:lnTo>
                  <a:lnTo>
                    <a:pt x="498" y="866"/>
                  </a:lnTo>
                  <a:lnTo>
                    <a:pt x="496" y="877"/>
                  </a:lnTo>
                  <a:lnTo>
                    <a:pt x="496" y="877"/>
                  </a:lnTo>
                  <a:lnTo>
                    <a:pt x="491" y="895"/>
                  </a:lnTo>
                  <a:lnTo>
                    <a:pt x="484" y="914"/>
                  </a:lnTo>
                  <a:lnTo>
                    <a:pt x="476" y="932"/>
                  </a:lnTo>
                  <a:lnTo>
                    <a:pt x="467" y="948"/>
                  </a:lnTo>
                  <a:lnTo>
                    <a:pt x="467" y="948"/>
                  </a:lnTo>
                  <a:lnTo>
                    <a:pt x="448" y="976"/>
                  </a:lnTo>
                  <a:lnTo>
                    <a:pt x="430" y="1002"/>
                  </a:lnTo>
                  <a:lnTo>
                    <a:pt x="430" y="1002"/>
                  </a:lnTo>
                  <a:lnTo>
                    <a:pt x="418" y="1017"/>
                  </a:lnTo>
                  <a:lnTo>
                    <a:pt x="418" y="1017"/>
                  </a:lnTo>
                  <a:lnTo>
                    <a:pt x="416" y="1023"/>
                  </a:lnTo>
                  <a:lnTo>
                    <a:pt x="413" y="1027"/>
                  </a:lnTo>
                  <a:lnTo>
                    <a:pt x="413" y="1027"/>
                  </a:lnTo>
                  <a:lnTo>
                    <a:pt x="404" y="1046"/>
                  </a:lnTo>
                  <a:lnTo>
                    <a:pt x="404" y="1046"/>
                  </a:lnTo>
                  <a:lnTo>
                    <a:pt x="395" y="1064"/>
                  </a:lnTo>
                  <a:lnTo>
                    <a:pt x="385" y="1081"/>
                  </a:lnTo>
                  <a:lnTo>
                    <a:pt x="364" y="1115"/>
                  </a:lnTo>
                  <a:lnTo>
                    <a:pt x="343" y="1148"/>
                  </a:lnTo>
                  <a:lnTo>
                    <a:pt x="333" y="1165"/>
                  </a:lnTo>
                  <a:lnTo>
                    <a:pt x="323" y="1183"/>
                  </a:lnTo>
                  <a:lnTo>
                    <a:pt x="323" y="1183"/>
                  </a:lnTo>
                  <a:lnTo>
                    <a:pt x="304" y="1220"/>
                  </a:lnTo>
                  <a:lnTo>
                    <a:pt x="294" y="1237"/>
                  </a:lnTo>
                  <a:lnTo>
                    <a:pt x="284" y="1256"/>
                  </a:lnTo>
                  <a:lnTo>
                    <a:pt x="284" y="1256"/>
                  </a:lnTo>
                  <a:lnTo>
                    <a:pt x="273" y="1274"/>
                  </a:lnTo>
                  <a:lnTo>
                    <a:pt x="260" y="1291"/>
                  </a:lnTo>
                  <a:lnTo>
                    <a:pt x="248" y="1308"/>
                  </a:lnTo>
                  <a:lnTo>
                    <a:pt x="234" y="1324"/>
                  </a:lnTo>
                  <a:lnTo>
                    <a:pt x="234" y="1324"/>
                  </a:lnTo>
                  <a:lnTo>
                    <a:pt x="207" y="1354"/>
                  </a:lnTo>
                  <a:lnTo>
                    <a:pt x="207" y="1354"/>
                  </a:lnTo>
                  <a:lnTo>
                    <a:pt x="206" y="1355"/>
                  </a:lnTo>
                  <a:lnTo>
                    <a:pt x="204" y="1358"/>
                  </a:lnTo>
                  <a:lnTo>
                    <a:pt x="207" y="1361"/>
                  </a:lnTo>
                  <a:lnTo>
                    <a:pt x="208" y="1362"/>
                  </a:lnTo>
                  <a:lnTo>
                    <a:pt x="210" y="1364"/>
                  </a:lnTo>
                  <a:lnTo>
                    <a:pt x="211" y="1362"/>
                  </a:lnTo>
                  <a:lnTo>
                    <a:pt x="214" y="1361"/>
                  </a:lnTo>
                  <a:lnTo>
                    <a:pt x="214" y="1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64">
              <a:extLst>
                <a:ext uri="{FF2B5EF4-FFF2-40B4-BE49-F238E27FC236}">
                  <a16:creationId xmlns:a16="http://schemas.microsoft.com/office/drawing/2014/main" id="{9D159A0B-FD3D-527F-C028-D18B0B13D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6" y="1760"/>
              <a:ext cx="156" cy="284"/>
            </a:xfrm>
            <a:custGeom>
              <a:avLst/>
              <a:gdLst>
                <a:gd name="T0" fmla="*/ 1 w 156"/>
                <a:gd name="T1" fmla="*/ 8 h 284"/>
                <a:gd name="T2" fmla="*/ 1 w 156"/>
                <a:gd name="T3" fmla="*/ 8 h 284"/>
                <a:gd name="T4" fmla="*/ 57 w 156"/>
                <a:gd name="T5" fmla="*/ 122 h 284"/>
                <a:gd name="T6" fmla="*/ 57 w 156"/>
                <a:gd name="T7" fmla="*/ 122 h 284"/>
                <a:gd name="T8" fmla="*/ 85 w 156"/>
                <a:gd name="T9" fmla="*/ 178 h 284"/>
                <a:gd name="T10" fmla="*/ 112 w 156"/>
                <a:gd name="T11" fmla="*/ 233 h 284"/>
                <a:gd name="T12" fmla="*/ 112 w 156"/>
                <a:gd name="T13" fmla="*/ 233 h 284"/>
                <a:gd name="T14" fmla="*/ 120 w 156"/>
                <a:gd name="T15" fmla="*/ 247 h 284"/>
                <a:gd name="T16" fmla="*/ 128 w 156"/>
                <a:gd name="T17" fmla="*/ 260 h 284"/>
                <a:gd name="T18" fmla="*/ 137 w 156"/>
                <a:gd name="T19" fmla="*/ 272 h 284"/>
                <a:gd name="T20" fmla="*/ 148 w 156"/>
                <a:gd name="T21" fmla="*/ 283 h 284"/>
                <a:gd name="T22" fmla="*/ 148 w 156"/>
                <a:gd name="T23" fmla="*/ 283 h 284"/>
                <a:gd name="T24" fmla="*/ 149 w 156"/>
                <a:gd name="T25" fmla="*/ 284 h 284"/>
                <a:gd name="T26" fmla="*/ 151 w 156"/>
                <a:gd name="T27" fmla="*/ 284 h 284"/>
                <a:gd name="T28" fmla="*/ 153 w 156"/>
                <a:gd name="T29" fmla="*/ 284 h 284"/>
                <a:gd name="T30" fmla="*/ 155 w 156"/>
                <a:gd name="T31" fmla="*/ 283 h 284"/>
                <a:gd name="T32" fmla="*/ 156 w 156"/>
                <a:gd name="T33" fmla="*/ 282 h 284"/>
                <a:gd name="T34" fmla="*/ 156 w 156"/>
                <a:gd name="T35" fmla="*/ 280 h 284"/>
                <a:gd name="T36" fmla="*/ 156 w 156"/>
                <a:gd name="T37" fmla="*/ 277 h 284"/>
                <a:gd name="T38" fmla="*/ 155 w 156"/>
                <a:gd name="T39" fmla="*/ 276 h 284"/>
                <a:gd name="T40" fmla="*/ 155 w 156"/>
                <a:gd name="T41" fmla="*/ 276 h 284"/>
                <a:gd name="T42" fmla="*/ 146 w 156"/>
                <a:gd name="T43" fmla="*/ 266 h 284"/>
                <a:gd name="T44" fmla="*/ 136 w 156"/>
                <a:gd name="T45" fmla="*/ 254 h 284"/>
                <a:gd name="T46" fmla="*/ 129 w 156"/>
                <a:gd name="T47" fmla="*/ 242 h 284"/>
                <a:gd name="T48" fmla="*/ 122 w 156"/>
                <a:gd name="T49" fmla="*/ 231 h 284"/>
                <a:gd name="T50" fmla="*/ 109 w 156"/>
                <a:gd name="T51" fmla="*/ 205 h 284"/>
                <a:gd name="T52" fmla="*/ 97 w 156"/>
                <a:gd name="T53" fmla="*/ 179 h 284"/>
                <a:gd name="T54" fmla="*/ 97 w 156"/>
                <a:gd name="T55" fmla="*/ 179 h 284"/>
                <a:gd name="T56" fmla="*/ 42 w 156"/>
                <a:gd name="T57" fmla="*/ 66 h 284"/>
                <a:gd name="T58" fmla="*/ 42 w 156"/>
                <a:gd name="T59" fmla="*/ 66 h 284"/>
                <a:gd name="T60" fmla="*/ 10 w 156"/>
                <a:gd name="T61" fmla="*/ 2 h 284"/>
                <a:gd name="T62" fmla="*/ 10 w 156"/>
                <a:gd name="T63" fmla="*/ 2 h 284"/>
                <a:gd name="T64" fmla="*/ 8 w 156"/>
                <a:gd name="T65" fmla="*/ 1 h 284"/>
                <a:gd name="T66" fmla="*/ 7 w 156"/>
                <a:gd name="T67" fmla="*/ 0 h 284"/>
                <a:gd name="T68" fmla="*/ 4 w 156"/>
                <a:gd name="T69" fmla="*/ 0 h 284"/>
                <a:gd name="T70" fmla="*/ 3 w 156"/>
                <a:gd name="T71" fmla="*/ 0 h 284"/>
                <a:gd name="T72" fmla="*/ 1 w 156"/>
                <a:gd name="T73" fmla="*/ 3 h 284"/>
                <a:gd name="T74" fmla="*/ 0 w 156"/>
                <a:gd name="T75" fmla="*/ 5 h 284"/>
                <a:gd name="T76" fmla="*/ 1 w 156"/>
                <a:gd name="T77" fmla="*/ 8 h 284"/>
                <a:gd name="T78" fmla="*/ 1 w 156"/>
                <a:gd name="T79" fmla="*/ 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6" h="284">
                  <a:moveTo>
                    <a:pt x="1" y="8"/>
                  </a:moveTo>
                  <a:lnTo>
                    <a:pt x="1" y="8"/>
                  </a:lnTo>
                  <a:lnTo>
                    <a:pt x="57" y="122"/>
                  </a:lnTo>
                  <a:lnTo>
                    <a:pt x="57" y="122"/>
                  </a:lnTo>
                  <a:lnTo>
                    <a:pt x="85" y="178"/>
                  </a:lnTo>
                  <a:lnTo>
                    <a:pt x="112" y="233"/>
                  </a:lnTo>
                  <a:lnTo>
                    <a:pt x="112" y="233"/>
                  </a:lnTo>
                  <a:lnTo>
                    <a:pt x="120" y="247"/>
                  </a:lnTo>
                  <a:lnTo>
                    <a:pt x="128" y="260"/>
                  </a:lnTo>
                  <a:lnTo>
                    <a:pt x="137" y="272"/>
                  </a:lnTo>
                  <a:lnTo>
                    <a:pt x="148" y="283"/>
                  </a:lnTo>
                  <a:lnTo>
                    <a:pt x="148" y="283"/>
                  </a:lnTo>
                  <a:lnTo>
                    <a:pt x="149" y="284"/>
                  </a:lnTo>
                  <a:lnTo>
                    <a:pt x="151" y="284"/>
                  </a:lnTo>
                  <a:lnTo>
                    <a:pt x="153" y="284"/>
                  </a:lnTo>
                  <a:lnTo>
                    <a:pt x="155" y="283"/>
                  </a:lnTo>
                  <a:lnTo>
                    <a:pt x="156" y="282"/>
                  </a:lnTo>
                  <a:lnTo>
                    <a:pt x="156" y="280"/>
                  </a:lnTo>
                  <a:lnTo>
                    <a:pt x="156" y="277"/>
                  </a:lnTo>
                  <a:lnTo>
                    <a:pt x="155" y="276"/>
                  </a:lnTo>
                  <a:lnTo>
                    <a:pt x="155" y="276"/>
                  </a:lnTo>
                  <a:lnTo>
                    <a:pt x="146" y="266"/>
                  </a:lnTo>
                  <a:lnTo>
                    <a:pt x="136" y="254"/>
                  </a:lnTo>
                  <a:lnTo>
                    <a:pt x="129" y="242"/>
                  </a:lnTo>
                  <a:lnTo>
                    <a:pt x="122" y="231"/>
                  </a:lnTo>
                  <a:lnTo>
                    <a:pt x="109" y="205"/>
                  </a:lnTo>
                  <a:lnTo>
                    <a:pt x="97" y="179"/>
                  </a:lnTo>
                  <a:lnTo>
                    <a:pt x="97" y="179"/>
                  </a:lnTo>
                  <a:lnTo>
                    <a:pt x="42" y="66"/>
                  </a:lnTo>
                  <a:lnTo>
                    <a:pt x="42" y="6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65">
              <a:extLst>
                <a:ext uri="{FF2B5EF4-FFF2-40B4-BE49-F238E27FC236}">
                  <a16:creationId xmlns:a16="http://schemas.microsoft.com/office/drawing/2014/main" id="{4D5689C0-C0AA-0E55-EFF3-D3BA50476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1768"/>
              <a:ext cx="182" cy="311"/>
            </a:xfrm>
            <a:custGeom>
              <a:avLst/>
              <a:gdLst>
                <a:gd name="T0" fmla="*/ 0 w 182"/>
                <a:gd name="T1" fmla="*/ 6 h 311"/>
                <a:gd name="T2" fmla="*/ 0 w 182"/>
                <a:gd name="T3" fmla="*/ 6 h 311"/>
                <a:gd name="T4" fmla="*/ 13 w 182"/>
                <a:gd name="T5" fmla="*/ 38 h 311"/>
                <a:gd name="T6" fmla="*/ 26 w 182"/>
                <a:gd name="T7" fmla="*/ 71 h 311"/>
                <a:gd name="T8" fmla="*/ 41 w 182"/>
                <a:gd name="T9" fmla="*/ 102 h 311"/>
                <a:gd name="T10" fmla="*/ 56 w 182"/>
                <a:gd name="T11" fmla="*/ 134 h 311"/>
                <a:gd name="T12" fmla="*/ 56 w 182"/>
                <a:gd name="T13" fmla="*/ 134 h 311"/>
                <a:gd name="T14" fmla="*/ 72 w 182"/>
                <a:gd name="T15" fmla="*/ 163 h 311"/>
                <a:gd name="T16" fmla="*/ 90 w 182"/>
                <a:gd name="T17" fmla="*/ 192 h 311"/>
                <a:gd name="T18" fmla="*/ 108 w 182"/>
                <a:gd name="T19" fmla="*/ 220 h 311"/>
                <a:gd name="T20" fmla="*/ 127 w 182"/>
                <a:gd name="T21" fmla="*/ 248 h 311"/>
                <a:gd name="T22" fmla="*/ 127 w 182"/>
                <a:gd name="T23" fmla="*/ 248 h 311"/>
                <a:gd name="T24" fmla="*/ 173 w 182"/>
                <a:gd name="T25" fmla="*/ 309 h 311"/>
                <a:gd name="T26" fmla="*/ 173 w 182"/>
                <a:gd name="T27" fmla="*/ 309 h 311"/>
                <a:gd name="T28" fmla="*/ 174 w 182"/>
                <a:gd name="T29" fmla="*/ 311 h 311"/>
                <a:gd name="T30" fmla="*/ 176 w 182"/>
                <a:gd name="T31" fmla="*/ 311 h 311"/>
                <a:gd name="T32" fmla="*/ 180 w 182"/>
                <a:gd name="T33" fmla="*/ 311 h 311"/>
                <a:gd name="T34" fmla="*/ 181 w 182"/>
                <a:gd name="T35" fmla="*/ 310 h 311"/>
                <a:gd name="T36" fmla="*/ 182 w 182"/>
                <a:gd name="T37" fmla="*/ 308 h 311"/>
                <a:gd name="T38" fmla="*/ 182 w 182"/>
                <a:gd name="T39" fmla="*/ 307 h 311"/>
                <a:gd name="T40" fmla="*/ 181 w 182"/>
                <a:gd name="T41" fmla="*/ 304 h 311"/>
                <a:gd name="T42" fmla="*/ 181 w 182"/>
                <a:gd name="T43" fmla="*/ 304 h 311"/>
                <a:gd name="T44" fmla="*/ 142 w 182"/>
                <a:gd name="T45" fmla="*/ 250 h 311"/>
                <a:gd name="T46" fmla="*/ 122 w 182"/>
                <a:gd name="T47" fmla="*/ 223 h 311"/>
                <a:gd name="T48" fmla="*/ 104 w 182"/>
                <a:gd name="T49" fmla="*/ 195 h 311"/>
                <a:gd name="T50" fmla="*/ 86 w 182"/>
                <a:gd name="T51" fmla="*/ 167 h 311"/>
                <a:gd name="T52" fmla="*/ 70 w 182"/>
                <a:gd name="T53" fmla="*/ 137 h 311"/>
                <a:gd name="T54" fmla="*/ 55 w 182"/>
                <a:gd name="T55" fmla="*/ 107 h 311"/>
                <a:gd name="T56" fmla="*/ 40 w 182"/>
                <a:gd name="T57" fmla="*/ 77 h 311"/>
                <a:gd name="T58" fmla="*/ 40 w 182"/>
                <a:gd name="T59" fmla="*/ 77 h 311"/>
                <a:gd name="T60" fmla="*/ 24 w 182"/>
                <a:gd name="T61" fmla="*/ 41 h 311"/>
                <a:gd name="T62" fmla="*/ 10 w 182"/>
                <a:gd name="T63" fmla="*/ 3 h 311"/>
                <a:gd name="T64" fmla="*/ 10 w 182"/>
                <a:gd name="T65" fmla="*/ 3 h 311"/>
                <a:gd name="T66" fmla="*/ 9 w 182"/>
                <a:gd name="T67" fmla="*/ 1 h 311"/>
                <a:gd name="T68" fmla="*/ 7 w 182"/>
                <a:gd name="T69" fmla="*/ 0 h 311"/>
                <a:gd name="T70" fmla="*/ 3 w 182"/>
                <a:gd name="T71" fmla="*/ 0 h 311"/>
                <a:gd name="T72" fmla="*/ 1 w 182"/>
                <a:gd name="T73" fmla="*/ 1 h 311"/>
                <a:gd name="T74" fmla="*/ 0 w 182"/>
                <a:gd name="T75" fmla="*/ 2 h 311"/>
                <a:gd name="T76" fmla="*/ 0 w 182"/>
                <a:gd name="T77" fmla="*/ 3 h 311"/>
                <a:gd name="T78" fmla="*/ 0 w 182"/>
                <a:gd name="T79" fmla="*/ 6 h 311"/>
                <a:gd name="T80" fmla="*/ 0 w 182"/>
                <a:gd name="T81" fmla="*/ 6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311">
                  <a:moveTo>
                    <a:pt x="0" y="6"/>
                  </a:moveTo>
                  <a:lnTo>
                    <a:pt x="0" y="6"/>
                  </a:lnTo>
                  <a:lnTo>
                    <a:pt x="13" y="38"/>
                  </a:lnTo>
                  <a:lnTo>
                    <a:pt x="26" y="71"/>
                  </a:lnTo>
                  <a:lnTo>
                    <a:pt x="41" y="102"/>
                  </a:lnTo>
                  <a:lnTo>
                    <a:pt x="56" y="134"/>
                  </a:lnTo>
                  <a:lnTo>
                    <a:pt x="56" y="134"/>
                  </a:lnTo>
                  <a:lnTo>
                    <a:pt x="72" y="163"/>
                  </a:lnTo>
                  <a:lnTo>
                    <a:pt x="90" y="192"/>
                  </a:lnTo>
                  <a:lnTo>
                    <a:pt x="108" y="220"/>
                  </a:lnTo>
                  <a:lnTo>
                    <a:pt x="127" y="248"/>
                  </a:lnTo>
                  <a:lnTo>
                    <a:pt x="127" y="248"/>
                  </a:lnTo>
                  <a:lnTo>
                    <a:pt x="173" y="309"/>
                  </a:lnTo>
                  <a:lnTo>
                    <a:pt x="173" y="309"/>
                  </a:lnTo>
                  <a:lnTo>
                    <a:pt x="174" y="311"/>
                  </a:lnTo>
                  <a:lnTo>
                    <a:pt x="176" y="311"/>
                  </a:lnTo>
                  <a:lnTo>
                    <a:pt x="180" y="311"/>
                  </a:lnTo>
                  <a:lnTo>
                    <a:pt x="181" y="310"/>
                  </a:lnTo>
                  <a:lnTo>
                    <a:pt x="182" y="308"/>
                  </a:lnTo>
                  <a:lnTo>
                    <a:pt x="182" y="307"/>
                  </a:lnTo>
                  <a:lnTo>
                    <a:pt x="181" y="304"/>
                  </a:lnTo>
                  <a:lnTo>
                    <a:pt x="181" y="304"/>
                  </a:lnTo>
                  <a:lnTo>
                    <a:pt x="142" y="250"/>
                  </a:lnTo>
                  <a:lnTo>
                    <a:pt x="122" y="223"/>
                  </a:lnTo>
                  <a:lnTo>
                    <a:pt x="104" y="195"/>
                  </a:lnTo>
                  <a:lnTo>
                    <a:pt x="86" y="167"/>
                  </a:lnTo>
                  <a:lnTo>
                    <a:pt x="70" y="137"/>
                  </a:lnTo>
                  <a:lnTo>
                    <a:pt x="55" y="107"/>
                  </a:lnTo>
                  <a:lnTo>
                    <a:pt x="40" y="77"/>
                  </a:lnTo>
                  <a:lnTo>
                    <a:pt x="40" y="77"/>
                  </a:lnTo>
                  <a:lnTo>
                    <a:pt x="24" y="41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66">
              <a:extLst>
                <a:ext uri="{FF2B5EF4-FFF2-40B4-BE49-F238E27FC236}">
                  <a16:creationId xmlns:a16="http://schemas.microsoft.com/office/drawing/2014/main" id="{C8FF584F-C792-2D9C-6120-AE50DBE3F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535"/>
              <a:ext cx="118" cy="205"/>
            </a:xfrm>
            <a:custGeom>
              <a:avLst/>
              <a:gdLst>
                <a:gd name="T0" fmla="*/ 108 w 118"/>
                <a:gd name="T1" fmla="*/ 4 h 205"/>
                <a:gd name="T2" fmla="*/ 108 w 118"/>
                <a:gd name="T3" fmla="*/ 4 h 205"/>
                <a:gd name="T4" fmla="*/ 97 w 118"/>
                <a:gd name="T5" fmla="*/ 30 h 205"/>
                <a:gd name="T6" fmla="*/ 86 w 118"/>
                <a:gd name="T7" fmla="*/ 54 h 205"/>
                <a:gd name="T8" fmla="*/ 74 w 118"/>
                <a:gd name="T9" fmla="*/ 79 h 205"/>
                <a:gd name="T10" fmla="*/ 61 w 118"/>
                <a:gd name="T11" fmla="*/ 103 h 205"/>
                <a:gd name="T12" fmla="*/ 47 w 118"/>
                <a:gd name="T13" fmla="*/ 128 h 205"/>
                <a:gd name="T14" fmla="*/ 33 w 118"/>
                <a:gd name="T15" fmla="*/ 151 h 205"/>
                <a:gd name="T16" fmla="*/ 18 w 118"/>
                <a:gd name="T17" fmla="*/ 174 h 205"/>
                <a:gd name="T18" fmla="*/ 2 w 118"/>
                <a:gd name="T19" fmla="*/ 197 h 205"/>
                <a:gd name="T20" fmla="*/ 2 w 118"/>
                <a:gd name="T21" fmla="*/ 197 h 205"/>
                <a:gd name="T22" fmla="*/ 0 w 118"/>
                <a:gd name="T23" fmla="*/ 199 h 205"/>
                <a:gd name="T24" fmla="*/ 0 w 118"/>
                <a:gd name="T25" fmla="*/ 201 h 205"/>
                <a:gd name="T26" fmla="*/ 2 w 118"/>
                <a:gd name="T27" fmla="*/ 202 h 205"/>
                <a:gd name="T28" fmla="*/ 3 w 118"/>
                <a:gd name="T29" fmla="*/ 204 h 205"/>
                <a:gd name="T30" fmla="*/ 7 w 118"/>
                <a:gd name="T31" fmla="*/ 205 h 205"/>
                <a:gd name="T32" fmla="*/ 9 w 118"/>
                <a:gd name="T33" fmla="*/ 204 h 205"/>
                <a:gd name="T34" fmla="*/ 11 w 118"/>
                <a:gd name="T35" fmla="*/ 202 h 205"/>
                <a:gd name="T36" fmla="*/ 11 w 118"/>
                <a:gd name="T37" fmla="*/ 202 h 205"/>
                <a:gd name="T38" fmla="*/ 26 w 118"/>
                <a:gd name="T39" fmla="*/ 179 h 205"/>
                <a:gd name="T40" fmla="*/ 42 w 118"/>
                <a:gd name="T41" fmla="*/ 156 h 205"/>
                <a:gd name="T42" fmla="*/ 56 w 118"/>
                <a:gd name="T43" fmla="*/ 132 h 205"/>
                <a:gd name="T44" fmla="*/ 70 w 118"/>
                <a:gd name="T45" fmla="*/ 108 h 205"/>
                <a:gd name="T46" fmla="*/ 83 w 118"/>
                <a:gd name="T47" fmla="*/ 83 h 205"/>
                <a:gd name="T48" fmla="*/ 96 w 118"/>
                <a:gd name="T49" fmla="*/ 58 h 205"/>
                <a:gd name="T50" fmla="*/ 107 w 118"/>
                <a:gd name="T51" fmla="*/ 32 h 205"/>
                <a:gd name="T52" fmla="*/ 118 w 118"/>
                <a:gd name="T53" fmla="*/ 6 h 205"/>
                <a:gd name="T54" fmla="*/ 118 w 118"/>
                <a:gd name="T55" fmla="*/ 6 h 205"/>
                <a:gd name="T56" fmla="*/ 118 w 118"/>
                <a:gd name="T57" fmla="*/ 4 h 205"/>
                <a:gd name="T58" fmla="*/ 118 w 118"/>
                <a:gd name="T59" fmla="*/ 3 h 205"/>
                <a:gd name="T60" fmla="*/ 116 w 118"/>
                <a:gd name="T61" fmla="*/ 2 h 205"/>
                <a:gd name="T62" fmla="*/ 115 w 118"/>
                <a:gd name="T63" fmla="*/ 0 h 205"/>
                <a:gd name="T64" fmla="*/ 111 w 118"/>
                <a:gd name="T65" fmla="*/ 0 h 205"/>
                <a:gd name="T66" fmla="*/ 109 w 118"/>
                <a:gd name="T67" fmla="*/ 2 h 205"/>
                <a:gd name="T68" fmla="*/ 108 w 118"/>
                <a:gd name="T69" fmla="*/ 4 h 205"/>
                <a:gd name="T70" fmla="*/ 108 w 118"/>
                <a:gd name="T71" fmla="*/ 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8" h="205">
                  <a:moveTo>
                    <a:pt x="108" y="4"/>
                  </a:moveTo>
                  <a:lnTo>
                    <a:pt x="108" y="4"/>
                  </a:lnTo>
                  <a:lnTo>
                    <a:pt x="97" y="30"/>
                  </a:lnTo>
                  <a:lnTo>
                    <a:pt x="86" y="54"/>
                  </a:lnTo>
                  <a:lnTo>
                    <a:pt x="74" y="79"/>
                  </a:lnTo>
                  <a:lnTo>
                    <a:pt x="61" y="103"/>
                  </a:lnTo>
                  <a:lnTo>
                    <a:pt x="47" y="128"/>
                  </a:lnTo>
                  <a:lnTo>
                    <a:pt x="33" y="151"/>
                  </a:lnTo>
                  <a:lnTo>
                    <a:pt x="18" y="174"/>
                  </a:lnTo>
                  <a:lnTo>
                    <a:pt x="2" y="197"/>
                  </a:lnTo>
                  <a:lnTo>
                    <a:pt x="2" y="197"/>
                  </a:lnTo>
                  <a:lnTo>
                    <a:pt x="0" y="199"/>
                  </a:lnTo>
                  <a:lnTo>
                    <a:pt x="0" y="201"/>
                  </a:lnTo>
                  <a:lnTo>
                    <a:pt x="2" y="202"/>
                  </a:lnTo>
                  <a:lnTo>
                    <a:pt x="3" y="204"/>
                  </a:lnTo>
                  <a:lnTo>
                    <a:pt x="7" y="205"/>
                  </a:lnTo>
                  <a:lnTo>
                    <a:pt x="9" y="204"/>
                  </a:lnTo>
                  <a:lnTo>
                    <a:pt x="11" y="202"/>
                  </a:lnTo>
                  <a:lnTo>
                    <a:pt x="11" y="202"/>
                  </a:lnTo>
                  <a:lnTo>
                    <a:pt x="26" y="179"/>
                  </a:lnTo>
                  <a:lnTo>
                    <a:pt x="42" y="156"/>
                  </a:lnTo>
                  <a:lnTo>
                    <a:pt x="56" y="132"/>
                  </a:lnTo>
                  <a:lnTo>
                    <a:pt x="70" y="108"/>
                  </a:lnTo>
                  <a:lnTo>
                    <a:pt x="83" y="83"/>
                  </a:lnTo>
                  <a:lnTo>
                    <a:pt x="96" y="58"/>
                  </a:lnTo>
                  <a:lnTo>
                    <a:pt x="107" y="32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18" y="4"/>
                  </a:lnTo>
                  <a:lnTo>
                    <a:pt x="118" y="3"/>
                  </a:lnTo>
                  <a:lnTo>
                    <a:pt x="116" y="2"/>
                  </a:lnTo>
                  <a:lnTo>
                    <a:pt x="115" y="0"/>
                  </a:lnTo>
                  <a:lnTo>
                    <a:pt x="111" y="0"/>
                  </a:lnTo>
                  <a:lnTo>
                    <a:pt x="109" y="2"/>
                  </a:lnTo>
                  <a:lnTo>
                    <a:pt x="108" y="4"/>
                  </a:lnTo>
                  <a:lnTo>
                    <a:pt x="10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67">
              <a:extLst>
                <a:ext uri="{FF2B5EF4-FFF2-40B4-BE49-F238E27FC236}">
                  <a16:creationId xmlns:a16="http://schemas.microsoft.com/office/drawing/2014/main" id="{B2D66DA7-3E54-65BD-1347-22B9EA9BE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3" y="1530"/>
              <a:ext cx="144" cy="33"/>
            </a:xfrm>
            <a:custGeom>
              <a:avLst/>
              <a:gdLst>
                <a:gd name="T0" fmla="*/ 4 w 144"/>
                <a:gd name="T1" fmla="*/ 10 h 33"/>
                <a:gd name="T2" fmla="*/ 4 w 144"/>
                <a:gd name="T3" fmla="*/ 10 h 33"/>
                <a:gd name="T4" fmla="*/ 22 w 144"/>
                <a:gd name="T5" fmla="*/ 10 h 33"/>
                <a:gd name="T6" fmla="*/ 38 w 144"/>
                <a:gd name="T7" fmla="*/ 11 h 33"/>
                <a:gd name="T8" fmla="*/ 56 w 144"/>
                <a:gd name="T9" fmla="*/ 12 h 33"/>
                <a:gd name="T10" fmla="*/ 72 w 144"/>
                <a:gd name="T11" fmla="*/ 15 h 33"/>
                <a:gd name="T12" fmla="*/ 89 w 144"/>
                <a:gd name="T13" fmla="*/ 18 h 33"/>
                <a:gd name="T14" fmla="*/ 106 w 144"/>
                <a:gd name="T15" fmla="*/ 23 h 33"/>
                <a:gd name="T16" fmla="*/ 122 w 144"/>
                <a:gd name="T17" fmla="*/ 28 h 33"/>
                <a:gd name="T18" fmla="*/ 138 w 144"/>
                <a:gd name="T19" fmla="*/ 33 h 33"/>
                <a:gd name="T20" fmla="*/ 138 w 144"/>
                <a:gd name="T21" fmla="*/ 33 h 33"/>
                <a:gd name="T22" fmla="*/ 141 w 144"/>
                <a:gd name="T23" fmla="*/ 33 h 33"/>
                <a:gd name="T24" fmla="*/ 142 w 144"/>
                <a:gd name="T25" fmla="*/ 33 h 33"/>
                <a:gd name="T26" fmla="*/ 144 w 144"/>
                <a:gd name="T27" fmla="*/ 32 h 33"/>
                <a:gd name="T28" fmla="*/ 144 w 144"/>
                <a:gd name="T29" fmla="*/ 30 h 33"/>
                <a:gd name="T30" fmla="*/ 144 w 144"/>
                <a:gd name="T31" fmla="*/ 26 h 33"/>
                <a:gd name="T32" fmla="*/ 143 w 144"/>
                <a:gd name="T33" fmla="*/ 24 h 33"/>
                <a:gd name="T34" fmla="*/ 141 w 144"/>
                <a:gd name="T35" fmla="*/ 23 h 33"/>
                <a:gd name="T36" fmla="*/ 141 w 144"/>
                <a:gd name="T37" fmla="*/ 23 h 33"/>
                <a:gd name="T38" fmla="*/ 124 w 144"/>
                <a:gd name="T39" fmla="*/ 17 h 33"/>
                <a:gd name="T40" fmla="*/ 108 w 144"/>
                <a:gd name="T41" fmla="*/ 12 h 33"/>
                <a:gd name="T42" fmla="*/ 91 w 144"/>
                <a:gd name="T43" fmla="*/ 8 h 33"/>
                <a:gd name="T44" fmla="*/ 74 w 144"/>
                <a:gd name="T45" fmla="*/ 4 h 33"/>
                <a:gd name="T46" fmla="*/ 57 w 144"/>
                <a:gd name="T47" fmla="*/ 2 h 33"/>
                <a:gd name="T48" fmla="*/ 39 w 144"/>
                <a:gd name="T49" fmla="*/ 1 h 33"/>
                <a:gd name="T50" fmla="*/ 22 w 144"/>
                <a:gd name="T51" fmla="*/ 0 h 33"/>
                <a:gd name="T52" fmla="*/ 4 w 144"/>
                <a:gd name="T53" fmla="*/ 0 h 33"/>
                <a:gd name="T54" fmla="*/ 4 w 144"/>
                <a:gd name="T55" fmla="*/ 0 h 33"/>
                <a:gd name="T56" fmla="*/ 2 w 144"/>
                <a:gd name="T57" fmla="*/ 1 h 33"/>
                <a:gd name="T58" fmla="*/ 1 w 144"/>
                <a:gd name="T59" fmla="*/ 2 h 33"/>
                <a:gd name="T60" fmla="*/ 0 w 144"/>
                <a:gd name="T61" fmla="*/ 5 h 33"/>
                <a:gd name="T62" fmla="*/ 0 w 144"/>
                <a:gd name="T63" fmla="*/ 8 h 33"/>
                <a:gd name="T64" fmla="*/ 1 w 144"/>
                <a:gd name="T65" fmla="*/ 9 h 33"/>
                <a:gd name="T66" fmla="*/ 2 w 144"/>
                <a:gd name="T67" fmla="*/ 10 h 33"/>
                <a:gd name="T68" fmla="*/ 4 w 144"/>
                <a:gd name="T69" fmla="*/ 10 h 33"/>
                <a:gd name="T70" fmla="*/ 4 w 144"/>
                <a:gd name="T71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4" h="33">
                  <a:moveTo>
                    <a:pt x="4" y="10"/>
                  </a:moveTo>
                  <a:lnTo>
                    <a:pt x="4" y="10"/>
                  </a:lnTo>
                  <a:lnTo>
                    <a:pt x="22" y="10"/>
                  </a:lnTo>
                  <a:lnTo>
                    <a:pt x="38" y="11"/>
                  </a:lnTo>
                  <a:lnTo>
                    <a:pt x="56" y="12"/>
                  </a:lnTo>
                  <a:lnTo>
                    <a:pt x="72" y="15"/>
                  </a:lnTo>
                  <a:lnTo>
                    <a:pt x="89" y="18"/>
                  </a:lnTo>
                  <a:lnTo>
                    <a:pt x="106" y="23"/>
                  </a:lnTo>
                  <a:lnTo>
                    <a:pt x="122" y="28"/>
                  </a:lnTo>
                  <a:lnTo>
                    <a:pt x="138" y="33"/>
                  </a:lnTo>
                  <a:lnTo>
                    <a:pt x="138" y="33"/>
                  </a:lnTo>
                  <a:lnTo>
                    <a:pt x="141" y="33"/>
                  </a:lnTo>
                  <a:lnTo>
                    <a:pt x="142" y="33"/>
                  </a:lnTo>
                  <a:lnTo>
                    <a:pt x="144" y="32"/>
                  </a:lnTo>
                  <a:lnTo>
                    <a:pt x="144" y="30"/>
                  </a:lnTo>
                  <a:lnTo>
                    <a:pt x="144" y="26"/>
                  </a:lnTo>
                  <a:lnTo>
                    <a:pt x="143" y="24"/>
                  </a:lnTo>
                  <a:lnTo>
                    <a:pt x="141" y="23"/>
                  </a:lnTo>
                  <a:lnTo>
                    <a:pt x="141" y="23"/>
                  </a:lnTo>
                  <a:lnTo>
                    <a:pt x="124" y="17"/>
                  </a:lnTo>
                  <a:lnTo>
                    <a:pt x="108" y="12"/>
                  </a:lnTo>
                  <a:lnTo>
                    <a:pt x="91" y="8"/>
                  </a:lnTo>
                  <a:lnTo>
                    <a:pt x="74" y="4"/>
                  </a:lnTo>
                  <a:lnTo>
                    <a:pt x="57" y="2"/>
                  </a:lnTo>
                  <a:lnTo>
                    <a:pt x="39" y="1"/>
                  </a:lnTo>
                  <a:lnTo>
                    <a:pt x="2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68">
              <a:extLst>
                <a:ext uri="{FF2B5EF4-FFF2-40B4-BE49-F238E27FC236}">
                  <a16:creationId xmlns:a16="http://schemas.microsoft.com/office/drawing/2014/main" id="{8A0618C9-2934-D807-BB29-531088B1C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8" y="1420"/>
              <a:ext cx="101" cy="81"/>
            </a:xfrm>
            <a:custGeom>
              <a:avLst/>
              <a:gdLst>
                <a:gd name="T0" fmla="*/ 7 w 101"/>
                <a:gd name="T1" fmla="*/ 81 h 81"/>
                <a:gd name="T2" fmla="*/ 7 w 101"/>
                <a:gd name="T3" fmla="*/ 81 h 81"/>
                <a:gd name="T4" fmla="*/ 21 w 101"/>
                <a:gd name="T5" fmla="*/ 76 h 81"/>
                <a:gd name="T6" fmla="*/ 34 w 101"/>
                <a:gd name="T7" fmla="*/ 69 h 81"/>
                <a:gd name="T8" fmla="*/ 45 w 101"/>
                <a:gd name="T9" fmla="*/ 62 h 81"/>
                <a:gd name="T10" fmla="*/ 57 w 101"/>
                <a:gd name="T11" fmla="*/ 53 h 81"/>
                <a:gd name="T12" fmla="*/ 57 w 101"/>
                <a:gd name="T13" fmla="*/ 53 h 81"/>
                <a:gd name="T14" fmla="*/ 69 w 101"/>
                <a:gd name="T15" fmla="*/ 43 h 81"/>
                <a:gd name="T16" fmla="*/ 79 w 101"/>
                <a:gd name="T17" fmla="*/ 31 h 81"/>
                <a:gd name="T18" fmla="*/ 100 w 101"/>
                <a:gd name="T19" fmla="*/ 9 h 81"/>
                <a:gd name="T20" fmla="*/ 100 w 101"/>
                <a:gd name="T21" fmla="*/ 9 h 81"/>
                <a:gd name="T22" fmla="*/ 101 w 101"/>
                <a:gd name="T23" fmla="*/ 7 h 81"/>
                <a:gd name="T24" fmla="*/ 101 w 101"/>
                <a:gd name="T25" fmla="*/ 6 h 81"/>
                <a:gd name="T26" fmla="*/ 99 w 101"/>
                <a:gd name="T27" fmla="*/ 2 h 81"/>
                <a:gd name="T28" fmla="*/ 98 w 101"/>
                <a:gd name="T29" fmla="*/ 1 h 81"/>
                <a:gd name="T30" fmla="*/ 96 w 101"/>
                <a:gd name="T31" fmla="*/ 0 h 81"/>
                <a:gd name="T32" fmla="*/ 94 w 101"/>
                <a:gd name="T33" fmla="*/ 1 h 81"/>
                <a:gd name="T34" fmla="*/ 92 w 101"/>
                <a:gd name="T35" fmla="*/ 2 h 81"/>
                <a:gd name="T36" fmla="*/ 92 w 101"/>
                <a:gd name="T37" fmla="*/ 2 h 81"/>
                <a:gd name="T38" fmla="*/ 72 w 101"/>
                <a:gd name="T39" fmla="*/ 24 h 81"/>
                <a:gd name="T40" fmla="*/ 62 w 101"/>
                <a:gd name="T41" fmla="*/ 35 h 81"/>
                <a:gd name="T42" fmla="*/ 51 w 101"/>
                <a:gd name="T43" fmla="*/ 44 h 81"/>
                <a:gd name="T44" fmla="*/ 51 w 101"/>
                <a:gd name="T45" fmla="*/ 44 h 81"/>
                <a:gd name="T46" fmla="*/ 40 w 101"/>
                <a:gd name="T47" fmla="*/ 53 h 81"/>
                <a:gd name="T48" fmla="*/ 28 w 101"/>
                <a:gd name="T49" fmla="*/ 60 h 81"/>
                <a:gd name="T50" fmla="*/ 15 w 101"/>
                <a:gd name="T51" fmla="*/ 66 h 81"/>
                <a:gd name="T52" fmla="*/ 2 w 101"/>
                <a:gd name="T53" fmla="*/ 72 h 81"/>
                <a:gd name="T54" fmla="*/ 2 w 101"/>
                <a:gd name="T55" fmla="*/ 72 h 81"/>
                <a:gd name="T56" fmla="*/ 0 w 101"/>
                <a:gd name="T57" fmla="*/ 73 h 81"/>
                <a:gd name="T58" fmla="*/ 0 w 101"/>
                <a:gd name="T59" fmla="*/ 74 h 81"/>
                <a:gd name="T60" fmla="*/ 0 w 101"/>
                <a:gd name="T61" fmla="*/ 77 h 81"/>
                <a:gd name="T62" fmla="*/ 0 w 101"/>
                <a:gd name="T63" fmla="*/ 79 h 81"/>
                <a:gd name="T64" fmla="*/ 3 w 101"/>
                <a:gd name="T65" fmla="*/ 81 h 81"/>
                <a:gd name="T66" fmla="*/ 5 w 101"/>
                <a:gd name="T67" fmla="*/ 81 h 81"/>
                <a:gd name="T68" fmla="*/ 7 w 101"/>
                <a:gd name="T69" fmla="*/ 81 h 81"/>
                <a:gd name="T70" fmla="*/ 7 w 101"/>
                <a:gd name="T7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1" h="81">
                  <a:moveTo>
                    <a:pt x="7" y="81"/>
                  </a:moveTo>
                  <a:lnTo>
                    <a:pt x="7" y="81"/>
                  </a:lnTo>
                  <a:lnTo>
                    <a:pt x="21" y="76"/>
                  </a:lnTo>
                  <a:lnTo>
                    <a:pt x="34" y="69"/>
                  </a:lnTo>
                  <a:lnTo>
                    <a:pt x="45" y="62"/>
                  </a:lnTo>
                  <a:lnTo>
                    <a:pt x="57" y="53"/>
                  </a:lnTo>
                  <a:lnTo>
                    <a:pt x="57" y="53"/>
                  </a:lnTo>
                  <a:lnTo>
                    <a:pt x="69" y="43"/>
                  </a:lnTo>
                  <a:lnTo>
                    <a:pt x="79" y="31"/>
                  </a:lnTo>
                  <a:lnTo>
                    <a:pt x="100" y="9"/>
                  </a:lnTo>
                  <a:lnTo>
                    <a:pt x="100" y="9"/>
                  </a:lnTo>
                  <a:lnTo>
                    <a:pt x="101" y="7"/>
                  </a:lnTo>
                  <a:lnTo>
                    <a:pt x="101" y="6"/>
                  </a:lnTo>
                  <a:lnTo>
                    <a:pt x="99" y="2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4" y="1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72" y="24"/>
                  </a:lnTo>
                  <a:lnTo>
                    <a:pt x="62" y="35"/>
                  </a:lnTo>
                  <a:lnTo>
                    <a:pt x="51" y="44"/>
                  </a:lnTo>
                  <a:lnTo>
                    <a:pt x="51" y="44"/>
                  </a:lnTo>
                  <a:lnTo>
                    <a:pt x="40" y="53"/>
                  </a:lnTo>
                  <a:lnTo>
                    <a:pt x="28" y="60"/>
                  </a:lnTo>
                  <a:lnTo>
                    <a:pt x="15" y="6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7"/>
                  </a:lnTo>
                  <a:lnTo>
                    <a:pt x="0" y="79"/>
                  </a:lnTo>
                  <a:lnTo>
                    <a:pt x="3" y="81"/>
                  </a:lnTo>
                  <a:lnTo>
                    <a:pt x="5" y="81"/>
                  </a:lnTo>
                  <a:lnTo>
                    <a:pt x="7" y="81"/>
                  </a:lnTo>
                  <a:lnTo>
                    <a:pt x="7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69">
              <a:extLst>
                <a:ext uri="{FF2B5EF4-FFF2-40B4-BE49-F238E27FC236}">
                  <a16:creationId xmlns:a16="http://schemas.microsoft.com/office/drawing/2014/main" id="{1F98D720-6507-4A89-BA69-B954AF028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732"/>
              <a:ext cx="94" cy="765"/>
            </a:xfrm>
            <a:custGeom>
              <a:avLst/>
              <a:gdLst>
                <a:gd name="T0" fmla="*/ 0 w 94"/>
                <a:gd name="T1" fmla="*/ 5 h 765"/>
                <a:gd name="T2" fmla="*/ 0 w 94"/>
                <a:gd name="T3" fmla="*/ 5 h 765"/>
                <a:gd name="T4" fmla="*/ 4 w 94"/>
                <a:gd name="T5" fmla="*/ 79 h 765"/>
                <a:gd name="T6" fmla="*/ 10 w 94"/>
                <a:gd name="T7" fmla="*/ 154 h 765"/>
                <a:gd name="T8" fmla="*/ 15 w 94"/>
                <a:gd name="T9" fmla="*/ 228 h 765"/>
                <a:gd name="T10" fmla="*/ 22 w 94"/>
                <a:gd name="T11" fmla="*/ 301 h 765"/>
                <a:gd name="T12" fmla="*/ 22 w 94"/>
                <a:gd name="T13" fmla="*/ 301 h 765"/>
                <a:gd name="T14" fmla="*/ 31 w 94"/>
                <a:gd name="T15" fmla="*/ 375 h 765"/>
                <a:gd name="T16" fmla="*/ 40 w 94"/>
                <a:gd name="T17" fmla="*/ 448 h 765"/>
                <a:gd name="T18" fmla="*/ 60 w 94"/>
                <a:gd name="T19" fmla="*/ 596 h 765"/>
                <a:gd name="T20" fmla="*/ 60 w 94"/>
                <a:gd name="T21" fmla="*/ 596 h 765"/>
                <a:gd name="T22" fmla="*/ 84 w 94"/>
                <a:gd name="T23" fmla="*/ 760 h 765"/>
                <a:gd name="T24" fmla="*/ 84 w 94"/>
                <a:gd name="T25" fmla="*/ 760 h 765"/>
                <a:gd name="T26" fmla="*/ 84 w 94"/>
                <a:gd name="T27" fmla="*/ 762 h 765"/>
                <a:gd name="T28" fmla="*/ 85 w 94"/>
                <a:gd name="T29" fmla="*/ 764 h 765"/>
                <a:gd name="T30" fmla="*/ 88 w 94"/>
                <a:gd name="T31" fmla="*/ 765 h 765"/>
                <a:gd name="T32" fmla="*/ 89 w 94"/>
                <a:gd name="T33" fmla="*/ 764 h 765"/>
                <a:gd name="T34" fmla="*/ 92 w 94"/>
                <a:gd name="T35" fmla="*/ 761 h 765"/>
                <a:gd name="T36" fmla="*/ 94 w 94"/>
                <a:gd name="T37" fmla="*/ 760 h 765"/>
                <a:gd name="T38" fmla="*/ 94 w 94"/>
                <a:gd name="T39" fmla="*/ 758 h 765"/>
                <a:gd name="T40" fmla="*/ 94 w 94"/>
                <a:gd name="T41" fmla="*/ 758 h 765"/>
                <a:gd name="T42" fmla="*/ 73 w 94"/>
                <a:gd name="T43" fmla="*/ 611 h 765"/>
                <a:gd name="T44" fmla="*/ 53 w 94"/>
                <a:gd name="T45" fmla="*/ 465 h 765"/>
                <a:gd name="T46" fmla="*/ 53 w 94"/>
                <a:gd name="T47" fmla="*/ 465 h 765"/>
                <a:gd name="T48" fmla="*/ 43 w 94"/>
                <a:gd name="T49" fmla="*/ 391 h 765"/>
                <a:gd name="T50" fmla="*/ 35 w 94"/>
                <a:gd name="T51" fmla="*/ 318 h 765"/>
                <a:gd name="T52" fmla="*/ 27 w 94"/>
                <a:gd name="T53" fmla="*/ 244 h 765"/>
                <a:gd name="T54" fmla="*/ 21 w 94"/>
                <a:gd name="T55" fmla="*/ 171 h 765"/>
                <a:gd name="T56" fmla="*/ 21 w 94"/>
                <a:gd name="T57" fmla="*/ 171 h 765"/>
                <a:gd name="T58" fmla="*/ 15 w 94"/>
                <a:gd name="T59" fmla="*/ 88 h 765"/>
                <a:gd name="T60" fmla="*/ 11 w 94"/>
                <a:gd name="T61" fmla="*/ 5 h 765"/>
                <a:gd name="T62" fmla="*/ 11 w 94"/>
                <a:gd name="T63" fmla="*/ 5 h 765"/>
                <a:gd name="T64" fmla="*/ 11 w 94"/>
                <a:gd name="T65" fmla="*/ 4 h 765"/>
                <a:gd name="T66" fmla="*/ 10 w 94"/>
                <a:gd name="T67" fmla="*/ 1 h 765"/>
                <a:gd name="T68" fmla="*/ 5 w 94"/>
                <a:gd name="T69" fmla="*/ 0 h 765"/>
                <a:gd name="T70" fmla="*/ 4 w 94"/>
                <a:gd name="T71" fmla="*/ 0 h 765"/>
                <a:gd name="T72" fmla="*/ 1 w 94"/>
                <a:gd name="T73" fmla="*/ 1 h 765"/>
                <a:gd name="T74" fmla="*/ 0 w 94"/>
                <a:gd name="T75" fmla="*/ 4 h 765"/>
                <a:gd name="T76" fmla="*/ 0 w 94"/>
                <a:gd name="T77" fmla="*/ 5 h 765"/>
                <a:gd name="T78" fmla="*/ 0 w 94"/>
                <a:gd name="T79" fmla="*/ 5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765">
                  <a:moveTo>
                    <a:pt x="0" y="5"/>
                  </a:moveTo>
                  <a:lnTo>
                    <a:pt x="0" y="5"/>
                  </a:lnTo>
                  <a:lnTo>
                    <a:pt x="4" y="79"/>
                  </a:lnTo>
                  <a:lnTo>
                    <a:pt x="10" y="154"/>
                  </a:lnTo>
                  <a:lnTo>
                    <a:pt x="15" y="228"/>
                  </a:lnTo>
                  <a:lnTo>
                    <a:pt x="22" y="301"/>
                  </a:lnTo>
                  <a:lnTo>
                    <a:pt x="22" y="301"/>
                  </a:lnTo>
                  <a:lnTo>
                    <a:pt x="31" y="375"/>
                  </a:lnTo>
                  <a:lnTo>
                    <a:pt x="40" y="448"/>
                  </a:lnTo>
                  <a:lnTo>
                    <a:pt x="60" y="596"/>
                  </a:lnTo>
                  <a:lnTo>
                    <a:pt x="60" y="596"/>
                  </a:lnTo>
                  <a:lnTo>
                    <a:pt x="84" y="760"/>
                  </a:lnTo>
                  <a:lnTo>
                    <a:pt x="84" y="760"/>
                  </a:lnTo>
                  <a:lnTo>
                    <a:pt x="84" y="762"/>
                  </a:lnTo>
                  <a:lnTo>
                    <a:pt x="85" y="764"/>
                  </a:lnTo>
                  <a:lnTo>
                    <a:pt x="88" y="765"/>
                  </a:lnTo>
                  <a:lnTo>
                    <a:pt x="89" y="764"/>
                  </a:lnTo>
                  <a:lnTo>
                    <a:pt x="92" y="761"/>
                  </a:lnTo>
                  <a:lnTo>
                    <a:pt x="94" y="760"/>
                  </a:lnTo>
                  <a:lnTo>
                    <a:pt x="94" y="758"/>
                  </a:lnTo>
                  <a:lnTo>
                    <a:pt x="94" y="758"/>
                  </a:lnTo>
                  <a:lnTo>
                    <a:pt x="73" y="611"/>
                  </a:lnTo>
                  <a:lnTo>
                    <a:pt x="53" y="465"/>
                  </a:lnTo>
                  <a:lnTo>
                    <a:pt x="53" y="465"/>
                  </a:lnTo>
                  <a:lnTo>
                    <a:pt x="43" y="391"/>
                  </a:lnTo>
                  <a:lnTo>
                    <a:pt x="35" y="318"/>
                  </a:lnTo>
                  <a:lnTo>
                    <a:pt x="27" y="244"/>
                  </a:lnTo>
                  <a:lnTo>
                    <a:pt x="21" y="171"/>
                  </a:lnTo>
                  <a:lnTo>
                    <a:pt x="21" y="171"/>
                  </a:lnTo>
                  <a:lnTo>
                    <a:pt x="15" y="88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0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70">
              <a:extLst>
                <a:ext uri="{FF2B5EF4-FFF2-40B4-BE49-F238E27FC236}">
                  <a16:creationId xmlns:a16="http://schemas.microsoft.com/office/drawing/2014/main" id="{44E7911D-2C5F-9252-AF98-7E06205CF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738"/>
              <a:ext cx="152" cy="802"/>
            </a:xfrm>
            <a:custGeom>
              <a:avLst/>
              <a:gdLst>
                <a:gd name="T0" fmla="*/ 5 w 152"/>
                <a:gd name="T1" fmla="*/ 5 h 802"/>
                <a:gd name="T2" fmla="*/ 5 w 152"/>
                <a:gd name="T3" fmla="*/ 5 h 802"/>
                <a:gd name="T4" fmla="*/ 1 w 152"/>
                <a:gd name="T5" fmla="*/ 84 h 802"/>
                <a:gd name="T6" fmla="*/ 0 w 152"/>
                <a:gd name="T7" fmla="*/ 124 h 802"/>
                <a:gd name="T8" fmla="*/ 1 w 152"/>
                <a:gd name="T9" fmla="*/ 163 h 802"/>
                <a:gd name="T10" fmla="*/ 1 w 152"/>
                <a:gd name="T11" fmla="*/ 163 h 802"/>
                <a:gd name="T12" fmla="*/ 3 w 152"/>
                <a:gd name="T13" fmla="*/ 202 h 802"/>
                <a:gd name="T14" fmla="*/ 8 w 152"/>
                <a:gd name="T15" fmla="*/ 240 h 802"/>
                <a:gd name="T16" fmla="*/ 15 w 152"/>
                <a:gd name="T17" fmla="*/ 279 h 802"/>
                <a:gd name="T18" fmla="*/ 24 w 152"/>
                <a:gd name="T19" fmla="*/ 317 h 802"/>
                <a:gd name="T20" fmla="*/ 24 w 152"/>
                <a:gd name="T21" fmla="*/ 317 h 802"/>
                <a:gd name="T22" fmla="*/ 47 w 152"/>
                <a:gd name="T23" fmla="*/ 393 h 802"/>
                <a:gd name="T24" fmla="*/ 69 w 152"/>
                <a:gd name="T25" fmla="*/ 468 h 802"/>
                <a:gd name="T26" fmla="*/ 69 w 152"/>
                <a:gd name="T27" fmla="*/ 468 h 802"/>
                <a:gd name="T28" fmla="*/ 89 w 152"/>
                <a:gd name="T29" fmla="*/ 545 h 802"/>
                <a:gd name="T30" fmla="*/ 107 w 152"/>
                <a:gd name="T31" fmla="*/ 622 h 802"/>
                <a:gd name="T32" fmla="*/ 107 w 152"/>
                <a:gd name="T33" fmla="*/ 622 h 802"/>
                <a:gd name="T34" fmla="*/ 126 w 152"/>
                <a:gd name="T35" fmla="*/ 710 h 802"/>
                <a:gd name="T36" fmla="*/ 142 w 152"/>
                <a:gd name="T37" fmla="*/ 799 h 802"/>
                <a:gd name="T38" fmla="*/ 142 w 152"/>
                <a:gd name="T39" fmla="*/ 799 h 802"/>
                <a:gd name="T40" fmla="*/ 142 w 152"/>
                <a:gd name="T41" fmla="*/ 800 h 802"/>
                <a:gd name="T42" fmla="*/ 143 w 152"/>
                <a:gd name="T43" fmla="*/ 801 h 802"/>
                <a:gd name="T44" fmla="*/ 146 w 152"/>
                <a:gd name="T45" fmla="*/ 802 h 802"/>
                <a:gd name="T46" fmla="*/ 148 w 152"/>
                <a:gd name="T47" fmla="*/ 802 h 802"/>
                <a:gd name="T48" fmla="*/ 150 w 152"/>
                <a:gd name="T49" fmla="*/ 800 h 802"/>
                <a:gd name="T50" fmla="*/ 152 w 152"/>
                <a:gd name="T51" fmla="*/ 797 h 802"/>
                <a:gd name="T52" fmla="*/ 152 w 152"/>
                <a:gd name="T53" fmla="*/ 795 h 802"/>
                <a:gd name="T54" fmla="*/ 152 w 152"/>
                <a:gd name="T55" fmla="*/ 795 h 802"/>
                <a:gd name="T56" fmla="*/ 138 w 152"/>
                <a:gd name="T57" fmla="*/ 718 h 802"/>
                <a:gd name="T58" fmla="*/ 122 w 152"/>
                <a:gd name="T59" fmla="*/ 640 h 802"/>
                <a:gd name="T60" fmla="*/ 104 w 152"/>
                <a:gd name="T61" fmla="*/ 563 h 802"/>
                <a:gd name="T62" fmla="*/ 85 w 152"/>
                <a:gd name="T63" fmla="*/ 487 h 802"/>
                <a:gd name="T64" fmla="*/ 85 w 152"/>
                <a:gd name="T65" fmla="*/ 487 h 802"/>
                <a:gd name="T66" fmla="*/ 63 w 152"/>
                <a:gd name="T67" fmla="*/ 411 h 802"/>
                <a:gd name="T68" fmla="*/ 41 w 152"/>
                <a:gd name="T69" fmla="*/ 336 h 802"/>
                <a:gd name="T70" fmla="*/ 41 w 152"/>
                <a:gd name="T71" fmla="*/ 336 h 802"/>
                <a:gd name="T72" fmla="*/ 30 w 152"/>
                <a:gd name="T73" fmla="*/ 298 h 802"/>
                <a:gd name="T74" fmla="*/ 22 w 152"/>
                <a:gd name="T75" fmla="*/ 260 h 802"/>
                <a:gd name="T76" fmla="*/ 15 w 152"/>
                <a:gd name="T77" fmla="*/ 222 h 802"/>
                <a:gd name="T78" fmla="*/ 12 w 152"/>
                <a:gd name="T79" fmla="*/ 182 h 802"/>
                <a:gd name="T80" fmla="*/ 12 w 152"/>
                <a:gd name="T81" fmla="*/ 182 h 802"/>
                <a:gd name="T82" fmla="*/ 10 w 152"/>
                <a:gd name="T83" fmla="*/ 138 h 802"/>
                <a:gd name="T84" fmla="*/ 10 w 152"/>
                <a:gd name="T85" fmla="*/ 93 h 802"/>
                <a:gd name="T86" fmla="*/ 13 w 152"/>
                <a:gd name="T87" fmla="*/ 49 h 802"/>
                <a:gd name="T88" fmla="*/ 15 w 152"/>
                <a:gd name="T89" fmla="*/ 5 h 802"/>
                <a:gd name="T90" fmla="*/ 15 w 152"/>
                <a:gd name="T91" fmla="*/ 5 h 802"/>
                <a:gd name="T92" fmla="*/ 14 w 152"/>
                <a:gd name="T93" fmla="*/ 3 h 802"/>
                <a:gd name="T94" fmla="*/ 13 w 152"/>
                <a:gd name="T95" fmla="*/ 1 h 802"/>
                <a:gd name="T96" fmla="*/ 12 w 152"/>
                <a:gd name="T97" fmla="*/ 0 h 802"/>
                <a:gd name="T98" fmla="*/ 9 w 152"/>
                <a:gd name="T99" fmla="*/ 0 h 802"/>
                <a:gd name="T100" fmla="*/ 6 w 152"/>
                <a:gd name="T101" fmla="*/ 1 h 802"/>
                <a:gd name="T102" fmla="*/ 5 w 152"/>
                <a:gd name="T103" fmla="*/ 3 h 802"/>
                <a:gd name="T104" fmla="*/ 5 w 152"/>
                <a:gd name="T105" fmla="*/ 5 h 802"/>
                <a:gd name="T106" fmla="*/ 5 w 152"/>
                <a:gd name="T107" fmla="*/ 5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2" h="802">
                  <a:moveTo>
                    <a:pt x="5" y="5"/>
                  </a:moveTo>
                  <a:lnTo>
                    <a:pt x="5" y="5"/>
                  </a:lnTo>
                  <a:lnTo>
                    <a:pt x="1" y="84"/>
                  </a:lnTo>
                  <a:lnTo>
                    <a:pt x="0" y="124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3" y="202"/>
                  </a:lnTo>
                  <a:lnTo>
                    <a:pt x="8" y="240"/>
                  </a:lnTo>
                  <a:lnTo>
                    <a:pt x="15" y="279"/>
                  </a:lnTo>
                  <a:lnTo>
                    <a:pt x="24" y="317"/>
                  </a:lnTo>
                  <a:lnTo>
                    <a:pt x="24" y="317"/>
                  </a:lnTo>
                  <a:lnTo>
                    <a:pt x="47" y="393"/>
                  </a:lnTo>
                  <a:lnTo>
                    <a:pt x="69" y="468"/>
                  </a:lnTo>
                  <a:lnTo>
                    <a:pt x="69" y="468"/>
                  </a:lnTo>
                  <a:lnTo>
                    <a:pt x="89" y="545"/>
                  </a:lnTo>
                  <a:lnTo>
                    <a:pt x="107" y="622"/>
                  </a:lnTo>
                  <a:lnTo>
                    <a:pt x="107" y="622"/>
                  </a:lnTo>
                  <a:lnTo>
                    <a:pt x="126" y="710"/>
                  </a:lnTo>
                  <a:lnTo>
                    <a:pt x="142" y="799"/>
                  </a:lnTo>
                  <a:lnTo>
                    <a:pt x="142" y="799"/>
                  </a:lnTo>
                  <a:lnTo>
                    <a:pt x="142" y="800"/>
                  </a:lnTo>
                  <a:lnTo>
                    <a:pt x="143" y="801"/>
                  </a:lnTo>
                  <a:lnTo>
                    <a:pt x="146" y="802"/>
                  </a:lnTo>
                  <a:lnTo>
                    <a:pt x="148" y="802"/>
                  </a:lnTo>
                  <a:lnTo>
                    <a:pt x="150" y="800"/>
                  </a:lnTo>
                  <a:lnTo>
                    <a:pt x="152" y="797"/>
                  </a:lnTo>
                  <a:lnTo>
                    <a:pt x="152" y="795"/>
                  </a:lnTo>
                  <a:lnTo>
                    <a:pt x="152" y="795"/>
                  </a:lnTo>
                  <a:lnTo>
                    <a:pt x="138" y="718"/>
                  </a:lnTo>
                  <a:lnTo>
                    <a:pt x="122" y="640"/>
                  </a:lnTo>
                  <a:lnTo>
                    <a:pt x="104" y="563"/>
                  </a:lnTo>
                  <a:lnTo>
                    <a:pt x="85" y="487"/>
                  </a:lnTo>
                  <a:lnTo>
                    <a:pt x="85" y="487"/>
                  </a:lnTo>
                  <a:lnTo>
                    <a:pt x="63" y="411"/>
                  </a:lnTo>
                  <a:lnTo>
                    <a:pt x="41" y="336"/>
                  </a:lnTo>
                  <a:lnTo>
                    <a:pt x="41" y="336"/>
                  </a:lnTo>
                  <a:lnTo>
                    <a:pt x="30" y="298"/>
                  </a:lnTo>
                  <a:lnTo>
                    <a:pt x="22" y="260"/>
                  </a:lnTo>
                  <a:lnTo>
                    <a:pt x="15" y="222"/>
                  </a:lnTo>
                  <a:lnTo>
                    <a:pt x="12" y="182"/>
                  </a:lnTo>
                  <a:lnTo>
                    <a:pt x="12" y="182"/>
                  </a:lnTo>
                  <a:lnTo>
                    <a:pt x="10" y="138"/>
                  </a:lnTo>
                  <a:lnTo>
                    <a:pt x="10" y="93"/>
                  </a:lnTo>
                  <a:lnTo>
                    <a:pt x="13" y="4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71">
              <a:extLst>
                <a:ext uri="{FF2B5EF4-FFF2-40B4-BE49-F238E27FC236}">
                  <a16:creationId xmlns:a16="http://schemas.microsoft.com/office/drawing/2014/main" id="{6185A55E-985E-0148-D434-9F219C56B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0" y="1846"/>
              <a:ext cx="386" cy="472"/>
            </a:xfrm>
            <a:custGeom>
              <a:avLst/>
              <a:gdLst>
                <a:gd name="T0" fmla="*/ 200 w 386"/>
                <a:gd name="T1" fmla="*/ 0 h 472"/>
                <a:gd name="T2" fmla="*/ 29 w 386"/>
                <a:gd name="T3" fmla="*/ 7 h 472"/>
                <a:gd name="T4" fmla="*/ 6 w 386"/>
                <a:gd name="T5" fmla="*/ 7 h 472"/>
                <a:gd name="T6" fmla="*/ 1 w 386"/>
                <a:gd name="T7" fmla="*/ 9 h 472"/>
                <a:gd name="T8" fmla="*/ 0 w 386"/>
                <a:gd name="T9" fmla="*/ 13 h 472"/>
                <a:gd name="T10" fmla="*/ 1 w 386"/>
                <a:gd name="T11" fmla="*/ 58 h 472"/>
                <a:gd name="T12" fmla="*/ 4 w 386"/>
                <a:gd name="T13" fmla="*/ 163 h 472"/>
                <a:gd name="T14" fmla="*/ 9 w 386"/>
                <a:gd name="T15" fmla="*/ 295 h 472"/>
                <a:gd name="T16" fmla="*/ 14 w 386"/>
                <a:gd name="T17" fmla="*/ 410 h 472"/>
                <a:gd name="T18" fmla="*/ 14 w 386"/>
                <a:gd name="T19" fmla="*/ 438 h 472"/>
                <a:gd name="T20" fmla="*/ 16 w 386"/>
                <a:gd name="T21" fmla="*/ 466 h 472"/>
                <a:gd name="T22" fmla="*/ 16 w 386"/>
                <a:gd name="T23" fmla="*/ 468 h 472"/>
                <a:gd name="T24" fmla="*/ 18 w 386"/>
                <a:gd name="T25" fmla="*/ 470 h 472"/>
                <a:gd name="T26" fmla="*/ 21 w 386"/>
                <a:gd name="T27" fmla="*/ 472 h 472"/>
                <a:gd name="T28" fmla="*/ 134 w 386"/>
                <a:gd name="T29" fmla="*/ 469 h 472"/>
                <a:gd name="T30" fmla="*/ 307 w 386"/>
                <a:gd name="T31" fmla="*/ 465 h 472"/>
                <a:gd name="T32" fmla="*/ 349 w 386"/>
                <a:gd name="T33" fmla="*/ 463 h 472"/>
                <a:gd name="T34" fmla="*/ 351 w 386"/>
                <a:gd name="T35" fmla="*/ 463 h 472"/>
                <a:gd name="T36" fmla="*/ 353 w 386"/>
                <a:gd name="T37" fmla="*/ 460 h 472"/>
                <a:gd name="T38" fmla="*/ 354 w 386"/>
                <a:gd name="T39" fmla="*/ 459 h 472"/>
                <a:gd name="T40" fmla="*/ 358 w 386"/>
                <a:gd name="T41" fmla="*/ 378 h 472"/>
                <a:gd name="T42" fmla="*/ 361 w 386"/>
                <a:gd name="T43" fmla="*/ 327 h 472"/>
                <a:gd name="T44" fmla="*/ 363 w 386"/>
                <a:gd name="T45" fmla="*/ 309 h 472"/>
                <a:gd name="T46" fmla="*/ 361 w 386"/>
                <a:gd name="T47" fmla="*/ 312 h 472"/>
                <a:gd name="T48" fmla="*/ 363 w 386"/>
                <a:gd name="T49" fmla="*/ 310 h 472"/>
                <a:gd name="T50" fmla="*/ 365 w 386"/>
                <a:gd name="T51" fmla="*/ 305 h 472"/>
                <a:gd name="T52" fmla="*/ 385 w 386"/>
                <a:gd name="T53" fmla="*/ 265 h 472"/>
                <a:gd name="T54" fmla="*/ 385 w 386"/>
                <a:gd name="T55" fmla="*/ 261 h 472"/>
                <a:gd name="T56" fmla="*/ 380 w 386"/>
                <a:gd name="T57" fmla="*/ 258 h 472"/>
                <a:gd name="T58" fmla="*/ 377 w 386"/>
                <a:gd name="T59" fmla="*/ 258 h 472"/>
                <a:gd name="T60" fmla="*/ 375 w 386"/>
                <a:gd name="T61" fmla="*/ 260 h 472"/>
                <a:gd name="T62" fmla="*/ 359 w 386"/>
                <a:gd name="T63" fmla="*/ 294 h 472"/>
                <a:gd name="T64" fmla="*/ 352 w 386"/>
                <a:gd name="T65" fmla="*/ 306 h 472"/>
                <a:gd name="T66" fmla="*/ 351 w 386"/>
                <a:gd name="T67" fmla="*/ 310 h 472"/>
                <a:gd name="T68" fmla="*/ 351 w 386"/>
                <a:gd name="T69" fmla="*/ 321 h 472"/>
                <a:gd name="T70" fmla="*/ 345 w 386"/>
                <a:gd name="T71" fmla="*/ 426 h 472"/>
                <a:gd name="T72" fmla="*/ 344 w 386"/>
                <a:gd name="T73" fmla="*/ 459 h 472"/>
                <a:gd name="T74" fmla="*/ 349 w 386"/>
                <a:gd name="T75" fmla="*/ 453 h 472"/>
                <a:gd name="T76" fmla="*/ 239 w 386"/>
                <a:gd name="T77" fmla="*/ 455 h 472"/>
                <a:gd name="T78" fmla="*/ 63 w 386"/>
                <a:gd name="T79" fmla="*/ 460 h 472"/>
                <a:gd name="T80" fmla="*/ 21 w 386"/>
                <a:gd name="T81" fmla="*/ 461 h 472"/>
                <a:gd name="T82" fmla="*/ 27 w 386"/>
                <a:gd name="T83" fmla="*/ 466 h 472"/>
                <a:gd name="T84" fmla="*/ 24 w 386"/>
                <a:gd name="T85" fmla="*/ 420 h 472"/>
                <a:gd name="T86" fmla="*/ 21 w 386"/>
                <a:gd name="T87" fmla="*/ 310 h 472"/>
                <a:gd name="T88" fmla="*/ 16 w 386"/>
                <a:gd name="T89" fmla="*/ 180 h 472"/>
                <a:gd name="T90" fmla="*/ 13 w 386"/>
                <a:gd name="T91" fmla="*/ 69 h 472"/>
                <a:gd name="T92" fmla="*/ 10 w 386"/>
                <a:gd name="T93" fmla="*/ 21 h 472"/>
                <a:gd name="T94" fmla="*/ 10 w 386"/>
                <a:gd name="T95" fmla="*/ 13 h 472"/>
                <a:gd name="T96" fmla="*/ 6 w 386"/>
                <a:gd name="T97" fmla="*/ 17 h 472"/>
                <a:gd name="T98" fmla="*/ 177 w 386"/>
                <a:gd name="T99" fmla="*/ 12 h 472"/>
                <a:gd name="T100" fmla="*/ 200 w 386"/>
                <a:gd name="T101" fmla="*/ 10 h 472"/>
                <a:gd name="T102" fmla="*/ 203 w 386"/>
                <a:gd name="T103" fmla="*/ 9 h 472"/>
                <a:gd name="T104" fmla="*/ 205 w 386"/>
                <a:gd name="T105" fmla="*/ 5 h 472"/>
                <a:gd name="T106" fmla="*/ 204 w 386"/>
                <a:gd name="T107" fmla="*/ 1 h 472"/>
                <a:gd name="T108" fmla="*/ 200 w 386"/>
                <a:gd name="T109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72">
                  <a:moveTo>
                    <a:pt x="200" y="0"/>
                  </a:moveTo>
                  <a:lnTo>
                    <a:pt x="200" y="0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3" y="8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9" y="295"/>
                  </a:lnTo>
                  <a:lnTo>
                    <a:pt x="9" y="295"/>
                  </a:lnTo>
                  <a:lnTo>
                    <a:pt x="14" y="410"/>
                  </a:lnTo>
                  <a:lnTo>
                    <a:pt x="14" y="410"/>
                  </a:lnTo>
                  <a:lnTo>
                    <a:pt x="14" y="438"/>
                  </a:lnTo>
                  <a:lnTo>
                    <a:pt x="16" y="466"/>
                  </a:lnTo>
                  <a:lnTo>
                    <a:pt x="16" y="466"/>
                  </a:lnTo>
                  <a:lnTo>
                    <a:pt x="16" y="466"/>
                  </a:lnTo>
                  <a:lnTo>
                    <a:pt x="16" y="468"/>
                  </a:lnTo>
                  <a:lnTo>
                    <a:pt x="17" y="469"/>
                  </a:lnTo>
                  <a:lnTo>
                    <a:pt x="18" y="470"/>
                  </a:lnTo>
                  <a:lnTo>
                    <a:pt x="21" y="472"/>
                  </a:lnTo>
                  <a:lnTo>
                    <a:pt x="21" y="472"/>
                  </a:lnTo>
                  <a:lnTo>
                    <a:pt x="77" y="470"/>
                  </a:lnTo>
                  <a:lnTo>
                    <a:pt x="134" y="469"/>
                  </a:lnTo>
                  <a:lnTo>
                    <a:pt x="134" y="469"/>
                  </a:lnTo>
                  <a:lnTo>
                    <a:pt x="307" y="465"/>
                  </a:lnTo>
                  <a:lnTo>
                    <a:pt x="307" y="465"/>
                  </a:lnTo>
                  <a:lnTo>
                    <a:pt x="349" y="463"/>
                  </a:lnTo>
                  <a:lnTo>
                    <a:pt x="349" y="463"/>
                  </a:lnTo>
                  <a:lnTo>
                    <a:pt x="351" y="463"/>
                  </a:lnTo>
                  <a:lnTo>
                    <a:pt x="352" y="462"/>
                  </a:lnTo>
                  <a:lnTo>
                    <a:pt x="353" y="460"/>
                  </a:lnTo>
                  <a:lnTo>
                    <a:pt x="354" y="459"/>
                  </a:lnTo>
                  <a:lnTo>
                    <a:pt x="354" y="459"/>
                  </a:lnTo>
                  <a:lnTo>
                    <a:pt x="358" y="378"/>
                  </a:lnTo>
                  <a:lnTo>
                    <a:pt x="358" y="378"/>
                  </a:lnTo>
                  <a:lnTo>
                    <a:pt x="361" y="327"/>
                  </a:lnTo>
                  <a:lnTo>
                    <a:pt x="361" y="327"/>
                  </a:lnTo>
                  <a:lnTo>
                    <a:pt x="361" y="313"/>
                  </a:lnTo>
                  <a:lnTo>
                    <a:pt x="363" y="309"/>
                  </a:lnTo>
                  <a:lnTo>
                    <a:pt x="363" y="309"/>
                  </a:lnTo>
                  <a:lnTo>
                    <a:pt x="361" y="312"/>
                  </a:lnTo>
                  <a:lnTo>
                    <a:pt x="363" y="310"/>
                  </a:lnTo>
                  <a:lnTo>
                    <a:pt x="363" y="310"/>
                  </a:lnTo>
                  <a:lnTo>
                    <a:pt x="365" y="305"/>
                  </a:lnTo>
                  <a:lnTo>
                    <a:pt x="365" y="305"/>
                  </a:lnTo>
                  <a:lnTo>
                    <a:pt x="385" y="265"/>
                  </a:lnTo>
                  <a:lnTo>
                    <a:pt x="385" y="265"/>
                  </a:lnTo>
                  <a:lnTo>
                    <a:pt x="386" y="264"/>
                  </a:lnTo>
                  <a:lnTo>
                    <a:pt x="385" y="261"/>
                  </a:lnTo>
                  <a:lnTo>
                    <a:pt x="382" y="258"/>
                  </a:lnTo>
                  <a:lnTo>
                    <a:pt x="380" y="258"/>
                  </a:lnTo>
                  <a:lnTo>
                    <a:pt x="379" y="258"/>
                  </a:lnTo>
                  <a:lnTo>
                    <a:pt x="377" y="258"/>
                  </a:lnTo>
                  <a:lnTo>
                    <a:pt x="375" y="260"/>
                  </a:lnTo>
                  <a:lnTo>
                    <a:pt x="375" y="260"/>
                  </a:lnTo>
                  <a:lnTo>
                    <a:pt x="359" y="294"/>
                  </a:lnTo>
                  <a:lnTo>
                    <a:pt x="359" y="294"/>
                  </a:lnTo>
                  <a:lnTo>
                    <a:pt x="354" y="302"/>
                  </a:lnTo>
                  <a:lnTo>
                    <a:pt x="352" y="306"/>
                  </a:lnTo>
                  <a:lnTo>
                    <a:pt x="351" y="310"/>
                  </a:lnTo>
                  <a:lnTo>
                    <a:pt x="351" y="310"/>
                  </a:lnTo>
                  <a:lnTo>
                    <a:pt x="351" y="321"/>
                  </a:lnTo>
                  <a:lnTo>
                    <a:pt x="351" y="321"/>
                  </a:lnTo>
                  <a:lnTo>
                    <a:pt x="345" y="426"/>
                  </a:lnTo>
                  <a:lnTo>
                    <a:pt x="345" y="426"/>
                  </a:lnTo>
                  <a:lnTo>
                    <a:pt x="344" y="459"/>
                  </a:lnTo>
                  <a:lnTo>
                    <a:pt x="344" y="459"/>
                  </a:lnTo>
                  <a:lnTo>
                    <a:pt x="349" y="453"/>
                  </a:lnTo>
                  <a:lnTo>
                    <a:pt x="349" y="453"/>
                  </a:lnTo>
                  <a:lnTo>
                    <a:pt x="294" y="454"/>
                  </a:lnTo>
                  <a:lnTo>
                    <a:pt x="239" y="455"/>
                  </a:lnTo>
                  <a:lnTo>
                    <a:pt x="239" y="455"/>
                  </a:lnTo>
                  <a:lnTo>
                    <a:pt x="63" y="460"/>
                  </a:lnTo>
                  <a:lnTo>
                    <a:pt x="63" y="460"/>
                  </a:lnTo>
                  <a:lnTo>
                    <a:pt x="21" y="461"/>
                  </a:lnTo>
                  <a:lnTo>
                    <a:pt x="21" y="461"/>
                  </a:lnTo>
                  <a:lnTo>
                    <a:pt x="27" y="466"/>
                  </a:lnTo>
                  <a:lnTo>
                    <a:pt x="27" y="466"/>
                  </a:lnTo>
                  <a:lnTo>
                    <a:pt x="24" y="420"/>
                  </a:lnTo>
                  <a:lnTo>
                    <a:pt x="24" y="420"/>
                  </a:lnTo>
                  <a:lnTo>
                    <a:pt x="21" y="310"/>
                  </a:lnTo>
                  <a:lnTo>
                    <a:pt x="21" y="310"/>
                  </a:lnTo>
                  <a:lnTo>
                    <a:pt x="16" y="180"/>
                  </a:lnTo>
                  <a:lnTo>
                    <a:pt x="16" y="180"/>
                  </a:lnTo>
                  <a:lnTo>
                    <a:pt x="13" y="69"/>
                  </a:lnTo>
                  <a:lnTo>
                    <a:pt x="13" y="69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177" y="12"/>
                  </a:lnTo>
                  <a:lnTo>
                    <a:pt x="177" y="12"/>
                  </a:lnTo>
                  <a:lnTo>
                    <a:pt x="200" y="10"/>
                  </a:lnTo>
                  <a:lnTo>
                    <a:pt x="200" y="10"/>
                  </a:lnTo>
                  <a:lnTo>
                    <a:pt x="203" y="9"/>
                  </a:lnTo>
                  <a:lnTo>
                    <a:pt x="204" y="8"/>
                  </a:lnTo>
                  <a:lnTo>
                    <a:pt x="205" y="5"/>
                  </a:lnTo>
                  <a:lnTo>
                    <a:pt x="205" y="2"/>
                  </a:lnTo>
                  <a:lnTo>
                    <a:pt x="204" y="1"/>
                  </a:lnTo>
                  <a:lnTo>
                    <a:pt x="203" y="0"/>
                  </a:lnTo>
                  <a:lnTo>
                    <a:pt x="200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72">
              <a:extLst>
                <a:ext uri="{FF2B5EF4-FFF2-40B4-BE49-F238E27FC236}">
                  <a16:creationId xmlns:a16="http://schemas.microsoft.com/office/drawing/2014/main" id="{2925FADB-21A5-5F85-C5C7-F0578B02E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" y="2088"/>
              <a:ext cx="526" cy="638"/>
            </a:xfrm>
            <a:custGeom>
              <a:avLst/>
              <a:gdLst>
                <a:gd name="T0" fmla="*/ 32 w 526"/>
                <a:gd name="T1" fmla="*/ 5 h 638"/>
                <a:gd name="T2" fmla="*/ 12 w 526"/>
                <a:gd name="T3" fmla="*/ 227 h 638"/>
                <a:gd name="T4" fmla="*/ 4 w 526"/>
                <a:gd name="T5" fmla="*/ 337 h 638"/>
                <a:gd name="T6" fmla="*/ 0 w 526"/>
                <a:gd name="T7" fmla="*/ 447 h 638"/>
                <a:gd name="T8" fmla="*/ 0 w 526"/>
                <a:gd name="T9" fmla="*/ 474 h 638"/>
                <a:gd name="T10" fmla="*/ 2 w 526"/>
                <a:gd name="T11" fmla="*/ 529 h 638"/>
                <a:gd name="T12" fmla="*/ 5 w 526"/>
                <a:gd name="T13" fmla="*/ 557 h 638"/>
                <a:gd name="T14" fmla="*/ 9 w 526"/>
                <a:gd name="T15" fmla="*/ 576 h 638"/>
                <a:gd name="T16" fmla="*/ 14 w 526"/>
                <a:gd name="T17" fmla="*/ 586 h 638"/>
                <a:gd name="T18" fmla="*/ 23 w 526"/>
                <a:gd name="T19" fmla="*/ 590 h 638"/>
                <a:gd name="T20" fmla="*/ 33 w 526"/>
                <a:gd name="T21" fmla="*/ 592 h 638"/>
                <a:gd name="T22" fmla="*/ 45 w 526"/>
                <a:gd name="T23" fmla="*/ 593 h 638"/>
                <a:gd name="T24" fmla="*/ 72 w 526"/>
                <a:gd name="T25" fmla="*/ 594 h 638"/>
                <a:gd name="T26" fmla="*/ 178 w 526"/>
                <a:gd name="T27" fmla="*/ 600 h 638"/>
                <a:gd name="T28" fmla="*/ 284 w 526"/>
                <a:gd name="T29" fmla="*/ 604 h 638"/>
                <a:gd name="T30" fmla="*/ 344 w 526"/>
                <a:gd name="T31" fmla="*/ 609 h 638"/>
                <a:gd name="T32" fmla="*/ 432 w 526"/>
                <a:gd name="T33" fmla="*/ 620 h 638"/>
                <a:gd name="T34" fmla="*/ 490 w 526"/>
                <a:gd name="T35" fmla="*/ 631 h 638"/>
                <a:gd name="T36" fmla="*/ 519 w 526"/>
                <a:gd name="T37" fmla="*/ 638 h 638"/>
                <a:gd name="T38" fmla="*/ 523 w 526"/>
                <a:gd name="T39" fmla="*/ 638 h 638"/>
                <a:gd name="T40" fmla="*/ 525 w 526"/>
                <a:gd name="T41" fmla="*/ 635 h 638"/>
                <a:gd name="T42" fmla="*/ 525 w 526"/>
                <a:gd name="T43" fmla="*/ 631 h 638"/>
                <a:gd name="T44" fmla="*/ 521 w 526"/>
                <a:gd name="T45" fmla="*/ 628 h 638"/>
                <a:gd name="T46" fmla="*/ 497 w 526"/>
                <a:gd name="T47" fmla="*/ 622 h 638"/>
                <a:gd name="T48" fmla="*/ 446 w 526"/>
                <a:gd name="T49" fmla="*/ 611 h 638"/>
                <a:gd name="T50" fmla="*/ 369 w 526"/>
                <a:gd name="T51" fmla="*/ 601 h 638"/>
                <a:gd name="T52" fmla="*/ 267 w 526"/>
                <a:gd name="T53" fmla="*/ 593 h 638"/>
                <a:gd name="T54" fmla="*/ 112 w 526"/>
                <a:gd name="T55" fmla="*/ 586 h 638"/>
                <a:gd name="T56" fmla="*/ 59 w 526"/>
                <a:gd name="T57" fmla="*/ 583 h 638"/>
                <a:gd name="T58" fmla="*/ 33 w 526"/>
                <a:gd name="T59" fmla="*/ 581 h 638"/>
                <a:gd name="T60" fmla="*/ 29 w 526"/>
                <a:gd name="T61" fmla="*/ 581 h 638"/>
                <a:gd name="T62" fmla="*/ 24 w 526"/>
                <a:gd name="T63" fmla="*/ 580 h 638"/>
                <a:gd name="T64" fmla="*/ 19 w 526"/>
                <a:gd name="T65" fmla="*/ 575 h 638"/>
                <a:gd name="T66" fmla="*/ 17 w 526"/>
                <a:gd name="T67" fmla="*/ 569 h 638"/>
                <a:gd name="T68" fmla="*/ 14 w 526"/>
                <a:gd name="T69" fmla="*/ 544 h 638"/>
                <a:gd name="T70" fmla="*/ 12 w 526"/>
                <a:gd name="T71" fmla="*/ 518 h 638"/>
                <a:gd name="T72" fmla="*/ 10 w 526"/>
                <a:gd name="T73" fmla="*/ 463 h 638"/>
                <a:gd name="T74" fmla="*/ 11 w 526"/>
                <a:gd name="T75" fmla="*/ 409 h 638"/>
                <a:gd name="T76" fmla="*/ 22 w 526"/>
                <a:gd name="T77" fmla="*/ 248 h 638"/>
                <a:gd name="T78" fmla="*/ 31 w 526"/>
                <a:gd name="T79" fmla="*/ 127 h 638"/>
                <a:gd name="T80" fmla="*/ 43 w 526"/>
                <a:gd name="T81" fmla="*/ 5 h 638"/>
                <a:gd name="T82" fmla="*/ 42 w 526"/>
                <a:gd name="T83" fmla="*/ 2 h 638"/>
                <a:gd name="T84" fmla="*/ 38 w 526"/>
                <a:gd name="T85" fmla="*/ 0 h 638"/>
                <a:gd name="T86" fmla="*/ 32 w 526"/>
                <a:gd name="T87" fmla="*/ 3 h 638"/>
                <a:gd name="T88" fmla="*/ 32 w 526"/>
                <a:gd name="T89" fmla="*/ 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6" h="638">
                  <a:moveTo>
                    <a:pt x="32" y="5"/>
                  </a:moveTo>
                  <a:lnTo>
                    <a:pt x="32" y="5"/>
                  </a:lnTo>
                  <a:lnTo>
                    <a:pt x="22" y="116"/>
                  </a:lnTo>
                  <a:lnTo>
                    <a:pt x="12" y="227"/>
                  </a:lnTo>
                  <a:lnTo>
                    <a:pt x="12" y="227"/>
                  </a:lnTo>
                  <a:lnTo>
                    <a:pt x="4" y="337"/>
                  </a:lnTo>
                  <a:lnTo>
                    <a:pt x="2" y="392"/>
                  </a:lnTo>
                  <a:lnTo>
                    <a:pt x="0" y="447"/>
                  </a:lnTo>
                  <a:lnTo>
                    <a:pt x="0" y="447"/>
                  </a:lnTo>
                  <a:lnTo>
                    <a:pt x="0" y="474"/>
                  </a:lnTo>
                  <a:lnTo>
                    <a:pt x="1" y="502"/>
                  </a:lnTo>
                  <a:lnTo>
                    <a:pt x="2" y="529"/>
                  </a:lnTo>
                  <a:lnTo>
                    <a:pt x="5" y="557"/>
                  </a:lnTo>
                  <a:lnTo>
                    <a:pt x="5" y="557"/>
                  </a:lnTo>
                  <a:lnTo>
                    <a:pt x="7" y="566"/>
                  </a:lnTo>
                  <a:lnTo>
                    <a:pt x="9" y="576"/>
                  </a:lnTo>
                  <a:lnTo>
                    <a:pt x="10" y="581"/>
                  </a:lnTo>
                  <a:lnTo>
                    <a:pt x="14" y="586"/>
                  </a:lnTo>
                  <a:lnTo>
                    <a:pt x="17" y="588"/>
                  </a:lnTo>
                  <a:lnTo>
                    <a:pt x="23" y="590"/>
                  </a:lnTo>
                  <a:lnTo>
                    <a:pt x="23" y="590"/>
                  </a:lnTo>
                  <a:lnTo>
                    <a:pt x="33" y="592"/>
                  </a:lnTo>
                  <a:lnTo>
                    <a:pt x="45" y="593"/>
                  </a:lnTo>
                  <a:lnTo>
                    <a:pt x="45" y="593"/>
                  </a:lnTo>
                  <a:lnTo>
                    <a:pt x="72" y="594"/>
                  </a:lnTo>
                  <a:lnTo>
                    <a:pt x="72" y="594"/>
                  </a:lnTo>
                  <a:lnTo>
                    <a:pt x="124" y="597"/>
                  </a:lnTo>
                  <a:lnTo>
                    <a:pt x="178" y="600"/>
                  </a:lnTo>
                  <a:lnTo>
                    <a:pt x="232" y="602"/>
                  </a:lnTo>
                  <a:lnTo>
                    <a:pt x="284" y="604"/>
                  </a:lnTo>
                  <a:lnTo>
                    <a:pt x="284" y="604"/>
                  </a:lnTo>
                  <a:lnTo>
                    <a:pt x="344" y="609"/>
                  </a:lnTo>
                  <a:lnTo>
                    <a:pt x="402" y="616"/>
                  </a:lnTo>
                  <a:lnTo>
                    <a:pt x="432" y="620"/>
                  </a:lnTo>
                  <a:lnTo>
                    <a:pt x="462" y="625"/>
                  </a:lnTo>
                  <a:lnTo>
                    <a:pt x="490" y="631"/>
                  </a:lnTo>
                  <a:lnTo>
                    <a:pt x="519" y="638"/>
                  </a:lnTo>
                  <a:lnTo>
                    <a:pt x="519" y="638"/>
                  </a:lnTo>
                  <a:lnTo>
                    <a:pt x="521" y="638"/>
                  </a:lnTo>
                  <a:lnTo>
                    <a:pt x="523" y="638"/>
                  </a:lnTo>
                  <a:lnTo>
                    <a:pt x="525" y="636"/>
                  </a:lnTo>
                  <a:lnTo>
                    <a:pt x="525" y="635"/>
                  </a:lnTo>
                  <a:lnTo>
                    <a:pt x="526" y="632"/>
                  </a:lnTo>
                  <a:lnTo>
                    <a:pt x="525" y="631"/>
                  </a:lnTo>
                  <a:lnTo>
                    <a:pt x="523" y="629"/>
                  </a:lnTo>
                  <a:lnTo>
                    <a:pt x="521" y="628"/>
                  </a:lnTo>
                  <a:lnTo>
                    <a:pt x="521" y="628"/>
                  </a:lnTo>
                  <a:lnTo>
                    <a:pt x="497" y="622"/>
                  </a:lnTo>
                  <a:lnTo>
                    <a:pt x="471" y="616"/>
                  </a:lnTo>
                  <a:lnTo>
                    <a:pt x="446" y="611"/>
                  </a:lnTo>
                  <a:lnTo>
                    <a:pt x="421" y="608"/>
                  </a:lnTo>
                  <a:lnTo>
                    <a:pt x="369" y="601"/>
                  </a:lnTo>
                  <a:lnTo>
                    <a:pt x="318" y="596"/>
                  </a:lnTo>
                  <a:lnTo>
                    <a:pt x="267" y="593"/>
                  </a:lnTo>
                  <a:lnTo>
                    <a:pt x="214" y="590"/>
                  </a:lnTo>
                  <a:lnTo>
                    <a:pt x="112" y="586"/>
                  </a:lnTo>
                  <a:lnTo>
                    <a:pt x="112" y="586"/>
                  </a:lnTo>
                  <a:lnTo>
                    <a:pt x="59" y="583"/>
                  </a:lnTo>
                  <a:lnTo>
                    <a:pt x="59" y="583"/>
                  </a:lnTo>
                  <a:lnTo>
                    <a:pt x="33" y="581"/>
                  </a:lnTo>
                  <a:lnTo>
                    <a:pt x="33" y="581"/>
                  </a:lnTo>
                  <a:lnTo>
                    <a:pt x="29" y="581"/>
                  </a:lnTo>
                  <a:lnTo>
                    <a:pt x="24" y="580"/>
                  </a:lnTo>
                  <a:lnTo>
                    <a:pt x="24" y="580"/>
                  </a:lnTo>
                  <a:lnTo>
                    <a:pt x="21" y="578"/>
                  </a:lnTo>
                  <a:lnTo>
                    <a:pt x="19" y="575"/>
                  </a:lnTo>
                  <a:lnTo>
                    <a:pt x="17" y="569"/>
                  </a:lnTo>
                  <a:lnTo>
                    <a:pt x="17" y="569"/>
                  </a:lnTo>
                  <a:lnTo>
                    <a:pt x="16" y="557"/>
                  </a:lnTo>
                  <a:lnTo>
                    <a:pt x="14" y="544"/>
                  </a:lnTo>
                  <a:lnTo>
                    <a:pt x="12" y="518"/>
                  </a:lnTo>
                  <a:lnTo>
                    <a:pt x="12" y="518"/>
                  </a:lnTo>
                  <a:lnTo>
                    <a:pt x="10" y="490"/>
                  </a:lnTo>
                  <a:lnTo>
                    <a:pt x="10" y="463"/>
                  </a:lnTo>
                  <a:lnTo>
                    <a:pt x="10" y="463"/>
                  </a:lnTo>
                  <a:lnTo>
                    <a:pt x="11" y="409"/>
                  </a:lnTo>
                  <a:lnTo>
                    <a:pt x="14" y="356"/>
                  </a:lnTo>
                  <a:lnTo>
                    <a:pt x="22" y="248"/>
                  </a:lnTo>
                  <a:lnTo>
                    <a:pt x="22" y="248"/>
                  </a:lnTo>
                  <a:lnTo>
                    <a:pt x="31" y="127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2" y="3"/>
                  </a:lnTo>
                  <a:lnTo>
                    <a:pt x="42" y="2"/>
                  </a:lnTo>
                  <a:lnTo>
                    <a:pt x="39" y="1"/>
                  </a:lnTo>
                  <a:lnTo>
                    <a:pt x="38" y="0"/>
                  </a:lnTo>
                  <a:lnTo>
                    <a:pt x="33" y="2"/>
                  </a:lnTo>
                  <a:lnTo>
                    <a:pt x="32" y="3"/>
                  </a:lnTo>
                  <a:lnTo>
                    <a:pt x="32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73">
              <a:extLst>
                <a:ext uri="{FF2B5EF4-FFF2-40B4-BE49-F238E27FC236}">
                  <a16:creationId xmlns:a16="http://schemas.microsoft.com/office/drawing/2014/main" id="{ABA7DA26-1C8E-4BB7-188F-4E2AA9251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2" y="2397"/>
              <a:ext cx="506" cy="327"/>
            </a:xfrm>
            <a:custGeom>
              <a:avLst/>
              <a:gdLst>
                <a:gd name="T0" fmla="*/ 0 w 506"/>
                <a:gd name="T1" fmla="*/ 5 h 327"/>
                <a:gd name="T2" fmla="*/ 2 w 506"/>
                <a:gd name="T3" fmla="*/ 78 h 327"/>
                <a:gd name="T4" fmla="*/ 12 w 506"/>
                <a:gd name="T5" fmla="*/ 152 h 327"/>
                <a:gd name="T6" fmla="*/ 26 w 506"/>
                <a:gd name="T7" fmla="*/ 223 h 327"/>
                <a:gd name="T8" fmla="*/ 47 w 506"/>
                <a:gd name="T9" fmla="*/ 294 h 327"/>
                <a:gd name="T10" fmla="*/ 49 w 506"/>
                <a:gd name="T11" fmla="*/ 300 h 327"/>
                <a:gd name="T12" fmla="*/ 52 w 506"/>
                <a:gd name="T13" fmla="*/ 305 h 327"/>
                <a:gd name="T14" fmla="*/ 56 w 506"/>
                <a:gd name="T15" fmla="*/ 307 h 327"/>
                <a:gd name="T16" fmla="*/ 68 w 506"/>
                <a:gd name="T17" fmla="*/ 307 h 327"/>
                <a:gd name="T18" fmla="*/ 85 w 506"/>
                <a:gd name="T19" fmla="*/ 305 h 327"/>
                <a:gd name="T20" fmla="*/ 103 w 506"/>
                <a:gd name="T21" fmla="*/ 302 h 327"/>
                <a:gd name="T22" fmla="*/ 178 w 506"/>
                <a:gd name="T23" fmla="*/ 294 h 327"/>
                <a:gd name="T24" fmla="*/ 216 w 506"/>
                <a:gd name="T25" fmla="*/ 294 h 327"/>
                <a:gd name="T26" fmla="*/ 292 w 506"/>
                <a:gd name="T27" fmla="*/ 298 h 327"/>
                <a:gd name="T28" fmla="*/ 329 w 506"/>
                <a:gd name="T29" fmla="*/ 301 h 327"/>
                <a:gd name="T30" fmla="*/ 414 w 506"/>
                <a:gd name="T31" fmla="*/ 313 h 327"/>
                <a:gd name="T32" fmla="*/ 500 w 506"/>
                <a:gd name="T33" fmla="*/ 327 h 327"/>
                <a:gd name="T34" fmla="*/ 504 w 506"/>
                <a:gd name="T35" fmla="*/ 326 h 327"/>
                <a:gd name="T36" fmla="*/ 506 w 506"/>
                <a:gd name="T37" fmla="*/ 321 h 327"/>
                <a:gd name="T38" fmla="*/ 505 w 506"/>
                <a:gd name="T39" fmla="*/ 318 h 327"/>
                <a:gd name="T40" fmla="*/ 503 w 506"/>
                <a:gd name="T41" fmla="*/ 316 h 327"/>
                <a:gd name="T42" fmla="*/ 357 w 506"/>
                <a:gd name="T43" fmla="*/ 294 h 327"/>
                <a:gd name="T44" fmla="*/ 285 w 506"/>
                <a:gd name="T45" fmla="*/ 286 h 327"/>
                <a:gd name="T46" fmla="*/ 211 w 506"/>
                <a:gd name="T47" fmla="*/ 284 h 327"/>
                <a:gd name="T48" fmla="*/ 174 w 506"/>
                <a:gd name="T49" fmla="*/ 284 h 327"/>
                <a:gd name="T50" fmla="*/ 138 w 506"/>
                <a:gd name="T51" fmla="*/ 287 h 327"/>
                <a:gd name="T52" fmla="*/ 101 w 506"/>
                <a:gd name="T53" fmla="*/ 292 h 327"/>
                <a:gd name="T54" fmla="*/ 65 w 506"/>
                <a:gd name="T55" fmla="*/ 297 h 327"/>
                <a:gd name="T56" fmla="*/ 62 w 506"/>
                <a:gd name="T57" fmla="*/ 297 h 327"/>
                <a:gd name="T58" fmla="*/ 58 w 506"/>
                <a:gd name="T59" fmla="*/ 295 h 327"/>
                <a:gd name="T60" fmla="*/ 56 w 506"/>
                <a:gd name="T61" fmla="*/ 288 h 327"/>
                <a:gd name="T62" fmla="*/ 50 w 506"/>
                <a:gd name="T63" fmla="*/ 270 h 327"/>
                <a:gd name="T64" fmla="*/ 41 w 506"/>
                <a:gd name="T65" fmla="*/ 236 h 327"/>
                <a:gd name="T66" fmla="*/ 31 w 506"/>
                <a:gd name="T67" fmla="*/ 202 h 327"/>
                <a:gd name="T68" fmla="*/ 24 w 506"/>
                <a:gd name="T69" fmla="*/ 167 h 327"/>
                <a:gd name="T70" fmla="*/ 14 w 506"/>
                <a:gd name="T71" fmla="*/ 86 h 327"/>
                <a:gd name="T72" fmla="*/ 10 w 506"/>
                <a:gd name="T73" fmla="*/ 5 h 327"/>
                <a:gd name="T74" fmla="*/ 9 w 506"/>
                <a:gd name="T75" fmla="*/ 2 h 327"/>
                <a:gd name="T76" fmla="*/ 7 w 506"/>
                <a:gd name="T77" fmla="*/ 0 h 327"/>
                <a:gd name="T78" fmla="*/ 3 w 506"/>
                <a:gd name="T79" fmla="*/ 0 h 327"/>
                <a:gd name="T80" fmla="*/ 0 w 506"/>
                <a:gd name="T81" fmla="*/ 2 h 327"/>
                <a:gd name="T82" fmla="*/ 0 w 506"/>
                <a:gd name="T83" fmla="*/ 5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6" h="327">
                  <a:moveTo>
                    <a:pt x="0" y="5"/>
                  </a:moveTo>
                  <a:lnTo>
                    <a:pt x="0" y="5"/>
                  </a:lnTo>
                  <a:lnTo>
                    <a:pt x="0" y="42"/>
                  </a:lnTo>
                  <a:lnTo>
                    <a:pt x="2" y="78"/>
                  </a:lnTo>
                  <a:lnTo>
                    <a:pt x="7" y="114"/>
                  </a:lnTo>
                  <a:lnTo>
                    <a:pt x="12" y="152"/>
                  </a:lnTo>
                  <a:lnTo>
                    <a:pt x="19" y="188"/>
                  </a:lnTo>
                  <a:lnTo>
                    <a:pt x="26" y="223"/>
                  </a:lnTo>
                  <a:lnTo>
                    <a:pt x="36" y="259"/>
                  </a:lnTo>
                  <a:lnTo>
                    <a:pt x="47" y="294"/>
                  </a:lnTo>
                  <a:lnTo>
                    <a:pt x="47" y="294"/>
                  </a:lnTo>
                  <a:lnTo>
                    <a:pt x="49" y="300"/>
                  </a:lnTo>
                  <a:lnTo>
                    <a:pt x="50" y="302"/>
                  </a:lnTo>
                  <a:lnTo>
                    <a:pt x="52" y="305"/>
                  </a:lnTo>
                  <a:lnTo>
                    <a:pt x="52" y="305"/>
                  </a:lnTo>
                  <a:lnTo>
                    <a:pt x="56" y="307"/>
                  </a:lnTo>
                  <a:lnTo>
                    <a:pt x="59" y="307"/>
                  </a:lnTo>
                  <a:lnTo>
                    <a:pt x="68" y="307"/>
                  </a:lnTo>
                  <a:lnTo>
                    <a:pt x="68" y="307"/>
                  </a:lnTo>
                  <a:lnTo>
                    <a:pt x="85" y="305"/>
                  </a:lnTo>
                  <a:lnTo>
                    <a:pt x="103" y="302"/>
                  </a:lnTo>
                  <a:lnTo>
                    <a:pt x="103" y="302"/>
                  </a:lnTo>
                  <a:lnTo>
                    <a:pt x="140" y="298"/>
                  </a:lnTo>
                  <a:lnTo>
                    <a:pt x="178" y="294"/>
                  </a:lnTo>
                  <a:lnTo>
                    <a:pt x="178" y="294"/>
                  </a:lnTo>
                  <a:lnTo>
                    <a:pt x="216" y="294"/>
                  </a:lnTo>
                  <a:lnTo>
                    <a:pt x="253" y="295"/>
                  </a:lnTo>
                  <a:lnTo>
                    <a:pt x="292" y="298"/>
                  </a:lnTo>
                  <a:lnTo>
                    <a:pt x="329" y="301"/>
                  </a:lnTo>
                  <a:lnTo>
                    <a:pt x="329" y="301"/>
                  </a:lnTo>
                  <a:lnTo>
                    <a:pt x="372" y="306"/>
                  </a:lnTo>
                  <a:lnTo>
                    <a:pt x="414" y="313"/>
                  </a:lnTo>
                  <a:lnTo>
                    <a:pt x="500" y="327"/>
                  </a:lnTo>
                  <a:lnTo>
                    <a:pt x="500" y="327"/>
                  </a:lnTo>
                  <a:lnTo>
                    <a:pt x="502" y="327"/>
                  </a:lnTo>
                  <a:lnTo>
                    <a:pt x="504" y="326"/>
                  </a:lnTo>
                  <a:lnTo>
                    <a:pt x="506" y="322"/>
                  </a:lnTo>
                  <a:lnTo>
                    <a:pt x="506" y="321"/>
                  </a:lnTo>
                  <a:lnTo>
                    <a:pt x="506" y="319"/>
                  </a:lnTo>
                  <a:lnTo>
                    <a:pt x="505" y="318"/>
                  </a:lnTo>
                  <a:lnTo>
                    <a:pt x="503" y="316"/>
                  </a:lnTo>
                  <a:lnTo>
                    <a:pt x="503" y="316"/>
                  </a:lnTo>
                  <a:lnTo>
                    <a:pt x="430" y="305"/>
                  </a:lnTo>
                  <a:lnTo>
                    <a:pt x="357" y="294"/>
                  </a:lnTo>
                  <a:lnTo>
                    <a:pt x="321" y="290"/>
                  </a:lnTo>
                  <a:lnTo>
                    <a:pt x="285" y="286"/>
                  </a:lnTo>
                  <a:lnTo>
                    <a:pt x="247" y="284"/>
                  </a:lnTo>
                  <a:lnTo>
                    <a:pt x="211" y="284"/>
                  </a:lnTo>
                  <a:lnTo>
                    <a:pt x="211" y="284"/>
                  </a:lnTo>
                  <a:lnTo>
                    <a:pt x="174" y="284"/>
                  </a:lnTo>
                  <a:lnTo>
                    <a:pt x="138" y="287"/>
                  </a:lnTo>
                  <a:lnTo>
                    <a:pt x="138" y="287"/>
                  </a:lnTo>
                  <a:lnTo>
                    <a:pt x="101" y="292"/>
                  </a:lnTo>
                  <a:lnTo>
                    <a:pt x="101" y="292"/>
                  </a:lnTo>
                  <a:lnTo>
                    <a:pt x="84" y="294"/>
                  </a:lnTo>
                  <a:lnTo>
                    <a:pt x="65" y="297"/>
                  </a:lnTo>
                  <a:lnTo>
                    <a:pt x="65" y="297"/>
                  </a:lnTo>
                  <a:lnTo>
                    <a:pt x="62" y="297"/>
                  </a:lnTo>
                  <a:lnTo>
                    <a:pt x="58" y="295"/>
                  </a:lnTo>
                  <a:lnTo>
                    <a:pt x="58" y="295"/>
                  </a:lnTo>
                  <a:lnTo>
                    <a:pt x="57" y="292"/>
                  </a:lnTo>
                  <a:lnTo>
                    <a:pt x="56" y="288"/>
                  </a:lnTo>
                  <a:lnTo>
                    <a:pt x="56" y="288"/>
                  </a:lnTo>
                  <a:lnTo>
                    <a:pt x="50" y="270"/>
                  </a:lnTo>
                  <a:lnTo>
                    <a:pt x="50" y="270"/>
                  </a:lnTo>
                  <a:lnTo>
                    <a:pt x="41" y="236"/>
                  </a:lnTo>
                  <a:lnTo>
                    <a:pt x="41" y="236"/>
                  </a:lnTo>
                  <a:lnTo>
                    <a:pt x="31" y="202"/>
                  </a:lnTo>
                  <a:lnTo>
                    <a:pt x="24" y="167"/>
                  </a:lnTo>
                  <a:lnTo>
                    <a:pt x="24" y="167"/>
                  </a:lnTo>
                  <a:lnTo>
                    <a:pt x="19" y="126"/>
                  </a:lnTo>
                  <a:lnTo>
                    <a:pt x="14" y="86"/>
                  </a:lnTo>
                  <a:lnTo>
                    <a:pt x="12" y="4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74">
              <a:extLst>
                <a:ext uri="{FF2B5EF4-FFF2-40B4-BE49-F238E27FC236}">
                  <a16:creationId xmlns:a16="http://schemas.microsoft.com/office/drawing/2014/main" id="{F777215F-E4D5-F871-30A8-2DE97D713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2072"/>
              <a:ext cx="37" cy="646"/>
            </a:xfrm>
            <a:custGeom>
              <a:avLst/>
              <a:gdLst>
                <a:gd name="T0" fmla="*/ 4 w 37"/>
                <a:gd name="T1" fmla="*/ 5 h 646"/>
                <a:gd name="T2" fmla="*/ 4 w 37"/>
                <a:gd name="T3" fmla="*/ 5 h 646"/>
                <a:gd name="T4" fmla="*/ 2 w 37"/>
                <a:gd name="T5" fmla="*/ 37 h 646"/>
                <a:gd name="T6" fmla="*/ 0 w 37"/>
                <a:gd name="T7" fmla="*/ 67 h 646"/>
                <a:gd name="T8" fmla="*/ 0 w 37"/>
                <a:gd name="T9" fmla="*/ 130 h 646"/>
                <a:gd name="T10" fmla="*/ 2 w 37"/>
                <a:gd name="T11" fmla="*/ 192 h 646"/>
                <a:gd name="T12" fmla="*/ 5 w 37"/>
                <a:gd name="T13" fmla="*/ 254 h 646"/>
                <a:gd name="T14" fmla="*/ 5 w 37"/>
                <a:gd name="T15" fmla="*/ 254 h 646"/>
                <a:gd name="T16" fmla="*/ 14 w 37"/>
                <a:gd name="T17" fmla="*/ 378 h 646"/>
                <a:gd name="T18" fmla="*/ 19 w 37"/>
                <a:gd name="T19" fmla="*/ 439 h 646"/>
                <a:gd name="T20" fmla="*/ 24 w 37"/>
                <a:gd name="T21" fmla="*/ 501 h 646"/>
                <a:gd name="T22" fmla="*/ 24 w 37"/>
                <a:gd name="T23" fmla="*/ 501 h 646"/>
                <a:gd name="T24" fmla="*/ 26 w 37"/>
                <a:gd name="T25" fmla="*/ 536 h 646"/>
                <a:gd name="T26" fmla="*/ 27 w 37"/>
                <a:gd name="T27" fmla="*/ 570 h 646"/>
                <a:gd name="T28" fmla="*/ 26 w 37"/>
                <a:gd name="T29" fmla="*/ 605 h 646"/>
                <a:gd name="T30" fmla="*/ 24 w 37"/>
                <a:gd name="T31" fmla="*/ 622 h 646"/>
                <a:gd name="T32" fmla="*/ 21 w 37"/>
                <a:gd name="T33" fmla="*/ 639 h 646"/>
                <a:gd name="T34" fmla="*/ 21 w 37"/>
                <a:gd name="T35" fmla="*/ 639 h 646"/>
                <a:gd name="T36" fmla="*/ 21 w 37"/>
                <a:gd name="T37" fmla="*/ 641 h 646"/>
                <a:gd name="T38" fmla="*/ 23 w 37"/>
                <a:gd name="T39" fmla="*/ 643 h 646"/>
                <a:gd name="T40" fmla="*/ 26 w 37"/>
                <a:gd name="T41" fmla="*/ 645 h 646"/>
                <a:gd name="T42" fmla="*/ 27 w 37"/>
                <a:gd name="T43" fmla="*/ 646 h 646"/>
                <a:gd name="T44" fmla="*/ 30 w 37"/>
                <a:gd name="T45" fmla="*/ 645 h 646"/>
                <a:gd name="T46" fmla="*/ 31 w 37"/>
                <a:gd name="T47" fmla="*/ 644 h 646"/>
                <a:gd name="T48" fmla="*/ 32 w 37"/>
                <a:gd name="T49" fmla="*/ 641 h 646"/>
                <a:gd name="T50" fmla="*/ 32 w 37"/>
                <a:gd name="T51" fmla="*/ 641 h 646"/>
                <a:gd name="T52" fmla="*/ 34 w 37"/>
                <a:gd name="T53" fmla="*/ 627 h 646"/>
                <a:gd name="T54" fmla="*/ 35 w 37"/>
                <a:gd name="T55" fmla="*/ 612 h 646"/>
                <a:gd name="T56" fmla="*/ 37 w 37"/>
                <a:gd name="T57" fmla="*/ 582 h 646"/>
                <a:gd name="T58" fmla="*/ 37 w 37"/>
                <a:gd name="T59" fmla="*/ 553 h 646"/>
                <a:gd name="T60" fmla="*/ 35 w 37"/>
                <a:gd name="T61" fmla="*/ 522 h 646"/>
                <a:gd name="T62" fmla="*/ 35 w 37"/>
                <a:gd name="T63" fmla="*/ 522 h 646"/>
                <a:gd name="T64" fmla="*/ 32 w 37"/>
                <a:gd name="T65" fmla="*/ 459 h 646"/>
                <a:gd name="T66" fmla="*/ 27 w 37"/>
                <a:gd name="T67" fmla="*/ 396 h 646"/>
                <a:gd name="T68" fmla="*/ 27 w 37"/>
                <a:gd name="T69" fmla="*/ 396 h 646"/>
                <a:gd name="T70" fmla="*/ 17 w 37"/>
                <a:gd name="T71" fmla="*/ 271 h 646"/>
                <a:gd name="T72" fmla="*/ 13 w 37"/>
                <a:gd name="T73" fmla="*/ 209 h 646"/>
                <a:gd name="T74" fmla="*/ 11 w 37"/>
                <a:gd name="T75" fmla="*/ 146 h 646"/>
                <a:gd name="T76" fmla="*/ 11 w 37"/>
                <a:gd name="T77" fmla="*/ 146 h 646"/>
                <a:gd name="T78" fmla="*/ 10 w 37"/>
                <a:gd name="T79" fmla="*/ 111 h 646"/>
                <a:gd name="T80" fmla="*/ 11 w 37"/>
                <a:gd name="T81" fmla="*/ 76 h 646"/>
                <a:gd name="T82" fmla="*/ 12 w 37"/>
                <a:gd name="T83" fmla="*/ 41 h 646"/>
                <a:gd name="T84" fmla="*/ 14 w 37"/>
                <a:gd name="T85" fmla="*/ 5 h 646"/>
                <a:gd name="T86" fmla="*/ 14 w 37"/>
                <a:gd name="T87" fmla="*/ 5 h 646"/>
                <a:gd name="T88" fmla="*/ 13 w 37"/>
                <a:gd name="T89" fmla="*/ 4 h 646"/>
                <a:gd name="T90" fmla="*/ 12 w 37"/>
                <a:gd name="T91" fmla="*/ 2 h 646"/>
                <a:gd name="T92" fmla="*/ 11 w 37"/>
                <a:gd name="T93" fmla="*/ 0 h 646"/>
                <a:gd name="T94" fmla="*/ 9 w 37"/>
                <a:gd name="T95" fmla="*/ 0 h 646"/>
                <a:gd name="T96" fmla="*/ 5 w 37"/>
                <a:gd name="T97" fmla="*/ 2 h 646"/>
                <a:gd name="T98" fmla="*/ 4 w 37"/>
                <a:gd name="T99" fmla="*/ 4 h 646"/>
                <a:gd name="T100" fmla="*/ 4 w 37"/>
                <a:gd name="T101" fmla="*/ 5 h 646"/>
                <a:gd name="T102" fmla="*/ 4 w 37"/>
                <a:gd name="T103" fmla="*/ 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" h="646">
                  <a:moveTo>
                    <a:pt x="4" y="5"/>
                  </a:moveTo>
                  <a:lnTo>
                    <a:pt x="4" y="5"/>
                  </a:lnTo>
                  <a:lnTo>
                    <a:pt x="2" y="37"/>
                  </a:lnTo>
                  <a:lnTo>
                    <a:pt x="0" y="67"/>
                  </a:lnTo>
                  <a:lnTo>
                    <a:pt x="0" y="130"/>
                  </a:lnTo>
                  <a:lnTo>
                    <a:pt x="2" y="192"/>
                  </a:lnTo>
                  <a:lnTo>
                    <a:pt x="5" y="254"/>
                  </a:lnTo>
                  <a:lnTo>
                    <a:pt x="5" y="254"/>
                  </a:lnTo>
                  <a:lnTo>
                    <a:pt x="14" y="378"/>
                  </a:lnTo>
                  <a:lnTo>
                    <a:pt x="19" y="439"/>
                  </a:lnTo>
                  <a:lnTo>
                    <a:pt x="24" y="501"/>
                  </a:lnTo>
                  <a:lnTo>
                    <a:pt x="24" y="501"/>
                  </a:lnTo>
                  <a:lnTo>
                    <a:pt x="26" y="536"/>
                  </a:lnTo>
                  <a:lnTo>
                    <a:pt x="27" y="570"/>
                  </a:lnTo>
                  <a:lnTo>
                    <a:pt x="26" y="605"/>
                  </a:lnTo>
                  <a:lnTo>
                    <a:pt x="24" y="622"/>
                  </a:lnTo>
                  <a:lnTo>
                    <a:pt x="21" y="639"/>
                  </a:lnTo>
                  <a:lnTo>
                    <a:pt x="21" y="639"/>
                  </a:lnTo>
                  <a:lnTo>
                    <a:pt x="21" y="641"/>
                  </a:lnTo>
                  <a:lnTo>
                    <a:pt x="23" y="643"/>
                  </a:lnTo>
                  <a:lnTo>
                    <a:pt x="26" y="645"/>
                  </a:lnTo>
                  <a:lnTo>
                    <a:pt x="27" y="646"/>
                  </a:lnTo>
                  <a:lnTo>
                    <a:pt x="30" y="645"/>
                  </a:lnTo>
                  <a:lnTo>
                    <a:pt x="31" y="644"/>
                  </a:lnTo>
                  <a:lnTo>
                    <a:pt x="32" y="641"/>
                  </a:lnTo>
                  <a:lnTo>
                    <a:pt x="32" y="641"/>
                  </a:lnTo>
                  <a:lnTo>
                    <a:pt x="34" y="627"/>
                  </a:lnTo>
                  <a:lnTo>
                    <a:pt x="35" y="612"/>
                  </a:lnTo>
                  <a:lnTo>
                    <a:pt x="37" y="582"/>
                  </a:lnTo>
                  <a:lnTo>
                    <a:pt x="37" y="553"/>
                  </a:lnTo>
                  <a:lnTo>
                    <a:pt x="35" y="522"/>
                  </a:lnTo>
                  <a:lnTo>
                    <a:pt x="35" y="522"/>
                  </a:lnTo>
                  <a:lnTo>
                    <a:pt x="32" y="459"/>
                  </a:lnTo>
                  <a:lnTo>
                    <a:pt x="27" y="396"/>
                  </a:lnTo>
                  <a:lnTo>
                    <a:pt x="27" y="396"/>
                  </a:lnTo>
                  <a:lnTo>
                    <a:pt x="17" y="271"/>
                  </a:lnTo>
                  <a:lnTo>
                    <a:pt x="13" y="209"/>
                  </a:lnTo>
                  <a:lnTo>
                    <a:pt x="11" y="146"/>
                  </a:lnTo>
                  <a:lnTo>
                    <a:pt x="11" y="146"/>
                  </a:lnTo>
                  <a:lnTo>
                    <a:pt x="10" y="111"/>
                  </a:lnTo>
                  <a:lnTo>
                    <a:pt x="11" y="76"/>
                  </a:lnTo>
                  <a:lnTo>
                    <a:pt x="12" y="41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4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840CC78D-9995-BD77-2B21-90A1049B7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0" y="1134"/>
              <a:ext cx="54" cy="1581"/>
            </a:xfrm>
            <a:custGeom>
              <a:avLst/>
              <a:gdLst>
                <a:gd name="T0" fmla="*/ 17 w 54"/>
                <a:gd name="T1" fmla="*/ 4 h 1581"/>
                <a:gd name="T2" fmla="*/ 10 w 54"/>
                <a:gd name="T3" fmla="*/ 154 h 1581"/>
                <a:gd name="T4" fmla="*/ 1 w 54"/>
                <a:gd name="T5" fmla="*/ 473 h 1581"/>
                <a:gd name="T6" fmla="*/ 0 w 54"/>
                <a:gd name="T7" fmla="*/ 554 h 1581"/>
                <a:gd name="T8" fmla="*/ 1 w 54"/>
                <a:gd name="T9" fmla="*/ 636 h 1581"/>
                <a:gd name="T10" fmla="*/ 8 w 54"/>
                <a:gd name="T11" fmla="*/ 815 h 1581"/>
                <a:gd name="T12" fmla="*/ 19 w 54"/>
                <a:gd name="T13" fmla="*/ 975 h 1581"/>
                <a:gd name="T14" fmla="*/ 31 w 54"/>
                <a:gd name="T15" fmla="*/ 1135 h 1581"/>
                <a:gd name="T16" fmla="*/ 39 w 54"/>
                <a:gd name="T17" fmla="*/ 1229 h 1581"/>
                <a:gd name="T18" fmla="*/ 43 w 54"/>
                <a:gd name="T19" fmla="*/ 1324 h 1581"/>
                <a:gd name="T20" fmla="*/ 43 w 54"/>
                <a:gd name="T21" fmla="*/ 1418 h 1581"/>
                <a:gd name="T22" fmla="*/ 36 w 54"/>
                <a:gd name="T23" fmla="*/ 1513 h 1581"/>
                <a:gd name="T24" fmla="*/ 33 w 54"/>
                <a:gd name="T25" fmla="*/ 1543 h 1581"/>
                <a:gd name="T26" fmla="*/ 27 w 54"/>
                <a:gd name="T27" fmla="*/ 1575 h 1581"/>
                <a:gd name="T28" fmla="*/ 28 w 54"/>
                <a:gd name="T29" fmla="*/ 1578 h 1581"/>
                <a:gd name="T30" fmla="*/ 34 w 54"/>
                <a:gd name="T31" fmla="*/ 1581 h 1581"/>
                <a:gd name="T32" fmla="*/ 36 w 54"/>
                <a:gd name="T33" fmla="*/ 1579 h 1581"/>
                <a:gd name="T34" fmla="*/ 38 w 54"/>
                <a:gd name="T35" fmla="*/ 1577 h 1581"/>
                <a:gd name="T36" fmla="*/ 46 w 54"/>
                <a:gd name="T37" fmla="*/ 1523 h 1581"/>
                <a:gd name="T38" fmla="*/ 54 w 54"/>
                <a:gd name="T39" fmla="*/ 1417 h 1581"/>
                <a:gd name="T40" fmla="*/ 53 w 54"/>
                <a:gd name="T41" fmla="*/ 1309 h 1581"/>
                <a:gd name="T42" fmla="*/ 47 w 54"/>
                <a:gd name="T43" fmla="*/ 1201 h 1581"/>
                <a:gd name="T44" fmla="*/ 42 w 54"/>
                <a:gd name="T45" fmla="*/ 1147 h 1581"/>
                <a:gd name="T46" fmla="*/ 22 w 54"/>
                <a:gd name="T47" fmla="*/ 873 h 1581"/>
                <a:gd name="T48" fmla="*/ 17 w 54"/>
                <a:gd name="T49" fmla="*/ 774 h 1581"/>
                <a:gd name="T50" fmla="*/ 12 w 54"/>
                <a:gd name="T51" fmla="*/ 675 h 1581"/>
                <a:gd name="T52" fmla="*/ 11 w 54"/>
                <a:gd name="T53" fmla="*/ 595 h 1581"/>
                <a:gd name="T54" fmla="*/ 11 w 54"/>
                <a:gd name="T55" fmla="*/ 516 h 1581"/>
                <a:gd name="T56" fmla="*/ 14 w 54"/>
                <a:gd name="T57" fmla="*/ 352 h 1581"/>
                <a:gd name="T58" fmla="*/ 19 w 54"/>
                <a:gd name="T59" fmla="*/ 189 h 1581"/>
                <a:gd name="T60" fmla="*/ 27 w 54"/>
                <a:gd name="T61" fmla="*/ 8 h 1581"/>
                <a:gd name="T62" fmla="*/ 27 w 54"/>
                <a:gd name="T63" fmla="*/ 4 h 1581"/>
                <a:gd name="T64" fmla="*/ 27 w 54"/>
                <a:gd name="T65" fmla="*/ 3 h 1581"/>
                <a:gd name="T66" fmla="*/ 24 w 54"/>
                <a:gd name="T67" fmla="*/ 0 h 1581"/>
                <a:gd name="T68" fmla="*/ 19 w 54"/>
                <a:gd name="T69" fmla="*/ 1 h 1581"/>
                <a:gd name="T70" fmla="*/ 17 w 54"/>
                <a:gd name="T71" fmla="*/ 4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1581">
                  <a:moveTo>
                    <a:pt x="17" y="4"/>
                  </a:moveTo>
                  <a:lnTo>
                    <a:pt x="17" y="4"/>
                  </a:lnTo>
                  <a:lnTo>
                    <a:pt x="10" y="154"/>
                  </a:lnTo>
                  <a:lnTo>
                    <a:pt x="10" y="154"/>
                  </a:lnTo>
                  <a:lnTo>
                    <a:pt x="5" y="314"/>
                  </a:lnTo>
                  <a:lnTo>
                    <a:pt x="1" y="473"/>
                  </a:lnTo>
                  <a:lnTo>
                    <a:pt x="1" y="473"/>
                  </a:lnTo>
                  <a:lnTo>
                    <a:pt x="0" y="554"/>
                  </a:lnTo>
                  <a:lnTo>
                    <a:pt x="1" y="636"/>
                  </a:lnTo>
                  <a:lnTo>
                    <a:pt x="1" y="636"/>
                  </a:lnTo>
                  <a:lnTo>
                    <a:pt x="4" y="725"/>
                  </a:lnTo>
                  <a:lnTo>
                    <a:pt x="8" y="815"/>
                  </a:lnTo>
                  <a:lnTo>
                    <a:pt x="8" y="815"/>
                  </a:lnTo>
                  <a:lnTo>
                    <a:pt x="19" y="975"/>
                  </a:lnTo>
                  <a:lnTo>
                    <a:pt x="25" y="1054"/>
                  </a:lnTo>
                  <a:lnTo>
                    <a:pt x="31" y="1135"/>
                  </a:lnTo>
                  <a:lnTo>
                    <a:pt x="31" y="1135"/>
                  </a:lnTo>
                  <a:lnTo>
                    <a:pt x="39" y="1229"/>
                  </a:lnTo>
                  <a:lnTo>
                    <a:pt x="41" y="1276"/>
                  </a:lnTo>
                  <a:lnTo>
                    <a:pt x="43" y="1324"/>
                  </a:lnTo>
                  <a:lnTo>
                    <a:pt x="43" y="1370"/>
                  </a:lnTo>
                  <a:lnTo>
                    <a:pt x="43" y="1418"/>
                  </a:lnTo>
                  <a:lnTo>
                    <a:pt x="41" y="1465"/>
                  </a:lnTo>
                  <a:lnTo>
                    <a:pt x="36" y="1513"/>
                  </a:lnTo>
                  <a:lnTo>
                    <a:pt x="36" y="1513"/>
                  </a:lnTo>
                  <a:lnTo>
                    <a:pt x="33" y="1543"/>
                  </a:lnTo>
                  <a:lnTo>
                    <a:pt x="27" y="1575"/>
                  </a:lnTo>
                  <a:lnTo>
                    <a:pt x="27" y="1575"/>
                  </a:lnTo>
                  <a:lnTo>
                    <a:pt x="27" y="1577"/>
                  </a:lnTo>
                  <a:lnTo>
                    <a:pt x="28" y="1578"/>
                  </a:lnTo>
                  <a:lnTo>
                    <a:pt x="32" y="1581"/>
                  </a:lnTo>
                  <a:lnTo>
                    <a:pt x="34" y="1581"/>
                  </a:lnTo>
                  <a:lnTo>
                    <a:pt x="35" y="1581"/>
                  </a:lnTo>
                  <a:lnTo>
                    <a:pt x="36" y="1579"/>
                  </a:lnTo>
                  <a:lnTo>
                    <a:pt x="38" y="1577"/>
                  </a:lnTo>
                  <a:lnTo>
                    <a:pt x="38" y="1577"/>
                  </a:lnTo>
                  <a:lnTo>
                    <a:pt x="42" y="1550"/>
                  </a:lnTo>
                  <a:lnTo>
                    <a:pt x="46" y="1523"/>
                  </a:lnTo>
                  <a:lnTo>
                    <a:pt x="50" y="1471"/>
                  </a:lnTo>
                  <a:lnTo>
                    <a:pt x="54" y="1417"/>
                  </a:lnTo>
                  <a:lnTo>
                    <a:pt x="54" y="1362"/>
                  </a:lnTo>
                  <a:lnTo>
                    <a:pt x="53" y="1309"/>
                  </a:lnTo>
                  <a:lnTo>
                    <a:pt x="50" y="1255"/>
                  </a:lnTo>
                  <a:lnTo>
                    <a:pt x="47" y="1201"/>
                  </a:lnTo>
                  <a:lnTo>
                    <a:pt x="42" y="1147"/>
                  </a:lnTo>
                  <a:lnTo>
                    <a:pt x="42" y="1147"/>
                  </a:lnTo>
                  <a:lnTo>
                    <a:pt x="32" y="1011"/>
                  </a:lnTo>
                  <a:lnTo>
                    <a:pt x="22" y="873"/>
                  </a:lnTo>
                  <a:lnTo>
                    <a:pt x="22" y="873"/>
                  </a:lnTo>
                  <a:lnTo>
                    <a:pt x="17" y="774"/>
                  </a:lnTo>
                  <a:lnTo>
                    <a:pt x="14" y="725"/>
                  </a:lnTo>
                  <a:lnTo>
                    <a:pt x="12" y="675"/>
                  </a:lnTo>
                  <a:lnTo>
                    <a:pt x="12" y="675"/>
                  </a:lnTo>
                  <a:lnTo>
                    <a:pt x="11" y="595"/>
                  </a:lnTo>
                  <a:lnTo>
                    <a:pt x="11" y="516"/>
                  </a:lnTo>
                  <a:lnTo>
                    <a:pt x="11" y="516"/>
                  </a:lnTo>
                  <a:lnTo>
                    <a:pt x="12" y="434"/>
                  </a:lnTo>
                  <a:lnTo>
                    <a:pt x="14" y="352"/>
                  </a:lnTo>
                  <a:lnTo>
                    <a:pt x="19" y="189"/>
                  </a:lnTo>
                  <a:lnTo>
                    <a:pt x="19" y="189"/>
                  </a:lnTo>
                  <a:lnTo>
                    <a:pt x="24" y="98"/>
                  </a:lnTo>
                  <a:lnTo>
                    <a:pt x="27" y="8"/>
                  </a:lnTo>
                  <a:lnTo>
                    <a:pt x="27" y="8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3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FFBCCB6C-7C9E-6A1C-1F99-15D6901BC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" y="2716"/>
              <a:ext cx="126" cy="1111"/>
            </a:xfrm>
            <a:custGeom>
              <a:avLst/>
              <a:gdLst>
                <a:gd name="T0" fmla="*/ 15 w 126"/>
                <a:gd name="T1" fmla="*/ 64 h 1111"/>
                <a:gd name="T2" fmla="*/ 8 w 126"/>
                <a:gd name="T3" fmla="*/ 241 h 1111"/>
                <a:gd name="T4" fmla="*/ 3 w 126"/>
                <a:gd name="T5" fmla="*/ 301 h 1111"/>
                <a:gd name="T6" fmla="*/ 0 w 126"/>
                <a:gd name="T7" fmla="*/ 334 h 1111"/>
                <a:gd name="T8" fmla="*/ 4 w 126"/>
                <a:gd name="T9" fmla="*/ 352 h 1111"/>
                <a:gd name="T10" fmla="*/ 20 w 126"/>
                <a:gd name="T11" fmla="*/ 373 h 1111"/>
                <a:gd name="T12" fmla="*/ 28 w 126"/>
                <a:gd name="T13" fmla="*/ 391 h 1111"/>
                <a:gd name="T14" fmla="*/ 29 w 126"/>
                <a:gd name="T15" fmla="*/ 404 h 1111"/>
                <a:gd name="T16" fmla="*/ 23 w 126"/>
                <a:gd name="T17" fmla="*/ 421 h 1111"/>
                <a:gd name="T18" fmla="*/ 10 w 126"/>
                <a:gd name="T19" fmla="*/ 442 h 1111"/>
                <a:gd name="T20" fmla="*/ 2 w 126"/>
                <a:gd name="T21" fmla="*/ 469 h 1111"/>
                <a:gd name="T22" fmla="*/ 6 w 126"/>
                <a:gd name="T23" fmla="*/ 485 h 1111"/>
                <a:gd name="T24" fmla="*/ 11 w 126"/>
                <a:gd name="T25" fmla="*/ 494 h 1111"/>
                <a:gd name="T26" fmla="*/ 20 w 126"/>
                <a:gd name="T27" fmla="*/ 502 h 1111"/>
                <a:gd name="T28" fmla="*/ 27 w 126"/>
                <a:gd name="T29" fmla="*/ 523 h 1111"/>
                <a:gd name="T30" fmla="*/ 25 w 126"/>
                <a:gd name="T31" fmla="*/ 546 h 1111"/>
                <a:gd name="T32" fmla="*/ 20 w 126"/>
                <a:gd name="T33" fmla="*/ 595 h 1111"/>
                <a:gd name="T34" fmla="*/ 20 w 126"/>
                <a:gd name="T35" fmla="*/ 622 h 1111"/>
                <a:gd name="T36" fmla="*/ 28 w 126"/>
                <a:gd name="T37" fmla="*/ 678 h 1111"/>
                <a:gd name="T38" fmla="*/ 42 w 126"/>
                <a:gd name="T39" fmla="*/ 733 h 1111"/>
                <a:gd name="T40" fmla="*/ 69 w 126"/>
                <a:gd name="T41" fmla="*/ 847 h 1111"/>
                <a:gd name="T42" fmla="*/ 111 w 126"/>
                <a:gd name="T43" fmla="*/ 1079 h 1111"/>
                <a:gd name="T44" fmla="*/ 116 w 126"/>
                <a:gd name="T45" fmla="*/ 1108 h 1111"/>
                <a:gd name="T46" fmla="*/ 120 w 126"/>
                <a:gd name="T47" fmla="*/ 1111 h 1111"/>
                <a:gd name="T48" fmla="*/ 126 w 126"/>
                <a:gd name="T49" fmla="*/ 1107 h 1111"/>
                <a:gd name="T50" fmla="*/ 107 w 126"/>
                <a:gd name="T51" fmla="*/ 990 h 1111"/>
                <a:gd name="T52" fmla="*/ 85 w 126"/>
                <a:gd name="T53" fmla="*/ 874 h 1111"/>
                <a:gd name="T54" fmla="*/ 59 w 126"/>
                <a:gd name="T55" fmla="*/ 760 h 1111"/>
                <a:gd name="T56" fmla="*/ 32 w 126"/>
                <a:gd name="T57" fmla="*/ 648 h 1111"/>
                <a:gd name="T58" fmla="*/ 29 w 126"/>
                <a:gd name="T59" fmla="*/ 620 h 1111"/>
                <a:gd name="T60" fmla="*/ 30 w 126"/>
                <a:gd name="T61" fmla="*/ 591 h 1111"/>
                <a:gd name="T62" fmla="*/ 36 w 126"/>
                <a:gd name="T63" fmla="*/ 544 h 1111"/>
                <a:gd name="T64" fmla="*/ 35 w 126"/>
                <a:gd name="T65" fmla="*/ 511 h 1111"/>
                <a:gd name="T66" fmla="*/ 28 w 126"/>
                <a:gd name="T67" fmla="*/ 497 h 1111"/>
                <a:gd name="T68" fmla="*/ 17 w 126"/>
                <a:gd name="T69" fmla="*/ 484 h 1111"/>
                <a:gd name="T70" fmla="*/ 13 w 126"/>
                <a:gd name="T71" fmla="*/ 468 h 1111"/>
                <a:gd name="T72" fmla="*/ 15 w 126"/>
                <a:gd name="T73" fmla="*/ 456 h 1111"/>
                <a:gd name="T74" fmla="*/ 31 w 126"/>
                <a:gd name="T75" fmla="*/ 431 h 1111"/>
                <a:gd name="T76" fmla="*/ 38 w 126"/>
                <a:gd name="T77" fmla="*/ 414 h 1111"/>
                <a:gd name="T78" fmla="*/ 36 w 126"/>
                <a:gd name="T79" fmla="*/ 385 h 1111"/>
                <a:gd name="T80" fmla="*/ 25 w 126"/>
                <a:gd name="T81" fmla="*/ 363 h 1111"/>
                <a:gd name="T82" fmla="*/ 14 w 126"/>
                <a:gd name="T83" fmla="*/ 348 h 1111"/>
                <a:gd name="T84" fmla="*/ 10 w 126"/>
                <a:gd name="T85" fmla="*/ 328 h 1111"/>
                <a:gd name="T86" fmla="*/ 16 w 126"/>
                <a:gd name="T87" fmla="*/ 271 h 1111"/>
                <a:gd name="T88" fmla="*/ 25 w 126"/>
                <a:gd name="T89" fmla="*/ 93 h 1111"/>
                <a:gd name="T90" fmla="*/ 23 w 126"/>
                <a:gd name="T91" fmla="*/ 4 h 1111"/>
                <a:gd name="T92" fmla="*/ 22 w 126"/>
                <a:gd name="T93" fmla="*/ 1 h 1111"/>
                <a:gd name="T94" fmla="*/ 14 w 126"/>
                <a:gd name="T95" fmla="*/ 1 h 1111"/>
                <a:gd name="T96" fmla="*/ 13 w 126"/>
                <a:gd name="T97" fmla="*/ 4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6" h="1111">
                  <a:moveTo>
                    <a:pt x="13" y="4"/>
                  </a:moveTo>
                  <a:lnTo>
                    <a:pt x="13" y="4"/>
                  </a:lnTo>
                  <a:lnTo>
                    <a:pt x="15" y="64"/>
                  </a:lnTo>
                  <a:lnTo>
                    <a:pt x="14" y="124"/>
                  </a:lnTo>
                  <a:lnTo>
                    <a:pt x="13" y="183"/>
                  </a:lnTo>
                  <a:lnTo>
                    <a:pt x="8" y="241"/>
                  </a:lnTo>
                  <a:lnTo>
                    <a:pt x="8" y="241"/>
                  </a:lnTo>
                  <a:lnTo>
                    <a:pt x="3" y="301"/>
                  </a:lnTo>
                  <a:lnTo>
                    <a:pt x="3" y="301"/>
                  </a:lnTo>
                  <a:lnTo>
                    <a:pt x="1" y="314"/>
                  </a:lnTo>
                  <a:lnTo>
                    <a:pt x="0" y="328"/>
                  </a:lnTo>
                  <a:lnTo>
                    <a:pt x="0" y="334"/>
                  </a:lnTo>
                  <a:lnTo>
                    <a:pt x="0" y="341"/>
                  </a:lnTo>
                  <a:lnTo>
                    <a:pt x="2" y="347"/>
                  </a:lnTo>
                  <a:lnTo>
                    <a:pt x="4" y="352"/>
                  </a:lnTo>
                  <a:lnTo>
                    <a:pt x="4" y="352"/>
                  </a:lnTo>
                  <a:lnTo>
                    <a:pt x="13" y="363"/>
                  </a:lnTo>
                  <a:lnTo>
                    <a:pt x="20" y="373"/>
                  </a:lnTo>
                  <a:lnTo>
                    <a:pt x="20" y="373"/>
                  </a:lnTo>
                  <a:lnTo>
                    <a:pt x="25" y="385"/>
                  </a:lnTo>
                  <a:lnTo>
                    <a:pt x="28" y="391"/>
                  </a:lnTo>
                  <a:lnTo>
                    <a:pt x="29" y="398"/>
                  </a:lnTo>
                  <a:lnTo>
                    <a:pt x="29" y="398"/>
                  </a:lnTo>
                  <a:lnTo>
                    <a:pt x="29" y="404"/>
                  </a:lnTo>
                  <a:lnTo>
                    <a:pt x="28" y="410"/>
                  </a:lnTo>
                  <a:lnTo>
                    <a:pt x="27" y="415"/>
                  </a:lnTo>
                  <a:lnTo>
                    <a:pt x="23" y="421"/>
                  </a:lnTo>
                  <a:lnTo>
                    <a:pt x="17" y="432"/>
                  </a:lnTo>
                  <a:lnTo>
                    <a:pt x="10" y="442"/>
                  </a:lnTo>
                  <a:lnTo>
                    <a:pt x="10" y="442"/>
                  </a:lnTo>
                  <a:lnTo>
                    <a:pt x="6" y="453"/>
                  </a:lnTo>
                  <a:lnTo>
                    <a:pt x="2" y="463"/>
                  </a:lnTo>
                  <a:lnTo>
                    <a:pt x="2" y="469"/>
                  </a:lnTo>
                  <a:lnTo>
                    <a:pt x="2" y="475"/>
                  </a:lnTo>
                  <a:lnTo>
                    <a:pt x="3" y="481"/>
                  </a:lnTo>
                  <a:lnTo>
                    <a:pt x="6" y="485"/>
                  </a:lnTo>
                  <a:lnTo>
                    <a:pt x="6" y="485"/>
                  </a:lnTo>
                  <a:lnTo>
                    <a:pt x="8" y="490"/>
                  </a:lnTo>
                  <a:lnTo>
                    <a:pt x="11" y="494"/>
                  </a:lnTo>
                  <a:lnTo>
                    <a:pt x="16" y="498"/>
                  </a:lnTo>
                  <a:lnTo>
                    <a:pt x="20" y="502"/>
                  </a:lnTo>
                  <a:lnTo>
                    <a:pt x="20" y="502"/>
                  </a:lnTo>
                  <a:lnTo>
                    <a:pt x="22" y="508"/>
                  </a:lnTo>
                  <a:lnTo>
                    <a:pt x="24" y="512"/>
                  </a:lnTo>
                  <a:lnTo>
                    <a:pt x="27" y="523"/>
                  </a:lnTo>
                  <a:lnTo>
                    <a:pt x="27" y="523"/>
                  </a:lnTo>
                  <a:lnTo>
                    <a:pt x="27" y="535"/>
                  </a:lnTo>
                  <a:lnTo>
                    <a:pt x="25" y="546"/>
                  </a:lnTo>
                  <a:lnTo>
                    <a:pt x="22" y="570"/>
                  </a:lnTo>
                  <a:lnTo>
                    <a:pt x="22" y="570"/>
                  </a:lnTo>
                  <a:lnTo>
                    <a:pt x="20" y="595"/>
                  </a:lnTo>
                  <a:lnTo>
                    <a:pt x="18" y="608"/>
                  </a:lnTo>
                  <a:lnTo>
                    <a:pt x="20" y="622"/>
                  </a:lnTo>
                  <a:lnTo>
                    <a:pt x="20" y="622"/>
                  </a:lnTo>
                  <a:lnTo>
                    <a:pt x="21" y="636"/>
                  </a:lnTo>
                  <a:lnTo>
                    <a:pt x="22" y="650"/>
                  </a:lnTo>
                  <a:lnTo>
                    <a:pt x="28" y="678"/>
                  </a:lnTo>
                  <a:lnTo>
                    <a:pt x="35" y="706"/>
                  </a:lnTo>
                  <a:lnTo>
                    <a:pt x="42" y="733"/>
                  </a:lnTo>
                  <a:lnTo>
                    <a:pt x="42" y="733"/>
                  </a:lnTo>
                  <a:lnTo>
                    <a:pt x="56" y="790"/>
                  </a:lnTo>
                  <a:lnTo>
                    <a:pt x="69" y="847"/>
                  </a:lnTo>
                  <a:lnTo>
                    <a:pt x="69" y="847"/>
                  </a:lnTo>
                  <a:lnTo>
                    <a:pt x="80" y="905"/>
                  </a:lnTo>
                  <a:lnTo>
                    <a:pt x="92" y="963"/>
                  </a:lnTo>
                  <a:lnTo>
                    <a:pt x="111" y="1079"/>
                  </a:lnTo>
                  <a:lnTo>
                    <a:pt x="111" y="1079"/>
                  </a:lnTo>
                  <a:lnTo>
                    <a:pt x="116" y="1108"/>
                  </a:lnTo>
                  <a:lnTo>
                    <a:pt x="116" y="1108"/>
                  </a:lnTo>
                  <a:lnTo>
                    <a:pt x="116" y="1109"/>
                  </a:lnTo>
                  <a:lnTo>
                    <a:pt x="118" y="1111"/>
                  </a:lnTo>
                  <a:lnTo>
                    <a:pt x="120" y="1111"/>
                  </a:lnTo>
                  <a:lnTo>
                    <a:pt x="122" y="1111"/>
                  </a:lnTo>
                  <a:lnTo>
                    <a:pt x="125" y="1109"/>
                  </a:lnTo>
                  <a:lnTo>
                    <a:pt x="126" y="1107"/>
                  </a:lnTo>
                  <a:lnTo>
                    <a:pt x="126" y="1104"/>
                  </a:lnTo>
                  <a:lnTo>
                    <a:pt x="126" y="1104"/>
                  </a:lnTo>
                  <a:lnTo>
                    <a:pt x="107" y="990"/>
                  </a:lnTo>
                  <a:lnTo>
                    <a:pt x="97" y="931"/>
                  </a:lnTo>
                  <a:lnTo>
                    <a:pt x="85" y="874"/>
                  </a:lnTo>
                  <a:lnTo>
                    <a:pt x="85" y="874"/>
                  </a:lnTo>
                  <a:lnTo>
                    <a:pt x="73" y="817"/>
                  </a:lnTo>
                  <a:lnTo>
                    <a:pt x="59" y="760"/>
                  </a:lnTo>
                  <a:lnTo>
                    <a:pt x="59" y="760"/>
                  </a:lnTo>
                  <a:lnTo>
                    <a:pt x="45" y="704"/>
                  </a:lnTo>
                  <a:lnTo>
                    <a:pt x="38" y="676"/>
                  </a:lnTo>
                  <a:lnTo>
                    <a:pt x="32" y="648"/>
                  </a:lnTo>
                  <a:lnTo>
                    <a:pt x="32" y="648"/>
                  </a:lnTo>
                  <a:lnTo>
                    <a:pt x="30" y="634"/>
                  </a:lnTo>
                  <a:lnTo>
                    <a:pt x="29" y="620"/>
                  </a:lnTo>
                  <a:lnTo>
                    <a:pt x="29" y="606"/>
                  </a:lnTo>
                  <a:lnTo>
                    <a:pt x="30" y="591"/>
                  </a:lnTo>
                  <a:lnTo>
                    <a:pt x="30" y="591"/>
                  </a:lnTo>
                  <a:lnTo>
                    <a:pt x="34" y="567"/>
                  </a:lnTo>
                  <a:lnTo>
                    <a:pt x="36" y="544"/>
                  </a:lnTo>
                  <a:lnTo>
                    <a:pt x="36" y="544"/>
                  </a:lnTo>
                  <a:lnTo>
                    <a:pt x="37" y="533"/>
                  </a:lnTo>
                  <a:lnTo>
                    <a:pt x="37" y="522"/>
                  </a:lnTo>
                  <a:lnTo>
                    <a:pt x="35" y="511"/>
                  </a:lnTo>
                  <a:lnTo>
                    <a:pt x="31" y="502"/>
                  </a:lnTo>
                  <a:lnTo>
                    <a:pt x="31" y="502"/>
                  </a:lnTo>
                  <a:lnTo>
                    <a:pt x="28" y="497"/>
                  </a:lnTo>
                  <a:lnTo>
                    <a:pt x="24" y="492"/>
                  </a:lnTo>
                  <a:lnTo>
                    <a:pt x="17" y="484"/>
                  </a:lnTo>
                  <a:lnTo>
                    <a:pt x="17" y="484"/>
                  </a:lnTo>
                  <a:lnTo>
                    <a:pt x="14" y="480"/>
                  </a:lnTo>
                  <a:lnTo>
                    <a:pt x="13" y="474"/>
                  </a:lnTo>
                  <a:lnTo>
                    <a:pt x="13" y="468"/>
                  </a:lnTo>
                  <a:lnTo>
                    <a:pt x="14" y="462"/>
                  </a:lnTo>
                  <a:lnTo>
                    <a:pt x="14" y="462"/>
                  </a:lnTo>
                  <a:lnTo>
                    <a:pt x="15" y="456"/>
                  </a:lnTo>
                  <a:lnTo>
                    <a:pt x="18" y="450"/>
                  </a:lnTo>
                  <a:lnTo>
                    <a:pt x="24" y="441"/>
                  </a:lnTo>
                  <a:lnTo>
                    <a:pt x="31" y="431"/>
                  </a:lnTo>
                  <a:lnTo>
                    <a:pt x="36" y="420"/>
                  </a:lnTo>
                  <a:lnTo>
                    <a:pt x="36" y="420"/>
                  </a:lnTo>
                  <a:lnTo>
                    <a:pt x="38" y="414"/>
                  </a:lnTo>
                  <a:lnTo>
                    <a:pt x="39" y="408"/>
                  </a:lnTo>
                  <a:lnTo>
                    <a:pt x="38" y="397"/>
                  </a:lnTo>
                  <a:lnTo>
                    <a:pt x="36" y="385"/>
                  </a:lnTo>
                  <a:lnTo>
                    <a:pt x="32" y="375"/>
                  </a:lnTo>
                  <a:lnTo>
                    <a:pt x="32" y="375"/>
                  </a:lnTo>
                  <a:lnTo>
                    <a:pt x="25" y="363"/>
                  </a:lnTo>
                  <a:lnTo>
                    <a:pt x="18" y="354"/>
                  </a:lnTo>
                  <a:lnTo>
                    <a:pt x="18" y="354"/>
                  </a:lnTo>
                  <a:lnTo>
                    <a:pt x="14" y="348"/>
                  </a:lnTo>
                  <a:lnTo>
                    <a:pt x="11" y="342"/>
                  </a:lnTo>
                  <a:lnTo>
                    <a:pt x="10" y="335"/>
                  </a:lnTo>
                  <a:lnTo>
                    <a:pt x="10" y="328"/>
                  </a:lnTo>
                  <a:lnTo>
                    <a:pt x="10" y="328"/>
                  </a:lnTo>
                  <a:lnTo>
                    <a:pt x="16" y="271"/>
                  </a:lnTo>
                  <a:lnTo>
                    <a:pt x="16" y="271"/>
                  </a:lnTo>
                  <a:lnTo>
                    <a:pt x="21" y="211"/>
                  </a:lnTo>
                  <a:lnTo>
                    <a:pt x="24" y="153"/>
                  </a:lnTo>
                  <a:lnTo>
                    <a:pt x="25" y="93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2"/>
                  </a:lnTo>
                  <a:lnTo>
                    <a:pt x="22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3" y="2"/>
                  </a:lnTo>
                  <a:lnTo>
                    <a:pt x="13" y="4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7" name="Freeform 77">
              <a:extLst>
                <a:ext uri="{FF2B5EF4-FFF2-40B4-BE49-F238E27FC236}">
                  <a16:creationId xmlns:a16="http://schemas.microsoft.com/office/drawing/2014/main" id="{E3AE5CE8-79C9-2726-2C57-B30C3C8F4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3" y="2758"/>
              <a:ext cx="116" cy="1007"/>
            </a:xfrm>
            <a:custGeom>
              <a:avLst/>
              <a:gdLst>
                <a:gd name="T0" fmla="*/ 105 w 116"/>
                <a:gd name="T1" fmla="*/ 6 h 1007"/>
                <a:gd name="T2" fmla="*/ 100 w 116"/>
                <a:gd name="T3" fmla="*/ 106 h 1007"/>
                <a:gd name="T4" fmla="*/ 89 w 116"/>
                <a:gd name="T5" fmla="*/ 208 h 1007"/>
                <a:gd name="T6" fmla="*/ 83 w 116"/>
                <a:gd name="T7" fmla="*/ 257 h 1007"/>
                <a:gd name="T8" fmla="*/ 74 w 116"/>
                <a:gd name="T9" fmla="*/ 305 h 1007"/>
                <a:gd name="T10" fmla="*/ 68 w 116"/>
                <a:gd name="T11" fmla="*/ 328 h 1007"/>
                <a:gd name="T12" fmla="*/ 61 w 116"/>
                <a:gd name="T13" fmla="*/ 351 h 1007"/>
                <a:gd name="T14" fmla="*/ 44 w 116"/>
                <a:gd name="T15" fmla="*/ 396 h 1007"/>
                <a:gd name="T16" fmla="*/ 40 w 116"/>
                <a:gd name="T17" fmla="*/ 406 h 1007"/>
                <a:gd name="T18" fmla="*/ 34 w 116"/>
                <a:gd name="T19" fmla="*/ 429 h 1007"/>
                <a:gd name="T20" fmla="*/ 33 w 116"/>
                <a:gd name="T21" fmla="*/ 441 h 1007"/>
                <a:gd name="T22" fmla="*/ 30 w 116"/>
                <a:gd name="T23" fmla="*/ 463 h 1007"/>
                <a:gd name="T24" fmla="*/ 21 w 116"/>
                <a:gd name="T25" fmla="*/ 486 h 1007"/>
                <a:gd name="T26" fmla="*/ 11 w 116"/>
                <a:gd name="T27" fmla="*/ 503 h 1007"/>
                <a:gd name="T28" fmla="*/ 3 w 116"/>
                <a:gd name="T29" fmla="*/ 523 h 1007"/>
                <a:gd name="T30" fmla="*/ 2 w 116"/>
                <a:gd name="T31" fmla="*/ 535 h 1007"/>
                <a:gd name="T32" fmla="*/ 0 w 116"/>
                <a:gd name="T33" fmla="*/ 570 h 1007"/>
                <a:gd name="T34" fmla="*/ 3 w 116"/>
                <a:gd name="T35" fmla="*/ 621 h 1007"/>
                <a:gd name="T36" fmla="*/ 10 w 116"/>
                <a:gd name="T37" fmla="*/ 774 h 1007"/>
                <a:gd name="T38" fmla="*/ 12 w 116"/>
                <a:gd name="T39" fmla="*/ 831 h 1007"/>
                <a:gd name="T40" fmla="*/ 13 w 116"/>
                <a:gd name="T41" fmla="*/ 946 h 1007"/>
                <a:gd name="T42" fmla="*/ 10 w 116"/>
                <a:gd name="T43" fmla="*/ 1003 h 1007"/>
                <a:gd name="T44" fmla="*/ 11 w 116"/>
                <a:gd name="T45" fmla="*/ 1006 h 1007"/>
                <a:gd name="T46" fmla="*/ 14 w 116"/>
                <a:gd name="T47" fmla="*/ 1007 h 1007"/>
                <a:gd name="T48" fmla="*/ 20 w 116"/>
                <a:gd name="T49" fmla="*/ 1005 h 1007"/>
                <a:gd name="T50" fmla="*/ 20 w 116"/>
                <a:gd name="T51" fmla="*/ 1003 h 1007"/>
                <a:gd name="T52" fmla="*/ 24 w 116"/>
                <a:gd name="T53" fmla="*/ 901 h 1007"/>
                <a:gd name="T54" fmla="*/ 21 w 116"/>
                <a:gd name="T55" fmla="*/ 800 h 1007"/>
                <a:gd name="T56" fmla="*/ 12 w 116"/>
                <a:gd name="T57" fmla="*/ 595 h 1007"/>
                <a:gd name="T58" fmla="*/ 11 w 116"/>
                <a:gd name="T59" fmla="*/ 571 h 1007"/>
                <a:gd name="T60" fmla="*/ 11 w 116"/>
                <a:gd name="T61" fmla="*/ 546 h 1007"/>
                <a:gd name="T62" fmla="*/ 14 w 116"/>
                <a:gd name="T63" fmla="*/ 523 h 1007"/>
                <a:gd name="T64" fmla="*/ 24 w 116"/>
                <a:gd name="T65" fmla="*/ 502 h 1007"/>
                <a:gd name="T66" fmla="*/ 34 w 116"/>
                <a:gd name="T67" fmla="*/ 483 h 1007"/>
                <a:gd name="T68" fmla="*/ 41 w 116"/>
                <a:gd name="T69" fmla="*/ 463 h 1007"/>
                <a:gd name="T70" fmla="*/ 42 w 116"/>
                <a:gd name="T71" fmla="*/ 452 h 1007"/>
                <a:gd name="T72" fmla="*/ 45 w 116"/>
                <a:gd name="T73" fmla="*/ 428 h 1007"/>
                <a:gd name="T74" fmla="*/ 47 w 116"/>
                <a:gd name="T75" fmla="*/ 417 h 1007"/>
                <a:gd name="T76" fmla="*/ 55 w 116"/>
                <a:gd name="T77" fmla="*/ 394 h 1007"/>
                <a:gd name="T78" fmla="*/ 65 w 116"/>
                <a:gd name="T79" fmla="*/ 372 h 1007"/>
                <a:gd name="T80" fmla="*/ 79 w 116"/>
                <a:gd name="T81" fmla="*/ 327 h 1007"/>
                <a:gd name="T82" fmla="*/ 84 w 116"/>
                <a:gd name="T83" fmla="*/ 303 h 1007"/>
                <a:gd name="T84" fmla="*/ 97 w 116"/>
                <a:gd name="T85" fmla="*/ 232 h 1007"/>
                <a:gd name="T86" fmla="*/ 104 w 116"/>
                <a:gd name="T87" fmla="*/ 175 h 1007"/>
                <a:gd name="T88" fmla="*/ 114 w 116"/>
                <a:gd name="T89" fmla="*/ 62 h 1007"/>
                <a:gd name="T90" fmla="*/ 116 w 116"/>
                <a:gd name="T91" fmla="*/ 6 h 1007"/>
                <a:gd name="T92" fmla="*/ 115 w 116"/>
                <a:gd name="T93" fmla="*/ 1 h 1007"/>
                <a:gd name="T94" fmla="*/ 111 w 116"/>
                <a:gd name="T95" fmla="*/ 0 h 1007"/>
                <a:gd name="T96" fmla="*/ 105 w 116"/>
                <a:gd name="T97" fmla="*/ 3 h 1007"/>
                <a:gd name="T98" fmla="*/ 105 w 116"/>
                <a:gd name="T99" fmla="*/ 6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6" h="1007">
                  <a:moveTo>
                    <a:pt x="105" y="6"/>
                  </a:moveTo>
                  <a:lnTo>
                    <a:pt x="105" y="6"/>
                  </a:lnTo>
                  <a:lnTo>
                    <a:pt x="103" y="56"/>
                  </a:lnTo>
                  <a:lnTo>
                    <a:pt x="100" y="106"/>
                  </a:lnTo>
                  <a:lnTo>
                    <a:pt x="95" y="157"/>
                  </a:lnTo>
                  <a:lnTo>
                    <a:pt x="89" y="208"/>
                  </a:lnTo>
                  <a:lnTo>
                    <a:pt x="89" y="208"/>
                  </a:lnTo>
                  <a:lnTo>
                    <a:pt x="83" y="257"/>
                  </a:lnTo>
                  <a:lnTo>
                    <a:pt x="79" y="280"/>
                  </a:lnTo>
                  <a:lnTo>
                    <a:pt x="74" y="305"/>
                  </a:lnTo>
                  <a:lnTo>
                    <a:pt x="74" y="305"/>
                  </a:lnTo>
                  <a:lnTo>
                    <a:pt x="68" y="328"/>
                  </a:lnTo>
                  <a:lnTo>
                    <a:pt x="61" y="351"/>
                  </a:lnTo>
                  <a:lnTo>
                    <a:pt x="61" y="351"/>
                  </a:lnTo>
                  <a:lnTo>
                    <a:pt x="53" y="373"/>
                  </a:lnTo>
                  <a:lnTo>
                    <a:pt x="44" y="396"/>
                  </a:lnTo>
                  <a:lnTo>
                    <a:pt x="44" y="396"/>
                  </a:lnTo>
                  <a:lnTo>
                    <a:pt x="40" y="406"/>
                  </a:lnTo>
                  <a:lnTo>
                    <a:pt x="37" y="418"/>
                  </a:lnTo>
                  <a:lnTo>
                    <a:pt x="34" y="429"/>
                  </a:lnTo>
                  <a:lnTo>
                    <a:pt x="33" y="441"/>
                  </a:lnTo>
                  <a:lnTo>
                    <a:pt x="33" y="441"/>
                  </a:lnTo>
                  <a:lnTo>
                    <a:pt x="32" y="453"/>
                  </a:lnTo>
                  <a:lnTo>
                    <a:pt x="30" y="463"/>
                  </a:lnTo>
                  <a:lnTo>
                    <a:pt x="26" y="474"/>
                  </a:lnTo>
                  <a:lnTo>
                    <a:pt x="21" y="486"/>
                  </a:lnTo>
                  <a:lnTo>
                    <a:pt x="21" y="486"/>
                  </a:lnTo>
                  <a:lnTo>
                    <a:pt x="11" y="503"/>
                  </a:lnTo>
                  <a:lnTo>
                    <a:pt x="6" y="514"/>
                  </a:lnTo>
                  <a:lnTo>
                    <a:pt x="3" y="523"/>
                  </a:lnTo>
                  <a:lnTo>
                    <a:pt x="3" y="523"/>
                  </a:lnTo>
                  <a:lnTo>
                    <a:pt x="2" y="535"/>
                  </a:lnTo>
                  <a:lnTo>
                    <a:pt x="0" y="54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3" y="621"/>
                  </a:lnTo>
                  <a:lnTo>
                    <a:pt x="5" y="672"/>
                  </a:lnTo>
                  <a:lnTo>
                    <a:pt x="10" y="774"/>
                  </a:lnTo>
                  <a:lnTo>
                    <a:pt x="10" y="774"/>
                  </a:lnTo>
                  <a:lnTo>
                    <a:pt x="12" y="831"/>
                  </a:lnTo>
                  <a:lnTo>
                    <a:pt x="13" y="888"/>
                  </a:lnTo>
                  <a:lnTo>
                    <a:pt x="13" y="946"/>
                  </a:lnTo>
                  <a:lnTo>
                    <a:pt x="10" y="1003"/>
                  </a:lnTo>
                  <a:lnTo>
                    <a:pt x="10" y="1003"/>
                  </a:lnTo>
                  <a:lnTo>
                    <a:pt x="10" y="1005"/>
                  </a:lnTo>
                  <a:lnTo>
                    <a:pt x="11" y="1006"/>
                  </a:lnTo>
                  <a:lnTo>
                    <a:pt x="13" y="1007"/>
                  </a:lnTo>
                  <a:lnTo>
                    <a:pt x="14" y="1007"/>
                  </a:lnTo>
                  <a:lnTo>
                    <a:pt x="19" y="1006"/>
                  </a:lnTo>
                  <a:lnTo>
                    <a:pt x="20" y="1005"/>
                  </a:lnTo>
                  <a:lnTo>
                    <a:pt x="20" y="1003"/>
                  </a:lnTo>
                  <a:lnTo>
                    <a:pt x="20" y="1003"/>
                  </a:lnTo>
                  <a:lnTo>
                    <a:pt x="23" y="951"/>
                  </a:lnTo>
                  <a:lnTo>
                    <a:pt x="24" y="901"/>
                  </a:lnTo>
                  <a:lnTo>
                    <a:pt x="23" y="850"/>
                  </a:lnTo>
                  <a:lnTo>
                    <a:pt x="21" y="800"/>
                  </a:lnTo>
                  <a:lnTo>
                    <a:pt x="17" y="697"/>
                  </a:lnTo>
                  <a:lnTo>
                    <a:pt x="12" y="595"/>
                  </a:lnTo>
                  <a:lnTo>
                    <a:pt x="12" y="595"/>
                  </a:lnTo>
                  <a:lnTo>
                    <a:pt x="11" y="571"/>
                  </a:lnTo>
                  <a:lnTo>
                    <a:pt x="11" y="546"/>
                  </a:lnTo>
                  <a:lnTo>
                    <a:pt x="11" y="546"/>
                  </a:lnTo>
                  <a:lnTo>
                    <a:pt x="12" y="535"/>
                  </a:lnTo>
                  <a:lnTo>
                    <a:pt x="14" y="523"/>
                  </a:lnTo>
                  <a:lnTo>
                    <a:pt x="18" y="512"/>
                  </a:lnTo>
                  <a:lnTo>
                    <a:pt x="24" y="502"/>
                  </a:lnTo>
                  <a:lnTo>
                    <a:pt x="24" y="502"/>
                  </a:lnTo>
                  <a:lnTo>
                    <a:pt x="34" y="483"/>
                  </a:lnTo>
                  <a:lnTo>
                    <a:pt x="38" y="474"/>
                  </a:lnTo>
                  <a:lnTo>
                    <a:pt x="41" y="463"/>
                  </a:lnTo>
                  <a:lnTo>
                    <a:pt x="41" y="463"/>
                  </a:lnTo>
                  <a:lnTo>
                    <a:pt x="42" y="452"/>
                  </a:lnTo>
                  <a:lnTo>
                    <a:pt x="44" y="440"/>
                  </a:lnTo>
                  <a:lnTo>
                    <a:pt x="45" y="428"/>
                  </a:lnTo>
                  <a:lnTo>
                    <a:pt x="47" y="417"/>
                  </a:lnTo>
                  <a:lnTo>
                    <a:pt x="47" y="417"/>
                  </a:lnTo>
                  <a:lnTo>
                    <a:pt x="51" y="405"/>
                  </a:lnTo>
                  <a:lnTo>
                    <a:pt x="55" y="394"/>
                  </a:lnTo>
                  <a:lnTo>
                    <a:pt x="65" y="372"/>
                  </a:lnTo>
                  <a:lnTo>
                    <a:pt x="65" y="372"/>
                  </a:lnTo>
                  <a:lnTo>
                    <a:pt x="73" y="350"/>
                  </a:lnTo>
                  <a:lnTo>
                    <a:pt x="79" y="327"/>
                  </a:lnTo>
                  <a:lnTo>
                    <a:pt x="79" y="327"/>
                  </a:lnTo>
                  <a:lnTo>
                    <a:pt x="84" y="303"/>
                  </a:lnTo>
                  <a:lnTo>
                    <a:pt x="89" y="280"/>
                  </a:lnTo>
                  <a:lnTo>
                    <a:pt x="97" y="232"/>
                  </a:lnTo>
                  <a:lnTo>
                    <a:pt x="97" y="232"/>
                  </a:lnTo>
                  <a:lnTo>
                    <a:pt x="104" y="175"/>
                  </a:lnTo>
                  <a:lnTo>
                    <a:pt x="109" y="119"/>
                  </a:lnTo>
                  <a:lnTo>
                    <a:pt x="114" y="62"/>
                  </a:lnTo>
                  <a:lnTo>
                    <a:pt x="116" y="6"/>
                  </a:lnTo>
                  <a:lnTo>
                    <a:pt x="116" y="6"/>
                  </a:lnTo>
                  <a:lnTo>
                    <a:pt x="116" y="3"/>
                  </a:lnTo>
                  <a:lnTo>
                    <a:pt x="115" y="1"/>
                  </a:lnTo>
                  <a:lnTo>
                    <a:pt x="112" y="1"/>
                  </a:lnTo>
                  <a:lnTo>
                    <a:pt x="111" y="0"/>
                  </a:lnTo>
                  <a:lnTo>
                    <a:pt x="108" y="1"/>
                  </a:lnTo>
                  <a:lnTo>
                    <a:pt x="105" y="3"/>
                  </a:lnTo>
                  <a:lnTo>
                    <a:pt x="10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8" name="Freeform 78">
              <a:extLst>
                <a:ext uri="{FF2B5EF4-FFF2-40B4-BE49-F238E27FC236}">
                  <a16:creationId xmlns:a16="http://schemas.microsoft.com/office/drawing/2014/main" id="{E13BBFF6-93F0-D2DF-A4CC-7CCEC7095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8" y="3800"/>
              <a:ext cx="162" cy="62"/>
            </a:xfrm>
            <a:custGeom>
              <a:avLst/>
              <a:gdLst>
                <a:gd name="T0" fmla="*/ 1 w 162"/>
                <a:gd name="T1" fmla="*/ 42 h 62"/>
                <a:gd name="T2" fmla="*/ 1 w 162"/>
                <a:gd name="T3" fmla="*/ 42 h 62"/>
                <a:gd name="T4" fmla="*/ 9 w 162"/>
                <a:gd name="T5" fmla="*/ 49 h 62"/>
                <a:gd name="T6" fmla="*/ 18 w 162"/>
                <a:gd name="T7" fmla="*/ 55 h 62"/>
                <a:gd name="T8" fmla="*/ 29 w 162"/>
                <a:gd name="T9" fmla="*/ 60 h 62"/>
                <a:gd name="T10" fmla="*/ 39 w 162"/>
                <a:gd name="T11" fmla="*/ 62 h 62"/>
                <a:gd name="T12" fmla="*/ 51 w 162"/>
                <a:gd name="T13" fmla="*/ 62 h 62"/>
                <a:gd name="T14" fmla="*/ 63 w 162"/>
                <a:gd name="T15" fmla="*/ 62 h 62"/>
                <a:gd name="T16" fmla="*/ 74 w 162"/>
                <a:gd name="T17" fmla="*/ 61 h 62"/>
                <a:gd name="T18" fmla="*/ 85 w 162"/>
                <a:gd name="T19" fmla="*/ 59 h 62"/>
                <a:gd name="T20" fmla="*/ 85 w 162"/>
                <a:gd name="T21" fmla="*/ 59 h 62"/>
                <a:gd name="T22" fmla="*/ 97 w 162"/>
                <a:gd name="T23" fmla="*/ 55 h 62"/>
                <a:gd name="T24" fmla="*/ 107 w 162"/>
                <a:gd name="T25" fmla="*/ 51 h 62"/>
                <a:gd name="T26" fmla="*/ 118 w 162"/>
                <a:gd name="T27" fmla="*/ 46 h 62"/>
                <a:gd name="T28" fmla="*/ 127 w 162"/>
                <a:gd name="T29" fmla="*/ 40 h 62"/>
                <a:gd name="T30" fmla="*/ 136 w 162"/>
                <a:gd name="T31" fmla="*/ 33 h 62"/>
                <a:gd name="T32" fmla="*/ 146 w 162"/>
                <a:gd name="T33" fmla="*/ 25 h 62"/>
                <a:gd name="T34" fmla="*/ 154 w 162"/>
                <a:gd name="T35" fmla="*/ 17 h 62"/>
                <a:gd name="T36" fmla="*/ 161 w 162"/>
                <a:gd name="T37" fmla="*/ 7 h 62"/>
                <a:gd name="T38" fmla="*/ 161 w 162"/>
                <a:gd name="T39" fmla="*/ 7 h 62"/>
                <a:gd name="T40" fmla="*/ 162 w 162"/>
                <a:gd name="T41" fmla="*/ 5 h 62"/>
                <a:gd name="T42" fmla="*/ 162 w 162"/>
                <a:gd name="T43" fmla="*/ 4 h 62"/>
                <a:gd name="T44" fmla="*/ 161 w 162"/>
                <a:gd name="T45" fmla="*/ 2 h 62"/>
                <a:gd name="T46" fmla="*/ 160 w 162"/>
                <a:gd name="T47" fmla="*/ 0 h 62"/>
                <a:gd name="T48" fmla="*/ 155 w 162"/>
                <a:gd name="T49" fmla="*/ 0 h 62"/>
                <a:gd name="T50" fmla="*/ 154 w 162"/>
                <a:gd name="T51" fmla="*/ 0 h 62"/>
                <a:gd name="T52" fmla="*/ 151 w 162"/>
                <a:gd name="T53" fmla="*/ 2 h 62"/>
                <a:gd name="T54" fmla="*/ 151 w 162"/>
                <a:gd name="T55" fmla="*/ 2 h 62"/>
                <a:gd name="T56" fmla="*/ 146 w 162"/>
                <a:gd name="T57" fmla="*/ 10 h 62"/>
                <a:gd name="T58" fmla="*/ 137 w 162"/>
                <a:gd name="T59" fmla="*/ 18 h 62"/>
                <a:gd name="T60" fmla="*/ 130 w 162"/>
                <a:gd name="T61" fmla="*/ 25 h 62"/>
                <a:gd name="T62" fmla="*/ 122 w 162"/>
                <a:gd name="T63" fmla="*/ 31 h 62"/>
                <a:gd name="T64" fmla="*/ 113 w 162"/>
                <a:gd name="T65" fmla="*/ 37 h 62"/>
                <a:gd name="T66" fmla="*/ 104 w 162"/>
                <a:gd name="T67" fmla="*/ 41 h 62"/>
                <a:gd name="T68" fmla="*/ 94 w 162"/>
                <a:gd name="T69" fmla="*/ 45 h 62"/>
                <a:gd name="T70" fmla="*/ 84 w 162"/>
                <a:gd name="T71" fmla="*/ 48 h 62"/>
                <a:gd name="T72" fmla="*/ 84 w 162"/>
                <a:gd name="T73" fmla="*/ 48 h 62"/>
                <a:gd name="T74" fmla="*/ 74 w 162"/>
                <a:gd name="T75" fmla="*/ 51 h 62"/>
                <a:gd name="T76" fmla="*/ 64 w 162"/>
                <a:gd name="T77" fmla="*/ 52 h 62"/>
                <a:gd name="T78" fmla="*/ 53 w 162"/>
                <a:gd name="T79" fmla="*/ 52 h 62"/>
                <a:gd name="T80" fmla="*/ 43 w 162"/>
                <a:gd name="T81" fmla="*/ 52 h 62"/>
                <a:gd name="T82" fmla="*/ 34 w 162"/>
                <a:gd name="T83" fmla="*/ 49 h 62"/>
                <a:gd name="T84" fmla="*/ 24 w 162"/>
                <a:gd name="T85" fmla="*/ 47 h 62"/>
                <a:gd name="T86" fmla="*/ 15 w 162"/>
                <a:gd name="T87" fmla="*/ 41 h 62"/>
                <a:gd name="T88" fmla="*/ 8 w 162"/>
                <a:gd name="T89" fmla="*/ 34 h 62"/>
                <a:gd name="T90" fmla="*/ 8 w 162"/>
                <a:gd name="T91" fmla="*/ 34 h 62"/>
                <a:gd name="T92" fmla="*/ 7 w 162"/>
                <a:gd name="T93" fmla="*/ 33 h 62"/>
                <a:gd name="T94" fmla="*/ 4 w 162"/>
                <a:gd name="T95" fmla="*/ 33 h 62"/>
                <a:gd name="T96" fmla="*/ 3 w 162"/>
                <a:gd name="T97" fmla="*/ 33 h 62"/>
                <a:gd name="T98" fmla="*/ 1 w 162"/>
                <a:gd name="T99" fmla="*/ 34 h 62"/>
                <a:gd name="T100" fmla="*/ 0 w 162"/>
                <a:gd name="T101" fmla="*/ 38 h 62"/>
                <a:gd name="T102" fmla="*/ 0 w 162"/>
                <a:gd name="T103" fmla="*/ 40 h 62"/>
                <a:gd name="T104" fmla="*/ 1 w 162"/>
                <a:gd name="T105" fmla="*/ 42 h 62"/>
                <a:gd name="T106" fmla="*/ 1 w 162"/>
                <a:gd name="T107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2" h="62">
                  <a:moveTo>
                    <a:pt x="1" y="42"/>
                  </a:moveTo>
                  <a:lnTo>
                    <a:pt x="1" y="42"/>
                  </a:lnTo>
                  <a:lnTo>
                    <a:pt x="9" y="49"/>
                  </a:lnTo>
                  <a:lnTo>
                    <a:pt x="18" y="55"/>
                  </a:lnTo>
                  <a:lnTo>
                    <a:pt x="29" y="60"/>
                  </a:lnTo>
                  <a:lnTo>
                    <a:pt x="39" y="62"/>
                  </a:lnTo>
                  <a:lnTo>
                    <a:pt x="51" y="62"/>
                  </a:lnTo>
                  <a:lnTo>
                    <a:pt x="63" y="62"/>
                  </a:lnTo>
                  <a:lnTo>
                    <a:pt x="74" y="61"/>
                  </a:lnTo>
                  <a:lnTo>
                    <a:pt x="85" y="59"/>
                  </a:lnTo>
                  <a:lnTo>
                    <a:pt x="85" y="59"/>
                  </a:lnTo>
                  <a:lnTo>
                    <a:pt x="97" y="55"/>
                  </a:lnTo>
                  <a:lnTo>
                    <a:pt x="107" y="51"/>
                  </a:lnTo>
                  <a:lnTo>
                    <a:pt x="118" y="46"/>
                  </a:lnTo>
                  <a:lnTo>
                    <a:pt x="127" y="40"/>
                  </a:lnTo>
                  <a:lnTo>
                    <a:pt x="136" y="33"/>
                  </a:lnTo>
                  <a:lnTo>
                    <a:pt x="146" y="25"/>
                  </a:lnTo>
                  <a:lnTo>
                    <a:pt x="154" y="17"/>
                  </a:lnTo>
                  <a:lnTo>
                    <a:pt x="161" y="7"/>
                  </a:lnTo>
                  <a:lnTo>
                    <a:pt x="161" y="7"/>
                  </a:lnTo>
                  <a:lnTo>
                    <a:pt x="162" y="5"/>
                  </a:lnTo>
                  <a:lnTo>
                    <a:pt x="162" y="4"/>
                  </a:lnTo>
                  <a:lnTo>
                    <a:pt x="161" y="2"/>
                  </a:lnTo>
                  <a:lnTo>
                    <a:pt x="160" y="0"/>
                  </a:lnTo>
                  <a:lnTo>
                    <a:pt x="155" y="0"/>
                  </a:lnTo>
                  <a:lnTo>
                    <a:pt x="154" y="0"/>
                  </a:lnTo>
                  <a:lnTo>
                    <a:pt x="151" y="2"/>
                  </a:lnTo>
                  <a:lnTo>
                    <a:pt x="151" y="2"/>
                  </a:lnTo>
                  <a:lnTo>
                    <a:pt x="146" y="10"/>
                  </a:lnTo>
                  <a:lnTo>
                    <a:pt x="137" y="18"/>
                  </a:lnTo>
                  <a:lnTo>
                    <a:pt x="130" y="25"/>
                  </a:lnTo>
                  <a:lnTo>
                    <a:pt x="122" y="31"/>
                  </a:lnTo>
                  <a:lnTo>
                    <a:pt x="113" y="37"/>
                  </a:lnTo>
                  <a:lnTo>
                    <a:pt x="104" y="41"/>
                  </a:lnTo>
                  <a:lnTo>
                    <a:pt x="94" y="45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74" y="51"/>
                  </a:lnTo>
                  <a:lnTo>
                    <a:pt x="64" y="52"/>
                  </a:lnTo>
                  <a:lnTo>
                    <a:pt x="53" y="52"/>
                  </a:lnTo>
                  <a:lnTo>
                    <a:pt x="43" y="52"/>
                  </a:lnTo>
                  <a:lnTo>
                    <a:pt x="34" y="49"/>
                  </a:lnTo>
                  <a:lnTo>
                    <a:pt x="24" y="47"/>
                  </a:lnTo>
                  <a:lnTo>
                    <a:pt x="15" y="41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7" y="33"/>
                  </a:lnTo>
                  <a:lnTo>
                    <a:pt x="4" y="33"/>
                  </a:lnTo>
                  <a:lnTo>
                    <a:pt x="3" y="33"/>
                  </a:lnTo>
                  <a:lnTo>
                    <a:pt x="1" y="34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1" y="42"/>
                  </a:lnTo>
                  <a:lnTo>
                    <a:pt x="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9" name="Freeform 79">
              <a:extLst>
                <a:ext uri="{FF2B5EF4-FFF2-40B4-BE49-F238E27FC236}">
                  <a16:creationId xmlns:a16="http://schemas.microsoft.com/office/drawing/2014/main" id="{6E76696C-0FC7-DE00-C18B-3701B0E26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" y="3791"/>
              <a:ext cx="316" cy="467"/>
            </a:xfrm>
            <a:custGeom>
              <a:avLst/>
              <a:gdLst>
                <a:gd name="T0" fmla="*/ 52 w 316"/>
                <a:gd name="T1" fmla="*/ 115 h 467"/>
                <a:gd name="T2" fmla="*/ 17 w 316"/>
                <a:gd name="T3" fmla="*/ 229 h 467"/>
                <a:gd name="T4" fmla="*/ 4 w 316"/>
                <a:gd name="T5" fmla="*/ 286 h 467"/>
                <a:gd name="T6" fmla="*/ 0 w 316"/>
                <a:gd name="T7" fmla="*/ 335 h 467"/>
                <a:gd name="T8" fmla="*/ 6 w 316"/>
                <a:gd name="T9" fmla="*/ 371 h 467"/>
                <a:gd name="T10" fmla="*/ 15 w 316"/>
                <a:gd name="T11" fmla="*/ 395 h 467"/>
                <a:gd name="T12" fmla="*/ 35 w 316"/>
                <a:gd name="T13" fmla="*/ 423 h 467"/>
                <a:gd name="T14" fmla="*/ 61 w 316"/>
                <a:gd name="T15" fmla="*/ 445 h 467"/>
                <a:gd name="T16" fmla="*/ 81 w 316"/>
                <a:gd name="T17" fmla="*/ 455 h 467"/>
                <a:gd name="T18" fmla="*/ 112 w 316"/>
                <a:gd name="T19" fmla="*/ 464 h 467"/>
                <a:gd name="T20" fmla="*/ 157 w 316"/>
                <a:gd name="T21" fmla="*/ 467 h 467"/>
                <a:gd name="T22" fmla="*/ 201 w 316"/>
                <a:gd name="T23" fmla="*/ 462 h 467"/>
                <a:gd name="T24" fmla="*/ 231 w 316"/>
                <a:gd name="T25" fmla="*/ 450 h 467"/>
                <a:gd name="T26" fmla="*/ 248 w 316"/>
                <a:gd name="T27" fmla="*/ 433 h 467"/>
                <a:gd name="T28" fmla="*/ 262 w 316"/>
                <a:gd name="T29" fmla="*/ 404 h 467"/>
                <a:gd name="T30" fmla="*/ 276 w 316"/>
                <a:gd name="T31" fmla="*/ 348 h 467"/>
                <a:gd name="T32" fmla="*/ 280 w 316"/>
                <a:gd name="T33" fmla="*/ 293 h 467"/>
                <a:gd name="T34" fmla="*/ 274 w 316"/>
                <a:gd name="T35" fmla="*/ 237 h 467"/>
                <a:gd name="T36" fmla="*/ 269 w 316"/>
                <a:gd name="T37" fmla="*/ 179 h 467"/>
                <a:gd name="T38" fmla="*/ 274 w 316"/>
                <a:gd name="T39" fmla="*/ 152 h 467"/>
                <a:gd name="T40" fmla="*/ 287 w 316"/>
                <a:gd name="T41" fmla="*/ 127 h 467"/>
                <a:gd name="T42" fmla="*/ 311 w 316"/>
                <a:gd name="T43" fmla="*/ 81 h 467"/>
                <a:gd name="T44" fmla="*/ 315 w 316"/>
                <a:gd name="T45" fmla="*/ 55 h 467"/>
                <a:gd name="T46" fmla="*/ 315 w 316"/>
                <a:gd name="T47" fmla="*/ 28 h 467"/>
                <a:gd name="T48" fmla="*/ 312 w 316"/>
                <a:gd name="T49" fmla="*/ 4 h 467"/>
                <a:gd name="T50" fmla="*/ 307 w 316"/>
                <a:gd name="T51" fmla="*/ 0 h 467"/>
                <a:gd name="T52" fmla="*/ 302 w 316"/>
                <a:gd name="T53" fmla="*/ 2 h 467"/>
                <a:gd name="T54" fmla="*/ 301 w 316"/>
                <a:gd name="T55" fmla="*/ 6 h 467"/>
                <a:gd name="T56" fmla="*/ 306 w 316"/>
                <a:gd name="T57" fmla="*/ 44 h 467"/>
                <a:gd name="T58" fmla="*/ 299 w 316"/>
                <a:gd name="T59" fmla="*/ 82 h 467"/>
                <a:gd name="T60" fmla="*/ 288 w 316"/>
                <a:gd name="T61" fmla="*/ 105 h 467"/>
                <a:gd name="T62" fmla="*/ 264 w 316"/>
                <a:gd name="T63" fmla="*/ 148 h 467"/>
                <a:gd name="T64" fmla="*/ 258 w 316"/>
                <a:gd name="T65" fmla="*/ 174 h 467"/>
                <a:gd name="T66" fmla="*/ 258 w 316"/>
                <a:gd name="T67" fmla="*/ 201 h 467"/>
                <a:gd name="T68" fmla="*/ 267 w 316"/>
                <a:gd name="T69" fmla="*/ 255 h 467"/>
                <a:gd name="T70" fmla="*/ 269 w 316"/>
                <a:gd name="T71" fmla="*/ 307 h 467"/>
                <a:gd name="T72" fmla="*/ 257 w 316"/>
                <a:gd name="T73" fmla="*/ 387 h 467"/>
                <a:gd name="T74" fmla="*/ 248 w 316"/>
                <a:gd name="T75" fmla="*/ 412 h 467"/>
                <a:gd name="T76" fmla="*/ 230 w 316"/>
                <a:gd name="T77" fmla="*/ 438 h 467"/>
                <a:gd name="T78" fmla="*/ 211 w 316"/>
                <a:gd name="T79" fmla="*/ 448 h 467"/>
                <a:gd name="T80" fmla="*/ 180 w 316"/>
                <a:gd name="T81" fmla="*/ 455 h 467"/>
                <a:gd name="T82" fmla="*/ 137 w 316"/>
                <a:gd name="T83" fmla="*/ 457 h 467"/>
                <a:gd name="T84" fmla="*/ 94 w 316"/>
                <a:gd name="T85" fmla="*/ 448 h 467"/>
                <a:gd name="T86" fmla="*/ 74 w 316"/>
                <a:gd name="T87" fmla="*/ 440 h 467"/>
                <a:gd name="T88" fmla="*/ 47 w 316"/>
                <a:gd name="T89" fmla="*/ 420 h 467"/>
                <a:gd name="T90" fmla="*/ 27 w 316"/>
                <a:gd name="T91" fmla="*/ 395 h 467"/>
                <a:gd name="T92" fmla="*/ 18 w 316"/>
                <a:gd name="T93" fmla="*/ 374 h 467"/>
                <a:gd name="T94" fmla="*/ 11 w 316"/>
                <a:gd name="T95" fmla="*/ 340 h 467"/>
                <a:gd name="T96" fmla="*/ 11 w 316"/>
                <a:gd name="T97" fmla="*/ 305 h 467"/>
                <a:gd name="T98" fmla="*/ 21 w 316"/>
                <a:gd name="T99" fmla="*/ 250 h 467"/>
                <a:gd name="T100" fmla="*/ 38 w 316"/>
                <a:gd name="T101" fmla="*/ 197 h 467"/>
                <a:gd name="T102" fmla="*/ 69 w 316"/>
                <a:gd name="T103" fmla="*/ 86 h 467"/>
                <a:gd name="T104" fmla="*/ 76 w 316"/>
                <a:gd name="T105" fmla="*/ 57 h 467"/>
                <a:gd name="T106" fmla="*/ 70 w 316"/>
                <a:gd name="T107" fmla="*/ 53 h 467"/>
                <a:gd name="T108" fmla="*/ 66 w 316"/>
                <a:gd name="T109" fmla="*/ 56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6" h="467">
                  <a:moveTo>
                    <a:pt x="66" y="56"/>
                  </a:moveTo>
                  <a:lnTo>
                    <a:pt x="66" y="56"/>
                  </a:lnTo>
                  <a:lnTo>
                    <a:pt x="52" y="115"/>
                  </a:lnTo>
                  <a:lnTo>
                    <a:pt x="34" y="173"/>
                  </a:lnTo>
                  <a:lnTo>
                    <a:pt x="34" y="173"/>
                  </a:lnTo>
                  <a:lnTo>
                    <a:pt x="17" y="229"/>
                  </a:lnTo>
                  <a:lnTo>
                    <a:pt x="10" y="257"/>
                  </a:lnTo>
                  <a:lnTo>
                    <a:pt x="4" y="286"/>
                  </a:lnTo>
                  <a:lnTo>
                    <a:pt x="4" y="286"/>
                  </a:lnTo>
                  <a:lnTo>
                    <a:pt x="0" y="311"/>
                  </a:lnTo>
                  <a:lnTo>
                    <a:pt x="0" y="322"/>
                  </a:lnTo>
                  <a:lnTo>
                    <a:pt x="0" y="335"/>
                  </a:lnTo>
                  <a:lnTo>
                    <a:pt x="1" y="348"/>
                  </a:lnTo>
                  <a:lnTo>
                    <a:pt x="4" y="360"/>
                  </a:lnTo>
                  <a:lnTo>
                    <a:pt x="6" y="371"/>
                  </a:lnTo>
                  <a:lnTo>
                    <a:pt x="11" y="383"/>
                  </a:lnTo>
                  <a:lnTo>
                    <a:pt x="11" y="383"/>
                  </a:lnTo>
                  <a:lnTo>
                    <a:pt x="15" y="395"/>
                  </a:lnTo>
                  <a:lnTo>
                    <a:pt x="21" y="404"/>
                  </a:lnTo>
                  <a:lnTo>
                    <a:pt x="27" y="413"/>
                  </a:lnTo>
                  <a:lnTo>
                    <a:pt x="35" y="423"/>
                  </a:lnTo>
                  <a:lnTo>
                    <a:pt x="42" y="431"/>
                  </a:lnTo>
                  <a:lnTo>
                    <a:pt x="52" y="438"/>
                  </a:lnTo>
                  <a:lnTo>
                    <a:pt x="61" y="445"/>
                  </a:lnTo>
                  <a:lnTo>
                    <a:pt x="71" y="451"/>
                  </a:lnTo>
                  <a:lnTo>
                    <a:pt x="71" y="451"/>
                  </a:lnTo>
                  <a:lnTo>
                    <a:pt x="81" y="455"/>
                  </a:lnTo>
                  <a:lnTo>
                    <a:pt x="91" y="459"/>
                  </a:lnTo>
                  <a:lnTo>
                    <a:pt x="102" y="461"/>
                  </a:lnTo>
                  <a:lnTo>
                    <a:pt x="112" y="464"/>
                  </a:lnTo>
                  <a:lnTo>
                    <a:pt x="134" y="467"/>
                  </a:lnTo>
                  <a:lnTo>
                    <a:pt x="157" y="467"/>
                  </a:lnTo>
                  <a:lnTo>
                    <a:pt x="157" y="467"/>
                  </a:lnTo>
                  <a:lnTo>
                    <a:pt x="179" y="466"/>
                  </a:lnTo>
                  <a:lnTo>
                    <a:pt x="190" y="465"/>
                  </a:lnTo>
                  <a:lnTo>
                    <a:pt x="201" y="462"/>
                  </a:lnTo>
                  <a:lnTo>
                    <a:pt x="211" y="460"/>
                  </a:lnTo>
                  <a:lnTo>
                    <a:pt x="222" y="455"/>
                  </a:lnTo>
                  <a:lnTo>
                    <a:pt x="231" y="450"/>
                  </a:lnTo>
                  <a:lnTo>
                    <a:pt x="241" y="443"/>
                  </a:lnTo>
                  <a:lnTo>
                    <a:pt x="241" y="443"/>
                  </a:lnTo>
                  <a:lnTo>
                    <a:pt x="248" y="433"/>
                  </a:lnTo>
                  <a:lnTo>
                    <a:pt x="253" y="424"/>
                  </a:lnTo>
                  <a:lnTo>
                    <a:pt x="258" y="415"/>
                  </a:lnTo>
                  <a:lnTo>
                    <a:pt x="262" y="404"/>
                  </a:lnTo>
                  <a:lnTo>
                    <a:pt x="262" y="404"/>
                  </a:lnTo>
                  <a:lnTo>
                    <a:pt x="270" y="376"/>
                  </a:lnTo>
                  <a:lnTo>
                    <a:pt x="276" y="348"/>
                  </a:lnTo>
                  <a:lnTo>
                    <a:pt x="276" y="348"/>
                  </a:lnTo>
                  <a:lnTo>
                    <a:pt x="279" y="321"/>
                  </a:lnTo>
                  <a:lnTo>
                    <a:pt x="280" y="293"/>
                  </a:lnTo>
                  <a:lnTo>
                    <a:pt x="278" y="265"/>
                  </a:lnTo>
                  <a:lnTo>
                    <a:pt x="274" y="237"/>
                  </a:lnTo>
                  <a:lnTo>
                    <a:pt x="274" y="237"/>
                  </a:lnTo>
                  <a:lnTo>
                    <a:pt x="270" y="208"/>
                  </a:lnTo>
                  <a:lnTo>
                    <a:pt x="269" y="194"/>
                  </a:lnTo>
                  <a:lnTo>
                    <a:pt x="269" y="179"/>
                  </a:lnTo>
                  <a:lnTo>
                    <a:pt x="269" y="179"/>
                  </a:lnTo>
                  <a:lnTo>
                    <a:pt x="270" y="165"/>
                  </a:lnTo>
                  <a:lnTo>
                    <a:pt x="274" y="152"/>
                  </a:lnTo>
                  <a:lnTo>
                    <a:pt x="280" y="139"/>
                  </a:lnTo>
                  <a:lnTo>
                    <a:pt x="287" y="127"/>
                  </a:lnTo>
                  <a:lnTo>
                    <a:pt x="287" y="127"/>
                  </a:lnTo>
                  <a:lnTo>
                    <a:pt x="300" y="105"/>
                  </a:lnTo>
                  <a:lnTo>
                    <a:pt x="306" y="92"/>
                  </a:lnTo>
                  <a:lnTo>
                    <a:pt x="311" y="81"/>
                  </a:lnTo>
                  <a:lnTo>
                    <a:pt x="311" y="81"/>
                  </a:lnTo>
                  <a:lnTo>
                    <a:pt x="313" y="68"/>
                  </a:lnTo>
                  <a:lnTo>
                    <a:pt x="315" y="55"/>
                  </a:lnTo>
                  <a:lnTo>
                    <a:pt x="316" y="42"/>
                  </a:lnTo>
                  <a:lnTo>
                    <a:pt x="315" y="28"/>
                  </a:lnTo>
                  <a:lnTo>
                    <a:pt x="315" y="28"/>
                  </a:lnTo>
                  <a:lnTo>
                    <a:pt x="314" y="15"/>
                  </a:lnTo>
                  <a:lnTo>
                    <a:pt x="312" y="4"/>
                  </a:lnTo>
                  <a:lnTo>
                    <a:pt x="312" y="4"/>
                  </a:lnTo>
                  <a:lnTo>
                    <a:pt x="311" y="1"/>
                  </a:lnTo>
                  <a:lnTo>
                    <a:pt x="309" y="0"/>
                  </a:lnTo>
                  <a:lnTo>
                    <a:pt x="307" y="0"/>
                  </a:lnTo>
                  <a:lnTo>
                    <a:pt x="306" y="0"/>
                  </a:lnTo>
                  <a:lnTo>
                    <a:pt x="304" y="0"/>
                  </a:lnTo>
                  <a:lnTo>
                    <a:pt x="302" y="2"/>
                  </a:lnTo>
                  <a:lnTo>
                    <a:pt x="301" y="4"/>
                  </a:lnTo>
                  <a:lnTo>
                    <a:pt x="301" y="6"/>
                  </a:lnTo>
                  <a:lnTo>
                    <a:pt x="301" y="6"/>
                  </a:lnTo>
                  <a:lnTo>
                    <a:pt x="304" y="19"/>
                  </a:lnTo>
                  <a:lnTo>
                    <a:pt x="306" y="32"/>
                  </a:lnTo>
                  <a:lnTo>
                    <a:pt x="306" y="44"/>
                  </a:lnTo>
                  <a:lnTo>
                    <a:pt x="305" y="57"/>
                  </a:lnTo>
                  <a:lnTo>
                    <a:pt x="302" y="69"/>
                  </a:lnTo>
                  <a:lnTo>
                    <a:pt x="299" y="82"/>
                  </a:lnTo>
                  <a:lnTo>
                    <a:pt x="294" y="93"/>
                  </a:lnTo>
                  <a:lnTo>
                    <a:pt x="288" y="105"/>
                  </a:lnTo>
                  <a:lnTo>
                    <a:pt x="288" y="105"/>
                  </a:lnTo>
                  <a:lnTo>
                    <a:pt x="276" y="126"/>
                  </a:lnTo>
                  <a:lnTo>
                    <a:pt x="269" y="138"/>
                  </a:lnTo>
                  <a:lnTo>
                    <a:pt x="264" y="148"/>
                  </a:lnTo>
                  <a:lnTo>
                    <a:pt x="264" y="148"/>
                  </a:lnTo>
                  <a:lnTo>
                    <a:pt x="259" y="161"/>
                  </a:lnTo>
                  <a:lnTo>
                    <a:pt x="258" y="174"/>
                  </a:lnTo>
                  <a:lnTo>
                    <a:pt x="258" y="187"/>
                  </a:lnTo>
                  <a:lnTo>
                    <a:pt x="258" y="201"/>
                  </a:lnTo>
                  <a:lnTo>
                    <a:pt x="258" y="201"/>
                  </a:lnTo>
                  <a:lnTo>
                    <a:pt x="263" y="228"/>
                  </a:lnTo>
                  <a:lnTo>
                    <a:pt x="267" y="255"/>
                  </a:lnTo>
                  <a:lnTo>
                    <a:pt x="267" y="255"/>
                  </a:lnTo>
                  <a:lnTo>
                    <a:pt x="269" y="280"/>
                  </a:lnTo>
                  <a:lnTo>
                    <a:pt x="269" y="307"/>
                  </a:lnTo>
                  <a:lnTo>
                    <a:pt x="269" y="307"/>
                  </a:lnTo>
                  <a:lnTo>
                    <a:pt x="267" y="334"/>
                  </a:lnTo>
                  <a:lnTo>
                    <a:pt x="263" y="361"/>
                  </a:lnTo>
                  <a:lnTo>
                    <a:pt x="257" y="387"/>
                  </a:lnTo>
                  <a:lnTo>
                    <a:pt x="252" y="399"/>
                  </a:lnTo>
                  <a:lnTo>
                    <a:pt x="248" y="412"/>
                  </a:lnTo>
                  <a:lnTo>
                    <a:pt x="248" y="412"/>
                  </a:lnTo>
                  <a:lnTo>
                    <a:pt x="243" y="422"/>
                  </a:lnTo>
                  <a:lnTo>
                    <a:pt x="237" y="430"/>
                  </a:lnTo>
                  <a:lnTo>
                    <a:pt x="230" y="438"/>
                  </a:lnTo>
                  <a:lnTo>
                    <a:pt x="221" y="444"/>
                  </a:lnTo>
                  <a:lnTo>
                    <a:pt x="221" y="444"/>
                  </a:lnTo>
                  <a:lnTo>
                    <a:pt x="211" y="448"/>
                  </a:lnTo>
                  <a:lnTo>
                    <a:pt x="201" y="452"/>
                  </a:lnTo>
                  <a:lnTo>
                    <a:pt x="190" y="454"/>
                  </a:lnTo>
                  <a:lnTo>
                    <a:pt x="180" y="455"/>
                  </a:lnTo>
                  <a:lnTo>
                    <a:pt x="180" y="455"/>
                  </a:lnTo>
                  <a:lnTo>
                    <a:pt x="158" y="457"/>
                  </a:lnTo>
                  <a:lnTo>
                    <a:pt x="137" y="457"/>
                  </a:lnTo>
                  <a:lnTo>
                    <a:pt x="115" y="454"/>
                  </a:lnTo>
                  <a:lnTo>
                    <a:pt x="104" y="452"/>
                  </a:lnTo>
                  <a:lnTo>
                    <a:pt x="94" y="448"/>
                  </a:lnTo>
                  <a:lnTo>
                    <a:pt x="94" y="448"/>
                  </a:lnTo>
                  <a:lnTo>
                    <a:pt x="83" y="445"/>
                  </a:lnTo>
                  <a:lnTo>
                    <a:pt x="74" y="440"/>
                  </a:lnTo>
                  <a:lnTo>
                    <a:pt x="64" y="434"/>
                  </a:lnTo>
                  <a:lnTo>
                    <a:pt x="55" y="427"/>
                  </a:lnTo>
                  <a:lnTo>
                    <a:pt x="47" y="420"/>
                  </a:lnTo>
                  <a:lnTo>
                    <a:pt x="40" y="412"/>
                  </a:lnTo>
                  <a:lnTo>
                    <a:pt x="33" y="404"/>
                  </a:lnTo>
                  <a:lnTo>
                    <a:pt x="27" y="395"/>
                  </a:lnTo>
                  <a:lnTo>
                    <a:pt x="27" y="395"/>
                  </a:lnTo>
                  <a:lnTo>
                    <a:pt x="22" y="384"/>
                  </a:lnTo>
                  <a:lnTo>
                    <a:pt x="18" y="374"/>
                  </a:lnTo>
                  <a:lnTo>
                    <a:pt x="14" y="362"/>
                  </a:lnTo>
                  <a:lnTo>
                    <a:pt x="12" y="352"/>
                  </a:lnTo>
                  <a:lnTo>
                    <a:pt x="11" y="340"/>
                  </a:lnTo>
                  <a:lnTo>
                    <a:pt x="11" y="328"/>
                  </a:lnTo>
                  <a:lnTo>
                    <a:pt x="11" y="305"/>
                  </a:lnTo>
                  <a:lnTo>
                    <a:pt x="11" y="305"/>
                  </a:lnTo>
                  <a:lnTo>
                    <a:pt x="13" y="291"/>
                  </a:lnTo>
                  <a:lnTo>
                    <a:pt x="15" y="277"/>
                  </a:lnTo>
                  <a:lnTo>
                    <a:pt x="21" y="250"/>
                  </a:lnTo>
                  <a:lnTo>
                    <a:pt x="29" y="224"/>
                  </a:lnTo>
                  <a:lnTo>
                    <a:pt x="38" y="197"/>
                  </a:lnTo>
                  <a:lnTo>
                    <a:pt x="38" y="197"/>
                  </a:lnTo>
                  <a:lnTo>
                    <a:pt x="55" y="143"/>
                  </a:lnTo>
                  <a:lnTo>
                    <a:pt x="69" y="86"/>
                  </a:lnTo>
                  <a:lnTo>
                    <a:pt x="69" y="86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57"/>
                  </a:lnTo>
                  <a:lnTo>
                    <a:pt x="75" y="55"/>
                  </a:lnTo>
                  <a:lnTo>
                    <a:pt x="71" y="53"/>
                  </a:lnTo>
                  <a:lnTo>
                    <a:pt x="70" y="53"/>
                  </a:lnTo>
                  <a:lnTo>
                    <a:pt x="68" y="53"/>
                  </a:lnTo>
                  <a:lnTo>
                    <a:pt x="67" y="54"/>
                  </a:lnTo>
                  <a:lnTo>
                    <a:pt x="66" y="56"/>
                  </a:lnTo>
                  <a:lnTo>
                    <a:pt x="66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0" name="Freeform 80">
              <a:extLst>
                <a:ext uri="{FF2B5EF4-FFF2-40B4-BE49-F238E27FC236}">
                  <a16:creationId xmlns:a16="http://schemas.microsoft.com/office/drawing/2014/main" id="{6AA9036D-B5A4-C463-9C6A-16BC0E488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9" y="4081"/>
              <a:ext cx="355" cy="239"/>
            </a:xfrm>
            <a:custGeom>
              <a:avLst/>
              <a:gdLst>
                <a:gd name="T0" fmla="*/ 2 w 355"/>
                <a:gd name="T1" fmla="*/ 179 h 239"/>
                <a:gd name="T2" fmla="*/ 3 w 355"/>
                <a:gd name="T3" fmla="*/ 212 h 239"/>
                <a:gd name="T4" fmla="*/ 6 w 355"/>
                <a:gd name="T5" fmla="*/ 221 h 239"/>
                <a:gd name="T6" fmla="*/ 19 w 355"/>
                <a:gd name="T7" fmla="*/ 231 h 239"/>
                <a:gd name="T8" fmla="*/ 45 w 355"/>
                <a:gd name="T9" fmla="*/ 235 h 239"/>
                <a:gd name="T10" fmla="*/ 152 w 355"/>
                <a:gd name="T11" fmla="*/ 239 h 239"/>
                <a:gd name="T12" fmla="*/ 259 w 355"/>
                <a:gd name="T13" fmla="*/ 233 h 239"/>
                <a:gd name="T14" fmla="*/ 324 w 355"/>
                <a:gd name="T15" fmla="*/ 225 h 239"/>
                <a:gd name="T16" fmla="*/ 342 w 355"/>
                <a:gd name="T17" fmla="*/ 218 h 239"/>
                <a:gd name="T18" fmla="*/ 349 w 355"/>
                <a:gd name="T19" fmla="*/ 211 h 239"/>
                <a:gd name="T20" fmla="*/ 355 w 355"/>
                <a:gd name="T21" fmla="*/ 196 h 239"/>
                <a:gd name="T22" fmla="*/ 354 w 355"/>
                <a:gd name="T23" fmla="*/ 181 h 239"/>
                <a:gd name="T24" fmla="*/ 336 w 355"/>
                <a:gd name="T25" fmla="*/ 154 h 239"/>
                <a:gd name="T26" fmla="*/ 305 w 355"/>
                <a:gd name="T27" fmla="*/ 125 h 239"/>
                <a:gd name="T28" fmla="*/ 276 w 355"/>
                <a:gd name="T29" fmla="*/ 90 h 239"/>
                <a:gd name="T30" fmla="*/ 265 w 355"/>
                <a:gd name="T31" fmla="*/ 70 h 239"/>
                <a:gd name="T32" fmla="*/ 247 w 355"/>
                <a:gd name="T33" fmla="*/ 31 h 239"/>
                <a:gd name="T34" fmla="*/ 230 w 355"/>
                <a:gd name="T35" fmla="*/ 19 h 239"/>
                <a:gd name="T36" fmla="*/ 213 w 355"/>
                <a:gd name="T37" fmla="*/ 11 h 239"/>
                <a:gd name="T38" fmla="*/ 166 w 355"/>
                <a:gd name="T39" fmla="*/ 2 h 239"/>
                <a:gd name="T40" fmla="*/ 137 w 355"/>
                <a:gd name="T41" fmla="*/ 0 h 239"/>
                <a:gd name="T42" fmla="*/ 108 w 355"/>
                <a:gd name="T43" fmla="*/ 2 h 239"/>
                <a:gd name="T44" fmla="*/ 73 w 355"/>
                <a:gd name="T45" fmla="*/ 12 h 239"/>
                <a:gd name="T46" fmla="*/ 44 w 355"/>
                <a:gd name="T47" fmla="*/ 31 h 239"/>
                <a:gd name="T48" fmla="*/ 27 w 355"/>
                <a:gd name="T49" fmla="*/ 50 h 239"/>
                <a:gd name="T50" fmla="*/ 27 w 355"/>
                <a:gd name="T51" fmla="*/ 55 h 239"/>
                <a:gd name="T52" fmla="*/ 35 w 355"/>
                <a:gd name="T53" fmla="*/ 57 h 239"/>
                <a:gd name="T54" fmla="*/ 44 w 355"/>
                <a:gd name="T55" fmla="*/ 46 h 239"/>
                <a:gd name="T56" fmla="*/ 68 w 355"/>
                <a:gd name="T57" fmla="*/ 27 h 239"/>
                <a:gd name="T58" fmla="*/ 97 w 355"/>
                <a:gd name="T59" fmla="*/ 15 h 239"/>
                <a:gd name="T60" fmla="*/ 151 w 355"/>
                <a:gd name="T61" fmla="*/ 11 h 239"/>
                <a:gd name="T62" fmla="*/ 193 w 355"/>
                <a:gd name="T63" fmla="*/ 17 h 239"/>
                <a:gd name="T64" fmla="*/ 220 w 355"/>
                <a:gd name="T65" fmla="*/ 25 h 239"/>
                <a:gd name="T66" fmla="*/ 236 w 355"/>
                <a:gd name="T67" fmla="*/ 36 h 239"/>
                <a:gd name="T68" fmla="*/ 251 w 355"/>
                <a:gd name="T69" fmla="*/ 62 h 239"/>
                <a:gd name="T70" fmla="*/ 263 w 355"/>
                <a:gd name="T71" fmla="*/ 90 h 239"/>
                <a:gd name="T72" fmla="*/ 280 w 355"/>
                <a:gd name="T73" fmla="*/ 114 h 239"/>
                <a:gd name="T74" fmla="*/ 322 w 355"/>
                <a:gd name="T75" fmla="*/ 155 h 239"/>
                <a:gd name="T76" fmla="*/ 338 w 355"/>
                <a:gd name="T77" fmla="*/ 171 h 239"/>
                <a:gd name="T78" fmla="*/ 345 w 355"/>
                <a:gd name="T79" fmla="*/ 191 h 239"/>
                <a:gd name="T80" fmla="*/ 343 w 355"/>
                <a:gd name="T81" fmla="*/ 199 h 239"/>
                <a:gd name="T82" fmla="*/ 339 w 355"/>
                <a:gd name="T83" fmla="*/ 207 h 239"/>
                <a:gd name="T84" fmla="*/ 321 w 355"/>
                <a:gd name="T85" fmla="*/ 216 h 239"/>
                <a:gd name="T86" fmla="*/ 271 w 355"/>
                <a:gd name="T87" fmla="*/ 221 h 239"/>
                <a:gd name="T88" fmla="*/ 173 w 355"/>
                <a:gd name="T89" fmla="*/ 227 h 239"/>
                <a:gd name="T90" fmla="*/ 76 w 355"/>
                <a:gd name="T91" fmla="*/ 226 h 239"/>
                <a:gd name="T92" fmla="*/ 35 w 355"/>
                <a:gd name="T93" fmla="*/ 224 h 239"/>
                <a:gd name="T94" fmla="*/ 24 w 355"/>
                <a:gd name="T95" fmla="*/ 221 h 239"/>
                <a:gd name="T96" fmla="*/ 13 w 355"/>
                <a:gd name="T97" fmla="*/ 210 h 239"/>
                <a:gd name="T98" fmla="*/ 12 w 355"/>
                <a:gd name="T99" fmla="*/ 181 h 239"/>
                <a:gd name="T100" fmla="*/ 13 w 355"/>
                <a:gd name="T101" fmla="*/ 70 h 239"/>
                <a:gd name="T102" fmla="*/ 10 w 355"/>
                <a:gd name="T103" fmla="*/ 64 h 239"/>
                <a:gd name="T104" fmla="*/ 4 w 355"/>
                <a:gd name="T105" fmla="*/ 65 h 239"/>
                <a:gd name="T106" fmla="*/ 3 w 355"/>
                <a:gd name="T107" fmla="*/ 7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5" h="239">
                  <a:moveTo>
                    <a:pt x="3" y="70"/>
                  </a:moveTo>
                  <a:lnTo>
                    <a:pt x="3" y="70"/>
                  </a:lnTo>
                  <a:lnTo>
                    <a:pt x="2" y="179"/>
                  </a:lnTo>
                  <a:lnTo>
                    <a:pt x="2" y="179"/>
                  </a:lnTo>
                  <a:lnTo>
                    <a:pt x="0" y="202"/>
                  </a:lnTo>
                  <a:lnTo>
                    <a:pt x="3" y="212"/>
                  </a:lnTo>
                  <a:lnTo>
                    <a:pt x="4" y="217"/>
                  </a:lnTo>
                  <a:lnTo>
                    <a:pt x="6" y="221"/>
                  </a:lnTo>
                  <a:lnTo>
                    <a:pt x="6" y="221"/>
                  </a:lnTo>
                  <a:lnTo>
                    <a:pt x="10" y="226"/>
                  </a:lnTo>
                  <a:lnTo>
                    <a:pt x="14" y="228"/>
                  </a:lnTo>
                  <a:lnTo>
                    <a:pt x="19" y="231"/>
                  </a:lnTo>
                  <a:lnTo>
                    <a:pt x="24" y="233"/>
                  </a:lnTo>
                  <a:lnTo>
                    <a:pt x="34" y="234"/>
                  </a:lnTo>
                  <a:lnTo>
                    <a:pt x="45" y="235"/>
                  </a:lnTo>
                  <a:lnTo>
                    <a:pt x="45" y="235"/>
                  </a:lnTo>
                  <a:lnTo>
                    <a:pt x="98" y="238"/>
                  </a:lnTo>
                  <a:lnTo>
                    <a:pt x="152" y="239"/>
                  </a:lnTo>
                  <a:lnTo>
                    <a:pt x="206" y="237"/>
                  </a:lnTo>
                  <a:lnTo>
                    <a:pt x="259" y="233"/>
                  </a:lnTo>
                  <a:lnTo>
                    <a:pt x="259" y="233"/>
                  </a:lnTo>
                  <a:lnTo>
                    <a:pt x="313" y="227"/>
                  </a:lnTo>
                  <a:lnTo>
                    <a:pt x="313" y="227"/>
                  </a:lnTo>
                  <a:lnTo>
                    <a:pt x="324" y="225"/>
                  </a:lnTo>
                  <a:lnTo>
                    <a:pt x="334" y="223"/>
                  </a:lnTo>
                  <a:lnTo>
                    <a:pt x="338" y="221"/>
                  </a:lnTo>
                  <a:lnTo>
                    <a:pt x="342" y="218"/>
                  </a:lnTo>
                  <a:lnTo>
                    <a:pt x="346" y="216"/>
                  </a:lnTo>
                  <a:lnTo>
                    <a:pt x="349" y="211"/>
                  </a:lnTo>
                  <a:lnTo>
                    <a:pt x="349" y="211"/>
                  </a:lnTo>
                  <a:lnTo>
                    <a:pt x="353" y="206"/>
                  </a:lnTo>
                  <a:lnTo>
                    <a:pt x="354" y="202"/>
                  </a:lnTo>
                  <a:lnTo>
                    <a:pt x="355" y="196"/>
                  </a:lnTo>
                  <a:lnTo>
                    <a:pt x="355" y="191"/>
                  </a:lnTo>
                  <a:lnTo>
                    <a:pt x="355" y="186"/>
                  </a:lnTo>
                  <a:lnTo>
                    <a:pt x="354" y="181"/>
                  </a:lnTo>
                  <a:lnTo>
                    <a:pt x="349" y="171"/>
                  </a:lnTo>
                  <a:lnTo>
                    <a:pt x="343" y="163"/>
                  </a:lnTo>
                  <a:lnTo>
                    <a:pt x="336" y="154"/>
                  </a:lnTo>
                  <a:lnTo>
                    <a:pt x="321" y="140"/>
                  </a:lnTo>
                  <a:lnTo>
                    <a:pt x="321" y="140"/>
                  </a:lnTo>
                  <a:lnTo>
                    <a:pt x="305" y="125"/>
                  </a:lnTo>
                  <a:lnTo>
                    <a:pt x="289" y="108"/>
                  </a:lnTo>
                  <a:lnTo>
                    <a:pt x="282" y="99"/>
                  </a:lnTo>
                  <a:lnTo>
                    <a:pt x="276" y="90"/>
                  </a:lnTo>
                  <a:lnTo>
                    <a:pt x="270" y="80"/>
                  </a:lnTo>
                  <a:lnTo>
                    <a:pt x="265" y="70"/>
                  </a:lnTo>
                  <a:lnTo>
                    <a:pt x="265" y="70"/>
                  </a:lnTo>
                  <a:lnTo>
                    <a:pt x="257" y="50"/>
                  </a:lnTo>
                  <a:lnTo>
                    <a:pt x="252" y="41"/>
                  </a:lnTo>
                  <a:lnTo>
                    <a:pt x="247" y="31"/>
                  </a:lnTo>
                  <a:lnTo>
                    <a:pt x="247" y="31"/>
                  </a:lnTo>
                  <a:lnTo>
                    <a:pt x="238" y="25"/>
                  </a:lnTo>
                  <a:lnTo>
                    <a:pt x="230" y="19"/>
                  </a:lnTo>
                  <a:lnTo>
                    <a:pt x="222" y="15"/>
                  </a:lnTo>
                  <a:lnTo>
                    <a:pt x="213" y="11"/>
                  </a:lnTo>
                  <a:lnTo>
                    <a:pt x="213" y="11"/>
                  </a:lnTo>
                  <a:lnTo>
                    <a:pt x="201" y="8"/>
                  </a:lnTo>
                  <a:lnTo>
                    <a:pt x="189" y="5"/>
                  </a:lnTo>
                  <a:lnTo>
                    <a:pt x="166" y="2"/>
                  </a:lnTo>
                  <a:lnTo>
                    <a:pt x="166" y="2"/>
                  </a:lnTo>
                  <a:lnTo>
                    <a:pt x="152" y="1"/>
                  </a:lnTo>
                  <a:lnTo>
                    <a:pt x="137" y="0"/>
                  </a:lnTo>
                  <a:lnTo>
                    <a:pt x="122" y="1"/>
                  </a:lnTo>
                  <a:lnTo>
                    <a:pt x="108" y="2"/>
                  </a:lnTo>
                  <a:lnTo>
                    <a:pt x="108" y="2"/>
                  </a:lnTo>
                  <a:lnTo>
                    <a:pt x="96" y="4"/>
                  </a:lnTo>
                  <a:lnTo>
                    <a:pt x="84" y="8"/>
                  </a:lnTo>
                  <a:lnTo>
                    <a:pt x="73" y="12"/>
                  </a:lnTo>
                  <a:lnTo>
                    <a:pt x="62" y="17"/>
                  </a:lnTo>
                  <a:lnTo>
                    <a:pt x="53" y="24"/>
                  </a:lnTo>
                  <a:lnTo>
                    <a:pt x="44" y="31"/>
                  </a:lnTo>
                  <a:lnTo>
                    <a:pt x="34" y="39"/>
                  </a:lnTo>
                  <a:lnTo>
                    <a:pt x="27" y="50"/>
                  </a:lnTo>
                  <a:lnTo>
                    <a:pt x="27" y="50"/>
                  </a:lnTo>
                  <a:lnTo>
                    <a:pt x="27" y="51"/>
                  </a:lnTo>
                  <a:lnTo>
                    <a:pt x="27" y="53"/>
                  </a:lnTo>
                  <a:lnTo>
                    <a:pt x="27" y="55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5" y="57"/>
                  </a:lnTo>
                  <a:lnTo>
                    <a:pt x="37" y="55"/>
                  </a:lnTo>
                  <a:lnTo>
                    <a:pt x="37" y="55"/>
                  </a:lnTo>
                  <a:lnTo>
                    <a:pt x="44" y="46"/>
                  </a:lnTo>
                  <a:lnTo>
                    <a:pt x="51" y="38"/>
                  </a:lnTo>
                  <a:lnTo>
                    <a:pt x="59" y="31"/>
                  </a:lnTo>
                  <a:lnTo>
                    <a:pt x="68" y="27"/>
                  </a:lnTo>
                  <a:lnTo>
                    <a:pt x="77" y="22"/>
                  </a:lnTo>
                  <a:lnTo>
                    <a:pt x="87" y="17"/>
                  </a:lnTo>
                  <a:lnTo>
                    <a:pt x="97" y="15"/>
                  </a:lnTo>
                  <a:lnTo>
                    <a:pt x="108" y="12"/>
                  </a:lnTo>
                  <a:lnTo>
                    <a:pt x="130" y="10"/>
                  </a:lnTo>
                  <a:lnTo>
                    <a:pt x="151" y="11"/>
                  </a:lnTo>
                  <a:lnTo>
                    <a:pt x="173" y="12"/>
                  </a:lnTo>
                  <a:lnTo>
                    <a:pt x="193" y="17"/>
                  </a:lnTo>
                  <a:lnTo>
                    <a:pt x="193" y="17"/>
                  </a:lnTo>
                  <a:lnTo>
                    <a:pt x="202" y="18"/>
                  </a:lnTo>
                  <a:lnTo>
                    <a:pt x="212" y="22"/>
                  </a:lnTo>
                  <a:lnTo>
                    <a:pt x="220" y="25"/>
                  </a:lnTo>
                  <a:lnTo>
                    <a:pt x="228" y="30"/>
                  </a:lnTo>
                  <a:lnTo>
                    <a:pt x="228" y="30"/>
                  </a:lnTo>
                  <a:lnTo>
                    <a:pt x="236" y="36"/>
                  </a:lnTo>
                  <a:lnTo>
                    <a:pt x="242" y="44"/>
                  </a:lnTo>
                  <a:lnTo>
                    <a:pt x="247" y="52"/>
                  </a:lnTo>
                  <a:lnTo>
                    <a:pt x="251" y="62"/>
                  </a:lnTo>
                  <a:lnTo>
                    <a:pt x="251" y="62"/>
                  </a:lnTo>
                  <a:lnTo>
                    <a:pt x="258" y="80"/>
                  </a:lnTo>
                  <a:lnTo>
                    <a:pt x="263" y="90"/>
                  </a:lnTo>
                  <a:lnTo>
                    <a:pt x="268" y="98"/>
                  </a:lnTo>
                  <a:lnTo>
                    <a:pt x="268" y="98"/>
                  </a:lnTo>
                  <a:lnTo>
                    <a:pt x="280" y="114"/>
                  </a:lnTo>
                  <a:lnTo>
                    <a:pt x="293" y="128"/>
                  </a:lnTo>
                  <a:lnTo>
                    <a:pt x="293" y="128"/>
                  </a:lnTo>
                  <a:lnTo>
                    <a:pt x="322" y="155"/>
                  </a:lnTo>
                  <a:lnTo>
                    <a:pt x="322" y="155"/>
                  </a:lnTo>
                  <a:lnTo>
                    <a:pt x="331" y="163"/>
                  </a:lnTo>
                  <a:lnTo>
                    <a:pt x="338" y="171"/>
                  </a:lnTo>
                  <a:lnTo>
                    <a:pt x="342" y="181"/>
                  </a:lnTo>
                  <a:lnTo>
                    <a:pt x="343" y="185"/>
                  </a:lnTo>
                  <a:lnTo>
                    <a:pt x="345" y="191"/>
                  </a:lnTo>
                  <a:lnTo>
                    <a:pt x="345" y="191"/>
                  </a:lnTo>
                  <a:lnTo>
                    <a:pt x="345" y="196"/>
                  </a:lnTo>
                  <a:lnTo>
                    <a:pt x="343" y="199"/>
                  </a:lnTo>
                  <a:lnTo>
                    <a:pt x="342" y="204"/>
                  </a:lnTo>
                  <a:lnTo>
                    <a:pt x="339" y="207"/>
                  </a:lnTo>
                  <a:lnTo>
                    <a:pt x="339" y="207"/>
                  </a:lnTo>
                  <a:lnTo>
                    <a:pt x="335" y="211"/>
                  </a:lnTo>
                  <a:lnTo>
                    <a:pt x="331" y="213"/>
                  </a:lnTo>
                  <a:lnTo>
                    <a:pt x="321" y="216"/>
                  </a:lnTo>
                  <a:lnTo>
                    <a:pt x="321" y="216"/>
                  </a:lnTo>
                  <a:lnTo>
                    <a:pt x="296" y="219"/>
                  </a:lnTo>
                  <a:lnTo>
                    <a:pt x="271" y="221"/>
                  </a:lnTo>
                  <a:lnTo>
                    <a:pt x="271" y="221"/>
                  </a:lnTo>
                  <a:lnTo>
                    <a:pt x="222" y="226"/>
                  </a:lnTo>
                  <a:lnTo>
                    <a:pt x="173" y="227"/>
                  </a:lnTo>
                  <a:lnTo>
                    <a:pt x="124" y="228"/>
                  </a:lnTo>
                  <a:lnTo>
                    <a:pt x="76" y="226"/>
                  </a:lnTo>
                  <a:lnTo>
                    <a:pt x="76" y="226"/>
                  </a:lnTo>
                  <a:lnTo>
                    <a:pt x="48" y="225"/>
                  </a:lnTo>
                  <a:lnTo>
                    <a:pt x="48" y="225"/>
                  </a:lnTo>
                  <a:lnTo>
                    <a:pt x="35" y="224"/>
                  </a:lnTo>
                  <a:lnTo>
                    <a:pt x="30" y="223"/>
                  </a:lnTo>
                  <a:lnTo>
                    <a:pt x="24" y="221"/>
                  </a:lnTo>
                  <a:lnTo>
                    <a:pt x="24" y="221"/>
                  </a:lnTo>
                  <a:lnTo>
                    <a:pt x="18" y="219"/>
                  </a:lnTo>
                  <a:lnTo>
                    <a:pt x="14" y="216"/>
                  </a:lnTo>
                  <a:lnTo>
                    <a:pt x="13" y="210"/>
                  </a:lnTo>
                  <a:lnTo>
                    <a:pt x="12" y="204"/>
                  </a:lnTo>
                  <a:lnTo>
                    <a:pt x="11" y="192"/>
                  </a:lnTo>
                  <a:lnTo>
                    <a:pt x="12" y="181"/>
                  </a:lnTo>
                  <a:lnTo>
                    <a:pt x="12" y="181"/>
                  </a:lnTo>
                  <a:lnTo>
                    <a:pt x="13" y="70"/>
                  </a:lnTo>
                  <a:lnTo>
                    <a:pt x="13" y="70"/>
                  </a:lnTo>
                  <a:lnTo>
                    <a:pt x="12" y="67"/>
                  </a:lnTo>
                  <a:lnTo>
                    <a:pt x="11" y="65"/>
                  </a:lnTo>
                  <a:lnTo>
                    <a:pt x="10" y="64"/>
                  </a:lnTo>
                  <a:lnTo>
                    <a:pt x="7" y="64"/>
                  </a:lnTo>
                  <a:lnTo>
                    <a:pt x="6" y="64"/>
                  </a:lnTo>
                  <a:lnTo>
                    <a:pt x="4" y="65"/>
                  </a:lnTo>
                  <a:lnTo>
                    <a:pt x="3" y="67"/>
                  </a:lnTo>
                  <a:lnTo>
                    <a:pt x="3" y="70"/>
                  </a:lnTo>
                  <a:lnTo>
                    <a:pt x="3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81">
              <a:extLst>
                <a:ext uri="{FF2B5EF4-FFF2-40B4-BE49-F238E27FC236}">
                  <a16:creationId xmlns:a16="http://schemas.microsoft.com/office/drawing/2014/main" id="{10A4B5D5-D8BC-A1D9-F326-BE98F11DE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5" y="4245"/>
              <a:ext cx="148" cy="38"/>
            </a:xfrm>
            <a:custGeom>
              <a:avLst/>
              <a:gdLst>
                <a:gd name="T0" fmla="*/ 8 w 148"/>
                <a:gd name="T1" fmla="*/ 38 h 38"/>
                <a:gd name="T2" fmla="*/ 8 w 148"/>
                <a:gd name="T3" fmla="*/ 38 h 38"/>
                <a:gd name="T4" fmla="*/ 23 w 148"/>
                <a:gd name="T5" fmla="*/ 29 h 38"/>
                <a:gd name="T6" fmla="*/ 39 w 148"/>
                <a:gd name="T7" fmla="*/ 22 h 38"/>
                <a:gd name="T8" fmla="*/ 56 w 148"/>
                <a:gd name="T9" fmla="*/ 18 h 38"/>
                <a:gd name="T10" fmla="*/ 72 w 148"/>
                <a:gd name="T11" fmla="*/ 13 h 38"/>
                <a:gd name="T12" fmla="*/ 89 w 148"/>
                <a:gd name="T13" fmla="*/ 12 h 38"/>
                <a:gd name="T14" fmla="*/ 106 w 148"/>
                <a:gd name="T15" fmla="*/ 11 h 38"/>
                <a:gd name="T16" fmla="*/ 123 w 148"/>
                <a:gd name="T17" fmla="*/ 12 h 38"/>
                <a:gd name="T18" fmla="*/ 141 w 148"/>
                <a:gd name="T19" fmla="*/ 14 h 38"/>
                <a:gd name="T20" fmla="*/ 141 w 148"/>
                <a:gd name="T21" fmla="*/ 14 h 38"/>
                <a:gd name="T22" fmla="*/ 143 w 148"/>
                <a:gd name="T23" fmla="*/ 14 h 38"/>
                <a:gd name="T24" fmla="*/ 144 w 148"/>
                <a:gd name="T25" fmla="*/ 13 h 38"/>
                <a:gd name="T26" fmla="*/ 147 w 148"/>
                <a:gd name="T27" fmla="*/ 10 h 38"/>
                <a:gd name="T28" fmla="*/ 148 w 148"/>
                <a:gd name="T29" fmla="*/ 8 h 38"/>
                <a:gd name="T30" fmla="*/ 147 w 148"/>
                <a:gd name="T31" fmla="*/ 6 h 38"/>
                <a:gd name="T32" fmla="*/ 145 w 148"/>
                <a:gd name="T33" fmla="*/ 5 h 38"/>
                <a:gd name="T34" fmla="*/ 143 w 148"/>
                <a:gd name="T35" fmla="*/ 4 h 38"/>
                <a:gd name="T36" fmla="*/ 143 w 148"/>
                <a:gd name="T37" fmla="*/ 4 h 38"/>
                <a:gd name="T38" fmla="*/ 126 w 148"/>
                <a:gd name="T39" fmla="*/ 1 h 38"/>
                <a:gd name="T40" fmla="*/ 107 w 148"/>
                <a:gd name="T41" fmla="*/ 0 h 38"/>
                <a:gd name="T42" fmla="*/ 88 w 148"/>
                <a:gd name="T43" fmla="*/ 1 h 38"/>
                <a:gd name="T44" fmla="*/ 71 w 148"/>
                <a:gd name="T45" fmla="*/ 4 h 38"/>
                <a:gd name="T46" fmla="*/ 53 w 148"/>
                <a:gd name="T47" fmla="*/ 7 h 38"/>
                <a:gd name="T48" fmla="*/ 36 w 148"/>
                <a:gd name="T49" fmla="*/ 13 h 38"/>
                <a:gd name="T50" fmla="*/ 18 w 148"/>
                <a:gd name="T51" fmla="*/ 20 h 38"/>
                <a:gd name="T52" fmla="*/ 2 w 148"/>
                <a:gd name="T53" fmla="*/ 28 h 38"/>
                <a:gd name="T54" fmla="*/ 2 w 148"/>
                <a:gd name="T55" fmla="*/ 28 h 38"/>
                <a:gd name="T56" fmla="*/ 1 w 148"/>
                <a:gd name="T57" fmla="*/ 29 h 38"/>
                <a:gd name="T58" fmla="*/ 0 w 148"/>
                <a:gd name="T59" fmla="*/ 32 h 38"/>
                <a:gd name="T60" fmla="*/ 0 w 148"/>
                <a:gd name="T61" fmla="*/ 34 h 38"/>
                <a:gd name="T62" fmla="*/ 1 w 148"/>
                <a:gd name="T63" fmla="*/ 35 h 38"/>
                <a:gd name="T64" fmla="*/ 2 w 148"/>
                <a:gd name="T65" fmla="*/ 36 h 38"/>
                <a:gd name="T66" fmla="*/ 3 w 148"/>
                <a:gd name="T67" fmla="*/ 38 h 38"/>
                <a:gd name="T68" fmla="*/ 5 w 148"/>
                <a:gd name="T69" fmla="*/ 38 h 38"/>
                <a:gd name="T70" fmla="*/ 8 w 148"/>
                <a:gd name="T71" fmla="*/ 38 h 38"/>
                <a:gd name="T72" fmla="*/ 8 w 148"/>
                <a:gd name="T7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8" h="38">
                  <a:moveTo>
                    <a:pt x="8" y="38"/>
                  </a:moveTo>
                  <a:lnTo>
                    <a:pt x="8" y="38"/>
                  </a:lnTo>
                  <a:lnTo>
                    <a:pt x="23" y="29"/>
                  </a:lnTo>
                  <a:lnTo>
                    <a:pt x="39" y="22"/>
                  </a:lnTo>
                  <a:lnTo>
                    <a:pt x="56" y="18"/>
                  </a:lnTo>
                  <a:lnTo>
                    <a:pt x="72" y="13"/>
                  </a:lnTo>
                  <a:lnTo>
                    <a:pt x="89" y="12"/>
                  </a:lnTo>
                  <a:lnTo>
                    <a:pt x="106" y="11"/>
                  </a:lnTo>
                  <a:lnTo>
                    <a:pt x="123" y="12"/>
                  </a:lnTo>
                  <a:lnTo>
                    <a:pt x="141" y="14"/>
                  </a:lnTo>
                  <a:lnTo>
                    <a:pt x="141" y="14"/>
                  </a:lnTo>
                  <a:lnTo>
                    <a:pt x="143" y="14"/>
                  </a:lnTo>
                  <a:lnTo>
                    <a:pt x="144" y="13"/>
                  </a:lnTo>
                  <a:lnTo>
                    <a:pt x="147" y="10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5" y="5"/>
                  </a:lnTo>
                  <a:lnTo>
                    <a:pt x="143" y="4"/>
                  </a:lnTo>
                  <a:lnTo>
                    <a:pt x="143" y="4"/>
                  </a:lnTo>
                  <a:lnTo>
                    <a:pt x="126" y="1"/>
                  </a:lnTo>
                  <a:lnTo>
                    <a:pt x="107" y="0"/>
                  </a:lnTo>
                  <a:lnTo>
                    <a:pt x="88" y="1"/>
                  </a:lnTo>
                  <a:lnTo>
                    <a:pt x="71" y="4"/>
                  </a:lnTo>
                  <a:lnTo>
                    <a:pt x="53" y="7"/>
                  </a:lnTo>
                  <a:lnTo>
                    <a:pt x="36" y="13"/>
                  </a:lnTo>
                  <a:lnTo>
                    <a:pt x="18" y="20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1" y="29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1" y="35"/>
                  </a:lnTo>
                  <a:lnTo>
                    <a:pt x="2" y="36"/>
                  </a:lnTo>
                  <a:lnTo>
                    <a:pt x="3" y="38"/>
                  </a:lnTo>
                  <a:lnTo>
                    <a:pt x="5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2" name="Freeform 82">
              <a:extLst>
                <a:ext uri="{FF2B5EF4-FFF2-40B4-BE49-F238E27FC236}">
                  <a16:creationId xmlns:a16="http://schemas.microsoft.com/office/drawing/2014/main" id="{DE8833F3-3B3C-9B36-569E-44FF79E08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4" y="4125"/>
              <a:ext cx="80" cy="96"/>
            </a:xfrm>
            <a:custGeom>
              <a:avLst/>
              <a:gdLst>
                <a:gd name="T0" fmla="*/ 70 w 80"/>
                <a:gd name="T1" fmla="*/ 5 h 96"/>
                <a:gd name="T2" fmla="*/ 70 w 80"/>
                <a:gd name="T3" fmla="*/ 5 h 96"/>
                <a:gd name="T4" fmla="*/ 67 w 80"/>
                <a:gd name="T5" fmla="*/ 19 h 96"/>
                <a:gd name="T6" fmla="*/ 64 w 80"/>
                <a:gd name="T7" fmla="*/ 32 h 96"/>
                <a:gd name="T8" fmla="*/ 58 w 80"/>
                <a:gd name="T9" fmla="*/ 44 h 96"/>
                <a:gd name="T10" fmla="*/ 50 w 80"/>
                <a:gd name="T11" fmla="*/ 55 h 96"/>
                <a:gd name="T12" fmla="*/ 50 w 80"/>
                <a:gd name="T13" fmla="*/ 55 h 96"/>
                <a:gd name="T14" fmla="*/ 39 w 80"/>
                <a:gd name="T15" fmla="*/ 65 h 96"/>
                <a:gd name="T16" fmla="*/ 28 w 80"/>
                <a:gd name="T17" fmla="*/ 74 h 96"/>
                <a:gd name="T18" fmla="*/ 15 w 80"/>
                <a:gd name="T19" fmla="*/ 81 h 96"/>
                <a:gd name="T20" fmla="*/ 2 w 80"/>
                <a:gd name="T21" fmla="*/ 86 h 96"/>
                <a:gd name="T22" fmla="*/ 2 w 80"/>
                <a:gd name="T23" fmla="*/ 86 h 96"/>
                <a:gd name="T24" fmla="*/ 0 w 80"/>
                <a:gd name="T25" fmla="*/ 88 h 96"/>
                <a:gd name="T26" fmla="*/ 0 w 80"/>
                <a:gd name="T27" fmla="*/ 90 h 96"/>
                <a:gd name="T28" fmla="*/ 0 w 80"/>
                <a:gd name="T29" fmla="*/ 91 h 96"/>
                <a:gd name="T30" fmla="*/ 0 w 80"/>
                <a:gd name="T31" fmla="*/ 93 h 96"/>
                <a:gd name="T32" fmla="*/ 3 w 80"/>
                <a:gd name="T33" fmla="*/ 96 h 96"/>
                <a:gd name="T34" fmla="*/ 4 w 80"/>
                <a:gd name="T35" fmla="*/ 96 h 96"/>
                <a:gd name="T36" fmla="*/ 7 w 80"/>
                <a:gd name="T37" fmla="*/ 96 h 96"/>
                <a:gd name="T38" fmla="*/ 7 w 80"/>
                <a:gd name="T39" fmla="*/ 96 h 96"/>
                <a:gd name="T40" fmla="*/ 22 w 80"/>
                <a:gd name="T41" fmla="*/ 89 h 96"/>
                <a:gd name="T42" fmla="*/ 35 w 80"/>
                <a:gd name="T43" fmla="*/ 82 h 96"/>
                <a:gd name="T44" fmla="*/ 48 w 80"/>
                <a:gd name="T45" fmla="*/ 72 h 96"/>
                <a:gd name="T46" fmla="*/ 53 w 80"/>
                <a:gd name="T47" fmla="*/ 67 h 96"/>
                <a:gd name="T48" fmla="*/ 59 w 80"/>
                <a:gd name="T49" fmla="*/ 61 h 96"/>
                <a:gd name="T50" fmla="*/ 59 w 80"/>
                <a:gd name="T51" fmla="*/ 61 h 96"/>
                <a:gd name="T52" fmla="*/ 67 w 80"/>
                <a:gd name="T53" fmla="*/ 48 h 96"/>
                <a:gd name="T54" fmla="*/ 74 w 80"/>
                <a:gd name="T55" fmla="*/ 35 h 96"/>
                <a:gd name="T56" fmla="*/ 78 w 80"/>
                <a:gd name="T57" fmla="*/ 20 h 96"/>
                <a:gd name="T58" fmla="*/ 80 w 80"/>
                <a:gd name="T59" fmla="*/ 5 h 96"/>
                <a:gd name="T60" fmla="*/ 80 w 80"/>
                <a:gd name="T61" fmla="*/ 5 h 96"/>
                <a:gd name="T62" fmla="*/ 80 w 80"/>
                <a:gd name="T63" fmla="*/ 4 h 96"/>
                <a:gd name="T64" fmla="*/ 79 w 80"/>
                <a:gd name="T65" fmla="*/ 1 h 96"/>
                <a:gd name="T66" fmla="*/ 77 w 80"/>
                <a:gd name="T67" fmla="*/ 0 h 96"/>
                <a:gd name="T68" fmla="*/ 76 w 80"/>
                <a:gd name="T69" fmla="*/ 0 h 96"/>
                <a:gd name="T70" fmla="*/ 71 w 80"/>
                <a:gd name="T71" fmla="*/ 1 h 96"/>
                <a:gd name="T72" fmla="*/ 70 w 80"/>
                <a:gd name="T73" fmla="*/ 4 h 96"/>
                <a:gd name="T74" fmla="*/ 70 w 80"/>
                <a:gd name="T75" fmla="*/ 5 h 96"/>
                <a:gd name="T76" fmla="*/ 70 w 80"/>
                <a:gd name="T77" fmla="*/ 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0" h="96">
                  <a:moveTo>
                    <a:pt x="70" y="5"/>
                  </a:moveTo>
                  <a:lnTo>
                    <a:pt x="70" y="5"/>
                  </a:lnTo>
                  <a:lnTo>
                    <a:pt x="67" y="19"/>
                  </a:lnTo>
                  <a:lnTo>
                    <a:pt x="64" y="32"/>
                  </a:lnTo>
                  <a:lnTo>
                    <a:pt x="58" y="44"/>
                  </a:lnTo>
                  <a:lnTo>
                    <a:pt x="50" y="55"/>
                  </a:lnTo>
                  <a:lnTo>
                    <a:pt x="50" y="55"/>
                  </a:lnTo>
                  <a:lnTo>
                    <a:pt x="39" y="65"/>
                  </a:lnTo>
                  <a:lnTo>
                    <a:pt x="28" y="74"/>
                  </a:lnTo>
                  <a:lnTo>
                    <a:pt x="15" y="81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3" y="96"/>
                  </a:lnTo>
                  <a:lnTo>
                    <a:pt x="4" y="96"/>
                  </a:lnTo>
                  <a:lnTo>
                    <a:pt x="7" y="96"/>
                  </a:lnTo>
                  <a:lnTo>
                    <a:pt x="7" y="96"/>
                  </a:lnTo>
                  <a:lnTo>
                    <a:pt x="22" y="89"/>
                  </a:lnTo>
                  <a:lnTo>
                    <a:pt x="35" y="82"/>
                  </a:lnTo>
                  <a:lnTo>
                    <a:pt x="48" y="72"/>
                  </a:lnTo>
                  <a:lnTo>
                    <a:pt x="53" y="67"/>
                  </a:lnTo>
                  <a:lnTo>
                    <a:pt x="59" y="61"/>
                  </a:lnTo>
                  <a:lnTo>
                    <a:pt x="59" y="61"/>
                  </a:lnTo>
                  <a:lnTo>
                    <a:pt x="67" y="48"/>
                  </a:lnTo>
                  <a:lnTo>
                    <a:pt x="74" y="35"/>
                  </a:lnTo>
                  <a:lnTo>
                    <a:pt x="78" y="20"/>
                  </a:lnTo>
                  <a:lnTo>
                    <a:pt x="80" y="5"/>
                  </a:lnTo>
                  <a:lnTo>
                    <a:pt x="80" y="5"/>
                  </a:lnTo>
                  <a:lnTo>
                    <a:pt x="80" y="4"/>
                  </a:lnTo>
                  <a:lnTo>
                    <a:pt x="79" y="1"/>
                  </a:lnTo>
                  <a:lnTo>
                    <a:pt x="77" y="0"/>
                  </a:lnTo>
                  <a:lnTo>
                    <a:pt x="76" y="0"/>
                  </a:lnTo>
                  <a:lnTo>
                    <a:pt x="71" y="1"/>
                  </a:lnTo>
                  <a:lnTo>
                    <a:pt x="70" y="4"/>
                  </a:lnTo>
                  <a:lnTo>
                    <a:pt x="70" y="5"/>
                  </a:lnTo>
                  <a:lnTo>
                    <a:pt x="7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3" name="Freeform 83">
              <a:extLst>
                <a:ext uri="{FF2B5EF4-FFF2-40B4-BE49-F238E27FC236}">
                  <a16:creationId xmlns:a16="http://schemas.microsoft.com/office/drawing/2014/main" id="{EEA61CF1-7BB3-6270-EDF5-241CFD032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3" y="2779"/>
              <a:ext cx="50" cy="1336"/>
            </a:xfrm>
            <a:custGeom>
              <a:avLst/>
              <a:gdLst>
                <a:gd name="T0" fmla="*/ 0 w 50"/>
                <a:gd name="T1" fmla="*/ 4 h 1336"/>
                <a:gd name="T2" fmla="*/ 0 w 50"/>
                <a:gd name="T3" fmla="*/ 4 h 1336"/>
                <a:gd name="T4" fmla="*/ 7 w 50"/>
                <a:gd name="T5" fmla="*/ 135 h 1336"/>
                <a:gd name="T6" fmla="*/ 10 w 50"/>
                <a:gd name="T7" fmla="*/ 199 h 1336"/>
                <a:gd name="T8" fmla="*/ 13 w 50"/>
                <a:gd name="T9" fmla="*/ 265 h 1336"/>
                <a:gd name="T10" fmla="*/ 13 w 50"/>
                <a:gd name="T11" fmla="*/ 265 h 1336"/>
                <a:gd name="T12" fmla="*/ 13 w 50"/>
                <a:gd name="T13" fmla="*/ 329 h 1336"/>
                <a:gd name="T14" fmla="*/ 13 w 50"/>
                <a:gd name="T15" fmla="*/ 394 h 1336"/>
                <a:gd name="T16" fmla="*/ 13 w 50"/>
                <a:gd name="T17" fmla="*/ 394 h 1336"/>
                <a:gd name="T18" fmla="*/ 9 w 50"/>
                <a:gd name="T19" fmla="*/ 457 h 1336"/>
                <a:gd name="T20" fmla="*/ 6 w 50"/>
                <a:gd name="T21" fmla="*/ 522 h 1336"/>
                <a:gd name="T22" fmla="*/ 6 w 50"/>
                <a:gd name="T23" fmla="*/ 522 h 1336"/>
                <a:gd name="T24" fmla="*/ 5 w 50"/>
                <a:gd name="T25" fmla="*/ 554 h 1336"/>
                <a:gd name="T26" fmla="*/ 3 w 50"/>
                <a:gd name="T27" fmla="*/ 586 h 1336"/>
                <a:gd name="T28" fmla="*/ 5 w 50"/>
                <a:gd name="T29" fmla="*/ 650 h 1336"/>
                <a:gd name="T30" fmla="*/ 7 w 50"/>
                <a:gd name="T31" fmla="*/ 713 h 1336"/>
                <a:gd name="T32" fmla="*/ 10 w 50"/>
                <a:gd name="T33" fmla="*/ 777 h 1336"/>
                <a:gd name="T34" fmla="*/ 10 w 50"/>
                <a:gd name="T35" fmla="*/ 777 h 1336"/>
                <a:gd name="T36" fmla="*/ 24 w 50"/>
                <a:gd name="T37" fmla="*/ 1037 h 1336"/>
                <a:gd name="T38" fmla="*/ 24 w 50"/>
                <a:gd name="T39" fmla="*/ 1037 h 1336"/>
                <a:gd name="T40" fmla="*/ 39 w 50"/>
                <a:gd name="T41" fmla="*/ 1330 h 1336"/>
                <a:gd name="T42" fmla="*/ 39 w 50"/>
                <a:gd name="T43" fmla="*/ 1330 h 1336"/>
                <a:gd name="T44" fmla="*/ 41 w 50"/>
                <a:gd name="T45" fmla="*/ 1332 h 1336"/>
                <a:gd name="T46" fmla="*/ 42 w 50"/>
                <a:gd name="T47" fmla="*/ 1334 h 1336"/>
                <a:gd name="T48" fmla="*/ 45 w 50"/>
                <a:gd name="T49" fmla="*/ 1336 h 1336"/>
                <a:gd name="T50" fmla="*/ 48 w 50"/>
                <a:gd name="T51" fmla="*/ 1334 h 1336"/>
                <a:gd name="T52" fmla="*/ 49 w 50"/>
                <a:gd name="T53" fmla="*/ 1334 h 1336"/>
                <a:gd name="T54" fmla="*/ 50 w 50"/>
                <a:gd name="T55" fmla="*/ 1332 h 1336"/>
                <a:gd name="T56" fmla="*/ 50 w 50"/>
                <a:gd name="T57" fmla="*/ 1330 h 1336"/>
                <a:gd name="T58" fmla="*/ 50 w 50"/>
                <a:gd name="T59" fmla="*/ 1330 h 1336"/>
                <a:gd name="T60" fmla="*/ 23 w 50"/>
                <a:gd name="T61" fmla="*/ 809 h 1336"/>
                <a:gd name="T62" fmla="*/ 23 w 50"/>
                <a:gd name="T63" fmla="*/ 809 h 1336"/>
                <a:gd name="T64" fmla="*/ 16 w 50"/>
                <a:gd name="T65" fmla="*/ 682 h 1336"/>
                <a:gd name="T66" fmla="*/ 14 w 50"/>
                <a:gd name="T67" fmla="*/ 617 h 1336"/>
                <a:gd name="T68" fmla="*/ 14 w 50"/>
                <a:gd name="T69" fmla="*/ 585 h 1336"/>
                <a:gd name="T70" fmla="*/ 15 w 50"/>
                <a:gd name="T71" fmla="*/ 553 h 1336"/>
                <a:gd name="T72" fmla="*/ 15 w 50"/>
                <a:gd name="T73" fmla="*/ 553 h 1336"/>
                <a:gd name="T74" fmla="*/ 18 w 50"/>
                <a:gd name="T75" fmla="*/ 489 h 1336"/>
                <a:gd name="T76" fmla="*/ 22 w 50"/>
                <a:gd name="T77" fmla="*/ 426 h 1336"/>
                <a:gd name="T78" fmla="*/ 22 w 50"/>
                <a:gd name="T79" fmla="*/ 426 h 1336"/>
                <a:gd name="T80" fmla="*/ 23 w 50"/>
                <a:gd name="T81" fmla="*/ 361 h 1336"/>
                <a:gd name="T82" fmla="*/ 23 w 50"/>
                <a:gd name="T83" fmla="*/ 296 h 1336"/>
                <a:gd name="T84" fmla="*/ 23 w 50"/>
                <a:gd name="T85" fmla="*/ 296 h 1336"/>
                <a:gd name="T86" fmla="*/ 21 w 50"/>
                <a:gd name="T87" fmla="*/ 224 h 1336"/>
                <a:gd name="T88" fmla="*/ 18 w 50"/>
                <a:gd name="T89" fmla="*/ 150 h 1336"/>
                <a:gd name="T90" fmla="*/ 10 w 50"/>
                <a:gd name="T91" fmla="*/ 4 h 1336"/>
                <a:gd name="T92" fmla="*/ 10 w 50"/>
                <a:gd name="T93" fmla="*/ 4 h 1336"/>
                <a:gd name="T94" fmla="*/ 9 w 50"/>
                <a:gd name="T95" fmla="*/ 2 h 1336"/>
                <a:gd name="T96" fmla="*/ 8 w 50"/>
                <a:gd name="T97" fmla="*/ 1 h 1336"/>
                <a:gd name="T98" fmla="*/ 5 w 50"/>
                <a:gd name="T99" fmla="*/ 0 h 1336"/>
                <a:gd name="T100" fmla="*/ 2 w 50"/>
                <a:gd name="T101" fmla="*/ 0 h 1336"/>
                <a:gd name="T102" fmla="*/ 1 w 50"/>
                <a:gd name="T103" fmla="*/ 1 h 1336"/>
                <a:gd name="T104" fmla="*/ 0 w 50"/>
                <a:gd name="T105" fmla="*/ 2 h 1336"/>
                <a:gd name="T106" fmla="*/ 0 w 50"/>
                <a:gd name="T107" fmla="*/ 4 h 1336"/>
                <a:gd name="T108" fmla="*/ 0 w 50"/>
                <a:gd name="T109" fmla="*/ 4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" h="1336">
                  <a:moveTo>
                    <a:pt x="0" y="4"/>
                  </a:moveTo>
                  <a:lnTo>
                    <a:pt x="0" y="4"/>
                  </a:lnTo>
                  <a:lnTo>
                    <a:pt x="7" y="135"/>
                  </a:lnTo>
                  <a:lnTo>
                    <a:pt x="10" y="199"/>
                  </a:lnTo>
                  <a:lnTo>
                    <a:pt x="13" y="265"/>
                  </a:lnTo>
                  <a:lnTo>
                    <a:pt x="13" y="265"/>
                  </a:lnTo>
                  <a:lnTo>
                    <a:pt x="13" y="329"/>
                  </a:lnTo>
                  <a:lnTo>
                    <a:pt x="13" y="394"/>
                  </a:lnTo>
                  <a:lnTo>
                    <a:pt x="13" y="394"/>
                  </a:lnTo>
                  <a:lnTo>
                    <a:pt x="9" y="457"/>
                  </a:lnTo>
                  <a:lnTo>
                    <a:pt x="6" y="522"/>
                  </a:lnTo>
                  <a:lnTo>
                    <a:pt x="6" y="522"/>
                  </a:lnTo>
                  <a:lnTo>
                    <a:pt x="5" y="554"/>
                  </a:lnTo>
                  <a:lnTo>
                    <a:pt x="3" y="586"/>
                  </a:lnTo>
                  <a:lnTo>
                    <a:pt x="5" y="650"/>
                  </a:lnTo>
                  <a:lnTo>
                    <a:pt x="7" y="713"/>
                  </a:lnTo>
                  <a:lnTo>
                    <a:pt x="10" y="777"/>
                  </a:lnTo>
                  <a:lnTo>
                    <a:pt x="10" y="777"/>
                  </a:lnTo>
                  <a:lnTo>
                    <a:pt x="24" y="1037"/>
                  </a:lnTo>
                  <a:lnTo>
                    <a:pt x="24" y="1037"/>
                  </a:lnTo>
                  <a:lnTo>
                    <a:pt x="39" y="1330"/>
                  </a:lnTo>
                  <a:lnTo>
                    <a:pt x="39" y="1330"/>
                  </a:lnTo>
                  <a:lnTo>
                    <a:pt x="41" y="1332"/>
                  </a:lnTo>
                  <a:lnTo>
                    <a:pt x="42" y="1334"/>
                  </a:lnTo>
                  <a:lnTo>
                    <a:pt x="45" y="1336"/>
                  </a:lnTo>
                  <a:lnTo>
                    <a:pt x="48" y="1334"/>
                  </a:lnTo>
                  <a:lnTo>
                    <a:pt x="49" y="1334"/>
                  </a:lnTo>
                  <a:lnTo>
                    <a:pt x="50" y="1332"/>
                  </a:lnTo>
                  <a:lnTo>
                    <a:pt x="50" y="1330"/>
                  </a:lnTo>
                  <a:lnTo>
                    <a:pt x="50" y="1330"/>
                  </a:lnTo>
                  <a:lnTo>
                    <a:pt x="23" y="809"/>
                  </a:lnTo>
                  <a:lnTo>
                    <a:pt x="23" y="809"/>
                  </a:lnTo>
                  <a:lnTo>
                    <a:pt x="16" y="682"/>
                  </a:lnTo>
                  <a:lnTo>
                    <a:pt x="14" y="617"/>
                  </a:lnTo>
                  <a:lnTo>
                    <a:pt x="14" y="585"/>
                  </a:lnTo>
                  <a:lnTo>
                    <a:pt x="15" y="553"/>
                  </a:lnTo>
                  <a:lnTo>
                    <a:pt x="15" y="553"/>
                  </a:lnTo>
                  <a:lnTo>
                    <a:pt x="18" y="489"/>
                  </a:lnTo>
                  <a:lnTo>
                    <a:pt x="22" y="426"/>
                  </a:lnTo>
                  <a:lnTo>
                    <a:pt x="22" y="426"/>
                  </a:lnTo>
                  <a:lnTo>
                    <a:pt x="23" y="361"/>
                  </a:lnTo>
                  <a:lnTo>
                    <a:pt x="23" y="296"/>
                  </a:lnTo>
                  <a:lnTo>
                    <a:pt x="23" y="296"/>
                  </a:lnTo>
                  <a:lnTo>
                    <a:pt x="21" y="224"/>
                  </a:lnTo>
                  <a:lnTo>
                    <a:pt x="18" y="15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4" name="Freeform 84">
              <a:extLst>
                <a:ext uri="{FF2B5EF4-FFF2-40B4-BE49-F238E27FC236}">
                  <a16:creationId xmlns:a16="http://schemas.microsoft.com/office/drawing/2014/main" id="{70061308-9EEB-A67C-F922-E9DF933F5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2739"/>
              <a:ext cx="136" cy="1329"/>
            </a:xfrm>
            <a:custGeom>
              <a:avLst/>
              <a:gdLst>
                <a:gd name="T0" fmla="*/ 126 w 136"/>
                <a:gd name="T1" fmla="*/ 6 h 1329"/>
                <a:gd name="T2" fmla="*/ 126 w 136"/>
                <a:gd name="T3" fmla="*/ 6 h 1329"/>
                <a:gd name="T4" fmla="*/ 77 w 136"/>
                <a:gd name="T5" fmla="*/ 522 h 1329"/>
                <a:gd name="T6" fmla="*/ 77 w 136"/>
                <a:gd name="T7" fmla="*/ 522 h 1329"/>
                <a:gd name="T8" fmla="*/ 28 w 136"/>
                <a:gd name="T9" fmla="*/ 1033 h 1329"/>
                <a:gd name="T10" fmla="*/ 28 w 136"/>
                <a:gd name="T11" fmla="*/ 1033 h 1329"/>
                <a:gd name="T12" fmla="*/ 0 w 136"/>
                <a:gd name="T13" fmla="*/ 1324 h 1329"/>
                <a:gd name="T14" fmla="*/ 0 w 136"/>
                <a:gd name="T15" fmla="*/ 1324 h 1329"/>
                <a:gd name="T16" fmla="*/ 0 w 136"/>
                <a:gd name="T17" fmla="*/ 1326 h 1329"/>
                <a:gd name="T18" fmla="*/ 1 w 136"/>
                <a:gd name="T19" fmla="*/ 1328 h 1329"/>
                <a:gd name="T20" fmla="*/ 3 w 136"/>
                <a:gd name="T21" fmla="*/ 1329 h 1329"/>
                <a:gd name="T22" fmla="*/ 4 w 136"/>
                <a:gd name="T23" fmla="*/ 1329 h 1329"/>
                <a:gd name="T24" fmla="*/ 8 w 136"/>
                <a:gd name="T25" fmla="*/ 1328 h 1329"/>
                <a:gd name="T26" fmla="*/ 10 w 136"/>
                <a:gd name="T27" fmla="*/ 1326 h 1329"/>
                <a:gd name="T28" fmla="*/ 10 w 136"/>
                <a:gd name="T29" fmla="*/ 1324 h 1329"/>
                <a:gd name="T30" fmla="*/ 10 w 136"/>
                <a:gd name="T31" fmla="*/ 1324 h 1329"/>
                <a:gd name="T32" fmla="*/ 59 w 136"/>
                <a:gd name="T33" fmla="*/ 809 h 1329"/>
                <a:gd name="T34" fmla="*/ 59 w 136"/>
                <a:gd name="T35" fmla="*/ 809 h 1329"/>
                <a:gd name="T36" fmla="*/ 108 w 136"/>
                <a:gd name="T37" fmla="*/ 297 h 1329"/>
                <a:gd name="T38" fmla="*/ 108 w 136"/>
                <a:gd name="T39" fmla="*/ 297 h 1329"/>
                <a:gd name="T40" fmla="*/ 136 w 136"/>
                <a:gd name="T41" fmla="*/ 6 h 1329"/>
                <a:gd name="T42" fmla="*/ 136 w 136"/>
                <a:gd name="T43" fmla="*/ 6 h 1329"/>
                <a:gd name="T44" fmla="*/ 136 w 136"/>
                <a:gd name="T45" fmla="*/ 4 h 1329"/>
                <a:gd name="T46" fmla="*/ 135 w 136"/>
                <a:gd name="T47" fmla="*/ 1 h 1329"/>
                <a:gd name="T48" fmla="*/ 134 w 136"/>
                <a:gd name="T49" fmla="*/ 1 h 1329"/>
                <a:gd name="T50" fmla="*/ 131 w 136"/>
                <a:gd name="T51" fmla="*/ 0 h 1329"/>
                <a:gd name="T52" fmla="*/ 128 w 136"/>
                <a:gd name="T53" fmla="*/ 1 h 1329"/>
                <a:gd name="T54" fmla="*/ 127 w 136"/>
                <a:gd name="T55" fmla="*/ 4 h 1329"/>
                <a:gd name="T56" fmla="*/ 126 w 136"/>
                <a:gd name="T57" fmla="*/ 6 h 1329"/>
                <a:gd name="T58" fmla="*/ 126 w 136"/>
                <a:gd name="T59" fmla="*/ 6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6" h="1329">
                  <a:moveTo>
                    <a:pt x="126" y="6"/>
                  </a:moveTo>
                  <a:lnTo>
                    <a:pt x="126" y="6"/>
                  </a:lnTo>
                  <a:lnTo>
                    <a:pt x="77" y="522"/>
                  </a:lnTo>
                  <a:lnTo>
                    <a:pt x="77" y="522"/>
                  </a:lnTo>
                  <a:lnTo>
                    <a:pt x="28" y="1033"/>
                  </a:lnTo>
                  <a:lnTo>
                    <a:pt x="28" y="1033"/>
                  </a:lnTo>
                  <a:lnTo>
                    <a:pt x="0" y="1324"/>
                  </a:lnTo>
                  <a:lnTo>
                    <a:pt x="0" y="1324"/>
                  </a:lnTo>
                  <a:lnTo>
                    <a:pt x="0" y="1326"/>
                  </a:lnTo>
                  <a:lnTo>
                    <a:pt x="1" y="1328"/>
                  </a:lnTo>
                  <a:lnTo>
                    <a:pt x="3" y="1329"/>
                  </a:lnTo>
                  <a:lnTo>
                    <a:pt x="4" y="1329"/>
                  </a:lnTo>
                  <a:lnTo>
                    <a:pt x="8" y="1328"/>
                  </a:lnTo>
                  <a:lnTo>
                    <a:pt x="10" y="1326"/>
                  </a:lnTo>
                  <a:lnTo>
                    <a:pt x="10" y="1324"/>
                  </a:lnTo>
                  <a:lnTo>
                    <a:pt x="10" y="1324"/>
                  </a:lnTo>
                  <a:lnTo>
                    <a:pt x="59" y="809"/>
                  </a:lnTo>
                  <a:lnTo>
                    <a:pt x="59" y="809"/>
                  </a:lnTo>
                  <a:lnTo>
                    <a:pt x="108" y="297"/>
                  </a:lnTo>
                  <a:lnTo>
                    <a:pt x="108" y="297"/>
                  </a:lnTo>
                  <a:lnTo>
                    <a:pt x="136" y="6"/>
                  </a:lnTo>
                  <a:lnTo>
                    <a:pt x="136" y="6"/>
                  </a:lnTo>
                  <a:lnTo>
                    <a:pt x="136" y="4"/>
                  </a:lnTo>
                  <a:lnTo>
                    <a:pt x="135" y="1"/>
                  </a:lnTo>
                  <a:lnTo>
                    <a:pt x="134" y="1"/>
                  </a:lnTo>
                  <a:lnTo>
                    <a:pt x="131" y="0"/>
                  </a:lnTo>
                  <a:lnTo>
                    <a:pt x="128" y="1"/>
                  </a:lnTo>
                  <a:lnTo>
                    <a:pt x="127" y="4"/>
                  </a:lnTo>
                  <a:lnTo>
                    <a:pt x="126" y="6"/>
                  </a:lnTo>
                  <a:lnTo>
                    <a:pt x="12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5" name="Freeform 85">
              <a:extLst>
                <a:ext uri="{FF2B5EF4-FFF2-40B4-BE49-F238E27FC236}">
                  <a16:creationId xmlns:a16="http://schemas.microsoft.com/office/drawing/2014/main" id="{510E2E80-D9AF-E271-8F6E-A1E9D2E48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" y="1728"/>
              <a:ext cx="288" cy="701"/>
            </a:xfrm>
            <a:custGeom>
              <a:avLst/>
              <a:gdLst>
                <a:gd name="T0" fmla="*/ 79 w 288"/>
                <a:gd name="T1" fmla="*/ 4 h 701"/>
                <a:gd name="T2" fmla="*/ 50 w 288"/>
                <a:gd name="T3" fmla="*/ 89 h 701"/>
                <a:gd name="T4" fmla="*/ 27 w 288"/>
                <a:gd name="T5" fmla="*/ 175 h 701"/>
                <a:gd name="T6" fmla="*/ 10 w 288"/>
                <a:gd name="T7" fmla="*/ 264 h 701"/>
                <a:gd name="T8" fmla="*/ 1 w 288"/>
                <a:gd name="T9" fmla="*/ 354 h 701"/>
                <a:gd name="T10" fmla="*/ 0 w 288"/>
                <a:gd name="T11" fmla="*/ 377 h 701"/>
                <a:gd name="T12" fmla="*/ 1 w 288"/>
                <a:gd name="T13" fmla="*/ 423 h 701"/>
                <a:gd name="T14" fmla="*/ 3 w 288"/>
                <a:gd name="T15" fmla="*/ 446 h 701"/>
                <a:gd name="T16" fmla="*/ 12 w 288"/>
                <a:gd name="T17" fmla="*/ 483 h 701"/>
                <a:gd name="T18" fmla="*/ 24 w 288"/>
                <a:gd name="T19" fmla="*/ 520 h 701"/>
                <a:gd name="T20" fmla="*/ 33 w 288"/>
                <a:gd name="T21" fmla="*/ 537 h 701"/>
                <a:gd name="T22" fmla="*/ 51 w 288"/>
                <a:gd name="T23" fmla="*/ 571 h 701"/>
                <a:gd name="T24" fmla="*/ 75 w 288"/>
                <a:gd name="T25" fmla="*/ 601 h 701"/>
                <a:gd name="T26" fmla="*/ 101 w 288"/>
                <a:gd name="T27" fmla="*/ 628 h 701"/>
                <a:gd name="T28" fmla="*/ 115 w 288"/>
                <a:gd name="T29" fmla="*/ 641 h 701"/>
                <a:gd name="T30" fmla="*/ 153 w 288"/>
                <a:gd name="T31" fmla="*/ 664 h 701"/>
                <a:gd name="T32" fmla="*/ 174 w 288"/>
                <a:gd name="T33" fmla="*/ 673 h 701"/>
                <a:gd name="T34" fmla="*/ 196 w 288"/>
                <a:gd name="T35" fmla="*/ 678 h 701"/>
                <a:gd name="T36" fmla="*/ 217 w 288"/>
                <a:gd name="T37" fmla="*/ 682 h 701"/>
                <a:gd name="T38" fmla="*/ 250 w 288"/>
                <a:gd name="T39" fmla="*/ 688 h 701"/>
                <a:gd name="T40" fmla="*/ 271 w 288"/>
                <a:gd name="T41" fmla="*/ 695 h 701"/>
                <a:gd name="T42" fmla="*/ 281 w 288"/>
                <a:gd name="T43" fmla="*/ 699 h 701"/>
                <a:gd name="T44" fmla="*/ 285 w 288"/>
                <a:gd name="T45" fmla="*/ 699 h 701"/>
                <a:gd name="T46" fmla="*/ 288 w 288"/>
                <a:gd name="T47" fmla="*/ 697 h 701"/>
                <a:gd name="T48" fmla="*/ 288 w 288"/>
                <a:gd name="T49" fmla="*/ 694 h 701"/>
                <a:gd name="T50" fmla="*/ 286 w 288"/>
                <a:gd name="T51" fmla="*/ 690 h 701"/>
                <a:gd name="T52" fmla="*/ 278 w 288"/>
                <a:gd name="T53" fmla="*/ 685 h 701"/>
                <a:gd name="T54" fmla="*/ 251 w 288"/>
                <a:gd name="T55" fmla="*/ 677 h 701"/>
                <a:gd name="T56" fmla="*/ 213 w 288"/>
                <a:gd name="T57" fmla="*/ 670 h 701"/>
                <a:gd name="T58" fmla="*/ 195 w 288"/>
                <a:gd name="T59" fmla="*/ 668 h 701"/>
                <a:gd name="T60" fmla="*/ 176 w 288"/>
                <a:gd name="T61" fmla="*/ 663 h 701"/>
                <a:gd name="T62" fmla="*/ 157 w 288"/>
                <a:gd name="T63" fmla="*/ 656 h 701"/>
                <a:gd name="T64" fmla="*/ 140 w 288"/>
                <a:gd name="T65" fmla="*/ 646 h 701"/>
                <a:gd name="T66" fmla="*/ 110 w 288"/>
                <a:gd name="T67" fmla="*/ 622 h 701"/>
                <a:gd name="T68" fmla="*/ 83 w 288"/>
                <a:gd name="T69" fmla="*/ 595 h 701"/>
                <a:gd name="T70" fmla="*/ 61 w 288"/>
                <a:gd name="T71" fmla="*/ 564 h 701"/>
                <a:gd name="T72" fmla="*/ 41 w 288"/>
                <a:gd name="T73" fmla="*/ 531 h 701"/>
                <a:gd name="T74" fmla="*/ 34 w 288"/>
                <a:gd name="T75" fmla="*/ 515 h 701"/>
                <a:gd name="T76" fmla="*/ 21 w 288"/>
                <a:gd name="T77" fmla="*/ 479 h 701"/>
                <a:gd name="T78" fmla="*/ 16 w 288"/>
                <a:gd name="T79" fmla="*/ 461 h 701"/>
                <a:gd name="T80" fmla="*/ 12 w 288"/>
                <a:gd name="T81" fmla="*/ 417 h 701"/>
                <a:gd name="T82" fmla="*/ 12 w 288"/>
                <a:gd name="T83" fmla="*/ 371 h 701"/>
                <a:gd name="T84" fmla="*/ 14 w 288"/>
                <a:gd name="T85" fmla="*/ 327 h 701"/>
                <a:gd name="T86" fmla="*/ 24 w 288"/>
                <a:gd name="T87" fmla="*/ 239 h 701"/>
                <a:gd name="T88" fmla="*/ 33 w 288"/>
                <a:gd name="T89" fmla="*/ 196 h 701"/>
                <a:gd name="T90" fmla="*/ 57 w 288"/>
                <a:gd name="T91" fmla="*/ 100 h 701"/>
                <a:gd name="T92" fmla="*/ 90 w 288"/>
                <a:gd name="T93" fmla="*/ 7 h 701"/>
                <a:gd name="T94" fmla="*/ 90 w 288"/>
                <a:gd name="T95" fmla="*/ 5 h 701"/>
                <a:gd name="T96" fmla="*/ 89 w 288"/>
                <a:gd name="T97" fmla="*/ 1 h 701"/>
                <a:gd name="T98" fmla="*/ 83 w 288"/>
                <a:gd name="T99" fmla="*/ 1 h 701"/>
                <a:gd name="T100" fmla="*/ 79 w 288"/>
                <a:gd name="T101" fmla="*/ 4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8" h="701">
                  <a:moveTo>
                    <a:pt x="79" y="4"/>
                  </a:moveTo>
                  <a:lnTo>
                    <a:pt x="79" y="4"/>
                  </a:lnTo>
                  <a:lnTo>
                    <a:pt x="64" y="47"/>
                  </a:lnTo>
                  <a:lnTo>
                    <a:pt x="50" y="89"/>
                  </a:lnTo>
                  <a:lnTo>
                    <a:pt x="37" y="132"/>
                  </a:lnTo>
                  <a:lnTo>
                    <a:pt x="27" y="175"/>
                  </a:lnTo>
                  <a:lnTo>
                    <a:pt x="17" y="220"/>
                  </a:lnTo>
                  <a:lnTo>
                    <a:pt x="10" y="264"/>
                  </a:lnTo>
                  <a:lnTo>
                    <a:pt x="5" y="308"/>
                  </a:lnTo>
                  <a:lnTo>
                    <a:pt x="1" y="354"/>
                  </a:lnTo>
                  <a:lnTo>
                    <a:pt x="1" y="354"/>
                  </a:lnTo>
                  <a:lnTo>
                    <a:pt x="0" y="377"/>
                  </a:lnTo>
                  <a:lnTo>
                    <a:pt x="0" y="399"/>
                  </a:lnTo>
                  <a:lnTo>
                    <a:pt x="1" y="423"/>
                  </a:lnTo>
                  <a:lnTo>
                    <a:pt x="3" y="446"/>
                  </a:lnTo>
                  <a:lnTo>
                    <a:pt x="3" y="446"/>
                  </a:lnTo>
                  <a:lnTo>
                    <a:pt x="7" y="465"/>
                  </a:lnTo>
                  <a:lnTo>
                    <a:pt x="12" y="483"/>
                  </a:lnTo>
                  <a:lnTo>
                    <a:pt x="17" y="502"/>
                  </a:lnTo>
                  <a:lnTo>
                    <a:pt x="24" y="520"/>
                  </a:lnTo>
                  <a:lnTo>
                    <a:pt x="24" y="520"/>
                  </a:lnTo>
                  <a:lnTo>
                    <a:pt x="33" y="537"/>
                  </a:lnTo>
                  <a:lnTo>
                    <a:pt x="42" y="555"/>
                  </a:lnTo>
                  <a:lnTo>
                    <a:pt x="51" y="571"/>
                  </a:lnTo>
                  <a:lnTo>
                    <a:pt x="63" y="586"/>
                  </a:lnTo>
                  <a:lnTo>
                    <a:pt x="75" y="601"/>
                  </a:lnTo>
                  <a:lnTo>
                    <a:pt x="87" y="615"/>
                  </a:lnTo>
                  <a:lnTo>
                    <a:pt x="101" y="628"/>
                  </a:lnTo>
                  <a:lnTo>
                    <a:pt x="115" y="641"/>
                  </a:lnTo>
                  <a:lnTo>
                    <a:pt x="115" y="641"/>
                  </a:lnTo>
                  <a:lnTo>
                    <a:pt x="134" y="654"/>
                  </a:lnTo>
                  <a:lnTo>
                    <a:pt x="153" y="664"/>
                  </a:lnTo>
                  <a:lnTo>
                    <a:pt x="163" y="669"/>
                  </a:lnTo>
                  <a:lnTo>
                    <a:pt x="174" y="673"/>
                  </a:lnTo>
                  <a:lnTo>
                    <a:pt x="184" y="676"/>
                  </a:lnTo>
                  <a:lnTo>
                    <a:pt x="196" y="678"/>
                  </a:lnTo>
                  <a:lnTo>
                    <a:pt x="196" y="678"/>
                  </a:lnTo>
                  <a:lnTo>
                    <a:pt x="217" y="682"/>
                  </a:lnTo>
                  <a:lnTo>
                    <a:pt x="239" y="685"/>
                  </a:lnTo>
                  <a:lnTo>
                    <a:pt x="250" y="688"/>
                  </a:lnTo>
                  <a:lnTo>
                    <a:pt x="260" y="690"/>
                  </a:lnTo>
                  <a:lnTo>
                    <a:pt x="271" y="695"/>
                  </a:lnTo>
                  <a:lnTo>
                    <a:pt x="281" y="699"/>
                  </a:lnTo>
                  <a:lnTo>
                    <a:pt x="281" y="699"/>
                  </a:lnTo>
                  <a:lnTo>
                    <a:pt x="283" y="701"/>
                  </a:lnTo>
                  <a:lnTo>
                    <a:pt x="285" y="699"/>
                  </a:lnTo>
                  <a:lnTo>
                    <a:pt x="287" y="699"/>
                  </a:lnTo>
                  <a:lnTo>
                    <a:pt x="288" y="697"/>
                  </a:lnTo>
                  <a:lnTo>
                    <a:pt x="288" y="696"/>
                  </a:lnTo>
                  <a:lnTo>
                    <a:pt x="288" y="694"/>
                  </a:lnTo>
                  <a:lnTo>
                    <a:pt x="288" y="691"/>
                  </a:lnTo>
                  <a:lnTo>
                    <a:pt x="286" y="690"/>
                  </a:lnTo>
                  <a:lnTo>
                    <a:pt x="286" y="690"/>
                  </a:lnTo>
                  <a:lnTo>
                    <a:pt x="278" y="685"/>
                  </a:lnTo>
                  <a:lnTo>
                    <a:pt x="269" y="682"/>
                  </a:lnTo>
                  <a:lnTo>
                    <a:pt x="251" y="677"/>
                  </a:lnTo>
                  <a:lnTo>
                    <a:pt x="232" y="674"/>
                  </a:lnTo>
                  <a:lnTo>
                    <a:pt x="213" y="670"/>
                  </a:lnTo>
                  <a:lnTo>
                    <a:pt x="213" y="670"/>
                  </a:lnTo>
                  <a:lnTo>
                    <a:pt x="195" y="668"/>
                  </a:lnTo>
                  <a:lnTo>
                    <a:pt x="176" y="663"/>
                  </a:lnTo>
                  <a:lnTo>
                    <a:pt x="176" y="663"/>
                  </a:lnTo>
                  <a:lnTo>
                    <a:pt x="167" y="660"/>
                  </a:lnTo>
                  <a:lnTo>
                    <a:pt x="157" y="656"/>
                  </a:lnTo>
                  <a:lnTo>
                    <a:pt x="140" y="646"/>
                  </a:lnTo>
                  <a:lnTo>
                    <a:pt x="140" y="646"/>
                  </a:lnTo>
                  <a:lnTo>
                    <a:pt x="125" y="635"/>
                  </a:lnTo>
                  <a:lnTo>
                    <a:pt x="110" y="622"/>
                  </a:lnTo>
                  <a:lnTo>
                    <a:pt x="97" y="609"/>
                  </a:lnTo>
                  <a:lnTo>
                    <a:pt x="83" y="595"/>
                  </a:lnTo>
                  <a:lnTo>
                    <a:pt x="71" y="580"/>
                  </a:lnTo>
                  <a:lnTo>
                    <a:pt x="61" y="564"/>
                  </a:lnTo>
                  <a:lnTo>
                    <a:pt x="50" y="549"/>
                  </a:lnTo>
                  <a:lnTo>
                    <a:pt x="41" y="531"/>
                  </a:lnTo>
                  <a:lnTo>
                    <a:pt x="41" y="531"/>
                  </a:lnTo>
                  <a:lnTo>
                    <a:pt x="34" y="515"/>
                  </a:lnTo>
                  <a:lnTo>
                    <a:pt x="27" y="497"/>
                  </a:lnTo>
                  <a:lnTo>
                    <a:pt x="21" y="479"/>
                  </a:lnTo>
                  <a:lnTo>
                    <a:pt x="16" y="461"/>
                  </a:lnTo>
                  <a:lnTo>
                    <a:pt x="16" y="461"/>
                  </a:lnTo>
                  <a:lnTo>
                    <a:pt x="13" y="439"/>
                  </a:lnTo>
                  <a:lnTo>
                    <a:pt x="12" y="417"/>
                  </a:lnTo>
                  <a:lnTo>
                    <a:pt x="10" y="393"/>
                  </a:lnTo>
                  <a:lnTo>
                    <a:pt x="12" y="371"/>
                  </a:lnTo>
                  <a:lnTo>
                    <a:pt x="12" y="371"/>
                  </a:lnTo>
                  <a:lnTo>
                    <a:pt x="14" y="327"/>
                  </a:lnTo>
                  <a:lnTo>
                    <a:pt x="17" y="284"/>
                  </a:lnTo>
                  <a:lnTo>
                    <a:pt x="24" y="239"/>
                  </a:lnTo>
                  <a:lnTo>
                    <a:pt x="33" y="196"/>
                  </a:lnTo>
                  <a:lnTo>
                    <a:pt x="33" y="196"/>
                  </a:lnTo>
                  <a:lnTo>
                    <a:pt x="44" y="148"/>
                  </a:lnTo>
                  <a:lnTo>
                    <a:pt x="57" y="100"/>
                  </a:lnTo>
                  <a:lnTo>
                    <a:pt x="73" y="54"/>
                  </a:lnTo>
                  <a:lnTo>
                    <a:pt x="90" y="7"/>
                  </a:lnTo>
                  <a:lnTo>
                    <a:pt x="90" y="7"/>
                  </a:lnTo>
                  <a:lnTo>
                    <a:pt x="90" y="5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3" y="1"/>
                  </a:lnTo>
                  <a:lnTo>
                    <a:pt x="80" y="2"/>
                  </a:lnTo>
                  <a:lnTo>
                    <a:pt x="79" y="4"/>
                  </a:lnTo>
                  <a:lnTo>
                    <a:pt x="7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6" name="Freeform 86">
              <a:extLst>
                <a:ext uri="{FF2B5EF4-FFF2-40B4-BE49-F238E27FC236}">
                  <a16:creationId xmlns:a16="http://schemas.microsoft.com/office/drawing/2014/main" id="{C8B6D932-5296-4D48-852C-973939225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" y="1918"/>
              <a:ext cx="66" cy="437"/>
            </a:xfrm>
            <a:custGeom>
              <a:avLst/>
              <a:gdLst>
                <a:gd name="T0" fmla="*/ 56 w 66"/>
                <a:gd name="T1" fmla="*/ 3 h 437"/>
                <a:gd name="T2" fmla="*/ 56 w 66"/>
                <a:gd name="T3" fmla="*/ 3 h 437"/>
                <a:gd name="T4" fmla="*/ 40 w 66"/>
                <a:gd name="T5" fmla="*/ 44 h 437"/>
                <a:gd name="T6" fmla="*/ 26 w 66"/>
                <a:gd name="T7" fmla="*/ 84 h 437"/>
                <a:gd name="T8" fmla="*/ 19 w 66"/>
                <a:gd name="T9" fmla="*/ 105 h 437"/>
                <a:gd name="T10" fmla="*/ 14 w 66"/>
                <a:gd name="T11" fmla="*/ 126 h 437"/>
                <a:gd name="T12" fmla="*/ 10 w 66"/>
                <a:gd name="T13" fmla="*/ 149 h 437"/>
                <a:gd name="T14" fmla="*/ 6 w 66"/>
                <a:gd name="T15" fmla="*/ 170 h 437"/>
                <a:gd name="T16" fmla="*/ 3 w 66"/>
                <a:gd name="T17" fmla="*/ 192 h 437"/>
                <a:gd name="T18" fmla="*/ 1 w 66"/>
                <a:gd name="T19" fmla="*/ 213 h 437"/>
                <a:gd name="T20" fmla="*/ 0 w 66"/>
                <a:gd name="T21" fmla="*/ 235 h 437"/>
                <a:gd name="T22" fmla="*/ 0 w 66"/>
                <a:gd name="T23" fmla="*/ 256 h 437"/>
                <a:gd name="T24" fmla="*/ 0 w 66"/>
                <a:gd name="T25" fmla="*/ 278 h 437"/>
                <a:gd name="T26" fmla="*/ 3 w 66"/>
                <a:gd name="T27" fmla="*/ 300 h 437"/>
                <a:gd name="T28" fmla="*/ 6 w 66"/>
                <a:gd name="T29" fmla="*/ 321 h 437"/>
                <a:gd name="T30" fmla="*/ 10 w 66"/>
                <a:gd name="T31" fmla="*/ 344 h 437"/>
                <a:gd name="T32" fmla="*/ 10 w 66"/>
                <a:gd name="T33" fmla="*/ 344 h 437"/>
                <a:gd name="T34" fmla="*/ 15 w 66"/>
                <a:gd name="T35" fmla="*/ 367 h 437"/>
                <a:gd name="T36" fmla="*/ 22 w 66"/>
                <a:gd name="T37" fmla="*/ 390 h 437"/>
                <a:gd name="T38" fmla="*/ 32 w 66"/>
                <a:gd name="T39" fmla="*/ 412 h 437"/>
                <a:gd name="T40" fmla="*/ 42 w 66"/>
                <a:gd name="T41" fmla="*/ 435 h 437"/>
                <a:gd name="T42" fmla="*/ 42 w 66"/>
                <a:gd name="T43" fmla="*/ 435 h 437"/>
                <a:gd name="T44" fmla="*/ 43 w 66"/>
                <a:gd name="T45" fmla="*/ 436 h 437"/>
                <a:gd name="T46" fmla="*/ 45 w 66"/>
                <a:gd name="T47" fmla="*/ 437 h 437"/>
                <a:gd name="T48" fmla="*/ 47 w 66"/>
                <a:gd name="T49" fmla="*/ 437 h 437"/>
                <a:gd name="T50" fmla="*/ 48 w 66"/>
                <a:gd name="T51" fmla="*/ 436 h 437"/>
                <a:gd name="T52" fmla="*/ 52 w 66"/>
                <a:gd name="T53" fmla="*/ 433 h 437"/>
                <a:gd name="T54" fmla="*/ 52 w 66"/>
                <a:gd name="T55" fmla="*/ 431 h 437"/>
                <a:gd name="T56" fmla="*/ 50 w 66"/>
                <a:gd name="T57" fmla="*/ 429 h 437"/>
                <a:gd name="T58" fmla="*/ 50 w 66"/>
                <a:gd name="T59" fmla="*/ 429 h 437"/>
                <a:gd name="T60" fmla="*/ 42 w 66"/>
                <a:gd name="T61" fmla="*/ 410 h 437"/>
                <a:gd name="T62" fmla="*/ 34 w 66"/>
                <a:gd name="T63" fmla="*/ 390 h 437"/>
                <a:gd name="T64" fmla="*/ 27 w 66"/>
                <a:gd name="T65" fmla="*/ 370 h 437"/>
                <a:gd name="T66" fmla="*/ 22 w 66"/>
                <a:gd name="T67" fmla="*/ 349 h 437"/>
                <a:gd name="T68" fmla="*/ 18 w 66"/>
                <a:gd name="T69" fmla="*/ 330 h 437"/>
                <a:gd name="T70" fmla="*/ 14 w 66"/>
                <a:gd name="T71" fmla="*/ 309 h 437"/>
                <a:gd name="T72" fmla="*/ 12 w 66"/>
                <a:gd name="T73" fmla="*/ 288 h 437"/>
                <a:gd name="T74" fmla="*/ 11 w 66"/>
                <a:gd name="T75" fmla="*/ 267 h 437"/>
                <a:gd name="T76" fmla="*/ 11 w 66"/>
                <a:gd name="T77" fmla="*/ 246 h 437"/>
                <a:gd name="T78" fmla="*/ 11 w 66"/>
                <a:gd name="T79" fmla="*/ 224 h 437"/>
                <a:gd name="T80" fmla="*/ 12 w 66"/>
                <a:gd name="T81" fmla="*/ 203 h 437"/>
                <a:gd name="T82" fmla="*/ 14 w 66"/>
                <a:gd name="T83" fmla="*/ 182 h 437"/>
                <a:gd name="T84" fmla="*/ 18 w 66"/>
                <a:gd name="T85" fmla="*/ 161 h 437"/>
                <a:gd name="T86" fmla="*/ 21 w 66"/>
                <a:gd name="T87" fmla="*/ 142 h 437"/>
                <a:gd name="T88" fmla="*/ 26 w 66"/>
                <a:gd name="T89" fmla="*/ 121 h 437"/>
                <a:gd name="T90" fmla="*/ 32 w 66"/>
                <a:gd name="T91" fmla="*/ 101 h 437"/>
                <a:gd name="T92" fmla="*/ 32 w 66"/>
                <a:gd name="T93" fmla="*/ 101 h 437"/>
                <a:gd name="T94" fmla="*/ 39 w 66"/>
                <a:gd name="T95" fmla="*/ 76 h 437"/>
                <a:gd name="T96" fmla="*/ 47 w 66"/>
                <a:gd name="T97" fmla="*/ 54 h 437"/>
                <a:gd name="T98" fmla="*/ 56 w 66"/>
                <a:gd name="T99" fmla="*/ 31 h 437"/>
                <a:gd name="T100" fmla="*/ 66 w 66"/>
                <a:gd name="T101" fmla="*/ 8 h 437"/>
                <a:gd name="T102" fmla="*/ 66 w 66"/>
                <a:gd name="T103" fmla="*/ 8 h 437"/>
                <a:gd name="T104" fmla="*/ 66 w 66"/>
                <a:gd name="T105" fmla="*/ 6 h 437"/>
                <a:gd name="T106" fmla="*/ 66 w 66"/>
                <a:gd name="T107" fmla="*/ 4 h 437"/>
                <a:gd name="T108" fmla="*/ 63 w 66"/>
                <a:gd name="T109" fmla="*/ 0 h 437"/>
                <a:gd name="T110" fmla="*/ 61 w 66"/>
                <a:gd name="T111" fmla="*/ 0 h 437"/>
                <a:gd name="T112" fmla="*/ 60 w 66"/>
                <a:gd name="T113" fmla="*/ 0 h 437"/>
                <a:gd name="T114" fmla="*/ 57 w 66"/>
                <a:gd name="T115" fmla="*/ 1 h 437"/>
                <a:gd name="T116" fmla="*/ 56 w 66"/>
                <a:gd name="T117" fmla="*/ 3 h 437"/>
                <a:gd name="T118" fmla="*/ 56 w 66"/>
                <a:gd name="T119" fmla="*/ 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6" h="437">
                  <a:moveTo>
                    <a:pt x="56" y="3"/>
                  </a:moveTo>
                  <a:lnTo>
                    <a:pt x="56" y="3"/>
                  </a:lnTo>
                  <a:lnTo>
                    <a:pt x="40" y="44"/>
                  </a:lnTo>
                  <a:lnTo>
                    <a:pt x="26" y="84"/>
                  </a:lnTo>
                  <a:lnTo>
                    <a:pt x="19" y="105"/>
                  </a:lnTo>
                  <a:lnTo>
                    <a:pt x="14" y="126"/>
                  </a:lnTo>
                  <a:lnTo>
                    <a:pt x="10" y="149"/>
                  </a:lnTo>
                  <a:lnTo>
                    <a:pt x="6" y="170"/>
                  </a:lnTo>
                  <a:lnTo>
                    <a:pt x="3" y="192"/>
                  </a:lnTo>
                  <a:lnTo>
                    <a:pt x="1" y="213"/>
                  </a:lnTo>
                  <a:lnTo>
                    <a:pt x="0" y="235"/>
                  </a:lnTo>
                  <a:lnTo>
                    <a:pt x="0" y="256"/>
                  </a:lnTo>
                  <a:lnTo>
                    <a:pt x="0" y="278"/>
                  </a:lnTo>
                  <a:lnTo>
                    <a:pt x="3" y="300"/>
                  </a:lnTo>
                  <a:lnTo>
                    <a:pt x="6" y="321"/>
                  </a:lnTo>
                  <a:lnTo>
                    <a:pt x="10" y="344"/>
                  </a:lnTo>
                  <a:lnTo>
                    <a:pt x="10" y="344"/>
                  </a:lnTo>
                  <a:lnTo>
                    <a:pt x="15" y="367"/>
                  </a:lnTo>
                  <a:lnTo>
                    <a:pt x="22" y="390"/>
                  </a:lnTo>
                  <a:lnTo>
                    <a:pt x="32" y="412"/>
                  </a:lnTo>
                  <a:lnTo>
                    <a:pt x="42" y="435"/>
                  </a:lnTo>
                  <a:lnTo>
                    <a:pt x="42" y="435"/>
                  </a:lnTo>
                  <a:lnTo>
                    <a:pt x="43" y="436"/>
                  </a:lnTo>
                  <a:lnTo>
                    <a:pt x="45" y="437"/>
                  </a:lnTo>
                  <a:lnTo>
                    <a:pt x="47" y="437"/>
                  </a:lnTo>
                  <a:lnTo>
                    <a:pt x="48" y="436"/>
                  </a:lnTo>
                  <a:lnTo>
                    <a:pt x="52" y="433"/>
                  </a:lnTo>
                  <a:lnTo>
                    <a:pt x="52" y="431"/>
                  </a:lnTo>
                  <a:lnTo>
                    <a:pt x="50" y="429"/>
                  </a:lnTo>
                  <a:lnTo>
                    <a:pt x="50" y="429"/>
                  </a:lnTo>
                  <a:lnTo>
                    <a:pt x="42" y="410"/>
                  </a:lnTo>
                  <a:lnTo>
                    <a:pt x="34" y="390"/>
                  </a:lnTo>
                  <a:lnTo>
                    <a:pt x="27" y="370"/>
                  </a:lnTo>
                  <a:lnTo>
                    <a:pt x="22" y="349"/>
                  </a:lnTo>
                  <a:lnTo>
                    <a:pt x="18" y="330"/>
                  </a:lnTo>
                  <a:lnTo>
                    <a:pt x="14" y="309"/>
                  </a:lnTo>
                  <a:lnTo>
                    <a:pt x="12" y="288"/>
                  </a:lnTo>
                  <a:lnTo>
                    <a:pt x="11" y="267"/>
                  </a:lnTo>
                  <a:lnTo>
                    <a:pt x="11" y="246"/>
                  </a:lnTo>
                  <a:lnTo>
                    <a:pt x="11" y="224"/>
                  </a:lnTo>
                  <a:lnTo>
                    <a:pt x="12" y="203"/>
                  </a:lnTo>
                  <a:lnTo>
                    <a:pt x="14" y="182"/>
                  </a:lnTo>
                  <a:lnTo>
                    <a:pt x="18" y="161"/>
                  </a:lnTo>
                  <a:lnTo>
                    <a:pt x="21" y="142"/>
                  </a:lnTo>
                  <a:lnTo>
                    <a:pt x="26" y="121"/>
                  </a:lnTo>
                  <a:lnTo>
                    <a:pt x="32" y="101"/>
                  </a:lnTo>
                  <a:lnTo>
                    <a:pt x="32" y="101"/>
                  </a:lnTo>
                  <a:lnTo>
                    <a:pt x="39" y="76"/>
                  </a:lnTo>
                  <a:lnTo>
                    <a:pt x="47" y="54"/>
                  </a:lnTo>
                  <a:lnTo>
                    <a:pt x="56" y="31"/>
                  </a:lnTo>
                  <a:lnTo>
                    <a:pt x="66" y="8"/>
                  </a:lnTo>
                  <a:lnTo>
                    <a:pt x="66" y="8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57" y="1"/>
                  </a:lnTo>
                  <a:lnTo>
                    <a:pt x="56" y="3"/>
                  </a:lnTo>
                  <a:lnTo>
                    <a:pt x="5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7" name="Freeform 87">
              <a:extLst>
                <a:ext uri="{FF2B5EF4-FFF2-40B4-BE49-F238E27FC236}">
                  <a16:creationId xmlns:a16="http://schemas.microsoft.com/office/drawing/2014/main" id="{A13E2A34-C3CE-E511-E4D6-AC2FEC1F5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" y="445"/>
              <a:ext cx="361" cy="54"/>
            </a:xfrm>
            <a:custGeom>
              <a:avLst/>
              <a:gdLst>
                <a:gd name="T0" fmla="*/ 1 w 361"/>
                <a:gd name="T1" fmla="*/ 19 h 54"/>
                <a:gd name="T2" fmla="*/ 11 w 361"/>
                <a:gd name="T3" fmla="*/ 30 h 54"/>
                <a:gd name="T4" fmla="*/ 25 w 361"/>
                <a:gd name="T5" fmla="*/ 38 h 54"/>
                <a:gd name="T6" fmla="*/ 40 w 361"/>
                <a:gd name="T7" fmla="*/ 43 h 54"/>
                <a:gd name="T8" fmla="*/ 57 w 361"/>
                <a:gd name="T9" fmla="*/ 45 h 54"/>
                <a:gd name="T10" fmla="*/ 67 w 361"/>
                <a:gd name="T11" fmla="*/ 45 h 54"/>
                <a:gd name="T12" fmla="*/ 87 w 361"/>
                <a:gd name="T13" fmla="*/ 42 h 54"/>
                <a:gd name="T14" fmla="*/ 116 w 361"/>
                <a:gd name="T15" fmla="*/ 33 h 54"/>
                <a:gd name="T16" fmla="*/ 135 w 361"/>
                <a:gd name="T17" fmla="*/ 24 h 54"/>
                <a:gd name="T18" fmla="*/ 164 w 361"/>
                <a:gd name="T19" fmla="*/ 13 h 54"/>
                <a:gd name="T20" fmla="*/ 174 w 361"/>
                <a:gd name="T21" fmla="*/ 10 h 54"/>
                <a:gd name="T22" fmla="*/ 195 w 361"/>
                <a:gd name="T23" fmla="*/ 12 h 54"/>
                <a:gd name="T24" fmla="*/ 215 w 361"/>
                <a:gd name="T25" fmla="*/ 16 h 54"/>
                <a:gd name="T26" fmla="*/ 235 w 361"/>
                <a:gd name="T27" fmla="*/ 26 h 54"/>
                <a:gd name="T28" fmla="*/ 271 w 361"/>
                <a:gd name="T29" fmla="*/ 44 h 54"/>
                <a:gd name="T30" fmla="*/ 291 w 361"/>
                <a:gd name="T31" fmla="*/ 50 h 54"/>
                <a:gd name="T32" fmla="*/ 300 w 361"/>
                <a:gd name="T33" fmla="*/ 52 h 54"/>
                <a:gd name="T34" fmla="*/ 319 w 361"/>
                <a:gd name="T35" fmla="*/ 54 h 54"/>
                <a:gd name="T36" fmla="*/ 337 w 361"/>
                <a:gd name="T37" fmla="*/ 50 h 54"/>
                <a:gd name="T38" fmla="*/ 353 w 361"/>
                <a:gd name="T39" fmla="*/ 41 h 54"/>
                <a:gd name="T40" fmla="*/ 360 w 361"/>
                <a:gd name="T41" fmla="*/ 34 h 54"/>
                <a:gd name="T42" fmla="*/ 361 w 361"/>
                <a:gd name="T43" fmla="*/ 30 h 54"/>
                <a:gd name="T44" fmla="*/ 358 w 361"/>
                <a:gd name="T45" fmla="*/ 26 h 54"/>
                <a:gd name="T46" fmla="*/ 354 w 361"/>
                <a:gd name="T47" fmla="*/ 26 h 54"/>
                <a:gd name="T48" fmla="*/ 352 w 361"/>
                <a:gd name="T49" fmla="*/ 27 h 54"/>
                <a:gd name="T50" fmla="*/ 340 w 361"/>
                <a:gd name="T51" fmla="*/ 37 h 54"/>
                <a:gd name="T52" fmla="*/ 325 w 361"/>
                <a:gd name="T53" fmla="*/ 42 h 54"/>
                <a:gd name="T54" fmla="*/ 309 w 361"/>
                <a:gd name="T55" fmla="*/ 43 h 54"/>
                <a:gd name="T56" fmla="*/ 293 w 361"/>
                <a:gd name="T57" fmla="*/ 41 h 54"/>
                <a:gd name="T58" fmla="*/ 284 w 361"/>
                <a:gd name="T59" fmla="*/ 37 h 54"/>
                <a:gd name="T60" fmla="*/ 257 w 361"/>
                <a:gd name="T61" fmla="*/ 26 h 54"/>
                <a:gd name="T62" fmla="*/ 223 w 361"/>
                <a:gd name="T63" fmla="*/ 8 h 54"/>
                <a:gd name="T64" fmla="*/ 206 w 361"/>
                <a:gd name="T65" fmla="*/ 2 h 54"/>
                <a:gd name="T66" fmla="*/ 187 w 361"/>
                <a:gd name="T67" fmla="*/ 0 h 54"/>
                <a:gd name="T68" fmla="*/ 178 w 361"/>
                <a:gd name="T69" fmla="*/ 0 h 54"/>
                <a:gd name="T70" fmla="*/ 159 w 361"/>
                <a:gd name="T71" fmla="*/ 3 h 54"/>
                <a:gd name="T72" fmla="*/ 150 w 361"/>
                <a:gd name="T73" fmla="*/ 7 h 54"/>
                <a:gd name="T74" fmla="*/ 114 w 361"/>
                <a:gd name="T75" fmla="*/ 21 h 54"/>
                <a:gd name="T76" fmla="*/ 87 w 361"/>
                <a:gd name="T77" fmla="*/ 31 h 54"/>
                <a:gd name="T78" fmla="*/ 77 w 361"/>
                <a:gd name="T79" fmla="*/ 34 h 54"/>
                <a:gd name="T80" fmla="*/ 59 w 361"/>
                <a:gd name="T81" fmla="*/ 35 h 54"/>
                <a:gd name="T82" fmla="*/ 40 w 361"/>
                <a:gd name="T83" fmla="*/ 33 h 54"/>
                <a:gd name="T84" fmla="*/ 23 w 361"/>
                <a:gd name="T85" fmla="*/ 26 h 54"/>
                <a:gd name="T86" fmla="*/ 9 w 361"/>
                <a:gd name="T87" fmla="*/ 13 h 54"/>
                <a:gd name="T88" fmla="*/ 8 w 361"/>
                <a:gd name="T89" fmla="*/ 12 h 54"/>
                <a:gd name="T90" fmla="*/ 2 w 361"/>
                <a:gd name="T91" fmla="*/ 12 h 54"/>
                <a:gd name="T92" fmla="*/ 0 w 361"/>
                <a:gd name="T93" fmla="*/ 15 h 54"/>
                <a:gd name="T94" fmla="*/ 1 w 361"/>
                <a:gd name="T95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54">
                  <a:moveTo>
                    <a:pt x="1" y="19"/>
                  </a:moveTo>
                  <a:lnTo>
                    <a:pt x="1" y="19"/>
                  </a:lnTo>
                  <a:lnTo>
                    <a:pt x="5" y="24"/>
                  </a:lnTo>
                  <a:lnTo>
                    <a:pt x="11" y="30"/>
                  </a:lnTo>
                  <a:lnTo>
                    <a:pt x="18" y="35"/>
                  </a:lnTo>
                  <a:lnTo>
                    <a:pt x="25" y="38"/>
                  </a:lnTo>
                  <a:lnTo>
                    <a:pt x="33" y="42"/>
                  </a:lnTo>
                  <a:lnTo>
                    <a:pt x="40" y="43"/>
                  </a:lnTo>
                  <a:lnTo>
                    <a:pt x="49" y="45"/>
                  </a:lnTo>
                  <a:lnTo>
                    <a:pt x="57" y="45"/>
                  </a:lnTo>
                  <a:lnTo>
                    <a:pt x="57" y="45"/>
                  </a:lnTo>
                  <a:lnTo>
                    <a:pt x="67" y="45"/>
                  </a:lnTo>
                  <a:lnTo>
                    <a:pt x="78" y="44"/>
                  </a:lnTo>
                  <a:lnTo>
                    <a:pt x="87" y="42"/>
                  </a:lnTo>
                  <a:lnTo>
                    <a:pt x="96" y="40"/>
                  </a:lnTo>
                  <a:lnTo>
                    <a:pt x="116" y="33"/>
                  </a:lnTo>
                  <a:lnTo>
                    <a:pt x="135" y="24"/>
                  </a:lnTo>
                  <a:lnTo>
                    <a:pt x="135" y="24"/>
                  </a:lnTo>
                  <a:lnTo>
                    <a:pt x="153" y="16"/>
                  </a:lnTo>
                  <a:lnTo>
                    <a:pt x="164" y="13"/>
                  </a:lnTo>
                  <a:lnTo>
                    <a:pt x="174" y="10"/>
                  </a:lnTo>
                  <a:lnTo>
                    <a:pt x="174" y="10"/>
                  </a:lnTo>
                  <a:lnTo>
                    <a:pt x="185" y="10"/>
                  </a:lnTo>
                  <a:lnTo>
                    <a:pt x="195" y="12"/>
                  </a:lnTo>
                  <a:lnTo>
                    <a:pt x="206" y="14"/>
                  </a:lnTo>
                  <a:lnTo>
                    <a:pt x="215" y="16"/>
                  </a:lnTo>
                  <a:lnTo>
                    <a:pt x="215" y="16"/>
                  </a:lnTo>
                  <a:lnTo>
                    <a:pt x="235" y="26"/>
                  </a:lnTo>
                  <a:lnTo>
                    <a:pt x="253" y="35"/>
                  </a:lnTo>
                  <a:lnTo>
                    <a:pt x="271" y="44"/>
                  </a:lnTo>
                  <a:lnTo>
                    <a:pt x="282" y="48"/>
                  </a:lnTo>
                  <a:lnTo>
                    <a:pt x="291" y="50"/>
                  </a:lnTo>
                  <a:lnTo>
                    <a:pt x="291" y="50"/>
                  </a:lnTo>
                  <a:lnTo>
                    <a:pt x="300" y="52"/>
                  </a:lnTo>
                  <a:lnTo>
                    <a:pt x="310" y="54"/>
                  </a:lnTo>
                  <a:lnTo>
                    <a:pt x="319" y="54"/>
                  </a:lnTo>
                  <a:lnTo>
                    <a:pt x="328" y="52"/>
                  </a:lnTo>
                  <a:lnTo>
                    <a:pt x="337" y="50"/>
                  </a:lnTo>
                  <a:lnTo>
                    <a:pt x="345" y="45"/>
                  </a:lnTo>
                  <a:lnTo>
                    <a:pt x="353" y="41"/>
                  </a:lnTo>
                  <a:lnTo>
                    <a:pt x="360" y="34"/>
                  </a:lnTo>
                  <a:lnTo>
                    <a:pt x="360" y="34"/>
                  </a:lnTo>
                  <a:lnTo>
                    <a:pt x="361" y="33"/>
                  </a:lnTo>
                  <a:lnTo>
                    <a:pt x="361" y="30"/>
                  </a:lnTo>
                  <a:lnTo>
                    <a:pt x="359" y="27"/>
                  </a:lnTo>
                  <a:lnTo>
                    <a:pt x="358" y="26"/>
                  </a:lnTo>
                  <a:lnTo>
                    <a:pt x="356" y="24"/>
                  </a:lnTo>
                  <a:lnTo>
                    <a:pt x="354" y="26"/>
                  </a:lnTo>
                  <a:lnTo>
                    <a:pt x="352" y="27"/>
                  </a:lnTo>
                  <a:lnTo>
                    <a:pt x="352" y="27"/>
                  </a:lnTo>
                  <a:lnTo>
                    <a:pt x="346" y="33"/>
                  </a:lnTo>
                  <a:lnTo>
                    <a:pt x="340" y="37"/>
                  </a:lnTo>
                  <a:lnTo>
                    <a:pt x="333" y="40"/>
                  </a:lnTo>
                  <a:lnTo>
                    <a:pt x="325" y="42"/>
                  </a:lnTo>
                  <a:lnTo>
                    <a:pt x="317" y="43"/>
                  </a:lnTo>
                  <a:lnTo>
                    <a:pt x="309" y="43"/>
                  </a:lnTo>
                  <a:lnTo>
                    <a:pt x="300" y="42"/>
                  </a:lnTo>
                  <a:lnTo>
                    <a:pt x="293" y="41"/>
                  </a:lnTo>
                  <a:lnTo>
                    <a:pt x="293" y="41"/>
                  </a:lnTo>
                  <a:lnTo>
                    <a:pt x="284" y="37"/>
                  </a:lnTo>
                  <a:lnTo>
                    <a:pt x="275" y="34"/>
                  </a:lnTo>
                  <a:lnTo>
                    <a:pt x="257" y="26"/>
                  </a:lnTo>
                  <a:lnTo>
                    <a:pt x="241" y="16"/>
                  </a:lnTo>
                  <a:lnTo>
                    <a:pt x="223" y="8"/>
                  </a:lnTo>
                  <a:lnTo>
                    <a:pt x="223" y="8"/>
                  </a:lnTo>
                  <a:lnTo>
                    <a:pt x="206" y="2"/>
                  </a:lnTo>
                  <a:lnTo>
                    <a:pt x="197" y="1"/>
                  </a:lnTo>
                  <a:lnTo>
                    <a:pt x="187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59" y="3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32" y="14"/>
                  </a:lnTo>
                  <a:lnTo>
                    <a:pt x="114" y="21"/>
                  </a:lnTo>
                  <a:lnTo>
                    <a:pt x="96" y="28"/>
                  </a:lnTo>
                  <a:lnTo>
                    <a:pt x="87" y="31"/>
                  </a:lnTo>
                  <a:lnTo>
                    <a:pt x="77" y="34"/>
                  </a:lnTo>
                  <a:lnTo>
                    <a:pt x="77" y="34"/>
                  </a:lnTo>
                  <a:lnTo>
                    <a:pt x="68" y="35"/>
                  </a:lnTo>
                  <a:lnTo>
                    <a:pt x="59" y="35"/>
                  </a:lnTo>
                  <a:lnTo>
                    <a:pt x="50" y="34"/>
                  </a:lnTo>
                  <a:lnTo>
                    <a:pt x="40" y="33"/>
                  </a:lnTo>
                  <a:lnTo>
                    <a:pt x="31" y="30"/>
                  </a:lnTo>
                  <a:lnTo>
                    <a:pt x="23" y="26"/>
                  </a:lnTo>
                  <a:lnTo>
                    <a:pt x="16" y="20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5" y="12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8" name="Freeform 88">
              <a:extLst>
                <a:ext uri="{FF2B5EF4-FFF2-40B4-BE49-F238E27FC236}">
                  <a16:creationId xmlns:a16="http://schemas.microsoft.com/office/drawing/2014/main" id="{3F95344D-6ACE-0732-47BD-802CD3A5E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" y="521"/>
              <a:ext cx="16" cy="133"/>
            </a:xfrm>
            <a:custGeom>
              <a:avLst/>
              <a:gdLst>
                <a:gd name="T0" fmla="*/ 1 w 16"/>
                <a:gd name="T1" fmla="*/ 4 h 133"/>
                <a:gd name="T2" fmla="*/ 1 w 16"/>
                <a:gd name="T3" fmla="*/ 4 h 133"/>
                <a:gd name="T4" fmla="*/ 0 w 16"/>
                <a:gd name="T5" fmla="*/ 20 h 133"/>
                <a:gd name="T6" fmla="*/ 1 w 16"/>
                <a:gd name="T7" fmla="*/ 35 h 133"/>
                <a:gd name="T8" fmla="*/ 5 w 16"/>
                <a:gd name="T9" fmla="*/ 65 h 133"/>
                <a:gd name="T10" fmla="*/ 5 w 16"/>
                <a:gd name="T11" fmla="*/ 65 h 133"/>
                <a:gd name="T12" fmla="*/ 6 w 16"/>
                <a:gd name="T13" fmla="*/ 80 h 133"/>
                <a:gd name="T14" fmla="*/ 6 w 16"/>
                <a:gd name="T15" fmla="*/ 95 h 133"/>
                <a:gd name="T16" fmla="*/ 5 w 16"/>
                <a:gd name="T17" fmla="*/ 112 h 133"/>
                <a:gd name="T18" fmla="*/ 2 w 16"/>
                <a:gd name="T19" fmla="*/ 127 h 133"/>
                <a:gd name="T20" fmla="*/ 2 w 16"/>
                <a:gd name="T21" fmla="*/ 127 h 133"/>
                <a:gd name="T22" fmla="*/ 2 w 16"/>
                <a:gd name="T23" fmla="*/ 129 h 133"/>
                <a:gd name="T24" fmla="*/ 3 w 16"/>
                <a:gd name="T25" fmla="*/ 131 h 133"/>
                <a:gd name="T26" fmla="*/ 7 w 16"/>
                <a:gd name="T27" fmla="*/ 133 h 133"/>
                <a:gd name="T28" fmla="*/ 8 w 16"/>
                <a:gd name="T29" fmla="*/ 133 h 133"/>
                <a:gd name="T30" fmla="*/ 10 w 16"/>
                <a:gd name="T31" fmla="*/ 133 h 133"/>
                <a:gd name="T32" fmla="*/ 12 w 16"/>
                <a:gd name="T33" fmla="*/ 132 h 133"/>
                <a:gd name="T34" fmla="*/ 13 w 16"/>
                <a:gd name="T35" fmla="*/ 129 h 133"/>
                <a:gd name="T36" fmla="*/ 13 w 16"/>
                <a:gd name="T37" fmla="*/ 129 h 133"/>
                <a:gd name="T38" fmla="*/ 15 w 16"/>
                <a:gd name="T39" fmla="*/ 114 h 133"/>
                <a:gd name="T40" fmla="*/ 16 w 16"/>
                <a:gd name="T41" fmla="*/ 99 h 133"/>
                <a:gd name="T42" fmla="*/ 16 w 16"/>
                <a:gd name="T43" fmla="*/ 83 h 133"/>
                <a:gd name="T44" fmla="*/ 15 w 16"/>
                <a:gd name="T45" fmla="*/ 67 h 133"/>
                <a:gd name="T46" fmla="*/ 15 w 16"/>
                <a:gd name="T47" fmla="*/ 67 h 133"/>
                <a:gd name="T48" fmla="*/ 12 w 16"/>
                <a:gd name="T49" fmla="*/ 36 h 133"/>
                <a:gd name="T50" fmla="*/ 10 w 16"/>
                <a:gd name="T51" fmla="*/ 21 h 133"/>
                <a:gd name="T52" fmla="*/ 12 w 16"/>
                <a:gd name="T53" fmla="*/ 4 h 133"/>
                <a:gd name="T54" fmla="*/ 12 w 16"/>
                <a:gd name="T55" fmla="*/ 4 h 133"/>
                <a:gd name="T56" fmla="*/ 12 w 16"/>
                <a:gd name="T57" fmla="*/ 2 h 133"/>
                <a:gd name="T58" fmla="*/ 10 w 16"/>
                <a:gd name="T59" fmla="*/ 1 h 133"/>
                <a:gd name="T60" fmla="*/ 9 w 16"/>
                <a:gd name="T61" fmla="*/ 0 h 133"/>
                <a:gd name="T62" fmla="*/ 7 w 16"/>
                <a:gd name="T63" fmla="*/ 0 h 133"/>
                <a:gd name="T64" fmla="*/ 3 w 16"/>
                <a:gd name="T65" fmla="*/ 1 h 133"/>
                <a:gd name="T66" fmla="*/ 2 w 16"/>
                <a:gd name="T67" fmla="*/ 2 h 133"/>
                <a:gd name="T68" fmla="*/ 1 w 16"/>
                <a:gd name="T69" fmla="*/ 4 h 133"/>
                <a:gd name="T70" fmla="*/ 1 w 16"/>
                <a:gd name="T71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" h="133">
                  <a:moveTo>
                    <a:pt x="1" y="4"/>
                  </a:moveTo>
                  <a:lnTo>
                    <a:pt x="1" y="4"/>
                  </a:lnTo>
                  <a:lnTo>
                    <a:pt x="0" y="20"/>
                  </a:lnTo>
                  <a:lnTo>
                    <a:pt x="1" y="35"/>
                  </a:lnTo>
                  <a:lnTo>
                    <a:pt x="5" y="65"/>
                  </a:lnTo>
                  <a:lnTo>
                    <a:pt x="5" y="65"/>
                  </a:lnTo>
                  <a:lnTo>
                    <a:pt x="6" y="80"/>
                  </a:lnTo>
                  <a:lnTo>
                    <a:pt x="6" y="95"/>
                  </a:lnTo>
                  <a:lnTo>
                    <a:pt x="5" y="112"/>
                  </a:lnTo>
                  <a:lnTo>
                    <a:pt x="2" y="127"/>
                  </a:lnTo>
                  <a:lnTo>
                    <a:pt x="2" y="127"/>
                  </a:lnTo>
                  <a:lnTo>
                    <a:pt x="2" y="129"/>
                  </a:lnTo>
                  <a:lnTo>
                    <a:pt x="3" y="131"/>
                  </a:lnTo>
                  <a:lnTo>
                    <a:pt x="7" y="133"/>
                  </a:lnTo>
                  <a:lnTo>
                    <a:pt x="8" y="133"/>
                  </a:lnTo>
                  <a:lnTo>
                    <a:pt x="10" y="133"/>
                  </a:lnTo>
                  <a:lnTo>
                    <a:pt x="12" y="132"/>
                  </a:lnTo>
                  <a:lnTo>
                    <a:pt x="13" y="129"/>
                  </a:lnTo>
                  <a:lnTo>
                    <a:pt x="13" y="129"/>
                  </a:lnTo>
                  <a:lnTo>
                    <a:pt x="15" y="114"/>
                  </a:lnTo>
                  <a:lnTo>
                    <a:pt x="16" y="99"/>
                  </a:lnTo>
                  <a:lnTo>
                    <a:pt x="16" y="83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2" y="36"/>
                  </a:lnTo>
                  <a:lnTo>
                    <a:pt x="10" y="21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9" name="Freeform 89">
              <a:extLst>
                <a:ext uri="{FF2B5EF4-FFF2-40B4-BE49-F238E27FC236}">
                  <a16:creationId xmlns:a16="http://schemas.microsoft.com/office/drawing/2014/main" id="{D1355902-ECEC-84BF-2A92-DCE492D92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1" y="342"/>
              <a:ext cx="84" cy="19"/>
            </a:xfrm>
            <a:custGeom>
              <a:avLst/>
              <a:gdLst>
                <a:gd name="T0" fmla="*/ 8 w 84"/>
                <a:gd name="T1" fmla="*/ 16 h 19"/>
                <a:gd name="T2" fmla="*/ 8 w 84"/>
                <a:gd name="T3" fmla="*/ 16 h 19"/>
                <a:gd name="T4" fmla="*/ 12 w 84"/>
                <a:gd name="T5" fmla="*/ 14 h 19"/>
                <a:gd name="T6" fmla="*/ 15 w 84"/>
                <a:gd name="T7" fmla="*/ 13 h 19"/>
                <a:gd name="T8" fmla="*/ 15 w 84"/>
                <a:gd name="T9" fmla="*/ 13 h 19"/>
                <a:gd name="T10" fmla="*/ 26 w 84"/>
                <a:gd name="T11" fmla="*/ 12 h 19"/>
                <a:gd name="T12" fmla="*/ 26 w 84"/>
                <a:gd name="T13" fmla="*/ 12 h 19"/>
                <a:gd name="T14" fmla="*/ 46 w 84"/>
                <a:gd name="T15" fmla="*/ 11 h 19"/>
                <a:gd name="T16" fmla="*/ 46 w 84"/>
                <a:gd name="T17" fmla="*/ 11 h 19"/>
                <a:gd name="T18" fmla="*/ 53 w 84"/>
                <a:gd name="T19" fmla="*/ 11 h 19"/>
                <a:gd name="T20" fmla="*/ 61 w 84"/>
                <a:gd name="T21" fmla="*/ 11 h 19"/>
                <a:gd name="T22" fmla="*/ 69 w 84"/>
                <a:gd name="T23" fmla="*/ 13 h 19"/>
                <a:gd name="T24" fmla="*/ 72 w 84"/>
                <a:gd name="T25" fmla="*/ 15 h 19"/>
                <a:gd name="T26" fmla="*/ 75 w 84"/>
                <a:gd name="T27" fmla="*/ 18 h 19"/>
                <a:gd name="T28" fmla="*/ 75 w 84"/>
                <a:gd name="T29" fmla="*/ 18 h 19"/>
                <a:gd name="T30" fmla="*/ 77 w 84"/>
                <a:gd name="T31" fmla="*/ 19 h 19"/>
                <a:gd name="T32" fmla="*/ 78 w 84"/>
                <a:gd name="T33" fmla="*/ 19 h 19"/>
                <a:gd name="T34" fmla="*/ 80 w 84"/>
                <a:gd name="T35" fmla="*/ 19 h 19"/>
                <a:gd name="T36" fmla="*/ 82 w 84"/>
                <a:gd name="T37" fmla="*/ 18 h 19"/>
                <a:gd name="T38" fmla="*/ 83 w 84"/>
                <a:gd name="T39" fmla="*/ 15 h 19"/>
                <a:gd name="T40" fmla="*/ 84 w 84"/>
                <a:gd name="T41" fmla="*/ 14 h 19"/>
                <a:gd name="T42" fmla="*/ 84 w 84"/>
                <a:gd name="T43" fmla="*/ 12 h 19"/>
                <a:gd name="T44" fmla="*/ 82 w 84"/>
                <a:gd name="T45" fmla="*/ 9 h 19"/>
                <a:gd name="T46" fmla="*/ 82 w 84"/>
                <a:gd name="T47" fmla="*/ 9 h 19"/>
                <a:gd name="T48" fmla="*/ 78 w 84"/>
                <a:gd name="T49" fmla="*/ 6 h 19"/>
                <a:gd name="T50" fmla="*/ 75 w 84"/>
                <a:gd name="T51" fmla="*/ 4 h 19"/>
                <a:gd name="T52" fmla="*/ 65 w 84"/>
                <a:gd name="T53" fmla="*/ 1 h 19"/>
                <a:gd name="T54" fmla="*/ 55 w 84"/>
                <a:gd name="T55" fmla="*/ 0 h 19"/>
                <a:gd name="T56" fmla="*/ 46 w 84"/>
                <a:gd name="T57" fmla="*/ 0 h 19"/>
                <a:gd name="T58" fmla="*/ 46 w 84"/>
                <a:gd name="T59" fmla="*/ 0 h 19"/>
                <a:gd name="T60" fmla="*/ 34 w 84"/>
                <a:gd name="T61" fmla="*/ 0 h 19"/>
                <a:gd name="T62" fmla="*/ 21 w 84"/>
                <a:gd name="T63" fmla="*/ 1 h 19"/>
                <a:gd name="T64" fmla="*/ 21 w 84"/>
                <a:gd name="T65" fmla="*/ 1 h 19"/>
                <a:gd name="T66" fmla="*/ 11 w 84"/>
                <a:gd name="T67" fmla="*/ 4 h 19"/>
                <a:gd name="T68" fmla="*/ 6 w 84"/>
                <a:gd name="T69" fmla="*/ 6 h 19"/>
                <a:gd name="T70" fmla="*/ 1 w 84"/>
                <a:gd name="T71" fmla="*/ 9 h 19"/>
                <a:gd name="T72" fmla="*/ 1 w 84"/>
                <a:gd name="T73" fmla="*/ 9 h 19"/>
                <a:gd name="T74" fmla="*/ 0 w 84"/>
                <a:gd name="T75" fmla="*/ 11 h 19"/>
                <a:gd name="T76" fmla="*/ 0 w 84"/>
                <a:gd name="T77" fmla="*/ 13 h 19"/>
                <a:gd name="T78" fmla="*/ 1 w 84"/>
                <a:gd name="T79" fmla="*/ 16 h 19"/>
                <a:gd name="T80" fmla="*/ 4 w 84"/>
                <a:gd name="T81" fmla="*/ 18 h 19"/>
                <a:gd name="T82" fmla="*/ 5 w 84"/>
                <a:gd name="T83" fmla="*/ 18 h 19"/>
                <a:gd name="T84" fmla="*/ 7 w 84"/>
                <a:gd name="T85" fmla="*/ 18 h 19"/>
                <a:gd name="T86" fmla="*/ 8 w 84"/>
                <a:gd name="T87" fmla="*/ 16 h 19"/>
                <a:gd name="T88" fmla="*/ 8 w 84"/>
                <a:gd name="T89" fmla="*/ 1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4" h="19">
                  <a:moveTo>
                    <a:pt x="8" y="16"/>
                  </a:moveTo>
                  <a:lnTo>
                    <a:pt x="8" y="16"/>
                  </a:lnTo>
                  <a:lnTo>
                    <a:pt x="12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53" y="11"/>
                  </a:lnTo>
                  <a:lnTo>
                    <a:pt x="61" y="11"/>
                  </a:lnTo>
                  <a:lnTo>
                    <a:pt x="69" y="13"/>
                  </a:lnTo>
                  <a:lnTo>
                    <a:pt x="72" y="15"/>
                  </a:lnTo>
                  <a:lnTo>
                    <a:pt x="75" y="18"/>
                  </a:lnTo>
                  <a:lnTo>
                    <a:pt x="75" y="18"/>
                  </a:lnTo>
                  <a:lnTo>
                    <a:pt x="77" y="19"/>
                  </a:lnTo>
                  <a:lnTo>
                    <a:pt x="78" y="19"/>
                  </a:lnTo>
                  <a:lnTo>
                    <a:pt x="80" y="19"/>
                  </a:lnTo>
                  <a:lnTo>
                    <a:pt x="82" y="18"/>
                  </a:lnTo>
                  <a:lnTo>
                    <a:pt x="83" y="15"/>
                  </a:lnTo>
                  <a:lnTo>
                    <a:pt x="84" y="14"/>
                  </a:lnTo>
                  <a:lnTo>
                    <a:pt x="84" y="12"/>
                  </a:lnTo>
                  <a:lnTo>
                    <a:pt x="82" y="9"/>
                  </a:lnTo>
                  <a:lnTo>
                    <a:pt x="82" y="9"/>
                  </a:lnTo>
                  <a:lnTo>
                    <a:pt x="78" y="6"/>
                  </a:lnTo>
                  <a:lnTo>
                    <a:pt x="75" y="4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1" y="4"/>
                  </a:lnTo>
                  <a:lnTo>
                    <a:pt x="6" y="6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7" y="18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0" name="Freeform 90">
              <a:extLst>
                <a:ext uri="{FF2B5EF4-FFF2-40B4-BE49-F238E27FC236}">
                  <a16:creationId xmlns:a16="http://schemas.microsoft.com/office/drawing/2014/main" id="{60D85231-DE5F-1353-F5BF-6033C59AE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8" y="347"/>
              <a:ext cx="92" cy="20"/>
            </a:xfrm>
            <a:custGeom>
              <a:avLst/>
              <a:gdLst>
                <a:gd name="T0" fmla="*/ 5 w 92"/>
                <a:gd name="T1" fmla="*/ 15 h 20"/>
                <a:gd name="T2" fmla="*/ 5 w 92"/>
                <a:gd name="T3" fmla="*/ 15 h 20"/>
                <a:gd name="T4" fmla="*/ 16 w 92"/>
                <a:gd name="T5" fmla="*/ 13 h 20"/>
                <a:gd name="T6" fmla="*/ 26 w 92"/>
                <a:gd name="T7" fmla="*/ 11 h 20"/>
                <a:gd name="T8" fmla="*/ 47 w 92"/>
                <a:gd name="T9" fmla="*/ 11 h 20"/>
                <a:gd name="T10" fmla="*/ 47 w 92"/>
                <a:gd name="T11" fmla="*/ 11 h 20"/>
                <a:gd name="T12" fmla="*/ 57 w 92"/>
                <a:gd name="T13" fmla="*/ 11 h 20"/>
                <a:gd name="T14" fmla="*/ 66 w 92"/>
                <a:gd name="T15" fmla="*/ 13 h 20"/>
                <a:gd name="T16" fmla="*/ 75 w 92"/>
                <a:gd name="T17" fmla="*/ 15 h 20"/>
                <a:gd name="T18" fmla="*/ 84 w 92"/>
                <a:gd name="T19" fmla="*/ 18 h 20"/>
                <a:gd name="T20" fmla="*/ 84 w 92"/>
                <a:gd name="T21" fmla="*/ 18 h 20"/>
                <a:gd name="T22" fmla="*/ 86 w 92"/>
                <a:gd name="T23" fmla="*/ 20 h 20"/>
                <a:gd name="T24" fmla="*/ 87 w 92"/>
                <a:gd name="T25" fmla="*/ 20 h 20"/>
                <a:gd name="T26" fmla="*/ 89 w 92"/>
                <a:gd name="T27" fmla="*/ 18 h 20"/>
                <a:gd name="T28" fmla="*/ 91 w 92"/>
                <a:gd name="T29" fmla="*/ 17 h 20"/>
                <a:gd name="T30" fmla="*/ 92 w 92"/>
                <a:gd name="T31" fmla="*/ 13 h 20"/>
                <a:gd name="T32" fmla="*/ 91 w 92"/>
                <a:gd name="T33" fmla="*/ 11 h 20"/>
                <a:gd name="T34" fmla="*/ 89 w 92"/>
                <a:gd name="T35" fmla="*/ 9 h 20"/>
                <a:gd name="T36" fmla="*/ 89 w 92"/>
                <a:gd name="T37" fmla="*/ 9 h 20"/>
                <a:gd name="T38" fmla="*/ 80 w 92"/>
                <a:gd name="T39" fmla="*/ 4 h 20"/>
                <a:gd name="T40" fmla="*/ 70 w 92"/>
                <a:gd name="T41" fmla="*/ 2 h 20"/>
                <a:gd name="T42" fmla="*/ 59 w 92"/>
                <a:gd name="T43" fmla="*/ 1 h 20"/>
                <a:gd name="T44" fmla="*/ 49 w 92"/>
                <a:gd name="T45" fmla="*/ 1 h 20"/>
                <a:gd name="T46" fmla="*/ 49 w 92"/>
                <a:gd name="T47" fmla="*/ 1 h 20"/>
                <a:gd name="T48" fmla="*/ 37 w 92"/>
                <a:gd name="T49" fmla="*/ 0 h 20"/>
                <a:gd name="T50" fmla="*/ 25 w 92"/>
                <a:gd name="T51" fmla="*/ 1 h 20"/>
                <a:gd name="T52" fmla="*/ 14 w 92"/>
                <a:gd name="T53" fmla="*/ 2 h 20"/>
                <a:gd name="T54" fmla="*/ 3 w 92"/>
                <a:gd name="T55" fmla="*/ 4 h 20"/>
                <a:gd name="T56" fmla="*/ 3 w 92"/>
                <a:gd name="T57" fmla="*/ 4 h 20"/>
                <a:gd name="T58" fmla="*/ 1 w 92"/>
                <a:gd name="T59" fmla="*/ 6 h 20"/>
                <a:gd name="T60" fmla="*/ 0 w 92"/>
                <a:gd name="T61" fmla="*/ 7 h 20"/>
                <a:gd name="T62" fmla="*/ 0 w 92"/>
                <a:gd name="T63" fmla="*/ 9 h 20"/>
                <a:gd name="T64" fmla="*/ 0 w 92"/>
                <a:gd name="T65" fmla="*/ 10 h 20"/>
                <a:gd name="T66" fmla="*/ 0 w 92"/>
                <a:gd name="T67" fmla="*/ 13 h 20"/>
                <a:gd name="T68" fmla="*/ 2 w 92"/>
                <a:gd name="T69" fmla="*/ 14 h 20"/>
                <a:gd name="T70" fmla="*/ 3 w 92"/>
                <a:gd name="T71" fmla="*/ 15 h 20"/>
                <a:gd name="T72" fmla="*/ 5 w 92"/>
                <a:gd name="T73" fmla="*/ 15 h 20"/>
                <a:gd name="T74" fmla="*/ 5 w 92"/>
                <a:gd name="T75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20">
                  <a:moveTo>
                    <a:pt x="5" y="15"/>
                  </a:moveTo>
                  <a:lnTo>
                    <a:pt x="5" y="15"/>
                  </a:lnTo>
                  <a:lnTo>
                    <a:pt x="16" y="13"/>
                  </a:lnTo>
                  <a:lnTo>
                    <a:pt x="26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57" y="11"/>
                  </a:lnTo>
                  <a:lnTo>
                    <a:pt x="66" y="13"/>
                  </a:lnTo>
                  <a:lnTo>
                    <a:pt x="75" y="15"/>
                  </a:lnTo>
                  <a:lnTo>
                    <a:pt x="84" y="18"/>
                  </a:lnTo>
                  <a:lnTo>
                    <a:pt x="84" y="18"/>
                  </a:lnTo>
                  <a:lnTo>
                    <a:pt x="86" y="20"/>
                  </a:lnTo>
                  <a:lnTo>
                    <a:pt x="87" y="20"/>
                  </a:lnTo>
                  <a:lnTo>
                    <a:pt x="89" y="18"/>
                  </a:lnTo>
                  <a:lnTo>
                    <a:pt x="91" y="17"/>
                  </a:lnTo>
                  <a:lnTo>
                    <a:pt x="92" y="13"/>
                  </a:lnTo>
                  <a:lnTo>
                    <a:pt x="91" y="11"/>
                  </a:lnTo>
                  <a:lnTo>
                    <a:pt x="89" y="9"/>
                  </a:lnTo>
                  <a:lnTo>
                    <a:pt x="89" y="9"/>
                  </a:lnTo>
                  <a:lnTo>
                    <a:pt x="80" y="4"/>
                  </a:lnTo>
                  <a:lnTo>
                    <a:pt x="70" y="2"/>
                  </a:lnTo>
                  <a:lnTo>
                    <a:pt x="5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37" y="0"/>
                  </a:lnTo>
                  <a:lnTo>
                    <a:pt x="25" y="1"/>
                  </a:lnTo>
                  <a:lnTo>
                    <a:pt x="14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4"/>
                  </a:lnTo>
                  <a:lnTo>
                    <a:pt x="3" y="15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1" name="Freeform 91">
              <a:extLst>
                <a:ext uri="{FF2B5EF4-FFF2-40B4-BE49-F238E27FC236}">
                  <a16:creationId xmlns:a16="http://schemas.microsoft.com/office/drawing/2014/main" id="{DEF31043-D5B4-835A-DB03-422491037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" y="399"/>
              <a:ext cx="37" cy="15"/>
            </a:xfrm>
            <a:custGeom>
              <a:avLst/>
              <a:gdLst>
                <a:gd name="T0" fmla="*/ 1 w 37"/>
                <a:gd name="T1" fmla="*/ 8 h 15"/>
                <a:gd name="T2" fmla="*/ 1 w 37"/>
                <a:gd name="T3" fmla="*/ 8 h 15"/>
                <a:gd name="T4" fmla="*/ 9 w 37"/>
                <a:gd name="T5" fmla="*/ 13 h 15"/>
                <a:gd name="T6" fmla="*/ 13 w 37"/>
                <a:gd name="T7" fmla="*/ 14 h 15"/>
                <a:gd name="T8" fmla="*/ 17 w 37"/>
                <a:gd name="T9" fmla="*/ 15 h 15"/>
                <a:gd name="T10" fmla="*/ 17 w 37"/>
                <a:gd name="T11" fmla="*/ 15 h 15"/>
                <a:gd name="T12" fmla="*/ 27 w 37"/>
                <a:gd name="T13" fmla="*/ 14 h 15"/>
                <a:gd name="T14" fmla="*/ 35 w 37"/>
                <a:gd name="T15" fmla="*/ 11 h 15"/>
                <a:gd name="T16" fmla="*/ 35 w 37"/>
                <a:gd name="T17" fmla="*/ 11 h 15"/>
                <a:gd name="T18" fmla="*/ 36 w 37"/>
                <a:gd name="T19" fmla="*/ 10 h 15"/>
                <a:gd name="T20" fmla="*/ 37 w 37"/>
                <a:gd name="T21" fmla="*/ 8 h 15"/>
                <a:gd name="T22" fmla="*/ 37 w 37"/>
                <a:gd name="T23" fmla="*/ 6 h 15"/>
                <a:gd name="T24" fmla="*/ 36 w 37"/>
                <a:gd name="T25" fmla="*/ 4 h 15"/>
                <a:gd name="T26" fmla="*/ 36 w 37"/>
                <a:gd name="T27" fmla="*/ 4 h 15"/>
                <a:gd name="T28" fmla="*/ 35 w 37"/>
                <a:gd name="T29" fmla="*/ 3 h 15"/>
                <a:gd name="T30" fmla="*/ 32 w 37"/>
                <a:gd name="T31" fmla="*/ 1 h 15"/>
                <a:gd name="T32" fmla="*/ 31 w 37"/>
                <a:gd name="T33" fmla="*/ 1 h 15"/>
                <a:gd name="T34" fmla="*/ 29 w 37"/>
                <a:gd name="T35" fmla="*/ 3 h 15"/>
                <a:gd name="T36" fmla="*/ 29 w 37"/>
                <a:gd name="T37" fmla="*/ 3 h 15"/>
                <a:gd name="T38" fmla="*/ 28 w 37"/>
                <a:gd name="T39" fmla="*/ 3 h 15"/>
                <a:gd name="T40" fmla="*/ 27 w 37"/>
                <a:gd name="T41" fmla="*/ 4 h 15"/>
                <a:gd name="T42" fmla="*/ 27 w 37"/>
                <a:gd name="T43" fmla="*/ 4 h 15"/>
                <a:gd name="T44" fmla="*/ 27 w 37"/>
                <a:gd name="T45" fmla="*/ 4 h 15"/>
                <a:gd name="T46" fmla="*/ 27 w 37"/>
                <a:gd name="T47" fmla="*/ 4 h 15"/>
                <a:gd name="T48" fmla="*/ 27 w 37"/>
                <a:gd name="T49" fmla="*/ 4 h 15"/>
                <a:gd name="T50" fmla="*/ 25 w 37"/>
                <a:gd name="T51" fmla="*/ 4 h 15"/>
                <a:gd name="T52" fmla="*/ 25 w 37"/>
                <a:gd name="T53" fmla="*/ 4 h 15"/>
                <a:gd name="T54" fmla="*/ 24 w 37"/>
                <a:gd name="T55" fmla="*/ 5 h 15"/>
                <a:gd name="T56" fmla="*/ 24 w 37"/>
                <a:gd name="T57" fmla="*/ 5 h 15"/>
                <a:gd name="T58" fmla="*/ 22 w 37"/>
                <a:gd name="T59" fmla="*/ 5 h 15"/>
                <a:gd name="T60" fmla="*/ 22 w 37"/>
                <a:gd name="T61" fmla="*/ 5 h 15"/>
                <a:gd name="T62" fmla="*/ 22 w 37"/>
                <a:gd name="T63" fmla="*/ 5 h 15"/>
                <a:gd name="T64" fmla="*/ 22 w 37"/>
                <a:gd name="T65" fmla="*/ 5 h 15"/>
                <a:gd name="T66" fmla="*/ 22 w 37"/>
                <a:gd name="T67" fmla="*/ 5 h 15"/>
                <a:gd name="T68" fmla="*/ 18 w 37"/>
                <a:gd name="T69" fmla="*/ 5 h 15"/>
                <a:gd name="T70" fmla="*/ 18 w 37"/>
                <a:gd name="T71" fmla="*/ 5 h 15"/>
                <a:gd name="T72" fmla="*/ 16 w 37"/>
                <a:gd name="T73" fmla="*/ 5 h 15"/>
                <a:gd name="T74" fmla="*/ 16 w 37"/>
                <a:gd name="T75" fmla="*/ 5 h 15"/>
                <a:gd name="T76" fmla="*/ 16 w 37"/>
                <a:gd name="T77" fmla="*/ 5 h 15"/>
                <a:gd name="T78" fmla="*/ 16 w 37"/>
                <a:gd name="T79" fmla="*/ 5 h 15"/>
                <a:gd name="T80" fmla="*/ 16 w 37"/>
                <a:gd name="T81" fmla="*/ 5 h 15"/>
                <a:gd name="T82" fmla="*/ 13 w 37"/>
                <a:gd name="T83" fmla="*/ 4 h 15"/>
                <a:gd name="T84" fmla="*/ 11 w 37"/>
                <a:gd name="T85" fmla="*/ 4 h 15"/>
                <a:gd name="T86" fmla="*/ 11 w 37"/>
                <a:gd name="T87" fmla="*/ 4 h 15"/>
                <a:gd name="T88" fmla="*/ 11 w 37"/>
                <a:gd name="T89" fmla="*/ 4 h 15"/>
                <a:gd name="T90" fmla="*/ 10 w 37"/>
                <a:gd name="T91" fmla="*/ 3 h 15"/>
                <a:gd name="T92" fmla="*/ 10 w 37"/>
                <a:gd name="T93" fmla="*/ 3 h 15"/>
                <a:gd name="T94" fmla="*/ 9 w 37"/>
                <a:gd name="T95" fmla="*/ 1 h 15"/>
                <a:gd name="T96" fmla="*/ 9 w 37"/>
                <a:gd name="T97" fmla="*/ 1 h 15"/>
                <a:gd name="T98" fmla="*/ 8 w 37"/>
                <a:gd name="T99" fmla="*/ 1 h 15"/>
                <a:gd name="T100" fmla="*/ 8 w 37"/>
                <a:gd name="T101" fmla="*/ 1 h 15"/>
                <a:gd name="T102" fmla="*/ 7 w 37"/>
                <a:gd name="T103" fmla="*/ 0 h 15"/>
                <a:gd name="T104" fmla="*/ 4 w 37"/>
                <a:gd name="T105" fmla="*/ 0 h 15"/>
                <a:gd name="T106" fmla="*/ 4 w 37"/>
                <a:gd name="T107" fmla="*/ 0 h 15"/>
                <a:gd name="T108" fmla="*/ 2 w 37"/>
                <a:gd name="T109" fmla="*/ 0 h 15"/>
                <a:gd name="T110" fmla="*/ 1 w 37"/>
                <a:gd name="T111" fmla="*/ 1 h 15"/>
                <a:gd name="T112" fmla="*/ 1 w 37"/>
                <a:gd name="T113" fmla="*/ 1 h 15"/>
                <a:gd name="T114" fmla="*/ 0 w 37"/>
                <a:gd name="T115" fmla="*/ 5 h 15"/>
                <a:gd name="T116" fmla="*/ 0 w 37"/>
                <a:gd name="T117" fmla="*/ 7 h 15"/>
                <a:gd name="T118" fmla="*/ 1 w 37"/>
                <a:gd name="T119" fmla="*/ 8 h 15"/>
                <a:gd name="T120" fmla="*/ 1 w 37"/>
                <a:gd name="T1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" h="15">
                  <a:moveTo>
                    <a:pt x="1" y="8"/>
                  </a:moveTo>
                  <a:lnTo>
                    <a:pt x="1" y="8"/>
                  </a:lnTo>
                  <a:lnTo>
                    <a:pt x="9" y="13"/>
                  </a:lnTo>
                  <a:lnTo>
                    <a:pt x="13" y="14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27" y="14"/>
                  </a:lnTo>
                  <a:lnTo>
                    <a:pt x="35" y="11"/>
                  </a:lnTo>
                  <a:lnTo>
                    <a:pt x="35" y="11"/>
                  </a:lnTo>
                  <a:lnTo>
                    <a:pt x="36" y="10"/>
                  </a:lnTo>
                  <a:lnTo>
                    <a:pt x="37" y="8"/>
                  </a:lnTo>
                  <a:lnTo>
                    <a:pt x="37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2" y="1"/>
                  </a:lnTo>
                  <a:lnTo>
                    <a:pt x="31" y="1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8" y="3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2" name="Freeform 92">
              <a:extLst>
                <a:ext uri="{FF2B5EF4-FFF2-40B4-BE49-F238E27FC236}">
                  <a16:creationId xmlns:a16="http://schemas.microsoft.com/office/drawing/2014/main" id="{03DC4442-4C52-0CDF-10FB-CEED86A51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0" y="405"/>
              <a:ext cx="29" cy="16"/>
            </a:xfrm>
            <a:custGeom>
              <a:avLst/>
              <a:gdLst>
                <a:gd name="T0" fmla="*/ 4 w 29"/>
                <a:gd name="T1" fmla="*/ 15 h 16"/>
                <a:gd name="T2" fmla="*/ 4 w 29"/>
                <a:gd name="T3" fmla="*/ 15 h 16"/>
                <a:gd name="T4" fmla="*/ 10 w 29"/>
                <a:gd name="T5" fmla="*/ 16 h 16"/>
                <a:gd name="T6" fmla="*/ 17 w 29"/>
                <a:gd name="T7" fmla="*/ 15 h 16"/>
                <a:gd name="T8" fmla="*/ 17 w 29"/>
                <a:gd name="T9" fmla="*/ 15 h 16"/>
                <a:gd name="T10" fmla="*/ 22 w 29"/>
                <a:gd name="T11" fmla="*/ 13 h 16"/>
                <a:gd name="T12" fmla="*/ 28 w 29"/>
                <a:gd name="T13" fmla="*/ 9 h 16"/>
                <a:gd name="T14" fmla="*/ 28 w 29"/>
                <a:gd name="T15" fmla="*/ 9 h 16"/>
                <a:gd name="T16" fmla="*/ 29 w 29"/>
                <a:gd name="T17" fmla="*/ 7 h 16"/>
                <a:gd name="T18" fmla="*/ 29 w 29"/>
                <a:gd name="T19" fmla="*/ 6 h 16"/>
                <a:gd name="T20" fmla="*/ 29 w 29"/>
                <a:gd name="T21" fmla="*/ 4 h 16"/>
                <a:gd name="T22" fmla="*/ 28 w 29"/>
                <a:gd name="T23" fmla="*/ 1 h 16"/>
                <a:gd name="T24" fmla="*/ 28 w 29"/>
                <a:gd name="T25" fmla="*/ 1 h 16"/>
                <a:gd name="T26" fmla="*/ 27 w 29"/>
                <a:gd name="T27" fmla="*/ 1 h 16"/>
                <a:gd name="T28" fmla="*/ 25 w 29"/>
                <a:gd name="T29" fmla="*/ 0 h 16"/>
                <a:gd name="T30" fmla="*/ 21 w 29"/>
                <a:gd name="T31" fmla="*/ 1 h 16"/>
                <a:gd name="T32" fmla="*/ 20 w 29"/>
                <a:gd name="T33" fmla="*/ 2 h 16"/>
                <a:gd name="T34" fmla="*/ 20 w 29"/>
                <a:gd name="T35" fmla="*/ 2 h 16"/>
                <a:gd name="T36" fmla="*/ 21 w 29"/>
                <a:gd name="T37" fmla="*/ 2 h 16"/>
                <a:gd name="T38" fmla="*/ 20 w 29"/>
                <a:gd name="T39" fmla="*/ 2 h 16"/>
                <a:gd name="T40" fmla="*/ 20 w 29"/>
                <a:gd name="T41" fmla="*/ 2 h 16"/>
                <a:gd name="T42" fmla="*/ 18 w 29"/>
                <a:gd name="T43" fmla="*/ 4 h 16"/>
                <a:gd name="T44" fmla="*/ 17 w 29"/>
                <a:gd name="T45" fmla="*/ 5 h 16"/>
                <a:gd name="T46" fmla="*/ 17 w 29"/>
                <a:gd name="T47" fmla="*/ 5 h 16"/>
                <a:gd name="T48" fmla="*/ 17 w 29"/>
                <a:gd name="T49" fmla="*/ 5 h 16"/>
                <a:gd name="T50" fmla="*/ 17 w 29"/>
                <a:gd name="T51" fmla="*/ 5 h 16"/>
                <a:gd name="T52" fmla="*/ 14 w 29"/>
                <a:gd name="T53" fmla="*/ 5 h 16"/>
                <a:gd name="T54" fmla="*/ 14 w 29"/>
                <a:gd name="T55" fmla="*/ 5 h 16"/>
                <a:gd name="T56" fmla="*/ 12 w 29"/>
                <a:gd name="T57" fmla="*/ 6 h 16"/>
                <a:gd name="T58" fmla="*/ 12 w 29"/>
                <a:gd name="T59" fmla="*/ 6 h 16"/>
                <a:gd name="T60" fmla="*/ 12 w 29"/>
                <a:gd name="T61" fmla="*/ 6 h 16"/>
                <a:gd name="T62" fmla="*/ 12 w 29"/>
                <a:gd name="T63" fmla="*/ 6 h 16"/>
                <a:gd name="T64" fmla="*/ 11 w 29"/>
                <a:gd name="T65" fmla="*/ 6 h 16"/>
                <a:gd name="T66" fmla="*/ 11 w 29"/>
                <a:gd name="T67" fmla="*/ 6 h 16"/>
                <a:gd name="T68" fmla="*/ 7 w 29"/>
                <a:gd name="T69" fmla="*/ 6 h 16"/>
                <a:gd name="T70" fmla="*/ 7 w 29"/>
                <a:gd name="T71" fmla="*/ 6 h 16"/>
                <a:gd name="T72" fmla="*/ 6 w 29"/>
                <a:gd name="T73" fmla="*/ 6 h 16"/>
                <a:gd name="T74" fmla="*/ 6 w 29"/>
                <a:gd name="T75" fmla="*/ 6 h 16"/>
                <a:gd name="T76" fmla="*/ 7 w 29"/>
                <a:gd name="T77" fmla="*/ 6 h 16"/>
                <a:gd name="T78" fmla="*/ 6 w 29"/>
                <a:gd name="T79" fmla="*/ 6 h 16"/>
                <a:gd name="T80" fmla="*/ 6 w 29"/>
                <a:gd name="T81" fmla="*/ 6 h 16"/>
                <a:gd name="T82" fmla="*/ 4 w 29"/>
                <a:gd name="T83" fmla="*/ 6 h 16"/>
                <a:gd name="T84" fmla="*/ 3 w 29"/>
                <a:gd name="T85" fmla="*/ 6 h 16"/>
                <a:gd name="T86" fmla="*/ 3 w 29"/>
                <a:gd name="T87" fmla="*/ 6 h 16"/>
                <a:gd name="T88" fmla="*/ 0 w 29"/>
                <a:gd name="T89" fmla="*/ 7 h 16"/>
                <a:gd name="T90" fmla="*/ 0 w 29"/>
                <a:gd name="T91" fmla="*/ 9 h 16"/>
                <a:gd name="T92" fmla="*/ 0 w 29"/>
                <a:gd name="T93" fmla="*/ 9 h 16"/>
                <a:gd name="T94" fmla="*/ 0 w 29"/>
                <a:gd name="T95" fmla="*/ 13 h 16"/>
                <a:gd name="T96" fmla="*/ 1 w 29"/>
                <a:gd name="T97" fmla="*/ 15 h 16"/>
                <a:gd name="T98" fmla="*/ 4 w 29"/>
                <a:gd name="T99" fmla="*/ 15 h 16"/>
                <a:gd name="T100" fmla="*/ 4 w 29"/>
                <a:gd name="T101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" h="16">
                  <a:moveTo>
                    <a:pt x="4" y="15"/>
                  </a:moveTo>
                  <a:lnTo>
                    <a:pt x="4" y="15"/>
                  </a:lnTo>
                  <a:lnTo>
                    <a:pt x="10" y="16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22" y="13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7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3" name="Freeform 93">
              <a:extLst>
                <a:ext uri="{FF2B5EF4-FFF2-40B4-BE49-F238E27FC236}">
                  <a16:creationId xmlns:a16="http://schemas.microsoft.com/office/drawing/2014/main" id="{4C9AD4B5-46C9-93B5-E8CE-47161278A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" y="221"/>
              <a:ext cx="85" cy="57"/>
            </a:xfrm>
            <a:custGeom>
              <a:avLst/>
              <a:gdLst>
                <a:gd name="T0" fmla="*/ 74 w 85"/>
                <a:gd name="T1" fmla="*/ 1 h 57"/>
                <a:gd name="T2" fmla="*/ 74 w 85"/>
                <a:gd name="T3" fmla="*/ 1 h 57"/>
                <a:gd name="T4" fmla="*/ 57 w 85"/>
                <a:gd name="T5" fmla="*/ 14 h 57"/>
                <a:gd name="T6" fmla="*/ 41 w 85"/>
                <a:gd name="T7" fmla="*/ 25 h 57"/>
                <a:gd name="T8" fmla="*/ 22 w 85"/>
                <a:gd name="T9" fmla="*/ 35 h 57"/>
                <a:gd name="T10" fmla="*/ 4 w 85"/>
                <a:gd name="T11" fmla="*/ 44 h 57"/>
                <a:gd name="T12" fmla="*/ 4 w 85"/>
                <a:gd name="T13" fmla="*/ 44 h 57"/>
                <a:gd name="T14" fmla="*/ 3 w 85"/>
                <a:gd name="T15" fmla="*/ 46 h 57"/>
                <a:gd name="T16" fmla="*/ 1 w 85"/>
                <a:gd name="T17" fmla="*/ 49 h 57"/>
                <a:gd name="T18" fmla="*/ 0 w 85"/>
                <a:gd name="T19" fmla="*/ 51 h 57"/>
                <a:gd name="T20" fmla="*/ 1 w 85"/>
                <a:gd name="T21" fmla="*/ 53 h 57"/>
                <a:gd name="T22" fmla="*/ 1 w 85"/>
                <a:gd name="T23" fmla="*/ 53 h 57"/>
                <a:gd name="T24" fmla="*/ 4 w 85"/>
                <a:gd name="T25" fmla="*/ 56 h 57"/>
                <a:gd name="T26" fmla="*/ 6 w 85"/>
                <a:gd name="T27" fmla="*/ 57 h 57"/>
                <a:gd name="T28" fmla="*/ 8 w 85"/>
                <a:gd name="T29" fmla="*/ 57 h 57"/>
                <a:gd name="T30" fmla="*/ 11 w 85"/>
                <a:gd name="T31" fmla="*/ 56 h 57"/>
                <a:gd name="T32" fmla="*/ 11 w 85"/>
                <a:gd name="T33" fmla="*/ 56 h 57"/>
                <a:gd name="T34" fmla="*/ 31 w 85"/>
                <a:gd name="T35" fmla="*/ 46 h 57"/>
                <a:gd name="T36" fmla="*/ 49 w 85"/>
                <a:gd name="T37" fmla="*/ 36 h 57"/>
                <a:gd name="T38" fmla="*/ 67 w 85"/>
                <a:gd name="T39" fmla="*/ 24 h 57"/>
                <a:gd name="T40" fmla="*/ 84 w 85"/>
                <a:gd name="T41" fmla="*/ 11 h 57"/>
                <a:gd name="T42" fmla="*/ 84 w 85"/>
                <a:gd name="T43" fmla="*/ 11 h 57"/>
                <a:gd name="T44" fmla="*/ 85 w 85"/>
                <a:gd name="T45" fmla="*/ 9 h 57"/>
                <a:gd name="T46" fmla="*/ 85 w 85"/>
                <a:gd name="T47" fmla="*/ 7 h 57"/>
                <a:gd name="T48" fmla="*/ 85 w 85"/>
                <a:gd name="T49" fmla="*/ 3 h 57"/>
                <a:gd name="T50" fmla="*/ 84 w 85"/>
                <a:gd name="T51" fmla="*/ 1 h 57"/>
                <a:gd name="T52" fmla="*/ 84 w 85"/>
                <a:gd name="T53" fmla="*/ 1 h 57"/>
                <a:gd name="T54" fmla="*/ 82 w 85"/>
                <a:gd name="T55" fmla="*/ 0 h 57"/>
                <a:gd name="T56" fmla="*/ 80 w 85"/>
                <a:gd name="T57" fmla="*/ 0 h 57"/>
                <a:gd name="T58" fmla="*/ 76 w 85"/>
                <a:gd name="T59" fmla="*/ 0 h 57"/>
                <a:gd name="T60" fmla="*/ 74 w 85"/>
                <a:gd name="T61" fmla="*/ 1 h 57"/>
                <a:gd name="T62" fmla="*/ 74 w 85"/>
                <a:gd name="T63" fmla="*/ 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5" h="57">
                  <a:moveTo>
                    <a:pt x="74" y="1"/>
                  </a:moveTo>
                  <a:lnTo>
                    <a:pt x="74" y="1"/>
                  </a:lnTo>
                  <a:lnTo>
                    <a:pt x="57" y="14"/>
                  </a:lnTo>
                  <a:lnTo>
                    <a:pt x="41" y="25"/>
                  </a:lnTo>
                  <a:lnTo>
                    <a:pt x="22" y="35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3" y="46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1" y="53"/>
                  </a:lnTo>
                  <a:lnTo>
                    <a:pt x="1" y="53"/>
                  </a:lnTo>
                  <a:lnTo>
                    <a:pt x="4" y="56"/>
                  </a:lnTo>
                  <a:lnTo>
                    <a:pt x="6" y="57"/>
                  </a:lnTo>
                  <a:lnTo>
                    <a:pt x="8" y="57"/>
                  </a:lnTo>
                  <a:lnTo>
                    <a:pt x="11" y="56"/>
                  </a:lnTo>
                  <a:lnTo>
                    <a:pt x="11" y="56"/>
                  </a:lnTo>
                  <a:lnTo>
                    <a:pt x="31" y="46"/>
                  </a:lnTo>
                  <a:lnTo>
                    <a:pt x="49" y="36"/>
                  </a:lnTo>
                  <a:lnTo>
                    <a:pt x="67" y="24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5" y="7"/>
                  </a:lnTo>
                  <a:lnTo>
                    <a:pt x="85" y="3"/>
                  </a:lnTo>
                  <a:lnTo>
                    <a:pt x="84" y="1"/>
                  </a:lnTo>
                  <a:lnTo>
                    <a:pt x="84" y="1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4" y="1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66" name="Group 96">
            <a:extLst>
              <a:ext uri="{FF2B5EF4-FFF2-40B4-BE49-F238E27FC236}">
                <a16:creationId xmlns:a16="http://schemas.microsoft.com/office/drawing/2014/main" id="{54E279CB-2469-F6F9-017C-E13F169E371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910137" y="0"/>
            <a:ext cx="2371725" cy="6858000"/>
            <a:chOff x="3093" y="0"/>
            <a:chExt cx="1494" cy="4320"/>
          </a:xfrm>
        </p:grpSpPr>
        <p:sp>
          <p:nvSpPr>
            <p:cNvPr id="168" name="Freeform 97">
              <a:extLst>
                <a:ext uri="{FF2B5EF4-FFF2-40B4-BE49-F238E27FC236}">
                  <a16:creationId xmlns:a16="http://schemas.microsoft.com/office/drawing/2014/main" id="{F53E8A2D-64A7-2480-5939-89848306F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428"/>
              <a:ext cx="1488" cy="1978"/>
            </a:xfrm>
            <a:custGeom>
              <a:avLst/>
              <a:gdLst>
                <a:gd name="T0" fmla="*/ 3204 w 4464"/>
                <a:gd name="T1" fmla="*/ 706 h 5935"/>
                <a:gd name="T2" fmla="*/ 3064 w 4464"/>
                <a:gd name="T3" fmla="*/ 547 h 5935"/>
                <a:gd name="T4" fmla="*/ 2889 w 4464"/>
                <a:gd name="T5" fmla="*/ 245 h 5935"/>
                <a:gd name="T6" fmla="*/ 2778 w 4464"/>
                <a:gd name="T7" fmla="*/ 149 h 5935"/>
                <a:gd name="T8" fmla="*/ 2482 w 4464"/>
                <a:gd name="T9" fmla="*/ 38 h 5935"/>
                <a:gd name="T10" fmla="*/ 2177 w 4464"/>
                <a:gd name="T11" fmla="*/ 30 h 5935"/>
                <a:gd name="T12" fmla="*/ 1896 w 4464"/>
                <a:gd name="T13" fmla="*/ 111 h 5935"/>
                <a:gd name="T14" fmla="*/ 1559 w 4464"/>
                <a:gd name="T15" fmla="*/ 324 h 5935"/>
                <a:gd name="T16" fmla="*/ 1388 w 4464"/>
                <a:gd name="T17" fmla="*/ 430 h 5935"/>
                <a:gd name="T18" fmla="*/ 1251 w 4464"/>
                <a:gd name="T19" fmla="*/ 433 h 5935"/>
                <a:gd name="T20" fmla="*/ 1133 w 4464"/>
                <a:gd name="T21" fmla="*/ 403 h 5935"/>
                <a:gd name="T22" fmla="*/ 1066 w 4464"/>
                <a:gd name="T23" fmla="*/ 450 h 5935"/>
                <a:gd name="T24" fmla="*/ 1006 w 4464"/>
                <a:gd name="T25" fmla="*/ 582 h 5935"/>
                <a:gd name="T26" fmla="*/ 984 w 4464"/>
                <a:gd name="T27" fmla="*/ 753 h 5935"/>
                <a:gd name="T28" fmla="*/ 952 w 4464"/>
                <a:gd name="T29" fmla="*/ 926 h 5935"/>
                <a:gd name="T30" fmla="*/ 736 w 4464"/>
                <a:gd name="T31" fmla="*/ 1018 h 5935"/>
                <a:gd name="T32" fmla="*/ 638 w 4464"/>
                <a:gd name="T33" fmla="*/ 1113 h 5935"/>
                <a:gd name="T34" fmla="*/ 552 w 4464"/>
                <a:gd name="T35" fmla="*/ 1316 h 5935"/>
                <a:gd name="T36" fmla="*/ 394 w 4464"/>
                <a:gd name="T37" fmla="*/ 1737 h 5935"/>
                <a:gd name="T38" fmla="*/ 223 w 4464"/>
                <a:gd name="T39" fmla="*/ 1987 h 5935"/>
                <a:gd name="T40" fmla="*/ 99 w 4464"/>
                <a:gd name="T41" fmla="*/ 2151 h 5935"/>
                <a:gd name="T42" fmla="*/ 20 w 4464"/>
                <a:gd name="T43" fmla="*/ 2378 h 5935"/>
                <a:gd name="T44" fmla="*/ 0 w 4464"/>
                <a:gd name="T45" fmla="*/ 2625 h 5935"/>
                <a:gd name="T46" fmla="*/ 49 w 4464"/>
                <a:gd name="T47" fmla="*/ 2866 h 5935"/>
                <a:gd name="T48" fmla="*/ 114 w 4464"/>
                <a:gd name="T49" fmla="*/ 2988 h 5935"/>
                <a:gd name="T50" fmla="*/ 228 w 4464"/>
                <a:gd name="T51" fmla="*/ 3096 h 5935"/>
                <a:gd name="T52" fmla="*/ 372 w 4464"/>
                <a:gd name="T53" fmla="*/ 3137 h 5935"/>
                <a:gd name="T54" fmla="*/ 598 w 4464"/>
                <a:gd name="T55" fmla="*/ 3124 h 5935"/>
                <a:gd name="T56" fmla="*/ 820 w 4464"/>
                <a:gd name="T57" fmla="*/ 3033 h 5935"/>
                <a:gd name="T58" fmla="*/ 959 w 4464"/>
                <a:gd name="T59" fmla="*/ 2891 h 5935"/>
                <a:gd name="T60" fmla="*/ 892 w 4464"/>
                <a:gd name="T61" fmla="*/ 3745 h 5935"/>
                <a:gd name="T62" fmla="*/ 757 w 4464"/>
                <a:gd name="T63" fmla="*/ 4834 h 5935"/>
                <a:gd name="T64" fmla="*/ 750 w 4464"/>
                <a:gd name="T65" fmla="*/ 5419 h 5935"/>
                <a:gd name="T66" fmla="*/ 801 w 4464"/>
                <a:gd name="T67" fmla="*/ 5686 h 5935"/>
                <a:gd name="T68" fmla="*/ 936 w 4464"/>
                <a:gd name="T69" fmla="*/ 5784 h 5935"/>
                <a:gd name="T70" fmla="*/ 1268 w 4464"/>
                <a:gd name="T71" fmla="*/ 5871 h 5935"/>
                <a:gd name="T72" fmla="*/ 1717 w 4464"/>
                <a:gd name="T73" fmla="*/ 5932 h 5935"/>
                <a:gd name="T74" fmla="*/ 2106 w 4464"/>
                <a:gd name="T75" fmla="*/ 5930 h 5935"/>
                <a:gd name="T76" fmla="*/ 2360 w 4464"/>
                <a:gd name="T77" fmla="*/ 5904 h 5935"/>
                <a:gd name="T78" fmla="*/ 2779 w 4464"/>
                <a:gd name="T79" fmla="*/ 5863 h 5935"/>
                <a:gd name="T80" fmla="*/ 3248 w 4464"/>
                <a:gd name="T81" fmla="*/ 5805 h 5935"/>
                <a:gd name="T82" fmla="*/ 3512 w 4464"/>
                <a:gd name="T83" fmla="*/ 5735 h 5935"/>
                <a:gd name="T84" fmla="*/ 3558 w 4464"/>
                <a:gd name="T85" fmla="*/ 5715 h 5935"/>
                <a:gd name="T86" fmla="*/ 3572 w 4464"/>
                <a:gd name="T87" fmla="*/ 5650 h 5935"/>
                <a:gd name="T88" fmla="*/ 3634 w 4464"/>
                <a:gd name="T89" fmla="*/ 4472 h 5935"/>
                <a:gd name="T90" fmla="*/ 3804 w 4464"/>
                <a:gd name="T91" fmla="*/ 4270 h 5935"/>
                <a:gd name="T92" fmla="*/ 4090 w 4464"/>
                <a:gd name="T93" fmla="*/ 3933 h 5935"/>
                <a:gd name="T94" fmla="*/ 4317 w 4464"/>
                <a:gd name="T95" fmla="*/ 3552 h 5935"/>
                <a:gd name="T96" fmla="*/ 4418 w 4464"/>
                <a:gd name="T97" fmla="*/ 3418 h 5935"/>
                <a:gd name="T98" fmla="*/ 4460 w 4464"/>
                <a:gd name="T99" fmla="*/ 3266 h 5935"/>
                <a:gd name="T100" fmla="*/ 4438 w 4464"/>
                <a:gd name="T101" fmla="*/ 3004 h 5935"/>
                <a:gd name="T102" fmla="*/ 4304 w 4464"/>
                <a:gd name="T103" fmla="*/ 2612 h 5935"/>
                <a:gd name="T104" fmla="*/ 4031 w 4464"/>
                <a:gd name="T105" fmla="*/ 1752 h 5935"/>
                <a:gd name="T106" fmla="*/ 3793 w 4464"/>
                <a:gd name="T107" fmla="*/ 1203 h 5935"/>
                <a:gd name="T108" fmla="*/ 3657 w 4464"/>
                <a:gd name="T109" fmla="*/ 1007 h 5935"/>
                <a:gd name="T110" fmla="*/ 3489 w 4464"/>
                <a:gd name="T111" fmla="*/ 893 h 5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64" h="5935">
                  <a:moveTo>
                    <a:pt x="3330" y="798"/>
                  </a:moveTo>
                  <a:lnTo>
                    <a:pt x="3330" y="798"/>
                  </a:lnTo>
                  <a:lnTo>
                    <a:pt x="3308" y="776"/>
                  </a:lnTo>
                  <a:lnTo>
                    <a:pt x="3283" y="756"/>
                  </a:lnTo>
                  <a:lnTo>
                    <a:pt x="3258" y="737"/>
                  </a:lnTo>
                  <a:lnTo>
                    <a:pt x="3232" y="721"/>
                  </a:lnTo>
                  <a:lnTo>
                    <a:pt x="3204" y="706"/>
                  </a:lnTo>
                  <a:lnTo>
                    <a:pt x="3177" y="694"/>
                  </a:lnTo>
                  <a:lnTo>
                    <a:pt x="3146" y="684"/>
                  </a:lnTo>
                  <a:lnTo>
                    <a:pt x="3117" y="675"/>
                  </a:lnTo>
                  <a:lnTo>
                    <a:pt x="3107" y="655"/>
                  </a:lnTo>
                  <a:lnTo>
                    <a:pt x="3107" y="655"/>
                  </a:lnTo>
                  <a:lnTo>
                    <a:pt x="3086" y="601"/>
                  </a:lnTo>
                  <a:lnTo>
                    <a:pt x="3064" y="547"/>
                  </a:lnTo>
                  <a:lnTo>
                    <a:pt x="3039" y="494"/>
                  </a:lnTo>
                  <a:lnTo>
                    <a:pt x="3013" y="443"/>
                  </a:lnTo>
                  <a:lnTo>
                    <a:pt x="2985" y="392"/>
                  </a:lnTo>
                  <a:lnTo>
                    <a:pt x="2955" y="342"/>
                  </a:lnTo>
                  <a:lnTo>
                    <a:pt x="2923" y="294"/>
                  </a:lnTo>
                  <a:lnTo>
                    <a:pt x="2889" y="245"/>
                  </a:lnTo>
                  <a:lnTo>
                    <a:pt x="2889" y="245"/>
                  </a:lnTo>
                  <a:lnTo>
                    <a:pt x="2873" y="226"/>
                  </a:lnTo>
                  <a:lnTo>
                    <a:pt x="2857" y="207"/>
                  </a:lnTo>
                  <a:lnTo>
                    <a:pt x="2839" y="188"/>
                  </a:lnTo>
                  <a:lnTo>
                    <a:pt x="2820" y="174"/>
                  </a:lnTo>
                  <a:lnTo>
                    <a:pt x="2820" y="174"/>
                  </a:lnTo>
                  <a:lnTo>
                    <a:pt x="2800" y="159"/>
                  </a:lnTo>
                  <a:lnTo>
                    <a:pt x="2778" y="149"/>
                  </a:lnTo>
                  <a:lnTo>
                    <a:pt x="2755" y="139"/>
                  </a:lnTo>
                  <a:lnTo>
                    <a:pt x="2731" y="130"/>
                  </a:lnTo>
                  <a:lnTo>
                    <a:pt x="2731" y="130"/>
                  </a:lnTo>
                  <a:lnTo>
                    <a:pt x="2632" y="90"/>
                  </a:lnTo>
                  <a:lnTo>
                    <a:pt x="2582" y="73"/>
                  </a:lnTo>
                  <a:lnTo>
                    <a:pt x="2533" y="55"/>
                  </a:lnTo>
                  <a:lnTo>
                    <a:pt x="2482" y="38"/>
                  </a:lnTo>
                  <a:lnTo>
                    <a:pt x="2431" y="23"/>
                  </a:lnTo>
                  <a:lnTo>
                    <a:pt x="2379" y="10"/>
                  </a:lnTo>
                  <a:lnTo>
                    <a:pt x="2327" y="0"/>
                  </a:lnTo>
                  <a:lnTo>
                    <a:pt x="2273" y="17"/>
                  </a:lnTo>
                  <a:lnTo>
                    <a:pt x="2273" y="17"/>
                  </a:lnTo>
                  <a:lnTo>
                    <a:pt x="2225" y="23"/>
                  </a:lnTo>
                  <a:lnTo>
                    <a:pt x="2177" y="30"/>
                  </a:lnTo>
                  <a:lnTo>
                    <a:pt x="2128" y="41"/>
                  </a:lnTo>
                  <a:lnTo>
                    <a:pt x="2080" y="51"/>
                  </a:lnTo>
                  <a:lnTo>
                    <a:pt x="2033" y="63"/>
                  </a:lnTo>
                  <a:lnTo>
                    <a:pt x="1987" y="77"/>
                  </a:lnTo>
                  <a:lnTo>
                    <a:pt x="1941" y="93"/>
                  </a:lnTo>
                  <a:lnTo>
                    <a:pt x="1896" y="111"/>
                  </a:lnTo>
                  <a:lnTo>
                    <a:pt x="1896" y="111"/>
                  </a:lnTo>
                  <a:lnTo>
                    <a:pt x="1851" y="133"/>
                  </a:lnTo>
                  <a:lnTo>
                    <a:pt x="1807" y="155"/>
                  </a:lnTo>
                  <a:lnTo>
                    <a:pt x="1765" y="181"/>
                  </a:lnTo>
                  <a:lnTo>
                    <a:pt x="1722" y="207"/>
                  </a:lnTo>
                  <a:lnTo>
                    <a:pt x="1680" y="235"/>
                  </a:lnTo>
                  <a:lnTo>
                    <a:pt x="1639" y="264"/>
                  </a:lnTo>
                  <a:lnTo>
                    <a:pt x="1559" y="324"/>
                  </a:lnTo>
                  <a:lnTo>
                    <a:pt x="1559" y="324"/>
                  </a:lnTo>
                  <a:lnTo>
                    <a:pt x="1520" y="355"/>
                  </a:lnTo>
                  <a:lnTo>
                    <a:pt x="1477" y="384"/>
                  </a:lnTo>
                  <a:lnTo>
                    <a:pt x="1457" y="398"/>
                  </a:lnTo>
                  <a:lnTo>
                    <a:pt x="1435" y="411"/>
                  </a:lnTo>
                  <a:lnTo>
                    <a:pt x="1412" y="421"/>
                  </a:lnTo>
                  <a:lnTo>
                    <a:pt x="1388" y="430"/>
                  </a:lnTo>
                  <a:lnTo>
                    <a:pt x="1388" y="430"/>
                  </a:lnTo>
                  <a:lnTo>
                    <a:pt x="1363" y="437"/>
                  </a:lnTo>
                  <a:lnTo>
                    <a:pt x="1339" y="441"/>
                  </a:lnTo>
                  <a:lnTo>
                    <a:pt x="1312" y="441"/>
                  </a:lnTo>
                  <a:lnTo>
                    <a:pt x="1287" y="440"/>
                  </a:lnTo>
                  <a:lnTo>
                    <a:pt x="1263" y="436"/>
                  </a:lnTo>
                  <a:lnTo>
                    <a:pt x="1251" y="433"/>
                  </a:lnTo>
                  <a:lnTo>
                    <a:pt x="1239" y="428"/>
                  </a:lnTo>
                  <a:lnTo>
                    <a:pt x="1228" y="422"/>
                  </a:lnTo>
                  <a:lnTo>
                    <a:pt x="1217" y="417"/>
                  </a:lnTo>
                  <a:lnTo>
                    <a:pt x="1207" y="409"/>
                  </a:lnTo>
                  <a:lnTo>
                    <a:pt x="1197" y="400"/>
                  </a:lnTo>
                  <a:lnTo>
                    <a:pt x="1133" y="403"/>
                  </a:lnTo>
                  <a:lnTo>
                    <a:pt x="1133" y="403"/>
                  </a:lnTo>
                  <a:lnTo>
                    <a:pt x="1118" y="408"/>
                  </a:lnTo>
                  <a:lnTo>
                    <a:pt x="1105" y="414"/>
                  </a:lnTo>
                  <a:lnTo>
                    <a:pt x="1093" y="422"/>
                  </a:lnTo>
                  <a:lnTo>
                    <a:pt x="1082" y="433"/>
                  </a:lnTo>
                  <a:lnTo>
                    <a:pt x="1082" y="433"/>
                  </a:lnTo>
                  <a:lnTo>
                    <a:pt x="1073" y="441"/>
                  </a:lnTo>
                  <a:lnTo>
                    <a:pt x="1066" y="450"/>
                  </a:lnTo>
                  <a:lnTo>
                    <a:pt x="1052" y="469"/>
                  </a:lnTo>
                  <a:lnTo>
                    <a:pt x="1041" y="491"/>
                  </a:lnTo>
                  <a:lnTo>
                    <a:pt x="1030" y="513"/>
                  </a:lnTo>
                  <a:lnTo>
                    <a:pt x="1030" y="513"/>
                  </a:lnTo>
                  <a:lnTo>
                    <a:pt x="1022" y="536"/>
                  </a:lnTo>
                  <a:lnTo>
                    <a:pt x="1013" y="558"/>
                  </a:lnTo>
                  <a:lnTo>
                    <a:pt x="1006" y="582"/>
                  </a:lnTo>
                  <a:lnTo>
                    <a:pt x="1000" y="607"/>
                  </a:lnTo>
                  <a:lnTo>
                    <a:pt x="995" y="630"/>
                  </a:lnTo>
                  <a:lnTo>
                    <a:pt x="991" y="655"/>
                  </a:lnTo>
                  <a:lnTo>
                    <a:pt x="987" y="678"/>
                  </a:lnTo>
                  <a:lnTo>
                    <a:pt x="985" y="703"/>
                  </a:lnTo>
                  <a:lnTo>
                    <a:pt x="984" y="728"/>
                  </a:lnTo>
                  <a:lnTo>
                    <a:pt x="984" y="753"/>
                  </a:lnTo>
                  <a:lnTo>
                    <a:pt x="984" y="776"/>
                  </a:lnTo>
                  <a:lnTo>
                    <a:pt x="985" y="801"/>
                  </a:lnTo>
                  <a:lnTo>
                    <a:pt x="988" y="826"/>
                  </a:lnTo>
                  <a:lnTo>
                    <a:pt x="991" y="851"/>
                  </a:lnTo>
                  <a:lnTo>
                    <a:pt x="995" y="874"/>
                  </a:lnTo>
                  <a:lnTo>
                    <a:pt x="1001" y="899"/>
                  </a:lnTo>
                  <a:lnTo>
                    <a:pt x="952" y="926"/>
                  </a:lnTo>
                  <a:lnTo>
                    <a:pt x="952" y="926"/>
                  </a:lnTo>
                  <a:lnTo>
                    <a:pt x="911" y="939"/>
                  </a:lnTo>
                  <a:lnTo>
                    <a:pt x="870" y="952"/>
                  </a:lnTo>
                  <a:lnTo>
                    <a:pt x="830" y="968"/>
                  </a:lnTo>
                  <a:lnTo>
                    <a:pt x="791" y="985"/>
                  </a:lnTo>
                  <a:lnTo>
                    <a:pt x="755" y="1006"/>
                  </a:lnTo>
                  <a:lnTo>
                    <a:pt x="736" y="1018"/>
                  </a:lnTo>
                  <a:lnTo>
                    <a:pt x="720" y="1029"/>
                  </a:lnTo>
                  <a:lnTo>
                    <a:pt x="702" y="1043"/>
                  </a:lnTo>
                  <a:lnTo>
                    <a:pt x="686" y="1056"/>
                  </a:lnTo>
                  <a:lnTo>
                    <a:pt x="671" y="1072"/>
                  </a:lnTo>
                  <a:lnTo>
                    <a:pt x="657" y="1086"/>
                  </a:lnTo>
                  <a:lnTo>
                    <a:pt x="657" y="1086"/>
                  </a:lnTo>
                  <a:lnTo>
                    <a:pt x="638" y="1113"/>
                  </a:lnTo>
                  <a:lnTo>
                    <a:pt x="622" y="1139"/>
                  </a:lnTo>
                  <a:lnTo>
                    <a:pt x="607" y="1167"/>
                  </a:lnTo>
                  <a:lnTo>
                    <a:pt x="594" y="1196"/>
                  </a:lnTo>
                  <a:lnTo>
                    <a:pt x="582" y="1225"/>
                  </a:lnTo>
                  <a:lnTo>
                    <a:pt x="571" y="1256"/>
                  </a:lnTo>
                  <a:lnTo>
                    <a:pt x="552" y="1316"/>
                  </a:lnTo>
                  <a:lnTo>
                    <a:pt x="552" y="1316"/>
                  </a:lnTo>
                  <a:lnTo>
                    <a:pt x="530" y="1388"/>
                  </a:lnTo>
                  <a:lnTo>
                    <a:pt x="506" y="1459"/>
                  </a:lnTo>
                  <a:lnTo>
                    <a:pt x="483" y="1531"/>
                  </a:lnTo>
                  <a:lnTo>
                    <a:pt x="457" y="1601"/>
                  </a:lnTo>
                  <a:lnTo>
                    <a:pt x="428" y="1670"/>
                  </a:lnTo>
                  <a:lnTo>
                    <a:pt x="411" y="1704"/>
                  </a:lnTo>
                  <a:lnTo>
                    <a:pt x="394" y="1737"/>
                  </a:lnTo>
                  <a:lnTo>
                    <a:pt x="376" y="1771"/>
                  </a:lnTo>
                  <a:lnTo>
                    <a:pt x="359" y="1803"/>
                  </a:lnTo>
                  <a:lnTo>
                    <a:pt x="338" y="1834"/>
                  </a:lnTo>
                  <a:lnTo>
                    <a:pt x="318" y="1866"/>
                  </a:lnTo>
                  <a:lnTo>
                    <a:pt x="270" y="1938"/>
                  </a:lnTo>
                  <a:lnTo>
                    <a:pt x="270" y="1938"/>
                  </a:lnTo>
                  <a:lnTo>
                    <a:pt x="223" y="1987"/>
                  </a:lnTo>
                  <a:lnTo>
                    <a:pt x="200" y="2014"/>
                  </a:lnTo>
                  <a:lnTo>
                    <a:pt x="178" y="2039"/>
                  </a:lnTo>
                  <a:lnTo>
                    <a:pt x="156" y="2065"/>
                  </a:lnTo>
                  <a:lnTo>
                    <a:pt x="136" y="2093"/>
                  </a:lnTo>
                  <a:lnTo>
                    <a:pt x="117" y="2122"/>
                  </a:lnTo>
                  <a:lnTo>
                    <a:pt x="99" y="2151"/>
                  </a:lnTo>
                  <a:lnTo>
                    <a:pt x="99" y="2151"/>
                  </a:lnTo>
                  <a:lnTo>
                    <a:pt x="80" y="2189"/>
                  </a:lnTo>
                  <a:lnTo>
                    <a:pt x="63" y="2227"/>
                  </a:lnTo>
                  <a:lnTo>
                    <a:pt x="49" y="2268"/>
                  </a:lnTo>
                  <a:lnTo>
                    <a:pt x="36" y="2309"/>
                  </a:lnTo>
                  <a:lnTo>
                    <a:pt x="36" y="2309"/>
                  </a:lnTo>
                  <a:lnTo>
                    <a:pt x="27" y="2343"/>
                  </a:lnTo>
                  <a:lnTo>
                    <a:pt x="20" y="2378"/>
                  </a:lnTo>
                  <a:lnTo>
                    <a:pt x="14" y="2413"/>
                  </a:lnTo>
                  <a:lnTo>
                    <a:pt x="9" y="2448"/>
                  </a:lnTo>
                  <a:lnTo>
                    <a:pt x="4" y="2483"/>
                  </a:lnTo>
                  <a:lnTo>
                    <a:pt x="1" y="2518"/>
                  </a:lnTo>
                  <a:lnTo>
                    <a:pt x="0" y="2553"/>
                  </a:lnTo>
                  <a:lnTo>
                    <a:pt x="0" y="2590"/>
                  </a:lnTo>
                  <a:lnTo>
                    <a:pt x="0" y="2625"/>
                  </a:lnTo>
                  <a:lnTo>
                    <a:pt x="3" y="2660"/>
                  </a:lnTo>
                  <a:lnTo>
                    <a:pt x="7" y="2695"/>
                  </a:lnTo>
                  <a:lnTo>
                    <a:pt x="13" y="2730"/>
                  </a:lnTo>
                  <a:lnTo>
                    <a:pt x="19" y="2764"/>
                  </a:lnTo>
                  <a:lnTo>
                    <a:pt x="27" y="2799"/>
                  </a:lnTo>
                  <a:lnTo>
                    <a:pt x="38" y="2833"/>
                  </a:lnTo>
                  <a:lnTo>
                    <a:pt x="49" y="2866"/>
                  </a:lnTo>
                  <a:lnTo>
                    <a:pt x="49" y="2866"/>
                  </a:lnTo>
                  <a:lnTo>
                    <a:pt x="58" y="2887"/>
                  </a:lnTo>
                  <a:lnTo>
                    <a:pt x="67" y="2909"/>
                  </a:lnTo>
                  <a:lnTo>
                    <a:pt x="77" y="2929"/>
                  </a:lnTo>
                  <a:lnTo>
                    <a:pt x="89" y="2950"/>
                  </a:lnTo>
                  <a:lnTo>
                    <a:pt x="100" y="2969"/>
                  </a:lnTo>
                  <a:lnTo>
                    <a:pt x="114" y="2988"/>
                  </a:lnTo>
                  <a:lnTo>
                    <a:pt x="127" y="3007"/>
                  </a:lnTo>
                  <a:lnTo>
                    <a:pt x="141" y="3024"/>
                  </a:lnTo>
                  <a:lnTo>
                    <a:pt x="157" y="3040"/>
                  </a:lnTo>
                  <a:lnTo>
                    <a:pt x="173" y="3057"/>
                  </a:lnTo>
                  <a:lnTo>
                    <a:pt x="191" y="3071"/>
                  </a:lnTo>
                  <a:lnTo>
                    <a:pt x="209" y="3084"/>
                  </a:lnTo>
                  <a:lnTo>
                    <a:pt x="228" y="3096"/>
                  </a:lnTo>
                  <a:lnTo>
                    <a:pt x="248" y="3106"/>
                  </a:lnTo>
                  <a:lnTo>
                    <a:pt x="268" y="3116"/>
                  </a:lnTo>
                  <a:lnTo>
                    <a:pt x="289" y="3124"/>
                  </a:lnTo>
                  <a:lnTo>
                    <a:pt x="289" y="3124"/>
                  </a:lnTo>
                  <a:lnTo>
                    <a:pt x="317" y="3130"/>
                  </a:lnTo>
                  <a:lnTo>
                    <a:pt x="344" y="3134"/>
                  </a:lnTo>
                  <a:lnTo>
                    <a:pt x="372" y="3137"/>
                  </a:lnTo>
                  <a:lnTo>
                    <a:pt x="400" y="3138"/>
                  </a:lnTo>
                  <a:lnTo>
                    <a:pt x="400" y="3138"/>
                  </a:lnTo>
                  <a:lnTo>
                    <a:pt x="439" y="3138"/>
                  </a:lnTo>
                  <a:lnTo>
                    <a:pt x="480" y="3137"/>
                  </a:lnTo>
                  <a:lnTo>
                    <a:pt x="519" y="3134"/>
                  </a:lnTo>
                  <a:lnTo>
                    <a:pt x="559" y="3130"/>
                  </a:lnTo>
                  <a:lnTo>
                    <a:pt x="598" y="3124"/>
                  </a:lnTo>
                  <a:lnTo>
                    <a:pt x="638" y="3115"/>
                  </a:lnTo>
                  <a:lnTo>
                    <a:pt x="677" y="3103"/>
                  </a:lnTo>
                  <a:lnTo>
                    <a:pt x="714" y="3090"/>
                  </a:lnTo>
                  <a:lnTo>
                    <a:pt x="714" y="3090"/>
                  </a:lnTo>
                  <a:lnTo>
                    <a:pt x="752" y="3074"/>
                  </a:lnTo>
                  <a:lnTo>
                    <a:pt x="787" y="3055"/>
                  </a:lnTo>
                  <a:lnTo>
                    <a:pt x="820" y="3033"/>
                  </a:lnTo>
                  <a:lnTo>
                    <a:pt x="854" y="3010"/>
                  </a:lnTo>
                  <a:lnTo>
                    <a:pt x="883" y="2983"/>
                  </a:lnTo>
                  <a:lnTo>
                    <a:pt x="912" y="2956"/>
                  </a:lnTo>
                  <a:lnTo>
                    <a:pt x="925" y="2939"/>
                  </a:lnTo>
                  <a:lnTo>
                    <a:pt x="937" y="2925"/>
                  </a:lnTo>
                  <a:lnTo>
                    <a:pt x="949" y="2909"/>
                  </a:lnTo>
                  <a:lnTo>
                    <a:pt x="959" y="2891"/>
                  </a:lnTo>
                  <a:lnTo>
                    <a:pt x="1001" y="2931"/>
                  </a:lnTo>
                  <a:lnTo>
                    <a:pt x="1001" y="2931"/>
                  </a:lnTo>
                  <a:lnTo>
                    <a:pt x="987" y="3067"/>
                  </a:lnTo>
                  <a:lnTo>
                    <a:pt x="969" y="3203"/>
                  </a:lnTo>
                  <a:lnTo>
                    <a:pt x="950" y="3339"/>
                  </a:lnTo>
                  <a:lnTo>
                    <a:pt x="931" y="3475"/>
                  </a:lnTo>
                  <a:lnTo>
                    <a:pt x="892" y="3745"/>
                  </a:lnTo>
                  <a:lnTo>
                    <a:pt x="851" y="4017"/>
                  </a:lnTo>
                  <a:lnTo>
                    <a:pt x="832" y="4153"/>
                  </a:lnTo>
                  <a:lnTo>
                    <a:pt x="814" y="4289"/>
                  </a:lnTo>
                  <a:lnTo>
                    <a:pt x="797" y="4425"/>
                  </a:lnTo>
                  <a:lnTo>
                    <a:pt x="782" y="4562"/>
                  </a:lnTo>
                  <a:lnTo>
                    <a:pt x="769" y="4698"/>
                  </a:lnTo>
                  <a:lnTo>
                    <a:pt x="757" y="4834"/>
                  </a:lnTo>
                  <a:lnTo>
                    <a:pt x="749" y="4970"/>
                  </a:lnTo>
                  <a:lnTo>
                    <a:pt x="744" y="5107"/>
                  </a:lnTo>
                  <a:lnTo>
                    <a:pt x="744" y="5107"/>
                  </a:lnTo>
                  <a:lnTo>
                    <a:pt x="743" y="5185"/>
                  </a:lnTo>
                  <a:lnTo>
                    <a:pt x="743" y="5264"/>
                  </a:lnTo>
                  <a:lnTo>
                    <a:pt x="746" y="5341"/>
                  </a:lnTo>
                  <a:lnTo>
                    <a:pt x="750" y="5419"/>
                  </a:lnTo>
                  <a:lnTo>
                    <a:pt x="755" y="5458"/>
                  </a:lnTo>
                  <a:lnTo>
                    <a:pt x="759" y="5496"/>
                  </a:lnTo>
                  <a:lnTo>
                    <a:pt x="766" y="5536"/>
                  </a:lnTo>
                  <a:lnTo>
                    <a:pt x="772" y="5574"/>
                  </a:lnTo>
                  <a:lnTo>
                    <a:pt x="781" y="5610"/>
                  </a:lnTo>
                  <a:lnTo>
                    <a:pt x="791" y="5648"/>
                  </a:lnTo>
                  <a:lnTo>
                    <a:pt x="801" y="5686"/>
                  </a:lnTo>
                  <a:lnTo>
                    <a:pt x="814" y="5723"/>
                  </a:lnTo>
                  <a:lnTo>
                    <a:pt x="851" y="5771"/>
                  </a:lnTo>
                  <a:lnTo>
                    <a:pt x="851" y="5771"/>
                  </a:lnTo>
                  <a:lnTo>
                    <a:pt x="873" y="5773"/>
                  </a:lnTo>
                  <a:lnTo>
                    <a:pt x="893" y="5775"/>
                  </a:lnTo>
                  <a:lnTo>
                    <a:pt x="915" y="5778"/>
                  </a:lnTo>
                  <a:lnTo>
                    <a:pt x="936" y="5784"/>
                  </a:lnTo>
                  <a:lnTo>
                    <a:pt x="976" y="5794"/>
                  </a:lnTo>
                  <a:lnTo>
                    <a:pt x="1017" y="5806"/>
                  </a:lnTo>
                  <a:lnTo>
                    <a:pt x="1017" y="5806"/>
                  </a:lnTo>
                  <a:lnTo>
                    <a:pt x="1080" y="5824"/>
                  </a:lnTo>
                  <a:lnTo>
                    <a:pt x="1143" y="5840"/>
                  </a:lnTo>
                  <a:lnTo>
                    <a:pt x="1206" y="5856"/>
                  </a:lnTo>
                  <a:lnTo>
                    <a:pt x="1268" y="5871"/>
                  </a:lnTo>
                  <a:lnTo>
                    <a:pt x="1333" y="5884"/>
                  </a:lnTo>
                  <a:lnTo>
                    <a:pt x="1395" y="5895"/>
                  </a:lnTo>
                  <a:lnTo>
                    <a:pt x="1460" y="5906"/>
                  </a:lnTo>
                  <a:lnTo>
                    <a:pt x="1524" y="5914"/>
                  </a:lnTo>
                  <a:lnTo>
                    <a:pt x="1588" y="5922"/>
                  </a:lnTo>
                  <a:lnTo>
                    <a:pt x="1652" y="5928"/>
                  </a:lnTo>
                  <a:lnTo>
                    <a:pt x="1717" y="5932"/>
                  </a:lnTo>
                  <a:lnTo>
                    <a:pt x="1782" y="5935"/>
                  </a:lnTo>
                  <a:lnTo>
                    <a:pt x="1847" y="5935"/>
                  </a:lnTo>
                  <a:lnTo>
                    <a:pt x="1911" y="5935"/>
                  </a:lnTo>
                  <a:lnTo>
                    <a:pt x="1975" y="5932"/>
                  </a:lnTo>
                  <a:lnTo>
                    <a:pt x="2041" y="5928"/>
                  </a:lnTo>
                  <a:lnTo>
                    <a:pt x="2106" y="5930"/>
                  </a:lnTo>
                  <a:lnTo>
                    <a:pt x="2106" y="5930"/>
                  </a:lnTo>
                  <a:lnTo>
                    <a:pt x="2169" y="5917"/>
                  </a:lnTo>
                  <a:lnTo>
                    <a:pt x="2201" y="5913"/>
                  </a:lnTo>
                  <a:lnTo>
                    <a:pt x="2233" y="5909"/>
                  </a:lnTo>
                  <a:lnTo>
                    <a:pt x="2233" y="5909"/>
                  </a:lnTo>
                  <a:lnTo>
                    <a:pt x="2266" y="5906"/>
                  </a:lnTo>
                  <a:lnTo>
                    <a:pt x="2298" y="5904"/>
                  </a:lnTo>
                  <a:lnTo>
                    <a:pt x="2360" y="5904"/>
                  </a:lnTo>
                  <a:lnTo>
                    <a:pt x="2425" y="5904"/>
                  </a:lnTo>
                  <a:lnTo>
                    <a:pt x="2487" y="5903"/>
                  </a:lnTo>
                  <a:lnTo>
                    <a:pt x="2487" y="5903"/>
                  </a:lnTo>
                  <a:lnTo>
                    <a:pt x="2524" y="5900"/>
                  </a:lnTo>
                  <a:lnTo>
                    <a:pt x="2560" y="5897"/>
                  </a:lnTo>
                  <a:lnTo>
                    <a:pt x="2633" y="5887"/>
                  </a:lnTo>
                  <a:lnTo>
                    <a:pt x="2779" y="5863"/>
                  </a:lnTo>
                  <a:lnTo>
                    <a:pt x="2779" y="5863"/>
                  </a:lnTo>
                  <a:lnTo>
                    <a:pt x="2864" y="5853"/>
                  </a:lnTo>
                  <a:lnTo>
                    <a:pt x="2950" y="5843"/>
                  </a:lnTo>
                  <a:lnTo>
                    <a:pt x="3035" y="5834"/>
                  </a:lnTo>
                  <a:lnTo>
                    <a:pt x="3121" y="5824"/>
                  </a:lnTo>
                  <a:lnTo>
                    <a:pt x="3206" y="5812"/>
                  </a:lnTo>
                  <a:lnTo>
                    <a:pt x="3248" y="5805"/>
                  </a:lnTo>
                  <a:lnTo>
                    <a:pt x="3290" y="5797"/>
                  </a:lnTo>
                  <a:lnTo>
                    <a:pt x="3331" y="5787"/>
                  </a:lnTo>
                  <a:lnTo>
                    <a:pt x="3374" y="5778"/>
                  </a:lnTo>
                  <a:lnTo>
                    <a:pt x="3415" y="5767"/>
                  </a:lnTo>
                  <a:lnTo>
                    <a:pt x="3455" y="5754"/>
                  </a:lnTo>
                  <a:lnTo>
                    <a:pt x="3512" y="5735"/>
                  </a:lnTo>
                  <a:lnTo>
                    <a:pt x="3512" y="5735"/>
                  </a:lnTo>
                  <a:lnTo>
                    <a:pt x="3520" y="5736"/>
                  </a:lnTo>
                  <a:lnTo>
                    <a:pt x="3527" y="5736"/>
                  </a:lnTo>
                  <a:lnTo>
                    <a:pt x="3534" y="5733"/>
                  </a:lnTo>
                  <a:lnTo>
                    <a:pt x="3542" y="5730"/>
                  </a:lnTo>
                  <a:lnTo>
                    <a:pt x="3547" y="5726"/>
                  </a:lnTo>
                  <a:lnTo>
                    <a:pt x="3553" y="5721"/>
                  </a:lnTo>
                  <a:lnTo>
                    <a:pt x="3558" y="5715"/>
                  </a:lnTo>
                  <a:lnTo>
                    <a:pt x="3562" y="5710"/>
                  </a:lnTo>
                  <a:lnTo>
                    <a:pt x="3562" y="5710"/>
                  </a:lnTo>
                  <a:lnTo>
                    <a:pt x="3568" y="5695"/>
                  </a:lnTo>
                  <a:lnTo>
                    <a:pt x="3571" y="5680"/>
                  </a:lnTo>
                  <a:lnTo>
                    <a:pt x="3572" y="5666"/>
                  </a:lnTo>
                  <a:lnTo>
                    <a:pt x="3572" y="5650"/>
                  </a:lnTo>
                  <a:lnTo>
                    <a:pt x="3572" y="5650"/>
                  </a:lnTo>
                  <a:lnTo>
                    <a:pt x="3585" y="4788"/>
                  </a:lnTo>
                  <a:lnTo>
                    <a:pt x="3585" y="4788"/>
                  </a:lnTo>
                  <a:lnTo>
                    <a:pt x="3590" y="4547"/>
                  </a:lnTo>
                  <a:lnTo>
                    <a:pt x="3587" y="4513"/>
                  </a:lnTo>
                  <a:lnTo>
                    <a:pt x="3587" y="4513"/>
                  </a:lnTo>
                  <a:lnTo>
                    <a:pt x="3612" y="4493"/>
                  </a:lnTo>
                  <a:lnTo>
                    <a:pt x="3634" y="4472"/>
                  </a:lnTo>
                  <a:lnTo>
                    <a:pt x="3634" y="4472"/>
                  </a:lnTo>
                  <a:lnTo>
                    <a:pt x="3653" y="4453"/>
                  </a:lnTo>
                  <a:lnTo>
                    <a:pt x="3670" y="4433"/>
                  </a:lnTo>
                  <a:lnTo>
                    <a:pt x="3704" y="4393"/>
                  </a:lnTo>
                  <a:lnTo>
                    <a:pt x="3769" y="4311"/>
                  </a:lnTo>
                  <a:lnTo>
                    <a:pt x="3769" y="4311"/>
                  </a:lnTo>
                  <a:lnTo>
                    <a:pt x="3804" y="4270"/>
                  </a:lnTo>
                  <a:lnTo>
                    <a:pt x="3839" y="4228"/>
                  </a:lnTo>
                  <a:lnTo>
                    <a:pt x="3911" y="4148"/>
                  </a:lnTo>
                  <a:lnTo>
                    <a:pt x="3982" y="4066"/>
                  </a:lnTo>
                  <a:lnTo>
                    <a:pt x="4018" y="4025"/>
                  </a:lnTo>
                  <a:lnTo>
                    <a:pt x="4053" y="3984"/>
                  </a:lnTo>
                  <a:lnTo>
                    <a:pt x="4053" y="3984"/>
                  </a:lnTo>
                  <a:lnTo>
                    <a:pt x="4090" y="3933"/>
                  </a:lnTo>
                  <a:lnTo>
                    <a:pt x="4128" y="3881"/>
                  </a:lnTo>
                  <a:lnTo>
                    <a:pt x="4163" y="3829"/>
                  </a:lnTo>
                  <a:lnTo>
                    <a:pt x="4197" y="3776"/>
                  </a:lnTo>
                  <a:lnTo>
                    <a:pt x="4229" y="3722"/>
                  </a:lnTo>
                  <a:lnTo>
                    <a:pt x="4260" y="3666"/>
                  </a:lnTo>
                  <a:lnTo>
                    <a:pt x="4289" y="3609"/>
                  </a:lnTo>
                  <a:lnTo>
                    <a:pt x="4317" y="3552"/>
                  </a:lnTo>
                  <a:lnTo>
                    <a:pt x="4364" y="3503"/>
                  </a:lnTo>
                  <a:lnTo>
                    <a:pt x="4364" y="3503"/>
                  </a:lnTo>
                  <a:lnTo>
                    <a:pt x="4381" y="3481"/>
                  </a:lnTo>
                  <a:lnTo>
                    <a:pt x="4397" y="3457"/>
                  </a:lnTo>
                  <a:lnTo>
                    <a:pt x="4397" y="3457"/>
                  </a:lnTo>
                  <a:lnTo>
                    <a:pt x="4407" y="3438"/>
                  </a:lnTo>
                  <a:lnTo>
                    <a:pt x="4418" y="3418"/>
                  </a:lnTo>
                  <a:lnTo>
                    <a:pt x="4426" y="3397"/>
                  </a:lnTo>
                  <a:lnTo>
                    <a:pt x="4435" y="3377"/>
                  </a:lnTo>
                  <a:lnTo>
                    <a:pt x="4441" y="3355"/>
                  </a:lnTo>
                  <a:lnTo>
                    <a:pt x="4448" y="3333"/>
                  </a:lnTo>
                  <a:lnTo>
                    <a:pt x="4453" y="3311"/>
                  </a:lnTo>
                  <a:lnTo>
                    <a:pt x="4457" y="3289"/>
                  </a:lnTo>
                  <a:lnTo>
                    <a:pt x="4460" y="3266"/>
                  </a:lnTo>
                  <a:lnTo>
                    <a:pt x="4461" y="3244"/>
                  </a:lnTo>
                  <a:lnTo>
                    <a:pt x="4464" y="3197"/>
                  </a:lnTo>
                  <a:lnTo>
                    <a:pt x="4463" y="3152"/>
                  </a:lnTo>
                  <a:lnTo>
                    <a:pt x="4457" y="3106"/>
                  </a:lnTo>
                  <a:lnTo>
                    <a:pt x="4457" y="3106"/>
                  </a:lnTo>
                  <a:lnTo>
                    <a:pt x="4450" y="3055"/>
                  </a:lnTo>
                  <a:lnTo>
                    <a:pt x="4438" y="3004"/>
                  </a:lnTo>
                  <a:lnTo>
                    <a:pt x="4425" y="2954"/>
                  </a:lnTo>
                  <a:lnTo>
                    <a:pt x="4409" y="2903"/>
                  </a:lnTo>
                  <a:lnTo>
                    <a:pt x="4391" y="2853"/>
                  </a:lnTo>
                  <a:lnTo>
                    <a:pt x="4374" y="2805"/>
                  </a:lnTo>
                  <a:lnTo>
                    <a:pt x="4337" y="2705"/>
                  </a:lnTo>
                  <a:lnTo>
                    <a:pt x="4337" y="2705"/>
                  </a:lnTo>
                  <a:lnTo>
                    <a:pt x="4304" y="2612"/>
                  </a:lnTo>
                  <a:lnTo>
                    <a:pt x="4272" y="2517"/>
                  </a:lnTo>
                  <a:lnTo>
                    <a:pt x="4241" y="2422"/>
                  </a:lnTo>
                  <a:lnTo>
                    <a:pt x="4212" y="2325"/>
                  </a:lnTo>
                  <a:lnTo>
                    <a:pt x="4153" y="2134"/>
                  </a:lnTo>
                  <a:lnTo>
                    <a:pt x="4093" y="1942"/>
                  </a:lnTo>
                  <a:lnTo>
                    <a:pt x="4063" y="1847"/>
                  </a:lnTo>
                  <a:lnTo>
                    <a:pt x="4031" y="1752"/>
                  </a:lnTo>
                  <a:lnTo>
                    <a:pt x="3997" y="1658"/>
                  </a:lnTo>
                  <a:lnTo>
                    <a:pt x="3961" y="1565"/>
                  </a:lnTo>
                  <a:lnTo>
                    <a:pt x="3923" y="1473"/>
                  </a:lnTo>
                  <a:lnTo>
                    <a:pt x="3882" y="1382"/>
                  </a:lnTo>
                  <a:lnTo>
                    <a:pt x="3839" y="1291"/>
                  </a:lnTo>
                  <a:lnTo>
                    <a:pt x="3816" y="1247"/>
                  </a:lnTo>
                  <a:lnTo>
                    <a:pt x="3793" y="1203"/>
                  </a:lnTo>
                  <a:lnTo>
                    <a:pt x="3793" y="1203"/>
                  </a:lnTo>
                  <a:lnTo>
                    <a:pt x="3758" y="1145"/>
                  </a:lnTo>
                  <a:lnTo>
                    <a:pt x="3740" y="1116"/>
                  </a:lnTo>
                  <a:lnTo>
                    <a:pt x="3720" y="1086"/>
                  </a:lnTo>
                  <a:lnTo>
                    <a:pt x="3701" y="1060"/>
                  </a:lnTo>
                  <a:lnTo>
                    <a:pt x="3679" y="1034"/>
                  </a:lnTo>
                  <a:lnTo>
                    <a:pt x="3657" y="1007"/>
                  </a:lnTo>
                  <a:lnTo>
                    <a:pt x="3632" y="984"/>
                  </a:lnTo>
                  <a:lnTo>
                    <a:pt x="3632" y="984"/>
                  </a:lnTo>
                  <a:lnTo>
                    <a:pt x="3606" y="962"/>
                  </a:lnTo>
                  <a:lnTo>
                    <a:pt x="3580" y="942"/>
                  </a:lnTo>
                  <a:lnTo>
                    <a:pt x="3550" y="923"/>
                  </a:lnTo>
                  <a:lnTo>
                    <a:pt x="3520" y="906"/>
                  </a:lnTo>
                  <a:lnTo>
                    <a:pt x="3489" y="893"/>
                  </a:lnTo>
                  <a:lnTo>
                    <a:pt x="3455" y="883"/>
                  </a:lnTo>
                  <a:lnTo>
                    <a:pt x="3439" y="880"/>
                  </a:lnTo>
                  <a:lnTo>
                    <a:pt x="3423" y="877"/>
                  </a:lnTo>
                  <a:lnTo>
                    <a:pt x="3406" y="874"/>
                  </a:lnTo>
                  <a:lnTo>
                    <a:pt x="3390" y="874"/>
                  </a:lnTo>
                  <a:lnTo>
                    <a:pt x="3330" y="798"/>
                  </a:lnTo>
                  <a:close/>
                </a:path>
              </a:pathLst>
            </a:custGeom>
            <a:solidFill>
              <a:srgbClr val="BDE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9" name="Freeform 98">
              <a:extLst>
                <a:ext uri="{FF2B5EF4-FFF2-40B4-BE49-F238E27FC236}">
                  <a16:creationId xmlns:a16="http://schemas.microsoft.com/office/drawing/2014/main" id="{697CB4F1-65C0-31AB-F1E2-142FC266E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428"/>
              <a:ext cx="1488" cy="1978"/>
            </a:xfrm>
            <a:custGeom>
              <a:avLst/>
              <a:gdLst>
                <a:gd name="T0" fmla="*/ 3204 w 4464"/>
                <a:gd name="T1" fmla="*/ 706 h 5935"/>
                <a:gd name="T2" fmla="*/ 3064 w 4464"/>
                <a:gd name="T3" fmla="*/ 547 h 5935"/>
                <a:gd name="T4" fmla="*/ 2889 w 4464"/>
                <a:gd name="T5" fmla="*/ 245 h 5935"/>
                <a:gd name="T6" fmla="*/ 2778 w 4464"/>
                <a:gd name="T7" fmla="*/ 149 h 5935"/>
                <a:gd name="T8" fmla="*/ 2482 w 4464"/>
                <a:gd name="T9" fmla="*/ 38 h 5935"/>
                <a:gd name="T10" fmla="*/ 2177 w 4464"/>
                <a:gd name="T11" fmla="*/ 30 h 5935"/>
                <a:gd name="T12" fmla="*/ 1896 w 4464"/>
                <a:gd name="T13" fmla="*/ 111 h 5935"/>
                <a:gd name="T14" fmla="*/ 1559 w 4464"/>
                <a:gd name="T15" fmla="*/ 324 h 5935"/>
                <a:gd name="T16" fmla="*/ 1388 w 4464"/>
                <a:gd name="T17" fmla="*/ 430 h 5935"/>
                <a:gd name="T18" fmla="*/ 1251 w 4464"/>
                <a:gd name="T19" fmla="*/ 433 h 5935"/>
                <a:gd name="T20" fmla="*/ 1133 w 4464"/>
                <a:gd name="T21" fmla="*/ 403 h 5935"/>
                <a:gd name="T22" fmla="*/ 1066 w 4464"/>
                <a:gd name="T23" fmla="*/ 450 h 5935"/>
                <a:gd name="T24" fmla="*/ 1006 w 4464"/>
                <a:gd name="T25" fmla="*/ 582 h 5935"/>
                <a:gd name="T26" fmla="*/ 984 w 4464"/>
                <a:gd name="T27" fmla="*/ 753 h 5935"/>
                <a:gd name="T28" fmla="*/ 952 w 4464"/>
                <a:gd name="T29" fmla="*/ 926 h 5935"/>
                <a:gd name="T30" fmla="*/ 736 w 4464"/>
                <a:gd name="T31" fmla="*/ 1018 h 5935"/>
                <a:gd name="T32" fmla="*/ 638 w 4464"/>
                <a:gd name="T33" fmla="*/ 1113 h 5935"/>
                <a:gd name="T34" fmla="*/ 552 w 4464"/>
                <a:gd name="T35" fmla="*/ 1316 h 5935"/>
                <a:gd name="T36" fmla="*/ 394 w 4464"/>
                <a:gd name="T37" fmla="*/ 1737 h 5935"/>
                <a:gd name="T38" fmla="*/ 223 w 4464"/>
                <a:gd name="T39" fmla="*/ 1987 h 5935"/>
                <a:gd name="T40" fmla="*/ 99 w 4464"/>
                <a:gd name="T41" fmla="*/ 2151 h 5935"/>
                <a:gd name="T42" fmla="*/ 20 w 4464"/>
                <a:gd name="T43" fmla="*/ 2378 h 5935"/>
                <a:gd name="T44" fmla="*/ 0 w 4464"/>
                <a:gd name="T45" fmla="*/ 2625 h 5935"/>
                <a:gd name="T46" fmla="*/ 49 w 4464"/>
                <a:gd name="T47" fmla="*/ 2866 h 5935"/>
                <a:gd name="T48" fmla="*/ 114 w 4464"/>
                <a:gd name="T49" fmla="*/ 2988 h 5935"/>
                <a:gd name="T50" fmla="*/ 228 w 4464"/>
                <a:gd name="T51" fmla="*/ 3096 h 5935"/>
                <a:gd name="T52" fmla="*/ 372 w 4464"/>
                <a:gd name="T53" fmla="*/ 3137 h 5935"/>
                <a:gd name="T54" fmla="*/ 598 w 4464"/>
                <a:gd name="T55" fmla="*/ 3124 h 5935"/>
                <a:gd name="T56" fmla="*/ 820 w 4464"/>
                <a:gd name="T57" fmla="*/ 3033 h 5935"/>
                <a:gd name="T58" fmla="*/ 959 w 4464"/>
                <a:gd name="T59" fmla="*/ 2891 h 5935"/>
                <a:gd name="T60" fmla="*/ 892 w 4464"/>
                <a:gd name="T61" fmla="*/ 3745 h 5935"/>
                <a:gd name="T62" fmla="*/ 757 w 4464"/>
                <a:gd name="T63" fmla="*/ 4834 h 5935"/>
                <a:gd name="T64" fmla="*/ 750 w 4464"/>
                <a:gd name="T65" fmla="*/ 5419 h 5935"/>
                <a:gd name="T66" fmla="*/ 801 w 4464"/>
                <a:gd name="T67" fmla="*/ 5686 h 5935"/>
                <a:gd name="T68" fmla="*/ 936 w 4464"/>
                <a:gd name="T69" fmla="*/ 5784 h 5935"/>
                <a:gd name="T70" fmla="*/ 1268 w 4464"/>
                <a:gd name="T71" fmla="*/ 5871 h 5935"/>
                <a:gd name="T72" fmla="*/ 1717 w 4464"/>
                <a:gd name="T73" fmla="*/ 5932 h 5935"/>
                <a:gd name="T74" fmla="*/ 2106 w 4464"/>
                <a:gd name="T75" fmla="*/ 5930 h 5935"/>
                <a:gd name="T76" fmla="*/ 2360 w 4464"/>
                <a:gd name="T77" fmla="*/ 5904 h 5935"/>
                <a:gd name="T78" fmla="*/ 2779 w 4464"/>
                <a:gd name="T79" fmla="*/ 5863 h 5935"/>
                <a:gd name="T80" fmla="*/ 3248 w 4464"/>
                <a:gd name="T81" fmla="*/ 5805 h 5935"/>
                <a:gd name="T82" fmla="*/ 3512 w 4464"/>
                <a:gd name="T83" fmla="*/ 5735 h 5935"/>
                <a:gd name="T84" fmla="*/ 3558 w 4464"/>
                <a:gd name="T85" fmla="*/ 5715 h 5935"/>
                <a:gd name="T86" fmla="*/ 3572 w 4464"/>
                <a:gd name="T87" fmla="*/ 5650 h 5935"/>
                <a:gd name="T88" fmla="*/ 3634 w 4464"/>
                <a:gd name="T89" fmla="*/ 4472 h 5935"/>
                <a:gd name="T90" fmla="*/ 3804 w 4464"/>
                <a:gd name="T91" fmla="*/ 4270 h 5935"/>
                <a:gd name="T92" fmla="*/ 4090 w 4464"/>
                <a:gd name="T93" fmla="*/ 3933 h 5935"/>
                <a:gd name="T94" fmla="*/ 4317 w 4464"/>
                <a:gd name="T95" fmla="*/ 3552 h 5935"/>
                <a:gd name="T96" fmla="*/ 4418 w 4464"/>
                <a:gd name="T97" fmla="*/ 3418 h 5935"/>
                <a:gd name="T98" fmla="*/ 4460 w 4464"/>
                <a:gd name="T99" fmla="*/ 3266 h 5935"/>
                <a:gd name="T100" fmla="*/ 4438 w 4464"/>
                <a:gd name="T101" fmla="*/ 3004 h 5935"/>
                <a:gd name="T102" fmla="*/ 4304 w 4464"/>
                <a:gd name="T103" fmla="*/ 2612 h 5935"/>
                <a:gd name="T104" fmla="*/ 4031 w 4464"/>
                <a:gd name="T105" fmla="*/ 1752 h 5935"/>
                <a:gd name="T106" fmla="*/ 3793 w 4464"/>
                <a:gd name="T107" fmla="*/ 1203 h 5935"/>
                <a:gd name="T108" fmla="*/ 3657 w 4464"/>
                <a:gd name="T109" fmla="*/ 1007 h 5935"/>
                <a:gd name="T110" fmla="*/ 3489 w 4464"/>
                <a:gd name="T111" fmla="*/ 893 h 5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64" h="5935">
                  <a:moveTo>
                    <a:pt x="3330" y="798"/>
                  </a:moveTo>
                  <a:lnTo>
                    <a:pt x="3330" y="798"/>
                  </a:lnTo>
                  <a:lnTo>
                    <a:pt x="3308" y="776"/>
                  </a:lnTo>
                  <a:lnTo>
                    <a:pt x="3283" y="756"/>
                  </a:lnTo>
                  <a:lnTo>
                    <a:pt x="3258" y="737"/>
                  </a:lnTo>
                  <a:lnTo>
                    <a:pt x="3232" y="721"/>
                  </a:lnTo>
                  <a:lnTo>
                    <a:pt x="3204" y="706"/>
                  </a:lnTo>
                  <a:lnTo>
                    <a:pt x="3177" y="694"/>
                  </a:lnTo>
                  <a:lnTo>
                    <a:pt x="3146" y="684"/>
                  </a:lnTo>
                  <a:lnTo>
                    <a:pt x="3117" y="675"/>
                  </a:lnTo>
                  <a:lnTo>
                    <a:pt x="3107" y="655"/>
                  </a:lnTo>
                  <a:lnTo>
                    <a:pt x="3107" y="655"/>
                  </a:lnTo>
                  <a:lnTo>
                    <a:pt x="3086" y="601"/>
                  </a:lnTo>
                  <a:lnTo>
                    <a:pt x="3064" y="547"/>
                  </a:lnTo>
                  <a:lnTo>
                    <a:pt x="3039" y="494"/>
                  </a:lnTo>
                  <a:lnTo>
                    <a:pt x="3013" y="443"/>
                  </a:lnTo>
                  <a:lnTo>
                    <a:pt x="2985" y="392"/>
                  </a:lnTo>
                  <a:lnTo>
                    <a:pt x="2955" y="342"/>
                  </a:lnTo>
                  <a:lnTo>
                    <a:pt x="2923" y="294"/>
                  </a:lnTo>
                  <a:lnTo>
                    <a:pt x="2889" y="245"/>
                  </a:lnTo>
                  <a:lnTo>
                    <a:pt x="2889" y="245"/>
                  </a:lnTo>
                  <a:lnTo>
                    <a:pt x="2873" y="226"/>
                  </a:lnTo>
                  <a:lnTo>
                    <a:pt x="2857" y="207"/>
                  </a:lnTo>
                  <a:lnTo>
                    <a:pt x="2839" y="188"/>
                  </a:lnTo>
                  <a:lnTo>
                    <a:pt x="2820" y="174"/>
                  </a:lnTo>
                  <a:lnTo>
                    <a:pt x="2820" y="174"/>
                  </a:lnTo>
                  <a:lnTo>
                    <a:pt x="2800" y="159"/>
                  </a:lnTo>
                  <a:lnTo>
                    <a:pt x="2778" y="149"/>
                  </a:lnTo>
                  <a:lnTo>
                    <a:pt x="2755" y="139"/>
                  </a:lnTo>
                  <a:lnTo>
                    <a:pt x="2731" y="130"/>
                  </a:lnTo>
                  <a:lnTo>
                    <a:pt x="2731" y="130"/>
                  </a:lnTo>
                  <a:lnTo>
                    <a:pt x="2632" y="90"/>
                  </a:lnTo>
                  <a:lnTo>
                    <a:pt x="2582" y="73"/>
                  </a:lnTo>
                  <a:lnTo>
                    <a:pt x="2533" y="55"/>
                  </a:lnTo>
                  <a:lnTo>
                    <a:pt x="2482" y="38"/>
                  </a:lnTo>
                  <a:lnTo>
                    <a:pt x="2431" y="23"/>
                  </a:lnTo>
                  <a:lnTo>
                    <a:pt x="2379" y="10"/>
                  </a:lnTo>
                  <a:lnTo>
                    <a:pt x="2327" y="0"/>
                  </a:lnTo>
                  <a:lnTo>
                    <a:pt x="2273" y="17"/>
                  </a:lnTo>
                  <a:lnTo>
                    <a:pt x="2273" y="17"/>
                  </a:lnTo>
                  <a:lnTo>
                    <a:pt x="2225" y="23"/>
                  </a:lnTo>
                  <a:lnTo>
                    <a:pt x="2177" y="30"/>
                  </a:lnTo>
                  <a:lnTo>
                    <a:pt x="2128" y="41"/>
                  </a:lnTo>
                  <a:lnTo>
                    <a:pt x="2080" y="51"/>
                  </a:lnTo>
                  <a:lnTo>
                    <a:pt x="2033" y="63"/>
                  </a:lnTo>
                  <a:lnTo>
                    <a:pt x="1987" y="77"/>
                  </a:lnTo>
                  <a:lnTo>
                    <a:pt x="1941" y="93"/>
                  </a:lnTo>
                  <a:lnTo>
                    <a:pt x="1896" y="111"/>
                  </a:lnTo>
                  <a:lnTo>
                    <a:pt x="1896" y="111"/>
                  </a:lnTo>
                  <a:lnTo>
                    <a:pt x="1851" y="133"/>
                  </a:lnTo>
                  <a:lnTo>
                    <a:pt x="1807" y="155"/>
                  </a:lnTo>
                  <a:lnTo>
                    <a:pt x="1765" y="181"/>
                  </a:lnTo>
                  <a:lnTo>
                    <a:pt x="1722" y="207"/>
                  </a:lnTo>
                  <a:lnTo>
                    <a:pt x="1680" y="235"/>
                  </a:lnTo>
                  <a:lnTo>
                    <a:pt x="1639" y="264"/>
                  </a:lnTo>
                  <a:lnTo>
                    <a:pt x="1559" y="324"/>
                  </a:lnTo>
                  <a:lnTo>
                    <a:pt x="1559" y="324"/>
                  </a:lnTo>
                  <a:lnTo>
                    <a:pt x="1520" y="355"/>
                  </a:lnTo>
                  <a:lnTo>
                    <a:pt x="1477" y="384"/>
                  </a:lnTo>
                  <a:lnTo>
                    <a:pt x="1457" y="398"/>
                  </a:lnTo>
                  <a:lnTo>
                    <a:pt x="1435" y="411"/>
                  </a:lnTo>
                  <a:lnTo>
                    <a:pt x="1412" y="421"/>
                  </a:lnTo>
                  <a:lnTo>
                    <a:pt x="1388" y="430"/>
                  </a:lnTo>
                  <a:lnTo>
                    <a:pt x="1388" y="430"/>
                  </a:lnTo>
                  <a:lnTo>
                    <a:pt x="1363" y="437"/>
                  </a:lnTo>
                  <a:lnTo>
                    <a:pt x="1339" y="441"/>
                  </a:lnTo>
                  <a:lnTo>
                    <a:pt x="1312" y="441"/>
                  </a:lnTo>
                  <a:lnTo>
                    <a:pt x="1287" y="440"/>
                  </a:lnTo>
                  <a:lnTo>
                    <a:pt x="1263" y="436"/>
                  </a:lnTo>
                  <a:lnTo>
                    <a:pt x="1251" y="433"/>
                  </a:lnTo>
                  <a:lnTo>
                    <a:pt x="1239" y="428"/>
                  </a:lnTo>
                  <a:lnTo>
                    <a:pt x="1228" y="422"/>
                  </a:lnTo>
                  <a:lnTo>
                    <a:pt x="1217" y="417"/>
                  </a:lnTo>
                  <a:lnTo>
                    <a:pt x="1207" y="409"/>
                  </a:lnTo>
                  <a:lnTo>
                    <a:pt x="1197" y="400"/>
                  </a:lnTo>
                  <a:lnTo>
                    <a:pt x="1133" y="403"/>
                  </a:lnTo>
                  <a:lnTo>
                    <a:pt x="1133" y="403"/>
                  </a:lnTo>
                  <a:lnTo>
                    <a:pt x="1118" y="408"/>
                  </a:lnTo>
                  <a:lnTo>
                    <a:pt x="1105" y="414"/>
                  </a:lnTo>
                  <a:lnTo>
                    <a:pt x="1093" y="422"/>
                  </a:lnTo>
                  <a:lnTo>
                    <a:pt x="1082" y="433"/>
                  </a:lnTo>
                  <a:lnTo>
                    <a:pt x="1082" y="433"/>
                  </a:lnTo>
                  <a:lnTo>
                    <a:pt x="1073" y="441"/>
                  </a:lnTo>
                  <a:lnTo>
                    <a:pt x="1066" y="450"/>
                  </a:lnTo>
                  <a:lnTo>
                    <a:pt x="1052" y="469"/>
                  </a:lnTo>
                  <a:lnTo>
                    <a:pt x="1041" y="491"/>
                  </a:lnTo>
                  <a:lnTo>
                    <a:pt x="1030" y="513"/>
                  </a:lnTo>
                  <a:lnTo>
                    <a:pt x="1030" y="513"/>
                  </a:lnTo>
                  <a:lnTo>
                    <a:pt x="1022" y="536"/>
                  </a:lnTo>
                  <a:lnTo>
                    <a:pt x="1013" y="558"/>
                  </a:lnTo>
                  <a:lnTo>
                    <a:pt x="1006" y="582"/>
                  </a:lnTo>
                  <a:lnTo>
                    <a:pt x="1000" y="607"/>
                  </a:lnTo>
                  <a:lnTo>
                    <a:pt x="995" y="630"/>
                  </a:lnTo>
                  <a:lnTo>
                    <a:pt x="991" y="655"/>
                  </a:lnTo>
                  <a:lnTo>
                    <a:pt x="987" y="678"/>
                  </a:lnTo>
                  <a:lnTo>
                    <a:pt x="985" y="703"/>
                  </a:lnTo>
                  <a:lnTo>
                    <a:pt x="984" y="728"/>
                  </a:lnTo>
                  <a:lnTo>
                    <a:pt x="984" y="753"/>
                  </a:lnTo>
                  <a:lnTo>
                    <a:pt x="984" y="776"/>
                  </a:lnTo>
                  <a:lnTo>
                    <a:pt x="985" y="801"/>
                  </a:lnTo>
                  <a:lnTo>
                    <a:pt x="988" y="826"/>
                  </a:lnTo>
                  <a:lnTo>
                    <a:pt x="991" y="851"/>
                  </a:lnTo>
                  <a:lnTo>
                    <a:pt x="995" y="874"/>
                  </a:lnTo>
                  <a:lnTo>
                    <a:pt x="1001" y="899"/>
                  </a:lnTo>
                  <a:lnTo>
                    <a:pt x="952" y="926"/>
                  </a:lnTo>
                  <a:lnTo>
                    <a:pt x="952" y="926"/>
                  </a:lnTo>
                  <a:lnTo>
                    <a:pt x="911" y="939"/>
                  </a:lnTo>
                  <a:lnTo>
                    <a:pt x="870" y="952"/>
                  </a:lnTo>
                  <a:lnTo>
                    <a:pt x="830" y="968"/>
                  </a:lnTo>
                  <a:lnTo>
                    <a:pt x="791" y="985"/>
                  </a:lnTo>
                  <a:lnTo>
                    <a:pt x="755" y="1006"/>
                  </a:lnTo>
                  <a:lnTo>
                    <a:pt x="736" y="1018"/>
                  </a:lnTo>
                  <a:lnTo>
                    <a:pt x="720" y="1029"/>
                  </a:lnTo>
                  <a:lnTo>
                    <a:pt x="702" y="1043"/>
                  </a:lnTo>
                  <a:lnTo>
                    <a:pt x="686" y="1056"/>
                  </a:lnTo>
                  <a:lnTo>
                    <a:pt x="671" y="1072"/>
                  </a:lnTo>
                  <a:lnTo>
                    <a:pt x="657" y="1086"/>
                  </a:lnTo>
                  <a:lnTo>
                    <a:pt x="657" y="1086"/>
                  </a:lnTo>
                  <a:lnTo>
                    <a:pt x="638" y="1113"/>
                  </a:lnTo>
                  <a:lnTo>
                    <a:pt x="622" y="1139"/>
                  </a:lnTo>
                  <a:lnTo>
                    <a:pt x="607" y="1167"/>
                  </a:lnTo>
                  <a:lnTo>
                    <a:pt x="594" y="1196"/>
                  </a:lnTo>
                  <a:lnTo>
                    <a:pt x="582" y="1225"/>
                  </a:lnTo>
                  <a:lnTo>
                    <a:pt x="571" y="1256"/>
                  </a:lnTo>
                  <a:lnTo>
                    <a:pt x="552" y="1316"/>
                  </a:lnTo>
                  <a:lnTo>
                    <a:pt x="552" y="1316"/>
                  </a:lnTo>
                  <a:lnTo>
                    <a:pt x="530" y="1388"/>
                  </a:lnTo>
                  <a:lnTo>
                    <a:pt x="506" y="1459"/>
                  </a:lnTo>
                  <a:lnTo>
                    <a:pt x="483" y="1531"/>
                  </a:lnTo>
                  <a:lnTo>
                    <a:pt x="457" y="1601"/>
                  </a:lnTo>
                  <a:lnTo>
                    <a:pt x="428" y="1670"/>
                  </a:lnTo>
                  <a:lnTo>
                    <a:pt x="411" y="1704"/>
                  </a:lnTo>
                  <a:lnTo>
                    <a:pt x="394" y="1737"/>
                  </a:lnTo>
                  <a:lnTo>
                    <a:pt x="376" y="1771"/>
                  </a:lnTo>
                  <a:lnTo>
                    <a:pt x="359" y="1803"/>
                  </a:lnTo>
                  <a:lnTo>
                    <a:pt x="338" y="1834"/>
                  </a:lnTo>
                  <a:lnTo>
                    <a:pt x="318" y="1866"/>
                  </a:lnTo>
                  <a:lnTo>
                    <a:pt x="270" y="1938"/>
                  </a:lnTo>
                  <a:lnTo>
                    <a:pt x="270" y="1938"/>
                  </a:lnTo>
                  <a:lnTo>
                    <a:pt x="223" y="1987"/>
                  </a:lnTo>
                  <a:lnTo>
                    <a:pt x="200" y="2014"/>
                  </a:lnTo>
                  <a:lnTo>
                    <a:pt x="178" y="2039"/>
                  </a:lnTo>
                  <a:lnTo>
                    <a:pt x="156" y="2065"/>
                  </a:lnTo>
                  <a:lnTo>
                    <a:pt x="136" y="2093"/>
                  </a:lnTo>
                  <a:lnTo>
                    <a:pt x="117" y="2122"/>
                  </a:lnTo>
                  <a:lnTo>
                    <a:pt x="99" y="2151"/>
                  </a:lnTo>
                  <a:lnTo>
                    <a:pt x="99" y="2151"/>
                  </a:lnTo>
                  <a:lnTo>
                    <a:pt x="80" y="2189"/>
                  </a:lnTo>
                  <a:lnTo>
                    <a:pt x="63" y="2227"/>
                  </a:lnTo>
                  <a:lnTo>
                    <a:pt x="49" y="2268"/>
                  </a:lnTo>
                  <a:lnTo>
                    <a:pt x="36" y="2309"/>
                  </a:lnTo>
                  <a:lnTo>
                    <a:pt x="36" y="2309"/>
                  </a:lnTo>
                  <a:lnTo>
                    <a:pt x="27" y="2343"/>
                  </a:lnTo>
                  <a:lnTo>
                    <a:pt x="20" y="2378"/>
                  </a:lnTo>
                  <a:lnTo>
                    <a:pt x="14" y="2413"/>
                  </a:lnTo>
                  <a:lnTo>
                    <a:pt x="9" y="2448"/>
                  </a:lnTo>
                  <a:lnTo>
                    <a:pt x="4" y="2483"/>
                  </a:lnTo>
                  <a:lnTo>
                    <a:pt x="1" y="2518"/>
                  </a:lnTo>
                  <a:lnTo>
                    <a:pt x="0" y="2553"/>
                  </a:lnTo>
                  <a:lnTo>
                    <a:pt x="0" y="2590"/>
                  </a:lnTo>
                  <a:lnTo>
                    <a:pt x="0" y="2625"/>
                  </a:lnTo>
                  <a:lnTo>
                    <a:pt x="3" y="2660"/>
                  </a:lnTo>
                  <a:lnTo>
                    <a:pt x="7" y="2695"/>
                  </a:lnTo>
                  <a:lnTo>
                    <a:pt x="13" y="2730"/>
                  </a:lnTo>
                  <a:lnTo>
                    <a:pt x="19" y="2764"/>
                  </a:lnTo>
                  <a:lnTo>
                    <a:pt x="27" y="2799"/>
                  </a:lnTo>
                  <a:lnTo>
                    <a:pt x="38" y="2833"/>
                  </a:lnTo>
                  <a:lnTo>
                    <a:pt x="49" y="2866"/>
                  </a:lnTo>
                  <a:lnTo>
                    <a:pt x="49" y="2866"/>
                  </a:lnTo>
                  <a:lnTo>
                    <a:pt x="58" y="2887"/>
                  </a:lnTo>
                  <a:lnTo>
                    <a:pt x="67" y="2909"/>
                  </a:lnTo>
                  <a:lnTo>
                    <a:pt x="77" y="2929"/>
                  </a:lnTo>
                  <a:lnTo>
                    <a:pt x="89" y="2950"/>
                  </a:lnTo>
                  <a:lnTo>
                    <a:pt x="100" y="2969"/>
                  </a:lnTo>
                  <a:lnTo>
                    <a:pt x="114" y="2988"/>
                  </a:lnTo>
                  <a:lnTo>
                    <a:pt x="127" y="3007"/>
                  </a:lnTo>
                  <a:lnTo>
                    <a:pt x="141" y="3024"/>
                  </a:lnTo>
                  <a:lnTo>
                    <a:pt x="157" y="3040"/>
                  </a:lnTo>
                  <a:lnTo>
                    <a:pt x="173" y="3057"/>
                  </a:lnTo>
                  <a:lnTo>
                    <a:pt x="191" y="3071"/>
                  </a:lnTo>
                  <a:lnTo>
                    <a:pt x="209" y="3084"/>
                  </a:lnTo>
                  <a:lnTo>
                    <a:pt x="228" y="3096"/>
                  </a:lnTo>
                  <a:lnTo>
                    <a:pt x="248" y="3106"/>
                  </a:lnTo>
                  <a:lnTo>
                    <a:pt x="268" y="3116"/>
                  </a:lnTo>
                  <a:lnTo>
                    <a:pt x="289" y="3124"/>
                  </a:lnTo>
                  <a:lnTo>
                    <a:pt x="289" y="3124"/>
                  </a:lnTo>
                  <a:lnTo>
                    <a:pt x="317" y="3130"/>
                  </a:lnTo>
                  <a:lnTo>
                    <a:pt x="344" y="3134"/>
                  </a:lnTo>
                  <a:lnTo>
                    <a:pt x="372" y="3137"/>
                  </a:lnTo>
                  <a:lnTo>
                    <a:pt x="400" y="3138"/>
                  </a:lnTo>
                  <a:lnTo>
                    <a:pt x="400" y="3138"/>
                  </a:lnTo>
                  <a:lnTo>
                    <a:pt x="439" y="3138"/>
                  </a:lnTo>
                  <a:lnTo>
                    <a:pt x="480" y="3137"/>
                  </a:lnTo>
                  <a:lnTo>
                    <a:pt x="519" y="3134"/>
                  </a:lnTo>
                  <a:lnTo>
                    <a:pt x="559" y="3130"/>
                  </a:lnTo>
                  <a:lnTo>
                    <a:pt x="598" y="3124"/>
                  </a:lnTo>
                  <a:lnTo>
                    <a:pt x="638" y="3115"/>
                  </a:lnTo>
                  <a:lnTo>
                    <a:pt x="677" y="3103"/>
                  </a:lnTo>
                  <a:lnTo>
                    <a:pt x="714" y="3090"/>
                  </a:lnTo>
                  <a:lnTo>
                    <a:pt x="714" y="3090"/>
                  </a:lnTo>
                  <a:lnTo>
                    <a:pt x="752" y="3074"/>
                  </a:lnTo>
                  <a:lnTo>
                    <a:pt x="787" y="3055"/>
                  </a:lnTo>
                  <a:lnTo>
                    <a:pt x="820" y="3033"/>
                  </a:lnTo>
                  <a:lnTo>
                    <a:pt x="854" y="3010"/>
                  </a:lnTo>
                  <a:lnTo>
                    <a:pt x="883" y="2983"/>
                  </a:lnTo>
                  <a:lnTo>
                    <a:pt x="912" y="2956"/>
                  </a:lnTo>
                  <a:lnTo>
                    <a:pt x="925" y="2939"/>
                  </a:lnTo>
                  <a:lnTo>
                    <a:pt x="937" y="2925"/>
                  </a:lnTo>
                  <a:lnTo>
                    <a:pt x="949" y="2909"/>
                  </a:lnTo>
                  <a:lnTo>
                    <a:pt x="959" y="2891"/>
                  </a:lnTo>
                  <a:lnTo>
                    <a:pt x="1001" y="2931"/>
                  </a:lnTo>
                  <a:lnTo>
                    <a:pt x="1001" y="2931"/>
                  </a:lnTo>
                  <a:lnTo>
                    <a:pt x="987" y="3067"/>
                  </a:lnTo>
                  <a:lnTo>
                    <a:pt x="969" y="3203"/>
                  </a:lnTo>
                  <a:lnTo>
                    <a:pt x="950" y="3339"/>
                  </a:lnTo>
                  <a:lnTo>
                    <a:pt x="931" y="3475"/>
                  </a:lnTo>
                  <a:lnTo>
                    <a:pt x="892" y="3745"/>
                  </a:lnTo>
                  <a:lnTo>
                    <a:pt x="851" y="4017"/>
                  </a:lnTo>
                  <a:lnTo>
                    <a:pt x="832" y="4153"/>
                  </a:lnTo>
                  <a:lnTo>
                    <a:pt x="814" y="4289"/>
                  </a:lnTo>
                  <a:lnTo>
                    <a:pt x="797" y="4425"/>
                  </a:lnTo>
                  <a:lnTo>
                    <a:pt x="782" y="4562"/>
                  </a:lnTo>
                  <a:lnTo>
                    <a:pt x="769" y="4698"/>
                  </a:lnTo>
                  <a:lnTo>
                    <a:pt x="757" y="4834"/>
                  </a:lnTo>
                  <a:lnTo>
                    <a:pt x="749" y="4970"/>
                  </a:lnTo>
                  <a:lnTo>
                    <a:pt x="744" y="5107"/>
                  </a:lnTo>
                  <a:lnTo>
                    <a:pt x="744" y="5107"/>
                  </a:lnTo>
                  <a:lnTo>
                    <a:pt x="743" y="5185"/>
                  </a:lnTo>
                  <a:lnTo>
                    <a:pt x="743" y="5264"/>
                  </a:lnTo>
                  <a:lnTo>
                    <a:pt x="746" y="5341"/>
                  </a:lnTo>
                  <a:lnTo>
                    <a:pt x="750" y="5419"/>
                  </a:lnTo>
                  <a:lnTo>
                    <a:pt x="755" y="5458"/>
                  </a:lnTo>
                  <a:lnTo>
                    <a:pt x="759" y="5496"/>
                  </a:lnTo>
                  <a:lnTo>
                    <a:pt x="766" y="5536"/>
                  </a:lnTo>
                  <a:lnTo>
                    <a:pt x="772" y="5574"/>
                  </a:lnTo>
                  <a:lnTo>
                    <a:pt x="781" y="5610"/>
                  </a:lnTo>
                  <a:lnTo>
                    <a:pt x="791" y="5648"/>
                  </a:lnTo>
                  <a:lnTo>
                    <a:pt x="801" y="5686"/>
                  </a:lnTo>
                  <a:lnTo>
                    <a:pt x="814" y="5723"/>
                  </a:lnTo>
                  <a:lnTo>
                    <a:pt x="851" y="5771"/>
                  </a:lnTo>
                  <a:lnTo>
                    <a:pt x="851" y="5771"/>
                  </a:lnTo>
                  <a:lnTo>
                    <a:pt x="873" y="5773"/>
                  </a:lnTo>
                  <a:lnTo>
                    <a:pt x="893" y="5775"/>
                  </a:lnTo>
                  <a:lnTo>
                    <a:pt x="915" y="5778"/>
                  </a:lnTo>
                  <a:lnTo>
                    <a:pt x="936" y="5784"/>
                  </a:lnTo>
                  <a:lnTo>
                    <a:pt x="976" y="5794"/>
                  </a:lnTo>
                  <a:lnTo>
                    <a:pt x="1017" y="5806"/>
                  </a:lnTo>
                  <a:lnTo>
                    <a:pt x="1017" y="5806"/>
                  </a:lnTo>
                  <a:lnTo>
                    <a:pt x="1080" y="5824"/>
                  </a:lnTo>
                  <a:lnTo>
                    <a:pt x="1143" y="5840"/>
                  </a:lnTo>
                  <a:lnTo>
                    <a:pt x="1206" y="5856"/>
                  </a:lnTo>
                  <a:lnTo>
                    <a:pt x="1268" y="5871"/>
                  </a:lnTo>
                  <a:lnTo>
                    <a:pt x="1333" y="5884"/>
                  </a:lnTo>
                  <a:lnTo>
                    <a:pt x="1395" y="5895"/>
                  </a:lnTo>
                  <a:lnTo>
                    <a:pt x="1460" y="5906"/>
                  </a:lnTo>
                  <a:lnTo>
                    <a:pt x="1524" y="5914"/>
                  </a:lnTo>
                  <a:lnTo>
                    <a:pt x="1588" y="5922"/>
                  </a:lnTo>
                  <a:lnTo>
                    <a:pt x="1652" y="5928"/>
                  </a:lnTo>
                  <a:lnTo>
                    <a:pt x="1717" y="5932"/>
                  </a:lnTo>
                  <a:lnTo>
                    <a:pt x="1782" y="5935"/>
                  </a:lnTo>
                  <a:lnTo>
                    <a:pt x="1847" y="5935"/>
                  </a:lnTo>
                  <a:lnTo>
                    <a:pt x="1911" y="5935"/>
                  </a:lnTo>
                  <a:lnTo>
                    <a:pt x="1975" y="5932"/>
                  </a:lnTo>
                  <a:lnTo>
                    <a:pt x="2041" y="5928"/>
                  </a:lnTo>
                  <a:lnTo>
                    <a:pt x="2106" y="5930"/>
                  </a:lnTo>
                  <a:lnTo>
                    <a:pt x="2106" y="5930"/>
                  </a:lnTo>
                  <a:lnTo>
                    <a:pt x="2169" y="5917"/>
                  </a:lnTo>
                  <a:lnTo>
                    <a:pt x="2201" y="5913"/>
                  </a:lnTo>
                  <a:lnTo>
                    <a:pt x="2233" y="5909"/>
                  </a:lnTo>
                  <a:lnTo>
                    <a:pt x="2233" y="5909"/>
                  </a:lnTo>
                  <a:lnTo>
                    <a:pt x="2266" y="5906"/>
                  </a:lnTo>
                  <a:lnTo>
                    <a:pt x="2298" y="5904"/>
                  </a:lnTo>
                  <a:lnTo>
                    <a:pt x="2360" y="5904"/>
                  </a:lnTo>
                  <a:lnTo>
                    <a:pt x="2425" y="5904"/>
                  </a:lnTo>
                  <a:lnTo>
                    <a:pt x="2487" y="5903"/>
                  </a:lnTo>
                  <a:lnTo>
                    <a:pt x="2487" y="5903"/>
                  </a:lnTo>
                  <a:lnTo>
                    <a:pt x="2524" y="5900"/>
                  </a:lnTo>
                  <a:lnTo>
                    <a:pt x="2560" y="5897"/>
                  </a:lnTo>
                  <a:lnTo>
                    <a:pt x="2633" y="5887"/>
                  </a:lnTo>
                  <a:lnTo>
                    <a:pt x="2779" y="5863"/>
                  </a:lnTo>
                  <a:lnTo>
                    <a:pt x="2779" y="5863"/>
                  </a:lnTo>
                  <a:lnTo>
                    <a:pt x="2864" y="5853"/>
                  </a:lnTo>
                  <a:lnTo>
                    <a:pt x="2950" y="5843"/>
                  </a:lnTo>
                  <a:lnTo>
                    <a:pt x="3035" y="5834"/>
                  </a:lnTo>
                  <a:lnTo>
                    <a:pt x="3121" y="5824"/>
                  </a:lnTo>
                  <a:lnTo>
                    <a:pt x="3206" y="5812"/>
                  </a:lnTo>
                  <a:lnTo>
                    <a:pt x="3248" y="5805"/>
                  </a:lnTo>
                  <a:lnTo>
                    <a:pt x="3290" y="5797"/>
                  </a:lnTo>
                  <a:lnTo>
                    <a:pt x="3331" y="5787"/>
                  </a:lnTo>
                  <a:lnTo>
                    <a:pt x="3374" y="5778"/>
                  </a:lnTo>
                  <a:lnTo>
                    <a:pt x="3415" y="5767"/>
                  </a:lnTo>
                  <a:lnTo>
                    <a:pt x="3455" y="5754"/>
                  </a:lnTo>
                  <a:lnTo>
                    <a:pt x="3512" y="5735"/>
                  </a:lnTo>
                  <a:lnTo>
                    <a:pt x="3512" y="5735"/>
                  </a:lnTo>
                  <a:lnTo>
                    <a:pt x="3520" y="5736"/>
                  </a:lnTo>
                  <a:lnTo>
                    <a:pt x="3527" y="5736"/>
                  </a:lnTo>
                  <a:lnTo>
                    <a:pt x="3534" y="5733"/>
                  </a:lnTo>
                  <a:lnTo>
                    <a:pt x="3542" y="5730"/>
                  </a:lnTo>
                  <a:lnTo>
                    <a:pt x="3547" y="5726"/>
                  </a:lnTo>
                  <a:lnTo>
                    <a:pt x="3553" y="5721"/>
                  </a:lnTo>
                  <a:lnTo>
                    <a:pt x="3558" y="5715"/>
                  </a:lnTo>
                  <a:lnTo>
                    <a:pt x="3562" y="5710"/>
                  </a:lnTo>
                  <a:lnTo>
                    <a:pt x="3562" y="5710"/>
                  </a:lnTo>
                  <a:lnTo>
                    <a:pt x="3568" y="5695"/>
                  </a:lnTo>
                  <a:lnTo>
                    <a:pt x="3571" y="5680"/>
                  </a:lnTo>
                  <a:lnTo>
                    <a:pt x="3572" y="5666"/>
                  </a:lnTo>
                  <a:lnTo>
                    <a:pt x="3572" y="5650"/>
                  </a:lnTo>
                  <a:lnTo>
                    <a:pt x="3572" y="5650"/>
                  </a:lnTo>
                  <a:lnTo>
                    <a:pt x="3585" y="4788"/>
                  </a:lnTo>
                  <a:lnTo>
                    <a:pt x="3585" y="4788"/>
                  </a:lnTo>
                  <a:lnTo>
                    <a:pt x="3590" y="4547"/>
                  </a:lnTo>
                  <a:lnTo>
                    <a:pt x="3587" y="4513"/>
                  </a:lnTo>
                  <a:lnTo>
                    <a:pt x="3587" y="4513"/>
                  </a:lnTo>
                  <a:lnTo>
                    <a:pt x="3612" y="4493"/>
                  </a:lnTo>
                  <a:lnTo>
                    <a:pt x="3634" y="4472"/>
                  </a:lnTo>
                  <a:lnTo>
                    <a:pt x="3634" y="4472"/>
                  </a:lnTo>
                  <a:lnTo>
                    <a:pt x="3653" y="4453"/>
                  </a:lnTo>
                  <a:lnTo>
                    <a:pt x="3670" y="4433"/>
                  </a:lnTo>
                  <a:lnTo>
                    <a:pt x="3704" y="4393"/>
                  </a:lnTo>
                  <a:lnTo>
                    <a:pt x="3769" y="4311"/>
                  </a:lnTo>
                  <a:lnTo>
                    <a:pt x="3769" y="4311"/>
                  </a:lnTo>
                  <a:lnTo>
                    <a:pt x="3804" y="4270"/>
                  </a:lnTo>
                  <a:lnTo>
                    <a:pt x="3839" y="4228"/>
                  </a:lnTo>
                  <a:lnTo>
                    <a:pt x="3911" y="4148"/>
                  </a:lnTo>
                  <a:lnTo>
                    <a:pt x="3982" y="4066"/>
                  </a:lnTo>
                  <a:lnTo>
                    <a:pt x="4018" y="4025"/>
                  </a:lnTo>
                  <a:lnTo>
                    <a:pt x="4053" y="3984"/>
                  </a:lnTo>
                  <a:lnTo>
                    <a:pt x="4053" y="3984"/>
                  </a:lnTo>
                  <a:lnTo>
                    <a:pt x="4090" y="3933"/>
                  </a:lnTo>
                  <a:lnTo>
                    <a:pt x="4128" y="3881"/>
                  </a:lnTo>
                  <a:lnTo>
                    <a:pt x="4163" y="3829"/>
                  </a:lnTo>
                  <a:lnTo>
                    <a:pt x="4197" y="3776"/>
                  </a:lnTo>
                  <a:lnTo>
                    <a:pt x="4229" y="3722"/>
                  </a:lnTo>
                  <a:lnTo>
                    <a:pt x="4260" y="3666"/>
                  </a:lnTo>
                  <a:lnTo>
                    <a:pt x="4289" y="3609"/>
                  </a:lnTo>
                  <a:lnTo>
                    <a:pt x="4317" y="3552"/>
                  </a:lnTo>
                  <a:lnTo>
                    <a:pt x="4364" y="3503"/>
                  </a:lnTo>
                  <a:lnTo>
                    <a:pt x="4364" y="3503"/>
                  </a:lnTo>
                  <a:lnTo>
                    <a:pt x="4381" y="3481"/>
                  </a:lnTo>
                  <a:lnTo>
                    <a:pt x="4397" y="3457"/>
                  </a:lnTo>
                  <a:lnTo>
                    <a:pt x="4397" y="3457"/>
                  </a:lnTo>
                  <a:lnTo>
                    <a:pt x="4407" y="3438"/>
                  </a:lnTo>
                  <a:lnTo>
                    <a:pt x="4418" y="3418"/>
                  </a:lnTo>
                  <a:lnTo>
                    <a:pt x="4426" y="3397"/>
                  </a:lnTo>
                  <a:lnTo>
                    <a:pt x="4435" y="3377"/>
                  </a:lnTo>
                  <a:lnTo>
                    <a:pt x="4441" y="3355"/>
                  </a:lnTo>
                  <a:lnTo>
                    <a:pt x="4448" y="3333"/>
                  </a:lnTo>
                  <a:lnTo>
                    <a:pt x="4453" y="3311"/>
                  </a:lnTo>
                  <a:lnTo>
                    <a:pt x="4457" y="3289"/>
                  </a:lnTo>
                  <a:lnTo>
                    <a:pt x="4460" y="3266"/>
                  </a:lnTo>
                  <a:lnTo>
                    <a:pt x="4461" y="3244"/>
                  </a:lnTo>
                  <a:lnTo>
                    <a:pt x="4464" y="3197"/>
                  </a:lnTo>
                  <a:lnTo>
                    <a:pt x="4463" y="3152"/>
                  </a:lnTo>
                  <a:lnTo>
                    <a:pt x="4457" y="3106"/>
                  </a:lnTo>
                  <a:lnTo>
                    <a:pt x="4457" y="3106"/>
                  </a:lnTo>
                  <a:lnTo>
                    <a:pt x="4450" y="3055"/>
                  </a:lnTo>
                  <a:lnTo>
                    <a:pt x="4438" y="3004"/>
                  </a:lnTo>
                  <a:lnTo>
                    <a:pt x="4425" y="2954"/>
                  </a:lnTo>
                  <a:lnTo>
                    <a:pt x="4409" y="2903"/>
                  </a:lnTo>
                  <a:lnTo>
                    <a:pt x="4391" y="2853"/>
                  </a:lnTo>
                  <a:lnTo>
                    <a:pt x="4374" y="2805"/>
                  </a:lnTo>
                  <a:lnTo>
                    <a:pt x="4337" y="2705"/>
                  </a:lnTo>
                  <a:lnTo>
                    <a:pt x="4337" y="2705"/>
                  </a:lnTo>
                  <a:lnTo>
                    <a:pt x="4304" y="2612"/>
                  </a:lnTo>
                  <a:lnTo>
                    <a:pt x="4272" y="2517"/>
                  </a:lnTo>
                  <a:lnTo>
                    <a:pt x="4241" y="2422"/>
                  </a:lnTo>
                  <a:lnTo>
                    <a:pt x="4212" y="2325"/>
                  </a:lnTo>
                  <a:lnTo>
                    <a:pt x="4153" y="2134"/>
                  </a:lnTo>
                  <a:lnTo>
                    <a:pt x="4093" y="1942"/>
                  </a:lnTo>
                  <a:lnTo>
                    <a:pt x="4063" y="1847"/>
                  </a:lnTo>
                  <a:lnTo>
                    <a:pt x="4031" y="1752"/>
                  </a:lnTo>
                  <a:lnTo>
                    <a:pt x="3997" y="1658"/>
                  </a:lnTo>
                  <a:lnTo>
                    <a:pt x="3961" y="1565"/>
                  </a:lnTo>
                  <a:lnTo>
                    <a:pt x="3923" y="1473"/>
                  </a:lnTo>
                  <a:lnTo>
                    <a:pt x="3882" y="1382"/>
                  </a:lnTo>
                  <a:lnTo>
                    <a:pt x="3839" y="1291"/>
                  </a:lnTo>
                  <a:lnTo>
                    <a:pt x="3816" y="1247"/>
                  </a:lnTo>
                  <a:lnTo>
                    <a:pt x="3793" y="1203"/>
                  </a:lnTo>
                  <a:lnTo>
                    <a:pt x="3793" y="1203"/>
                  </a:lnTo>
                  <a:lnTo>
                    <a:pt x="3758" y="1145"/>
                  </a:lnTo>
                  <a:lnTo>
                    <a:pt x="3740" y="1116"/>
                  </a:lnTo>
                  <a:lnTo>
                    <a:pt x="3720" y="1086"/>
                  </a:lnTo>
                  <a:lnTo>
                    <a:pt x="3701" y="1060"/>
                  </a:lnTo>
                  <a:lnTo>
                    <a:pt x="3679" y="1034"/>
                  </a:lnTo>
                  <a:lnTo>
                    <a:pt x="3657" y="1007"/>
                  </a:lnTo>
                  <a:lnTo>
                    <a:pt x="3632" y="984"/>
                  </a:lnTo>
                  <a:lnTo>
                    <a:pt x="3632" y="984"/>
                  </a:lnTo>
                  <a:lnTo>
                    <a:pt x="3606" y="962"/>
                  </a:lnTo>
                  <a:lnTo>
                    <a:pt x="3580" y="942"/>
                  </a:lnTo>
                  <a:lnTo>
                    <a:pt x="3550" y="923"/>
                  </a:lnTo>
                  <a:lnTo>
                    <a:pt x="3520" y="906"/>
                  </a:lnTo>
                  <a:lnTo>
                    <a:pt x="3489" y="893"/>
                  </a:lnTo>
                  <a:lnTo>
                    <a:pt x="3455" y="883"/>
                  </a:lnTo>
                  <a:lnTo>
                    <a:pt x="3439" y="880"/>
                  </a:lnTo>
                  <a:lnTo>
                    <a:pt x="3423" y="877"/>
                  </a:lnTo>
                  <a:lnTo>
                    <a:pt x="3406" y="874"/>
                  </a:lnTo>
                  <a:lnTo>
                    <a:pt x="3390" y="8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0" name="Freeform 99">
              <a:extLst>
                <a:ext uri="{FF2B5EF4-FFF2-40B4-BE49-F238E27FC236}">
                  <a16:creationId xmlns:a16="http://schemas.microsoft.com/office/drawing/2014/main" id="{2FFE1031-9069-A0A4-D6B1-021D3E721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346"/>
              <a:ext cx="1095" cy="1792"/>
            </a:xfrm>
            <a:custGeom>
              <a:avLst/>
              <a:gdLst>
                <a:gd name="T0" fmla="*/ 12 w 3284"/>
                <a:gd name="T1" fmla="*/ 306 h 5374"/>
                <a:gd name="T2" fmla="*/ 2 w 3284"/>
                <a:gd name="T3" fmla="*/ 512 h 5374"/>
                <a:gd name="T4" fmla="*/ 83 w 3284"/>
                <a:gd name="T5" fmla="*/ 2291 h 5374"/>
                <a:gd name="T6" fmla="*/ 168 w 3284"/>
                <a:gd name="T7" fmla="*/ 3783 h 5374"/>
                <a:gd name="T8" fmla="*/ 253 w 3284"/>
                <a:gd name="T9" fmla="*/ 4666 h 5374"/>
                <a:gd name="T10" fmla="*/ 412 w 3284"/>
                <a:gd name="T11" fmla="*/ 5228 h 5374"/>
                <a:gd name="T12" fmla="*/ 508 w 3284"/>
                <a:gd name="T13" fmla="*/ 5212 h 5374"/>
                <a:gd name="T14" fmla="*/ 742 w 3284"/>
                <a:gd name="T15" fmla="*/ 5238 h 5374"/>
                <a:gd name="T16" fmla="*/ 986 w 3284"/>
                <a:gd name="T17" fmla="*/ 5367 h 5374"/>
                <a:gd name="T18" fmla="*/ 1029 w 3284"/>
                <a:gd name="T19" fmla="*/ 5374 h 5374"/>
                <a:gd name="T20" fmla="*/ 1064 w 3284"/>
                <a:gd name="T21" fmla="*/ 5345 h 5374"/>
                <a:gd name="T22" fmla="*/ 1079 w 3284"/>
                <a:gd name="T23" fmla="*/ 5258 h 5374"/>
                <a:gd name="T24" fmla="*/ 1041 w 3284"/>
                <a:gd name="T25" fmla="*/ 3968 h 5374"/>
                <a:gd name="T26" fmla="*/ 1008 w 3284"/>
                <a:gd name="T27" fmla="*/ 2621 h 5374"/>
                <a:gd name="T28" fmla="*/ 1029 w 3284"/>
                <a:gd name="T29" fmla="*/ 2278 h 5374"/>
                <a:gd name="T30" fmla="*/ 1142 w 3284"/>
                <a:gd name="T31" fmla="*/ 1504 h 5374"/>
                <a:gd name="T32" fmla="*/ 1285 w 3284"/>
                <a:gd name="T33" fmla="*/ 793 h 5374"/>
                <a:gd name="T34" fmla="*/ 1384 w 3284"/>
                <a:gd name="T35" fmla="*/ 1024 h 5374"/>
                <a:gd name="T36" fmla="*/ 1472 w 3284"/>
                <a:gd name="T37" fmla="*/ 1475 h 5374"/>
                <a:gd name="T38" fmla="*/ 1514 w 3284"/>
                <a:gd name="T39" fmla="*/ 1934 h 5374"/>
                <a:gd name="T40" fmla="*/ 1529 w 3284"/>
                <a:gd name="T41" fmla="*/ 2320 h 5374"/>
                <a:gd name="T42" fmla="*/ 1554 w 3284"/>
                <a:gd name="T43" fmla="*/ 2537 h 5374"/>
                <a:gd name="T44" fmla="*/ 1644 w 3284"/>
                <a:gd name="T45" fmla="*/ 2696 h 5374"/>
                <a:gd name="T46" fmla="*/ 1713 w 3284"/>
                <a:gd name="T47" fmla="*/ 2829 h 5374"/>
                <a:gd name="T48" fmla="*/ 1927 w 3284"/>
                <a:gd name="T49" fmla="*/ 3138 h 5374"/>
                <a:gd name="T50" fmla="*/ 2117 w 3284"/>
                <a:gd name="T51" fmla="*/ 3423 h 5374"/>
                <a:gd name="T52" fmla="*/ 2339 w 3284"/>
                <a:gd name="T53" fmla="*/ 3810 h 5374"/>
                <a:gd name="T54" fmla="*/ 2773 w 3284"/>
                <a:gd name="T55" fmla="*/ 4489 h 5374"/>
                <a:gd name="T56" fmla="*/ 2916 w 3284"/>
                <a:gd name="T57" fmla="*/ 4527 h 5374"/>
                <a:gd name="T58" fmla="*/ 3056 w 3284"/>
                <a:gd name="T59" fmla="*/ 4536 h 5374"/>
                <a:gd name="T60" fmla="*/ 3146 w 3284"/>
                <a:gd name="T61" fmla="*/ 4514 h 5374"/>
                <a:gd name="T62" fmla="*/ 3237 w 3284"/>
                <a:gd name="T63" fmla="*/ 4444 h 5374"/>
                <a:gd name="T64" fmla="*/ 3266 w 3284"/>
                <a:gd name="T65" fmla="*/ 4381 h 5374"/>
                <a:gd name="T66" fmla="*/ 3281 w 3284"/>
                <a:gd name="T67" fmla="*/ 4261 h 5374"/>
                <a:gd name="T68" fmla="*/ 3279 w 3284"/>
                <a:gd name="T69" fmla="*/ 3938 h 5374"/>
                <a:gd name="T70" fmla="*/ 3232 w 3284"/>
                <a:gd name="T71" fmla="*/ 3715 h 5374"/>
                <a:gd name="T72" fmla="*/ 3146 w 3284"/>
                <a:gd name="T73" fmla="*/ 3401 h 5374"/>
                <a:gd name="T74" fmla="*/ 3018 w 3284"/>
                <a:gd name="T75" fmla="*/ 3053 h 5374"/>
                <a:gd name="T76" fmla="*/ 2835 w 3284"/>
                <a:gd name="T77" fmla="*/ 2636 h 5374"/>
                <a:gd name="T78" fmla="*/ 2721 w 3284"/>
                <a:gd name="T79" fmla="*/ 2433 h 5374"/>
                <a:gd name="T80" fmla="*/ 2694 w 3284"/>
                <a:gd name="T81" fmla="*/ 2389 h 5374"/>
                <a:gd name="T82" fmla="*/ 2654 w 3284"/>
                <a:gd name="T83" fmla="*/ 2262 h 5374"/>
                <a:gd name="T84" fmla="*/ 2621 w 3284"/>
                <a:gd name="T85" fmla="*/ 2207 h 5374"/>
                <a:gd name="T86" fmla="*/ 2562 w 3284"/>
                <a:gd name="T87" fmla="*/ 2114 h 5374"/>
                <a:gd name="T88" fmla="*/ 2536 w 3284"/>
                <a:gd name="T89" fmla="*/ 1994 h 5374"/>
                <a:gd name="T90" fmla="*/ 2542 w 3284"/>
                <a:gd name="T91" fmla="*/ 1791 h 5374"/>
                <a:gd name="T92" fmla="*/ 2676 w 3284"/>
                <a:gd name="T93" fmla="*/ 101 h 5374"/>
                <a:gd name="T94" fmla="*/ 2510 w 3284"/>
                <a:gd name="T95" fmla="*/ 36 h 5374"/>
                <a:gd name="T96" fmla="*/ 2213 w 3284"/>
                <a:gd name="T97" fmla="*/ 81 h 5374"/>
                <a:gd name="T98" fmla="*/ 1812 w 3284"/>
                <a:gd name="T99" fmla="*/ 134 h 5374"/>
                <a:gd name="T100" fmla="*/ 1602 w 3284"/>
                <a:gd name="T101" fmla="*/ 151 h 5374"/>
                <a:gd name="T102" fmla="*/ 1412 w 3284"/>
                <a:gd name="T103" fmla="*/ 155 h 5374"/>
                <a:gd name="T104" fmla="*/ 1218 w 3284"/>
                <a:gd name="T105" fmla="*/ 174 h 5374"/>
                <a:gd name="T106" fmla="*/ 895 w 3284"/>
                <a:gd name="T107" fmla="*/ 179 h 5374"/>
                <a:gd name="T108" fmla="*/ 574 w 3284"/>
                <a:gd name="T109" fmla="*/ 142 h 5374"/>
                <a:gd name="T110" fmla="*/ 257 w 3284"/>
                <a:gd name="T111" fmla="*/ 71 h 5374"/>
                <a:gd name="T112" fmla="*/ 92 w 3284"/>
                <a:gd name="T113" fmla="*/ 27 h 5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84" h="5374">
                  <a:moveTo>
                    <a:pt x="43" y="186"/>
                  </a:moveTo>
                  <a:lnTo>
                    <a:pt x="43" y="186"/>
                  </a:lnTo>
                  <a:lnTo>
                    <a:pt x="29" y="226"/>
                  </a:lnTo>
                  <a:lnTo>
                    <a:pt x="19" y="265"/>
                  </a:lnTo>
                  <a:lnTo>
                    <a:pt x="12" y="306"/>
                  </a:lnTo>
                  <a:lnTo>
                    <a:pt x="6" y="347"/>
                  </a:lnTo>
                  <a:lnTo>
                    <a:pt x="3" y="388"/>
                  </a:lnTo>
                  <a:lnTo>
                    <a:pt x="0" y="429"/>
                  </a:lnTo>
                  <a:lnTo>
                    <a:pt x="0" y="471"/>
                  </a:lnTo>
                  <a:lnTo>
                    <a:pt x="2" y="512"/>
                  </a:lnTo>
                  <a:lnTo>
                    <a:pt x="2" y="512"/>
                  </a:lnTo>
                  <a:lnTo>
                    <a:pt x="18" y="806"/>
                  </a:lnTo>
                  <a:lnTo>
                    <a:pt x="32" y="1100"/>
                  </a:lnTo>
                  <a:lnTo>
                    <a:pt x="57" y="1694"/>
                  </a:lnTo>
                  <a:lnTo>
                    <a:pt x="83" y="2291"/>
                  </a:lnTo>
                  <a:lnTo>
                    <a:pt x="97" y="2591"/>
                  </a:lnTo>
                  <a:lnTo>
                    <a:pt x="111" y="2889"/>
                  </a:lnTo>
                  <a:lnTo>
                    <a:pt x="129" y="3187"/>
                  </a:lnTo>
                  <a:lnTo>
                    <a:pt x="148" y="3486"/>
                  </a:lnTo>
                  <a:lnTo>
                    <a:pt x="168" y="3783"/>
                  </a:lnTo>
                  <a:lnTo>
                    <a:pt x="193" y="4080"/>
                  </a:lnTo>
                  <a:lnTo>
                    <a:pt x="207" y="4226"/>
                  </a:lnTo>
                  <a:lnTo>
                    <a:pt x="221" y="4374"/>
                  </a:lnTo>
                  <a:lnTo>
                    <a:pt x="237" y="4520"/>
                  </a:lnTo>
                  <a:lnTo>
                    <a:pt x="253" y="4666"/>
                  </a:lnTo>
                  <a:lnTo>
                    <a:pt x="270" y="4812"/>
                  </a:lnTo>
                  <a:lnTo>
                    <a:pt x="289" y="4957"/>
                  </a:lnTo>
                  <a:lnTo>
                    <a:pt x="310" y="5102"/>
                  </a:lnTo>
                  <a:lnTo>
                    <a:pt x="330" y="5245"/>
                  </a:lnTo>
                  <a:lnTo>
                    <a:pt x="412" y="5228"/>
                  </a:lnTo>
                  <a:lnTo>
                    <a:pt x="412" y="5228"/>
                  </a:lnTo>
                  <a:lnTo>
                    <a:pt x="425" y="5226"/>
                  </a:lnTo>
                  <a:lnTo>
                    <a:pt x="440" y="5225"/>
                  </a:lnTo>
                  <a:lnTo>
                    <a:pt x="473" y="5219"/>
                  </a:lnTo>
                  <a:lnTo>
                    <a:pt x="508" y="5212"/>
                  </a:lnTo>
                  <a:lnTo>
                    <a:pt x="542" y="5203"/>
                  </a:lnTo>
                  <a:lnTo>
                    <a:pt x="600" y="5185"/>
                  </a:lnTo>
                  <a:lnTo>
                    <a:pt x="624" y="5178"/>
                  </a:lnTo>
                  <a:lnTo>
                    <a:pt x="624" y="5178"/>
                  </a:lnTo>
                  <a:lnTo>
                    <a:pt x="742" y="5238"/>
                  </a:lnTo>
                  <a:lnTo>
                    <a:pt x="853" y="5296"/>
                  </a:lnTo>
                  <a:lnTo>
                    <a:pt x="961" y="5356"/>
                  </a:lnTo>
                  <a:lnTo>
                    <a:pt x="961" y="5356"/>
                  </a:lnTo>
                  <a:lnTo>
                    <a:pt x="974" y="5362"/>
                  </a:lnTo>
                  <a:lnTo>
                    <a:pt x="986" y="5367"/>
                  </a:lnTo>
                  <a:lnTo>
                    <a:pt x="996" y="5371"/>
                  </a:lnTo>
                  <a:lnTo>
                    <a:pt x="1005" y="5373"/>
                  </a:lnTo>
                  <a:lnTo>
                    <a:pt x="1013" y="5374"/>
                  </a:lnTo>
                  <a:lnTo>
                    <a:pt x="1022" y="5374"/>
                  </a:lnTo>
                  <a:lnTo>
                    <a:pt x="1029" y="5374"/>
                  </a:lnTo>
                  <a:lnTo>
                    <a:pt x="1037" y="5371"/>
                  </a:lnTo>
                  <a:lnTo>
                    <a:pt x="1043" y="5368"/>
                  </a:lnTo>
                  <a:lnTo>
                    <a:pt x="1048" y="5365"/>
                  </a:lnTo>
                  <a:lnTo>
                    <a:pt x="1057" y="5356"/>
                  </a:lnTo>
                  <a:lnTo>
                    <a:pt x="1064" y="5345"/>
                  </a:lnTo>
                  <a:lnTo>
                    <a:pt x="1070" y="5332"/>
                  </a:lnTo>
                  <a:lnTo>
                    <a:pt x="1075" y="5318"/>
                  </a:lnTo>
                  <a:lnTo>
                    <a:pt x="1076" y="5304"/>
                  </a:lnTo>
                  <a:lnTo>
                    <a:pt x="1079" y="5277"/>
                  </a:lnTo>
                  <a:lnTo>
                    <a:pt x="1079" y="5258"/>
                  </a:lnTo>
                  <a:lnTo>
                    <a:pt x="1078" y="5251"/>
                  </a:lnTo>
                  <a:lnTo>
                    <a:pt x="1078" y="5251"/>
                  </a:lnTo>
                  <a:lnTo>
                    <a:pt x="1075" y="5153"/>
                  </a:lnTo>
                  <a:lnTo>
                    <a:pt x="1075" y="5153"/>
                  </a:lnTo>
                  <a:lnTo>
                    <a:pt x="1041" y="3968"/>
                  </a:lnTo>
                  <a:lnTo>
                    <a:pt x="1021" y="3239"/>
                  </a:lnTo>
                  <a:lnTo>
                    <a:pt x="1013" y="2926"/>
                  </a:lnTo>
                  <a:lnTo>
                    <a:pt x="1008" y="2681"/>
                  </a:lnTo>
                  <a:lnTo>
                    <a:pt x="1008" y="2681"/>
                  </a:lnTo>
                  <a:lnTo>
                    <a:pt x="1008" y="2621"/>
                  </a:lnTo>
                  <a:lnTo>
                    <a:pt x="1009" y="2559"/>
                  </a:lnTo>
                  <a:lnTo>
                    <a:pt x="1012" y="2491"/>
                  </a:lnTo>
                  <a:lnTo>
                    <a:pt x="1016" y="2422"/>
                  </a:lnTo>
                  <a:lnTo>
                    <a:pt x="1022" y="2351"/>
                  </a:lnTo>
                  <a:lnTo>
                    <a:pt x="1029" y="2278"/>
                  </a:lnTo>
                  <a:lnTo>
                    <a:pt x="1045" y="2124"/>
                  </a:lnTo>
                  <a:lnTo>
                    <a:pt x="1066" y="1969"/>
                  </a:lnTo>
                  <a:lnTo>
                    <a:pt x="1089" y="1811"/>
                  </a:lnTo>
                  <a:lnTo>
                    <a:pt x="1116" y="1656"/>
                  </a:lnTo>
                  <a:lnTo>
                    <a:pt x="1142" y="1504"/>
                  </a:lnTo>
                  <a:lnTo>
                    <a:pt x="1168" y="1361"/>
                  </a:lnTo>
                  <a:lnTo>
                    <a:pt x="1194" y="1228"/>
                  </a:lnTo>
                  <a:lnTo>
                    <a:pt x="1240" y="1001"/>
                  </a:lnTo>
                  <a:lnTo>
                    <a:pt x="1272" y="849"/>
                  </a:lnTo>
                  <a:lnTo>
                    <a:pt x="1285" y="793"/>
                  </a:lnTo>
                  <a:lnTo>
                    <a:pt x="1305" y="761"/>
                  </a:lnTo>
                  <a:lnTo>
                    <a:pt x="1305" y="761"/>
                  </a:lnTo>
                  <a:lnTo>
                    <a:pt x="1335" y="847"/>
                  </a:lnTo>
                  <a:lnTo>
                    <a:pt x="1361" y="935"/>
                  </a:lnTo>
                  <a:lnTo>
                    <a:pt x="1384" y="1024"/>
                  </a:lnTo>
                  <a:lnTo>
                    <a:pt x="1406" y="1113"/>
                  </a:lnTo>
                  <a:lnTo>
                    <a:pt x="1427" y="1203"/>
                  </a:lnTo>
                  <a:lnTo>
                    <a:pt x="1444" y="1293"/>
                  </a:lnTo>
                  <a:lnTo>
                    <a:pt x="1459" y="1384"/>
                  </a:lnTo>
                  <a:lnTo>
                    <a:pt x="1472" y="1475"/>
                  </a:lnTo>
                  <a:lnTo>
                    <a:pt x="1483" y="1567"/>
                  </a:lnTo>
                  <a:lnTo>
                    <a:pt x="1494" y="1659"/>
                  </a:lnTo>
                  <a:lnTo>
                    <a:pt x="1502" y="1750"/>
                  </a:lnTo>
                  <a:lnTo>
                    <a:pt x="1510" y="1842"/>
                  </a:lnTo>
                  <a:lnTo>
                    <a:pt x="1514" y="1934"/>
                  </a:lnTo>
                  <a:lnTo>
                    <a:pt x="1520" y="2026"/>
                  </a:lnTo>
                  <a:lnTo>
                    <a:pt x="1523" y="2118"/>
                  </a:lnTo>
                  <a:lnTo>
                    <a:pt x="1526" y="2210"/>
                  </a:lnTo>
                  <a:lnTo>
                    <a:pt x="1526" y="2210"/>
                  </a:lnTo>
                  <a:lnTo>
                    <a:pt x="1529" y="2320"/>
                  </a:lnTo>
                  <a:lnTo>
                    <a:pt x="1532" y="2374"/>
                  </a:lnTo>
                  <a:lnTo>
                    <a:pt x="1536" y="2430"/>
                  </a:lnTo>
                  <a:lnTo>
                    <a:pt x="1543" y="2482"/>
                  </a:lnTo>
                  <a:lnTo>
                    <a:pt x="1548" y="2510"/>
                  </a:lnTo>
                  <a:lnTo>
                    <a:pt x="1554" y="2537"/>
                  </a:lnTo>
                  <a:lnTo>
                    <a:pt x="1561" y="2561"/>
                  </a:lnTo>
                  <a:lnTo>
                    <a:pt x="1568" y="2588"/>
                  </a:lnTo>
                  <a:lnTo>
                    <a:pt x="1577" y="2614"/>
                  </a:lnTo>
                  <a:lnTo>
                    <a:pt x="1586" y="2639"/>
                  </a:lnTo>
                  <a:lnTo>
                    <a:pt x="1644" y="2696"/>
                  </a:lnTo>
                  <a:lnTo>
                    <a:pt x="1644" y="2696"/>
                  </a:lnTo>
                  <a:lnTo>
                    <a:pt x="1660" y="2730"/>
                  </a:lnTo>
                  <a:lnTo>
                    <a:pt x="1676" y="2763"/>
                  </a:lnTo>
                  <a:lnTo>
                    <a:pt x="1694" y="2797"/>
                  </a:lnTo>
                  <a:lnTo>
                    <a:pt x="1713" y="2829"/>
                  </a:lnTo>
                  <a:lnTo>
                    <a:pt x="1752" y="2892"/>
                  </a:lnTo>
                  <a:lnTo>
                    <a:pt x="1794" y="2955"/>
                  </a:lnTo>
                  <a:lnTo>
                    <a:pt x="1838" y="3016"/>
                  </a:lnTo>
                  <a:lnTo>
                    <a:pt x="1882" y="3078"/>
                  </a:lnTo>
                  <a:lnTo>
                    <a:pt x="1927" y="3138"/>
                  </a:lnTo>
                  <a:lnTo>
                    <a:pt x="1971" y="3199"/>
                  </a:lnTo>
                  <a:lnTo>
                    <a:pt x="1971" y="3199"/>
                  </a:lnTo>
                  <a:lnTo>
                    <a:pt x="2022" y="3272"/>
                  </a:lnTo>
                  <a:lnTo>
                    <a:pt x="2070" y="3348"/>
                  </a:lnTo>
                  <a:lnTo>
                    <a:pt x="2117" y="3423"/>
                  </a:lnTo>
                  <a:lnTo>
                    <a:pt x="2164" y="3500"/>
                  </a:lnTo>
                  <a:lnTo>
                    <a:pt x="2209" y="3576"/>
                  </a:lnTo>
                  <a:lnTo>
                    <a:pt x="2253" y="3654"/>
                  </a:lnTo>
                  <a:lnTo>
                    <a:pt x="2339" y="3810"/>
                  </a:lnTo>
                  <a:lnTo>
                    <a:pt x="2339" y="3810"/>
                  </a:lnTo>
                  <a:lnTo>
                    <a:pt x="2678" y="4417"/>
                  </a:lnTo>
                  <a:lnTo>
                    <a:pt x="2727" y="4469"/>
                  </a:lnTo>
                  <a:lnTo>
                    <a:pt x="2727" y="4469"/>
                  </a:lnTo>
                  <a:lnTo>
                    <a:pt x="2749" y="4479"/>
                  </a:lnTo>
                  <a:lnTo>
                    <a:pt x="2773" y="4489"/>
                  </a:lnTo>
                  <a:lnTo>
                    <a:pt x="2796" y="4498"/>
                  </a:lnTo>
                  <a:lnTo>
                    <a:pt x="2819" y="4505"/>
                  </a:lnTo>
                  <a:lnTo>
                    <a:pt x="2867" y="4518"/>
                  </a:lnTo>
                  <a:lnTo>
                    <a:pt x="2916" y="4527"/>
                  </a:lnTo>
                  <a:lnTo>
                    <a:pt x="2916" y="4527"/>
                  </a:lnTo>
                  <a:lnTo>
                    <a:pt x="2962" y="4534"/>
                  </a:lnTo>
                  <a:lnTo>
                    <a:pt x="2986" y="4536"/>
                  </a:lnTo>
                  <a:lnTo>
                    <a:pt x="3009" y="4537"/>
                  </a:lnTo>
                  <a:lnTo>
                    <a:pt x="3032" y="4537"/>
                  </a:lnTo>
                  <a:lnTo>
                    <a:pt x="3056" y="4536"/>
                  </a:lnTo>
                  <a:lnTo>
                    <a:pt x="3079" y="4534"/>
                  </a:lnTo>
                  <a:lnTo>
                    <a:pt x="3103" y="4529"/>
                  </a:lnTo>
                  <a:lnTo>
                    <a:pt x="3103" y="4529"/>
                  </a:lnTo>
                  <a:lnTo>
                    <a:pt x="3124" y="4523"/>
                  </a:lnTo>
                  <a:lnTo>
                    <a:pt x="3146" y="4514"/>
                  </a:lnTo>
                  <a:lnTo>
                    <a:pt x="3168" y="4504"/>
                  </a:lnTo>
                  <a:lnTo>
                    <a:pt x="3187" y="4492"/>
                  </a:lnTo>
                  <a:lnTo>
                    <a:pt x="3206" y="4477"/>
                  </a:lnTo>
                  <a:lnTo>
                    <a:pt x="3222" y="4461"/>
                  </a:lnTo>
                  <a:lnTo>
                    <a:pt x="3237" y="4444"/>
                  </a:lnTo>
                  <a:lnTo>
                    <a:pt x="3250" y="4423"/>
                  </a:lnTo>
                  <a:lnTo>
                    <a:pt x="3250" y="4423"/>
                  </a:lnTo>
                  <a:lnTo>
                    <a:pt x="3256" y="4410"/>
                  </a:lnTo>
                  <a:lnTo>
                    <a:pt x="3262" y="4396"/>
                  </a:lnTo>
                  <a:lnTo>
                    <a:pt x="3266" y="4381"/>
                  </a:lnTo>
                  <a:lnTo>
                    <a:pt x="3269" y="4366"/>
                  </a:lnTo>
                  <a:lnTo>
                    <a:pt x="3275" y="4337"/>
                  </a:lnTo>
                  <a:lnTo>
                    <a:pt x="3278" y="4306"/>
                  </a:lnTo>
                  <a:lnTo>
                    <a:pt x="3278" y="4306"/>
                  </a:lnTo>
                  <a:lnTo>
                    <a:pt x="3281" y="4261"/>
                  </a:lnTo>
                  <a:lnTo>
                    <a:pt x="3284" y="4214"/>
                  </a:lnTo>
                  <a:lnTo>
                    <a:pt x="3284" y="4169"/>
                  </a:lnTo>
                  <a:lnTo>
                    <a:pt x="3284" y="4122"/>
                  </a:lnTo>
                  <a:lnTo>
                    <a:pt x="3282" y="4030"/>
                  </a:lnTo>
                  <a:lnTo>
                    <a:pt x="3279" y="3938"/>
                  </a:lnTo>
                  <a:lnTo>
                    <a:pt x="3256" y="3853"/>
                  </a:lnTo>
                  <a:lnTo>
                    <a:pt x="3256" y="3853"/>
                  </a:lnTo>
                  <a:lnTo>
                    <a:pt x="3250" y="3806"/>
                  </a:lnTo>
                  <a:lnTo>
                    <a:pt x="3241" y="3761"/>
                  </a:lnTo>
                  <a:lnTo>
                    <a:pt x="3232" y="3715"/>
                  </a:lnTo>
                  <a:lnTo>
                    <a:pt x="3224" y="3670"/>
                  </a:lnTo>
                  <a:lnTo>
                    <a:pt x="3212" y="3625"/>
                  </a:lnTo>
                  <a:lnTo>
                    <a:pt x="3200" y="3579"/>
                  </a:lnTo>
                  <a:lnTo>
                    <a:pt x="3176" y="3490"/>
                  </a:lnTo>
                  <a:lnTo>
                    <a:pt x="3146" y="3401"/>
                  </a:lnTo>
                  <a:lnTo>
                    <a:pt x="3116" y="3312"/>
                  </a:lnTo>
                  <a:lnTo>
                    <a:pt x="3084" y="3224"/>
                  </a:lnTo>
                  <a:lnTo>
                    <a:pt x="3051" y="3138"/>
                  </a:lnTo>
                  <a:lnTo>
                    <a:pt x="3051" y="3138"/>
                  </a:lnTo>
                  <a:lnTo>
                    <a:pt x="3018" y="3053"/>
                  </a:lnTo>
                  <a:lnTo>
                    <a:pt x="2984" y="2968"/>
                  </a:lnTo>
                  <a:lnTo>
                    <a:pt x="2951" y="2883"/>
                  </a:lnTo>
                  <a:lnTo>
                    <a:pt x="2914" y="2800"/>
                  </a:lnTo>
                  <a:lnTo>
                    <a:pt x="2876" y="2718"/>
                  </a:lnTo>
                  <a:lnTo>
                    <a:pt x="2835" y="2636"/>
                  </a:lnTo>
                  <a:lnTo>
                    <a:pt x="2813" y="2597"/>
                  </a:lnTo>
                  <a:lnTo>
                    <a:pt x="2792" y="2557"/>
                  </a:lnTo>
                  <a:lnTo>
                    <a:pt x="2768" y="2518"/>
                  </a:lnTo>
                  <a:lnTo>
                    <a:pt x="2745" y="2480"/>
                  </a:lnTo>
                  <a:lnTo>
                    <a:pt x="2721" y="2433"/>
                  </a:lnTo>
                  <a:lnTo>
                    <a:pt x="2721" y="2433"/>
                  </a:lnTo>
                  <a:lnTo>
                    <a:pt x="2713" y="2422"/>
                  </a:lnTo>
                  <a:lnTo>
                    <a:pt x="2705" y="2412"/>
                  </a:lnTo>
                  <a:lnTo>
                    <a:pt x="2700" y="2401"/>
                  </a:lnTo>
                  <a:lnTo>
                    <a:pt x="2694" y="2389"/>
                  </a:lnTo>
                  <a:lnTo>
                    <a:pt x="2685" y="2364"/>
                  </a:lnTo>
                  <a:lnTo>
                    <a:pt x="2678" y="2338"/>
                  </a:lnTo>
                  <a:lnTo>
                    <a:pt x="2670" y="2311"/>
                  </a:lnTo>
                  <a:lnTo>
                    <a:pt x="2663" y="2286"/>
                  </a:lnTo>
                  <a:lnTo>
                    <a:pt x="2654" y="2262"/>
                  </a:lnTo>
                  <a:lnTo>
                    <a:pt x="2648" y="2248"/>
                  </a:lnTo>
                  <a:lnTo>
                    <a:pt x="2641" y="2237"/>
                  </a:lnTo>
                  <a:lnTo>
                    <a:pt x="2641" y="2237"/>
                  </a:lnTo>
                  <a:lnTo>
                    <a:pt x="2631" y="2222"/>
                  </a:lnTo>
                  <a:lnTo>
                    <a:pt x="2621" y="2207"/>
                  </a:lnTo>
                  <a:lnTo>
                    <a:pt x="2599" y="2178"/>
                  </a:lnTo>
                  <a:lnTo>
                    <a:pt x="2599" y="2178"/>
                  </a:lnTo>
                  <a:lnTo>
                    <a:pt x="2584" y="2158"/>
                  </a:lnTo>
                  <a:lnTo>
                    <a:pt x="2573" y="2136"/>
                  </a:lnTo>
                  <a:lnTo>
                    <a:pt x="2562" y="2114"/>
                  </a:lnTo>
                  <a:lnTo>
                    <a:pt x="2555" y="2090"/>
                  </a:lnTo>
                  <a:lnTo>
                    <a:pt x="2548" y="2067"/>
                  </a:lnTo>
                  <a:lnTo>
                    <a:pt x="2543" y="2044"/>
                  </a:lnTo>
                  <a:lnTo>
                    <a:pt x="2539" y="2019"/>
                  </a:lnTo>
                  <a:lnTo>
                    <a:pt x="2536" y="1994"/>
                  </a:lnTo>
                  <a:lnTo>
                    <a:pt x="2535" y="1969"/>
                  </a:lnTo>
                  <a:lnTo>
                    <a:pt x="2533" y="1943"/>
                  </a:lnTo>
                  <a:lnTo>
                    <a:pt x="2535" y="1892"/>
                  </a:lnTo>
                  <a:lnTo>
                    <a:pt x="2538" y="1840"/>
                  </a:lnTo>
                  <a:lnTo>
                    <a:pt x="2542" y="1791"/>
                  </a:lnTo>
                  <a:lnTo>
                    <a:pt x="2542" y="1791"/>
                  </a:lnTo>
                  <a:lnTo>
                    <a:pt x="2578" y="1368"/>
                  </a:lnTo>
                  <a:lnTo>
                    <a:pt x="2613" y="947"/>
                  </a:lnTo>
                  <a:lnTo>
                    <a:pt x="2646" y="524"/>
                  </a:lnTo>
                  <a:lnTo>
                    <a:pt x="2676" y="101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592" y="14"/>
                  </a:lnTo>
                  <a:lnTo>
                    <a:pt x="2551" y="25"/>
                  </a:lnTo>
                  <a:lnTo>
                    <a:pt x="2510" y="36"/>
                  </a:lnTo>
                  <a:lnTo>
                    <a:pt x="2467" y="44"/>
                  </a:lnTo>
                  <a:lnTo>
                    <a:pt x="2425" y="52"/>
                  </a:lnTo>
                  <a:lnTo>
                    <a:pt x="2384" y="59"/>
                  </a:lnTo>
                  <a:lnTo>
                    <a:pt x="2298" y="71"/>
                  </a:lnTo>
                  <a:lnTo>
                    <a:pt x="2213" y="81"/>
                  </a:lnTo>
                  <a:lnTo>
                    <a:pt x="2127" y="90"/>
                  </a:lnTo>
                  <a:lnTo>
                    <a:pt x="2043" y="100"/>
                  </a:lnTo>
                  <a:lnTo>
                    <a:pt x="1958" y="110"/>
                  </a:lnTo>
                  <a:lnTo>
                    <a:pt x="1958" y="110"/>
                  </a:lnTo>
                  <a:lnTo>
                    <a:pt x="1812" y="134"/>
                  </a:lnTo>
                  <a:lnTo>
                    <a:pt x="1739" y="144"/>
                  </a:lnTo>
                  <a:lnTo>
                    <a:pt x="1702" y="147"/>
                  </a:lnTo>
                  <a:lnTo>
                    <a:pt x="1666" y="150"/>
                  </a:lnTo>
                  <a:lnTo>
                    <a:pt x="1666" y="150"/>
                  </a:lnTo>
                  <a:lnTo>
                    <a:pt x="1602" y="151"/>
                  </a:lnTo>
                  <a:lnTo>
                    <a:pt x="1539" y="151"/>
                  </a:lnTo>
                  <a:lnTo>
                    <a:pt x="1475" y="151"/>
                  </a:lnTo>
                  <a:lnTo>
                    <a:pt x="1443" y="153"/>
                  </a:lnTo>
                  <a:lnTo>
                    <a:pt x="1412" y="155"/>
                  </a:lnTo>
                  <a:lnTo>
                    <a:pt x="1412" y="155"/>
                  </a:lnTo>
                  <a:lnTo>
                    <a:pt x="1380" y="160"/>
                  </a:lnTo>
                  <a:lnTo>
                    <a:pt x="1348" y="164"/>
                  </a:lnTo>
                  <a:lnTo>
                    <a:pt x="1285" y="177"/>
                  </a:lnTo>
                  <a:lnTo>
                    <a:pt x="1218" y="174"/>
                  </a:lnTo>
                  <a:lnTo>
                    <a:pt x="1218" y="174"/>
                  </a:lnTo>
                  <a:lnTo>
                    <a:pt x="1154" y="179"/>
                  </a:lnTo>
                  <a:lnTo>
                    <a:pt x="1089" y="182"/>
                  </a:lnTo>
                  <a:lnTo>
                    <a:pt x="1025" y="183"/>
                  </a:lnTo>
                  <a:lnTo>
                    <a:pt x="959" y="182"/>
                  </a:lnTo>
                  <a:lnTo>
                    <a:pt x="895" y="179"/>
                  </a:lnTo>
                  <a:lnTo>
                    <a:pt x="831" y="174"/>
                  </a:lnTo>
                  <a:lnTo>
                    <a:pt x="767" y="169"/>
                  </a:lnTo>
                  <a:lnTo>
                    <a:pt x="702" y="161"/>
                  </a:lnTo>
                  <a:lnTo>
                    <a:pt x="638" y="153"/>
                  </a:lnTo>
                  <a:lnTo>
                    <a:pt x="574" y="142"/>
                  </a:lnTo>
                  <a:lnTo>
                    <a:pt x="510" y="131"/>
                  </a:lnTo>
                  <a:lnTo>
                    <a:pt x="447" y="117"/>
                  </a:lnTo>
                  <a:lnTo>
                    <a:pt x="384" y="103"/>
                  </a:lnTo>
                  <a:lnTo>
                    <a:pt x="320" y="88"/>
                  </a:lnTo>
                  <a:lnTo>
                    <a:pt x="257" y="71"/>
                  </a:lnTo>
                  <a:lnTo>
                    <a:pt x="196" y="53"/>
                  </a:lnTo>
                  <a:lnTo>
                    <a:pt x="196" y="53"/>
                  </a:lnTo>
                  <a:lnTo>
                    <a:pt x="155" y="41"/>
                  </a:lnTo>
                  <a:lnTo>
                    <a:pt x="114" y="31"/>
                  </a:lnTo>
                  <a:lnTo>
                    <a:pt x="92" y="27"/>
                  </a:lnTo>
                  <a:lnTo>
                    <a:pt x="72" y="22"/>
                  </a:lnTo>
                  <a:lnTo>
                    <a:pt x="51" y="19"/>
                  </a:lnTo>
                  <a:lnTo>
                    <a:pt x="29" y="18"/>
                  </a:lnTo>
                  <a:lnTo>
                    <a:pt x="43" y="1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1" name="Freeform 100">
              <a:extLst>
                <a:ext uri="{FF2B5EF4-FFF2-40B4-BE49-F238E27FC236}">
                  <a16:creationId xmlns:a16="http://schemas.microsoft.com/office/drawing/2014/main" id="{93AFFD4A-5996-D07D-F91A-09A7C6F8C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346"/>
              <a:ext cx="1095" cy="1792"/>
            </a:xfrm>
            <a:custGeom>
              <a:avLst/>
              <a:gdLst>
                <a:gd name="T0" fmla="*/ 12 w 3284"/>
                <a:gd name="T1" fmla="*/ 306 h 5374"/>
                <a:gd name="T2" fmla="*/ 2 w 3284"/>
                <a:gd name="T3" fmla="*/ 512 h 5374"/>
                <a:gd name="T4" fmla="*/ 83 w 3284"/>
                <a:gd name="T5" fmla="*/ 2291 h 5374"/>
                <a:gd name="T6" fmla="*/ 168 w 3284"/>
                <a:gd name="T7" fmla="*/ 3783 h 5374"/>
                <a:gd name="T8" fmla="*/ 253 w 3284"/>
                <a:gd name="T9" fmla="*/ 4666 h 5374"/>
                <a:gd name="T10" fmla="*/ 412 w 3284"/>
                <a:gd name="T11" fmla="*/ 5228 h 5374"/>
                <a:gd name="T12" fmla="*/ 508 w 3284"/>
                <a:gd name="T13" fmla="*/ 5212 h 5374"/>
                <a:gd name="T14" fmla="*/ 742 w 3284"/>
                <a:gd name="T15" fmla="*/ 5238 h 5374"/>
                <a:gd name="T16" fmla="*/ 986 w 3284"/>
                <a:gd name="T17" fmla="*/ 5367 h 5374"/>
                <a:gd name="T18" fmla="*/ 1029 w 3284"/>
                <a:gd name="T19" fmla="*/ 5374 h 5374"/>
                <a:gd name="T20" fmla="*/ 1064 w 3284"/>
                <a:gd name="T21" fmla="*/ 5345 h 5374"/>
                <a:gd name="T22" fmla="*/ 1079 w 3284"/>
                <a:gd name="T23" fmla="*/ 5258 h 5374"/>
                <a:gd name="T24" fmla="*/ 1041 w 3284"/>
                <a:gd name="T25" fmla="*/ 3968 h 5374"/>
                <a:gd name="T26" fmla="*/ 1008 w 3284"/>
                <a:gd name="T27" fmla="*/ 2621 h 5374"/>
                <a:gd name="T28" fmla="*/ 1029 w 3284"/>
                <a:gd name="T29" fmla="*/ 2278 h 5374"/>
                <a:gd name="T30" fmla="*/ 1142 w 3284"/>
                <a:gd name="T31" fmla="*/ 1504 h 5374"/>
                <a:gd name="T32" fmla="*/ 1285 w 3284"/>
                <a:gd name="T33" fmla="*/ 793 h 5374"/>
                <a:gd name="T34" fmla="*/ 1384 w 3284"/>
                <a:gd name="T35" fmla="*/ 1024 h 5374"/>
                <a:gd name="T36" fmla="*/ 1472 w 3284"/>
                <a:gd name="T37" fmla="*/ 1475 h 5374"/>
                <a:gd name="T38" fmla="*/ 1514 w 3284"/>
                <a:gd name="T39" fmla="*/ 1934 h 5374"/>
                <a:gd name="T40" fmla="*/ 1529 w 3284"/>
                <a:gd name="T41" fmla="*/ 2320 h 5374"/>
                <a:gd name="T42" fmla="*/ 1554 w 3284"/>
                <a:gd name="T43" fmla="*/ 2537 h 5374"/>
                <a:gd name="T44" fmla="*/ 1644 w 3284"/>
                <a:gd name="T45" fmla="*/ 2696 h 5374"/>
                <a:gd name="T46" fmla="*/ 1713 w 3284"/>
                <a:gd name="T47" fmla="*/ 2829 h 5374"/>
                <a:gd name="T48" fmla="*/ 1927 w 3284"/>
                <a:gd name="T49" fmla="*/ 3138 h 5374"/>
                <a:gd name="T50" fmla="*/ 2117 w 3284"/>
                <a:gd name="T51" fmla="*/ 3423 h 5374"/>
                <a:gd name="T52" fmla="*/ 2339 w 3284"/>
                <a:gd name="T53" fmla="*/ 3810 h 5374"/>
                <a:gd name="T54" fmla="*/ 2773 w 3284"/>
                <a:gd name="T55" fmla="*/ 4489 h 5374"/>
                <a:gd name="T56" fmla="*/ 2916 w 3284"/>
                <a:gd name="T57" fmla="*/ 4527 h 5374"/>
                <a:gd name="T58" fmla="*/ 3056 w 3284"/>
                <a:gd name="T59" fmla="*/ 4536 h 5374"/>
                <a:gd name="T60" fmla="*/ 3146 w 3284"/>
                <a:gd name="T61" fmla="*/ 4514 h 5374"/>
                <a:gd name="T62" fmla="*/ 3237 w 3284"/>
                <a:gd name="T63" fmla="*/ 4444 h 5374"/>
                <a:gd name="T64" fmla="*/ 3266 w 3284"/>
                <a:gd name="T65" fmla="*/ 4381 h 5374"/>
                <a:gd name="T66" fmla="*/ 3281 w 3284"/>
                <a:gd name="T67" fmla="*/ 4261 h 5374"/>
                <a:gd name="T68" fmla="*/ 3279 w 3284"/>
                <a:gd name="T69" fmla="*/ 3938 h 5374"/>
                <a:gd name="T70" fmla="*/ 3232 w 3284"/>
                <a:gd name="T71" fmla="*/ 3715 h 5374"/>
                <a:gd name="T72" fmla="*/ 3146 w 3284"/>
                <a:gd name="T73" fmla="*/ 3401 h 5374"/>
                <a:gd name="T74" fmla="*/ 3018 w 3284"/>
                <a:gd name="T75" fmla="*/ 3053 h 5374"/>
                <a:gd name="T76" fmla="*/ 2835 w 3284"/>
                <a:gd name="T77" fmla="*/ 2636 h 5374"/>
                <a:gd name="T78" fmla="*/ 2721 w 3284"/>
                <a:gd name="T79" fmla="*/ 2433 h 5374"/>
                <a:gd name="T80" fmla="*/ 2694 w 3284"/>
                <a:gd name="T81" fmla="*/ 2389 h 5374"/>
                <a:gd name="T82" fmla="*/ 2654 w 3284"/>
                <a:gd name="T83" fmla="*/ 2262 h 5374"/>
                <a:gd name="T84" fmla="*/ 2621 w 3284"/>
                <a:gd name="T85" fmla="*/ 2207 h 5374"/>
                <a:gd name="T86" fmla="*/ 2562 w 3284"/>
                <a:gd name="T87" fmla="*/ 2114 h 5374"/>
                <a:gd name="T88" fmla="*/ 2536 w 3284"/>
                <a:gd name="T89" fmla="*/ 1994 h 5374"/>
                <a:gd name="T90" fmla="*/ 2542 w 3284"/>
                <a:gd name="T91" fmla="*/ 1791 h 5374"/>
                <a:gd name="T92" fmla="*/ 2676 w 3284"/>
                <a:gd name="T93" fmla="*/ 101 h 5374"/>
                <a:gd name="T94" fmla="*/ 2510 w 3284"/>
                <a:gd name="T95" fmla="*/ 36 h 5374"/>
                <a:gd name="T96" fmla="*/ 2213 w 3284"/>
                <a:gd name="T97" fmla="*/ 81 h 5374"/>
                <a:gd name="T98" fmla="*/ 1812 w 3284"/>
                <a:gd name="T99" fmla="*/ 134 h 5374"/>
                <a:gd name="T100" fmla="*/ 1602 w 3284"/>
                <a:gd name="T101" fmla="*/ 151 h 5374"/>
                <a:gd name="T102" fmla="*/ 1412 w 3284"/>
                <a:gd name="T103" fmla="*/ 155 h 5374"/>
                <a:gd name="T104" fmla="*/ 1218 w 3284"/>
                <a:gd name="T105" fmla="*/ 174 h 5374"/>
                <a:gd name="T106" fmla="*/ 895 w 3284"/>
                <a:gd name="T107" fmla="*/ 179 h 5374"/>
                <a:gd name="T108" fmla="*/ 574 w 3284"/>
                <a:gd name="T109" fmla="*/ 142 h 5374"/>
                <a:gd name="T110" fmla="*/ 257 w 3284"/>
                <a:gd name="T111" fmla="*/ 71 h 5374"/>
                <a:gd name="T112" fmla="*/ 92 w 3284"/>
                <a:gd name="T113" fmla="*/ 27 h 5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84" h="5374">
                  <a:moveTo>
                    <a:pt x="43" y="186"/>
                  </a:moveTo>
                  <a:lnTo>
                    <a:pt x="43" y="186"/>
                  </a:lnTo>
                  <a:lnTo>
                    <a:pt x="29" y="226"/>
                  </a:lnTo>
                  <a:lnTo>
                    <a:pt x="19" y="265"/>
                  </a:lnTo>
                  <a:lnTo>
                    <a:pt x="12" y="306"/>
                  </a:lnTo>
                  <a:lnTo>
                    <a:pt x="6" y="347"/>
                  </a:lnTo>
                  <a:lnTo>
                    <a:pt x="3" y="388"/>
                  </a:lnTo>
                  <a:lnTo>
                    <a:pt x="0" y="429"/>
                  </a:lnTo>
                  <a:lnTo>
                    <a:pt x="0" y="471"/>
                  </a:lnTo>
                  <a:lnTo>
                    <a:pt x="2" y="512"/>
                  </a:lnTo>
                  <a:lnTo>
                    <a:pt x="2" y="512"/>
                  </a:lnTo>
                  <a:lnTo>
                    <a:pt x="18" y="806"/>
                  </a:lnTo>
                  <a:lnTo>
                    <a:pt x="32" y="1100"/>
                  </a:lnTo>
                  <a:lnTo>
                    <a:pt x="57" y="1694"/>
                  </a:lnTo>
                  <a:lnTo>
                    <a:pt x="83" y="2291"/>
                  </a:lnTo>
                  <a:lnTo>
                    <a:pt x="97" y="2591"/>
                  </a:lnTo>
                  <a:lnTo>
                    <a:pt x="111" y="2889"/>
                  </a:lnTo>
                  <a:lnTo>
                    <a:pt x="129" y="3187"/>
                  </a:lnTo>
                  <a:lnTo>
                    <a:pt x="148" y="3486"/>
                  </a:lnTo>
                  <a:lnTo>
                    <a:pt x="168" y="3783"/>
                  </a:lnTo>
                  <a:lnTo>
                    <a:pt x="193" y="4080"/>
                  </a:lnTo>
                  <a:lnTo>
                    <a:pt x="207" y="4226"/>
                  </a:lnTo>
                  <a:lnTo>
                    <a:pt x="221" y="4374"/>
                  </a:lnTo>
                  <a:lnTo>
                    <a:pt x="237" y="4520"/>
                  </a:lnTo>
                  <a:lnTo>
                    <a:pt x="253" y="4666"/>
                  </a:lnTo>
                  <a:lnTo>
                    <a:pt x="270" y="4812"/>
                  </a:lnTo>
                  <a:lnTo>
                    <a:pt x="289" y="4957"/>
                  </a:lnTo>
                  <a:lnTo>
                    <a:pt x="310" y="5102"/>
                  </a:lnTo>
                  <a:lnTo>
                    <a:pt x="330" y="5245"/>
                  </a:lnTo>
                  <a:lnTo>
                    <a:pt x="412" y="5228"/>
                  </a:lnTo>
                  <a:lnTo>
                    <a:pt x="412" y="5228"/>
                  </a:lnTo>
                  <a:lnTo>
                    <a:pt x="425" y="5226"/>
                  </a:lnTo>
                  <a:lnTo>
                    <a:pt x="440" y="5225"/>
                  </a:lnTo>
                  <a:lnTo>
                    <a:pt x="473" y="5219"/>
                  </a:lnTo>
                  <a:lnTo>
                    <a:pt x="508" y="5212"/>
                  </a:lnTo>
                  <a:lnTo>
                    <a:pt x="542" y="5203"/>
                  </a:lnTo>
                  <a:lnTo>
                    <a:pt x="600" y="5185"/>
                  </a:lnTo>
                  <a:lnTo>
                    <a:pt x="624" y="5178"/>
                  </a:lnTo>
                  <a:lnTo>
                    <a:pt x="624" y="5178"/>
                  </a:lnTo>
                  <a:lnTo>
                    <a:pt x="742" y="5238"/>
                  </a:lnTo>
                  <a:lnTo>
                    <a:pt x="853" y="5296"/>
                  </a:lnTo>
                  <a:lnTo>
                    <a:pt x="961" y="5356"/>
                  </a:lnTo>
                  <a:lnTo>
                    <a:pt x="961" y="5356"/>
                  </a:lnTo>
                  <a:lnTo>
                    <a:pt x="974" y="5362"/>
                  </a:lnTo>
                  <a:lnTo>
                    <a:pt x="986" y="5367"/>
                  </a:lnTo>
                  <a:lnTo>
                    <a:pt x="996" y="5371"/>
                  </a:lnTo>
                  <a:lnTo>
                    <a:pt x="1005" y="5373"/>
                  </a:lnTo>
                  <a:lnTo>
                    <a:pt x="1013" y="5374"/>
                  </a:lnTo>
                  <a:lnTo>
                    <a:pt x="1022" y="5374"/>
                  </a:lnTo>
                  <a:lnTo>
                    <a:pt x="1029" y="5374"/>
                  </a:lnTo>
                  <a:lnTo>
                    <a:pt x="1037" y="5371"/>
                  </a:lnTo>
                  <a:lnTo>
                    <a:pt x="1043" y="5368"/>
                  </a:lnTo>
                  <a:lnTo>
                    <a:pt x="1048" y="5365"/>
                  </a:lnTo>
                  <a:lnTo>
                    <a:pt x="1057" y="5356"/>
                  </a:lnTo>
                  <a:lnTo>
                    <a:pt x="1064" y="5345"/>
                  </a:lnTo>
                  <a:lnTo>
                    <a:pt x="1070" y="5332"/>
                  </a:lnTo>
                  <a:lnTo>
                    <a:pt x="1075" y="5318"/>
                  </a:lnTo>
                  <a:lnTo>
                    <a:pt x="1076" y="5304"/>
                  </a:lnTo>
                  <a:lnTo>
                    <a:pt x="1079" y="5277"/>
                  </a:lnTo>
                  <a:lnTo>
                    <a:pt x="1079" y="5258"/>
                  </a:lnTo>
                  <a:lnTo>
                    <a:pt x="1078" y="5251"/>
                  </a:lnTo>
                  <a:lnTo>
                    <a:pt x="1078" y="5251"/>
                  </a:lnTo>
                  <a:lnTo>
                    <a:pt x="1075" y="5153"/>
                  </a:lnTo>
                  <a:lnTo>
                    <a:pt x="1075" y="5153"/>
                  </a:lnTo>
                  <a:lnTo>
                    <a:pt x="1041" y="3968"/>
                  </a:lnTo>
                  <a:lnTo>
                    <a:pt x="1021" y="3239"/>
                  </a:lnTo>
                  <a:lnTo>
                    <a:pt x="1013" y="2926"/>
                  </a:lnTo>
                  <a:lnTo>
                    <a:pt x="1008" y="2681"/>
                  </a:lnTo>
                  <a:lnTo>
                    <a:pt x="1008" y="2681"/>
                  </a:lnTo>
                  <a:lnTo>
                    <a:pt x="1008" y="2621"/>
                  </a:lnTo>
                  <a:lnTo>
                    <a:pt x="1009" y="2559"/>
                  </a:lnTo>
                  <a:lnTo>
                    <a:pt x="1012" y="2491"/>
                  </a:lnTo>
                  <a:lnTo>
                    <a:pt x="1016" y="2422"/>
                  </a:lnTo>
                  <a:lnTo>
                    <a:pt x="1022" y="2351"/>
                  </a:lnTo>
                  <a:lnTo>
                    <a:pt x="1029" y="2278"/>
                  </a:lnTo>
                  <a:lnTo>
                    <a:pt x="1045" y="2124"/>
                  </a:lnTo>
                  <a:lnTo>
                    <a:pt x="1066" y="1969"/>
                  </a:lnTo>
                  <a:lnTo>
                    <a:pt x="1089" y="1811"/>
                  </a:lnTo>
                  <a:lnTo>
                    <a:pt x="1116" y="1656"/>
                  </a:lnTo>
                  <a:lnTo>
                    <a:pt x="1142" y="1504"/>
                  </a:lnTo>
                  <a:lnTo>
                    <a:pt x="1168" y="1361"/>
                  </a:lnTo>
                  <a:lnTo>
                    <a:pt x="1194" y="1228"/>
                  </a:lnTo>
                  <a:lnTo>
                    <a:pt x="1240" y="1001"/>
                  </a:lnTo>
                  <a:lnTo>
                    <a:pt x="1272" y="849"/>
                  </a:lnTo>
                  <a:lnTo>
                    <a:pt x="1285" y="793"/>
                  </a:lnTo>
                  <a:lnTo>
                    <a:pt x="1305" y="761"/>
                  </a:lnTo>
                  <a:lnTo>
                    <a:pt x="1305" y="761"/>
                  </a:lnTo>
                  <a:lnTo>
                    <a:pt x="1335" y="847"/>
                  </a:lnTo>
                  <a:lnTo>
                    <a:pt x="1361" y="935"/>
                  </a:lnTo>
                  <a:lnTo>
                    <a:pt x="1384" y="1024"/>
                  </a:lnTo>
                  <a:lnTo>
                    <a:pt x="1406" y="1113"/>
                  </a:lnTo>
                  <a:lnTo>
                    <a:pt x="1427" y="1203"/>
                  </a:lnTo>
                  <a:lnTo>
                    <a:pt x="1444" y="1293"/>
                  </a:lnTo>
                  <a:lnTo>
                    <a:pt x="1459" y="1384"/>
                  </a:lnTo>
                  <a:lnTo>
                    <a:pt x="1472" y="1475"/>
                  </a:lnTo>
                  <a:lnTo>
                    <a:pt x="1483" y="1567"/>
                  </a:lnTo>
                  <a:lnTo>
                    <a:pt x="1494" y="1659"/>
                  </a:lnTo>
                  <a:lnTo>
                    <a:pt x="1502" y="1750"/>
                  </a:lnTo>
                  <a:lnTo>
                    <a:pt x="1510" y="1842"/>
                  </a:lnTo>
                  <a:lnTo>
                    <a:pt x="1514" y="1934"/>
                  </a:lnTo>
                  <a:lnTo>
                    <a:pt x="1520" y="2026"/>
                  </a:lnTo>
                  <a:lnTo>
                    <a:pt x="1523" y="2118"/>
                  </a:lnTo>
                  <a:lnTo>
                    <a:pt x="1526" y="2210"/>
                  </a:lnTo>
                  <a:lnTo>
                    <a:pt x="1526" y="2210"/>
                  </a:lnTo>
                  <a:lnTo>
                    <a:pt x="1529" y="2320"/>
                  </a:lnTo>
                  <a:lnTo>
                    <a:pt x="1532" y="2374"/>
                  </a:lnTo>
                  <a:lnTo>
                    <a:pt x="1536" y="2430"/>
                  </a:lnTo>
                  <a:lnTo>
                    <a:pt x="1543" y="2482"/>
                  </a:lnTo>
                  <a:lnTo>
                    <a:pt x="1548" y="2510"/>
                  </a:lnTo>
                  <a:lnTo>
                    <a:pt x="1554" y="2537"/>
                  </a:lnTo>
                  <a:lnTo>
                    <a:pt x="1561" y="2561"/>
                  </a:lnTo>
                  <a:lnTo>
                    <a:pt x="1568" y="2588"/>
                  </a:lnTo>
                  <a:lnTo>
                    <a:pt x="1577" y="2614"/>
                  </a:lnTo>
                  <a:lnTo>
                    <a:pt x="1586" y="2639"/>
                  </a:lnTo>
                  <a:lnTo>
                    <a:pt x="1644" y="2696"/>
                  </a:lnTo>
                  <a:lnTo>
                    <a:pt x="1644" y="2696"/>
                  </a:lnTo>
                  <a:lnTo>
                    <a:pt x="1660" y="2730"/>
                  </a:lnTo>
                  <a:lnTo>
                    <a:pt x="1676" y="2763"/>
                  </a:lnTo>
                  <a:lnTo>
                    <a:pt x="1694" y="2797"/>
                  </a:lnTo>
                  <a:lnTo>
                    <a:pt x="1713" y="2829"/>
                  </a:lnTo>
                  <a:lnTo>
                    <a:pt x="1752" y="2892"/>
                  </a:lnTo>
                  <a:lnTo>
                    <a:pt x="1794" y="2955"/>
                  </a:lnTo>
                  <a:lnTo>
                    <a:pt x="1838" y="3016"/>
                  </a:lnTo>
                  <a:lnTo>
                    <a:pt x="1882" y="3078"/>
                  </a:lnTo>
                  <a:lnTo>
                    <a:pt x="1927" y="3138"/>
                  </a:lnTo>
                  <a:lnTo>
                    <a:pt x="1971" y="3199"/>
                  </a:lnTo>
                  <a:lnTo>
                    <a:pt x="1971" y="3199"/>
                  </a:lnTo>
                  <a:lnTo>
                    <a:pt x="2022" y="3272"/>
                  </a:lnTo>
                  <a:lnTo>
                    <a:pt x="2070" y="3348"/>
                  </a:lnTo>
                  <a:lnTo>
                    <a:pt x="2117" y="3423"/>
                  </a:lnTo>
                  <a:lnTo>
                    <a:pt x="2164" y="3500"/>
                  </a:lnTo>
                  <a:lnTo>
                    <a:pt x="2209" y="3576"/>
                  </a:lnTo>
                  <a:lnTo>
                    <a:pt x="2253" y="3654"/>
                  </a:lnTo>
                  <a:lnTo>
                    <a:pt x="2339" y="3810"/>
                  </a:lnTo>
                  <a:lnTo>
                    <a:pt x="2339" y="3810"/>
                  </a:lnTo>
                  <a:lnTo>
                    <a:pt x="2678" y="4417"/>
                  </a:lnTo>
                  <a:lnTo>
                    <a:pt x="2727" y="4469"/>
                  </a:lnTo>
                  <a:lnTo>
                    <a:pt x="2727" y="4469"/>
                  </a:lnTo>
                  <a:lnTo>
                    <a:pt x="2749" y="4479"/>
                  </a:lnTo>
                  <a:lnTo>
                    <a:pt x="2773" y="4489"/>
                  </a:lnTo>
                  <a:lnTo>
                    <a:pt x="2796" y="4498"/>
                  </a:lnTo>
                  <a:lnTo>
                    <a:pt x="2819" y="4505"/>
                  </a:lnTo>
                  <a:lnTo>
                    <a:pt x="2867" y="4518"/>
                  </a:lnTo>
                  <a:lnTo>
                    <a:pt x="2916" y="4527"/>
                  </a:lnTo>
                  <a:lnTo>
                    <a:pt x="2916" y="4527"/>
                  </a:lnTo>
                  <a:lnTo>
                    <a:pt x="2962" y="4534"/>
                  </a:lnTo>
                  <a:lnTo>
                    <a:pt x="2986" y="4536"/>
                  </a:lnTo>
                  <a:lnTo>
                    <a:pt x="3009" y="4537"/>
                  </a:lnTo>
                  <a:lnTo>
                    <a:pt x="3032" y="4537"/>
                  </a:lnTo>
                  <a:lnTo>
                    <a:pt x="3056" y="4536"/>
                  </a:lnTo>
                  <a:lnTo>
                    <a:pt x="3079" y="4534"/>
                  </a:lnTo>
                  <a:lnTo>
                    <a:pt x="3103" y="4529"/>
                  </a:lnTo>
                  <a:lnTo>
                    <a:pt x="3103" y="4529"/>
                  </a:lnTo>
                  <a:lnTo>
                    <a:pt x="3124" y="4523"/>
                  </a:lnTo>
                  <a:lnTo>
                    <a:pt x="3146" y="4514"/>
                  </a:lnTo>
                  <a:lnTo>
                    <a:pt x="3168" y="4504"/>
                  </a:lnTo>
                  <a:lnTo>
                    <a:pt x="3187" y="4492"/>
                  </a:lnTo>
                  <a:lnTo>
                    <a:pt x="3206" y="4477"/>
                  </a:lnTo>
                  <a:lnTo>
                    <a:pt x="3222" y="4461"/>
                  </a:lnTo>
                  <a:lnTo>
                    <a:pt x="3237" y="4444"/>
                  </a:lnTo>
                  <a:lnTo>
                    <a:pt x="3250" y="4423"/>
                  </a:lnTo>
                  <a:lnTo>
                    <a:pt x="3250" y="4423"/>
                  </a:lnTo>
                  <a:lnTo>
                    <a:pt x="3256" y="4410"/>
                  </a:lnTo>
                  <a:lnTo>
                    <a:pt x="3262" y="4396"/>
                  </a:lnTo>
                  <a:lnTo>
                    <a:pt x="3266" y="4381"/>
                  </a:lnTo>
                  <a:lnTo>
                    <a:pt x="3269" y="4366"/>
                  </a:lnTo>
                  <a:lnTo>
                    <a:pt x="3275" y="4337"/>
                  </a:lnTo>
                  <a:lnTo>
                    <a:pt x="3278" y="4306"/>
                  </a:lnTo>
                  <a:lnTo>
                    <a:pt x="3278" y="4306"/>
                  </a:lnTo>
                  <a:lnTo>
                    <a:pt x="3281" y="4261"/>
                  </a:lnTo>
                  <a:lnTo>
                    <a:pt x="3284" y="4214"/>
                  </a:lnTo>
                  <a:lnTo>
                    <a:pt x="3284" y="4169"/>
                  </a:lnTo>
                  <a:lnTo>
                    <a:pt x="3284" y="4122"/>
                  </a:lnTo>
                  <a:lnTo>
                    <a:pt x="3282" y="4030"/>
                  </a:lnTo>
                  <a:lnTo>
                    <a:pt x="3279" y="3938"/>
                  </a:lnTo>
                  <a:lnTo>
                    <a:pt x="3256" y="3853"/>
                  </a:lnTo>
                  <a:lnTo>
                    <a:pt x="3256" y="3853"/>
                  </a:lnTo>
                  <a:lnTo>
                    <a:pt x="3250" y="3806"/>
                  </a:lnTo>
                  <a:lnTo>
                    <a:pt x="3241" y="3761"/>
                  </a:lnTo>
                  <a:lnTo>
                    <a:pt x="3232" y="3715"/>
                  </a:lnTo>
                  <a:lnTo>
                    <a:pt x="3224" y="3670"/>
                  </a:lnTo>
                  <a:lnTo>
                    <a:pt x="3212" y="3625"/>
                  </a:lnTo>
                  <a:lnTo>
                    <a:pt x="3200" y="3579"/>
                  </a:lnTo>
                  <a:lnTo>
                    <a:pt x="3176" y="3490"/>
                  </a:lnTo>
                  <a:lnTo>
                    <a:pt x="3146" y="3401"/>
                  </a:lnTo>
                  <a:lnTo>
                    <a:pt x="3116" y="3312"/>
                  </a:lnTo>
                  <a:lnTo>
                    <a:pt x="3084" y="3224"/>
                  </a:lnTo>
                  <a:lnTo>
                    <a:pt x="3051" y="3138"/>
                  </a:lnTo>
                  <a:lnTo>
                    <a:pt x="3051" y="3138"/>
                  </a:lnTo>
                  <a:lnTo>
                    <a:pt x="3018" y="3053"/>
                  </a:lnTo>
                  <a:lnTo>
                    <a:pt x="2984" y="2968"/>
                  </a:lnTo>
                  <a:lnTo>
                    <a:pt x="2951" y="2883"/>
                  </a:lnTo>
                  <a:lnTo>
                    <a:pt x="2914" y="2800"/>
                  </a:lnTo>
                  <a:lnTo>
                    <a:pt x="2876" y="2718"/>
                  </a:lnTo>
                  <a:lnTo>
                    <a:pt x="2835" y="2636"/>
                  </a:lnTo>
                  <a:lnTo>
                    <a:pt x="2813" y="2597"/>
                  </a:lnTo>
                  <a:lnTo>
                    <a:pt x="2792" y="2557"/>
                  </a:lnTo>
                  <a:lnTo>
                    <a:pt x="2768" y="2518"/>
                  </a:lnTo>
                  <a:lnTo>
                    <a:pt x="2745" y="2480"/>
                  </a:lnTo>
                  <a:lnTo>
                    <a:pt x="2721" y="2433"/>
                  </a:lnTo>
                  <a:lnTo>
                    <a:pt x="2721" y="2433"/>
                  </a:lnTo>
                  <a:lnTo>
                    <a:pt x="2713" y="2422"/>
                  </a:lnTo>
                  <a:lnTo>
                    <a:pt x="2705" y="2412"/>
                  </a:lnTo>
                  <a:lnTo>
                    <a:pt x="2700" y="2401"/>
                  </a:lnTo>
                  <a:lnTo>
                    <a:pt x="2694" y="2389"/>
                  </a:lnTo>
                  <a:lnTo>
                    <a:pt x="2685" y="2364"/>
                  </a:lnTo>
                  <a:lnTo>
                    <a:pt x="2678" y="2338"/>
                  </a:lnTo>
                  <a:lnTo>
                    <a:pt x="2670" y="2311"/>
                  </a:lnTo>
                  <a:lnTo>
                    <a:pt x="2663" y="2286"/>
                  </a:lnTo>
                  <a:lnTo>
                    <a:pt x="2654" y="2262"/>
                  </a:lnTo>
                  <a:lnTo>
                    <a:pt x="2648" y="2248"/>
                  </a:lnTo>
                  <a:lnTo>
                    <a:pt x="2641" y="2237"/>
                  </a:lnTo>
                  <a:lnTo>
                    <a:pt x="2641" y="2237"/>
                  </a:lnTo>
                  <a:lnTo>
                    <a:pt x="2631" y="2222"/>
                  </a:lnTo>
                  <a:lnTo>
                    <a:pt x="2621" y="2207"/>
                  </a:lnTo>
                  <a:lnTo>
                    <a:pt x="2599" y="2178"/>
                  </a:lnTo>
                  <a:lnTo>
                    <a:pt x="2599" y="2178"/>
                  </a:lnTo>
                  <a:lnTo>
                    <a:pt x="2584" y="2158"/>
                  </a:lnTo>
                  <a:lnTo>
                    <a:pt x="2573" y="2136"/>
                  </a:lnTo>
                  <a:lnTo>
                    <a:pt x="2562" y="2114"/>
                  </a:lnTo>
                  <a:lnTo>
                    <a:pt x="2555" y="2090"/>
                  </a:lnTo>
                  <a:lnTo>
                    <a:pt x="2548" y="2067"/>
                  </a:lnTo>
                  <a:lnTo>
                    <a:pt x="2543" y="2044"/>
                  </a:lnTo>
                  <a:lnTo>
                    <a:pt x="2539" y="2019"/>
                  </a:lnTo>
                  <a:lnTo>
                    <a:pt x="2536" y="1994"/>
                  </a:lnTo>
                  <a:lnTo>
                    <a:pt x="2535" y="1969"/>
                  </a:lnTo>
                  <a:lnTo>
                    <a:pt x="2533" y="1943"/>
                  </a:lnTo>
                  <a:lnTo>
                    <a:pt x="2535" y="1892"/>
                  </a:lnTo>
                  <a:lnTo>
                    <a:pt x="2538" y="1840"/>
                  </a:lnTo>
                  <a:lnTo>
                    <a:pt x="2542" y="1791"/>
                  </a:lnTo>
                  <a:lnTo>
                    <a:pt x="2542" y="1791"/>
                  </a:lnTo>
                  <a:lnTo>
                    <a:pt x="2578" y="1368"/>
                  </a:lnTo>
                  <a:lnTo>
                    <a:pt x="2613" y="947"/>
                  </a:lnTo>
                  <a:lnTo>
                    <a:pt x="2646" y="524"/>
                  </a:lnTo>
                  <a:lnTo>
                    <a:pt x="2676" y="101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592" y="14"/>
                  </a:lnTo>
                  <a:lnTo>
                    <a:pt x="2551" y="25"/>
                  </a:lnTo>
                  <a:lnTo>
                    <a:pt x="2510" y="36"/>
                  </a:lnTo>
                  <a:lnTo>
                    <a:pt x="2467" y="44"/>
                  </a:lnTo>
                  <a:lnTo>
                    <a:pt x="2425" y="52"/>
                  </a:lnTo>
                  <a:lnTo>
                    <a:pt x="2384" y="59"/>
                  </a:lnTo>
                  <a:lnTo>
                    <a:pt x="2298" y="71"/>
                  </a:lnTo>
                  <a:lnTo>
                    <a:pt x="2213" y="81"/>
                  </a:lnTo>
                  <a:lnTo>
                    <a:pt x="2127" y="90"/>
                  </a:lnTo>
                  <a:lnTo>
                    <a:pt x="2043" y="100"/>
                  </a:lnTo>
                  <a:lnTo>
                    <a:pt x="1958" y="110"/>
                  </a:lnTo>
                  <a:lnTo>
                    <a:pt x="1958" y="110"/>
                  </a:lnTo>
                  <a:lnTo>
                    <a:pt x="1812" y="134"/>
                  </a:lnTo>
                  <a:lnTo>
                    <a:pt x="1739" y="144"/>
                  </a:lnTo>
                  <a:lnTo>
                    <a:pt x="1702" y="147"/>
                  </a:lnTo>
                  <a:lnTo>
                    <a:pt x="1666" y="150"/>
                  </a:lnTo>
                  <a:lnTo>
                    <a:pt x="1666" y="150"/>
                  </a:lnTo>
                  <a:lnTo>
                    <a:pt x="1602" y="151"/>
                  </a:lnTo>
                  <a:lnTo>
                    <a:pt x="1539" y="151"/>
                  </a:lnTo>
                  <a:lnTo>
                    <a:pt x="1475" y="151"/>
                  </a:lnTo>
                  <a:lnTo>
                    <a:pt x="1443" y="153"/>
                  </a:lnTo>
                  <a:lnTo>
                    <a:pt x="1412" y="155"/>
                  </a:lnTo>
                  <a:lnTo>
                    <a:pt x="1412" y="155"/>
                  </a:lnTo>
                  <a:lnTo>
                    <a:pt x="1380" y="160"/>
                  </a:lnTo>
                  <a:lnTo>
                    <a:pt x="1348" y="164"/>
                  </a:lnTo>
                  <a:lnTo>
                    <a:pt x="1285" y="177"/>
                  </a:lnTo>
                  <a:lnTo>
                    <a:pt x="1218" y="174"/>
                  </a:lnTo>
                  <a:lnTo>
                    <a:pt x="1218" y="174"/>
                  </a:lnTo>
                  <a:lnTo>
                    <a:pt x="1154" y="179"/>
                  </a:lnTo>
                  <a:lnTo>
                    <a:pt x="1089" y="182"/>
                  </a:lnTo>
                  <a:lnTo>
                    <a:pt x="1025" y="183"/>
                  </a:lnTo>
                  <a:lnTo>
                    <a:pt x="959" y="182"/>
                  </a:lnTo>
                  <a:lnTo>
                    <a:pt x="895" y="179"/>
                  </a:lnTo>
                  <a:lnTo>
                    <a:pt x="831" y="174"/>
                  </a:lnTo>
                  <a:lnTo>
                    <a:pt x="767" y="169"/>
                  </a:lnTo>
                  <a:lnTo>
                    <a:pt x="702" y="161"/>
                  </a:lnTo>
                  <a:lnTo>
                    <a:pt x="638" y="153"/>
                  </a:lnTo>
                  <a:lnTo>
                    <a:pt x="574" y="142"/>
                  </a:lnTo>
                  <a:lnTo>
                    <a:pt x="510" y="131"/>
                  </a:lnTo>
                  <a:lnTo>
                    <a:pt x="447" y="117"/>
                  </a:lnTo>
                  <a:lnTo>
                    <a:pt x="384" y="103"/>
                  </a:lnTo>
                  <a:lnTo>
                    <a:pt x="320" y="88"/>
                  </a:lnTo>
                  <a:lnTo>
                    <a:pt x="257" y="71"/>
                  </a:lnTo>
                  <a:lnTo>
                    <a:pt x="196" y="53"/>
                  </a:lnTo>
                  <a:lnTo>
                    <a:pt x="196" y="53"/>
                  </a:lnTo>
                  <a:lnTo>
                    <a:pt x="155" y="41"/>
                  </a:lnTo>
                  <a:lnTo>
                    <a:pt x="114" y="31"/>
                  </a:lnTo>
                  <a:lnTo>
                    <a:pt x="92" y="27"/>
                  </a:lnTo>
                  <a:lnTo>
                    <a:pt x="72" y="22"/>
                  </a:lnTo>
                  <a:lnTo>
                    <a:pt x="51" y="19"/>
                  </a:lnTo>
                  <a:lnTo>
                    <a:pt x="29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2" name="Freeform 101">
              <a:extLst>
                <a:ext uri="{FF2B5EF4-FFF2-40B4-BE49-F238E27FC236}">
                  <a16:creationId xmlns:a16="http://schemas.microsoft.com/office/drawing/2014/main" id="{5A3882CC-9E0C-66D8-8256-D40181491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6" y="3656"/>
              <a:ext cx="364" cy="592"/>
            </a:xfrm>
            <a:custGeom>
              <a:avLst/>
              <a:gdLst>
                <a:gd name="T0" fmla="*/ 1069 w 1092"/>
                <a:gd name="T1" fmla="*/ 245 h 1775"/>
                <a:gd name="T2" fmla="*/ 1038 w 1092"/>
                <a:gd name="T3" fmla="*/ 193 h 1775"/>
                <a:gd name="T4" fmla="*/ 997 w 1092"/>
                <a:gd name="T5" fmla="*/ 147 h 1775"/>
                <a:gd name="T6" fmla="*/ 917 w 1092"/>
                <a:gd name="T7" fmla="*/ 82 h 1775"/>
                <a:gd name="T8" fmla="*/ 800 w 1092"/>
                <a:gd name="T9" fmla="*/ 0 h 1775"/>
                <a:gd name="T10" fmla="*/ 805 w 1092"/>
                <a:gd name="T11" fmla="*/ 185 h 1775"/>
                <a:gd name="T12" fmla="*/ 802 w 1092"/>
                <a:gd name="T13" fmla="*/ 324 h 1775"/>
                <a:gd name="T14" fmla="*/ 794 w 1092"/>
                <a:gd name="T15" fmla="*/ 400 h 1775"/>
                <a:gd name="T16" fmla="*/ 781 w 1092"/>
                <a:gd name="T17" fmla="*/ 458 h 1775"/>
                <a:gd name="T18" fmla="*/ 770 w 1092"/>
                <a:gd name="T19" fmla="*/ 486 h 1775"/>
                <a:gd name="T20" fmla="*/ 727 w 1092"/>
                <a:gd name="T21" fmla="*/ 540 h 1775"/>
                <a:gd name="T22" fmla="*/ 667 w 1092"/>
                <a:gd name="T23" fmla="*/ 577 h 1775"/>
                <a:gd name="T24" fmla="*/ 622 w 1092"/>
                <a:gd name="T25" fmla="*/ 591 h 1775"/>
                <a:gd name="T26" fmla="*/ 554 w 1092"/>
                <a:gd name="T27" fmla="*/ 600 h 1775"/>
                <a:gd name="T28" fmla="*/ 483 w 1092"/>
                <a:gd name="T29" fmla="*/ 597 h 1775"/>
                <a:gd name="T30" fmla="*/ 389 w 1092"/>
                <a:gd name="T31" fmla="*/ 580 h 1775"/>
                <a:gd name="T32" fmla="*/ 294 w 1092"/>
                <a:gd name="T33" fmla="*/ 552 h 1775"/>
                <a:gd name="T34" fmla="*/ 219 w 1092"/>
                <a:gd name="T35" fmla="*/ 587 h 1775"/>
                <a:gd name="T36" fmla="*/ 216 w 1092"/>
                <a:gd name="T37" fmla="*/ 676 h 1775"/>
                <a:gd name="T38" fmla="*/ 221 w 1092"/>
                <a:gd name="T39" fmla="*/ 856 h 1775"/>
                <a:gd name="T40" fmla="*/ 222 w 1092"/>
                <a:gd name="T41" fmla="*/ 1034 h 1775"/>
                <a:gd name="T42" fmla="*/ 206 w 1092"/>
                <a:gd name="T43" fmla="*/ 1165 h 1775"/>
                <a:gd name="T44" fmla="*/ 175 w 1092"/>
                <a:gd name="T45" fmla="*/ 1268 h 1775"/>
                <a:gd name="T46" fmla="*/ 148 w 1092"/>
                <a:gd name="T47" fmla="*/ 1328 h 1775"/>
                <a:gd name="T48" fmla="*/ 97 w 1092"/>
                <a:gd name="T49" fmla="*/ 1428 h 1775"/>
                <a:gd name="T50" fmla="*/ 35 w 1092"/>
                <a:gd name="T51" fmla="*/ 1508 h 1775"/>
                <a:gd name="T52" fmla="*/ 10 w 1092"/>
                <a:gd name="T53" fmla="*/ 1560 h 1775"/>
                <a:gd name="T54" fmla="*/ 0 w 1092"/>
                <a:gd name="T55" fmla="*/ 1617 h 1775"/>
                <a:gd name="T56" fmla="*/ 5 w 1092"/>
                <a:gd name="T57" fmla="*/ 1655 h 1775"/>
                <a:gd name="T58" fmla="*/ 26 w 1092"/>
                <a:gd name="T59" fmla="*/ 1707 h 1775"/>
                <a:gd name="T60" fmla="*/ 66 w 1092"/>
                <a:gd name="T61" fmla="*/ 1748 h 1775"/>
                <a:gd name="T62" fmla="*/ 99 w 1092"/>
                <a:gd name="T63" fmla="*/ 1766 h 1775"/>
                <a:gd name="T64" fmla="*/ 165 w 1092"/>
                <a:gd name="T65" fmla="*/ 1775 h 1775"/>
                <a:gd name="T66" fmla="*/ 256 w 1092"/>
                <a:gd name="T67" fmla="*/ 1775 h 1775"/>
                <a:gd name="T68" fmla="*/ 391 w 1092"/>
                <a:gd name="T69" fmla="*/ 1764 h 1775"/>
                <a:gd name="T70" fmla="*/ 459 w 1092"/>
                <a:gd name="T71" fmla="*/ 1753 h 1775"/>
                <a:gd name="T72" fmla="*/ 556 w 1092"/>
                <a:gd name="T73" fmla="*/ 1720 h 1775"/>
                <a:gd name="T74" fmla="*/ 644 w 1092"/>
                <a:gd name="T75" fmla="*/ 1671 h 1775"/>
                <a:gd name="T76" fmla="*/ 695 w 1092"/>
                <a:gd name="T77" fmla="*/ 1625 h 1775"/>
                <a:gd name="T78" fmla="*/ 733 w 1092"/>
                <a:gd name="T79" fmla="*/ 1576 h 1775"/>
                <a:gd name="T80" fmla="*/ 781 w 1092"/>
                <a:gd name="T81" fmla="*/ 1482 h 1775"/>
                <a:gd name="T82" fmla="*/ 806 w 1092"/>
                <a:gd name="T83" fmla="*/ 1421 h 1775"/>
                <a:gd name="T84" fmla="*/ 846 w 1092"/>
                <a:gd name="T85" fmla="*/ 1292 h 1775"/>
                <a:gd name="T86" fmla="*/ 885 w 1092"/>
                <a:gd name="T87" fmla="*/ 1093 h 1775"/>
                <a:gd name="T88" fmla="*/ 913 w 1092"/>
                <a:gd name="T89" fmla="*/ 922 h 1775"/>
                <a:gd name="T90" fmla="*/ 936 w 1092"/>
                <a:gd name="T91" fmla="*/ 809 h 1775"/>
                <a:gd name="T92" fmla="*/ 961 w 1092"/>
                <a:gd name="T93" fmla="*/ 742 h 1775"/>
                <a:gd name="T94" fmla="*/ 1022 w 1092"/>
                <a:gd name="T95" fmla="*/ 610 h 1775"/>
                <a:gd name="T96" fmla="*/ 1051 w 1092"/>
                <a:gd name="T97" fmla="*/ 544 h 1775"/>
                <a:gd name="T98" fmla="*/ 1083 w 1092"/>
                <a:gd name="T99" fmla="*/ 441 h 1775"/>
                <a:gd name="T100" fmla="*/ 1092 w 1092"/>
                <a:gd name="T101" fmla="*/ 369 h 1775"/>
                <a:gd name="T102" fmla="*/ 1089 w 1092"/>
                <a:gd name="T103" fmla="*/ 315 h 1775"/>
                <a:gd name="T104" fmla="*/ 1076 w 1092"/>
                <a:gd name="T105" fmla="*/ 264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92" h="1775">
                  <a:moveTo>
                    <a:pt x="1076" y="264"/>
                  </a:moveTo>
                  <a:lnTo>
                    <a:pt x="1076" y="264"/>
                  </a:lnTo>
                  <a:lnTo>
                    <a:pt x="1069" y="245"/>
                  </a:lnTo>
                  <a:lnTo>
                    <a:pt x="1060" y="227"/>
                  </a:lnTo>
                  <a:lnTo>
                    <a:pt x="1050" y="210"/>
                  </a:lnTo>
                  <a:lnTo>
                    <a:pt x="1038" y="193"/>
                  </a:lnTo>
                  <a:lnTo>
                    <a:pt x="1025" y="177"/>
                  </a:lnTo>
                  <a:lnTo>
                    <a:pt x="1012" y="161"/>
                  </a:lnTo>
                  <a:lnTo>
                    <a:pt x="997" y="147"/>
                  </a:lnTo>
                  <a:lnTo>
                    <a:pt x="983" y="134"/>
                  </a:lnTo>
                  <a:lnTo>
                    <a:pt x="951" y="107"/>
                  </a:lnTo>
                  <a:lnTo>
                    <a:pt x="917" y="82"/>
                  </a:lnTo>
                  <a:lnTo>
                    <a:pt x="882" y="59"/>
                  </a:lnTo>
                  <a:lnTo>
                    <a:pt x="847" y="37"/>
                  </a:lnTo>
                  <a:lnTo>
                    <a:pt x="800" y="0"/>
                  </a:lnTo>
                  <a:lnTo>
                    <a:pt x="800" y="0"/>
                  </a:lnTo>
                  <a:lnTo>
                    <a:pt x="803" y="93"/>
                  </a:lnTo>
                  <a:lnTo>
                    <a:pt x="805" y="185"/>
                  </a:lnTo>
                  <a:lnTo>
                    <a:pt x="805" y="232"/>
                  </a:lnTo>
                  <a:lnTo>
                    <a:pt x="803" y="277"/>
                  </a:lnTo>
                  <a:lnTo>
                    <a:pt x="802" y="324"/>
                  </a:lnTo>
                  <a:lnTo>
                    <a:pt x="797" y="369"/>
                  </a:lnTo>
                  <a:lnTo>
                    <a:pt x="797" y="369"/>
                  </a:lnTo>
                  <a:lnTo>
                    <a:pt x="794" y="400"/>
                  </a:lnTo>
                  <a:lnTo>
                    <a:pt x="790" y="429"/>
                  </a:lnTo>
                  <a:lnTo>
                    <a:pt x="786" y="444"/>
                  </a:lnTo>
                  <a:lnTo>
                    <a:pt x="781" y="458"/>
                  </a:lnTo>
                  <a:lnTo>
                    <a:pt x="777" y="473"/>
                  </a:lnTo>
                  <a:lnTo>
                    <a:pt x="770" y="486"/>
                  </a:lnTo>
                  <a:lnTo>
                    <a:pt x="770" y="486"/>
                  </a:lnTo>
                  <a:lnTo>
                    <a:pt x="758" y="506"/>
                  </a:lnTo>
                  <a:lnTo>
                    <a:pt x="743" y="524"/>
                  </a:lnTo>
                  <a:lnTo>
                    <a:pt x="727" y="540"/>
                  </a:lnTo>
                  <a:lnTo>
                    <a:pt x="708" y="555"/>
                  </a:lnTo>
                  <a:lnTo>
                    <a:pt x="688" y="566"/>
                  </a:lnTo>
                  <a:lnTo>
                    <a:pt x="667" y="577"/>
                  </a:lnTo>
                  <a:lnTo>
                    <a:pt x="646" y="585"/>
                  </a:lnTo>
                  <a:lnTo>
                    <a:pt x="622" y="591"/>
                  </a:lnTo>
                  <a:lnTo>
                    <a:pt x="622" y="591"/>
                  </a:lnTo>
                  <a:lnTo>
                    <a:pt x="600" y="596"/>
                  </a:lnTo>
                  <a:lnTo>
                    <a:pt x="577" y="599"/>
                  </a:lnTo>
                  <a:lnTo>
                    <a:pt x="554" y="600"/>
                  </a:lnTo>
                  <a:lnTo>
                    <a:pt x="530" y="600"/>
                  </a:lnTo>
                  <a:lnTo>
                    <a:pt x="507" y="599"/>
                  </a:lnTo>
                  <a:lnTo>
                    <a:pt x="483" y="597"/>
                  </a:lnTo>
                  <a:lnTo>
                    <a:pt x="437" y="590"/>
                  </a:lnTo>
                  <a:lnTo>
                    <a:pt x="437" y="590"/>
                  </a:lnTo>
                  <a:lnTo>
                    <a:pt x="389" y="580"/>
                  </a:lnTo>
                  <a:lnTo>
                    <a:pt x="340" y="568"/>
                  </a:lnTo>
                  <a:lnTo>
                    <a:pt x="317" y="561"/>
                  </a:lnTo>
                  <a:lnTo>
                    <a:pt x="294" y="552"/>
                  </a:lnTo>
                  <a:lnTo>
                    <a:pt x="270" y="542"/>
                  </a:lnTo>
                  <a:lnTo>
                    <a:pt x="248" y="531"/>
                  </a:lnTo>
                  <a:lnTo>
                    <a:pt x="219" y="587"/>
                  </a:lnTo>
                  <a:lnTo>
                    <a:pt x="219" y="587"/>
                  </a:lnTo>
                  <a:lnTo>
                    <a:pt x="216" y="631"/>
                  </a:lnTo>
                  <a:lnTo>
                    <a:pt x="216" y="676"/>
                  </a:lnTo>
                  <a:lnTo>
                    <a:pt x="216" y="720"/>
                  </a:lnTo>
                  <a:lnTo>
                    <a:pt x="218" y="765"/>
                  </a:lnTo>
                  <a:lnTo>
                    <a:pt x="221" y="856"/>
                  </a:lnTo>
                  <a:lnTo>
                    <a:pt x="224" y="945"/>
                  </a:lnTo>
                  <a:lnTo>
                    <a:pt x="224" y="991"/>
                  </a:lnTo>
                  <a:lnTo>
                    <a:pt x="222" y="1034"/>
                  </a:lnTo>
                  <a:lnTo>
                    <a:pt x="219" y="1078"/>
                  </a:lnTo>
                  <a:lnTo>
                    <a:pt x="213" y="1121"/>
                  </a:lnTo>
                  <a:lnTo>
                    <a:pt x="206" y="1165"/>
                  </a:lnTo>
                  <a:lnTo>
                    <a:pt x="196" y="1207"/>
                  </a:lnTo>
                  <a:lnTo>
                    <a:pt x="183" y="1248"/>
                  </a:lnTo>
                  <a:lnTo>
                    <a:pt x="175" y="1268"/>
                  </a:lnTo>
                  <a:lnTo>
                    <a:pt x="167" y="1289"/>
                  </a:lnTo>
                  <a:lnTo>
                    <a:pt x="167" y="1289"/>
                  </a:lnTo>
                  <a:lnTo>
                    <a:pt x="148" y="1328"/>
                  </a:lnTo>
                  <a:lnTo>
                    <a:pt x="126" y="1368"/>
                  </a:lnTo>
                  <a:lnTo>
                    <a:pt x="105" y="1407"/>
                  </a:lnTo>
                  <a:lnTo>
                    <a:pt x="97" y="1428"/>
                  </a:lnTo>
                  <a:lnTo>
                    <a:pt x="89" y="1448"/>
                  </a:lnTo>
                  <a:lnTo>
                    <a:pt x="35" y="1508"/>
                  </a:lnTo>
                  <a:lnTo>
                    <a:pt x="35" y="1508"/>
                  </a:lnTo>
                  <a:lnTo>
                    <a:pt x="25" y="1524"/>
                  </a:lnTo>
                  <a:lnTo>
                    <a:pt x="16" y="1542"/>
                  </a:lnTo>
                  <a:lnTo>
                    <a:pt x="10" y="1560"/>
                  </a:lnTo>
                  <a:lnTo>
                    <a:pt x="5" y="1579"/>
                  </a:lnTo>
                  <a:lnTo>
                    <a:pt x="2" y="1598"/>
                  </a:lnTo>
                  <a:lnTo>
                    <a:pt x="0" y="1617"/>
                  </a:lnTo>
                  <a:lnTo>
                    <a:pt x="2" y="1636"/>
                  </a:lnTo>
                  <a:lnTo>
                    <a:pt x="5" y="1655"/>
                  </a:lnTo>
                  <a:lnTo>
                    <a:pt x="5" y="1655"/>
                  </a:lnTo>
                  <a:lnTo>
                    <a:pt x="9" y="1672"/>
                  </a:lnTo>
                  <a:lnTo>
                    <a:pt x="16" y="1690"/>
                  </a:lnTo>
                  <a:lnTo>
                    <a:pt x="26" y="1707"/>
                  </a:lnTo>
                  <a:lnTo>
                    <a:pt x="38" y="1722"/>
                  </a:lnTo>
                  <a:lnTo>
                    <a:pt x="51" y="1737"/>
                  </a:lnTo>
                  <a:lnTo>
                    <a:pt x="66" y="1748"/>
                  </a:lnTo>
                  <a:lnTo>
                    <a:pt x="82" y="1758"/>
                  </a:lnTo>
                  <a:lnTo>
                    <a:pt x="99" y="1766"/>
                  </a:lnTo>
                  <a:lnTo>
                    <a:pt x="99" y="1766"/>
                  </a:lnTo>
                  <a:lnTo>
                    <a:pt x="121" y="1772"/>
                  </a:lnTo>
                  <a:lnTo>
                    <a:pt x="143" y="1775"/>
                  </a:lnTo>
                  <a:lnTo>
                    <a:pt x="165" y="1775"/>
                  </a:lnTo>
                  <a:lnTo>
                    <a:pt x="189" y="1775"/>
                  </a:lnTo>
                  <a:lnTo>
                    <a:pt x="189" y="1775"/>
                  </a:lnTo>
                  <a:lnTo>
                    <a:pt x="256" y="1775"/>
                  </a:lnTo>
                  <a:lnTo>
                    <a:pt x="324" y="1770"/>
                  </a:lnTo>
                  <a:lnTo>
                    <a:pt x="358" y="1769"/>
                  </a:lnTo>
                  <a:lnTo>
                    <a:pt x="391" y="1764"/>
                  </a:lnTo>
                  <a:lnTo>
                    <a:pt x="425" y="1758"/>
                  </a:lnTo>
                  <a:lnTo>
                    <a:pt x="459" y="1753"/>
                  </a:lnTo>
                  <a:lnTo>
                    <a:pt x="459" y="1753"/>
                  </a:lnTo>
                  <a:lnTo>
                    <a:pt x="492" y="1744"/>
                  </a:lnTo>
                  <a:lnTo>
                    <a:pt x="524" y="1734"/>
                  </a:lnTo>
                  <a:lnTo>
                    <a:pt x="556" y="1720"/>
                  </a:lnTo>
                  <a:lnTo>
                    <a:pt x="587" y="1706"/>
                  </a:lnTo>
                  <a:lnTo>
                    <a:pt x="616" y="1690"/>
                  </a:lnTo>
                  <a:lnTo>
                    <a:pt x="644" y="1671"/>
                  </a:lnTo>
                  <a:lnTo>
                    <a:pt x="670" y="1649"/>
                  </a:lnTo>
                  <a:lnTo>
                    <a:pt x="695" y="1625"/>
                  </a:lnTo>
                  <a:lnTo>
                    <a:pt x="695" y="1625"/>
                  </a:lnTo>
                  <a:lnTo>
                    <a:pt x="708" y="1609"/>
                  </a:lnTo>
                  <a:lnTo>
                    <a:pt x="721" y="1593"/>
                  </a:lnTo>
                  <a:lnTo>
                    <a:pt x="733" y="1576"/>
                  </a:lnTo>
                  <a:lnTo>
                    <a:pt x="743" y="1558"/>
                  </a:lnTo>
                  <a:lnTo>
                    <a:pt x="764" y="1522"/>
                  </a:lnTo>
                  <a:lnTo>
                    <a:pt x="781" y="1482"/>
                  </a:lnTo>
                  <a:lnTo>
                    <a:pt x="781" y="1482"/>
                  </a:lnTo>
                  <a:lnTo>
                    <a:pt x="794" y="1451"/>
                  </a:lnTo>
                  <a:lnTo>
                    <a:pt x="806" y="1421"/>
                  </a:lnTo>
                  <a:lnTo>
                    <a:pt x="818" y="1388"/>
                  </a:lnTo>
                  <a:lnTo>
                    <a:pt x="828" y="1356"/>
                  </a:lnTo>
                  <a:lnTo>
                    <a:pt x="846" y="1292"/>
                  </a:lnTo>
                  <a:lnTo>
                    <a:pt x="860" y="1226"/>
                  </a:lnTo>
                  <a:lnTo>
                    <a:pt x="873" y="1160"/>
                  </a:lnTo>
                  <a:lnTo>
                    <a:pt x="885" y="1093"/>
                  </a:lnTo>
                  <a:lnTo>
                    <a:pt x="907" y="960"/>
                  </a:lnTo>
                  <a:lnTo>
                    <a:pt x="907" y="960"/>
                  </a:lnTo>
                  <a:lnTo>
                    <a:pt x="913" y="922"/>
                  </a:lnTo>
                  <a:lnTo>
                    <a:pt x="919" y="884"/>
                  </a:lnTo>
                  <a:lnTo>
                    <a:pt x="927" y="846"/>
                  </a:lnTo>
                  <a:lnTo>
                    <a:pt x="936" y="809"/>
                  </a:lnTo>
                  <a:lnTo>
                    <a:pt x="936" y="809"/>
                  </a:lnTo>
                  <a:lnTo>
                    <a:pt x="948" y="776"/>
                  </a:lnTo>
                  <a:lnTo>
                    <a:pt x="961" y="742"/>
                  </a:lnTo>
                  <a:lnTo>
                    <a:pt x="975" y="708"/>
                  </a:lnTo>
                  <a:lnTo>
                    <a:pt x="990" y="676"/>
                  </a:lnTo>
                  <a:lnTo>
                    <a:pt x="1022" y="610"/>
                  </a:lnTo>
                  <a:lnTo>
                    <a:pt x="1037" y="578"/>
                  </a:lnTo>
                  <a:lnTo>
                    <a:pt x="1051" y="544"/>
                  </a:lnTo>
                  <a:lnTo>
                    <a:pt x="1051" y="544"/>
                  </a:lnTo>
                  <a:lnTo>
                    <a:pt x="1065" y="511"/>
                  </a:lnTo>
                  <a:lnTo>
                    <a:pt x="1075" y="476"/>
                  </a:lnTo>
                  <a:lnTo>
                    <a:pt x="1083" y="441"/>
                  </a:lnTo>
                  <a:lnTo>
                    <a:pt x="1089" y="404"/>
                  </a:lnTo>
                  <a:lnTo>
                    <a:pt x="1092" y="387"/>
                  </a:lnTo>
                  <a:lnTo>
                    <a:pt x="1092" y="369"/>
                  </a:lnTo>
                  <a:lnTo>
                    <a:pt x="1092" y="351"/>
                  </a:lnTo>
                  <a:lnTo>
                    <a:pt x="1092" y="332"/>
                  </a:lnTo>
                  <a:lnTo>
                    <a:pt x="1089" y="315"/>
                  </a:lnTo>
                  <a:lnTo>
                    <a:pt x="1086" y="297"/>
                  </a:lnTo>
                  <a:lnTo>
                    <a:pt x="1082" y="281"/>
                  </a:lnTo>
                  <a:lnTo>
                    <a:pt x="1076" y="264"/>
                  </a:lnTo>
                  <a:lnTo>
                    <a:pt x="1076" y="264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3" name="Freeform 102">
              <a:extLst>
                <a:ext uri="{FF2B5EF4-FFF2-40B4-BE49-F238E27FC236}">
                  <a16:creationId xmlns:a16="http://schemas.microsoft.com/office/drawing/2014/main" id="{2705C54B-ABC1-62B3-1219-B65598EDA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" y="4062"/>
              <a:ext cx="458" cy="254"/>
            </a:xfrm>
            <a:custGeom>
              <a:avLst/>
              <a:gdLst>
                <a:gd name="T0" fmla="*/ 1311 w 1376"/>
                <a:gd name="T1" fmla="*/ 0 h 763"/>
                <a:gd name="T2" fmla="*/ 1314 w 1376"/>
                <a:gd name="T3" fmla="*/ 98 h 763"/>
                <a:gd name="T4" fmla="*/ 1315 w 1376"/>
                <a:gd name="T5" fmla="*/ 124 h 763"/>
                <a:gd name="T6" fmla="*/ 1309 w 1376"/>
                <a:gd name="T7" fmla="*/ 165 h 763"/>
                <a:gd name="T8" fmla="*/ 1301 w 1376"/>
                <a:gd name="T9" fmla="*/ 191 h 763"/>
                <a:gd name="T10" fmla="*/ 1283 w 1376"/>
                <a:gd name="T11" fmla="*/ 212 h 763"/>
                <a:gd name="T12" fmla="*/ 1271 w 1376"/>
                <a:gd name="T13" fmla="*/ 218 h 763"/>
                <a:gd name="T14" fmla="*/ 1258 w 1376"/>
                <a:gd name="T15" fmla="*/ 221 h 763"/>
                <a:gd name="T16" fmla="*/ 1241 w 1376"/>
                <a:gd name="T17" fmla="*/ 219 h 763"/>
                <a:gd name="T18" fmla="*/ 1220 w 1376"/>
                <a:gd name="T19" fmla="*/ 213 h 763"/>
                <a:gd name="T20" fmla="*/ 1197 w 1376"/>
                <a:gd name="T21" fmla="*/ 203 h 763"/>
                <a:gd name="T22" fmla="*/ 1087 w 1376"/>
                <a:gd name="T23" fmla="*/ 143 h 763"/>
                <a:gd name="T24" fmla="*/ 860 w 1376"/>
                <a:gd name="T25" fmla="*/ 25 h 763"/>
                <a:gd name="T26" fmla="*/ 835 w 1376"/>
                <a:gd name="T27" fmla="*/ 32 h 763"/>
                <a:gd name="T28" fmla="*/ 743 w 1376"/>
                <a:gd name="T29" fmla="*/ 58 h 763"/>
                <a:gd name="T30" fmla="*/ 676 w 1376"/>
                <a:gd name="T31" fmla="*/ 71 h 763"/>
                <a:gd name="T32" fmla="*/ 648 w 1376"/>
                <a:gd name="T33" fmla="*/ 74 h 763"/>
                <a:gd name="T34" fmla="*/ 566 w 1376"/>
                <a:gd name="T35" fmla="*/ 101 h 763"/>
                <a:gd name="T36" fmla="*/ 538 w 1376"/>
                <a:gd name="T37" fmla="*/ 158 h 763"/>
                <a:gd name="T38" fmla="*/ 500 w 1376"/>
                <a:gd name="T39" fmla="*/ 209 h 763"/>
                <a:gd name="T40" fmla="*/ 454 w 1376"/>
                <a:gd name="T41" fmla="*/ 253 h 763"/>
                <a:gd name="T42" fmla="*/ 400 w 1376"/>
                <a:gd name="T43" fmla="*/ 286 h 763"/>
                <a:gd name="T44" fmla="*/ 384 w 1376"/>
                <a:gd name="T45" fmla="*/ 294 h 763"/>
                <a:gd name="T46" fmla="*/ 328 w 1376"/>
                <a:gd name="T47" fmla="*/ 314 h 763"/>
                <a:gd name="T48" fmla="*/ 219 w 1376"/>
                <a:gd name="T49" fmla="*/ 349 h 763"/>
                <a:gd name="T50" fmla="*/ 166 w 1376"/>
                <a:gd name="T51" fmla="*/ 373 h 763"/>
                <a:gd name="T52" fmla="*/ 134 w 1376"/>
                <a:gd name="T53" fmla="*/ 392 h 763"/>
                <a:gd name="T54" fmla="*/ 119 w 1376"/>
                <a:gd name="T55" fmla="*/ 404 h 763"/>
                <a:gd name="T56" fmla="*/ 83 w 1376"/>
                <a:gd name="T57" fmla="*/ 443 h 763"/>
                <a:gd name="T58" fmla="*/ 54 w 1376"/>
                <a:gd name="T59" fmla="*/ 488 h 763"/>
                <a:gd name="T60" fmla="*/ 30 w 1376"/>
                <a:gd name="T61" fmla="*/ 537 h 763"/>
                <a:gd name="T62" fmla="*/ 10 w 1376"/>
                <a:gd name="T63" fmla="*/ 588 h 763"/>
                <a:gd name="T64" fmla="*/ 1 w 1376"/>
                <a:gd name="T65" fmla="*/ 621 h 763"/>
                <a:gd name="T66" fmla="*/ 0 w 1376"/>
                <a:gd name="T67" fmla="*/ 638 h 763"/>
                <a:gd name="T68" fmla="*/ 6 w 1376"/>
                <a:gd name="T69" fmla="*/ 654 h 763"/>
                <a:gd name="T70" fmla="*/ 11 w 1376"/>
                <a:gd name="T71" fmla="*/ 661 h 763"/>
                <a:gd name="T72" fmla="*/ 27 w 1376"/>
                <a:gd name="T73" fmla="*/ 671 h 763"/>
                <a:gd name="T74" fmla="*/ 48 w 1376"/>
                <a:gd name="T75" fmla="*/ 676 h 763"/>
                <a:gd name="T76" fmla="*/ 80 w 1376"/>
                <a:gd name="T77" fmla="*/ 677 h 763"/>
                <a:gd name="T78" fmla="*/ 109 w 1376"/>
                <a:gd name="T79" fmla="*/ 677 h 763"/>
                <a:gd name="T80" fmla="*/ 168 w 1376"/>
                <a:gd name="T81" fmla="*/ 681 h 763"/>
                <a:gd name="T82" fmla="*/ 255 w 1376"/>
                <a:gd name="T83" fmla="*/ 693 h 763"/>
                <a:gd name="T84" fmla="*/ 430 w 1376"/>
                <a:gd name="T85" fmla="*/ 728 h 763"/>
                <a:gd name="T86" fmla="*/ 547 w 1376"/>
                <a:gd name="T87" fmla="*/ 749 h 763"/>
                <a:gd name="T88" fmla="*/ 590 w 1376"/>
                <a:gd name="T89" fmla="*/ 755 h 763"/>
                <a:gd name="T90" fmla="*/ 676 w 1376"/>
                <a:gd name="T91" fmla="*/ 762 h 763"/>
                <a:gd name="T92" fmla="*/ 760 w 1376"/>
                <a:gd name="T93" fmla="*/ 763 h 763"/>
                <a:gd name="T94" fmla="*/ 846 w 1376"/>
                <a:gd name="T95" fmla="*/ 762 h 763"/>
                <a:gd name="T96" fmla="*/ 931 w 1376"/>
                <a:gd name="T97" fmla="*/ 755 h 763"/>
                <a:gd name="T98" fmla="*/ 1017 w 1376"/>
                <a:gd name="T99" fmla="*/ 744 h 763"/>
                <a:gd name="T100" fmla="*/ 1143 w 1376"/>
                <a:gd name="T101" fmla="*/ 724 h 763"/>
                <a:gd name="T102" fmla="*/ 1228 w 1376"/>
                <a:gd name="T103" fmla="*/ 705 h 763"/>
                <a:gd name="T104" fmla="*/ 1277 w 1376"/>
                <a:gd name="T105" fmla="*/ 690 h 763"/>
                <a:gd name="T106" fmla="*/ 1308 w 1376"/>
                <a:gd name="T107" fmla="*/ 677 h 763"/>
                <a:gd name="T108" fmla="*/ 1334 w 1376"/>
                <a:gd name="T109" fmla="*/ 657 h 763"/>
                <a:gd name="T110" fmla="*/ 1344 w 1376"/>
                <a:gd name="T111" fmla="*/ 643 h 763"/>
                <a:gd name="T112" fmla="*/ 1355 w 1376"/>
                <a:gd name="T113" fmla="*/ 623 h 763"/>
                <a:gd name="T114" fmla="*/ 1365 w 1376"/>
                <a:gd name="T115" fmla="*/ 580 h 763"/>
                <a:gd name="T116" fmla="*/ 1368 w 1376"/>
                <a:gd name="T117" fmla="*/ 559 h 763"/>
                <a:gd name="T118" fmla="*/ 1375 w 1376"/>
                <a:gd name="T119" fmla="*/ 433 h 763"/>
                <a:gd name="T120" fmla="*/ 1375 w 1376"/>
                <a:gd name="T121" fmla="*/ 307 h 763"/>
                <a:gd name="T122" fmla="*/ 1366 w 1376"/>
                <a:gd name="T123" fmla="*/ 181 h 763"/>
                <a:gd name="T124" fmla="*/ 1350 w 1376"/>
                <a:gd name="T125" fmla="*/ 57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76" h="763">
                  <a:moveTo>
                    <a:pt x="1311" y="0"/>
                  </a:moveTo>
                  <a:lnTo>
                    <a:pt x="1311" y="0"/>
                  </a:lnTo>
                  <a:lnTo>
                    <a:pt x="1314" y="98"/>
                  </a:lnTo>
                  <a:lnTo>
                    <a:pt x="1314" y="98"/>
                  </a:lnTo>
                  <a:lnTo>
                    <a:pt x="1314" y="105"/>
                  </a:lnTo>
                  <a:lnTo>
                    <a:pt x="1315" y="124"/>
                  </a:lnTo>
                  <a:lnTo>
                    <a:pt x="1312" y="150"/>
                  </a:lnTo>
                  <a:lnTo>
                    <a:pt x="1309" y="165"/>
                  </a:lnTo>
                  <a:lnTo>
                    <a:pt x="1306" y="178"/>
                  </a:lnTo>
                  <a:lnTo>
                    <a:pt x="1301" y="191"/>
                  </a:lnTo>
                  <a:lnTo>
                    <a:pt x="1293" y="203"/>
                  </a:lnTo>
                  <a:lnTo>
                    <a:pt x="1283" y="212"/>
                  </a:lnTo>
                  <a:lnTo>
                    <a:pt x="1279" y="215"/>
                  </a:lnTo>
                  <a:lnTo>
                    <a:pt x="1271" y="218"/>
                  </a:lnTo>
                  <a:lnTo>
                    <a:pt x="1265" y="221"/>
                  </a:lnTo>
                  <a:lnTo>
                    <a:pt x="1258" y="221"/>
                  </a:lnTo>
                  <a:lnTo>
                    <a:pt x="1249" y="221"/>
                  </a:lnTo>
                  <a:lnTo>
                    <a:pt x="1241" y="219"/>
                  </a:lnTo>
                  <a:lnTo>
                    <a:pt x="1230" y="218"/>
                  </a:lnTo>
                  <a:lnTo>
                    <a:pt x="1220" y="213"/>
                  </a:lnTo>
                  <a:lnTo>
                    <a:pt x="1209" y="209"/>
                  </a:lnTo>
                  <a:lnTo>
                    <a:pt x="1197" y="203"/>
                  </a:lnTo>
                  <a:lnTo>
                    <a:pt x="1197" y="203"/>
                  </a:lnTo>
                  <a:lnTo>
                    <a:pt x="1087" y="143"/>
                  </a:lnTo>
                  <a:lnTo>
                    <a:pt x="978" y="85"/>
                  </a:lnTo>
                  <a:lnTo>
                    <a:pt x="860" y="25"/>
                  </a:lnTo>
                  <a:lnTo>
                    <a:pt x="860" y="25"/>
                  </a:lnTo>
                  <a:lnTo>
                    <a:pt x="835" y="32"/>
                  </a:lnTo>
                  <a:lnTo>
                    <a:pt x="778" y="50"/>
                  </a:lnTo>
                  <a:lnTo>
                    <a:pt x="743" y="58"/>
                  </a:lnTo>
                  <a:lnTo>
                    <a:pt x="708" y="66"/>
                  </a:lnTo>
                  <a:lnTo>
                    <a:pt x="676" y="71"/>
                  </a:lnTo>
                  <a:lnTo>
                    <a:pt x="661" y="73"/>
                  </a:lnTo>
                  <a:lnTo>
                    <a:pt x="648" y="74"/>
                  </a:lnTo>
                  <a:lnTo>
                    <a:pt x="566" y="101"/>
                  </a:lnTo>
                  <a:lnTo>
                    <a:pt x="566" y="101"/>
                  </a:lnTo>
                  <a:lnTo>
                    <a:pt x="555" y="130"/>
                  </a:lnTo>
                  <a:lnTo>
                    <a:pt x="538" y="158"/>
                  </a:lnTo>
                  <a:lnTo>
                    <a:pt x="521" y="184"/>
                  </a:lnTo>
                  <a:lnTo>
                    <a:pt x="500" y="209"/>
                  </a:lnTo>
                  <a:lnTo>
                    <a:pt x="479" y="232"/>
                  </a:lnTo>
                  <a:lnTo>
                    <a:pt x="454" y="253"/>
                  </a:lnTo>
                  <a:lnTo>
                    <a:pt x="427" y="270"/>
                  </a:lnTo>
                  <a:lnTo>
                    <a:pt x="400" y="286"/>
                  </a:lnTo>
                  <a:lnTo>
                    <a:pt x="400" y="286"/>
                  </a:lnTo>
                  <a:lnTo>
                    <a:pt x="384" y="294"/>
                  </a:lnTo>
                  <a:lnTo>
                    <a:pt x="365" y="303"/>
                  </a:lnTo>
                  <a:lnTo>
                    <a:pt x="328" y="314"/>
                  </a:lnTo>
                  <a:lnTo>
                    <a:pt x="255" y="338"/>
                  </a:lnTo>
                  <a:lnTo>
                    <a:pt x="219" y="349"/>
                  </a:lnTo>
                  <a:lnTo>
                    <a:pt x="184" y="364"/>
                  </a:lnTo>
                  <a:lnTo>
                    <a:pt x="166" y="373"/>
                  </a:lnTo>
                  <a:lnTo>
                    <a:pt x="150" y="382"/>
                  </a:lnTo>
                  <a:lnTo>
                    <a:pt x="134" y="392"/>
                  </a:lnTo>
                  <a:lnTo>
                    <a:pt x="119" y="404"/>
                  </a:lnTo>
                  <a:lnTo>
                    <a:pt x="119" y="404"/>
                  </a:lnTo>
                  <a:lnTo>
                    <a:pt x="100" y="423"/>
                  </a:lnTo>
                  <a:lnTo>
                    <a:pt x="83" y="443"/>
                  </a:lnTo>
                  <a:lnTo>
                    <a:pt x="68" y="465"/>
                  </a:lnTo>
                  <a:lnTo>
                    <a:pt x="54" y="488"/>
                  </a:lnTo>
                  <a:lnTo>
                    <a:pt x="42" y="512"/>
                  </a:lnTo>
                  <a:lnTo>
                    <a:pt x="30" y="537"/>
                  </a:lnTo>
                  <a:lnTo>
                    <a:pt x="10" y="588"/>
                  </a:lnTo>
                  <a:lnTo>
                    <a:pt x="10" y="588"/>
                  </a:lnTo>
                  <a:lnTo>
                    <a:pt x="4" y="604"/>
                  </a:lnTo>
                  <a:lnTo>
                    <a:pt x="1" y="621"/>
                  </a:lnTo>
                  <a:lnTo>
                    <a:pt x="0" y="629"/>
                  </a:lnTo>
                  <a:lnTo>
                    <a:pt x="0" y="638"/>
                  </a:lnTo>
                  <a:lnTo>
                    <a:pt x="3" y="646"/>
                  </a:lnTo>
                  <a:lnTo>
                    <a:pt x="6" y="654"/>
                  </a:lnTo>
                  <a:lnTo>
                    <a:pt x="6" y="654"/>
                  </a:lnTo>
                  <a:lnTo>
                    <a:pt x="11" y="661"/>
                  </a:lnTo>
                  <a:lnTo>
                    <a:pt x="19" y="667"/>
                  </a:lnTo>
                  <a:lnTo>
                    <a:pt x="27" y="671"/>
                  </a:lnTo>
                  <a:lnTo>
                    <a:pt x="38" y="674"/>
                  </a:lnTo>
                  <a:lnTo>
                    <a:pt x="48" y="676"/>
                  </a:lnTo>
                  <a:lnTo>
                    <a:pt x="58" y="677"/>
                  </a:lnTo>
                  <a:lnTo>
                    <a:pt x="80" y="677"/>
                  </a:lnTo>
                  <a:lnTo>
                    <a:pt x="80" y="677"/>
                  </a:lnTo>
                  <a:lnTo>
                    <a:pt x="109" y="677"/>
                  </a:lnTo>
                  <a:lnTo>
                    <a:pt x="138" y="678"/>
                  </a:lnTo>
                  <a:lnTo>
                    <a:pt x="168" y="681"/>
                  </a:lnTo>
                  <a:lnTo>
                    <a:pt x="197" y="684"/>
                  </a:lnTo>
                  <a:lnTo>
                    <a:pt x="255" y="693"/>
                  </a:lnTo>
                  <a:lnTo>
                    <a:pt x="314" y="703"/>
                  </a:lnTo>
                  <a:lnTo>
                    <a:pt x="430" y="728"/>
                  </a:lnTo>
                  <a:lnTo>
                    <a:pt x="489" y="738"/>
                  </a:lnTo>
                  <a:lnTo>
                    <a:pt x="547" y="749"/>
                  </a:lnTo>
                  <a:lnTo>
                    <a:pt x="547" y="749"/>
                  </a:lnTo>
                  <a:lnTo>
                    <a:pt x="590" y="755"/>
                  </a:lnTo>
                  <a:lnTo>
                    <a:pt x="632" y="759"/>
                  </a:lnTo>
                  <a:lnTo>
                    <a:pt x="676" y="762"/>
                  </a:lnTo>
                  <a:lnTo>
                    <a:pt x="718" y="763"/>
                  </a:lnTo>
                  <a:lnTo>
                    <a:pt x="760" y="763"/>
                  </a:lnTo>
                  <a:lnTo>
                    <a:pt x="803" y="763"/>
                  </a:lnTo>
                  <a:lnTo>
                    <a:pt x="846" y="762"/>
                  </a:lnTo>
                  <a:lnTo>
                    <a:pt x="889" y="759"/>
                  </a:lnTo>
                  <a:lnTo>
                    <a:pt x="931" y="755"/>
                  </a:lnTo>
                  <a:lnTo>
                    <a:pt x="974" y="750"/>
                  </a:lnTo>
                  <a:lnTo>
                    <a:pt x="1017" y="744"/>
                  </a:lnTo>
                  <a:lnTo>
                    <a:pt x="1060" y="738"/>
                  </a:lnTo>
                  <a:lnTo>
                    <a:pt x="1143" y="724"/>
                  </a:lnTo>
                  <a:lnTo>
                    <a:pt x="1228" y="705"/>
                  </a:lnTo>
                  <a:lnTo>
                    <a:pt x="1228" y="705"/>
                  </a:lnTo>
                  <a:lnTo>
                    <a:pt x="1261" y="696"/>
                  </a:lnTo>
                  <a:lnTo>
                    <a:pt x="1277" y="690"/>
                  </a:lnTo>
                  <a:lnTo>
                    <a:pt x="1293" y="684"/>
                  </a:lnTo>
                  <a:lnTo>
                    <a:pt x="1308" y="677"/>
                  </a:lnTo>
                  <a:lnTo>
                    <a:pt x="1321" y="667"/>
                  </a:lnTo>
                  <a:lnTo>
                    <a:pt x="1334" y="657"/>
                  </a:lnTo>
                  <a:lnTo>
                    <a:pt x="1344" y="643"/>
                  </a:lnTo>
                  <a:lnTo>
                    <a:pt x="1344" y="643"/>
                  </a:lnTo>
                  <a:lnTo>
                    <a:pt x="1350" y="633"/>
                  </a:lnTo>
                  <a:lnTo>
                    <a:pt x="1355" y="623"/>
                  </a:lnTo>
                  <a:lnTo>
                    <a:pt x="1360" y="602"/>
                  </a:lnTo>
                  <a:lnTo>
                    <a:pt x="1365" y="580"/>
                  </a:lnTo>
                  <a:lnTo>
                    <a:pt x="1368" y="559"/>
                  </a:lnTo>
                  <a:lnTo>
                    <a:pt x="1368" y="559"/>
                  </a:lnTo>
                  <a:lnTo>
                    <a:pt x="1372" y="496"/>
                  </a:lnTo>
                  <a:lnTo>
                    <a:pt x="1375" y="433"/>
                  </a:lnTo>
                  <a:lnTo>
                    <a:pt x="1376" y="370"/>
                  </a:lnTo>
                  <a:lnTo>
                    <a:pt x="1375" y="307"/>
                  </a:lnTo>
                  <a:lnTo>
                    <a:pt x="1372" y="244"/>
                  </a:lnTo>
                  <a:lnTo>
                    <a:pt x="1366" y="181"/>
                  </a:lnTo>
                  <a:lnTo>
                    <a:pt x="1359" y="120"/>
                  </a:lnTo>
                  <a:lnTo>
                    <a:pt x="1350" y="57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4" name="Freeform 103">
              <a:extLst>
                <a:ext uri="{FF2B5EF4-FFF2-40B4-BE49-F238E27FC236}">
                  <a16:creationId xmlns:a16="http://schemas.microsoft.com/office/drawing/2014/main" id="{6C71AF63-DCF8-939B-702B-402F48343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646"/>
              <a:ext cx="207" cy="847"/>
            </a:xfrm>
            <a:custGeom>
              <a:avLst/>
              <a:gdLst>
                <a:gd name="T0" fmla="*/ 556 w 622"/>
                <a:gd name="T1" fmla="*/ 2174 h 2539"/>
                <a:gd name="T2" fmla="*/ 477 w 622"/>
                <a:gd name="T3" fmla="*/ 1922 h 2539"/>
                <a:gd name="T4" fmla="*/ 417 w 622"/>
                <a:gd name="T5" fmla="*/ 1666 h 2539"/>
                <a:gd name="T6" fmla="*/ 382 w 622"/>
                <a:gd name="T7" fmla="*/ 1435 h 2539"/>
                <a:gd name="T8" fmla="*/ 395 w 622"/>
                <a:gd name="T9" fmla="*/ 1429 h 2539"/>
                <a:gd name="T10" fmla="*/ 401 w 622"/>
                <a:gd name="T11" fmla="*/ 1422 h 2539"/>
                <a:gd name="T12" fmla="*/ 401 w 622"/>
                <a:gd name="T13" fmla="*/ 1406 h 2539"/>
                <a:gd name="T14" fmla="*/ 397 w 622"/>
                <a:gd name="T15" fmla="*/ 1219 h 2539"/>
                <a:gd name="T16" fmla="*/ 403 w 622"/>
                <a:gd name="T17" fmla="*/ 1033 h 2539"/>
                <a:gd name="T18" fmla="*/ 417 w 622"/>
                <a:gd name="T19" fmla="*/ 806 h 2539"/>
                <a:gd name="T20" fmla="*/ 441 w 622"/>
                <a:gd name="T21" fmla="*/ 637 h 2539"/>
                <a:gd name="T22" fmla="*/ 477 w 622"/>
                <a:gd name="T23" fmla="*/ 473 h 2539"/>
                <a:gd name="T24" fmla="*/ 531 w 622"/>
                <a:gd name="T25" fmla="*/ 313 h 2539"/>
                <a:gd name="T26" fmla="*/ 607 w 622"/>
                <a:gd name="T27" fmla="*/ 164 h 2539"/>
                <a:gd name="T28" fmla="*/ 579 w 622"/>
                <a:gd name="T29" fmla="*/ 113 h 2539"/>
                <a:gd name="T30" fmla="*/ 505 w 622"/>
                <a:gd name="T31" fmla="*/ 57 h 2539"/>
                <a:gd name="T32" fmla="*/ 419 w 622"/>
                <a:gd name="T33" fmla="*/ 21 h 2539"/>
                <a:gd name="T34" fmla="*/ 356 w 622"/>
                <a:gd name="T35" fmla="*/ 6 h 2539"/>
                <a:gd name="T36" fmla="*/ 254 w 622"/>
                <a:gd name="T37" fmla="*/ 3 h 2539"/>
                <a:gd name="T38" fmla="*/ 193 w 622"/>
                <a:gd name="T39" fmla="*/ 76 h 2539"/>
                <a:gd name="T40" fmla="*/ 146 w 622"/>
                <a:gd name="T41" fmla="*/ 173 h 2539"/>
                <a:gd name="T42" fmla="*/ 89 w 622"/>
                <a:gd name="T43" fmla="*/ 305 h 2539"/>
                <a:gd name="T44" fmla="*/ 30 w 622"/>
                <a:gd name="T45" fmla="*/ 445 h 2539"/>
                <a:gd name="T46" fmla="*/ 13 w 622"/>
                <a:gd name="T47" fmla="*/ 525 h 2539"/>
                <a:gd name="T48" fmla="*/ 4 w 622"/>
                <a:gd name="T49" fmla="*/ 607 h 2539"/>
                <a:gd name="T50" fmla="*/ 1 w 622"/>
                <a:gd name="T51" fmla="*/ 814 h 2539"/>
                <a:gd name="T52" fmla="*/ 12 w 622"/>
                <a:gd name="T53" fmla="*/ 925 h 2539"/>
                <a:gd name="T54" fmla="*/ 33 w 622"/>
                <a:gd name="T55" fmla="*/ 1052 h 2539"/>
                <a:gd name="T56" fmla="*/ 71 w 622"/>
                <a:gd name="T57" fmla="*/ 1220 h 2539"/>
                <a:gd name="T58" fmla="*/ 95 w 622"/>
                <a:gd name="T59" fmla="*/ 1306 h 2539"/>
                <a:gd name="T60" fmla="*/ 117 w 622"/>
                <a:gd name="T61" fmla="*/ 1350 h 2539"/>
                <a:gd name="T62" fmla="*/ 150 w 622"/>
                <a:gd name="T63" fmla="*/ 1397 h 2539"/>
                <a:gd name="T64" fmla="*/ 194 w 622"/>
                <a:gd name="T65" fmla="*/ 1435 h 2539"/>
                <a:gd name="T66" fmla="*/ 213 w 622"/>
                <a:gd name="T67" fmla="*/ 1513 h 2539"/>
                <a:gd name="T68" fmla="*/ 219 w 622"/>
                <a:gd name="T69" fmla="*/ 1570 h 2539"/>
                <a:gd name="T70" fmla="*/ 233 w 622"/>
                <a:gd name="T71" fmla="*/ 1625 h 2539"/>
                <a:gd name="T72" fmla="*/ 280 w 622"/>
                <a:gd name="T73" fmla="*/ 1735 h 2539"/>
                <a:gd name="T74" fmla="*/ 311 w 622"/>
                <a:gd name="T75" fmla="*/ 1808 h 2539"/>
                <a:gd name="T76" fmla="*/ 344 w 622"/>
                <a:gd name="T77" fmla="*/ 1913 h 2539"/>
                <a:gd name="T78" fmla="*/ 374 w 622"/>
                <a:gd name="T79" fmla="*/ 2019 h 2539"/>
                <a:gd name="T80" fmla="*/ 416 w 622"/>
                <a:gd name="T81" fmla="*/ 2146 h 2539"/>
                <a:gd name="T82" fmla="*/ 504 w 622"/>
                <a:gd name="T83" fmla="*/ 2351 h 2539"/>
                <a:gd name="T84" fmla="*/ 550 w 622"/>
                <a:gd name="T85" fmla="*/ 2449 h 2539"/>
                <a:gd name="T86" fmla="*/ 593 w 622"/>
                <a:gd name="T87" fmla="*/ 2518 h 2539"/>
                <a:gd name="T88" fmla="*/ 622 w 622"/>
                <a:gd name="T89" fmla="*/ 2539 h 2539"/>
                <a:gd name="T90" fmla="*/ 616 w 622"/>
                <a:gd name="T91" fmla="*/ 2479 h 2539"/>
                <a:gd name="T92" fmla="*/ 595 w 622"/>
                <a:gd name="T93" fmla="*/ 2343 h 2539"/>
                <a:gd name="T94" fmla="*/ 594 w 622"/>
                <a:gd name="T95" fmla="*/ 2262 h 2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22" h="2539">
                  <a:moveTo>
                    <a:pt x="594" y="2262"/>
                  </a:moveTo>
                  <a:lnTo>
                    <a:pt x="556" y="2174"/>
                  </a:lnTo>
                  <a:lnTo>
                    <a:pt x="556" y="2174"/>
                  </a:lnTo>
                  <a:lnTo>
                    <a:pt x="527" y="2090"/>
                  </a:lnTo>
                  <a:lnTo>
                    <a:pt x="502" y="2007"/>
                  </a:lnTo>
                  <a:lnTo>
                    <a:pt x="477" y="1922"/>
                  </a:lnTo>
                  <a:lnTo>
                    <a:pt x="455" y="1837"/>
                  </a:lnTo>
                  <a:lnTo>
                    <a:pt x="435" y="1753"/>
                  </a:lnTo>
                  <a:lnTo>
                    <a:pt x="417" y="1666"/>
                  </a:lnTo>
                  <a:lnTo>
                    <a:pt x="401" y="1580"/>
                  </a:lnTo>
                  <a:lnTo>
                    <a:pt x="388" y="1494"/>
                  </a:lnTo>
                  <a:lnTo>
                    <a:pt x="382" y="1435"/>
                  </a:lnTo>
                  <a:lnTo>
                    <a:pt x="382" y="1435"/>
                  </a:lnTo>
                  <a:lnTo>
                    <a:pt x="391" y="1432"/>
                  </a:lnTo>
                  <a:lnTo>
                    <a:pt x="395" y="1429"/>
                  </a:lnTo>
                  <a:lnTo>
                    <a:pt x="398" y="1426"/>
                  </a:lnTo>
                  <a:lnTo>
                    <a:pt x="398" y="1426"/>
                  </a:lnTo>
                  <a:lnTo>
                    <a:pt x="401" y="1422"/>
                  </a:lnTo>
                  <a:lnTo>
                    <a:pt x="401" y="1416"/>
                  </a:lnTo>
                  <a:lnTo>
                    <a:pt x="401" y="1406"/>
                  </a:lnTo>
                  <a:lnTo>
                    <a:pt x="401" y="1406"/>
                  </a:lnTo>
                  <a:lnTo>
                    <a:pt x="398" y="1359"/>
                  </a:lnTo>
                  <a:lnTo>
                    <a:pt x="397" y="1312"/>
                  </a:lnTo>
                  <a:lnTo>
                    <a:pt x="397" y="1219"/>
                  </a:lnTo>
                  <a:lnTo>
                    <a:pt x="398" y="1125"/>
                  </a:lnTo>
                  <a:lnTo>
                    <a:pt x="403" y="1033"/>
                  </a:lnTo>
                  <a:lnTo>
                    <a:pt x="403" y="1033"/>
                  </a:lnTo>
                  <a:lnTo>
                    <a:pt x="409" y="919"/>
                  </a:lnTo>
                  <a:lnTo>
                    <a:pt x="413" y="863"/>
                  </a:lnTo>
                  <a:lnTo>
                    <a:pt x="417" y="806"/>
                  </a:lnTo>
                  <a:lnTo>
                    <a:pt x="425" y="749"/>
                  </a:lnTo>
                  <a:lnTo>
                    <a:pt x="432" y="694"/>
                  </a:lnTo>
                  <a:lnTo>
                    <a:pt x="441" y="637"/>
                  </a:lnTo>
                  <a:lnTo>
                    <a:pt x="451" y="581"/>
                  </a:lnTo>
                  <a:lnTo>
                    <a:pt x="463" y="527"/>
                  </a:lnTo>
                  <a:lnTo>
                    <a:pt x="477" y="473"/>
                  </a:lnTo>
                  <a:lnTo>
                    <a:pt x="493" y="419"/>
                  </a:lnTo>
                  <a:lnTo>
                    <a:pt x="511" y="366"/>
                  </a:lnTo>
                  <a:lnTo>
                    <a:pt x="531" y="313"/>
                  </a:lnTo>
                  <a:lnTo>
                    <a:pt x="553" y="262"/>
                  </a:lnTo>
                  <a:lnTo>
                    <a:pt x="578" y="212"/>
                  </a:lnTo>
                  <a:lnTo>
                    <a:pt x="607" y="164"/>
                  </a:lnTo>
                  <a:lnTo>
                    <a:pt x="603" y="135"/>
                  </a:lnTo>
                  <a:lnTo>
                    <a:pt x="603" y="135"/>
                  </a:lnTo>
                  <a:lnTo>
                    <a:pt x="579" y="113"/>
                  </a:lnTo>
                  <a:lnTo>
                    <a:pt x="556" y="93"/>
                  </a:lnTo>
                  <a:lnTo>
                    <a:pt x="531" y="74"/>
                  </a:lnTo>
                  <a:lnTo>
                    <a:pt x="505" y="57"/>
                  </a:lnTo>
                  <a:lnTo>
                    <a:pt x="477" y="43"/>
                  </a:lnTo>
                  <a:lnTo>
                    <a:pt x="448" y="31"/>
                  </a:lnTo>
                  <a:lnTo>
                    <a:pt x="419" y="21"/>
                  </a:lnTo>
                  <a:lnTo>
                    <a:pt x="390" y="12"/>
                  </a:lnTo>
                  <a:lnTo>
                    <a:pt x="390" y="12"/>
                  </a:lnTo>
                  <a:lnTo>
                    <a:pt x="356" y="6"/>
                  </a:lnTo>
                  <a:lnTo>
                    <a:pt x="322" y="2"/>
                  </a:lnTo>
                  <a:lnTo>
                    <a:pt x="287" y="0"/>
                  </a:lnTo>
                  <a:lnTo>
                    <a:pt x="254" y="3"/>
                  </a:lnTo>
                  <a:lnTo>
                    <a:pt x="212" y="47"/>
                  </a:lnTo>
                  <a:lnTo>
                    <a:pt x="212" y="47"/>
                  </a:lnTo>
                  <a:lnTo>
                    <a:pt x="193" y="76"/>
                  </a:lnTo>
                  <a:lnTo>
                    <a:pt x="176" y="109"/>
                  </a:lnTo>
                  <a:lnTo>
                    <a:pt x="160" y="141"/>
                  </a:lnTo>
                  <a:lnTo>
                    <a:pt x="146" y="173"/>
                  </a:lnTo>
                  <a:lnTo>
                    <a:pt x="117" y="239"/>
                  </a:lnTo>
                  <a:lnTo>
                    <a:pt x="89" y="305"/>
                  </a:lnTo>
                  <a:lnTo>
                    <a:pt x="89" y="305"/>
                  </a:lnTo>
                  <a:lnTo>
                    <a:pt x="58" y="373"/>
                  </a:lnTo>
                  <a:lnTo>
                    <a:pt x="44" y="410"/>
                  </a:lnTo>
                  <a:lnTo>
                    <a:pt x="30" y="445"/>
                  </a:lnTo>
                  <a:lnTo>
                    <a:pt x="30" y="445"/>
                  </a:lnTo>
                  <a:lnTo>
                    <a:pt x="20" y="486"/>
                  </a:lnTo>
                  <a:lnTo>
                    <a:pt x="13" y="525"/>
                  </a:lnTo>
                  <a:lnTo>
                    <a:pt x="9" y="566"/>
                  </a:lnTo>
                  <a:lnTo>
                    <a:pt x="4" y="607"/>
                  </a:lnTo>
                  <a:lnTo>
                    <a:pt x="4" y="607"/>
                  </a:lnTo>
                  <a:lnTo>
                    <a:pt x="1" y="676"/>
                  </a:lnTo>
                  <a:lnTo>
                    <a:pt x="0" y="745"/>
                  </a:lnTo>
                  <a:lnTo>
                    <a:pt x="1" y="814"/>
                  </a:lnTo>
                  <a:lnTo>
                    <a:pt x="7" y="881"/>
                  </a:lnTo>
                  <a:lnTo>
                    <a:pt x="7" y="881"/>
                  </a:lnTo>
                  <a:lnTo>
                    <a:pt x="12" y="925"/>
                  </a:lnTo>
                  <a:lnTo>
                    <a:pt x="19" y="967"/>
                  </a:lnTo>
                  <a:lnTo>
                    <a:pt x="26" y="1010"/>
                  </a:lnTo>
                  <a:lnTo>
                    <a:pt x="33" y="1052"/>
                  </a:lnTo>
                  <a:lnTo>
                    <a:pt x="51" y="1137"/>
                  </a:lnTo>
                  <a:lnTo>
                    <a:pt x="71" y="1220"/>
                  </a:lnTo>
                  <a:lnTo>
                    <a:pt x="71" y="1220"/>
                  </a:lnTo>
                  <a:lnTo>
                    <a:pt x="77" y="1249"/>
                  </a:lnTo>
                  <a:lnTo>
                    <a:pt x="86" y="1279"/>
                  </a:lnTo>
                  <a:lnTo>
                    <a:pt x="95" y="1306"/>
                  </a:lnTo>
                  <a:lnTo>
                    <a:pt x="106" y="1334"/>
                  </a:lnTo>
                  <a:lnTo>
                    <a:pt x="106" y="1334"/>
                  </a:lnTo>
                  <a:lnTo>
                    <a:pt x="117" y="1350"/>
                  </a:lnTo>
                  <a:lnTo>
                    <a:pt x="127" y="1366"/>
                  </a:lnTo>
                  <a:lnTo>
                    <a:pt x="139" y="1383"/>
                  </a:lnTo>
                  <a:lnTo>
                    <a:pt x="150" y="1397"/>
                  </a:lnTo>
                  <a:lnTo>
                    <a:pt x="165" y="1410"/>
                  </a:lnTo>
                  <a:lnTo>
                    <a:pt x="178" y="1423"/>
                  </a:lnTo>
                  <a:lnTo>
                    <a:pt x="194" y="1435"/>
                  </a:lnTo>
                  <a:lnTo>
                    <a:pt x="210" y="1445"/>
                  </a:lnTo>
                  <a:lnTo>
                    <a:pt x="213" y="1513"/>
                  </a:lnTo>
                  <a:lnTo>
                    <a:pt x="213" y="1513"/>
                  </a:lnTo>
                  <a:lnTo>
                    <a:pt x="214" y="1532"/>
                  </a:lnTo>
                  <a:lnTo>
                    <a:pt x="216" y="1551"/>
                  </a:lnTo>
                  <a:lnTo>
                    <a:pt x="219" y="1570"/>
                  </a:lnTo>
                  <a:lnTo>
                    <a:pt x="222" y="1589"/>
                  </a:lnTo>
                  <a:lnTo>
                    <a:pt x="228" y="1608"/>
                  </a:lnTo>
                  <a:lnTo>
                    <a:pt x="233" y="1625"/>
                  </a:lnTo>
                  <a:lnTo>
                    <a:pt x="247" y="1662"/>
                  </a:lnTo>
                  <a:lnTo>
                    <a:pt x="263" y="1698"/>
                  </a:lnTo>
                  <a:lnTo>
                    <a:pt x="280" y="1735"/>
                  </a:lnTo>
                  <a:lnTo>
                    <a:pt x="296" y="1772"/>
                  </a:lnTo>
                  <a:lnTo>
                    <a:pt x="311" y="1808"/>
                  </a:lnTo>
                  <a:lnTo>
                    <a:pt x="311" y="1808"/>
                  </a:lnTo>
                  <a:lnTo>
                    <a:pt x="321" y="1833"/>
                  </a:lnTo>
                  <a:lnTo>
                    <a:pt x="330" y="1859"/>
                  </a:lnTo>
                  <a:lnTo>
                    <a:pt x="344" y="1913"/>
                  </a:lnTo>
                  <a:lnTo>
                    <a:pt x="359" y="1966"/>
                  </a:lnTo>
                  <a:lnTo>
                    <a:pt x="374" y="2019"/>
                  </a:lnTo>
                  <a:lnTo>
                    <a:pt x="374" y="2019"/>
                  </a:lnTo>
                  <a:lnTo>
                    <a:pt x="387" y="2061"/>
                  </a:lnTo>
                  <a:lnTo>
                    <a:pt x="401" y="2104"/>
                  </a:lnTo>
                  <a:lnTo>
                    <a:pt x="416" y="2146"/>
                  </a:lnTo>
                  <a:lnTo>
                    <a:pt x="433" y="2187"/>
                  </a:lnTo>
                  <a:lnTo>
                    <a:pt x="467" y="2269"/>
                  </a:lnTo>
                  <a:lnTo>
                    <a:pt x="504" y="2351"/>
                  </a:lnTo>
                  <a:lnTo>
                    <a:pt x="504" y="2351"/>
                  </a:lnTo>
                  <a:lnTo>
                    <a:pt x="525" y="2401"/>
                  </a:lnTo>
                  <a:lnTo>
                    <a:pt x="550" y="2449"/>
                  </a:lnTo>
                  <a:lnTo>
                    <a:pt x="563" y="2472"/>
                  </a:lnTo>
                  <a:lnTo>
                    <a:pt x="577" y="2496"/>
                  </a:lnTo>
                  <a:lnTo>
                    <a:pt x="593" y="2518"/>
                  </a:lnTo>
                  <a:lnTo>
                    <a:pt x="609" y="2539"/>
                  </a:lnTo>
                  <a:lnTo>
                    <a:pt x="622" y="2539"/>
                  </a:lnTo>
                  <a:lnTo>
                    <a:pt x="622" y="2539"/>
                  </a:lnTo>
                  <a:lnTo>
                    <a:pt x="620" y="2509"/>
                  </a:lnTo>
                  <a:lnTo>
                    <a:pt x="616" y="2479"/>
                  </a:lnTo>
                  <a:lnTo>
                    <a:pt x="616" y="2479"/>
                  </a:lnTo>
                  <a:lnTo>
                    <a:pt x="607" y="2425"/>
                  </a:lnTo>
                  <a:lnTo>
                    <a:pt x="598" y="2370"/>
                  </a:lnTo>
                  <a:lnTo>
                    <a:pt x="595" y="2343"/>
                  </a:lnTo>
                  <a:lnTo>
                    <a:pt x="593" y="2316"/>
                  </a:lnTo>
                  <a:lnTo>
                    <a:pt x="593" y="2288"/>
                  </a:lnTo>
                  <a:lnTo>
                    <a:pt x="594" y="2262"/>
                  </a:lnTo>
                  <a:lnTo>
                    <a:pt x="594" y="2262"/>
                  </a:lnTo>
                  <a:close/>
                </a:path>
              </a:pathLst>
            </a:custGeom>
            <a:solidFill>
              <a:srgbClr val="034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5" name="Freeform 104">
              <a:extLst>
                <a:ext uri="{FF2B5EF4-FFF2-40B4-BE49-F238E27FC236}">
                  <a16:creationId xmlns:a16="http://schemas.microsoft.com/office/drawing/2014/main" id="{F80D385A-3625-9257-5F57-E9BC4CE1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" y="1595"/>
              <a:ext cx="282" cy="426"/>
            </a:xfrm>
            <a:custGeom>
              <a:avLst/>
              <a:gdLst>
                <a:gd name="T0" fmla="*/ 730 w 846"/>
                <a:gd name="T1" fmla="*/ 44 h 1280"/>
                <a:gd name="T2" fmla="*/ 704 w 846"/>
                <a:gd name="T3" fmla="*/ 101 h 1280"/>
                <a:gd name="T4" fmla="*/ 644 w 846"/>
                <a:gd name="T5" fmla="*/ 214 h 1280"/>
                <a:gd name="T6" fmla="*/ 578 w 846"/>
                <a:gd name="T7" fmla="*/ 320 h 1280"/>
                <a:gd name="T8" fmla="*/ 505 w 846"/>
                <a:gd name="T9" fmla="*/ 424 h 1280"/>
                <a:gd name="T10" fmla="*/ 466 w 846"/>
                <a:gd name="T11" fmla="*/ 475 h 1280"/>
                <a:gd name="T12" fmla="*/ 397 w 846"/>
                <a:gd name="T13" fmla="*/ 557 h 1280"/>
                <a:gd name="T14" fmla="*/ 254 w 846"/>
                <a:gd name="T15" fmla="*/ 720 h 1280"/>
                <a:gd name="T16" fmla="*/ 184 w 846"/>
                <a:gd name="T17" fmla="*/ 803 h 1280"/>
                <a:gd name="T18" fmla="*/ 119 w 846"/>
                <a:gd name="T19" fmla="*/ 885 h 1280"/>
                <a:gd name="T20" fmla="*/ 67 w 846"/>
                <a:gd name="T21" fmla="*/ 945 h 1280"/>
                <a:gd name="T22" fmla="*/ 48 w 846"/>
                <a:gd name="T23" fmla="*/ 964 h 1280"/>
                <a:gd name="T24" fmla="*/ 2 w 846"/>
                <a:gd name="T25" fmla="*/ 1005 h 1280"/>
                <a:gd name="T26" fmla="*/ 3 w 846"/>
                <a:gd name="T27" fmla="*/ 1039 h 1280"/>
                <a:gd name="T28" fmla="*/ 72 w 846"/>
                <a:gd name="T29" fmla="*/ 1280 h 1280"/>
                <a:gd name="T30" fmla="*/ 364 w 846"/>
                <a:gd name="T31" fmla="*/ 1233 h 1280"/>
                <a:gd name="T32" fmla="*/ 411 w 846"/>
                <a:gd name="T33" fmla="*/ 1224 h 1280"/>
                <a:gd name="T34" fmla="*/ 505 w 846"/>
                <a:gd name="T35" fmla="*/ 1204 h 1280"/>
                <a:gd name="T36" fmla="*/ 552 w 846"/>
                <a:gd name="T37" fmla="*/ 1189 h 1280"/>
                <a:gd name="T38" fmla="*/ 596 w 846"/>
                <a:gd name="T39" fmla="*/ 1172 h 1280"/>
                <a:gd name="T40" fmla="*/ 637 w 846"/>
                <a:gd name="T41" fmla="*/ 1150 h 1280"/>
                <a:gd name="T42" fmla="*/ 675 w 846"/>
                <a:gd name="T43" fmla="*/ 1122 h 1280"/>
                <a:gd name="T44" fmla="*/ 708 w 846"/>
                <a:gd name="T45" fmla="*/ 1090 h 1280"/>
                <a:gd name="T46" fmla="*/ 724 w 846"/>
                <a:gd name="T47" fmla="*/ 1071 h 1280"/>
                <a:gd name="T48" fmla="*/ 749 w 846"/>
                <a:gd name="T49" fmla="*/ 1028 h 1280"/>
                <a:gd name="T50" fmla="*/ 770 w 846"/>
                <a:gd name="T51" fmla="*/ 984 h 1280"/>
                <a:gd name="T52" fmla="*/ 793 w 846"/>
                <a:gd name="T53" fmla="*/ 914 h 1280"/>
                <a:gd name="T54" fmla="*/ 806 w 846"/>
                <a:gd name="T55" fmla="*/ 867 h 1280"/>
                <a:gd name="T56" fmla="*/ 825 w 846"/>
                <a:gd name="T57" fmla="*/ 772 h 1280"/>
                <a:gd name="T58" fmla="*/ 840 w 846"/>
                <a:gd name="T59" fmla="*/ 677 h 1280"/>
                <a:gd name="T60" fmla="*/ 846 w 846"/>
                <a:gd name="T61" fmla="*/ 581 h 1280"/>
                <a:gd name="T62" fmla="*/ 846 w 846"/>
                <a:gd name="T63" fmla="*/ 533 h 1280"/>
                <a:gd name="T64" fmla="*/ 840 w 846"/>
                <a:gd name="T65" fmla="*/ 399 h 1280"/>
                <a:gd name="T66" fmla="*/ 824 w 846"/>
                <a:gd name="T67" fmla="*/ 199 h 1280"/>
                <a:gd name="T68" fmla="*/ 818 w 846"/>
                <a:gd name="T69" fmla="*/ 67 h 1280"/>
                <a:gd name="T70" fmla="*/ 819 w 846"/>
                <a:gd name="T71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6" h="1280">
                  <a:moveTo>
                    <a:pt x="819" y="0"/>
                  </a:moveTo>
                  <a:lnTo>
                    <a:pt x="730" y="44"/>
                  </a:lnTo>
                  <a:lnTo>
                    <a:pt x="730" y="44"/>
                  </a:lnTo>
                  <a:lnTo>
                    <a:pt x="704" y="101"/>
                  </a:lnTo>
                  <a:lnTo>
                    <a:pt x="675" y="158"/>
                  </a:lnTo>
                  <a:lnTo>
                    <a:pt x="644" y="214"/>
                  </a:lnTo>
                  <a:lnTo>
                    <a:pt x="612" y="268"/>
                  </a:lnTo>
                  <a:lnTo>
                    <a:pt x="578" y="320"/>
                  </a:lnTo>
                  <a:lnTo>
                    <a:pt x="542" y="373"/>
                  </a:lnTo>
                  <a:lnTo>
                    <a:pt x="505" y="424"/>
                  </a:lnTo>
                  <a:lnTo>
                    <a:pt x="466" y="475"/>
                  </a:lnTo>
                  <a:lnTo>
                    <a:pt x="466" y="475"/>
                  </a:lnTo>
                  <a:lnTo>
                    <a:pt x="432" y="516"/>
                  </a:lnTo>
                  <a:lnTo>
                    <a:pt x="397" y="557"/>
                  </a:lnTo>
                  <a:lnTo>
                    <a:pt x="326" y="639"/>
                  </a:lnTo>
                  <a:lnTo>
                    <a:pt x="254" y="720"/>
                  </a:lnTo>
                  <a:lnTo>
                    <a:pt x="219" y="761"/>
                  </a:lnTo>
                  <a:lnTo>
                    <a:pt x="184" y="803"/>
                  </a:lnTo>
                  <a:lnTo>
                    <a:pt x="184" y="803"/>
                  </a:lnTo>
                  <a:lnTo>
                    <a:pt x="119" y="885"/>
                  </a:lnTo>
                  <a:lnTo>
                    <a:pt x="85" y="924"/>
                  </a:lnTo>
                  <a:lnTo>
                    <a:pt x="67" y="945"/>
                  </a:lnTo>
                  <a:lnTo>
                    <a:pt x="48" y="964"/>
                  </a:lnTo>
                  <a:lnTo>
                    <a:pt x="48" y="964"/>
                  </a:lnTo>
                  <a:lnTo>
                    <a:pt x="27" y="984"/>
                  </a:lnTo>
                  <a:lnTo>
                    <a:pt x="2" y="1005"/>
                  </a:lnTo>
                  <a:lnTo>
                    <a:pt x="3" y="1039"/>
                  </a:lnTo>
                  <a:lnTo>
                    <a:pt x="3" y="1039"/>
                  </a:lnTo>
                  <a:lnTo>
                    <a:pt x="0" y="1280"/>
                  </a:lnTo>
                  <a:lnTo>
                    <a:pt x="72" y="1280"/>
                  </a:lnTo>
                  <a:lnTo>
                    <a:pt x="72" y="1280"/>
                  </a:lnTo>
                  <a:lnTo>
                    <a:pt x="364" y="1233"/>
                  </a:lnTo>
                  <a:lnTo>
                    <a:pt x="364" y="1233"/>
                  </a:lnTo>
                  <a:lnTo>
                    <a:pt x="411" y="1224"/>
                  </a:lnTo>
                  <a:lnTo>
                    <a:pt x="459" y="1216"/>
                  </a:lnTo>
                  <a:lnTo>
                    <a:pt x="505" y="1204"/>
                  </a:lnTo>
                  <a:lnTo>
                    <a:pt x="529" y="1197"/>
                  </a:lnTo>
                  <a:lnTo>
                    <a:pt x="552" y="1189"/>
                  </a:lnTo>
                  <a:lnTo>
                    <a:pt x="574" y="1182"/>
                  </a:lnTo>
                  <a:lnTo>
                    <a:pt x="596" y="1172"/>
                  </a:lnTo>
                  <a:lnTo>
                    <a:pt x="616" y="1161"/>
                  </a:lnTo>
                  <a:lnTo>
                    <a:pt x="637" y="1150"/>
                  </a:lnTo>
                  <a:lnTo>
                    <a:pt x="657" y="1137"/>
                  </a:lnTo>
                  <a:lnTo>
                    <a:pt x="675" y="1122"/>
                  </a:lnTo>
                  <a:lnTo>
                    <a:pt x="692" y="1107"/>
                  </a:lnTo>
                  <a:lnTo>
                    <a:pt x="708" y="1090"/>
                  </a:lnTo>
                  <a:lnTo>
                    <a:pt x="708" y="1090"/>
                  </a:lnTo>
                  <a:lnTo>
                    <a:pt x="724" y="1071"/>
                  </a:lnTo>
                  <a:lnTo>
                    <a:pt x="738" y="1050"/>
                  </a:lnTo>
                  <a:lnTo>
                    <a:pt x="749" y="1028"/>
                  </a:lnTo>
                  <a:lnTo>
                    <a:pt x="759" y="1006"/>
                  </a:lnTo>
                  <a:lnTo>
                    <a:pt x="770" y="984"/>
                  </a:lnTo>
                  <a:lnTo>
                    <a:pt x="778" y="961"/>
                  </a:lnTo>
                  <a:lnTo>
                    <a:pt x="793" y="914"/>
                  </a:lnTo>
                  <a:lnTo>
                    <a:pt x="793" y="914"/>
                  </a:lnTo>
                  <a:lnTo>
                    <a:pt x="806" y="867"/>
                  </a:lnTo>
                  <a:lnTo>
                    <a:pt x="816" y="821"/>
                  </a:lnTo>
                  <a:lnTo>
                    <a:pt x="825" y="772"/>
                  </a:lnTo>
                  <a:lnTo>
                    <a:pt x="834" y="726"/>
                  </a:lnTo>
                  <a:lnTo>
                    <a:pt x="840" y="677"/>
                  </a:lnTo>
                  <a:lnTo>
                    <a:pt x="843" y="629"/>
                  </a:lnTo>
                  <a:lnTo>
                    <a:pt x="846" y="581"/>
                  </a:lnTo>
                  <a:lnTo>
                    <a:pt x="846" y="533"/>
                  </a:lnTo>
                  <a:lnTo>
                    <a:pt x="846" y="533"/>
                  </a:lnTo>
                  <a:lnTo>
                    <a:pt x="844" y="465"/>
                  </a:lnTo>
                  <a:lnTo>
                    <a:pt x="840" y="399"/>
                  </a:lnTo>
                  <a:lnTo>
                    <a:pt x="828" y="266"/>
                  </a:lnTo>
                  <a:lnTo>
                    <a:pt x="824" y="199"/>
                  </a:lnTo>
                  <a:lnTo>
                    <a:pt x="819" y="133"/>
                  </a:lnTo>
                  <a:lnTo>
                    <a:pt x="818" y="67"/>
                  </a:lnTo>
                  <a:lnTo>
                    <a:pt x="818" y="34"/>
                  </a:lnTo>
                  <a:lnTo>
                    <a:pt x="819" y="0"/>
                  </a:lnTo>
                  <a:lnTo>
                    <a:pt x="819" y="0"/>
                  </a:lnTo>
                  <a:close/>
                </a:path>
              </a:pathLst>
            </a:custGeom>
            <a:solidFill>
              <a:srgbClr val="034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6" name="Freeform 105">
              <a:extLst>
                <a:ext uri="{FF2B5EF4-FFF2-40B4-BE49-F238E27FC236}">
                  <a16:creationId xmlns:a16="http://schemas.microsoft.com/office/drawing/2014/main" id="{23574013-FEA1-0F31-D1D3-2A0DF1F35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" y="202"/>
              <a:ext cx="454" cy="683"/>
            </a:xfrm>
            <a:custGeom>
              <a:avLst/>
              <a:gdLst>
                <a:gd name="T0" fmla="*/ 251 w 1362"/>
                <a:gd name="T1" fmla="*/ 212 h 2048"/>
                <a:gd name="T2" fmla="*/ 146 w 1362"/>
                <a:gd name="T3" fmla="*/ 252 h 2048"/>
                <a:gd name="T4" fmla="*/ 93 w 1362"/>
                <a:gd name="T5" fmla="*/ 339 h 2048"/>
                <a:gd name="T6" fmla="*/ 88 w 1362"/>
                <a:gd name="T7" fmla="*/ 525 h 2048"/>
                <a:gd name="T8" fmla="*/ 104 w 1362"/>
                <a:gd name="T9" fmla="*/ 639 h 2048"/>
                <a:gd name="T10" fmla="*/ 142 w 1362"/>
                <a:gd name="T11" fmla="*/ 766 h 2048"/>
                <a:gd name="T12" fmla="*/ 127 w 1362"/>
                <a:gd name="T13" fmla="*/ 822 h 2048"/>
                <a:gd name="T14" fmla="*/ 121 w 1362"/>
                <a:gd name="T15" fmla="*/ 899 h 2048"/>
                <a:gd name="T16" fmla="*/ 131 w 1362"/>
                <a:gd name="T17" fmla="*/ 977 h 2048"/>
                <a:gd name="T18" fmla="*/ 156 w 1362"/>
                <a:gd name="T19" fmla="*/ 1052 h 2048"/>
                <a:gd name="T20" fmla="*/ 134 w 1362"/>
                <a:gd name="T21" fmla="*/ 1084 h 2048"/>
                <a:gd name="T22" fmla="*/ 98 w 1362"/>
                <a:gd name="T23" fmla="*/ 1109 h 2048"/>
                <a:gd name="T24" fmla="*/ 57 w 1362"/>
                <a:gd name="T25" fmla="*/ 1167 h 2048"/>
                <a:gd name="T26" fmla="*/ 29 w 1362"/>
                <a:gd name="T27" fmla="*/ 1234 h 2048"/>
                <a:gd name="T28" fmla="*/ 7 w 1362"/>
                <a:gd name="T29" fmla="*/ 1331 h 2048"/>
                <a:gd name="T30" fmla="*/ 0 w 1362"/>
                <a:gd name="T31" fmla="*/ 1429 h 2048"/>
                <a:gd name="T32" fmla="*/ 7 w 1362"/>
                <a:gd name="T33" fmla="*/ 1527 h 2048"/>
                <a:gd name="T34" fmla="*/ 45 w 1362"/>
                <a:gd name="T35" fmla="*/ 1612 h 2048"/>
                <a:gd name="T36" fmla="*/ 76 w 1362"/>
                <a:gd name="T37" fmla="*/ 1719 h 2048"/>
                <a:gd name="T38" fmla="*/ 98 w 1362"/>
                <a:gd name="T39" fmla="*/ 1811 h 2048"/>
                <a:gd name="T40" fmla="*/ 117 w 1362"/>
                <a:gd name="T41" fmla="*/ 1855 h 2048"/>
                <a:gd name="T42" fmla="*/ 185 w 1362"/>
                <a:gd name="T43" fmla="*/ 1939 h 2048"/>
                <a:gd name="T44" fmla="*/ 286 w 1362"/>
                <a:gd name="T45" fmla="*/ 2018 h 2048"/>
                <a:gd name="T46" fmla="*/ 330 w 1362"/>
                <a:gd name="T47" fmla="*/ 2042 h 2048"/>
                <a:gd name="T48" fmla="*/ 371 w 1362"/>
                <a:gd name="T49" fmla="*/ 2046 h 2048"/>
                <a:gd name="T50" fmla="*/ 407 w 1362"/>
                <a:gd name="T51" fmla="*/ 2034 h 2048"/>
                <a:gd name="T52" fmla="*/ 445 w 1362"/>
                <a:gd name="T53" fmla="*/ 2004 h 2048"/>
                <a:gd name="T54" fmla="*/ 482 w 1362"/>
                <a:gd name="T55" fmla="*/ 1955 h 2048"/>
                <a:gd name="T56" fmla="*/ 524 w 1362"/>
                <a:gd name="T57" fmla="*/ 1871 h 2048"/>
                <a:gd name="T58" fmla="*/ 539 w 1362"/>
                <a:gd name="T59" fmla="*/ 1752 h 2048"/>
                <a:gd name="T60" fmla="*/ 569 w 1362"/>
                <a:gd name="T61" fmla="*/ 1672 h 2048"/>
                <a:gd name="T62" fmla="*/ 596 w 1362"/>
                <a:gd name="T63" fmla="*/ 1629 h 2048"/>
                <a:gd name="T64" fmla="*/ 669 w 1362"/>
                <a:gd name="T65" fmla="*/ 1558 h 2048"/>
                <a:gd name="T66" fmla="*/ 755 w 1362"/>
                <a:gd name="T67" fmla="*/ 1499 h 2048"/>
                <a:gd name="T68" fmla="*/ 809 w 1362"/>
                <a:gd name="T69" fmla="*/ 1463 h 2048"/>
                <a:gd name="T70" fmla="*/ 850 w 1362"/>
                <a:gd name="T71" fmla="*/ 1410 h 2048"/>
                <a:gd name="T72" fmla="*/ 1067 w 1362"/>
                <a:gd name="T73" fmla="*/ 1328 h 2048"/>
                <a:gd name="T74" fmla="*/ 1212 w 1362"/>
                <a:gd name="T75" fmla="*/ 1253 h 2048"/>
                <a:gd name="T76" fmla="*/ 1308 w 1362"/>
                <a:gd name="T77" fmla="*/ 1183 h 2048"/>
                <a:gd name="T78" fmla="*/ 1314 w 1362"/>
                <a:gd name="T79" fmla="*/ 1090 h 2048"/>
                <a:gd name="T80" fmla="*/ 1280 w 1362"/>
                <a:gd name="T81" fmla="*/ 905 h 2048"/>
                <a:gd name="T82" fmla="*/ 1266 w 1362"/>
                <a:gd name="T83" fmla="*/ 743 h 2048"/>
                <a:gd name="T84" fmla="*/ 1314 w 1362"/>
                <a:gd name="T85" fmla="*/ 660 h 2048"/>
                <a:gd name="T86" fmla="*/ 1346 w 1362"/>
                <a:gd name="T87" fmla="*/ 585 h 2048"/>
                <a:gd name="T88" fmla="*/ 1362 w 1362"/>
                <a:gd name="T89" fmla="*/ 477 h 2048"/>
                <a:gd name="T90" fmla="*/ 1342 w 1362"/>
                <a:gd name="T91" fmla="*/ 385 h 2048"/>
                <a:gd name="T92" fmla="*/ 1315 w 1362"/>
                <a:gd name="T93" fmla="*/ 345 h 2048"/>
                <a:gd name="T94" fmla="*/ 1288 w 1362"/>
                <a:gd name="T95" fmla="*/ 329 h 2048"/>
                <a:gd name="T96" fmla="*/ 1263 w 1362"/>
                <a:gd name="T97" fmla="*/ 329 h 2048"/>
                <a:gd name="T98" fmla="*/ 1232 w 1362"/>
                <a:gd name="T99" fmla="*/ 347 h 2048"/>
                <a:gd name="T100" fmla="*/ 1207 w 1362"/>
                <a:gd name="T101" fmla="*/ 380 h 2048"/>
                <a:gd name="T102" fmla="*/ 1169 w 1362"/>
                <a:gd name="T103" fmla="*/ 474 h 2048"/>
                <a:gd name="T104" fmla="*/ 1131 w 1362"/>
                <a:gd name="T105" fmla="*/ 601 h 2048"/>
                <a:gd name="T106" fmla="*/ 1080 w 1362"/>
                <a:gd name="T107" fmla="*/ 679 h 2048"/>
                <a:gd name="T108" fmla="*/ 1051 w 1362"/>
                <a:gd name="T109" fmla="*/ 506 h 2048"/>
                <a:gd name="T110" fmla="*/ 1019 w 1362"/>
                <a:gd name="T111" fmla="*/ 418 h 2048"/>
                <a:gd name="T112" fmla="*/ 923 w 1362"/>
                <a:gd name="T113" fmla="*/ 269 h 2048"/>
                <a:gd name="T114" fmla="*/ 847 w 1362"/>
                <a:gd name="T115" fmla="*/ 161 h 2048"/>
                <a:gd name="T116" fmla="*/ 793 w 1362"/>
                <a:gd name="T117" fmla="*/ 56 h 2048"/>
                <a:gd name="T118" fmla="*/ 708 w 1362"/>
                <a:gd name="T119" fmla="*/ 37 h 2048"/>
                <a:gd name="T120" fmla="*/ 575 w 1362"/>
                <a:gd name="T121" fmla="*/ 146 h 2048"/>
                <a:gd name="T122" fmla="*/ 499 w 1362"/>
                <a:gd name="T123" fmla="*/ 193 h 2048"/>
                <a:gd name="T124" fmla="*/ 422 w 1362"/>
                <a:gd name="T125" fmla="*/ 211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" h="2048">
                  <a:moveTo>
                    <a:pt x="307" y="203"/>
                  </a:moveTo>
                  <a:lnTo>
                    <a:pt x="307" y="203"/>
                  </a:lnTo>
                  <a:lnTo>
                    <a:pt x="279" y="206"/>
                  </a:lnTo>
                  <a:lnTo>
                    <a:pt x="251" y="212"/>
                  </a:lnTo>
                  <a:lnTo>
                    <a:pt x="223" y="219"/>
                  </a:lnTo>
                  <a:lnTo>
                    <a:pt x="197" y="230"/>
                  </a:lnTo>
                  <a:lnTo>
                    <a:pt x="171" y="240"/>
                  </a:lnTo>
                  <a:lnTo>
                    <a:pt x="146" y="252"/>
                  </a:lnTo>
                  <a:lnTo>
                    <a:pt x="121" y="266"/>
                  </a:lnTo>
                  <a:lnTo>
                    <a:pt x="98" y="281"/>
                  </a:lnTo>
                  <a:lnTo>
                    <a:pt x="93" y="339"/>
                  </a:lnTo>
                  <a:lnTo>
                    <a:pt x="93" y="339"/>
                  </a:lnTo>
                  <a:lnTo>
                    <a:pt x="90" y="385"/>
                  </a:lnTo>
                  <a:lnTo>
                    <a:pt x="88" y="431"/>
                  </a:lnTo>
                  <a:lnTo>
                    <a:pt x="86" y="478"/>
                  </a:lnTo>
                  <a:lnTo>
                    <a:pt x="88" y="525"/>
                  </a:lnTo>
                  <a:lnTo>
                    <a:pt x="90" y="572"/>
                  </a:lnTo>
                  <a:lnTo>
                    <a:pt x="93" y="594"/>
                  </a:lnTo>
                  <a:lnTo>
                    <a:pt x="98" y="616"/>
                  </a:lnTo>
                  <a:lnTo>
                    <a:pt x="104" y="639"/>
                  </a:lnTo>
                  <a:lnTo>
                    <a:pt x="109" y="661"/>
                  </a:lnTo>
                  <a:lnTo>
                    <a:pt x="117" y="682"/>
                  </a:lnTo>
                  <a:lnTo>
                    <a:pt x="125" y="703"/>
                  </a:lnTo>
                  <a:lnTo>
                    <a:pt x="142" y="766"/>
                  </a:lnTo>
                  <a:lnTo>
                    <a:pt x="142" y="766"/>
                  </a:lnTo>
                  <a:lnTo>
                    <a:pt x="136" y="784"/>
                  </a:lnTo>
                  <a:lnTo>
                    <a:pt x="130" y="803"/>
                  </a:lnTo>
                  <a:lnTo>
                    <a:pt x="127" y="822"/>
                  </a:lnTo>
                  <a:lnTo>
                    <a:pt x="124" y="841"/>
                  </a:lnTo>
                  <a:lnTo>
                    <a:pt x="123" y="861"/>
                  </a:lnTo>
                  <a:lnTo>
                    <a:pt x="121" y="880"/>
                  </a:lnTo>
                  <a:lnTo>
                    <a:pt x="121" y="899"/>
                  </a:lnTo>
                  <a:lnTo>
                    <a:pt x="123" y="920"/>
                  </a:lnTo>
                  <a:lnTo>
                    <a:pt x="124" y="939"/>
                  </a:lnTo>
                  <a:lnTo>
                    <a:pt x="127" y="958"/>
                  </a:lnTo>
                  <a:lnTo>
                    <a:pt x="131" y="977"/>
                  </a:lnTo>
                  <a:lnTo>
                    <a:pt x="136" y="996"/>
                  </a:lnTo>
                  <a:lnTo>
                    <a:pt x="142" y="1015"/>
                  </a:lnTo>
                  <a:lnTo>
                    <a:pt x="149" y="1034"/>
                  </a:lnTo>
                  <a:lnTo>
                    <a:pt x="156" y="1052"/>
                  </a:lnTo>
                  <a:lnTo>
                    <a:pt x="163" y="1069"/>
                  </a:lnTo>
                  <a:lnTo>
                    <a:pt x="149" y="1079"/>
                  </a:lnTo>
                  <a:lnTo>
                    <a:pt x="149" y="1079"/>
                  </a:lnTo>
                  <a:lnTo>
                    <a:pt x="134" y="1084"/>
                  </a:lnTo>
                  <a:lnTo>
                    <a:pt x="121" y="1090"/>
                  </a:lnTo>
                  <a:lnTo>
                    <a:pt x="109" y="1098"/>
                  </a:lnTo>
                  <a:lnTo>
                    <a:pt x="98" y="1109"/>
                  </a:lnTo>
                  <a:lnTo>
                    <a:pt x="98" y="1109"/>
                  </a:lnTo>
                  <a:lnTo>
                    <a:pt x="89" y="1117"/>
                  </a:lnTo>
                  <a:lnTo>
                    <a:pt x="82" y="1126"/>
                  </a:lnTo>
                  <a:lnTo>
                    <a:pt x="69" y="1145"/>
                  </a:lnTo>
                  <a:lnTo>
                    <a:pt x="57" y="1167"/>
                  </a:lnTo>
                  <a:lnTo>
                    <a:pt x="47" y="1189"/>
                  </a:lnTo>
                  <a:lnTo>
                    <a:pt x="47" y="1189"/>
                  </a:lnTo>
                  <a:lnTo>
                    <a:pt x="38" y="1212"/>
                  </a:lnTo>
                  <a:lnTo>
                    <a:pt x="29" y="1234"/>
                  </a:lnTo>
                  <a:lnTo>
                    <a:pt x="22" y="1258"/>
                  </a:lnTo>
                  <a:lnTo>
                    <a:pt x="16" y="1283"/>
                  </a:lnTo>
                  <a:lnTo>
                    <a:pt x="12" y="1306"/>
                  </a:lnTo>
                  <a:lnTo>
                    <a:pt x="7" y="1331"/>
                  </a:lnTo>
                  <a:lnTo>
                    <a:pt x="3" y="1354"/>
                  </a:lnTo>
                  <a:lnTo>
                    <a:pt x="1" y="1379"/>
                  </a:lnTo>
                  <a:lnTo>
                    <a:pt x="0" y="1404"/>
                  </a:lnTo>
                  <a:lnTo>
                    <a:pt x="0" y="1429"/>
                  </a:lnTo>
                  <a:lnTo>
                    <a:pt x="0" y="1452"/>
                  </a:lnTo>
                  <a:lnTo>
                    <a:pt x="1" y="1477"/>
                  </a:lnTo>
                  <a:lnTo>
                    <a:pt x="4" y="1502"/>
                  </a:lnTo>
                  <a:lnTo>
                    <a:pt x="7" y="1527"/>
                  </a:lnTo>
                  <a:lnTo>
                    <a:pt x="12" y="1550"/>
                  </a:lnTo>
                  <a:lnTo>
                    <a:pt x="17" y="1575"/>
                  </a:lnTo>
                  <a:lnTo>
                    <a:pt x="45" y="1612"/>
                  </a:lnTo>
                  <a:lnTo>
                    <a:pt x="45" y="1612"/>
                  </a:lnTo>
                  <a:lnTo>
                    <a:pt x="55" y="1637"/>
                  </a:lnTo>
                  <a:lnTo>
                    <a:pt x="64" y="1664"/>
                  </a:lnTo>
                  <a:lnTo>
                    <a:pt x="70" y="1691"/>
                  </a:lnTo>
                  <a:lnTo>
                    <a:pt x="76" y="1719"/>
                  </a:lnTo>
                  <a:lnTo>
                    <a:pt x="76" y="1719"/>
                  </a:lnTo>
                  <a:lnTo>
                    <a:pt x="82" y="1749"/>
                  </a:lnTo>
                  <a:lnTo>
                    <a:pt x="89" y="1780"/>
                  </a:lnTo>
                  <a:lnTo>
                    <a:pt x="98" y="1811"/>
                  </a:lnTo>
                  <a:lnTo>
                    <a:pt x="104" y="1825"/>
                  </a:lnTo>
                  <a:lnTo>
                    <a:pt x="109" y="1840"/>
                  </a:lnTo>
                  <a:lnTo>
                    <a:pt x="109" y="1840"/>
                  </a:lnTo>
                  <a:lnTo>
                    <a:pt x="117" y="1855"/>
                  </a:lnTo>
                  <a:lnTo>
                    <a:pt x="124" y="1868"/>
                  </a:lnTo>
                  <a:lnTo>
                    <a:pt x="143" y="1894"/>
                  </a:lnTo>
                  <a:lnTo>
                    <a:pt x="162" y="1917"/>
                  </a:lnTo>
                  <a:lnTo>
                    <a:pt x="185" y="1939"/>
                  </a:lnTo>
                  <a:lnTo>
                    <a:pt x="209" y="1961"/>
                  </a:lnTo>
                  <a:lnTo>
                    <a:pt x="234" y="1980"/>
                  </a:lnTo>
                  <a:lnTo>
                    <a:pt x="260" y="1999"/>
                  </a:lnTo>
                  <a:lnTo>
                    <a:pt x="286" y="2018"/>
                  </a:lnTo>
                  <a:lnTo>
                    <a:pt x="286" y="2018"/>
                  </a:lnTo>
                  <a:lnTo>
                    <a:pt x="301" y="2027"/>
                  </a:lnTo>
                  <a:lnTo>
                    <a:pt x="314" y="2036"/>
                  </a:lnTo>
                  <a:lnTo>
                    <a:pt x="330" y="2042"/>
                  </a:lnTo>
                  <a:lnTo>
                    <a:pt x="346" y="2046"/>
                  </a:lnTo>
                  <a:lnTo>
                    <a:pt x="346" y="2046"/>
                  </a:lnTo>
                  <a:lnTo>
                    <a:pt x="358" y="2048"/>
                  </a:lnTo>
                  <a:lnTo>
                    <a:pt x="371" y="2046"/>
                  </a:lnTo>
                  <a:lnTo>
                    <a:pt x="384" y="2045"/>
                  </a:lnTo>
                  <a:lnTo>
                    <a:pt x="396" y="2040"/>
                  </a:lnTo>
                  <a:lnTo>
                    <a:pt x="396" y="2040"/>
                  </a:lnTo>
                  <a:lnTo>
                    <a:pt x="407" y="2034"/>
                  </a:lnTo>
                  <a:lnTo>
                    <a:pt x="417" y="2029"/>
                  </a:lnTo>
                  <a:lnTo>
                    <a:pt x="417" y="2029"/>
                  </a:lnTo>
                  <a:lnTo>
                    <a:pt x="432" y="2017"/>
                  </a:lnTo>
                  <a:lnTo>
                    <a:pt x="445" y="2004"/>
                  </a:lnTo>
                  <a:lnTo>
                    <a:pt x="458" y="1989"/>
                  </a:lnTo>
                  <a:lnTo>
                    <a:pt x="469" y="1974"/>
                  </a:lnTo>
                  <a:lnTo>
                    <a:pt x="469" y="1974"/>
                  </a:lnTo>
                  <a:lnTo>
                    <a:pt x="482" y="1955"/>
                  </a:lnTo>
                  <a:lnTo>
                    <a:pt x="495" y="1935"/>
                  </a:lnTo>
                  <a:lnTo>
                    <a:pt x="505" y="1915"/>
                  </a:lnTo>
                  <a:lnTo>
                    <a:pt x="515" y="1893"/>
                  </a:lnTo>
                  <a:lnTo>
                    <a:pt x="524" y="1871"/>
                  </a:lnTo>
                  <a:lnTo>
                    <a:pt x="531" y="1849"/>
                  </a:lnTo>
                  <a:lnTo>
                    <a:pt x="539" y="1825"/>
                  </a:lnTo>
                  <a:lnTo>
                    <a:pt x="543" y="1802"/>
                  </a:lnTo>
                  <a:lnTo>
                    <a:pt x="539" y="1752"/>
                  </a:lnTo>
                  <a:lnTo>
                    <a:pt x="539" y="1752"/>
                  </a:lnTo>
                  <a:lnTo>
                    <a:pt x="552" y="1711"/>
                  </a:lnTo>
                  <a:lnTo>
                    <a:pt x="561" y="1691"/>
                  </a:lnTo>
                  <a:lnTo>
                    <a:pt x="569" y="1672"/>
                  </a:lnTo>
                  <a:lnTo>
                    <a:pt x="569" y="1672"/>
                  </a:lnTo>
                  <a:lnTo>
                    <a:pt x="581" y="1650"/>
                  </a:lnTo>
                  <a:lnTo>
                    <a:pt x="596" y="1629"/>
                  </a:lnTo>
                  <a:lnTo>
                    <a:pt x="596" y="1629"/>
                  </a:lnTo>
                  <a:lnTo>
                    <a:pt x="612" y="1609"/>
                  </a:lnTo>
                  <a:lnTo>
                    <a:pt x="631" y="1591"/>
                  </a:lnTo>
                  <a:lnTo>
                    <a:pt x="648" y="1574"/>
                  </a:lnTo>
                  <a:lnTo>
                    <a:pt x="669" y="1558"/>
                  </a:lnTo>
                  <a:lnTo>
                    <a:pt x="689" y="1543"/>
                  </a:lnTo>
                  <a:lnTo>
                    <a:pt x="711" y="1527"/>
                  </a:lnTo>
                  <a:lnTo>
                    <a:pt x="755" y="1499"/>
                  </a:lnTo>
                  <a:lnTo>
                    <a:pt x="755" y="1499"/>
                  </a:lnTo>
                  <a:lnTo>
                    <a:pt x="782" y="1482"/>
                  </a:lnTo>
                  <a:lnTo>
                    <a:pt x="796" y="1473"/>
                  </a:lnTo>
                  <a:lnTo>
                    <a:pt x="809" y="1463"/>
                  </a:lnTo>
                  <a:lnTo>
                    <a:pt x="809" y="1463"/>
                  </a:lnTo>
                  <a:lnTo>
                    <a:pt x="820" y="1451"/>
                  </a:lnTo>
                  <a:lnTo>
                    <a:pt x="832" y="1438"/>
                  </a:lnTo>
                  <a:lnTo>
                    <a:pt x="841" y="1425"/>
                  </a:lnTo>
                  <a:lnTo>
                    <a:pt x="850" y="1410"/>
                  </a:lnTo>
                  <a:lnTo>
                    <a:pt x="917" y="1391"/>
                  </a:lnTo>
                  <a:lnTo>
                    <a:pt x="917" y="1391"/>
                  </a:lnTo>
                  <a:lnTo>
                    <a:pt x="993" y="1360"/>
                  </a:lnTo>
                  <a:lnTo>
                    <a:pt x="1067" y="1328"/>
                  </a:lnTo>
                  <a:lnTo>
                    <a:pt x="1104" y="1312"/>
                  </a:lnTo>
                  <a:lnTo>
                    <a:pt x="1140" y="1293"/>
                  </a:lnTo>
                  <a:lnTo>
                    <a:pt x="1177" y="1274"/>
                  </a:lnTo>
                  <a:lnTo>
                    <a:pt x="1212" y="1253"/>
                  </a:lnTo>
                  <a:lnTo>
                    <a:pt x="1212" y="1253"/>
                  </a:lnTo>
                  <a:lnTo>
                    <a:pt x="1245" y="1231"/>
                  </a:lnTo>
                  <a:lnTo>
                    <a:pt x="1277" y="1208"/>
                  </a:lnTo>
                  <a:lnTo>
                    <a:pt x="1308" y="1183"/>
                  </a:lnTo>
                  <a:lnTo>
                    <a:pt x="1337" y="1157"/>
                  </a:lnTo>
                  <a:lnTo>
                    <a:pt x="1327" y="1133"/>
                  </a:lnTo>
                  <a:lnTo>
                    <a:pt x="1327" y="1133"/>
                  </a:lnTo>
                  <a:lnTo>
                    <a:pt x="1314" y="1090"/>
                  </a:lnTo>
                  <a:lnTo>
                    <a:pt x="1302" y="1043"/>
                  </a:lnTo>
                  <a:lnTo>
                    <a:pt x="1293" y="997"/>
                  </a:lnTo>
                  <a:lnTo>
                    <a:pt x="1285" y="952"/>
                  </a:lnTo>
                  <a:lnTo>
                    <a:pt x="1280" y="905"/>
                  </a:lnTo>
                  <a:lnTo>
                    <a:pt x="1276" y="859"/>
                  </a:lnTo>
                  <a:lnTo>
                    <a:pt x="1274" y="812"/>
                  </a:lnTo>
                  <a:lnTo>
                    <a:pt x="1274" y="765"/>
                  </a:lnTo>
                  <a:lnTo>
                    <a:pt x="1266" y="743"/>
                  </a:lnTo>
                  <a:lnTo>
                    <a:pt x="1266" y="743"/>
                  </a:lnTo>
                  <a:lnTo>
                    <a:pt x="1290" y="702"/>
                  </a:lnTo>
                  <a:lnTo>
                    <a:pt x="1314" y="660"/>
                  </a:lnTo>
                  <a:lnTo>
                    <a:pt x="1314" y="660"/>
                  </a:lnTo>
                  <a:lnTo>
                    <a:pt x="1331" y="623"/>
                  </a:lnTo>
                  <a:lnTo>
                    <a:pt x="1340" y="604"/>
                  </a:lnTo>
                  <a:lnTo>
                    <a:pt x="1346" y="585"/>
                  </a:lnTo>
                  <a:lnTo>
                    <a:pt x="1346" y="585"/>
                  </a:lnTo>
                  <a:lnTo>
                    <a:pt x="1353" y="559"/>
                  </a:lnTo>
                  <a:lnTo>
                    <a:pt x="1359" y="531"/>
                  </a:lnTo>
                  <a:lnTo>
                    <a:pt x="1362" y="505"/>
                  </a:lnTo>
                  <a:lnTo>
                    <a:pt x="1362" y="477"/>
                  </a:lnTo>
                  <a:lnTo>
                    <a:pt x="1359" y="449"/>
                  </a:lnTo>
                  <a:lnTo>
                    <a:pt x="1355" y="423"/>
                  </a:lnTo>
                  <a:lnTo>
                    <a:pt x="1346" y="396"/>
                  </a:lnTo>
                  <a:lnTo>
                    <a:pt x="1342" y="385"/>
                  </a:lnTo>
                  <a:lnTo>
                    <a:pt x="1336" y="373"/>
                  </a:lnTo>
                  <a:lnTo>
                    <a:pt x="1336" y="373"/>
                  </a:lnTo>
                  <a:lnTo>
                    <a:pt x="1326" y="358"/>
                  </a:lnTo>
                  <a:lnTo>
                    <a:pt x="1315" y="345"/>
                  </a:lnTo>
                  <a:lnTo>
                    <a:pt x="1309" y="341"/>
                  </a:lnTo>
                  <a:lnTo>
                    <a:pt x="1302" y="335"/>
                  </a:lnTo>
                  <a:lnTo>
                    <a:pt x="1295" y="332"/>
                  </a:lnTo>
                  <a:lnTo>
                    <a:pt x="1288" y="329"/>
                  </a:lnTo>
                  <a:lnTo>
                    <a:pt x="1288" y="329"/>
                  </a:lnTo>
                  <a:lnTo>
                    <a:pt x="1279" y="328"/>
                  </a:lnTo>
                  <a:lnTo>
                    <a:pt x="1272" y="328"/>
                  </a:lnTo>
                  <a:lnTo>
                    <a:pt x="1263" y="329"/>
                  </a:lnTo>
                  <a:lnTo>
                    <a:pt x="1254" y="332"/>
                  </a:lnTo>
                  <a:lnTo>
                    <a:pt x="1247" y="336"/>
                  </a:lnTo>
                  <a:lnTo>
                    <a:pt x="1239" y="341"/>
                  </a:lnTo>
                  <a:lnTo>
                    <a:pt x="1232" y="347"/>
                  </a:lnTo>
                  <a:lnTo>
                    <a:pt x="1226" y="352"/>
                  </a:lnTo>
                  <a:lnTo>
                    <a:pt x="1226" y="352"/>
                  </a:lnTo>
                  <a:lnTo>
                    <a:pt x="1216" y="366"/>
                  </a:lnTo>
                  <a:lnTo>
                    <a:pt x="1207" y="380"/>
                  </a:lnTo>
                  <a:lnTo>
                    <a:pt x="1200" y="396"/>
                  </a:lnTo>
                  <a:lnTo>
                    <a:pt x="1193" y="412"/>
                  </a:lnTo>
                  <a:lnTo>
                    <a:pt x="1193" y="412"/>
                  </a:lnTo>
                  <a:lnTo>
                    <a:pt x="1169" y="474"/>
                  </a:lnTo>
                  <a:lnTo>
                    <a:pt x="1158" y="506"/>
                  </a:lnTo>
                  <a:lnTo>
                    <a:pt x="1147" y="537"/>
                  </a:lnTo>
                  <a:lnTo>
                    <a:pt x="1139" y="569"/>
                  </a:lnTo>
                  <a:lnTo>
                    <a:pt x="1131" y="601"/>
                  </a:lnTo>
                  <a:lnTo>
                    <a:pt x="1127" y="633"/>
                  </a:lnTo>
                  <a:lnTo>
                    <a:pt x="1123" y="665"/>
                  </a:lnTo>
                  <a:lnTo>
                    <a:pt x="1080" y="679"/>
                  </a:lnTo>
                  <a:lnTo>
                    <a:pt x="1080" y="679"/>
                  </a:lnTo>
                  <a:lnTo>
                    <a:pt x="1073" y="620"/>
                  </a:lnTo>
                  <a:lnTo>
                    <a:pt x="1064" y="563"/>
                  </a:lnTo>
                  <a:lnTo>
                    <a:pt x="1058" y="534"/>
                  </a:lnTo>
                  <a:lnTo>
                    <a:pt x="1051" y="506"/>
                  </a:lnTo>
                  <a:lnTo>
                    <a:pt x="1044" y="478"/>
                  </a:lnTo>
                  <a:lnTo>
                    <a:pt x="1034" y="450"/>
                  </a:lnTo>
                  <a:lnTo>
                    <a:pt x="1034" y="450"/>
                  </a:lnTo>
                  <a:lnTo>
                    <a:pt x="1019" y="418"/>
                  </a:lnTo>
                  <a:lnTo>
                    <a:pt x="1003" y="386"/>
                  </a:lnTo>
                  <a:lnTo>
                    <a:pt x="984" y="357"/>
                  </a:lnTo>
                  <a:lnTo>
                    <a:pt x="965" y="326"/>
                  </a:lnTo>
                  <a:lnTo>
                    <a:pt x="923" y="269"/>
                  </a:lnTo>
                  <a:lnTo>
                    <a:pt x="880" y="211"/>
                  </a:lnTo>
                  <a:lnTo>
                    <a:pt x="880" y="211"/>
                  </a:lnTo>
                  <a:lnTo>
                    <a:pt x="863" y="186"/>
                  </a:lnTo>
                  <a:lnTo>
                    <a:pt x="847" y="161"/>
                  </a:lnTo>
                  <a:lnTo>
                    <a:pt x="832" y="136"/>
                  </a:lnTo>
                  <a:lnTo>
                    <a:pt x="817" y="110"/>
                  </a:lnTo>
                  <a:lnTo>
                    <a:pt x="804" y="83"/>
                  </a:lnTo>
                  <a:lnTo>
                    <a:pt x="793" y="56"/>
                  </a:lnTo>
                  <a:lnTo>
                    <a:pt x="784" y="28"/>
                  </a:lnTo>
                  <a:lnTo>
                    <a:pt x="777" y="0"/>
                  </a:lnTo>
                  <a:lnTo>
                    <a:pt x="708" y="37"/>
                  </a:lnTo>
                  <a:lnTo>
                    <a:pt x="708" y="37"/>
                  </a:lnTo>
                  <a:lnTo>
                    <a:pt x="654" y="83"/>
                  </a:lnTo>
                  <a:lnTo>
                    <a:pt x="600" y="129"/>
                  </a:lnTo>
                  <a:lnTo>
                    <a:pt x="600" y="129"/>
                  </a:lnTo>
                  <a:lnTo>
                    <a:pt x="575" y="146"/>
                  </a:lnTo>
                  <a:lnTo>
                    <a:pt x="552" y="164"/>
                  </a:lnTo>
                  <a:lnTo>
                    <a:pt x="525" y="180"/>
                  </a:lnTo>
                  <a:lnTo>
                    <a:pt x="512" y="187"/>
                  </a:lnTo>
                  <a:lnTo>
                    <a:pt x="499" y="193"/>
                  </a:lnTo>
                  <a:lnTo>
                    <a:pt x="499" y="193"/>
                  </a:lnTo>
                  <a:lnTo>
                    <a:pt x="474" y="202"/>
                  </a:lnTo>
                  <a:lnTo>
                    <a:pt x="448" y="208"/>
                  </a:lnTo>
                  <a:lnTo>
                    <a:pt x="422" y="211"/>
                  </a:lnTo>
                  <a:lnTo>
                    <a:pt x="396" y="211"/>
                  </a:lnTo>
                  <a:lnTo>
                    <a:pt x="307" y="20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7" name="Freeform 106">
              <a:extLst>
                <a:ext uri="{FF2B5EF4-FFF2-40B4-BE49-F238E27FC236}">
                  <a16:creationId xmlns:a16="http://schemas.microsoft.com/office/drawing/2014/main" id="{D27EA778-272D-A669-4829-20E977646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" y="202"/>
              <a:ext cx="454" cy="683"/>
            </a:xfrm>
            <a:custGeom>
              <a:avLst/>
              <a:gdLst>
                <a:gd name="T0" fmla="*/ 251 w 1362"/>
                <a:gd name="T1" fmla="*/ 212 h 2048"/>
                <a:gd name="T2" fmla="*/ 146 w 1362"/>
                <a:gd name="T3" fmla="*/ 252 h 2048"/>
                <a:gd name="T4" fmla="*/ 93 w 1362"/>
                <a:gd name="T5" fmla="*/ 339 h 2048"/>
                <a:gd name="T6" fmla="*/ 88 w 1362"/>
                <a:gd name="T7" fmla="*/ 525 h 2048"/>
                <a:gd name="T8" fmla="*/ 104 w 1362"/>
                <a:gd name="T9" fmla="*/ 639 h 2048"/>
                <a:gd name="T10" fmla="*/ 142 w 1362"/>
                <a:gd name="T11" fmla="*/ 766 h 2048"/>
                <a:gd name="T12" fmla="*/ 127 w 1362"/>
                <a:gd name="T13" fmla="*/ 822 h 2048"/>
                <a:gd name="T14" fmla="*/ 121 w 1362"/>
                <a:gd name="T15" fmla="*/ 899 h 2048"/>
                <a:gd name="T16" fmla="*/ 131 w 1362"/>
                <a:gd name="T17" fmla="*/ 977 h 2048"/>
                <a:gd name="T18" fmla="*/ 156 w 1362"/>
                <a:gd name="T19" fmla="*/ 1052 h 2048"/>
                <a:gd name="T20" fmla="*/ 134 w 1362"/>
                <a:gd name="T21" fmla="*/ 1084 h 2048"/>
                <a:gd name="T22" fmla="*/ 98 w 1362"/>
                <a:gd name="T23" fmla="*/ 1109 h 2048"/>
                <a:gd name="T24" fmla="*/ 57 w 1362"/>
                <a:gd name="T25" fmla="*/ 1167 h 2048"/>
                <a:gd name="T26" fmla="*/ 29 w 1362"/>
                <a:gd name="T27" fmla="*/ 1234 h 2048"/>
                <a:gd name="T28" fmla="*/ 7 w 1362"/>
                <a:gd name="T29" fmla="*/ 1331 h 2048"/>
                <a:gd name="T30" fmla="*/ 0 w 1362"/>
                <a:gd name="T31" fmla="*/ 1429 h 2048"/>
                <a:gd name="T32" fmla="*/ 7 w 1362"/>
                <a:gd name="T33" fmla="*/ 1527 h 2048"/>
                <a:gd name="T34" fmla="*/ 45 w 1362"/>
                <a:gd name="T35" fmla="*/ 1612 h 2048"/>
                <a:gd name="T36" fmla="*/ 76 w 1362"/>
                <a:gd name="T37" fmla="*/ 1719 h 2048"/>
                <a:gd name="T38" fmla="*/ 98 w 1362"/>
                <a:gd name="T39" fmla="*/ 1811 h 2048"/>
                <a:gd name="T40" fmla="*/ 117 w 1362"/>
                <a:gd name="T41" fmla="*/ 1855 h 2048"/>
                <a:gd name="T42" fmla="*/ 185 w 1362"/>
                <a:gd name="T43" fmla="*/ 1939 h 2048"/>
                <a:gd name="T44" fmla="*/ 286 w 1362"/>
                <a:gd name="T45" fmla="*/ 2018 h 2048"/>
                <a:gd name="T46" fmla="*/ 330 w 1362"/>
                <a:gd name="T47" fmla="*/ 2042 h 2048"/>
                <a:gd name="T48" fmla="*/ 371 w 1362"/>
                <a:gd name="T49" fmla="*/ 2046 h 2048"/>
                <a:gd name="T50" fmla="*/ 407 w 1362"/>
                <a:gd name="T51" fmla="*/ 2034 h 2048"/>
                <a:gd name="T52" fmla="*/ 445 w 1362"/>
                <a:gd name="T53" fmla="*/ 2004 h 2048"/>
                <a:gd name="T54" fmla="*/ 482 w 1362"/>
                <a:gd name="T55" fmla="*/ 1955 h 2048"/>
                <a:gd name="T56" fmla="*/ 524 w 1362"/>
                <a:gd name="T57" fmla="*/ 1871 h 2048"/>
                <a:gd name="T58" fmla="*/ 539 w 1362"/>
                <a:gd name="T59" fmla="*/ 1752 h 2048"/>
                <a:gd name="T60" fmla="*/ 569 w 1362"/>
                <a:gd name="T61" fmla="*/ 1672 h 2048"/>
                <a:gd name="T62" fmla="*/ 596 w 1362"/>
                <a:gd name="T63" fmla="*/ 1629 h 2048"/>
                <a:gd name="T64" fmla="*/ 669 w 1362"/>
                <a:gd name="T65" fmla="*/ 1558 h 2048"/>
                <a:gd name="T66" fmla="*/ 755 w 1362"/>
                <a:gd name="T67" fmla="*/ 1499 h 2048"/>
                <a:gd name="T68" fmla="*/ 809 w 1362"/>
                <a:gd name="T69" fmla="*/ 1463 h 2048"/>
                <a:gd name="T70" fmla="*/ 850 w 1362"/>
                <a:gd name="T71" fmla="*/ 1410 h 2048"/>
                <a:gd name="T72" fmla="*/ 1067 w 1362"/>
                <a:gd name="T73" fmla="*/ 1328 h 2048"/>
                <a:gd name="T74" fmla="*/ 1212 w 1362"/>
                <a:gd name="T75" fmla="*/ 1253 h 2048"/>
                <a:gd name="T76" fmla="*/ 1308 w 1362"/>
                <a:gd name="T77" fmla="*/ 1183 h 2048"/>
                <a:gd name="T78" fmla="*/ 1314 w 1362"/>
                <a:gd name="T79" fmla="*/ 1090 h 2048"/>
                <a:gd name="T80" fmla="*/ 1280 w 1362"/>
                <a:gd name="T81" fmla="*/ 905 h 2048"/>
                <a:gd name="T82" fmla="*/ 1266 w 1362"/>
                <a:gd name="T83" fmla="*/ 743 h 2048"/>
                <a:gd name="T84" fmla="*/ 1314 w 1362"/>
                <a:gd name="T85" fmla="*/ 660 h 2048"/>
                <a:gd name="T86" fmla="*/ 1346 w 1362"/>
                <a:gd name="T87" fmla="*/ 585 h 2048"/>
                <a:gd name="T88" fmla="*/ 1362 w 1362"/>
                <a:gd name="T89" fmla="*/ 477 h 2048"/>
                <a:gd name="T90" fmla="*/ 1342 w 1362"/>
                <a:gd name="T91" fmla="*/ 385 h 2048"/>
                <a:gd name="T92" fmla="*/ 1315 w 1362"/>
                <a:gd name="T93" fmla="*/ 345 h 2048"/>
                <a:gd name="T94" fmla="*/ 1288 w 1362"/>
                <a:gd name="T95" fmla="*/ 329 h 2048"/>
                <a:gd name="T96" fmla="*/ 1263 w 1362"/>
                <a:gd name="T97" fmla="*/ 329 h 2048"/>
                <a:gd name="T98" fmla="*/ 1232 w 1362"/>
                <a:gd name="T99" fmla="*/ 347 h 2048"/>
                <a:gd name="T100" fmla="*/ 1207 w 1362"/>
                <a:gd name="T101" fmla="*/ 380 h 2048"/>
                <a:gd name="T102" fmla="*/ 1169 w 1362"/>
                <a:gd name="T103" fmla="*/ 474 h 2048"/>
                <a:gd name="T104" fmla="*/ 1131 w 1362"/>
                <a:gd name="T105" fmla="*/ 601 h 2048"/>
                <a:gd name="T106" fmla="*/ 1080 w 1362"/>
                <a:gd name="T107" fmla="*/ 679 h 2048"/>
                <a:gd name="T108" fmla="*/ 1051 w 1362"/>
                <a:gd name="T109" fmla="*/ 506 h 2048"/>
                <a:gd name="T110" fmla="*/ 1019 w 1362"/>
                <a:gd name="T111" fmla="*/ 418 h 2048"/>
                <a:gd name="T112" fmla="*/ 923 w 1362"/>
                <a:gd name="T113" fmla="*/ 269 h 2048"/>
                <a:gd name="T114" fmla="*/ 847 w 1362"/>
                <a:gd name="T115" fmla="*/ 161 h 2048"/>
                <a:gd name="T116" fmla="*/ 793 w 1362"/>
                <a:gd name="T117" fmla="*/ 56 h 2048"/>
                <a:gd name="T118" fmla="*/ 708 w 1362"/>
                <a:gd name="T119" fmla="*/ 37 h 2048"/>
                <a:gd name="T120" fmla="*/ 575 w 1362"/>
                <a:gd name="T121" fmla="*/ 146 h 2048"/>
                <a:gd name="T122" fmla="*/ 499 w 1362"/>
                <a:gd name="T123" fmla="*/ 193 h 2048"/>
                <a:gd name="T124" fmla="*/ 422 w 1362"/>
                <a:gd name="T125" fmla="*/ 211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" h="2048">
                  <a:moveTo>
                    <a:pt x="307" y="203"/>
                  </a:moveTo>
                  <a:lnTo>
                    <a:pt x="307" y="203"/>
                  </a:lnTo>
                  <a:lnTo>
                    <a:pt x="279" y="206"/>
                  </a:lnTo>
                  <a:lnTo>
                    <a:pt x="251" y="212"/>
                  </a:lnTo>
                  <a:lnTo>
                    <a:pt x="223" y="219"/>
                  </a:lnTo>
                  <a:lnTo>
                    <a:pt x="197" y="230"/>
                  </a:lnTo>
                  <a:lnTo>
                    <a:pt x="171" y="240"/>
                  </a:lnTo>
                  <a:lnTo>
                    <a:pt x="146" y="252"/>
                  </a:lnTo>
                  <a:lnTo>
                    <a:pt x="121" y="266"/>
                  </a:lnTo>
                  <a:lnTo>
                    <a:pt x="98" y="281"/>
                  </a:lnTo>
                  <a:lnTo>
                    <a:pt x="93" y="339"/>
                  </a:lnTo>
                  <a:lnTo>
                    <a:pt x="93" y="339"/>
                  </a:lnTo>
                  <a:lnTo>
                    <a:pt x="90" y="385"/>
                  </a:lnTo>
                  <a:lnTo>
                    <a:pt x="88" y="431"/>
                  </a:lnTo>
                  <a:lnTo>
                    <a:pt x="86" y="478"/>
                  </a:lnTo>
                  <a:lnTo>
                    <a:pt x="88" y="525"/>
                  </a:lnTo>
                  <a:lnTo>
                    <a:pt x="90" y="572"/>
                  </a:lnTo>
                  <a:lnTo>
                    <a:pt x="93" y="594"/>
                  </a:lnTo>
                  <a:lnTo>
                    <a:pt x="98" y="616"/>
                  </a:lnTo>
                  <a:lnTo>
                    <a:pt x="104" y="639"/>
                  </a:lnTo>
                  <a:lnTo>
                    <a:pt x="109" y="661"/>
                  </a:lnTo>
                  <a:lnTo>
                    <a:pt x="117" y="682"/>
                  </a:lnTo>
                  <a:lnTo>
                    <a:pt x="125" y="703"/>
                  </a:lnTo>
                  <a:lnTo>
                    <a:pt x="142" y="766"/>
                  </a:lnTo>
                  <a:lnTo>
                    <a:pt x="142" y="766"/>
                  </a:lnTo>
                  <a:lnTo>
                    <a:pt x="136" y="784"/>
                  </a:lnTo>
                  <a:lnTo>
                    <a:pt x="130" y="803"/>
                  </a:lnTo>
                  <a:lnTo>
                    <a:pt x="127" y="822"/>
                  </a:lnTo>
                  <a:lnTo>
                    <a:pt x="124" y="841"/>
                  </a:lnTo>
                  <a:lnTo>
                    <a:pt x="123" y="861"/>
                  </a:lnTo>
                  <a:lnTo>
                    <a:pt x="121" y="880"/>
                  </a:lnTo>
                  <a:lnTo>
                    <a:pt x="121" y="899"/>
                  </a:lnTo>
                  <a:lnTo>
                    <a:pt x="123" y="920"/>
                  </a:lnTo>
                  <a:lnTo>
                    <a:pt x="124" y="939"/>
                  </a:lnTo>
                  <a:lnTo>
                    <a:pt x="127" y="958"/>
                  </a:lnTo>
                  <a:lnTo>
                    <a:pt x="131" y="977"/>
                  </a:lnTo>
                  <a:lnTo>
                    <a:pt x="136" y="996"/>
                  </a:lnTo>
                  <a:lnTo>
                    <a:pt x="142" y="1015"/>
                  </a:lnTo>
                  <a:lnTo>
                    <a:pt x="149" y="1034"/>
                  </a:lnTo>
                  <a:lnTo>
                    <a:pt x="156" y="1052"/>
                  </a:lnTo>
                  <a:lnTo>
                    <a:pt x="163" y="1069"/>
                  </a:lnTo>
                  <a:lnTo>
                    <a:pt x="149" y="1079"/>
                  </a:lnTo>
                  <a:lnTo>
                    <a:pt x="149" y="1079"/>
                  </a:lnTo>
                  <a:lnTo>
                    <a:pt x="134" y="1084"/>
                  </a:lnTo>
                  <a:lnTo>
                    <a:pt x="121" y="1090"/>
                  </a:lnTo>
                  <a:lnTo>
                    <a:pt x="109" y="1098"/>
                  </a:lnTo>
                  <a:lnTo>
                    <a:pt x="98" y="1109"/>
                  </a:lnTo>
                  <a:lnTo>
                    <a:pt x="98" y="1109"/>
                  </a:lnTo>
                  <a:lnTo>
                    <a:pt x="89" y="1117"/>
                  </a:lnTo>
                  <a:lnTo>
                    <a:pt x="82" y="1126"/>
                  </a:lnTo>
                  <a:lnTo>
                    <a:pt x="69" y="1145"/>
                  </a:lnTo>
                  <a:lnTo>
                    <a:pt x="57" y="1167"/>
                  </a:lnTo>
                  <a:lnTo>
                    <a:pt x="47" y="1189"/>
                  </a:lnTo>
                  <a:lnTo>
                    <a:pt x="47" y="1189"/>
                  </a:lnTo>
                  <a:lnTo>
                    <a:pt x="38" y="1212"/>
                  </a:lnTo>
                  <a:lnTo>
                    <a:pt x="29" y="1234"/>
                  </a:lnTo>
                  <a:lnTo>
                    <a:pt x="22" y="1258"/>
                  </a:lnTo>
                  <a:lnTo>
                    <a:pt x="16" y="1283"/>
                  </a:lnTo>
                  <a:lnTo>
                    <a:pt x="12" y="1306"/>
                  </a:lnTo>
                  <a:lnTo>
                    <a:pt x="7" y="1331"/>
                  </a:lnTo>
                  <a:lnTo>
                    <a:pt x="3" y="1354"/>
                  </a:lnTo>
                  <a:lnTo>
                    <a:pt x="1" y="1379"/>
                  </a:lnTo>
                  <a:lnTo>
                    <a:pt x="0" y="1404"/>
                  </a:lnTo>
                  <a:lnTo>
                    <a:pt x="0" y="1429"/>
                  </a:lnTo>
                  <a:lnTo>
                    <a:pt x="0" y="1452"/>
                  </a:lnTo>
                  <a:lnTo>
                    <a:pt x="1" y="1477"/>
                  </a:lnTo>
                  <a:lnTo>
                    <a:pt x="4" y="1502"/>
                  </a:lnTo>
                  <a:lnTo>
                    <a:pt x="7" y="1527"/>
                  </a:lnTo>
                  <a:lnTo>
                    <a:pt x="12" y="1550"/>
                  </a:lnTo>
                  <a:lnTo>
                    <a:pt x="17" y="1575"/>
                  </a:lnTo>
                  <a:lnTo>
                    <a:pt x="45" y="1612"/>
                  </a:lnTo>
                  <a:lnTo>
                    <a:pt x="45" y="1612"/>
                  </a:lnTo>
                  <a:lnTo>
                    <a:pt x="55" y="1637"/>
                  </a:lnTo>
                  <a:lnTo>
                    <a:pt x="64" y="1664"/>
                  </a:lnTo>
                  <a:lnTo>
                    <a:pt x="70" y="1691"/>
                  </a:lnTo>
                  <a:lnTo>
                    <a:pt x="76" y="1719"/>
                  </a:lnTo>
                  <a:lnTo>
                    <a:pt x="76" y="1719"/>
                  </a:lnTo>
                  <a:lnTo>
                    <a:pt x="82" y="1749"/>
                  </a:lnTo>
                  <a:lnTo>
                    <a:pt x="89" y="1780"/>
                  </a:lnTo>
                  <a:lnTo>
                    <a:pt x="98" y="1811"/>
                  </a:lnTo>
                  <a:lnTo>
                    <a:pt x="104" y="1825"/>
                  </a:lnTo>
                  <a:lnTo>
                    <a:pt x="109" y="1840"/>
                  </a:lnTo>
                  <a:lnTo>
                    <a:pt x="109" y="1840"/>
                  </a:lnTo>
                  <a:lnTo>
                    <a:pt x="117" y="1855"/>
                  </a:lnTo>
                  <a:lnTo>
                    <a:pt x="124" y="1868"/>
                  </a:lnTo>
                  <a:lnTo>
                    <a:pt x="143" y="1894"/>
                  </a:lnTo>
                  <a:lnTo>
                    <a:pt x="162" y="1917"/>
                  </a:lnTo>
                  <a:lnTo>
                    <a:pt x="185" y="1939"/>
                  </a:lnTo>
                  <a:lnTo>
                    <a:pt x="209" y="1961"/>
                  </a:lnTo>
                  <a:lnTo>
                    <a:pt x="234" y="1980"/>
                  </a:lnTo>
                  <a:lnTo>
                    <a:pt x="260" y="1999"/>
                  </a:lnTo>
                  <a:lnTo>
                    <a:pt x="286" y="2018"/>
                  </a:lnTo>
                  <a:lnTo>
                    <a:pt x="286" y="2018"/>
                  </a:lnTo>
                  <a:lnTo>
                    <a:pt x="301" y="2027"/>
                  </a:lnTo>
                  <a:lnTo>
                    <a:pt x="314" y="2036"/>
                  </a:lnTo>
                  <a:lnTo>
                    <a:pt x="330" y="2042"/>
                  </a:lnTo>
                  <a:lnTo>
                    <a:pt x="346" y="2046"/>
                  </a:lnTo>
                  <a:lnTo>
                    <a:pt x="346" y="2046"/>
                  </a:lnTo>
                  <a:lnTo>
                    <a:pt x="358" y="2048"/>
                  </a:lnTo>
                  <a:lnTo>
                    <a:pt x="371" y="2046"/>
                  </a:lnTo>
                  <a:lnTo>
                    <a:pt x="384" y="2045"/>
                  </a:lnTo>
                  <a:lnTo>
                    <a:pt x="396" y="2040"/>
                  </a:lnTo>
                  <a:lnTo>
                    <a:pt x="396" y="2040"/>
                  </a:lnTo>
                  <a:lnTo>
                    <a:pt x="407" y="2034"/>
                  </a:lnTo>
                  <a:lnTo>
                    <a:pt x="417" y="2029"/>
                  </a:lnTo>
                  <a:lnTo>
                    <a:pt x="417" y="2029"/>
                  </a:lnTo>
                  <a:lnTo>
                    <a:pt x="432" y="2017"/>
                  </a:lnTo>
                  <a:lnTo>
                    <a:pt x="445" y="2004"/>
                  </a:lnTo>
                  <a:lnTo>
                    <a:pt x="458" y="1989"/>
                  </a:lnTo>
                  <a:lnTo>
                    <a:pt x="469" y="1974"/>
                  </a:lnTo>
                  <a:lnTo>
                    <a:pt x="469" y="1974"/>
                  </a:lnTo>
                  <a:lnTo>
                    <a:pt x="482" y="1955"/>
                  </a:lnTo>
                  <a:lnTo>
                    <a:pt x="495" y="1935"/>
                  </a:lnTo>
                  <a:lnTo>
                    <a:pt x="505" y="1915"/>
                  </a:lnTo>
                  <a:lnTo>
                    <a:pt x="515" y="1893"/>
                  </a:lnTo>
                  <a:lnTo>
                    <a:pt x="524" y="1871"/>
                  </a:lnTo>
                  <a:lnTo>
                    <a:pt x="531" y="1849"/>
                  </a:lnTo>
                  <a:lnTo>
                    <a:pt x="539" y="1825"/>
                  </a:lnTo>
                  <a:lnTo>
                    <a:pt x="543" y="1802"/>
                  </a:lnTo>
                  <a:lnTo>
                    <a:pt x="539" y="1752"/>
                  </a:lnTo>
                  <a:lnTo>
                    <a:pt x="539" y="1752"/>
                  </a:lnTo>
                  <a:lnTo>
                    <a:pt x="552" y="1711"/>
                  </a:lnTo>
                  <a:lnTo>
                    <a:pt x="561" y="1691"/>
                  </a:lnTo>
                  <a:lnTo>
                    <a:pt x="569" y="1672"/>
                  </a:lnTo>
                  <a:lnTo>
                    <a:pt x="569" y="1672"/>
                  </a:lnTo>
                  <a:lnTo>
                    <a:pt x="581" y="1650"/>
                  </a:lnTo>
                  <a:lnTo>
                    <a:pt x="596" y="1629"/>
                  </a:lnTo>
                  <a:lnTo>
                    <a:pt x="596" y="1629"/>
                  </a:lnTo>
                  <a:lnTo>
                    <a:pt x="612" y="1609"/>
                  </a:lnTo>
                  <a:lnTo>
                    <a:pt x="631" y="1591"/>
                  </a:lnTo>
                  <a:lnTo>
                    <a:pt x="648" y="1574"/>
                  </a:lnTo>
                  <a:lnTo>
                    <a:pt x="669" y="1558"/>
                  </a:lnTo>
                  <a:lnTo>
                    <a:pt x="689" y="1543"/>
                  </a:lnTo>
                  <a:lnTo>
                    <a:pt x="711" y="1527"/>
                  </a:lnTo>
                  <a:lnTo>
                    <a:pt x="755" y="1499"/>
                  </a:lnTo>
                  <a:lnTo>
                    <a:pt x="755" y="1499"/>
                  </a:lnTo>
                  <a:lnTo>
                    <a:pt x="782" y="1482"/>
                  </a:lnTo>
                  <a:lnTo>
                    <a:pt x="796" y="1473"/>
                  </a:lnTo>
                  <a:lnTo>
                    <a:pt x="809" y="1463"/>
                  </a:lnTo>
                  <a:lnTo>
                    <a:pt x="809" y="1463"/>
                  </a:lnTo>
                  <a:lnTo>
                    <a:pt x="820" y="1451"/>
                  </a:lnTo>
                  <a:lnTo>
                    <a:pt x="832" y="1438"/>
                  </a:lnTo>
                  <a:lnTo>
                    <a:pt x="841" y="1425"/>
                  </a:lnTo>
                  <a:lnTo>
                    <a:pt x="850" y="1410"/>
                  </a:lnTo>
                  <a:lnTo>
                    <a:pt x="917" y="1391"/>
                  </a:lnTo>
                  <a:lnTo>
                    <a:pt x="917" y="1391"/>
                  </a:lnTo>
                  <a:lnTo>
                    <a:pt x="993" y="1360"/>
                  </a:lnTo>
                  <a:lnTo>
                    <a:pt x="1067" y="1328"/>
                  </a:lnTo>
                  <a:lnTo>
                    <a:pt x="1104" y="1312"/>
                  </a:lnTo>
                  <a:lnTo>
                    <a:pt x="1140" y="1293"/>
                  </a:lnTo>
                  <a:lnTo>
                    <a:pt x="1177" y="1274"/>
                  </a:lnTo>
                  <a:lnTo>
                    <a:pt x="1212" y="1253"/>
                  </a:lnTo>
                  <a:lnTo>
                    <a:pt x="1212" y="1253"/>
                  </a:lnTo>
                  <a:lnTo>
                    <a:pt x="1245" y="1231"/>
                  </a:lnTo>
                  <a:lnTo>
                    <a:pt x="1277" y="1208"/>
                  </a:lnTo>
                  <a:lnTo>
                    <a:pt x="1308" y="1183"/>
                  </a:lnTo>
                  <a:lnTo>
                    <a:pt x="1337" y="1157"/>
                  </a:lnTo>
                  <a:lnTo>
                    <a:pt x="1327" y="1133"/>
                  </a:lnTo>
                  <a:lnTo>
                    <a:pt x="1327" y="1133"/>
                  </a:lnTo>
                  <a:lnTo>
                    <a:pt x="1314" y="1090"/>
                  </a:lnTo>
                  <a:lnTo>
                    <a:pt x="1302" y="1043"/>
                  </a:lnTo>
                  <a:lnTo>
                    <a:pt x="1293" y="997"/>
                  </a:lnTo>
                  <a:lnTo>
                    <a:pt x="1285" y="952"/>
                  </a:lnTo>
                  <a:lnTo>
                    <a:pt x="1280" y="905"/>
                  </a:lnTo>
                  <a:lnTo>
                    <a:pt x="1276" y="859"/>
                  </a:lnTo>
                  <a:lnTo>
                    <a:pt x="1274" y="812"/>
                  </a:lnTo>
                  <a:lnTo>
                    <a:pt x="1274" y="765"/>
                  </a:lnTo>
                  <a:lnTo>
                    <a:pt x="1266" y="743"/>
                  </a:lnTo>
                  <a:lnTo>
                    <a:pt x="1266" y="743"/>
                  </a:lnTo>
                  <a:lnTo>
                    <a:pt x="1290" y="702"/>
                  </a:lnTo>
                  <a:lnTo>
                    <a:pt x="1314" y="660"/>
                  </a:lnTo>
                  <a:lnTo>
                    <a:pt x="1314" y="660"/>
                  </a:lnTo>
                  <a:lnTo>
                    <a:pt x="1331" y="623"/>
                  </a:lnTo>
                  <a:lnTo>
                    <a:pt x="1340" y="604"/>
                  </a:lnTo>
                  <a:lnTo>
                    <a:pt x="1346" y="585"/>
                  </a:lnTo>
                  <a:lnTo>
                    <a:pt x="1346" y="585"/>
                  </a:lnTo>
                  <a:lnTo>
                    <a:pt x="1353" y="559"/>
                  </a:lnTo>
                  <a:lnTo>
                    <a:pt x="1359" y="531"/>
                  </a:lnTo>
                  <a:lnTo>
                    <a:pt x="1362" y="505"/>
                  </a:lnTo>
                  <a:lnTo>
                    <a:pt x="1362" y="477"/>
                  </a:lnTo>
                  <a:lnTo>
                    <a:pt x="1359" y="449"/>
                  </a:lnTo>
                  <a:lnTo>
                    <a:pt x="1355" y="423"/>
                  </a:lnTo>
                  <a:lnTo>
                    <a:pt x="1346" y="396"/>
                  </a:lnTo>
                  <a:lnTo>
                    <a:pt x="1342" y="385"/>
                  </a:lnTo>
                  <a:lnTo>
                    <a:pt x="1336" y="373"/>
                  </a:lnTo>
                  <a:lnTo>
                    <a:pt x="1336" y="373"/>
                  </a:lnTo>
                  <a:lnTo>
                    <a:pt x="1326" y="358"/>
                  </a:lnTo>
                  <a:lnTo>
                    <a:pt x="1315" y="345"/>
                  </a:lnTo>
                  <a:lnTo>
                    <a:pt x="1309" y="341"/>
                  </a:lnTo>
                  <a:lnTo>
                    <a:pt x="1302" y="335"/>
                  </a:lnTo>
                  <a:lnTo>
                    <a:pt x="1295" y="332"/>
                  </a:lnTo>
                  <a:lnTo>
                    <a:pt x="1288" y="329"/>
                  </a:lnTo>
                  <a:lnTo>
                    <a:pt x="1288" y="329"/>
                  </a:lnTo>
                  <a:lnTo>
                    <a:pt x="1279" y="328"/>
                  </a:lnTo>
                  <a:lnTo>
                    <a:pt x="1272" y="328"/>
                  </a:lnTo>
                  <a:lnTo>
                    <a:pt x="1263" y="329"/>
                  </a:lnTo>
                  <a:lnTo>
                    <a:pt x="1254" y="332"/>
                  </a:lnTo>
                  <a:lnTo>
                    <a:pt x="1247" y="336"/>
                  </a:lnTo>
                  <a:lnTo>
                    <a:pt x="1239" y="341"/>
                  </a:lnTo>
                  <a:lnTo>
                    <a:pt x="1232" y="347"/>
                  </a:lnTo>
                  <a:lnTo>
                    <a:pt x="1226" y="352"/>
                  </a:lnTo>
                  <a:lnTo>
                    <a:pt x="1226" y="352"/>
                  </a:lnTo>
                  <a:lnTo>
                    <a:pt x="1216" y="366"/>
                  </a:lnTo>
                  <a:lnTo>
                    <a:pt x="1207" y="380"/>
                  </a:lnTo>
                  <a:lnTo>
                    <a:pt x="1200" y="396"/>
                  </a:lnTo>
                  <a:lnTo>
                    <a:pt x="1193" y="412"/>
                  </a:lnTo>
                  <a:lnTo>
                    <a:pt x="1193" y="412"/>
                  </a:lnTo>
                  <a:lnTo>
                    <a:pt x="1169" y="474"/>
                  </a:lnTo>
                  <a:lnTo>
                    <a:pt x="1158" y="506"/>
                  </a:lnTo>
                  <a:lnTo>
                    <a:pt x="1147" y="537"/>
                  </a:lnTo>
                  <a:lnTo>
                    <a:pt x="1139" y="569"/>
                  </a:lnTo>
                  <a:lnTo>
                    <a:pt x="1131" y="601"/>
                  </a:lnTo>
                  <a:lnTo>
                    <a:pt x="1127" y="633"/>
                  </a:lnTo>
                  <a:lnTo>
                    <a:pt x="1123" y="665"/>
                  </a:lnTo>
                  <a:lnTo>
                    <a:pt x="1080" y="679"/>
                  </a:lnTo>
                  <a:lnTo>
                    <a:pt x="1080" y="679"/>
                  </a:lnTo>
                  <a:lnTo>
                    <a:pt x="1073" y="620"/>
                  </a:lnTo>
                  <a:lnTo>
                    <a:pt x="1064" y="563"/>
                  </a:lnTo>
                  <a:lnTo>
                    <a:pt x="1058" y="534"/>
                  </a:lnTo>
                  <a:lnTo>
                    <a:pt x="1051" y="506"/>
                  </a:lnTo>
                  <a:lnTo>
                    <a:pt x="1044" y="478"/>
                  </a:lnTo>
                  <a:lnTo>
                    <a:pt x="1034" y="450"/>
                  </a:lnTo>
                  <a:lnTo>
                    <a:pt x="1034" y="450"/>
                  </a:lnTo>
                  <a:lnTo>
                    <a:pt x="1019" y="418"/>
                  </a:lnTo>
                  <a:lnTo>
                    <a:pt x="1003" y="386"/>
                  </a:lnTo>
                  <a:lnTo>
                    <a:pt x="984" y="357"/>
                  </a:lnTo>
                  <a:lnTo>
                    <a:pt x="965" y="326"/>
                  </a:lnTo>
                  <a:lnTo>
                    <a:pt x="923" y="269"/>
                  </a:lnTo>
                  <a:lnTo>
                    <a:pt x="880" y="211"/>
                  </a:lnTo>
                  <a:lnTo>
                    <a:pt x="880" y="211"/>
                  </a:lnTo>
                  <a:lnTo>
                    <a:pt x="863" y="186"/>
                  </a:lnTo>
                  <a:lnTo>
                    <a:pt x="847" y="161"/>
                  </a:lnTo>
                  <a:lnTo>
                    <a:pt x="832" y="136"/>
                  </a:lnTo>
                  <a:lnTo>
                    <a:pt x="817" y="110"/>
                  </a:lnTo>
                  <a:lnTo>
                    <a:pt x="804" y="83"/>
                  </a:lnTo>
                  <a:lnTo>
                    <a:pt x="793" y="56"/>
                  </a:lnTo>
                  <a:lnTo>
                    <a:pt x="784" y="28"/>
                  </a:lnTo>
                  <a:lnTo>
                    <a:pt x="777" y="0"/>
                  </a:lnTo>
                  <a:lnTo>
                    <a:pt x="708" y="37"/>
                  </a:lnTo>
                  <a:lnTo>
                    <a:pt x="708" y="37"/>
                  </a:lnTo>
                  <a:lnTo>
                    <a:pt x="654" y="83"/>
                  </a:lnTo>
                  <a:lnTo>
                    <a:pt x="600" y="129"/>
                  </a:lnTo>
                  <a:lnTo>
                    <a:pt x="600" y="129"/>
                  </a:lnTo>
                  <a:lnTo>
                    <a:pt x="575" y="146"/>
                  </a:lnTo>
                  <a:lnTo>
                    <a:pt x="552" y="164"/>
                  </a:lnTo>
                  <a:lnTo>
                    <a:pt x="525" y="180"/>
                  </a:lnTo>
                  <a:lnTo>
                    <a:pt x="512" y="187"/>
                  </a:lnTo>
                  <a:lnTo>
                    <a:pt x="499" y="193"/>
                  </a:lnTo>
                  <a:lnTo>
                    <a:pt x="499" y="193"/>
                  </a:lnTo>
                  <a:lnTo>
                    <a:pt x="474" y="202"/>
                  </a:lnTo>
                  <a:lnTo>
                    <a:pt x="448" y="208"/>
                  </a:lnTo>
                  <a:lnTo>
                    <a:pt x="422" y="211"/>
                  </a:lnTo>
                  <a:lnTo>
                    <a:pt x="396" y="2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8" name="Freeform 107">
              <a:extLst>
                <a:ext uri="{FF2B5EF4-FFF2-40B4-BE49-F238E27FC236}">
                  <a16:creationId xmlns:a16="http://schemas.microsoft.com/office/drawing/2014/main" id="{93A3EA2A-EF9B-F9E0-6665-61152D794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425"/>
              <a:ext cx="332" cy="208"/>
            </a:xfrm>
            <a:custGeom>
              <a:avLst/>
              <a:gdLst>
                <a:gd name="T0" fmla="*/ 89 w 994"/>
                <a:gd name="T1" fmla="*/ 75 h 625"/>
                <a:gd name="T2" fmla="*/ 153 w 994"/>
                <a:gd name="T3" fmla="*/ 63 h 625"/>
                <a:gd name="T4" fmla="*/ 213 w 994"/>
                <a:gd name="T5" fmla="*/ 40 h 625"/>
                <a:gd name="T6" fmla="*/ 258 w 994"/>
                <a:gd name="T7" fmla="*/ 12 h 625"/>
                <a:gd name="T8" fmla="*/ 287 w 994"/>
                <a:gd name="T9" fmla="*/ 2 h 625"/>
                <a:gd name="T10" fmla="*/ 322 w 994"/>
                <a:gd name="T11" fmla="*/ 3 h 625"/>
                <a:gd name="T12" fmla="*/ 357 w 994"/>
                <a:gd name="T13" fmla="*/ 12 h 625"/>
                <a:gd name="T14" fmla="*/ 517 w 994"/>
                <a:gd name="T15" fmla="*/ 46 h 625"/>
                <a:gd name="T16" fmla="*/ 677 w 994"/>
                <a:gd name="T17" fmla="*/ 56 h 625"/>
                <a:gd name="T18" fmla="*/ 787 w 994"/>
                <a:gd name="T19" fmla="*/ 50 h 625"/>
                <a:gd name="T20" fmla="*/ 795 w 994"/>
                <a:gd name="T21" fmla="*/ 141 h 625"/>
                <a:gd name="T22" fmla="*/ 826 w 994"/>
                <a:gd name="T23" fmla="*/ 227 h 625"/>
                <a:gd name="T24" fmla="*/ 858 w 994"/>
                <a:gd name="T25" fmla="*/ 278 h 625"/>
                <a:gd name="T26" fmla="*/ 887 w 994"/>
                <a:gd name="T27" fmla="*/ 309 h 625"/>
                <a:gd name="T28" fmla="*/ 924 w 994"/>
                <a:gd name="T29" fmla="*/ 327 h 625"/>
                <a:gd name="T30" fmla="*/ 950 w 994"/>
                <a:gd name="T31" fmla="*/ 324 h 625"/>
                <a:gd name="T32" fmla="*/ 987 w 994"/>
                <a:gd name="T33" fmla="*/ 315 h 625"/>
                <a:gd name="T34" fmla="*/ 976 w 994"/>
                <a:gd name="T35" fmla="*/ 344 h 625"/>
                <a:gd name="T36" fmla="*/ 965 w 994"/>
                <a:gd name="T37" fmla="*/ 376 h 625"/>
                <a:gd name="T38" fmla="*/ 937 w 994"/>
                <a:gd name="T39" fmla="*/ 423 h 625"/>
                <a:gd name="T40" fmla="*/ 893 w 994"/>
                <a:gd name="T41" fmla="*/ 480 h 625"/>
                <a:gd name="T42" fmla="*/ 759 w 994"/>
                <a:gd name="T43" fmla="*/ 625 h 625"/>
                <a:gd name="T44" fmla="*/ 747 w 994"/>
                <a:gd name="T45" fmla="*/ 590 h 625"/>
                <a:gd name="T46" fmla="*/ 733 w 994"/>
                <a:gd name="T47" fmla="*/ 568 h 625"/>
                <a:gd name="T48" fmla="*/ 737 w 994"/>
                <a:gd name="T49" fmla="*/ 534 h 625"/>
                <a:gd name="T50" fmla="*/ 750 w 994"/>
                <a:gd name="T51" fmla="*/ 498 h 625"/>
                <a:gd name="T52" fmla="*/ 752 w 994"/>
                <a:gd name="T53" fmla="*/ 471 h 625"/>
                <a:gd name="T54" fmla="*/ 740 w 994"/>
                <a:gd name="T55" fmla="*/ 448 h 625"/>
                <a:gd name="T56" fmla="*/ 730 w 994"/>
                <a:gd name="T57" fmla="*/ 441 h 625"/>
                <a:gd name="T58" fmla="*/ 706 w 994"/>
                <a:gd name="T59" fmla="*/ 438 h 625"/>
                <a:gd name="T60" fmla="*/ 718 w 994"/>
                <a:gd name="T61" fmla="*/ 403 h 625"/>
                <a:gd name="T62" fmla="*/ 718 w 994"/>
                <a:gd name="T63" fmla="*/ 370 h 625"/>
                <a:gd name="T64" fmla="*/ 699 w 994"/>
                <a:gd name="T65" fmla="*/ 343 h 625"/>
                <a:gd name="T66" fmla="*/ 682 w 994"/>
                <a:gd name="T67" fmla="*/ 331 h 625"/>
                <a:gd name="T68" fmla="*/ 649 w 994"/>
                <a:gd name="T69" fmla="*/ 322 h 625"/>
                <a:gd name="T70" fmla="*/ 616 w 994"/>
                <a:gd name="T71" fmla="*/ 325 h 625"/>
                <a:gd name="T72" fmla="*/ 585 w 994"/>
                <a:gd name="T73" fmla="*/ 337 h 625"/>
                <a:gd name="T74" fmla="*/ 528 w 994"/>
                <a:gd name="T75" fmla="*/ 373 h 625"/>
                <a:gd name="T76" fmla="*/ 493 w 994"/>
                <a:gd name="T77" fmla="*/ 389 h 625"/>
                <a:gd name="T78" fmla="*/ 493 w 994"/>
                <a:gd name="T79" fmla="*/ 344 h 625"/>
                <a:gd name="T80" fmla="*/ 486 w 994"/>
                <a:gd name="T81" fmla="*/ 315 h 625"/>
                <a:gd name="T82" fmla="*/ 468 w 994"/>
                <a:gd name="T83" fmla="*/ 290 h 625"/>
                <a:gd name="T84" fmla="*/ 455 w 994"/>
                <a:gd name="T85" fmla="*/ 281 h 625"/>
                <a:gd name="T86" fmla="*/ 430 w 994"/>
                <a:gd name="T87" fmla="*/ 277 h 625"/>
                <a:gd name="T88" fmla="*/ 388 w 994"/>
                <a:gd name="T89" fmla="*/ 289 h 625"/>
                <a:gd name="T90" fmla="*/ 359 w 994"/>
                <a:gd name="T91" fmla="*/ 303 h 625"/>
                <a:gd name="T92" fmla="*/ 282 w 994"/>
                <a:gd name="T93" fmla="*/ 362 h 625"/>
                <a:gd name="T94" fmla="*/ 207 w 994"/>
                <a:gd name="T95" fmla="*/ 432 h 625"/>
                <a:gd name="T96" fmla="*/ 98 w 994"/>
                <a:gd name="T97" fmla="*/ 483 h 625"/>
                <a:gd name="T98" fmla="*/ 68 w 994"/>
                <a:gd name="T99" fmla="*/ 444 h 625"/>
                <a:gd name="T100" fmla="*/ 44 w 994"/>
                <a:gd name="T101" fmla="*/ 401 h 625"/>
                <a:gd name="T102" fmla="*/ 20 w 994"/>
                <a:gd name="T103" fmla="*/ 348 h 625"/>
                <a:gd name="T104" fmla="*/ 6 w 994"/>
                <a:gd name="T105" fmla="*/ 291 h 625"/>
                <a:gd name="T106" fmla="*/ 0 w 994"/>
                <a:gd name="T107" fmla="*/ 233 h 625"/>
                <a:gd name="T108" fmla="*/ 3 w 994"/>
                <a:gd name="T109" fmla="*/ 174 h 625"/>
                <a:gd name="T110" fmla="*/ 14 w 994"/>
                <a:gd name="T111" fmla="*/ 117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4" h="625">
                  <a:moveTo>
                    <a:pt x="67" y="76"/>
                  </a:moveTo>
                  <a:lnTo>
                    <a:pt x="67" y="76"/>
                  </a:lnTo>
                  <a:lnTo>
                    <a:pt x="89" y="75"/>
                  </a:lnTo>
                  <a:lnTo>
                    <a:pt x="111" y="74"/>
                  </a:lnTo>
                  <a:lnTo>
                    <a:pt x="131" y="69"/>
                  </a:lnTo>
                  <a:lnTo>
                    <a:pt x="153" y="63"/>
                  </a:lnTo>
                  <a:lnTo>
                    <a:pt x="174" y="56"/>
                  </a:lnTo>
                  <a:lnTo>
                    <a:pt x="194" y="49"/>
                  </a:lnTo>
                  <a:lnTo>
                    <a:pt x="213" y="40"/>
                  </a:lnTo>
                  <a:lnTo>
                    <a:pt x="232" y="28"/>
                  </a:lnTo>
                  <a:lnTo>
                    <a:pt x="232" y="28"/>
                  </a:lnTo>
                  <a:lnTo>
                    <a:pt x="258" y="12"/>
                  </a:lnTo>
                  <a:lnTo>
                    <a:pt x="273" y="6"/>
                  </a:lnTo>
                  <a:lnTo>
                    <a:pt x="287" y="2"/>
                  </a:lnTo>
                  <a:lnTo>
                    <a:pt x="287" y="2"/>
                  </a:lnTo>
                  <a:lnTo>
                    <a:pt x="296" y="0"/>
                  </a:lnTo>
                  <a:lnTo>
                    <a:pt x="305" y="0"/>
                  </a:lnTo>
                  <a:lnTo>
                    <a:pt x="322" y="3"/>
                  </a:lnTo>
                  <a:lnTo>
                    <a:pt x="340" y="6"/>
                  </a:lnTo>
                  <a:lnTo>
                    <a:pt x="357" y="12"/>
                  </a:lnTo>
                  <a:lnTo>
                    <a:pt x="357" y="12"/>
                  </a:lnTo>
                  <a:lnTo>
                    <a:pt x="410" y="25"/>
                  </a:lnTo>
                  <a:lnTo>
                    <a:pt x="463" y="37"/>
                  </a:lnTo>
                  <a:lnTo>
                    <a:pt x="517" y="46"/>
                  </a:lnTo>
                  <a:lnTo>
                    <a:pt x="569" y="52"/>
                  </a:lnTo>
                  <a:lnTo>
                    <a:pt x="623" y="56"/>
                  </a:lnTo>
                  <a:lnTo>
                    <a:pt x="677" y="56"/>
                  </a:lnTo>
                  <a:lnTo>
                    <a:pt x="733" y="54"/>
                  </a:lnTo>
                  <a:lnTo>
                    <a:pt x="787" y="50"/>
                  </a:lnTo>
                  <a:lnTo>
                    <a:pt x="787" y="50"/>
                  </a:lnTo>
                  <a:lnTo>
                    <a:pt x="787" y="81"/>
                  </a:lnTo>
                  <a:lnTo>
                    <a:pt x="790" y="110"/>
                  </a:lnTo>
                  <a:lnTo>
                    <a:pt x="795" y="141"/>
                  </a:lnTo>
                  <a:lnTo>
                    <a:pt x="803" y="170"/>
                  </a:lnTo>
                  <a:lnTo>
                    <a:pt x="813" y="199"/>
                  </a:lnTo>
                  <a:lnTo>
                    <a:pt x="826" y="227"/>
                  </a:lnTo>
                  <a:lnTo>
                    <a:pt x="841" y="253"/>
                  </a:lnTo>
                  <a:lnTo>
                    <a:pt x="858" y="278"/>
                  </a:lnTo>
                  <a:lnTo>
                    <a:pt x="858" y="278"/>
                  </a:lnTo>
                  <a:lnTo>
                    <a:pt x="867" y="290"/>
                  </a:lnTo>
                  <a:lnTo>
                    <a:pt x="877" y="300"/>
                  </a:lnTo>
                  <a:lnTo>
                    <a:pt x="887" y="309"/>
                  </a:lnTo>
                  <a:lnTo>
                    <a:pt x="899" y="318"/>
                  </a:lnTo>
                  <a:lnTo>
                    <a:pt x="912" y="324"/>
                  </a:lnTo>
                  <a:lnTo>
                    <a:pt x="924" y="327"/>
                  </a:lnTo>
                  <a:lnTo>
                    <a:pt x="937" y="327"/>
                  </a:lnTo>
                  <a:lnTo>
                    <a:pt x="944" y="325"/>
                  </a:lnTo>
                  <a:lnTo>
                    <a:pt x="950" y="324"/>
                  </a:lnTo>
                  <a:lnTo>
                    <a:pt x="978" y="316"/>
                  </a:lnTo>
                  <a:lnTo>
                    <a:pt x="978" y="316"/>
                  </a:lnTo>
                  <a:lnTo>
                    <a:pt x="987" y="315"/>
                  </a:lnTo>
                  <a:lnTo>
                    <a:pt x="994" y="316"/>
                  </a:lnTo>
                  <a:lnTo>
                    <a:pt x="994" y="316"/>
                  </a:lnTo>
                  <a:lnTo>
                    <a:pt x="976" y="344"/>
                  </a:lnTo>
                  <a:lnTo>
                    <a:pt x="972" y="360"/>
                  </a:lnTo>
                  <a:lnTo>
                    <a:pt x="972" y="360"/>
                  </a:lnTo>
                  <a:lnTo>
                    <a:pt x="965" y="376"/>
                  </a:lnTo>
                  <a:lnTo>
                    <a:pt x="957" y="392"/>
                  </a:lnTo>
                  <a:lnTo>
                    <a:pt x="947" y="408"/>
                  </a:lnTo>
                  <a:lnTo>
                    <a:pt x="937" y="423"/>
                  </a:lnTo>
                  <a:lnTo>
                    <a:pt x="915" y="452"/>
                  </a:lnTo>
                  <a:lnTo>
                    <a:pt x="893" y="480"/>
                  </a:lnTo>
                  <a:lnTo>
                    <a:pt x="893" y="480"/>
                  </a:lnTo>
                  <a:lnTo>
                    <a:pt x="775" y="622"/>
                  </a:lnTo>
                  <a:lnTo>
                    <a:pt x="759" y="625"/>
                  </a:lnTo>
                  <a:lnTo>
                    <a:pt x="759" y="625"/>
                  </a:lnTo>
                  <a:lnTo>
                    <a:pt x="756" y="613"/>
                  </a:lnTo>
                  <a:lnTo>
                    <a:pt x="752" y="602"/>
                  </a:lnTo>
                  <a:lnTo>
                    <a:pt x="747" y="590"/>
                  </a:lnTo>
                  <a:lnTo>
                    <a:pt x="740" y="580"/>
                  </a:lnTo>
                  <a:lnTo>
                    <a:pt x="740" y="580"/>
                  </a:lnTo>
                  <a:lnTo>
                    <a:pt x="733" y="568"/>
                  </a:lnTo>
                  <a:lnTo>
                    <a:pt x="731" y="562"/>
                  </a:lnTo>
                  <a:lnTo>
                    <a:pt x="730" y="555"/>
                  </a:lnTo>
                  <a:lnTo>
                    <a:pt x="737" y="534"/>
                  </a:lnTo>
                  <a:lnTo>
                    <a:pt x="737" y="534"/>
                  </a:lnTo>
                  <a:lnTo>
                    <a:pt x="747" y="511"/>
                  </a:lnTo>
                  <a:lnTo>
                    <a:pt x="750" y="498"/>
                  </a:lnTo>
                  <a:lnTo>
                    <a:pt x="753" y="484"/>
                  </a:lnTo>
                  <a:lnTo>
                    <a:pt x="753" y="484"/>
                  </a:lnTo>
                  <a:lnTo>
                    <a:pt x="752" y="471"/>
                  </a:lnTo>
                  <a:lnTo>
                    <a:pt x="747" y="458"/>
                  </a:lnTo>
                  <a:lnTo>
                    <a:pt x="744" y="452"/>
                  </a:lnTo>
                  <a:lnTo>
                    <a:pt x="740" y="448"/>
                  </a:lnTo>
                  <a:lnTo>
                    <a:pt x="736" y="444"/>
                  </a:lnTo>
                  <a:lnTo>
                    <a:pt x="730" y="441"/>
                  </a:lnTo>
                  <a:lnTo>
                    <a:pt x="730" y="441"/>
                  </a:lnTo>
                  <a:lnTo>
                    <a:pt x="724" y="438"/>
                  </a:lnTo>
                  <a:lnTo>
                    <a:pt x="718" y="438"/>
                  </a:lnTo>
                  <a:lnTo>
                    <a:pt x="706" y="438"/>
                  </a:lnTo>
                  <a:lnTo>
                    <a:pt x="715" y="413"/>
                  </a:lnTo>
                  <a:lnTo>
                    <a:pt x="715" y="413"/>
                  </a:lnTo>
                  <a:lnTo>
                    <a:pt x="718" y="403"/>
                  </a:lnTo>
                  <a:lnTo>
                    <a:pt x="721" y="392"/>
                  </a:lnTo>
                  <a:lnTo>
                    <a:pt x="720" y="382"/>
                  </a:lnTo>
                  <a:lnTo>
                    <a:pt x="718" y="370"/>
                  </a:lnTo>
                  <a:lnTo>
                    <a:pt x="714" y="360"/>
                  </a:lnTo>
                  <a:lnTo>
                    <a:pt x="708" y="351"/>
                  </a:lnTo>
                  <a:lnTo>
                    <a:pt x="699" y="343"/>
                  </a:lnTo>
                  <a:lnTo>
                    <a:pt x="690" y="335"/>
                  </a:lnTo>
                  <a:lnTo>
                    <a:pt x="690" y="335"/>
                  </a:lnTo>
                  <a:lnTo>
                    <a:pt x="682" y="331"/>
                  </a:lnTo>
                  <a:lnTo>
                    <a:pt x="671" y="327"/>
                  </a:lnTo>
                  <a:lnTo>
                    <a:pt x="660" y="324"/>
                  </a:lnTo>
                  <a:lnTo>
                    <a:pt x="649" y="322"/>
                  </a:lnTo>
                  <a:lnTo>
                    <a:pt x="638" y="322"/>
                  </a:lnTo>
                  <a:lnTo>
                    <a:pt x="628" y="324"/>
                  </a:lnTo>
                  <a:lnTo>
                    <a:pt x="616" y="325"/>
                  </a:lnTo>
                  <a:lnTo>
                    <a:pt x="606" y="328"/>
                  </a:lnTo>
                  <a:lnTo>
                    <a:pt x="606" y="328"/>
                  </a:lnTo>
                  <a:lnTo>
                    <a:pt x="585" y="337"/>
                  </a:lnTo>
                  <a:lnTo>
                    <a:pt x="565" y="347"/>
                  </a:lnTo>
                  <a:lnTo>
                    <a:pt x="546" y="360"/>
                  </a:lnTo>
                  <a:lnTo>
                    <a:pt x="528" y="373"/>
                  </a:lnTo>
                  <a:lnTo>
                    <a:pt x="528" y="373"/>
                  </a:lnTo>
                  <a:lnTo>
                    <a:pt x="484" y="404"/>
                  </a:lnTo>
                  <a:lnTo>
                    <a:pt x="493" y="389"/>
                  </a:lnTo>
                  <a:lnTo>
                    <a:pt x="493" y="389"/>
                  </a:lnTo>
                  <a:lnTo>
                    <a:pt x="493" y="360"/>
                  </a:lnTo>
                  <a:lnTo>
                    <a:pt x="493" y="344"/>
                  </a:lnTo>
                  <a:lnTo>
                    <a:pt x="490" y="329"/>
                  </a:lnTo>
                  <a:lnTo>
                    <a:pt x="490" y="329"/>
                  </a:lnTo>
                  <a:lnTo>
                    <a:pt x="486" y="315"/>
                  </a:lnTo>
                  <a:lnTo>
                    <a:pt x="479" y="302"/>
                  </a:lnTo>
                  <a:lnTo>
                    <a:pt x="473" y="296"/>
                  </a:lnTo>
                  <a:lnTo>
                    <a:pt x="468" y="290"/>
                  </a:lnTo>
                  <a:lnTo>
                    <a:pt x="463" y="286"/>
                  </a:lnTo>
                  <a:lnTo>
                    <a:pt x="455" y="281"/>
                  </a:lnTo>
                  <a:lnTo>
                    <a:pt x="455" y="281"/>
                  </a:lnTo>
                  <a:lnTo>
                    <a:pt x="448" y="278"/>
                  </a:lnTo>
                  <a:lnTo>
                    <a:pt x="439" y="277"/>
                  </a:lnTo>
                  <a:lnTo>
                    <a:pt x="430" y="277"/>
                  </a:lnTo>
                  <a:lnTo>
                    <a:pt x="422" y="278"/>
                  </a:lnTo>
                  <a:lnTo>
                    <a:pt x="404" y="281"/>
                  </a:lnTo>
                  <a:lnTo>
                    <a:pt x="388" y="289"/>
                  </a:lnTo>
                  <a:lnTo>
                    <a:pt x="388" y="289"/>
                  </a:lnTo>
                  <a:lnTo>
                    <a:pt x="374" y="294"/>
                  </a:lnTo>
                  <a:lnTo>
                    <a:pt x="359" y="303"/>
                  </a:lnTo>
                  <a:lnTo>
                    <a:pt x="333" y="321"/>
                  </a:lnTo>
                  <a:lnTo>
                    <a:pt x="306" y="341"/>
                  </a:lnTo>
                  <a:lnTo>
                    <a:pt x="282" y="362"/>
                  </a:lnTo>
                  <a:lnTo>
                    <a:pt x="282" y="362"/>
                  </a:lnTo>
                  <a:lnTo>
                    <a:pt x="244" y="397"/>
                  </a:lnTo>
                  <a:lnTo>
                    <a:pt x="207" y="432"/>
                  </a:lnTo>
                  <a:lnTo>
                    <a:pt x="171" y="467"/>
                  </a:lnTo>
                  <a:lnTo>
                    <a:pt x="134" y="504"/>
                  </a:lnTo>
                  <a:lnTo>
                    <a:pt x="98" y="483"/>
                  </a:lnTo>
                  <a:lnTo>
                    <a:pt x="98" y="483"/>
                  </a:lnTo>
                  <a:lnTo>
                    <a:pt x="83" y="464"/>
                  </a:lnTo>
                  <a:lnTo>
                    <a:pt x="68" y="444"/>
                  </a:lnTo>
                  <a:lnTo>
                    <a:pt x="55" y="423"/>
                  </a:lnTo>
                  <a:lnTo>
                    <a:pt x="44" y="401"/>
                  </a:lnTo>
                  <a:lnTo>
                    <a:pt x="44" y="401"/>
                  </a:lnTo>
                  <a:lnTo>
                    <a:pt x="35" y="384"/>
                  </a:lnTo>
                  <a:lnTo>
                    <a:pt x="28" y="366"/>
                  </a:lnTo>
                  <a:lnTo>
                    <a:pt x="20" y="348"/>
                  </a:lnTo>
                  <a:lnTo>
                    <a:pt x="14" y="329"/>
                  </a:lnTo>
                  <a:lnTo>
                    <a:pt x="10" y="310"/>
                  </a:lnTo>
                  <a:lnTo>
                    <a:pt x="6" y="291"/>
                  </a:lnTo>
                  <a:lnTo>
                    <a:pt x="3" y="271"/>
                  </a:lnTo>
                  <a:lnTo>
                    <a:pt x="1" y="252"/>
                  </a:lnTo>
                  <a:lnTo>
                    <a:pt x="0" y="233"/>
                  </a:lnTo>
                  <a:lnTo>
                    <a:pt x="0" y="212"/>
                  </a:lnTo>
                  <a:lnTo>
                    <a:pt x="1" y="193"/>
                  </a:lnTo>
                  <a:lnTo>
                    <a:pt x="3" y="174"/>
                  </a:lnTo>
                  <a:lnTo>
                    <a:pt x="6" y="155"/>
                  </a:lnTo>
                  <a:lnTo>
                    <a:pt x="10" y="136"/>
                  </a:lnTo>
                  <a:lnTo>
                    <a:pt x="14" y="117"/>
                  </a:lnTo>
                  <a:lnTo>
                    <a:pt x="20" y="98"/>
                  </a:lnTo>
                  <a:lnTo>
                    <a:pt x="67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9" name="Freeform 108">
              <a:extLst>
                <a:ext uri="{FF2B5EF4-FFF2-40B4-BE49-F238E27FC236}">
                  <a16:creationId xmlns:a16="http://schemas.microsoft.com/office/drawing/2014/main" id="{41ACB07F-2972-A6A8-2DA5-30C754CBC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425"/>
              <a:ext cx="332" cy="208"/>
            </a:xfrm>
            <a:custGeom>
              <a:avLst/>
              <a:gdLst>
                <a:gd name="T0" fmla="*/ 89 w 994"/>
                <a:gd name="T1" fmla="*/ 75 h 625"/>
                <a:gd name="T2" fmla="*/ 153 w 994"/>
                <a:gd name="T3" fmla="*/ 63 h 625"/>
                <a:gd name="T4" fmla="*/ 213 w 994"/>
                <a:gd name="T5" fmla="*/ 40 h 625"/>
                <a:gd name="T6" fmla="*/ 258 w 994"/>
                <a:gd name="T7" fmla="*/ 12 h 625"/>
                <a:gd name="T8" fmla="*/ 287 w 994"/>
                <a:gd name="T9" fmla="*/ 2 h 625"/>
                <a:gd name="T10" fmla="*/ 322 w 994"/>
                <a:gd name="T11" fmla="*/ 3 h 625"/>
                <a:gd name="T12" fmla="*/ 357 w 994"/>
                <a:gd name="T13" fmla="*/ 12 h 625"/>
                <a:gd name="T14" fmla="*/ 517 w 994"/>
                <a:gd name="T15" fmla="*/ 46 h 625"/>
                <a:gd name="T16" fmla="*/ 677 w 994"/>
                <a:gd name="T17" fmla="*/ 56 h 625"/>
                <a:gd name="T18" fmla="*/ 787 w 994"/>
                <a:gd name="T19" fmla="*/ 50 h 625"/>
                <a:gd name="T20" fmla="*/ 795 w 994"/>
                <a:gd name="T21" fmla="*/ 141 h 625"/>
                <a:gd name="T22" fmla="*/ 826 w 994"/>
                <a:gd name="T23" fmla="*/ 227 h 625"/>
                <a:gd name="T24" fmla="*/ 858 w 994"/>
                <a:gd name="T25" fmla="*/ 278 h 625"/>
                <a:gd name="T26" fmla="*/ 887 w 994"/>
                <a:gd name="T27" fmla="*/ 309 h 625"/>
                <a:gd name="T28" fmla="*/ 924 w 994"/>
                <a:gd name="T29" fmla="*/ 327 h 625"/>
                <a:gd name="T30" fmla="*/ 950 w 994"/>
                <a:gd name="T31" fmla="*/ 324 h 625"/>
                <a:gd name="T32" fmla="*/ 987 w 994"/>
                <a:gd name="T33" fmla="*/ 315 h 625"/>
                <a:gd name="T34" fmla="*/ 976 w 994"/>
                <a:gd name="T35" fmla="*/ 344 h 625"/>
                <a:gd name="T36" fmla="*/ 965 w 994"/>
                <a:gd name="T37" fmla="*/ 376 h 625"/>
                <a:gd name="T38" fmla="*/ 937 w 994"/>
                <a:gd name="T39" fmla="*/ 423 h 625"/>
                <a:gd name="T40" fmla="*/ 893 w 994"/>
                <a:gd name="T41" fmla="*/ 480 h 625"/>
                <a:gd name="T42" fmla="*/ 759 w 994"/>
                <a:gd name="T43" fmla="*/ 625 h 625"/>
                <a:gd name="T44" fmla="*/ 747 w 994"/>
                <a:gd name="T45" fmla="*/ 590 h 625"/>
                <a:gd name="T46" fmla="*/ 733 w 994"/>
                <a:gd name="T47" fmla="*/ 568 h 625"/>
                <a:gd name="T48" fmla="*/ 737 w 994"/>
                <a:gd name="T49" fmla="*/ 534 h 625"/>
                <a:gd name="T50" fmla="*/ 750 w 994"/>
                <a:gd name="T51" fmla="*/ 498 h 625"/>
                <a:gd name="T52" fmla="*/ 752 w 994"/>
                <a:gd name="T53" fmla="*/ 471 h 625"/>
                <a:gd name="T54" fmla="*/ 740 w 994"/>
                <a:gd name="T55" fmla="*/ 448 h 625"/>
                <a:gd name="T56" fmla="*/ 730 w 994"/>
                <a:gd name="T57" fmla="*/ 441 h 625"/>
                <a:gd name="T58" fmla="*/ 706 w 994"/>
                <a:gd name="T59" fmla="*/ 438 h 625"/>
                <a:gd name="T60" fmla="*/ 718 w 994"/>
                <a:gd name="T61" fmla="*/ 403 h 625"/>
                <a:gd name="T62" fmla="*/ 718 w 994"/>
                <a:gd name="T63" fmla="*/ 370 h 625"/>
                <a:gd name="T64" fmla="*/ 699 w 994"/>
                <a:gd name="T65" fmla="*/ 343 h 625"/>
                <a:gd name="T66" fmla="*/ 682 w 994"/>
                <a:gd name="T67" fmla="*/ 331 h 625"/>
                <a:gd name="T68" fmla="*/ 649 w 994"/>
                <a:gd name="T69" fmla="*/ 322 h 625"/>
                <a:gd name="T70" fmla="*/ 616 w 994"/>
                <a:gd name="T71" fmla="*/ 325 h 625"/>
                <a:gd name="T72" fmla="*/ 585 w 994"/>
                <a:gd name="T73" fmla="*/ 337 h 625"/>
                <a:gd name="T74" fmla="*/ 528 w 994"/>
                <a:gd name="T75" fmla="*/ 373 h 625"/>
                <a:gd name="T76" fmla="*/ 493 w 994"/>
                <a:gd name="T77" fmla="*/ 389 h 625"/>
                <a:gd name="T78" fmla="*/ 493 w 994"/>
                <a:gd name="T79" fmla="*/ 344 h 625"/>
                <a:gd name="T80" fmla="*/ 486 w 994"/>
                <a:gd name="T81" fmla="*/ 315 h 625"/>
                <a:gd name="T82" fmla="*/ 468 w 994"/>
                <a:gd name="T83" fmla="*/ 290 h 625"/>
                <a:gd name="T84" fmla="*/ 455 w 994"/>
                <a:gd name="T85" fmla="*/ 281 h 625"/>
                <a:gd name="T86" fmla="*/ 430 w 994"/>
                <a:gd name="T87" fmla="*/ 277 h 625"/>
                <a:gd name="T88" fmla="*/ 388 w 994"/>
                <a:gd name="T89" fmla="*/ 289 h 625"/>
                <a:gd name="T90" fmla="*/ 359 w 994"/>
                <a:gd name="T91" fmla="*/ 303 h 625"/>
                <a:gd name="T92" fmla="*/ 282 w 994"/>
                <a:gd name="T93" fmla="*/ 362 h 625"/>
                <a:gd name="T94" fmla="*/ 207 w 994"/>
                <a:gd name="T95" fmla="*/ 432 h 625"/>
                <a:gd name="T96" fmla="*/ 98 w 994"/>
                <a:gd name="T97" fmla="*/ 483 h 625"/>
                <a:gd name="T98" fmla="*/ 68 w 994"/>
                <a:gd name="T99" fmla="*/ 444 h 625"/>
                <a:gd name="T100" fmla="*/ 44 w 994"/>
                <a:gd name="T101" fmla="*/ 401 h 625"/>
                <a:gd name="T102" fmla="*/ 20 w 994"/>
                <a:gd name="T103" fmla="*/ 348 h 625"/>
                <a:gd name="T104" fmla="*/ 6 w 994"/>
                <a:gd name="T105" fmla="*/ 291 h 625"/>
                <a:gd name="T106" fmla="*/ 0 w 994"/>
                <a:gd name="T107" fmla="*/ 233 h 625"/>
                <a:gd name="T108" fmla="*/ 3 w 994"/>
                <a:gd name="T109" fmla="*/ 174 h 625"/>
                <a:gd name="T110" fmla="*/ 14 w 994"/>
                <a:gd name="T111" fmla="*/ 117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94" h="625">
                  <a:moveTo>
                    <a:pt x="67" y="76"/>
                  </a:moveTo>
                  <a:lnTo>
                    <a:pt x="67" y="76"/>
                  </a:lnTo>
                  <a:lnTo>
                    <a:pt x="89" y="75"/>
                  </a:lnTo>
                  <a:lnTo>
                    <a:pt x="111" y="74"/>
                  </a:lnTo>
                  <a:lnTo>
                    <a:pt x="131" y="69"/>
                  </a:lnTo>
                  <a:lnTo>
                    <a:pt x="153" y="63"/>
                  </a:lnTo>
                  <a:lnTo>
                    <a:pt x="174" y="56"/>
                  </a:lnTo>
                  <a:lnTo>
                    <a:pt x="194" y="49"/>
                  </a:lnTo>
                  <a:lnTo>
                    <a:pt x="213" y="40"/>
                  </a:lnTo>
                  <a:lnTo>
                    <a:pt x="232" y="28"/>
                  </a:lnTo>
                  <a:lnTo>
                    <a:pt x="232" y="28"/>
                  </a:lnTo>
                  <a:lnTo>
                    <a:pt x="258" y="12"/>
                  </a:lnTo>
                  <a:lnTo>
                    <a:pt x="273" y="6"/>
                  </a:lnTo>
                  <a:lnTo>
                    <a:pt x="287" y="2"/>
                  </a:lnTo>
                  <a:lnTo>
                    <a:pt x="287" y="2"/>
                  </a:lnTo>
                  <a:lnTo>
                    <a:pt x="296" y="0"/>
                  </a:lnTo>
                  <a:lnTo>
                    <a:pt x="305" y="0"/>
                  </a:lnTo>
                  <a:lnTo>
                    <a:pt x="322" y="3"/>
                  </a:lnTo>
                  <a:lnTo>
                    <a:pt x="340" y="6"/>
                  </a:lnTo>
                  <a:lnTo>
                    <a:pt x="357" y="12"/>
                  </a:lnTo>
                  <a:lnTo>
                    <a:pt x="357" y="12"/>
                  </a:lnTo>
                  <a:lnTo>
                    <a:pt x="410" y="25"/>
                  </a:lnTo>
                  <a:lnTo>
                    <a:pt x="463" y="37"/>
                  </a:lnTo>
                  <a:lnTo>
                    <a:pt x="517" y="46"/>
                  </a:lnTo>
                  <a:lnTo>
                    <a:pt x="569" y="52"/>
                  </a:lnTo>
                  <a:lnTo>
                    <a:pt x="623" y="56"/>
                  </a:lnTo>
                  <a:lnTo>
                    <a:pt x="677" y="56"/>
                  </a:lnTo>
                  <a:lnTo>
                    <a:pt x="733" y="54"/>
                  </a:lnTo>
                  <a:lnTo>
                    <a:pt x="787" y="50"/>
                  </a:lnTo>
                  <a:lnTo>
                    <a:pt x="787" y="50"/>
                  </a:lnTo>
                  <a:lnTo>
                    <a:pt x="787" y="81"/>
                  </a:lnTo>
                  <a:lnTo>
                    <a:pt x="790" y="110"/>
                  </a:lnTo>
                  <a:lnTo>
                    <a:pt x="795" y="141"/>
                  </a:lnTo>
                  <a:lnTo>
                    <a:pt x="803" y="170"/>
                  </a:lnTo>
                  <a:lnTo>
                    <a:pt x="813" y="199"/>
                  </a:lnTo>
                  <a:lnTo>
                    <a:pt x="826" y="227"/>
                  </a:lnTo>
                  <a:lnTo>
                    <a:pt x="841" y="253"/>
                  </a:lnTo>
                  <a:lnTo>
                    <a:pt x="858" y="278"/>
                  </a:lnTo>
                  <a:lnTo>
                    <a:pt x="858" y="278"/>
                  </a:lnTo>
                  <a:lnTo>
                    <a:pt x="867" y="290"/>
                  </a:lnTo>
                  <a:lnTo>
                    <a:pt x="877" y="300"/>
                  </a:lnTo>
                  <a:lnTo>
                    <a:pt x="887" y="309"/>
                  </a:lnTo>
                  <a:lnTo>
                    <a:pt x="899" y="318"/>
                  </a:lnTo>
                  <a:lnTo>
                    <a:pt x="912" y="324"/>
                  </a:lnTo>
                  <a:lnTo>
                    <a:pt x="924" y="327"/>
                  </a:lnTo>
                  <a:lnTo>
                    <a:pt x="937" y="327"/>
                  </a:lnTo>
                  <a:lnTo>
                    <a:pt x="944" y="325"/>
                  </a:lnTo>
                  <a:lnTo>
                    <a:pt x="950" y="324"/>
                  </a:lnTo>
                  <a:lnTo>
                    <a:pt x="978" y="316"/>
                  </a:lnTo>
                  <a:lnTo>
                    <a:pt x="978" y="316"/>
                  </a:lnTo>
                  <a:lnTo>
                    <a:pt x="987" y="315"/>
                  </a:lnTo>
                  <a:lnTo>
                    <a:pt x="994" y="316"/>
                  </a:lnTo>
                  <a:lnTo>
                    <a:pt x="994" y="316"/>
                  </a:lnTo>
                  <a:lnTo>
                    <a:pt x="976" y="344"/>
                  </a:lnTo>
                  <a:lnTo>
                    <a:pt x="972" y="360"/>
                  </a:lnTo>
                  <a:lnTo>
                    <a:pt x="972" y="360"/>
                  </a:lnTo>
                  <a:lnTo>
                    <a:pt x="965" y="376"/>
                  </a:lnTo>
                  <a:lnTo>
                    <a:pt x="957" y="392"/>
                  </a:lnTo>
                  <a:lnTo>
                    <a:pt x="947" y="408"/>
                  </a:lnTo>
                  <a:lnTo>
                    <a:pt x="937" y="423"/>
                  </a:lnTo>
                  <a:lnTo>
                    <a:pt x="915" y="452"/>
                  </a:lnTo>
                  <a:lnTo>
                    <a:pt x="893" y="480"/>
                  </a:lnTo>
                  <a:lnTo>
                    <a:pt x="893" y="480"/>
                  </a:lnTo>
                  <a:lnTo>
                    <a:pt x="775" y="622"/>
                  </a:lnTo>
                  <a:lnTo>
                    <a:pt x="759" y="625"/>
                  </a:lnTo>
                  <a:lnTo>
                    <a:pt x="759" y="625"/>
                  </a:lnTo>
                  <a:lnTo>
                    <a:pt x="756" y="613"/>
                  </a:lnTo>
                  <a:lnTo>
                    <a:pt x="752" y="602"/>
                  </a:lnTo>
                  <a:lnTo>
                    <a:pt x="747" y="590"/>
                  </a:lnTo>
                  <a:lnTo>
                    <a:pt x="740" y="580"/>
                  </a:lnTo>
                  <a:lnTo>
                    <a:pt x="740" y="580"/>
                  </a:lnTo>
                  <a:lnTo>
                    <a:pt x="733" y="568"/>
                  </a:lnTo>
                  <a:lnTo>
                    <a:pt x="731" y="562"/>
                  </a:lnTo>
                  <a:lnTo>
                    <a:pt x="730" y="555"/>
                  </a:lnTo>
                  <a:lnTo>
                    <a:pt x="737" y="534"/>
                  </a:lnTo>
                  <a:lnTo>
                    <a:pt x="737" y="534"/>
                  </a:lnTo>
                  <a:lnTo>
                    <a:pt x="747" y="511"/>
                  </a:lnTo>
                  <a:lnTo>
                    <a:pt x="750" y="498"/>
                  </a:lnTo>
                  <a:lnTo>
                    <a:pt x="753" y="484"/>
                  </a:lnTo>
                  <a:lnTo>
                    <a:pt x="753" y="484"/>
                  </a:lnTo>
                  <a:lnTo>
                    <a:pt x="752" y="471"/>
                  </a:lnTo>
                  <a:lnTo>
                    <a:pt x="747" y="458"/>
                  </a:lnTo>
                  <a:lnTo>
                    <a:pt x="744" y="452"/>
                  </a:lnTo>
                  <a:lnTo>
                    <a:pt x="740" y="448"/>
                  </a:lnTo>
                  <a:lnTo>
                    <a:pt x="736" y="444"/>
                  </a:lnTo>
                  <a:lnTo>
                    <a:pt x="730" y="441"/>
                  </a:lnTo>
                  <a:lnTo>
                    <a:pt x="730" y="441"/>
                  </a:lnTo>
                  <a:lnTo>
                    <a:pt x="724" y="438"/>
                  </a:lnTo>
                  <a:lnTo>
                    <a:pt x="718" y="438"/>
                  </a:lnTo>
                  <a:lnTo>
                    <a:pt x="706" y="438"/>
                  </a:lnTo>
                  <a:lnTo>
                    <a:pt x="715" y="413"/>
                  </a:lnTo>
                  <a:lnTo>
                    <a:pt x="715" y="413"/>
                  </a:lnTo>
                  <a:lnTo>
                    <a:pt x="718" y="403"/>
                  </a:lnTo>
                  <a:lnTo>
                    <a:pt x="721" y="392"/>
                  </a:lnTo>
                  <a:lnTo>
                    <a:pt x="720" y="382"/>
                  </a:lnTo>
                  <a:lnTo>
                    <a:pt x="718" y="370"/>
                  </a:lnTo>
                  <a:lnTo>
                    <a:pt x="714" y="360"/>
                  </a:lnTo>
                  <a:lnTo>
                    <a:pt x="708" y="351"/>
                  </a:lnTo>
                  <a:lnTo>
                    <a:pt x="699" y="343"/>
                  </a:lnTo>
                  <a:lnTo>
                    <a:pt x="690" y="335"/>
                  </a:lnTo>
                  <a:lnTo>
                    <a:pt x="690" y="335"/>
                  </a:lnTo>
                  <a:lnTo>
                    <a:pt x="682" y="331"/>
                  </a:lnTo>
                  <a:lnTo>
                    <a:pt x="671" y="327"/>
                  </a:lnTo>
                  <a:lnTo>
                    <a:pt x="660" y="324"/>
                  </a:lnTo>
                  <a:lnTo>
                    <a:pt x="649" y="322"/>
                  </a:lnTo>
                  <a:lnTo>
                    <a:pt x="638" y="322"/>
                  </a:lnTo>
                  <a:lnTo>
                    <a:pt x="628" y="324"/>
                  </a:lnTo>
                  <a:lnTo>
                    <a:pt x="616" y="325"/>
                  </a:lnTo>
                  <a:lnTo>
                    <a:pt x="606" y="328"/>
                  </a:lnTo>
                  <a:lnTo>
                    <a:pt x="606" y="328"/>
                  </a:lnTo>
                  <a:lnTo>
                    <a:pt x="585" y="337"/>
                  </a:lnTo>
                  <a:lnTo>
                    <a:pt x="565" y="347"/>
                  </a:lnTo>
                  <a:lnTo>
                    <a:pt x="546" y="360"/>
                  </a:lnTo>
                  <a:lnTo>
                    <a:pt x="528" y="373"/>
                  </a:lnTo>
                  <a:lnTo>
                    <a:pt x="528" y="373"/>
                  </a:lnTo>
                  <a:lnTo>
                    <a:pt x="484" y="404"/>
                  </a:lnTo>
                  <a:lnTo>
                    <a:pt x="493" y="389"/>
                  </a:lnTo>
                  <a:lnTo>
                    <a:pt x="493" y="389"/>
                  </a:lnTo>
                  <a:lnTo>
                    <a:pt x="493" y="360"/>
                  </a:lnTo>
                  <a:lnTo>
                    <a:pt x="493" y="344"/>
                  </a:lnTo>
                  <a:lnTo>
                    <a:pt x="490" y="329"/>
                  </a:lnTo>
                  <a:lnTo>
                    <a:pt x="490" y="329"/>
                  </a:lnTo>
                  <a:lnTo>
                    <a:pt x="486" y="315"/>
                  </a:lnTo>
                  <a:lnTo>
                    <a:pt x="479" y="302"/>
                  </a:lnTo>
                  <a:lnTo>
                    <a:pt x="473" y="296"/>
                  </a:lnTo>
                  <a:lnTo>
                    <a:pt x="468" y="290"/>
                  </a:lnTo>
                  <a:lnTo>
                    <a:pt x="463" y="286"/>
                  </a:lnTo>
                  <a:lnTo>
                    <a:pt x="455" y="281"/>
                  </a:lnTo>
                  <a:lnTo>
                    <a:pt x="455" y="281"/>
                  </a:lnTo>
                  <a:lnTo>
                    <a:pt x="448" y="278"/>
                  </a:lnTo>
                  <a:lnTo>
                    <a:pt x="439" y="277"/>
                  </a:lnTo>
                  <a:lnTo>
                    <a:pt x="430" y="277"/>
                  </a:lnTo>
                  <a:lnTo>
                    <a:pt x="422" y="278"/>
                  </a:lnTo>
                  <a:lnTo>
                    <a:pt x="404" y="281"/>
                  </a:lnTo>
                  <a:lnTo>
                    <a:pt x="388" y="289"/>
                  </a:lnTo>
                  <a:lnTo>
                    <a:pt x="388" y="289"/>
                  </a:lnTo>
                  <a:lnTo>
                    <a:pt x="374" y="294"/>
                  </a:lnTo>
                  <a:lnTo>
                    <a:pt x="359" y="303"/>
                  </a:lnTo>
                  <a:lnTo>
                    <a:pt x="333" y="321"/>
                  </a:lnTo>
                  <a:lnTo>
                    <a:pt x="306" y="341"/>
                  </a:lnTo>
                  <a:lnTo>
                    <a:pt x="282" y="362"/>
                  </a:lnTo>
                  <a:lnTo>
                    <a:pt x="282" y="362"/>
                  </a:lnTo>
                  <a:lnTo>
                    <a:pt x="244" y="397"/>
                  </a:lnTo>
                  <a:lnTo>
                    <a:pt x="207" y="432"/>
                  </a:lnTo>
                  <a:lnTo>
                    <a:pt x="171" y="467"/>
                  </a:lnTo>
                  <a:lnTo>
                    <a:pt x="134" y="504"/>
                  </a:lnTo>
                  <a:lnTo>
                    <a:pt x="98" y="483"/>
                  </a:lnTo>
                  <a:lnTo>
                    <a:pt x="98" y="483"/>
                  </a:lnTo>
                  <a:lnTo>
                    <a:pt x="83" y="464"/>
                  </a:lnTo>
                  <a:lnTo>
                    <a:pt x="68" y="444"/>
                  </a:lnTo>
                  <a:lnTo>
                    <a:pt x="55" y="423"/>
                  </a:lnTo>
                  <a:lnTo>
                    <a:pt x="44" y="401"/>
                  </a:lnTo>
                  <a:lnTo>
                    <a:pt x="44" y="401"/>
                  </a:lnTo>
                  <a:lnTo>
                    <a:pt x="35" y="384"/>
                  </a:lnTo>
                  <a:lnTo>
                    <a:pt x="28" y="366"/>
                  </a:lnTo>
                  <a:lnTo>
                    <a:pt x="20" y="348"/>
                  </a:lnTo>
                  <a:lnTo>
                    <a:pt x="14" y="329"/>
                  </a:lnTo>
                  <a:lnTo>
                    <a:pt x="10" y="310"/>
                  </a:lnTo>
                  <a:lnTo>
                    <a:pt x="6" y="291"/>
                  </a:lnTo>
                  <a:lnTo>
                    <a:pt x="3" y="271"/>
                  </a:lnTo>
                  <a:lnTo>
                    <a:pt x="1" y="252"/>
                  </a:lnTo>
                  <a:lnTo>
                    <a:pt x="0" y="233"/>
                  </a:lnTo>
                  <a:lnTo>
                    <a:pt x="0" y="212"/>
                  </a:lnTo>
                  <a:lnTo>
                    <a:pt x="1" y="193"/>
                  </a:lnTo>
                  <a:lnTo>
                    <a:pt x="3" y="174"/>
                  </a:lnTo>
                  <a:lnTo>
                    <a:pt x="6" y="155"/>
                  </a:lnTo>
                  <a:lnTo>
                    <a:pt x="10" y="136"/>
                  </a:lnTo>
                  <a:lnTo>
                    <a:pt x="14" y="117"/>
                  </a:lnTo>
                  <a:lnTo>
                    <a:pt x="20" y="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0" name="Freeform 109">
              <a:extLst>
                <a:ext uri="{FF2B5EF4-FFF2-40B4-BE49-F238E27FC236}">
                  <a16:creationId xmlns:a16="http://schemas.microsoft.com/office/drawing/2014/main" id="{59C6DF83-3D8C-60F2-A37D-28ADC8729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7" y="1"/>
              <a:ext cx="534" cy="425"/>
            </a:xfrm>
            <a:custGeom>
              <a:avLst/>
              <a:gdLst>
                <a:gd name="T0" fmla="*/ 390 w 1603"/>
                <a:gd name="T1" fmla="*/ 808 h 1274"/>
                <a:gd name="T2" fmla="*/ 285 w 1603"/>
                <a:gd name="T3" fmla="*/ 847 h 1274"/>
                <a:gd name="T4" fmla="*/ 210 w 1603"/>
                <a:gd name="T5" fmla="*/ 897 h 1274"/>
                <a:gd name="T6" fmla="*/ 142 w 1603"/>
                <a:gd name="T7" fmla="*/ 966 h 1274"/>
                <a:gd name="T8" fmla="*/ 113 w 1603"/>
                <a:gd name="T9" fmla="*/ 1021 h 1274"/>
                <a:gd name="T10" fmla="*/ 67 w 1603"/>
                <a:gd name="T11" fmla="*/ 1042 h 1274"/>
                <a:gd name="T12" fmla="*/ 48 w 1603"/>
                <a:gd name="T13" fmla="*/ 942 h 1274"/>
                <a:gd name="T14" fmla="*/ 16 w 1603"/>
                <a:gd name="T15" fmla="*/ 844 h 1274"/>
                <a:gd name="T16" fmla="*/ 2 w 1603"/>
                <a:gd name="T17" fmla="*/ 694 h 1274"/>
                <a:gd name="T18" fmla="*/ 31 w 1603"/>
                <a:gd name="T19" fmla="*/ 544 h 1274"/>
                <a:gd name="T20" fmla="*/ 75 w 1603"/>
                <a:gd name="T21" fmla="*/ 439 h 1274"/>
                <a:gd name="T22" fmla="*/ 153 w 1603"/>
                <a:gd name="T23" fmla="*/ 309 h 1274"/>
                <a:gd name="T24" fmla="*/ 228 w 1603"/>
                <a:gd name="T25" fmla="*/ 217 h 1274"/>
                <a:gd name="T26" fmla="*/ 285 w 1603"/>
                <a:gd name="T27" fmla="*/ 161 h 1274"/>
                <a:gd name="T28" fmla="*/ 364 w 1603"/>
                <a:gd name="T29" fmla="*/ 110 h 1274"/>
                <a:gd name="T30" fmla="*/ 495 w 1603"/>
                <a:gd name="T31" fmla="*/ 52 h 1274"/>
                <a:gd name="T32" fmla="*/ 634 w 1603"/>
                <a:gd name="T33" fmla="*/ 11 h 1274"/>
                <a:gd name="T34" fmla="*/ 708 w 1603"/>
                <a:gd name="T35" fmla="*/ 2 h 1274"/>
                <a:gd name="T36" fmla="*/ 883 w 1603"/>
                <a:gd name="T37" fmla="*/ 9 h 1274"/>
                <a:gd name="T38" fmla="*/ 1032 w 1603"/>
                <a:gd name="T39" fmla="*/ 37 h 1274"/>
                <a:gd name="T40" fmla="*/ 1135 w 1603"/>
                <a:gd name="T41" fmla="*/ 69 h 1274"/>
                <a:gd name="T42" fmla="*/ 1219 w 1603"/>
                <a:gd name="T43" fmla="*/ 113 h 1274"/>
                <a:gd name="T44" fmla="*/ 1310 w 1603"/>
                <a:gd name="T45" fmla="*/ 138 h 1274"/>
                <a:gd name="T46" fmla="*/ 1393 w 1603"/>
                <a:gd name="T47" fmla="*/ 183 h 1274"/>
                <a:gd name="T48" fmla="*/ 1464 w 1603"/>
                <a:gd name="T49" fmla="*/ 246 h 1274"/>
                <a:gd name="T50" fmla="*/ 1508 w 1603"/>
                <a:gd name="T51" fmla="*/ 303 h 1274"/>
                <a:gd name="T52" fmla="*/ 1554 w 1603"/>
                <a:gd name="T53" fmla="*/ 387 h 1274"/>
                <a:gd name="T54" fmla="*/ 1584 w 1603"/>
                <a:gd name="T55" fmla="*/ 477 h 1274"/>
                <a:gd name="T56" fmla="*/ 1603 w 1603"/>
                <a:gd name="T57" fmla="*/ 619 h 1274"/>
                <a:gd name="T58" fmla="*/ 1596 w 1603"/>
                <a:gd name="T59" fmla="*/ 761 h 1274"/>
                <a:gd name="T60" fmla="*/ 1555 w 1603"/>
                <a:gd name="T61" fmla="*/ 948 h 1274"/>
                <a:gd name="T62" fmla="*/ 1501 w 1603"/>
                <a:gd name="T63" fmla="*/ 1067 h 1274"/>
                <a:gd name="T64" fmla="*/ 1475 w 1603"/>
                <a:gd name="T65" fmla="*/ 969 h 1274"/>
                <a:gd name="T66" fmla="*/ 1448 w 1603"/>
                <a:gd name="T67" fmla="*/ 936 h 1274"/>
                <a:gd name="T68" fmla="*/ 1428 w 1603"/>
                <a:gd name="T69" fmla="*/ 925 h 1274"/>
                <a:gd name="T70" fmla="*/ 1394 w 1603"/>
                <a:gd name="T71" fmla="*/ 928 h 1274"/>
                <a:gd name="T72" fmla="*/ 1365 w 1603"/>
                <a:gd name="T73" fmla="*/ 948 h 1274"/>
                <a:gd name="T74" fmla="*/ 1339 w 1603"/>
                <a:gd name="T75" fmla="*/ 992 h 1274"/>
                <a:gd name="T76" fmla="*/ 1298 w 1603"/>
                <a:gd name="T77" fmla="*/ 1102 h 1274"/>
                <a:gd name="T78" fmla="*/ 1266 w 1603"/>
                <a:gd name="T79" fmla="*/ 1229 h 1274"/>
                <a:gd name="T80" fmla="*/ 1212 w 1603"/>
                <a:gd name="T81" fmla="*/ 1216 h 1274"/>
                <a:gd name="T82" fmla="*/ 1183 w 1603"/>
                <a:gd name="T83" fmla="*/ 1074 h 1274"/>
                <a:gd name="T84" fmla="*/ 1142 w 1603"/>
                <a:gd name="T85" fmla="*/ 983 h 1274"/>
                <a:gd name="T86" fmla="*/ 1019 w 1603"/>
                <a:gd name="T87" fmla="*/ 806 h 1274"/>
                <a:gd name="T88" fmla="*/ 971 w 1603"/>
                <a:gd name="T89" fmla="*/ 732 h 1274"/>
                <a:gd name="T90" fmla="*/ 923 w 1603"/>
                <a:gd name="T91" fmla="*/ 623 h 1274"/>
                <a:gd name="T92" fmla="*/ 794 w 1603"/>
                <a:gd name="T93" fmla="*/ 679 h 1274"/>
                <a:gd name="T94" fmla="*/ 691 w 1603"/>
                <a:gd name="T95" fmla="*/ 759 h 1274"/>
                <a:gd name="T96" fmla="*/ 640 w 1603"/>
                <a:gd name="T97" fmla="*/ 789 h 1274"/>
                <a:gd name="T98" fmla="*/ 534 w 1603"/>
                <a:gd name="T99" fmla="*/ 80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3" h="1274">
                  <a:moveTo>
                    <a:pt x="445" y="799"/>
                  </a:moveTo>
                  <a:lnTo>
                    <a:pt x="445" y="799"/>
                  </a:lnTo>
                  <a:lnTo>
                    <a:pt x="418" y="803"/>
                  </a:lnTo>
                  <a:lnTo>
                    <a:pt x="390" y="808"/>
                  </a:lnTo>
                  <a:lnTo>
                    <a:pt x="364" y="815"/>
                  </a:lnTo>
                  <a:lnTo>
                    <a:pt x="336" y="825"/>
                  </a:lnTo>
                  <a:lnTo>
                    <a:pt x="311" y="836"/>
                  </a:lnTo>
                  <a:lnTo>
                    <a:pt x="285" y="847"/>
                  </a:lnTo>
                  <a:lnTo>
                    <a:pt x="260" y="862"/>
                  </a:lnTo>
                  <a:lnTo>
                    <a:pt x="237" y="876"/>
                  </a:lnTo>
                  <a:lnTo>
                    <a:pt x="237" y="876"/>
                  </a:lnTo>
                  <a:lnTo>
                    <a:pt x="210" y="897"/>
                  </a:lnTo>
                  <a:lnTo>
                    <a:pt x="187" y="917"/>
                  </a:lnTo>
                  <a:lnTo>
                    <a:pt x="164" y="941"/>
                  </a:lnTo>
                  <a:lnTo>
                    <a:pt x="142" y="966"/>
                  </a:lnTo>
                  <a:lnTo>
                    <a:pt x="142" y="966"/>
                  </a:lnTo>
                  <a:lnTo>
                    <a:pt x="130" y="983"/>
                  </a:lnTo>
                  <a:lnTo>
                    <a:pt x="120" y="1001"/>
                  </a:lnTo>
                  <a:lnTo>
                    <a:pt x="115" y="1011"/>
                  </a:lnTo>
                  <a:lnTo>
                    <a:pt x="113" y="1021"/>
                  </a:lnTo>
                  <a:lnTo>
                    <a:pt x="111" y="1032"/>
                  </a:lnTo>
                  <a:lnTo>
                    <a:pt x="113" y="1042"/>
                  </a:lnTo>
                  <a:lnTo>
                    <a:pt x="67" y="1042"/>
                  </a:lnTo>
                  <a:lnTo>
                    <a:pt x="67" y="1042"/>
                  </a:lnTo>
                  <a:lnTo>
                    <a:pt x="66" y="1017"/>
                  </a:lnTo>
                  <a:lnTo>
                    <a:pt x="61" y="991"/>
                  </a:lnTo>
                  <a:lnTo>
                    <a:pt x="56" y="967"/>
                  </a:lnTo>
                  <a:lnTo>
                    <a:pt x="48" y="942"/>
                  </a:lnTo>
                  <a:lnTo>
                    <a:pt x="31" y="893"/>
                  </a:lnTo>
                  <a:lnTo>
                    <a:pt x="24" y="869"/>
                  </a:lnTo>
                  <a:lnTo>
                    <a:pt x="16" y="844"/>
                  </a:lnTo>
                  <a:lnTo>
                    <a:pt x="16" y="844"/>
                  </a:lnTo>
                  <a:lnTo>
                    <a:pt x="7" y="806"/>
                  </a:lnTo>
                  <a:lnTo>
                    <a:pt x="3" y="770"/>
                  </a:lnTo>
                  <a:lnTo>
                    <a:pt x="0" y="732"/>
                  </a:lnTo>
                  <a:lnTo>
                    <a:pt x="2" y="694"/>
                  </a:lnTo>
                  <a:lnTo>
                    <a:pt x="5" y="656"/>
                  </a:lnTo>
                  <a:lnTo>
                    <a:pt x="10" y="618"/>
                  </a:lnTo>
                  <a:lnTo>
                    <a:pt x="19" y="581"/>
                  </a:lnTo>
                  <a:lnTo>
                    <a:pt x="31" y="544"/>
                  </a:lnTo>
                  <a:lnTo>
                    <a:pt x="31" y="544"/>
                  </a:lnTo>
                  <a:lnTo>
                    <a:pt x="42" y="508"/>
                  </a:lnTo>
                  <a:lnTo>
                    <a:pt x="57" y="473"/>
                  </a:lnTo>
                  <a:lnTo>
                    <a:pt x="75" y="439"/>
                  </a:lnTo>
                  <a:lnTo>
                    <a:pt x="92" y="406"/>
                  </a:lnTo>
                  <a:lnTo>
                    <a:pt x="111" y="372"/>
                  </a:lnTo>
                  <a:lnTo>
                    <a:pt x="132" y="340"/>
                  </a:lnTo>
                  <a:lnTo>
                    <a:pt x="153" y="309"/>
                  </a:lnTo>
                  <a:lnTo>
                    <a:pt x="177" y="278"/>
                  </a:lnTo>
                  <a:lnTo>
                    <a:pt x="177" y="278"/>
                  </a:lnTo>
                  <a:lnTo>
                    <a:pt x="202" y="246"/>
                  </a:lnTo>
                  <a:lnTo>
                    <a:pt x="228" y="217"/>
                  </a:lnTo>
                  <a:lnTo>
                    <a:pt x="256" y="188"/>
                  </a:lnTo>
                  <a:lnTo>
                    <a:pt x="270" y="174"/>
                  </a:lnTo>
                  <a:lnTo>
                    <a:pt x="285" y="161"/>
                  </a:lnTo>
                  <a:lnTo>
                    <a:pt x="285" y="161"/>
                  </a:lnTo>
                  <a:lnTo>
                    <a:pt x="304" y="147"/>
                  </a:lnTo>
                  <a:lnTo>
                    <a:pt x="323" y="133"/>
                  </a:lnTo>
                  <a:lnTo>
                    <a:pt x="343" y="122"/>
                  </a:lnTo>
                  <a:lnTo>
                    <a:pt x="364" y="110"/>
                  </a:lnTo>
                  <a:lnTo>
                    <a:pt x="407" y="88"/>
                  </a:lnTo>
                  <a:lnTo>
                    <a:pt x="450" y="69"/>
                  </a:lnTo>
                  <a:lnTo>
                    <a:pt x="450" y="69"/>
                  </a:lnTo>
                  <a:lnTo>
                    <a:pt x="495" y="52"/>
                  </a:lnTo>
                  <a:lnTo>
                    <a:pt x="540" y="35"/>
                  </a:lnTo>
                  <a:lnTo>
                    <a:pt x="587" y="21"/>
                  </a:lnTo>
                  <a:lnTo>
                    <a:pt x="610" y="15"/>
                  </a:lnTo>
                  <a:lnTo>
                    <a:pt x="634" y="11"/>
                  </a:lnTo>
                  <a:lnTo>
                    <a:pt x="634" y="11"/>
                  </a:lnTo>
                  <a:lnTo>
                    <a:pt x="659" y="6"/>
                  </a:lnTo>
                  <a:lnTo>
                    <a:pt x="683" y="3"/>
                  </a:lnTo>
                  <a:lnTo>
                    <a:pt x="708" y="2"/>
                  </a:lnTo>
                  <a:lnTo>
                    <a:pt x="733" y="0"/>
                  </a:lnTo>
                  <a:lnTo>
                    <a:pt x="783" y="0"/>
                  </a:lnTo>
                  <a:lnTo>
                    <a:pt x="834" y="3"/>
                  </a:lnTo>
                  <a:lnTo>
                    <a:pt x="883" y="9"/>
                  </a:lnTo>
                  <a:lnTo>
                    <a:pt x="933" y="16"/>
                  </a:lnTo>
                  <a:lnTo>
                    <a:pt x="984" y="25"/>
                  </a:lnTo>
                  <a:lnTo>
                    <a:pt x="1032" y="37"/>
                  </a:lnTo>
                  <a:lnTo>
                    <a:pt x="1032" y="37"/>
                  </a:lnTo>
                  <a:lnTo>
                    <a:pt x="1063" y="44"/>
                  </a:lnTo>
                  <a:lnTo>
                    <a:pt x="1092" y="52"/>
                  </a:lnTo>
                  <a:lnTo>
                    <a:pt x="1121" y="63"/>
                  </a:lnTo>
                  <a:lnTo>
                    <a:pt x="1135" y="69"/>
                  </a:lnTo>
                  <a:lnTo>
                    <a:pt x="1149" y="78"/>
                  </a:lnTo>
                  <a:lnTo>
                    <a:pt x="1194" y="110"/>
                  </a:lnTo>
                  <a:lnTo>
                    <a:pt x="1194" y="110"/>
                  </a:lnTo>
                  <a:lnTo>
                    <a:pt x="1219" y="113"/>
                  </a:lnTo>
                  <a:lnTo>
                    <a:pt x="1243" y="117"/>
                  </a:lnTo>
                  <a:lnTo>
                    <a:pt x="1264" y="122"/>
                  </a:lnTo>
                  <a:lnTo>
                    <a:pt x="1288" y="129"/>
                  </a:lnTo>
                  <a:lnTo>
                    <a:pt x="1310" y="138"/>
                  </a:lnTo>
                  <a:lnTo>
                    <a:pt x="1332" y="147"/>
                  </a:lnTo>
                  <a:lnTo>
                    <a:pt x="1352" y="158"/>
                  </a:lnTo>
                  <a:lnTo>
                    <a:pt x="1372" y="170"/>
                  </a:lnTo>
                  <a:lnTo>
                    <a:pt x="1393" y="183"/>
                  </a:lnTo>
                  <a:lnTo>
                    <a:pt x="1412" y="198"/>
                  </a:lnTo>
                  <a:lnTo>
                    <a:pt x="1431" y="212"/>
                  </a:lnTo>
                  <a:lnTo>
                    <a:pt x="1448" y="230"/>
                  </a:lnTo>
                  <a:lnTo>
                    <a:pt x="1464" y="246"/>
                  </a:lnTo>
                  <a:lnTo>
                    <a:pt x="1481" y="265"/>
                  </a:lnTo>
                  <a:lnTo>
                    <a:pt x="1495" y="284"/>
                  </a:lnTo>
                  <a:lnTo>
                    <a:pt x="1508" y="303"/>
                  </a:lnTo>
                  <a:lnTo>
                    <a:pt x="1508" y="303"/>
                  </a:lnTo>
                  <a:lnTo>
                    <a:pt x="1521" y="324"/>
                  </a:lnTo>
                  <a:lnTo>
                    <a:pt x="1533" y="344"/>
                  </a:lnTo>
                  <a:lnTo>
                    <a:pt x="1543" y="365"/>
                  </a:lnTo>
                  <a:lnTo>
                    <a:pt x="1554" y="387"/>
                  </a:lnTo>
                  <a:lnTo>
                    <a:pt x="1562" y="408"/>
                  </a:lnTo>
                  <a:lnTo>
                    <a:pt x="1571" y="430"/>
                  </a:lnTo>
                  <a:lnTo>
                    <a:pt x="1578" y="454"/>
                  </a:lnTo>
                  <a:lnTo>
                    <a:pt x="1584" y="477"/>
                  </a:lnTo>
                  <a:lnTo>
                    <a:pt x="1590" y="501"/>
                  </a:lnTo>
                  <a:lnTo>
                    <a:pt x="1594" y="524"/>
                  </a:lnTo>
                  <a:lnTo>
                    <a:pt x="1600" y="571"/>
                  </a:lnTo>
                  <a:lnTo>
                    <a:pt x="1603" y="619"/>
                  </a:lnTo>
                  <a:lnTo>
                    <a:pt x="1603" y="667"/>
                  </a:lnTo>
                  <a:lnTo>
                    <a:pt x="1603" y="667"/>
                  </a:lnTo>
                  <a:lnTo>
                    <a:pt x="1602" y="714"/>
                  </a:lnTo>
                  <a:lnTo>
                    <a:pt x="1596" y="761"/>
                  </a:lnTo>
                  <a:lnTo>
                    <a:pt x="1589" y="809"/>
                  </a:lnTo>
                  <a:lnTo>
                    <a:pt x="1580" y="856"/>
                  </a:lnTo>
                  <a:lnTo>
                    <a:pt x="1568" y="901"/>
                  </a:lnTo>
                  <a:lnTo>
                    <a:pt x="1555" y="948"/>
                  </a:lnTo>
                  <a:lnTo>
                    <a:pt x="1542" y="993"/>
                  </a:lnTo>
                  <a:lnTo>
                    <a:pt x="1526" y="1039"/>
                  </a:lnTo>
                  <a:lnTo>
                    <a:pt x="1501" y="1067"/>
                  </a:lnTo>
                  <a:lnTo>
                    <a:pt x="1501" y="1067"/>
                  </a:lnTo>
                  <a:lnTo>
                    <a:pt x="1498" y="1042"/>
                  </a:lnTo>
                  <a:lnTo>
                    <a:pt x="1494" y="1015"/>
                  </a:lnTo>
                  <a:lnTo>
                    <a:pt x="1485" y="992"/>
                  </a:lnTo>
                  <a:lnTo>
                    <a:pt x="1475" y="969"/>
                  </a:lnTo>
                  <a:lnTo>
                    <a:pt x="1475" y="969"/>
                  </a:lnTo>
                  <a:lnTo>
                    <a:pt x="1466" y="954"/>
                  </a:lnTo>
                  <a:lnTo>
                    <a:pt x="1456" y="941"/>
                  </a:lnTo>
                  <a:lnTo>
                    <a:pt x="1448" y="936"/>
                  </a:lnTo>
                  <a:lnTo>
                    <a:pt x="1443" y="931"/>
                  </a:lnTo>
                  <a:lnTo>
                    <a:pt x="1435" y="928"/>
                  </a:lnTo>
                  <a:lnTo>
                    <a:pt x="1428" y="925"/>
                  </a:lnTo>
                  <a:lnTo>
                    <a:pt x="1428" y="925"/>
                  </a:lnTo>
                  <a:lnTo>
                    <a:pt x="1419" y="923"/>
                  </a:lnTo>
                  <a:lnTo>
                    <a:pt x="1410" y="923"/>
                  </a:lnTo>
                  <a:lnTo>
                    <a:pt x="1402" y="925"/>
                  </a:lnTo>
                  <a:lnTo>
                    <a:pt x="1394" y="928"/>
                  </a:lnTo>
                  <a:lnTo>
                    <a:pt x="1386" y="932"/>
                  </a:lnTo>
                  <a:lnTo>
                    <a:pt x="1378" y="936"/>
                  </a:lnTo>
                  <a:lnTo>
                    <a:pt x="1371" y="942"/>
                  </a:lnTo>
                  <a:lnTo>
                    <a:pt x="1365" y="948"/>
                  </a:lnTo>
                  <a:lnTo>
                    <a:pt x="1365" y="948"/>
                  </a:lnTo>
                  <a:lnTo>
                    <a:pt x="1355" y="961"/>
                  </a:lnTo>
                  <a:lnTo>
                    <a:pt x="1346" y="977"/>
                  </a:lnTo>
                  <a:lnTo>
                    <a:pt x="1339" y="992"/>
                  </a:lnTo>
                  <a:lnTo>
                    <a:pt x="1332" y="1008"/>
                  </a:lnTo>
                  <a:lnTo>
                    <a:pt x="1332" y="1008"/>
                  </a:lnTo>
                  <a:lnTo>
                    <a:pt x="1308" y="1070"/>
                  </a:lnTo>
                  <a:lnTo>
                    <a:pt x="1298" y="1102"/>
                  </a:lnTo>
                  <a:lnTo>
                    <a:pt x="1288" y="1132"/>
                  </a:lnTo>
                  <a:lnTo>
                    <a:pt x="1279" y="1165"/>
                  </a:lnTo>
                  <a:lnTo>
                    <a:pt x="1272" y="1197"/>
                  </a:lnTo>
                  <a:lnTo>
                    <a:pt x="1266" y="1229"/>
                  </a:lnTo>
                  <a:lnTo>
                    <a:pt x="1263" y="1261"/>
                  </a:lnTo>
                  <a:lnTo>
                    <a:pt x="1219" y="1274"/>
                  </a:lnTo>
                  <a:lnTo>
                    <a:pt x="1219" y="1274"/>
                  </a:lnTo>
                  <a:lnTo>
                    <a:pt x="1212" y="1216"/>
                  </a:lnTo>
                  <a:lnTo>
                    <a:pt x="1203" y="1159"/>
                  </a:lnTo>
                  <a:lnTo>
                    <a:pt x="1197" y="1130"/>
                  </a:lnTo>
                  <a:lnTo>
                    <a:pt x="1191" y="1102"/>
                  </a:lnTo>
                  <a:lnTo>
                    <a:pt x="1183" y="1074"/>
                  </a:lnTo>
                  <a:lnTo>
                    <a:pt x="1172" y="1046"/>
                  </a:lnTo>
                  <a:lnTo>
                    <a:pt x="1172" y="1046"/>
                  </a:lnTo>
                  <a:lnTo>
                    <a:pt x="1158" y="1014"/>
                  </a:lnTo>
                  <a:lnTo>
                    <a:pt x="1142" y="983"/>
                  </a:lnTo>
                  <a:lnTo>
                    <a:pt x="1123" y="953"/>
                  </a:lnTo>
                  <a:lnTo>
                    <a:pt x="1104" y="922"/>
                  </a:lnTo>
                  <a:lnTo>
                    <a:pt x="1062" y="865"/>
                  </a:lnTo>
                  <a:lnTo>
                    <a:pt x="1019" y="806"/>
                  </a:lnTo>
                  <a:lnTo>
                    <a:pt x="1019" y="806"/>
                  </a:lnTo>
                  <a:lnTo>
                    <a:pt x="1003" y="783"/>
                  </a:lnTo>
                  <a:lnTo>
                    <a:pt x="987" y="758"/>
                  </a:lnTo>
                  <a:lnTo>
                    <a:pt x="971" y="732"/>
                  </a:lnTo>
                  <a:lnTo>
                    <a:pt x="956" y="705"/>
                  </a:lnTo>
                  <a:lnTo>
                    <a:pt x="943" y="679"/>
                  </a:lnTo>
                  <a:lnTo>
                    <a:pt x="933" y="651"/>
                  </a:lnTo>
                  <a:lnTo>
                    <a:pt x="923" y="623"/>
                  </a:lnTo>
                  <a:lnTo>
                    <a:pt x="917" y="596"/>
                  </a:lnTo>
                  <a:lnTo>
                    <a:pt x="848" y="632"/>
                  </a:lnTo>
                  <a:lnTo>
                    <a:pt x="848" y="632"/>
                  </a:lnTo>
                  <a:lnTo>
                    <a:pt x="794" y="679"/>
                  </a:lnTo>
                  <a:lnTo>
                    <a:pt x="739" y="724"/>
                  </a:lnTo>
                  <a:lnTo>
                    <a:pt x="739" y="724"/>
                  </a:lnTo>
                  <a:lnTo>
                    <a:pt x="716" y="742"/>
                  </a:lnTo>
                  <a:lnTo>
                    <a:pt x="691" y="759"/>
                  </a:lnTo>
                  <a:lnTo>
                    <a:pt x="666" y="776"/>
                  </a:lnTo>
                  <a:lnTo>
                    <a:pt x="653" y="783"/>
                  </a:lnTo>
                  <a:lnTo>
                    <a:pt x="640" y="789"/>
                  </a:lnTo>
                  <a:lnTo>
                    <a:pt x="640" y="789"/>
                  </a:lnTo>
                  <a:lnTo>
                    <a:pt x="613" y="797"/>
                  </a:lnTo>
                  <a:lnTo>
                    <a:pt x="587" y="803"/>
                  </a:lnTo>
                  <a:lnTo>
                    <a:pt x="561" y="806"/>
                  </a:lnTo>
                  <a:lnTo>
                    <a:pt x="534" y="806"/>
                  </a:lnTo>
                  <a:lnTo>
                    <a:pt x="445" y="799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1" name="Freeform 110">
              <a:extLst>
                <a:ext uri="{FF2B5EF4-FFF2-40B4-BE49-F238E27FC236}">
                  <a16:creationId xmlns:a16="http://schemas.microsoft.com/office/drawing/2014/main" id="{15BC22B1-08B5-3B37-93BC-4D198086A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7" y="1"/>
              <a:ext cx="534" cy="425"/>
            </a:xfrm>
            <a:custGeom>
              <a:avLst/>
              <a:gdLst>
                <a:gd name="T0" fmla="*/ 390 w 1603"/>
                <a:gd name="T1" fmla="*/ 808 h 1274"/>
                <a:gd name="T2" fmla="*/ 285 w 1603"/>
                <a:gd name="T3" fmla="*/ 847 h 1274"/>
                <a:gd name="T4" fmla="*/ 210 w 1603"/>
                <a:gd name="T5" fmla="*/ 897 h 1274"/>
                <a:gd name="T6" fmla="*/ 142 w 1603"/>
                <a:gd name="T7" fmla="*/ 966 h 1274"/>
                <a:gd name="T8" fmla="*/ 113 w 1603"/>
                <a:gd name="T9" fmla="*/ 1021 h 1274"/>
                <a:gd name="T10" fmla="*/ 67 w 1603"/>
                <a:gd name="T11" fmla="*/ 1042 h 1274"/>
                <a:gd name="T12" fmla="*/ 48 w 1603"/>
                <a:gd name="T13" fmla="*/ 942 h 1274"/>
                <a:gd name="T14" fmla="*/ 16 w 1603"/>
                <a:gd name="T15" fmla="*/ 844 h 1274"/>
                <a:gd name="T16" fmla="*/ 2 w 1603"/>
                <a:gd name="T17" fmla="*/ 694 h 1274"/>
                <a:gd name="T18" fmla="*/ 31 w 1603"/>
                <a:gd name="T19" fmla="*/ 544 h 1274"/>
                <a:gd name="T20" fmla="*/ 75 w 1603"/>
                <a:gd name="T21" fmla="*/ 439 h 1274"/>
                <a:gd name="T22" fmla="*/ 153 w 1603"/>
                <a:gd name="T23" fmla="*/ 309 h 1274"/>
                <a:gd name="T24" fmla="*/ 228 w 1603"/>
                <a:gd name="T25" fmla="*/ 217 h 1274"/>
                <a:gd name="T26" fmla="*/ 285 w 1603"/>
                <a:gd name="T27" fmla="*/ 161 h 1274"/>
                <a:gd name="T28" fmla="*/ 364 w 1603"/>
                <a:gd name="T29" fmla="*/ 110 h 1274"/>
                <a:gd name="T30" fmla="*/ 495 w 1603"/>
                <a:gd name="T31" fmla="*/ 52 h 1274"/>
                <a:gd name="T32" fmla="*/ 634 w 1603"/>
                <a:gd name="T33" fmla="*/ 11 h 1274"/>
                <a:gd name="T34" fmla="*/ 708 w 1603"/>
                <a:gd name="T35" fmla="*/ 2 h 1274"/>
                <a:gd name="T36" fmla="*/ 883 w 1603"/>
                <a:gd name="T37" fmla="*/ 9 h 1274"/>
                <a:gd name="T38" fmla="*/ 1032 w 1603"/>
                <a:gd name="T39" fmla="*/ 37 h 1274"/>
                <a:gd name="T40" fmla="*/ 1135 w 1603"/>
                <a:gd name="T41" fmla="*/ 69 h 1274"/>
                <a:gd name="T42" fmla="*/ 1219 w 1603"/>
                <a:gd name="T43" fmla="*/ 113 h 1274"/>
                <a:gd name="T44" fmla="*/ 1310 w 1603"/>
                <a:gd name="T45" fmla="*/ 138 h 1274"/>
                <a:gd name="T46" fmla="*/ 1393 w 1603"/>
                <a:gd name="T47" fmla="*/ 183 h 1274"/>
                <a:gd name="T48" fmla="*/ 1464 w 1603"/>
                <a:gd name="T49" fmla="*/ 246 h 1274"/>
                <a:gd name="T50" fmla="*/ 1508 w 1603"/>
                <a:gd name="T51" fmla="*/ 303 h 1274"/>
                <a:gd name="T52" fmla="*/ 1554 w 1603"/>
                <a:gd name="T53" fmla="*/ 387 h 1274"/>
                <a:gd name="T54" fmla="*/ 1584 w 1603"/>
                <a:gd name="T55" fmla="*/ 477 h 1274"/>
                <a:gd name="T56" fmla="*/ 1603 w 1603"/>
                <a:gd name="T57" fmla="*/ 619 h 1274"/>
                <a:gd name="T58" fmla="*/ 1596 w 1603"/>
                <a:gd name="T59" fmla="*/ 761 h 1274"/>
                <a:gd name="T60" fmla="*/ 1555 w 1603"/>
                <a:gd name="T61" fmla="*/ 948 h 1274"/>
                <a:gd name="T62" fmla="*/ 1501 w 1603"/>
                <a:gd name="T63" fmla="*/ 1067 h 1274"/>
                <a:gd name="T64" fmla="*/ 1475 w 1603"/>
                <a:gd name="T65" fmla="*/ 969 h 1274"/>
                <a:gd name="T66" fmla="*/ 1448 w 1603"/>
                <a:gd name="T67" fmla="*/ 936 h 1274"/>
                <a:gd name="T68" fmla="*/ 1428 w 1603"/>
                <a:gd name="T69" fmla="*/ 925 h 1274"/>
                <a:gd name="T70" fmla="*/ 1394 w 1603"/>
                <a:gd name="T71" fmla="*/ 928 h 1274"/>
                <a:gd name="T72" fmla="*/ 1365 w 1603"/>
                <a:gd name="T73" fmla="*/ 948 h 1274"/>
                <a:gd name="T74" fmla="*/ 1339 w 1603"/>
                <a:gd name="T75" fmla="*/ 992 h 1274"/>
                <a:gd name="T76" fmla="*/ 1298 w 1603"/>
                <a:gd name="T77" fmla="*/ 1102 h 1274"/>
                <a:gd name="T78" fmla="*/ 1266 w 1603"/>
                <a:gd name="T79" fmla="*/ 1229 h 1274"/>
                <a:gd name="T80" fmla="*/ 1212 w 1603"/>
                <a:gd name="T81" fmla="*/ 1216 h 1274"/>
                <a:gd name="T82" fmla="*/ 1183 w 1603"/>
                <a:gd name="T83" fmla="*/ 1074 h 1274"/>
                <a:gd name="T84" fmla="*/ 1142 w 1603"/>
                <a:gd name="T85" fmla="*/ 983 h 1274"/>
                <a:gd name="T86" fmla="*/ 1019 w 1603"/>
                <a:gd name="T87" fmla="*/ 806 h 1274"/>
                <a:gd name="T88" fmla="*/ 971 w 1603"/>
                <a:gd name="T89" fmla="*/ 732 h 1274"/>
                <a:gd name="T90" fmla="*/ 923 w 1603"/>
                <a:gd name="T91" fmla="*/ 623 h 1274"/>
                <a:gd name="T92" fmla="*/ 794 w 1603"/>
                <a:gd name="T93" fmla="*/ 679 h 1274"/>
                <a:gd name="T94" fmla="*/ 691 w 1603"/>
                <a:gd name="T95" fmla="*/ 759 h 1274"/>
                <a:gd name="T96" fmla="*/ 640 w 1603"/>
                <a:gd name="T97" fmla="*/ 789 h 1274"/>
                <a:gd name="T98" fmla="*/ 534 w 1603"/>
                <a:gd name="T99" fmla="*/ 80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3" h="1274">
                  <a:moveTo>
                    <a:pt x="445" y="799"/>
                  </a:moveTo>
                  <a:lnTo>
                    <a:pt x="445" y="799"/>
                  </a:lnTo>
                  <a:lnTo>
                    <a:pt x="418" y="803"/>
                  </a:lnTo>
                  <a:lnTo>
                    <a:pt x="390" y="808"/>
                  </a:lnTo>
                  <a:lnTo>
                    <a:pt x="364" y="815"/>
                  </a:lnTo>
                  <a:lnTo>
                    <a:pt x="336" y="825"/>
                  </a:lnTo>
                  <a:lnTo>
                    <a:pt x="311" y="836"/>
                  </a:lnTo>
                  <a:lnTo>
                    <a:pt x="285" y="847"/>
                  </a:lnTo>
                  <a:lnTo>
                    <a:pt x="260" y="862"/>
                  </a:lnTo>
                  <a:lnTo>
                    <a:pt x="237" y="876"/>
                  </a:lnTo>
                  <a:lnTo>
                    <a:pt x="237" y="876"/>
                  </a:lnTo>
                  <a:lnTo>
                    <a:pt x="210" y="897"/>
                  </a:lnTo>
                  <a:lnTo>
                    <a:pt x="187" y="917"/>
                  </a:lnTo>
                  <a:lnTo>
                    <a:pt x="164" y="941"/>
                  </a:lnTo>
                  <a:lnTo>
                    <a:pt x="142" y="966"/>
                  </a:lnTo>
                  <a:lnTo>
                    <a:pt x="142" y="966"/>
                  </a:lnTo>
                  <a:lnTo>
                    <a:pt x="130" y="983"/>
                  </a:lnTo>
                  <a:lnTo>
                    <a:pt x="120" y="1001"/>
                  </a:lnTo>
                  <a:lnTo>
                    <a:pt x="115" y="1011"/>
                  </a:lnTo>
                  <a:lnTo>
                    <a:pt x="113" y="1021"/>
                  </a:lnTo>
                  <a:lnTo>
                    <a:pt x="111" y="1032"/>
                  </a:lnTo>
                  <a:lnTo>
                    <a:pt x="113" y="1042"/>
                  </a:lnTo>
                  <a:lnTo>
                    <a:pt x="67" y="1042"/>
                  </a:lnTo>
                  <a:lnTo>
                    <a:pt x="67" y="1042"/>
                  </a:lnTo>
                  <a:lnTo>
                    <a:pt x="66" y="1017"/>
                  </a:lnTo>
                  <a:lnTo>
                    <a:pt x="61" y="991"/>
                  </a:lnTo>
                  <a:lnTo>
                    <a:pt x="56" y="967"/>
                  </a:lnTo>
                  <a:lnTo>
                    <a:pt x="48" y="942"/>
                  </a:lnTo>
                  <a:lnTo>
                    <a:pt x="31" y="893"/>
                  </a:lnTo>
                  <a:lnTo>
                    <a:pt x="24" y="869"/>
                  </a:lnTo>
                  <a:lnTo>
                    <a:pt x="16" y="844"/>
                  </a:lnTo>
                  <a:lnTo>
                    <a:pt x="16" y="844"/>
                  </a:lnTo>
                  <a:lnTo>
                    <a:pt x="7" y="806"/>
                  </a:lnTo>
                  <a:lnTo>
                    <a:pt x="3" y="770"/>
                  </a:lnTo>
                  <a:lnTo>
                    <a:pt x="0" y="732"/>
                  </a:lnTo>
                  <a:lnTo>
                    <a:pt x="2" y="694"/>
                  </a:lnTo>
                  <a:lnTo>
                    <a:pt x="5" y="656"/>
                  </a:lnTo>
                  <a:lnTo>
                    <a:pt x="10" y="618"/>
                  </a:lnTo>
                  <a:lnTo>
                    <a:pt x="19" y="581"/>
                  </a:lnTo>
                  <a:lnTo>
                    <a:pt x="31" y="544"/>
                  </a:lnTo>
                  <a:lnTo>
                    <a:pt x="31" y="544"/>
                  </a:lnTo>
                  <a:lnTo>
                    <a:pt x="42" y="508"/>
                  </a:lnTo>
                  <a:lnTo>
                    <a:pt x="57" y="473"/>
                  </a:lnTo>
                  <a:lnTo>
                    <a:pt x="75" y="439"/>
                  </a:lnTo>
                  <a:lnTo>
                    <a:pt x="92" y="406"/>
                  </a:lnTo>
                  <a:lnTo>
                    <a:pt x="111" y="372"/>
                  </a:lnTo>
                  <a:lnTo>
                    <a:pt x="132" y="340"/>
                  </a:lnTo>
                  <a:lnTo>
                    <a:pt x="153" y="309"/>
                  </a:lnTo>
                  <a:lnTo>
                    <a:pt x="177" y="278"/>
                  </a:lnTo>
                  <a:lnTo>
                    <a:pt x="177" y="278"/>
                  </a:lnTo>
                  <a:lnTo>
                    <a:pt x="202" y="246"/>
                  </a:lnTo>
                  <a:lnTo>
                    <a:pt x="228" y="217"/>
                  </a:lnTo>
                  <a:lnTo>
                    <a:pt x="256" y="188"/>
                  </a:lnTo>
                  <a:lnTo>
                    <a:pt x="270" y="174"/>
                  </a:lnTo>
                  <a:lnTo>
                    <a:pt x="285" y="161"/>
                  </a:lnTo>
                  <a:lnTo>
                    <a:pt x="285" y="161"/>
                  </a:lnTo>
                  <a:lnTo>
                    <a:pt x="304" y="147"/>
                  </a:lnTo>
                  <a:lnTo>
                    <a:pt x="323" y="133"/>
                  </a:lnTo>
                  <a:lnTo>
                    <a:pt x="343" y="122"/>
                  </a:lnTo>
                  <a:lnTo>
                    <a:pt x="364" y="110"/>
                  </a:lnTo>
                  <a:lnTo>
                    <a:pt x="407" y="88"/>
                  </a:lnTo>
                  <a:lnTo>
                    <a:pt x="450" y="69"/>
                  </a:lnTo>
                  <a:lnTo>
                    <a:pt x="450" y="69"/>
                  </a:lnTo>
                  <a:lnTo>
                    <a:pt x="495" y="52"/>
                  </a:lnTo>
                  <a:lnTo>
                    <a:pt x="540" y="35"/>
                  </a:lnTo>
                  <a:lnTo>
                    <a:pt x="587" y="21"/>
                  </a:lnTo>
                  <a:lnTo>
                    <a:pt x="610" y="15"/>
                  </a:lnTo>
                  <a:lnTo>
                    <a:pt x="634" y="11"/>
                  </a:lnTo>
                  <a:lnTo>
                    <a:pt x="634" y="11"/>
                  </a:lnTo>
                  <a:lnTo>
                    <a:pt x="659" y="6"/>
                  </a:lnTo>
                  <a:lnTo>
                    <a:pt x="683" y="3"/>
                  </a:lnTo>
                  <a:lnTo>
                    <a:pt x="708" y="2"/>
                  </a:lnTo>
                  <a:lnTo>
                    <a:pt x="733" y="0"/>
                  </a:lnTo>
                  <a:lnTo>
                    <a:pt x="783" y="0"/>
                  </a:lnTo>
                  <a:lnTo>
                    <a:pt x="834" y="3"/>
                  </a:lnTo>
                  <a:lnTo>
                    <a:pt x="883" y="9"/>
                  </a:lnTo>
                  <a:lnTo>
                    <a:pt x="933" y="16"/>
                  </a:lnTo>
                  <a:lnTo>
                    <a:pt x="984" y="25"/>
                  </a:lnTo>
                  <a:lnTo>
                    <a:pt x="1032" y="37"/>
                  </a:lnTo>
                  <a:lnTo>
                    <a:pt x="1032" y="37"/>
                  </a:lnTo>
                  <a:lnTo>
                    <a:pt x="1063" y="44"/>
                  </a:lnTo>
                  <a:lnTo>
                    <a:pt x="1092" y="52"/>
                  </a:lnTo>
                  <a:lnTo>
                    <a:pt x="1121" y="63"/>
                  </a:lnTo>
                  <a:lnTo>
                    <a:pt x="1135" y="69"/>
                  </a:lnTo>
                  <a:lnTo>
                    <a:pt x="1149" y="78"/>
                  </a:lnTo>
                  <a:lnTo>
                    <a:pt x="1194" y="110"/>
                  </a:lnTo>
                  <a:lnTo>
                    <a:pt x="1194" y="110"/>
                  </a:lnTo>
                  <a:lnTo>
                    <a:pt x="1219" y="113"/>
                  </a:lnTo>
                  <a:lnTo>
                    <a:pt x="1243" y="117"/>
                  </a:lnTo>
                  <a:lnTo>
                    <a:pt x="1264" y="122"/>
                  </a:lnTo>
                  <a:lnTo>
                    <a:pt x="1288" y="129"/>
                  </a:lnTo>
                  <a:lnTo>
                    <a:pt x="1310" y="138"/>
                  </a:lnTo>
                  <a:lnTo>
                    <a:pt x="1332" y="147"/>
                  </a:lnTo>
                  <a:lnTo>
                    <a:pt x="1352" y="158"/>
                  </a:lnTo>
                  <a:lnTo>
                    <a:pt x="1372" y="170"/>
                  </a:lnTo>
                  <a:lnTo>
                    <a:pt x="1393" y="183"/>
                  </a:lnTo>
                  <a:lnTo>
                    <a:pt x="1412" y="198"/>
                  </a:lnTo>
                  <a:lnTo>
                    <a:pt x="1431" y="212"/>
                  </a:lnTo>
                  <a:lnTo>
                    <a:pt x="1448" y="230"/>
                  </a:lnTo>
                  <a:lnTo>
                    <a:pt x="1464" y="246"/>
                  </a:lnTo>
                  <a:lnTo>
                    <a:pt x="1481" y="265"/>
                  </a:lnTo>
                  <a:lnTo>
                    <a:pt x="1495" y="284"/>
                  </a:lnTo>
                  <a:lnTo>
                    <a:pt x="1508" y="303"/>
                  </a:lnTo>
                  <a:lnTo>
                    <a:pt x="1508" y="303"/>
                  </a:lnTo>
                  <a:lnTo>
                    <a:pt x="1521" y="324"/>
                  </a:lnTo>
                  <a:lnTo>
                    <a:pt x="1533" y="344"/>
                  </a:lnTo>
                  <a:lnTo>
                    <a:pt x="1543" y="365"/>
                  </a:lnTo>
                  <a:lnTo>
                    <a:pt x="1554" y="387"/>
                  </a:lnTo>
                  <a:lnTo>
                    <a:pt x="1562" y="408"/>
                  </a:lnTo>
                  <a:lnTo>
                    <a:pt x="1571" y="430"/>
                  </a:lnTo>
                  <a:lnTo>
                    <a:pt x="1578" y="454"/>
                  </a:lnTo>
                  <a:lnTo>
                    <a:pt x="1584" y="477"/>
                  </a:lnTo>
                  <a:lnTo>
                    <a:pt x="1590" y="501"/>
                  </a:lnTo>
                  <a:lnTo>
                    <a:pt x="1594" y="524"/>
                  </a:lnTo>
                  <a:lnTo>
                    <a:pt x="1600" y="571"/>
                  </a:lnTo>
                  <a:lnTo>
                    <a:pt x="1603" y="619"/>
                  </a:lnTo>
                  <a:lnTo>
                    <a:pt x="1603" y="667"/>
                  </a:lnTo>
                  <a:lnTo>
                    <a:pt x="1603" y="667"/>
                  </a:lnTo>
                  <a:lnTo>
                    <a:pt x="1602" y="714"/>
                  </a:lnTo>
                  <a:lnTo>
                    <a:pt x="1596" y="761"/>
                  </a:lnTo>
                  <a:lnTo>
                    <a:pt x="1589" y="809"/>
                  </a:lnTo>
                  <a:lnTo>
                    <a:pt x="1580" y="856"/>
                  </a:lnTo>
                  <a:lnTo>
                    <a:pt x="1568" y="901"/>
                  </a:lnTo>
                  <a:lnTo>
                    <a:pt x="1555" y="948"/>
                  </a:lnTo>
                  <a:lnTo>
                    <a:pt x="1542" y="993"/>
                  </a:lnTo>
                  <a:lnTo>
                    <a:pt x="1526" y="1039"/>
                  </a:lnTo>
                  <a:lnTo>
                    <a:pt x="1501" y="1067"/>
                  </a:lnTo>
                  <a:lnTo>
                    <a:pt x="1501" y="1067"/>
                  </a:lnTo>
                  <a:lnTo>
                    <a:pt x="1498" y="1042"/>
                  </a:lnTo>
                  <a:lnTo>
                    <a:pt x="1494" y="1015"/>
                  </a:lnTo>
                  <a:lnTo>
                    <a:pt x="1485" y="992"/>
                  </a:lnTo>
                  <a:lnTo>
                    <a:pt x="1475" y="969"/>
                  </a:lnTo>
                  <a:lnTo>
                    <a:pt x="1475" y="969"/>
                  </a:lnTo>
                  <a:lnTo>
                    <a:pt x="1466" y="954"/>
                  </a:lnTo>
                  <a:lnTo>
                    <a:pt x="1456" y="941"/>
                  </a:lnTo>
                  <a:lnTo>
                    <a:pt x="1448" y="936"/>
                  </a:lnTo>
                  <a:lnTo>
                    <a:pt x="1443" y="931"/>
                  </a:lnTo>
                  <a:lnTo>
                    <a:pt x="1435" y="928"/>
                  </a:lnTo>
                  <a:lnTo>
                    <a:pt x="1428" y="925"/>
                  </a:lnTo>
                  <a:lnTo>
                    <a:pt x="1428" y="925"/>
                  </a:lnTo>
                  <a:lnTo>
                    <a:pt x="1419" y="923"/>
                  </a:lnTo>
                  <a:lnTo>
                    <a:pt x="1410" y="923"/>
                  </a:lnTo>
                  <a:lnTo>
                    <a:pt x="1402" y="925"/>
                  </a:lnTo>
                  <a:lnTo>
                    <a:pt x="1394" y="928"/>
                  </a:lnTo>
                  <a:lnTo>
                    <a:pt x="1386" y="932"/>
                  </a:lnTo>
                  <a:lnTo>
                    <a:pt x="1378" y="936"/>
                  </a:lnTo>
                  <a:lnTo>
                    <a:pt x="1371" y="942"/>
                  </a:lnTo>
                  <a:lnTo>
                    <a:pt x="1365" y="948"/>
                  </a:lnTo>
                  <a:lnTo>
                    <a:pt x="1365" y="948"/>
                  </a:lnTo>
                  <a:lnTo>
                    <a:pt x="1355" y="961"/>
                  </a:lnTo>
                  <a:lnTo>
                    <a:pt x="1346" y="977"/>
                  </a:lnTo>
                  <a:lnTo>
                    <a:pt x="1339" y="992"/>
                  </a:lnTo>
                  <a:lnTo>
                    <a:pt x="1332" y="1008"/>
                  </a:lnTo>
                  <a:lnTo>
                    <a:pt x="1332" y="1008"/>
                  </a:lnTo>
                  <a:lnTo>
                    <a:pt x="1308" y="1070"/>
                  </a:lnTo>
                  <a:lnTo>
                    <a:pt x="1298" y="1102"/>
                  </a:lnTo>
                  <a:lnTo>
                    <a:pt x="1288" y="1132"/>
                  </a:lnTo>
                  <a:lnTo>
                    <a:pt x="1279" y="1165"/>
                  </a:lnTo>
                  <a:lnTo>
                    <a:pt x="1272" y="1197"/>
                  </a:lnTo>
                  <a:lnTo>
                    <a:pt x="1266" y="1229"/>
                  </a:lnTo>
                  <a:lnTo>
                    <a:pt x="1263" y="1261"/>
                  </a:lnTo>
                  <a:lnTo>
                    <a:pt x="1219" y="1274"/>
                  </a:lnTo>
                  <a:lnTo>
                    <a:pt x="1219" y="1274"/>
                  </a:lnTo>
                  <a:lnTo>
                    <a:pt x="1212" y="1216"/>
                  </a:lnTo>
                  <a:lnTo>
                    <a:pt x="1203" y="1159"/>
                  </a:lnTo>
                  <a:lnTo>
                    <a:pt x="1197" y="1130"/>
                  </a:lnTo>
                  <a:lnTo>
                    <a:pt x="1191" y="1102"/>
                  </a:lnTo>
                  <a:lnTo>
                    <a:pt x="1183" y="1074"/>
                  </a:lnTo>
                  <a:lnTo>
                    <a:pt x="1172" y="1046"/>
                  </a:lnTo>
                  <a:lnTo>
                    <a:pt x="1172" y="1046"/>
                  </a:lnTo>
                  <a:lnTo>
                    <a:pt x="1158" y="1014"/>
                  </a:lnTo>
                  <a:lnTo>
                    <a:pt x="1142" y="983"/>
                  </a:lnTo>
                  <a:lnTo>
                    <a:pt x="1123" y="953"/>
                  </a:lnTo>
                  <a:lnTo>
                    <a:pt x="1104" y="922"/>
                  </a:lnTo>
                  <a:lnTo>
                    <a:pt x="1062" y="865"/>
                  </a:lnTo>
                  <a:lnTo>
                    <a:pt x="1019" y="806"/>
                  </a:lnTo>
                  <a:lnTo>
                    <a:pt x="1019" y="806"/>
                  </a:lnTo>
                  <a:lnTo>
                    <a:pt x="1003" y="783"/>
                  </a:lnTo>
                  <a:lnTo>
                    <a:pt x="987" y="758"/>
                  </a:lnTo>
                  <a:lnTo>
                    <a:pt x="971" y="732"/>
                  </a:lnTo>
                  <a:lnTo>
                    <a:pt x="956" y="705"/>
                  </a:lnTo>
                  <a:lnTo>
                    <a:pt x="943" y="679"/>
                  </a:lnTo>
                  <a:lnTo>
                    <a:pt x="933" y="651"/>
                  </a:lnTo>
                  <a:lnTo>
                    <a:pt x="923" y="623"/>
                  </a:lnTo>
                  <a:lnTo>
                    <a:pt x="917" y="596"/>
                  </a:lnTo>
                  <a:lnTo>
                    <a:pt x="848" y="632"/>
                  </a:lnTo>
                  <a:lnTo>
                    <a:pt x="848" y="632"/>
                  </a:lnTo>
                  <a:lnTo>
                    <a:pt x="794" y="679"/>
                  </a:lnTo>
                  <a:lnTo>
                    <a:pt x="739" y="724"/>
                  </a:lnTo>
                  <a:lnTo>
                    <a:pt x="739" y="724"/>
                  </a:lnTo>
                  <a:lnTo>
                    <a:pt x="716" y="742"/>
                  </a:lnTo>
                  <a:lnTo>
                    <a:pt x="691" y="759"/>
                  </a:lnTo>
                  <a:lnTo>
                    <a:pt x="666" y="776"/>
                  </a:lnTo>
                  <a:lnTo>
                    <a:pt x="653" y="783"/>
                  </a:lnTo>
                  <a:lnTo>
                    <a:pt x="640" y="789"/>
                  </a:lnTo>
                  <a:lnTo>
                    <a:pt x="640" y="789"/>
                  </a:lnTo>
                  <a:lnTo>
                    <a:pt x="613" y="797"/>
                  </a:lnTo>
                  <a:lnTo>
                    <a:pt x="587" y="803"/>
                  </a:lnTo>
                  <a:lnTo>
                    <a:pt x="561" y="806"/>
                  </a:lnTo>
                  <a:lnTo>
                    <a:pt x="534" y="8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2" name="Freeform 111">
              <a:extLst>
                <a:ext uri="{FF2B5EF4-FFF2-40B4-BE49-F238E27FC236}">
                  <a16:creationId xmlns:a16="http://schemas.microsoft.com/office/drawing/2014/main" id="{FAA013D8-125F-402B-7E39-B2C4FD23E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312"/>
              <a:ext cx="19" cy="127"/>
            </a:xfrm>
            <a:custGeom>
              <a:avLst/>
              <a:gdLst>
                <a:gd name="T0" fmla="*/ 7 w 57"/>
                <a:gd name="T1" fmla="*/ 8 h 383"/>
                <a:gd name="T2" fmla="*/ 7 w 57"/>
                <a:gd name="T3" fmla="*/ 8 h 383"/>
                <a:gd name="T4" fmla="*/ 3 w 57"/>
                <a:gd name="T5" fmla="*/ 81 h 383"/>
                <a:gd name="T6" fmla="*/ 2 w 57"/>
                <a:gd name="T7" fmla="*/ 118 h 383"/>
                <a:gd name="T8" fmla="*/ 0 w 57"/>
                <a:gd name="T9" fmla="*/ 155 h 383"/>
                <a:gd name="T10" fmla="*/ 2 w 57"/>
                <a:gd name="T11" fmla="*/ 191 h 383"/>
                <a:gd name="T12" fmla="*/ 3 w 57"/>
                <a:gd name="T13" fmla="*/ 228 h 383"/>
                <a:gd name="T14" fmla="*/ 7 w 57"/>
                <a:gd name="T15" fmla="*/ 264 h 383"/>
                <a:gd name="T16" fmla="*/ 15 w 57"/>
                <a:gd name="T17" fmla="*/ 301 h 383"/>
                <a:gd name="T18" fmla="*/ 15 w 57"/>
                <a:gd name="T19" fmla="*/ 301 h 383"/>
                <a:gd name="T20" fmla="*/ 21 w 57"/>
                <a:gd name="T21" fmla="*/ 320 h 383"/>
                <a:gd name="T22" fmla="*/ 26 w 57"/>
                <a:gd name="T23" fmla="*/ 340 h 383"/>
                <a:gd name="T24" fmla="*/ 34 w 57"/>
                <a:gd name="T25" fmla="*/ 359 h 383"/>
                <a:gd name="T26" fmla="*/ 41 w 57"/>
                <a:gd name="T27" fmla="*/ 377 h 383"/>
                <a:gd name="T28" fmla="*/ 41 w 57"/>
                <a:gd name="T29" fmla="*/ 377 h 383"/>
                <a:gd name="T30" fmla="*/ 44 w 57"/>
                <a:gd name="T31" fmla="*/ 381 h 383"/>
                <a:gd name="T32" fmla="*/ 47 w 57"/>
                <a:gd name="T33" fmla="*/ 383 h 383"/>
                <a:gd name="T34" fmla="*/ 50 w 57"/>
                <a:gd name="T35" fmla="*/ 383 h 383"/>
                <a:gd name="T36" fmla="*/ 53 w 57"/>
                <a:gd name="T37" fmla="*/ 381 h 383"/>
                <a:gd name="T38" fmla="*/ 56 w 57"/>
                <a:gd name="T39" fmla="*/ 378 h 383"/>
                <a:gd name="T40" fmla="*/ 57 w 57"/>
                <a:gd name="T41" fmla="*/ 375 h 383"/>
                <a:gd name="T42" fmla="*/ 57 w 57"/>
                <a:gd name="T43" fmla="*/ 373 h 383"/>
                <a:gd name="T44" fmla="*/ 57 w 57"/>
                <a:gd name="T45" fmla="*/ 368 h 383"/>
                <a:gd name="T46" fmla="*/ 57 w 57"/>
                <a:gd name="T47" fmla="*/ 368 h 383"/>
                <a:gd name="T48" fmla="*/ 44 w 57"/>
                <a:gd name="T49" fmla="*/ 336 h 383"/>
                <a:gd name="T50" fmla="*/ 34 w 57"/>
                <a:gd name="T51" fmla="*/ 301 h 383"/>
                <a:gd name="T52" fmla="*/ 26 w 57"/>
                <a:gd name="T53" fmla="*/ 267 h 383"/>
                <a:gd name="T54" fmla="*/ 22 w 57"/>
                <a:gd name="T55" fmla="*/ 232 h 383"/>
                <a:gd name="T56" fmla="*/ 19 w 57"/>
                <a:gd name="T57" fmla="*/ 196 h 383"/>
                <a:gd name="T58" fmla="*/ 18 w 57"/>
                <a:gd name="T59" fmla="*/ 160 h 383"/>
                <a:gd name="T60" fmla="*/ 18 w 57"/>
                <a:gd name="T61" fmla="*/ 125 h 383"/>
                <a:gd name="T62" fmla="*/ 19 w 57"/>
                <a:gd name="T63" fmla="*/ 89 h 383"/>
                <a:gd name="T64" fmla="*/ 19 w 57"/>
                <a:gd name="T65" fmla="*/ 89 h 383"/>
                <a:gd name="T66" fmla="*/ 25 w 57"/>
                <a:gd name="T67" fmla="*/ 8 h 383"/>
                <a:gd name="T68" fmla="*/ 25 w 57"/>
                <a:gd name="T69" fmla="*/ 8 h 383"/>
                <a:gd name="T70" fmla="*/ 25 w 57"/>
                <a:gd name="T71" fmla="*/ 5 h 383"/>
                <a:gd name="T72" fmla="*/ 23 w 57"/>
                <a:gd name="T73" fmla="*/ 3 h 383"/>
                <a:gd name="T74" fmla="*/ 21 w 57"/>
                <a:gd name="T75" fmla="*/ 1 h 383"/>
                <a:gd name="T76" fmla="*/ 18 w 57"/>
                <a:gd name="T77" fmla="*/ 0 h 383"/>
                <a:gd name="T78" fmla="*/ 15 w 57"/>
                <a:gd name="T79" fmla="*/ 1 h 383"/>
                <a:gd name="T80" fmla="*/ 12 w 57"/>
                <a:gd name="T81" fmla="*/ 3 h 383"/>
                <a:gd name="T82" fmla="*/ 9 w 57"/>
                <a:gd name="T83" fmla="*/ 5 h 383"/>
                <a:gd name="T84" fmla="*/ 7 w 57"/>
                <a:gd name="T85" fmla="*/ 8 h 383"/>
                <a:gd name="T86" fmla="*/ 7 w 57"/>
                <a:gd name="T87" fmla="*/ 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" h="383">
                  <a:moveTo>
                    <a:pt x="7" y="8"/>
                  </a:moveTo>
                  <a:lnTo>
                    <a:pt x="7" y="8"/>
                  </a:lnTo>
                  <a:lnTo>
                    <a:pt x="3" y="81"/>
                  </a:lnTo>
                  <a:lnTo>
                    <a:pt x="2" y="118"/>
                  </a:lnTo>
                  <a:lnTo>
                    <a:pt x="0" y="155"/>
                  </a:lnTo>
                  <a:lnTo>
                    <a:pt x="2" y="191"/>
                  </a:lnTo>
                  <a:lnTo>
                    <a:pt x="3" y="228"/>
                  </a:lnTo>
                  <a:lnTo>
                    <a:pt x="7" y="264"/>
                  </a:lnTo>
                  <a:lnTo>
                    <a:pt x="15" y="301"/>
                  </a:lnTo>
                  <a:lnTo>
                    <a:pt x="15" y="301"/>
                  </a:lnTo>
                  <a:lnTo>
                    <a:pt x="21" y="320"/>
                  </a:lnTo>
                  <a:lnTo>
                    <a:pt x="26" y="340"/>
                  </a:lnTo>
                  <a:lnTo>
                    <a:pt x="34" y="359"/>
                  </a:lnTo>
                  <a:lnTo>
                    <a:pt x="41" y="377"/>
                  </a:lnTo>
                  <a:lnTo>
                    <a:pt x="41" y="377"/>
                  </a:lnTo>
                  <a:lnTo>
                    <a:pt x="44" y="381"/>
                  </a:lnTo>
                  <a:lnTo>
                    <a:pt x="47" y="383"/>
                  </a:lnTo>
                  <a:lnTo>
                    <a:pt x="50" y="383"/>
                  </a:lnTo>
                  <a:lnTo>
                    <a:pt x="53" y="381"/>
                  </a:lnTo>
                  <a:lnTo>
                    <a:pt x="56" y="378"/>
                  </a:lnTo>
                  <a:lnTo>
                    <a:pt x="57" y="375"/>
                  </a:lnTo>
                  <a:lnTo>
                    <a:pt x="57" y="373"/>
                  </a:lnTo>
                  <a:lnTo>
                    <a:pt x="57" y="368"/>
                  </a:lnTo>
                  <a:lnTo>
                    <a:pt x="57" y="368"/>
                  </a:lnTo>
                  <a:lnTo>
                    <a:pt x="44" y="336"/>
                  </a:lnTo>
                  <a:lnTo>
                    <a:pt x="34" y="301"/>
                  </a:lnTo>
                  <a:lnTo>
                    <a:pt x="26" y="267"/>
                  </a:lnTo>
                  <a:lnTo>
                    <a:pt x="22" y="232"/>
                  </a:lnTo>
                  <a:lnTo>
                    <a:pt x="19" y="196"/>
                  </a:lnTo>
                  <a:lnTo>
                    <a:pt x="18" y="160"/>
                  </a:lnTo>
                  <a:lnTo>
                    <a:pt x="18" y="125"/>
                  </a:lnTo>
                  <a:lnTo>
                    <a:pt x="19" y="89"/>
                  </a:lnTo>
                  <a:lnTo>
                    <a:pt x="19" y="89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9" y="5"/>
                  </a:lnTo>
                  <a:lnTo>
                    <a:pt x="7" y="8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3" name="Freeform 112">
              <a:extLst>
                <a:ext uri="{FF2B5EF4-FFF2-40B4-BE49-F238E27FC236}">
                  <a16:creationId xmlns:a16="http://schemas.microsoft.com/office/drawing/2014/main" id="{181FFF53-E4C1-9BC9-7076-A0F55B81A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422"/>
              <a:ext cx="300" cy="114"/>
            </a:xfrm>
            <a:custGeom>
              <a:avLst/>
              <a:gdLst>
                <a:gd name="T0" fmla="*/ 44 w 901"/>
                <a:gd name="T1" fmla="*/ 91 h 342"/>
                <a:gd name="T2" fmla="*/ 143 w 901"/>
                <a:gd name="T3" fmla="*/ 62 h 342"/>
                <a:gd name="T4" fmla="*/ 174 w 901"/>
                <a:gd name="T5" fmla="*/ 45 h 342"/>
                <a:gd name="T6" fmla="*/ 218 w 901"/>
                <a:gd name="T7" fmla="*/ 22 h 342"/>
                <a:gd name="T8" fmla="*/ 235 w 901"/>
                <a:gd name="T9" fmla="*/ 18 h 342"/>
                <a:gd name="T10" fmla="*/ 270 w 901"/>
                <a:gd name="T11" fmla="*/ 21 h 342"/>
                <a:gd name="T12" fmla="*/ 342 w 901"/>
                <a:gd name="T13" fmla="*/ 40 h 342"/>
                <a:gd name="T14" fmla="*/ 415 w 901"/>
                <a:gd name="T15" fmla="*/ 56 h 342"/>
                <a:gd name="T16" fmla="*/ 488 w 901"/>
                <a:gd name="T17" fmla="*/ 66 h 342"/>
                <a:gd name="T18" fmla="*/ 561 w 901"/>
                <a:gd name="T19" fmla="*/ 70 h 342"/>
                <a:gd name="T20" fmla="*/ 686 w 901"/>
                <a:gd name="T21" fmla="*/ 69 h 342"/>
                <a:gd name="T22" fmla="*/ 719 w 901"/>
                <a:gd name="T23" fmla="*/ 57 h 342"/>
                <a:gd name="T24" fmla="*/ 720 w 901"/>
                <a:gd name="T25" fmla="*/ 94 h 342"/>
                <a:gd name="T26" fmla="*/ 729 w 901"/>
                <a:gd name="T27" fmla="*/ 149 h 342"/>
                <a:gd name="T28" fmla="*/ 745 w 901"/>
                <a:gd name="T29" fmla="*/ 202 h 342"/>
                <a:gd name="T30" fmla="*/ 759 w 901"/>
                <a:gd name="T31" fmla="*/ 236 h 342"/>
                <a:gd name="T32" fmla="*/ 777 w 901"/>
                <a:gd name="T33" fmla="*/ 268 h 342"/>
                <a:gd name="T34" fmla="*/ 811 w 901"/>
                <a:gd name="T35" fmla="*/ 312 h 342"/>
                <a:gd name="T36" fmla="*/ 840 w 901"/>
                <a:gd name="T37" fmla="*/ 334 h 342"/>
                <a:gd name="T38" fmla="*/ 866 w 901"/>
                <a:gd name="T39" fmla="*/ 342 h 342"/>
                <a:gd name="T40" fmla="*/ 895 w 901"/>
                <a:gd name="T41" fmla="*/ 339 h 342"/>
                <a:gd name="T42" fmla="*/ 900 w 901"/>
                <a:gd name="T43" fmla="*/ 335 h 342"/>
                <a:gd name="T44" fmla="*/ 900 w 901"/>
                <a:gd name="T45" fmla="*/ 325 h 342"/>
                <a:gd name="T46" fmla="*/ 889 w 901"/>
                <a:gd name="T47" fmla="*/ 322 h 342"/>
                <a:gd name="T48" fmla="*/ 875 w 901"/>
                <a:gd name="T49" fmla="*/ 325 h 342"/>
                <a:gd name="T50" fmla="*/ 853 w 901"/>
                <a:gd name="T51" fmla="*/ 320 h 342"/>
                <a:gd name="T52" fmla="*/ 821 w 901"/>
                <a:gd name="T53" fmla="*/ 297 h 342"/>
                <a:gd name="T54" fmla="*/ 792 w 901"/>
                <a:gd name="T55" fmla="*/ 259 h 342"/>
                <a:gd name="T56" fmla="*/ 761 w 901"/>
                <a:gd name="T57" fmla="*/ 198 h 342"/>
                <a:gd name="T58" fmla="*/ 743 w 901"/>
                <a:gd name="T59" fmla="*/ 133 h 342"/>
                <a:gd name="T60" fmla="*/ 736 w 901"/>
                <a:gd name="T61" fmla="*/ 76 h 342"/>
                <a:gd name="T62" fmla="*/ 736 w 901"/>
                <a:gd name="T63" fmla="*/ 54 h 342"/>
                <a:gd name="T64" fmla="*/ 727 w 901"/>
                <a:gd name="T65" fmla="*/ 48 h 342"/>
                <a:gd name="T66" fmla="*/ 654 w 901"/>
                <a:gd name="T67" fmla="*/ 54 h 342"/>
                <a:gd name="T68" fmla="*/ 543 w 901"/>
                <a:gd name="T69" fmla="*/ 53 h 342"/>
                <a:gd name="T70" fmla="*/ 434 w 901"/>
                <a:gd name="T71" fmla="*/ 41 h 342"/>
                <a:gd name="T72" fmla="*/ 361 w 901"/>
                <a:gd name="T73" fmla="*/ 25 h 342"/>
                <a:gd name="T74" fmla="*/ 272 w 901"/>
                <a:gd name="T75" fmla="*/ 2 h 342"/>
                <a:gd name="T76" fmla="*/ 228 w 901"/>
                <a:gd name="T77" fmla="*/ 0 h 342"/>
                <a:gd name="T78" fmla="*/ 203 w 901"/>
                <a:gd name="T79" fmla="*/ 9 h 342"/>
                <a:gd name="T80" fmla="*/ 159 w 901"/>
                <a:gd name="T81" fmla="*/ 34 h 342"/>
                <a:gd name="T82" fmla="*/ 105 w 901"/>
                <a:gd name="T83" fmla="*/ 59 h 342"/>
                <a:gd name="T84" fmla="*/ 49 w 901"/>
                <a:gd name="T85" fmla="*/ 72 h 342"/>
                <a:gd name="T86" fmla="*/ 9 w 901"/>
                <a:gd name="T87" fmla="*/ 76 h 342"/>
                <a:gd name="T88" fmla="*/ 0 w 901"/>
                <a:gd name="T89" fmla="*/ 82 h 342"/>
                <a:gd name="T90" fmla="*/ 3 w 901"/>
                <a:gd name="T91" fmla="*/ 91 h 342"/>
                <a:gd name="T92" fmla="*/ 9 w 901"/>
                <a:gd name="T93" fmla="*/ 94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1" h="342">
                  <a:moveTo>
                    <a:pt x="9" y="94"/>
                  </a:moveTo>
                  <a:lnTo>
                    <a:pt x="9" y="94"/>
                  </a:lnTo>
                  <a:lnTo>
                    <a:pt x="44" y="91"/>
                  </a:lnTo>
                  <a:lnTo>
                    <a:pt x="78" y="84"/>
                  </a:lnTo>
                  <a:lnTo>
                    <a:pt x="111" y="75"/>
                  </a:lnTo>
                  <a:lnTo>
                    <a:pt x="143" y="62"/>
                  </a:lnTo>
                  <a:lnTo>
                    <a:pt x="143" y="62"/>
                  </a:lnTo>
                  <a:lnTo>
                    <a:pt x="158" y="54"/>
                  </a:lnTo>
                  <a:lnTo>
                    <a:pt x="174" y="45"/>
                  </a:lnTo>
                  <a:lnTo>
                    <a:pt x="203" y="29"/>
                  </a:lnTo>
                  <a:lnTo>
                    <a:pt x="203" y="29"/>
                  </a:lnTo>
                  <a:lnTo>
                    <a:pt x="218" y="22"/>
                  </a:lnTo>
                  <a:lnTo>
                    <a:pt x="227" y="19"/>
                  </a:lnTo>
                  <a:lnTo>
                    <a:pt x="235" y="18"/>
                  </a:lnTo>
                  <a:lnTo>
                    <a:pt x="235" y="18"/>
                  </a:lnTo>
                  <a:lnTo>
                    <a:pt x="244" y="16"/>
                  </a:lnTo>
                  <a:lnTo>
                    <a:pt x="253" y="18"/>
                  </a:lnTo>
                  <a:lnTo>
                    <a:pt x="270" y="21"/>
                  </a:lnTo>
                  <a:lnTo>
                    <a:pt x="270" y="21"/>
                  </a:lnTo>
                  <a:lnTo>
                    <a:pt x="307" y="29"/>
                  </a:lnTo>
                  <a:lnTo>
                    <a:pt x="342" y="40"/>
                  </a:lnTo>
                  <a:lnTo>
                    <a:pt x="342" y="40"/>
                  </a:lnTo>
                  <a:lnTo>
                    <a:pt x="378" y="48"/>
                  </a:lnTo>
                  <a:lnTo>
                    <a:pt x="415" y="56"/>
                  </a:lnTo>
                  <a:lnTo>
                    <a:pt x="415" y="56"/>
                  </a:lnTo>
                  <a:lnTo>
                    <a:pt x="451" y="60"/>
                  </a:lnTo>
                  <a:lnTo>
                    <a:pt x="488" y="66"/>
                  </a:lnTo>
                  <a:lnTo>
                    <a:pt x="524" y="69"/>
                  </a:lnTo>
                  <a:lnTo>
                    <a:pt x="561" y="70"/>
                  </a:lnTo>
                  <a:lnTo>
                    <a:pt x="561" y="70"/>
                  </a:lnTo>
                  <a:lnTo>
                    <a:pt x="603" y="72"/>
                  </a:lnTo>
                  <a:lnTo>
                    <a:pt x="644" y="72"/>
                  </a:lnTo>
                  <a:lnTo>
                    <a:pt x="686" y="69"/>
                  </a:lnTo>
                  <a:lnTo>
                    <a:pt x="727" y="66"/>
                  </a:lnTo>
                  <a:lnTo>
                    <a:pt x="727" y="66"/>
                  </a:lnTo>
                  <a:lnTo>
                    <a:pt x="719" y="57"/>
                  </a:lnTo>
                  <a:lnTo>
                    <a:pt x="719" y="57"/>
                  </a:lnTo>
                  <a:lnTo>
                    <a:pt x="719" y="75"/>
                  </a:lnTo>
                  <a:lnTo>
                    <a:pt x="720" y="94"/>
                  </a:lnTo>
                  <a:lnTo>
                    <a:pt x="722" y="113"/>
                  </a:lnTo>
                  <a:lnTo>
                    <a:pt x="724" y="130"/>
                  </a:lnTo>
                  <a:lnTo>
                    <a:pt x="729" y="149"/>
                  </a:lnTo>
                  <a:lnTo>
                    <a:pt x="733" y="167"/>
                  </a:lnTo>
                  <a:lnTo>
                    <a:pt x="738" y="184"/>
                  </a:lnTo>
                  <a:lnTo>
                    <a:pt x="745" y="202"/>
                  </a:lnTo>
                  <a:lnTo>
                    <a:pt x="745" y="202"/>
                  </a:lnTo>
                  <a:lnTo>
                    <a:pt x="752" y="220"/>
                  </a:lnTo>
                  <a:lnTo>
                    <a:pt x="759" y="236"/>
                  </a:lnTo>
                  <a:lnTo>
                    <a:pt x="768" y="252"/>
                  </a:lnTo>
                  <a:lnTo>
                    <a:pt x="777" y="268"/>
                  </a:lnTo>
                  <a:lnTo>
                    <a:pt x="777" y="268"/>
                  </a:lnTo>
                  <a:lnTo>
                    <a:pt x="787" y="284"/>
                  </a:lnTo>
                  <a:lnTo>
                    <a:pt x="799" y="297"/>
                  </a:lnTo>
                  <a:lnTo>
                    <a:pt x="811" y="312"/>
                  </a:lnTo>
                  <a:lnTo>
                    <a:pt x="824" y="323"/>
                  </a:lnTo>
                  <a:lnTo>
                    <a:pt x="824" y="323"/>
                  </a:lnTo>
                  <a:lnTo>
                    <a:pt x="840" y="334"/>
                  </a:lnTo>
                  <a:lnTo>
                    <a:pt x="849" y="338"/>
                  </a:lnTo>
                  <a:lnTo>
                    <a:pt x="857" y="341"/>
                  </a:lnTo>
                  <a:lnTo>
                    <a:pt x="866" y="342"/>
                  </a:lnTo>
                  <a:lnTo>
                    <a:pt x="876" y="342"/>
                  </a:lnTo>
                  <a:lnTo>
                    <a:pt x="885" y="342"/>
                  </a:lnTo>
                  <a:lnTo>
                    <a:pt x="895" y="339"/>
                  </a:lnTo>
                  <a:lnTo>
                    <a:pt x="895" y="339"/>
                  </a:lnTo>
                  <a:lnTo>
                    <a:pt x="898" y="338"/>
                  </a:lnTo>
                  <a:lnTo>
                    <a:pt x="900" y="335"/>
                  </a:lnTo>
                  <a:lnTo>
                    <a:pt x="901" y="331"/>
                  </a:lnTo>
                  <a:lnTo>
                    <a:pt x="900" y="328"/>
                  </a:lnTo>
                  <a:lnTo>
                    <a:pt x="900" y="325"/>
                  </a:lnTo>
                  <a:lnTo>
                    <a:pt x="897" y="323"/>
                  </a:lnTo>
                  <a:lnTo>
                    <a:pt x="894" y="322"/>
                  </a:lnTo>
                  <a:lnTo>
                    <a:pt x="889" y="322"/>
                  </a:lnTo>
                  <a:lnTo>
                    <a:pt x="889" y="322"/>
                  </a:lnTo>
                  <a:lnTo>
                    <a:pt x="882" y="325"/>
                  </a:lnTo>
                  <a:lnTo>
                    <a:pt x="875" y="325"/>
                  </a:lnTo>
                  <a:lnTo>
                    <a:pt x="866" y="325"/>
                  </a:lnTo>
                  <a:lnTo>
                    <a:pt x="859" y="323"/>
                  </a:lnTo>
                  <a:lnTo>
                    <a:pt x="853" y="320"/>
                  </a:lnTo>
                  <a:lnTo>
                    <a:pt x="846" y="318"/>
                  </a:lnTo>
                  <a:lnTo>
                    <a:pt x="832" y="307"/>
                  </a:lnTo>
                  <a:lnTo>
                    <a:pt x="821" y="297"/>
                  </a:lnTo>
                  <a:lnTo>
                    <a:pt x="809" y="284"/>
                  </a:lnTo>
                  <a:lnTo>
                    <a:pt x="800" y="271"/>
                  </a:lnTo>
                  <a:lnTo>
                    <a:pt x="792" y="259"/>
                  </a:lnTo>
                  <a:lnTo>
                    <a:pt x="792" y="259"/>
                  </a:lnTo>
                  <a:lnTo>
                    <a:pt x="776" y="228"/>
                  </a:lnTo>
                  <a:lnTo>
                    <a:pt x="761" y="198"/>
                  </a:lnTo>
                  <a:lnTo>
                    <a:pt x="751" y="167"/>
                  </a:lnTo>
                  <a:lnTo>
                    <a:pt x="743" y="133"/>
                  </a:lnTo>
                  <a:lnTo>
                    <a:pt x="743" y="133"/>
                  </a:lnTo>
                  <a:lnTo>
                    <a:pt x="741" y="114"/>
                  </a:lnTo>
                  <a:lnTo>
                    <a:pt x="738" y="95"/>
                  </a:lnTo>
                  <a:lnTo>
                    <a:pt x="736" y="76"/>
                  </a:lnTo>
                  <a:lnTo>
                    <a:pt x="736" y="57"/>
                  </a:lnTo>
                  <a:lnTo>
                    <a:pt x="736" y="57"/>
                  </a:lnTo>
                  <a:lnTo>
                    <a:pt x="736" y="54"/>
                  </a:lnTo>
                  <a:lnTo>
                    <a:pt x="735" y="51"/>
                  </a:lnTo>
                  <a:lnTo>
                    <a:pt x="732" y="48"/>
                  </a:lnTo>
                  <a:lnTo>
                    <a:pt x="727" y="48"/>
                  </a:lnTo>
                  <a:lnTo>
                    <a:pt x="727" y="48"/>
                  </a:lnTo>
                  <a:lnTo>
                    <a:pt x="691" y="51"/>
                  </a:lnTo>
                  <a:lnTo>
                    <a:pt x="654" y="54"/>
                  </a:lnTo>
                  <a:lnTo>
                    <a:pt x="618" y="54"/>
                  </a:lnTo>
                  <a:lnTo>
                    <a:pt x="580" y="54"/>
                  </a:lnTo>
                  <a:lnTo>
                    <a:pt x="543" y="53"/>
                  </a:lnTo>
                  <a:lnTo>
                    <a:pt x="507" y="50"/>
                  </a:lnTo>
                  <a:lnTo>
                    <a:pt x="470" y="45"/>
                  </a:lnTo>
                  <a:lnTo>
                    <a:pt x="434" y="41"/>
                  </a:lnTo>
                  <a:lnTo>
                    <a:pt x="434" y="41"/>
                  </a:lnTo>
                  <a:lnTo>
                    <a:pt x="396" y="34"/>
                  </a:lnTo>
                  <a:lnTo>
                    <a:pt x="361" y="25"/>
                  </a:lnTo>
                  <a:lnTo>
                    <a:pt x="288" y="6"/>
                  </a:lnTo>
                  <a:lnTo>
                    <a:pt x="288" y="6"/>
                  </a:lnTo>
                  <a:lnTo>
                    <a:pt x="272" y="2"/>
                  </a:lnTo>
                  <a:lnTo>
                    <a:pt x="254" y="0"/>
                  </a:lnTo>
                  <a:lnTo>
                    <a:pt x="237" y="0"/>
                  </a:lnTo>
                  <a:lnTo>
                    <a:pt x="228" y="0"/>
                  </a:lnTo>
                  <a:lnTo>
                    <a:pt x="219" y="3"/>
                  </a:lnTo>
                  <a:lnTo>
                    <a:pt x="219" y="3"/>
                  </a:lnTo>
                  <a:lnTo>
                    <a:pt x="203" y="9"/>
                  </a:lnTo>
                  <a:lnTo>
                    <a:pt x="189" y="16"/>
                  </a:lnTo>
                  <a:lnTo>
                    <a:pt x="159" y="34"/>
                  </a:lnTo>
                  <a:lnTo>
                    <a:pt x="159" y="34"/>
                  </a:lnTo>
                  <a:lnTo>
                    <a:pt x="142" y="43"/>
                  </a:lnTo>
                  <a:lnTo>
                    <a:pt x="124" y="51"/>
                  </a:lnTo>
                  <a:lnTo>
                    <a:pt x="105" y="59"/>
                  </a:lnTo>
                  <a:lnTo>
                    <a:pt x="86" y="63"/>
                  </a:lnTo>
                  <a:lnTo>
                    <a:pt x="67" y="69"/>
                  </a:lnTo>
                  <a:lnTo>
                    <a:pt x="49" y="72"/>
                  </a:lnTo>
                  <a:lnTo>
                    <a:pt x="28" y="75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5" y="76"/>
                  </a:lnTo>
                  <a:lnTo>
                    <a:pt x="3" y="79"/>
                  </a:lnTo>
                  <a:lnTo>
                    <a:pt x="0" y="82"/>
                  </a:lnTo>
                  <a:lnTo>
                    <a:pt x="0" y="85"/>
                  </a:lnTo>
                  <a:lnTo>
                    <a:pt x="0" y="88"/>
                  </a:lnTo>
                  <a:lnTo>
                    <a:pt x="3" y="91"/>
                  </a:lnTo>
                  <a:lnTo>
                    <a:pt x="5" y="92"/>
                  </a:lnTo>
                  <a:lnTo>
                    <a:pt x="9" y="94"/>
                  </a:lnTo>
                  <a:lnTo>
                    <a:pt x="9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4" name="Freeform 113">
              <a:extLst>
                <a:ext uri="{FF2B5EF4-FFF2-40B4-BE49-F238E27FC236}">
                  <a16:creationId xmlns:a16="http://schemas.microsoft.com/office/drawing/2014/main" id="{505EDBCE-00F0-1F48-B131-127BA58C6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" y="394"/>
              <a:ext cx="42" cy="36"/>
            </a:xfrm>
            <a:custGeom>
              <a:avLst/>
              <a:gdLst>
                <a:gd name="T0" fmla="*/ 110 w 124"/>
                <a:gd name="T1" fmla="*/ 2 h 108"/>
                <a:gd name="T2" fmla="*/ 110 w 124"/>
                <a:gd name="T3" fmla="*/ 2 h 108"/>
                <a:gd name="T4" fmla="*/ 56 w 124"/>
                <a:gd name="T5" fmla="*/ 47 h 108"/>
                <a:gd name="T6" fmla="*/ 3 w 124"/>
                <a:gd name="T7" fmla="*/ 94 h 108"/>
                <a:gd name="T8" fmla="*/ 3 w 124"/>
                <a:gd name="T9" fmla="*/ 94 h 108"/>
                <a:gd name="T10" fmla="*/ 2 w 124"/>
                <a:gd name="T11" fmla="*/ 97 h 108"/>
                <a:gd name="T12" fmla="*/ 0 w 124"/>
                <a:gd name="T13" fmla="*/ 100 h 108"/>
                <a:gd name="T14" fmla="*/ 2 w 124"/>
                <a:gd name="T15" fmla="*/ 103 h 108"/>
                <a:gd name="T16" fmla="*/ 3 w 124"/>
                <a:gd name="T17" fmla="*/ 106 h 108"/>
                <a:gd name="T18" fmla="*/ 6 w 124"/>
                <a:gd name="T19" fmla="*/ 107 h 108"/>
                <a:gd name="T20" fmla="*/ 9 w 124"/>
                <a:gd name="T21" fmla="*/ 108 h 108"/>
                <a:gd name="T22" fmla="*/ 12 w 124"/>
                <a:gd name="T23" fmla="*/ 108 h 108"/>
                <a:gd name="T24" fmla="*/ 15 w 124"/>
                <a:gd name="T25" fmla="*/ 106 h 108"/>
                <a:gd name="T26" fmla="*/ 15 w 124"/>
                <a:gd name="T27" fmla="*/ 106 h 108"/>
                <a:gd name="T28" fmla="*/ 68 w 124"/>
                <a:gd name="T29" fmla="*/ 59 h 108"/>
                <a:gd name="T30" fmla="*/ 123 w 124"/>
                <a:gd name="T31" fmla="*/ 15 h 108"/>
                <a:gd name="T32" fmla="*/ 123 w 124"/>
                <a:gd name="T33" fmla="*/ 15 h 108"/>
                <a:gd name="T34" fmla="*/ 124 w 124"/>
                <a:gd name="T35" fmla="*/ 12 h 108"/>
                <a:gd name="T36" fmla="*/ 124 w 124"/>
                <a:gd name="T37" fmla="*/ 9 h 108"/>
                <a:gd name="T38" fmla="*/ 124 w 124"/>
                <a:gd name="T39" fmla="*/ 5 h 108"/>
                <a:gd name="T40" fmla="*/ 123 w 124"/>
                <a:gd name="T41" fmla="*/ 2 h 108"/>
                <a:gd name="T42" fmla="*/ 123 w 124"/>
                <a:gd name="T43" fmla="*/ 2 h 108"/>
                <a:gd name="T44" fmla="*/ 120 w 124"/>
                <a:gd name="T45" fmla="*/ 0 h 108"/>
                <a:gd name="T46" fmla="*/ 117 w 124"/>
                <a:gd name="T47" fmla="*/ 0 h 108"/>
                <a:gd name="T48" fmla="*/ 113 w 124"/>
                <a:gd name="T49" fmla="*/ 0 h 108"/>
                <a:gd name="T50" fmla="*/ 110 w 124"/>
                <a:gd name="T51" fmla="*/ 2 h 108"/>
                <a:gd name="T52" fmla="*/ 110 w 124"/>
                <a:gd name="T53" fmla="*/ 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4" h="108">
                  <a:moveTo>
                    <a:pt x="110" y="2"/>
                  </a:moveTo>
                  <a:lnTo>
                    <a:pt x="110" y="2"/>
                  </a:lnTo>
                  <a:lnTo>
                    <a:pt x="56" y="47"/>
                  </a:lnTo>
                  <a:lnTo>
                    <a:pt x="3" y="94"/>
                  </a:lnTo>
                  <a:lnTo>
                    <a:pt x="3" y="94"/>
                  </a:lnTo>
                  <a:lnTo>
                    <a:pt x="2" y="97"/>
                  </a:lnTo>
                  <a:lnTo>
                    <a:pt x="0" y="100"/>
                  </a:lnTo>
                  <a:lnTo>
                    <a:pt x="2" y="103"/>
                  </a:lnTo>
                  <a:lnTo>
                    <a:pt x="3" y="106"/>
                  </a:lnTo>
                  <a:lnTo>
                    <a:pt x="6" y="107"/>
                  </a:lnTo>
                  <a:lnTo>
                    <a:pt x="9" y="108"/>
                  </a:lnTo>
                  <a:lnTo>
                    <a:pt x="12" y="108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68" y="59"/>
                  </a:lnTo>
                  <a:lnTo>
                    <a:pt x="123" y="15"/>
                  </a:lnTo>
                  <a:lnTo>
                    <a:pt x="123" y="15"/>
                  </a:lnTo>
                  <a:lnTo>
                    <a:pt x="124" y="12"/>
                  </a:lnTo>
                  <a:lnTo>
                    <a:pt x="124" y="9"/>
                  </a:lnTo>
                  <a:lnTo>
                    <a:pt x="124" y="5"/>
                  </a:lnTo>
                  <a:lnTo>
                    <a:pt x="123" y="2"/>
                  </a:lnTo>
                  <a:lnTo>
                    <a:pt x="123" y="2"/>
                  </a:lnTo>
                  <a:lnTo>
                    <a:pt x="120" y="0"/>
                  </a:lnTo>
                  <a:lnTo>
                    <a:pt x="117" y="0"/>
                  </a:lnTo>
                  <a:lnTo>
                    <a:pt x="113" y="0"/>
                  </a:lnTo>
                  <a:lnTo>
                    <a:pt x="110" y="2"/>
                  </a:lnTo>
                  <a:lnTo>
                    <a:pt x="1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5" name="Freeform 114">
              <a:extLst>
                <a:ext uri="{FF2B5EF4-FFF2-40B4-BE49-F238E27FC236}">
                  <a16:creationId xmlns:a16="http://schemas.microsoft.com/office/drawing/2014/main" id="{50DA84AF-62A4-0F1D-1CD0-419AE30CD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182"/>
              <a:ext cx="109" cy="248"/>
            </a:xfrm>
            <a:custGeom>
              <a:avLst/>
              <a:gdLst>
                <a:gd name="T0" fmla="*/ 0 w 327"/>
                <a:gd name="T1" fmla="*/ 9 h 744"/>
                <a:gd name="T2" fmla="*/ 4 w 327"/>
                <a:gd name="T3" fmla="*/ 47 h 744"/>
                <a:gd name="T4" fmla="*/ 13 w 327"/>
                <a:gd name="T5" fmla="*/ 85 h 744"/>
                <a:gd name="T6" fmla="*/ 25 w 327"/>
                <a:gd name="T7" fmla="*/ 121 h 744"/>
                <a:gd name="T8" fmla="*/ 57 w 327"/>
                <a:gd name="T9" fmla="*/ 190 h 744"/>
                <a:gd name="T10" fmla="*/ 98 w 327"/>
                <a:gd name="T11" fmla="*/ 254 h 744"/>
                <a:gd name="T12" fmla="*/ 121 w 327"/>
                <a:gd name="T13" fmla="*/ 287 h 744"/>
                <a:gd name="T14" fmla="*/ 190 w 327"/>
                <a:gd name="T15" fmla="*/ 380 h 744"/>
                <a:gd name="T16" fmla="*/ 231 w 327"/>
                <a:gd name="T17" fmla="*/ 446 h 744"/>
                <a:gd name="T18" fmla="*/ 264 w 327"/>
                <a:gd name="T19" fmla="*/ 516 h 744"/>
                <a:gd name="T20" fmla="*/ 277 w 327"/>
                <a:gd name="T21" fmla="*/ 553 h 744"/>
                <a:gd name="T22" fmla="*/ 283 w 327"/>
                <a:gd name="T23" fmla="*/ 575 h 744"/>
                <a:gd name="T24" fmla="*/ 298 w 327"/>
                <a:gd name="T25" fmla="*/ 644 h 744"/>
                <a:gd name="T26" fmla="*/ 309 w 327"/>
                <a:gd name="T27" fmla="*/ 736 h 744"/>
                <a:gd name="T28" fmla="*/ 311 w 327"/>
                <a:gd name="T29" fmla="*/ 740 h 744"/>
                <a:gd name="T30" fmla="*/ 315 w 327"/>
                <a:gd name="T31" fmla="*/ 743 h 744"/>
                <a:gd name="T32" fmla="*/ 322 w 327"/>
                <a:gd name="T33" fmla="*/ 743 h 744"/>
                <a:gd name="T34" fmla="*/ 327 w 327"/>
                <a:gd name="T35" fmla="*/ 740 h 744"/>
                <a:gd name="T36" fmla="*/ 327 w 327"/>
                <a:gd name="T37" fmla="*/ 736 h 744"/>
                <a:gd name="T38" fmla="*/ 317 w 327"/>
                <a:gd name="T39" fmla="*/ 654 h 744"/>
                <a:gd name="T40" fmla="*/ 301 w 327"/>
                <a:gd name="T41" fmla="*/ 573 h 744"/>
                <a:gd name="T42" fmla="*/ 290 w 327"/>
                <a:gd name="T43" fmla="*/ 535 h 744"/>
                <a:gd name="T44" fmla="*/ 260 w 327"/>
                <a:gd name="T45" fmla="*/ 462 h 744"/>
                <a:gd name="T46" fmla="*/ 241 w 327"/>
                <a:gd name="T47" fmla="*/ 429 h 744"/>
                <a:gd name="T48" fmla="*/ 198 w 327"/>
                <a:gd name="T49" fmla="*/ 364 h 744"/>
                <a:gd name="T50" fmla="*/ 130 w 327"/>
                <a:gd name="T51" fmla="*/ 271 h 744"/>
                <a:gd name="T52" fmla="*/ 87 w 327"/>
                <a:gd name="T53" fmla="*/ 206 h 744"/>
                <a:gd name="T54" fmla="*/ 68 w 327"/>
                <a:gd name="T55" fmla="*/ 173 h 744"/>
                <a:gd name="T56" fmla="*/ 49 w 327"/>
                <a:gd name="T57" fmla="*/ 135 h 744"/>
                <a:gd name="T58" fmla="*/ 33 w 327"/>
                <a:gd name="T59" fmla="*/ 94 h 744"/>
                <a:gd name="T60" fmla="*/ 23 w 327"/>
                <a:gd name="T61" fmla="*/ 51 h 744"/>
                <a:gd name="T62" fmla="*/ 17 w 327"/>
                <a:gd name="T63" fmla="*/ 9 h 744"/>
                <a:gd name="T64" fmla="*/ 17 w 327"/>
                <a:gd name="T65" fmla="*/ 6 h 744"/>
                <a:gd name="T66" fmla="*/ 12 w 327"/>
                <a:gd name="T67" fmla="*/ 1 h 744"/>
                <a:gd name="T68" fmla="*/ 6 w 327"/>
                <a:gd name="T69" fmla="*/ 1 h 744"/>
                <a:gd name="T70" fmla="*/ 1 w 327"/>
                <a:gd name="T71" fmla="*/ 6 h 744"/>
                <a:gd name="T72" fmla="*/ 0 w 327"/>
                <a:gd name="T73" fmla="*/ 9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744">
                  <a:moveTo>
                    <a:pt x="0" y="9"/>
                  </a:moveTo>
                  <a:lnTo>
                    <a:pt x="0" y="9"/>
                  </a:lnTo>
                  <a:lnTo>
                    <a:pt x="1" y="28"/>
                  </a:lnTo>
                  <a:lnTo>
                    <a:pt x="4" y="47"/>
                  </a:lnTo>
                  <a:lnTo>
                    <a:pt x="9" y="66"/>
                  </a:lnTo>
                  <a:lnTo>
                    <a:pt x="13" y="85"/>
                  </a:lnTo>
                  <a:lnTo>
                    <a:pt x="19" y="102"/>
                  </a:lnTo>
                  <a:lnTo>
                    <a:pt x="25" y="121"/>
                  </a:lnTo>
                  <a:lnTo>
                    <a:pt x="39" y="157"/>
                  </a:lnTo>
                  <a:lnTo>
                    <a:pt x="57" y="190"/>
                  </a:lnTo>
                  <a:lnTo>
                    <a:pt x="77" y="224"/>
                  </a:lnTo>
                  <a:lnTo>
                    <a:pt x="98" y="254"/>
                  </a:lnTo>
                  <a:lnTo>
                    <a:pt x="121" y="287"/>
                  </a:lnTo>
                  <a:lnTo>
                    <a:pt x="121" y="287"/>
                  </a:lnTo>
                  <a:lnTo>
                    <a:pt x="166" y="350"/>
                  </a:lnTo>
                  <a:lnTo>
                    <a:pt x="190" y="380"/>
                  </a:lnTo>
                  <a:lnTo>
                    <a:pt x="210" y="412"/>
                  </a:lnTo>
                  <a:lnTo>
                    <a:pt x="231" y="446"/>
                  </a:lnTo>
                  <a:lnTo>
                    <a:pt x="249" y="480"/>
                  </a:lnTo>
                  <a:lnTo>
                    <a:pt x="264" y="516"/>
                  </a:lnTo>
                  <a:lnTo>
                    <a:pt x="271" y="534"/>
                  </a:lnTo>
                  <a:lnTo>
                    <a:pt x="277" y="553"/>
                  </a:lnTo>
                  <a:lnTo>
                    <a:pt x="277" y="553"/>
                  </a:lnTo>
                  <a:lnTo>
                    <a:pt x="283" y="575"/>
                  </a:lnTo>
                  <a:lnTo>
                    <a:pt x="289" y="598"/>
                  </a:lnTo>
                  <a:lnTo>
                    <a:pt x="298" y="644"/>
                  </a:lnTo>
                  <a:lnTo>
                    <a:pt x="304" y="690"/>
                  </a:lnTo>
                  <a:lnTo>
                    <a:pt x="309" y="736"/>
                  </a:lnTo>
                  <a:lnTo>
                    <a:pt x="309" y="736"/>
                  </a:lnTo>
                  <a:lnTo>
                    <a:pt x="311" y="740"/>
                  </a:lnTo>
                  <a:lnTo>
                    <a:pt x="312" y="742"/>
                  </a:lnTo>
                  <a:lnTo>
                    <a:pt x="315" y="743"/>
                  </a:lnTo>
                  <a:lnTo>
                    <a:pt x="320" y="744"/>
                  </a:lnTo>
                  <a:lnTo>
                    <a:pt x="322" y="743"/>
                  </a:lnTo>
                  <a:lnTo>
                    <a:pt x="325" y="742"/>
                  </a:lnTo>
                  <a:lnTo>
                    <a:pt x="327" y="740"/>
                  </a:lnTo>
                  <a:lnTo>
                    <a:pt x="327" y="736"/>
                  </a:lnTo>
                  <a:lnTo>
                    <a:pt x="327" y="736"/>
                  </a:lnTo>
                  <a:lnTo>
                    <a:pt x="322" y="695"/>
                  </a:lnTo>
                  <a:lnTo>
                    <a:pt x="317" y="654"/>
                  </a:lnTo>
                  <a:lnTo>
                    <a:pt x="309" y="613"/>
                  </a:lnTo>
                  <a:lnTo>
                    <a:pt x="301" y="573"/>
                  </a:lnTo>
                  <a:lnTo>
                    <a:pt x="301" y="573"/>
                  </a:lnTo>
                  <a:lnTo>
                    <a:pt x="290" y="535"/>
                  </a:lnTo>
                  <a:lnTo>
                    <a:pt x="276" y="499"/>
                  </a:lnTo>
                  <a:lnTo>
                    <a:pt x="260" y="462"/>
                  </a:lnTo>
                  <a:lnTo>
                    <a:pt x="241" y="429"/>
                  </a:lnTo>
                  <a:lnTo>
                    <a:pt x="241" y="429"/>
                  </a:lnTo>
                  <a:lnTo>
                    <a:pt x="220" y="395"/>
                  </a:lnTo>
                  <a:lnTo>
                    <a:pt x="198" y="364"/>
                  </a:lnTo>
                  <a:lnTo>
                    <a:pt x="153" y="301"/>
                  </a:lnTo>
                  <a:lnTo>
                    <a:pt x="130" y="271"/>
                  </a:lnTo>
                  <a:lnTo>
                    <a:pt x="108" y="238"/>
                  </a:lnTo>
                  <a:lnTo>
                    <a:pt x="87" y="206"/>
                  </a:lnTo>
                  <a:lnTo>
                    <a:pt x="68" y="173"/>
                  </a:lnTo>
                  <a:lnTo>
                    <a:pt x="68" y="173"/>
                  </a:lnTo>
                  <a:lnTo>
                    <a:pt x="58" y="154"/>
                  </a:lnTo>
                  <a:lnTo>
                    <a:pt x="49" y="135"/>
                  </a:lnTo>
                  <a:lnTo>
                    <a:pt x="41" y="114"/>
                  </a:lnTo>
                  <a:lnTo>
                    <a:pt x="33" y="94"/>
                  </a:lnTo>
                  <a:lnTo>
                    <a:pt x="28" y="73"/>
                  </a:lnTo>
                  <a:lnTo>
                    <a:pt x="23" y="51"/>
                  </a:lnTo>
                  <a:lnTo>
                    <a:pt x="20" y="31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6" name="Freeform 115">
              <a:extLst>
                <a:ext uri="{FF2B5EF4-FFF2-40B4-BE49-F238E27FC236}">
                  <a16:creationId xmlns:a16="http://schemas.microsoft.com/office/drawing/2014/main" id="{909B1DA0-91EA-0809-CA6F-3B88E8003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6" y="308"/>
              <a:ext cx="85" cy="218"/>
            </a:xfrm>
            <a:custGeom>
              <a:avLst/>
              <a:gdLst>
                <a:gd name="T0" fmla="*/ 18 w 256"/>
                <a:gd name="T1" fmla="*/ 347 h 654"/>
                <a:gd name="T2" fmla="*/ 25 w 256"/>
                <a:gd name="T3" fmla="*/ 290 h 654"/>
                <a:gd name="T4" fmla="*/ 37 w 256"/>
                <a:gd name="T5" fmla="*/ 234 h 654"/>
                <a:gd name="T6" fmla="*/ 54 w 256"/>
                <a:gd name="T7" fmla="*/ 179 h 654"/>
                <a:gd name="T8" fmla="*/ 75 w 256"/>
                <a:gd name="T9" fmla="*/ 125 h 654"/>
                <a:gd name="T10" fmla="*/ 94 w 256"/>
                <a:gd name="T11" fmla="*/ 76 h 654"/>
                <a:gd name="T12" fmla="*/ 107 w 256"/>
                <a:gd name="T13" fmla="*/ 53 h 654"/>
                <a:gd name="T14" fmla="*/ 124 w 256"/>
                <a:gd name="T15" fmla="*/ 33 h 654"/>
                <a:gd name="T16" fmla="*/ 133 w 256"/>
                <a:gd name="T17" fmla="*/ 27 h 654"/>
                <a:gd name="T18" fmla="*/ 155 w 256"/>
                <a:gd name="T19" fmla="*/ 18 h 654"/>
                <a:gd name="T20" fmla="*/ 167 w 256"/>
                <a:gd name="T21" fmla="*/ 18 h 654"/>
                <a:gd name="T22" fmla="*/ 187 w 256"/>
                <a:gd name="T23" fmla="*/ 27 h 654"/>
                <a:gd name="T24" fmla="*/ 203 w 256"/>
                <a:gd name="T25" fmla="*/ 43 h 654"/>
                <a:gd name="T26" fmla="*/ 210 w 256"/>
                <a:gd name="T27" fmla="*/ 53 h 654"/>
                <a:gd name="T28" fmla="*/ 222 w 256"/>
                <a:gd name="T29" fmla="*/ 75 h 654"/>
                <a:gd name="T30" fmla="*/ 234 w 256"/>
                <a:gd name="T31" fmla="*/ 112 h 654"/>
                <a:gd name="T32" fmla="*/ 238 w 256"/>
                <a:gd name="T33" fmla="*/ 163 h 654"/>
                <a:gd name="T34" fmla="*/ 235 w 256"/>
                <a:gd name="T35" fmla="*/ 212 h 654"/>
                <a:gd name="T36" fmla="*/ 231 w 256"/>
                <a:gd name="T37" fmla="*/ 237 h 654"/>
                <a:gd name="T38" fmla="*/ 213 w 256"/>
                <a:gd name="T39" fmla="*/ 288 h 654"/>
                <a:gd name="T40" fmla="*/ 191 w 256"/>
                <a:gd name="T41" fmla="*/ 338 h 654"/>
                <a:gd name="T42" fmla="*/ 164 w 256"/>
                <a:gd name="T43" fmla="*/ 385 h 654"/>
                <a:gd name="T44" fmla="*/ 134 w 256"/>
                <a:gd name="T45" fmla="*/ 430 h 654"/>
                <a:gd name="T46" fmla="*/ 66 w 256"/>
                <a:gd name="T47" fmla="*/ 534 h 654"/>
                <a:gd name="T48" fmla="*/ 35 w 256"/>
                <a:gd name="T49" fmla="*/ 587 h 654"/>
                <a:gd name="T50" fmla="*/ 9 w 256"/>
                <a:gd name="T51" fmla="*/ 644 h 654"/>
                <a:gd name="T52" fmla="*/ 9 w 256"/>
                <a:gd name="T53" fmla="*/ 647 h 654"/>
                <a:gd name="T54" fmla="*/ 12 w 256"/>
                <a:gd name="T55" fmla="*/ 653 h 654"/>
                <a:gd name="T56" fmla="*/ 18 w 256"/>
                <a:gd name="T57" fmla="*/ 654 h 654"/>
                <a:gd name="T58" fmla="*/ 25 w 256"/>
                <a:gd name="T59" fmla="*/ 651 h 654"/>
                <a:gd name="T60" fmla="*/ 26 w 256"/>
                <a:gd name="T61" fmla="*/ 648 h 654"/>
                <a:gd name="T62" fmla="*/ 51 w 256"/>
                <a:gd name="T63" fmla="*/ 596 h 654"/>
                <a:gd name="T64" fmla="*/ 80 w 256"/>
                <a:gd name="T65" fmla="*/ 546 h 654"/>
                <a:gd name="T66" fmla="*/ 145 w 256"/>
                <a:gd name="T67" fmla="*/ 448 h 654"/>
                <a:gd name="T68" fmla="*/ 191 w 256"/>
                <a:gd name="T69" fmla="*/ 375 h 654"/>
                <a:gd name="T70" fmla="*/ 218 w 256"/>
                <a:gd name="T71" fmla="*/ 324 h 654"/>
                <a:gd name="T72" fmla="*/ 240 w 256"/>
                <a:gd name="T73" fmla="*/ 269 h 654"/>
                <a:gd name="T74" fmla="*/ 247 w 256"/>
                <a:gd name="T75" fmla="*/ 242 h 654"/>
                <a:gd name="T76" fmla="*/ 256 w 256"/>
                <a:gd name="T77" fmla="*/ 189 h 654"/>
                <a:gd name="T78" fmla="*/ 254 w 256"/>
                <a:gd name="T79" fmla="*/ 135 h 654"/>
                <a:gd name="T80" fmla="*/ 244 w 256"/>
                <a:gd name="T81" fmla="*/ 82 h 654"/>
                <a:gd name="T82" fmla="*/ 234 w 256"/>
                <a:gd name="T83" fmla="*/ 59 h 654"/>
                <a:gd name="T84" fmla="*/ 219 w 256"/>
                <a:gd name="T85" fmla="*/ 35 h 654"/>
                <a:gd name="T86" fmla="*/ 212 w 256"/>
                <a:gd name="T87" fmla="*/ 25 h 654"/>
                <a:gd name="T88" fmla="*/ 194 w 256"/>
                <a:gd name="T89" fmla="*/ 11 h 654"/>
                <a:gd name="T90" fmla="*/ 184 w 256"/>
                <a:gd name="T91" fmla="*/ 5 h 654"/>
                <a:gd name="T92" fmla="*/ 159 w 256"/>
                <a:gd name="T93" fmla="*/ 0 h 654"/>
                <a:gd name="T94" fmla="*/ 134 w 256"/>
                <a:gd name="T95" fmla="*/ 6 h 654"/>
                <a:gd name="T96" fmla="*/ 123 w 256"/>
                <a:gd name="T97" fmla="*/ 12 h 654"/>
                <a:gd name="T98" fmla="*/ 104 w 256"/>
                <a:gd name="T99" fmla="*/ 30 h 654"/>
                <a:gd name="T100" fmla="*/ 88 w 256"/>
                <a:gd name="T101" fmla="*/ 50 h 654"/>
                <a:gd name="T102" fmla="*/ 72 w 256"/>
                <a:gd name="T103" fmla="*/ 87 h 654"/>
                <a:gd name="T104" fmla="*/ 47 w 256"/>
                <a:gd name="T105" fmla="*/ 150 h 654"/>
                <a:gd name="T106" fmla="*/ 25 w 256"/>
                <a:gd name="T107" fmla="*/ 214 h 654"/>
                <a:gd name="T108" fmla="*/ 9 w 256"/>
                <a:gd name="T109" fmla="*/ 280 h 654"/>
                <a:gd name="T110" fmla="*/ 0 w 256"/>
                <a:gd name="T111" fmla="*/ 347 h 654"/>
                <a:gd name="T112" fmla="*/ 0 w 256"/>
                <a:gd name="T113" fmla="*/ 350 h 654"/>
                <a:gd name="T114" fmla="*/ 5 w 256"/>
                <a:gd name="T115" fmla="*/ 354 h 654"/>
                <a:gd name="T116" fmla="*/ 12 w 256"/>
                <a:gd name="T117" fmla="*/ 354 h 654"/>
                <a:gd name="T118" fmla="*/ 16 w 256"/>
                <a:gd name="T119" fmla="*/ 350 h 654"/>
                <a:gd name="T120" fmla="*/ 18 w 256"/>
                <a:gd name="T121" fmla="*/ 347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6" h="654">
                  <a:moveTo>
                    <a:pt x="18" y="347"/>
                  </a:moveTo>
                  <a:lnTo>
                    <a:pt x="18" y="347"/>
                  </a:lnTo>
                  <a:lnTo>
                    <a:pt x="21" y="318"/>
                  </a:lnTo>
                  <a:lnTo>
                    <a:pt x="25" y="290"/>
                  </a:lnTo>
                  <a:lnTo>
                    <a:pt x="31" y="261"/>
                  </a:lnTo>
                  <a:lnTo>
                    <a:pt x="37" y="234"/>
                  </a:lnTo>
                  <a:lnTo>
                    <a:pt x="45" y="207"/>
                  </a:lnTo>
                  <a:lnTo>
                    <a:pt x="54" y="179"/>
                  </a:lnTo>
                  <a:lnTo>
                    <a:pt x="75" y="125"/>
                  </a:lnTo>
                  <a:lnTo>
                    <a:pt x="75" y="125"/>
                  </a:lnTo>
                  <a:lnTo>
                    <a:pt x="83" y="101"/>
                  </a:lnTo>
                  <a:lnTo>
                    <a:pt x="94" y="76"/>
                  </a:lnTo>
                  <a:lnTo>
                    <a:pt x="99" y="65"/>
                  </a:lnTo>
                  <a:lnTo>
                    <a:pt x="107" y="53"/>
                  </a:lnTo>
                  <a:lnTo>
                    <a:pt x="114" y="43"/>
                  </a:lnTo>
                  <a:lnTo>
                    <a:pt x="124" y="33"/>
                  </a:lnTo>
                  <a:lnTo>
                    <a:pt x="124" y="33"/>
                  </a:lnTo>
                  <a:lnTo>
                    <a:pt x="133" y="27"/>
                  </a:lnTo>
                  <a:lnTo>
                    <a:pt x="143" y="21"/>
                  </a:lnTo>
                  <a:lnTo>
                    <a:pt x="155" y="18"/>
                  </a:lnTo>
                  <a:lnTo>
                    <a:pt x="167" y="18"/>
                  </a:lnTo>
                  <a:lnTo>
                    <a:pt x="167" y="18"/>
                  </a:lnTo>
                  <a:lnTo>
                    <a:pt x="177" y="21"/>
                  </a:lnTo>
                  <a:lnTo>
                    <a:pt x="187" y="27"/>
                  </a:lnTo>
                  <a:lnTo>
                    <a:pt x="196" y="34"/>
                  </a:lnTo>
                  <a:lnTo>
                    <a:pt x="203" y="43"/>
                  </a:lnTo>
                  <a:lnTo>
                    <a:pt x="203" y="43"/>
                  </a:lnTo>
                  <a:lnTo>
                    <a:pt x="210" y="53"/>
                  </a:lnTo>
                  <a:lnTo>
                    <a:pt x="216" y="63"/>
                  </a:lnTo>
                  <a:lnTo>
                    <a:pt x="222" y="75"/>
                  </a:lnTo>
                  <a:lnTo>
                    <a:pt x="226" y="87"/>
                  </a:lnTo>
                  <a:lnTo>
                    <a:pt x="234" y="112"/>
                  </a:lnTo>
                  <a:lnTo>
                    <a:pt x="237" y="136"/>
                  </a:lnTo>
                  <a:lnTo>
                    <a:pt x="238" y="163"/>
                  </a:lnTo>
                  <a:lnTo>
                    <a:pt x="238" y="188"/>
                  </a:lnTo>
                  <a:lnTo>
                    <a:pt x="235" y="212"/>
                  </a:lnTo>
                  <a:lnTo>
                    <a:pt x="231" y="237"/>
                  </a:lnTo>
                  <a:lnTo>
                    <a:pt x="231" y="237"/>
                  </a:lnTo>
                  <a:lnTo>
                    <a:pt x="224" y="264"/>
                  </a:lnTo>
                  <a:lnTo>
                    <a:pt x="213" y="288"/>
                  </a:lnTo>
                  <a:lnTo>
                    <a:pt x="203" y="313"/>
                  </a:lnTo>
                  <a:lnTo>
                    <a:pt x="191" y="338"/>
                  </a:lnTo>
                  <a:lnTo>
                    <a:pt x="178" y="362"/>
                  </a:lnTo>
                  <a:lnTo>
                    <a:pt x="164" y="385"/>
                  </a:lnTo>
                  <a:lnTo>
                    <a:pt x="134" y="430"/>
                  </a:lnTo>
                  <a:lnTo>
                    <a:pt x="134" y="430"/>
                  </a:lnTo>
                  <a:lnTo>
                    <a:pt x="101" y="482"/>
                  </a:lnTo>
                  <a:lnTo>
                    <a:pt x="66" y="534"/>
                  </a:lnTo>
                  <a:lnTo>
                    <a:pt x="50" y="561"/>
                  </a:lnTo>
                  <a:lnTo>
                    <a:pt x="35" y="587"/>
                  </a:lnTo>
                  <a:lnTo>
                    <a:pt x="22" y="615"/>
                  </a:lnTo>
                  <a:lnTo>
                    <a:pt x="9" y="644"/>
                  </a:lnTo>
                  <a:lnTo>
                    <a:pt x="9" y="644"/>
                  </a:lnTo>
                  <a:lnTo>
                    <a:pt x="9" y="647"/>
                  </a:lnTo>
                  <a:lnTo>
                    <a:pt x="10" y="650"/>
                  </a:lnTo>
                  <a:lnTo>
                    <a:pt x="12" y="653"/>
                  </a:lnTo>
                  <a:lnTo>
                    <a:pt x="15" y="654"/>
                  </a:lnTo>
                  <a:lnTo>
                    <a:pt x="18" y="654"/>
                  </a:lnTo>
                  <a:lnTo>
                    <a:pt x="22" y="653"/>
                  </a:lnTo>
                  <a:lnTo>
                    <a:pt x="25" y="651"/>
                  </a:lnTo>
                  <a:lnTo>
                    <a:pt x="26" y="648"/>
                  </a:lnTo>
                  <a:lnTo>
                    <a:pt x="26" y="648"/>
                  </a:lnTo>
                  <a:lnTo>
                    <a:pt x="38" y="622"/>
                  </a:lnTo>
                  <a:lnTo>
                    <a:pt x="51" y="596"/>
                  </a:lnTo>
                  <a:lnTo>
                    <a:pt x="64" y="571"/>
                  </a:lnTo>
                  <a:lnTo>
                    <a:pt x="80" y="546"/>
                  </a:lnTo>
                  <a:lnTo>
                    <a:pt x="111" y="496"/>
                  </a:lnTo>
                  <a:lnTo>
                    <a:pt x="145" y="448"/>
                  </a:lnTo>
                  <a:lnTo>
                    <a:pt x="177" y="400"/>
                  </a:lnTo>
                  <a:lnTo>
                    <a:pt x="191" y="375"/>
                  </a:lnTo>
                  <a:lnTo>
                    <a:pt x="206" y="350"/>
                  </a:lnTo>
                  <a:lnTo>
                    <a:pt x="218" y="324"/>
                  </a:lnTo>
                  <a:lnTo>
                    <a:pt x="229" y="297"/>
                  </a:lnTo>
                  <a:lnTo>
                    <a:pt x="240" y="269"/>
                  </a:lnTo>
                  <a:lnTo>
                    <a:pt x="247" y="242"/>
                  </a:lnTo>
                  <a:lnTo>
                    <a:pt x="247" y="242"/>
                  </a:lnTo>
                  <a:lnTo>
                    <a:pt x="253" y="215"/>
                  </a:lnTo>
                  <a:lnTo>
                    <a:pt x="256" y="189"/>
                  </a:lnTo>
                  <a:lnTo>
                    <a:pt x="256" y="163"/>
                  </a:lnTo>
                  <a:lnTo>
                    <a:pt x="254" y="135"/>
                  </a:lnTo>
                  <a:lnTo>
                    <a:pt x="250" y="109"/>
                  </a:lnTo>
                  <a:lnTo>
                    <a:pt x="244" y="82"/>
                  </a:lnTo>
                  <a:lnTo>
                    <a:pt x="238" y="71"/>
                  </a:lnTo>
                  <a:lnTo>
                    <a:pt x="234" y="59"/>
                  </a:lnTo>
                  <a:lnTo>
                    <a:pt x="226" y="47"/>
                  </a:lnTo>
                  <a:lnTo>
                    <a:pt x="219" y="35"/>
                  </a:lnTo>
                  <a:lnTo>
                    <a:pt x="219" y="35"/>
                  </a:lnTo>
                  <a:lnTo>
                    <a:pt x="212" y="25"/>
                  </a:lnTo>
                  <a:lnTo>
                    <a:pt x="203" y="18"/>
                  </a:lnTo>
                  <a:lnTo>
                    <a:pt x="194" y="11"/>
                  </a:lnTo>
                  <a:lnTo>
                    <a:pt x="184" y="5"/>
                  </a:lnTo>
                  <a:lnTo>
                    <a:pt x="184" y="5"/>
                  </a:lnTo>
                  <a:lnTo>
                    <a:pt x="171" y="0"/>
                  </a:lnTo>
                  <a:lnTo>
                    <a:pt x="159" y="0"/>
                  </a:lnTo>
                  <a:lnTo>
                    <a:pt x="148" y="2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23" y="12"/>
                  </a:lnTo>
                  <a:lnTo>
                    <a:pt x="113" y="19"/>
                  </a:lnTo>
                  <a:lnTo>
                    <a:pt x="104" y="30"/>
                  </a:lnTo>
                  <a:lnTo>
                    <a:pt x="95" y="40"/>
                  </a:lnTo>
                  <a:lnTo>
                    <a:pt x="88" y="50"/>
                  </a:lnTo>
                  <a:lnTo>
                    <a:pt x="82" y="62"/>
                  </a:lnTo>
                  <a:lnTo>
                    <a:pt x="72" y="87"/>
                  </a:lnTo>
                  <a:lnTo>
                    <a:pt x="72" y="87"/>
                  </a:lnTo>
                  <a:lnTo>
                    <a:pt x="47" y="150"/>
                  </a:lnTo>
                  <a:lnTo>
                    <a:pt x="35" y="182"/>
                  </a:lnTo>
                  <a:lnTo>
                    <a:pt x="25" y="214"/>
                  </a:lnTo>
                  <a:lnTo>
                    <a:pt x="16" y="246"/>
                  </a:lnTo>
                  <a:lnTo>
                    <a:pt x="9" y="280"/>
                  </a:lnTo>
                  <a:lnTo>
                    <a:pt x="3" y="312"/>
                  </a:lnTo>
                  <a:lnTo>
                    <a:pt x="0" y="347"/>
                  </a:lnTo>
                  <a:lnTo>
                    <a:pt x="0" y="347"/>
                  </a:lnTo>
                  <a:lnTo>
                    <a:pt x="0" y="350"/>
                  </a:lnTo>
                  <a:lnTo>
                    <a:pt x="2" y="353"/>
                  </a:lnTo>
                  <a:lnTo>
                    <a:pt x="5" y="354"/>
                  </a:lnTo>
                  <a:lnTo>
                    <a:pt x="7" y="354"/>
                  </a:lnTo>
                  <a:lnTo>
                    <a:pt x="12" y="354"/>
                  </a:lnTo>
                  <a:lnTo>
                    <a:pt x="15" y="353"/>
                  </a:lnTo>
                  <a:lnTo>
                    <a:pt x="16" y="350"/>
                  </a:lnTo>
                  <a:lnTo>
                    <a:pt x="18" y="347"/>
                  </a:lnTo>
                  <a:lnTo>
                    <a:pt x="18" y="3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7" name="Freeform 116">
              <a:extLst>
                <a:ext uri="{FF2B5EF4-FFF2-40B4-BE49-F238E27FC236}">
                  <a16:creationId xmlns:a16="http://schemas.microsoft.com/office/drawing/2014/main" id="{5910CD23-9B42-394B-C211-34DDB524E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" y="542"/>
              <a:ext cx="71" cy="92"/>
            </a:xfrm>
            <a:custGeom>
              <a:avLst/>
              <a:gdLst>
                <a:gd name="T0" fmla="*/ 197 w 215"/>
                <a:gd name="T1" fmla="*/ 6 h 278"/>
                <a:gd name="T2" fmla="*/ 197 w 215"/>
                <a:gd name="T3" fmla="*/ 6 h 278"/>
                <a:gd name="T4" fmla="*/ 190 w 215"/>
                <a:gd name="T5" fmla="*/ 23 h 278"/>
                <a:gd name="T6" fmla="*/ 181 w 215"/>
                <a:gd name="T7" fmla="*/ 39 h 278"/>
                <a:gd name="T8" fmla="*/ 171 w 215"/>
                <a:gd name="T9" fmla="*/ 56 h 278"/>
                <a:gd name="T10" fmla="*/ 160 w 215"/>
                <a:gd name="T11" fmla="*/ 72 h 278"/>
                <a:gd name="T12" fmla="*/ 136 w 215"/>
                <a:gd name="T13" fmla="*/ 102 h 278"/>
                <a:gd name="T14" fmla="*/ 113 w 215"/>
                <a:gd name="T15" fmla="*/ 132 h 278"/>
                <a:gd name="T16" fmla="*/ 113 w 215"/>
                <a:gd name="T17" fmla="*/ 132 h 278"/>
                <a:gd name="T18" fmla="*/ 2 w 215"/>
                <a:gd name="T19" fmla="*/ 262 h 278"/>
                <a:gd name="T20" fmla="*/ 2 w 215"/>
                <a:gd name="T21" fmla="*/ 262 h 278"/>
                <a:gd name="T22" fmla="*/ 0 w 215"/>
                <a:gd name="T23" fmla="*/ 266 h 278"/>
                <a:gd name="T24" fmla="*/ 0 w 215"/>
                <a:gd name="T25" fmla="*/ 269 h 278"/>
                <a:gd name="T26" fmla="*/ 2 w 215"/>
                <a:gd name="T27" fmla="*/ 272 h 278"/>
                <a:gd name="T28" fmla="*/ 3 w 215"/>
                <a:gd name="T29" fmla="*/ 275 h 278"/>
                <a:gd name="T30" fmla="*/ 6 w 215"/>
                <a:gd name="T31" fmla="*/ 276 h 278"/>
                <a:gd name="T32" fmla="*/ 9 w 215"/>
                <a:gd name="T33" fmla="*/ 278 h 278"/>
                <a:gd name="T34" fmla="*/ 12 w 215"/>
                <a:gd name="T35" fmla="*/ 278 h 278"/>
                <a:gd name="T36" fmla="*/ 15 w 215"/>
                <a:gd name="T37" fmla="*/ 275 h 278"/>
                <a:gd name="T38" fmla="*/ 15 w 215"/>
                <a:gd name="T39" fmla="*/ 275 h 278"/>
                <a:gd name="T40" fmla="*/ 129 w 215"/>
                <a:gd name="T41" fmla="*/ 139 h 278"/>
                <a:gd name="T42" fmla="*/ 129 w 215"/>
                <a:gd name="T43" fmla="*/ 139 h 278"/>
                <a:gd name="T44" fmla="*/ 154 w 215"/>
                <a:gd name="T45" fmla="*/ 110 h 278"/>
                <a:gd name="T46" fmla="*/ 177 w 215"/>
                <a:gd name="T47" fmla="*/ 77 h 278"/>
                <a:gd name="T48" fmla="*/ 187 w 215"/>
                <a:gd name="T49" fmla="*/ 61 h 278"/>
                <a:gd name="T50" fmla="*/ 197 w 215"/>
                <a:gd name="T51" fmla="*/ 45 h 278"/>
                <a:gd name="T52" fmla="*/ 206 w 215"/>
                <a:gd name="T53" fmla="*/ 28 h 278"/>
                <a:gd name="T54" fmla="*/ 215 w 215"/>
                <a:gd name="T55" fmla="*/ 10 h 278"/>
                <a:gd name="T56" fmla="*/ 215 w 215"/>
                <a:gd name="T57" fmla="*/ 10 h 278"/>
                <a:gd name="T58" fmla="*/ 215 w 215"/>
                <a:gd name="T59" fmla="*/ 6 h 278"/>
                <a:gd name="T60" fmla="*/ 214 w 215"/>
                <a:gd name="T61" fmla="*/ 3 h 278"/>
                <a:gd name="T62" fmla="*/ 212 w 215"/>
                <a:gd name="T63" fmla="*/ 1 h 278"/>
                <a:gd name="T64" fmla="*/ 209 w 215"/>
                <a:gd name="T65" fmla="*/ 0 h 278"/>
                <a:gd name="T66" fmla="*/ 206 w 215"/>
                <a:gd name="T67" fmla="*/ 0 h 278"/>
                <a:gd name="T68" fmla="*/ 202 w 215"/>
                <a:gd name="T69" fmla="*/ 0 h 278"/>
                <a:gd name="T70" fmla="*/ 199 w 215"/>
                <a:gd name="T71" fmla="*/ 1 h 278"/>
                <a:gd name="T72" fmla="*/ 197 w 215"/>
                <a:gd name="T73" fmla="*/ 6 h 278"/>
                <a:gd name="T74" fmla="*/ 197 w 215"/>
                <a:gd name="T75" fmla="*/ 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5" h="278">
                  <a:moveTo>
                    <a:pt x="197" y="6"/>
                  </a:moveTo>
                  <a:lnTo>
                    <a:pt x="197" y="6"/>
                  </a:lnTo>
                  <a:lnTo>
                    <a:pt x="190" y="23"/>
                  </a:lnTo>
                  <a:lnTo>
                    <a:pt x="181" y="39"/>
                  </a:lnTo>
                  <a:lnTo>
                    <a:pt x="171" y="56"/>
                  </a:lnTo>
                  <a:lnTo>
                    <a:pt x="160" y="72"/>
                  </a:lnTo>
                  <a:lnTo>
                    <a:pt x="136" y="102"/>
                  </a:lnTo>
                  <a:lnTo>
                    <a:pt x="113" y="132"/>
                  </a:lnTo>
                  <a:lnTo>
                    <a:pt x="113" y="132"/>
                  </a:lnTo>
                  <a:lnTo>
                    <a:pt x="2" y="262"/>
                  </a:lnTo>
                  <a:lnTo>
                    <a:pt x="2" y="262"/>
                  </a:lnTo>
                  <a:lnTo>
                    <a:pt x="0" y="266"/>
                  </a:lnTo>
                  <a:lnTo>
                    <a:pt x="0" y="269"/>
                  </a:lnTo>
                  <a:lnTo>
                    <a:pt x="2" y="272"/>
                  </a:lnTo>
                  <a:lnTo>
                    <a:pt x="3" y="275"/>
                  </a:lnTo>
                  <a:lnTo>
                    <a:pt x="6" y="276"/>
                  </a:lnTo>
                  <a:lnTo>
                    <a:pt x="9" y="278"/>
                  </a:lnTo>
                  <a:lnTo>
                    <a:pt x="12" y="278"/>
                  </a:lnTo>
                  <a:lnTo>
                    <a:pt x="15" y="275"/>
                  </a:lnTo>
                  <a:lnTo>
                    <a:pt x="15" y="275"/>
                  </a:lnTo>
                  <a:lnTo>
                    <a:pt x="129" y="139"/>
                  </a:lnTo>
                  <a:lnTo>
                    <a:pt x="129" y="139"/>
                  </a:lnTo>
                  <a:lnTo>
                    <a:pt x="154" y="110"/>
                  </a:lnTo>
                  <a:lnTo>
                    <a:pt x="177" y="77"/>
                  </a:lnTo>
                  <a:lnTo>
                    <a:pt x="187" y="61"/>
                  </a:lnTo>
                  <a:lnTo>
                    <a:pt x="197" y="45"/>
                  </a:lnTo>
                  <a:lnTo>
                    <a:pt x="206" y="28"/>
                  </a:lnTo>
                  <a:lnTo>
                    <a:pt x="215" y="10"/>
                  </a:lnTo>
                  <a:lnTo>
                    <a:pt x="215" y="10"/>
                  </a:lnTo>
                  <a:lnTo>
                    <a:pt x="215" y="6"/>
                  </a:lnTo>
                  <a:lnTo>
                    <a:pt x="214" y="3"/>
                  </a:lnTo>
                  <a:lnTo>
                    <a:pt x="212" y="1"/>
                  </a:lnTo>
                  <a:lnTo>
                    <a:pt x="209" y="0"/>
                  </a:lnTo>
                  <a:lnTo>
                    <a:pt x="206" y="0"/>
                  </a:lnTo>
                  <a:lnTo>
                    <a:pt x="202" y="0"/>
                  </a:lnTo>
                  <a:lnTo>
                    <a:pt x="199" y="1"/>
                  </a:lnTo>
                  <a:lnTo>
                    <a:pt x="197" y="6"/>
                  </a:lnTo>
                  <a:lnTo>
                    <a:pt x="19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8" name="Freeform 117">
              <a:extLst>
                <a:ext uri="{FF2B5EF4-FFF2-40B4-BE49-F238E27FC236}">
                  <a16:creationId xmlns:a16="http://schemas.microsoft.com/office/drawing/2014/main" id="{92270863-2DE0-CC84-B9FF-4F249C4C8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7" y="428"/>
              <a:ext cx="13" cy="78"/>
            </a:xfrm>
            <a:custGeom>
              <a:avLst/>
              <a:gdLst>
                <a:gd name="T0" fmla="*/ 20 w 38"/>
                <a:gd name="T1" fmla="*/ 7 h 234"/>
                <a:gd name="T2" fmla="*/ 20 w 38"/>
                <a:gd name="T3" fmla="*/ 7 h 234"/>
                <a:gd name="T4" fmla="*/ 13 w 38"/>
                <a:gd name="T5" fmla="*/ 33 h 234"/>
                <a:gd name="T6" fmla="*/ 7 w 38"/>
                <a:gd name="T7" fmla="*/ 60 h 234"/>
                <a:gd name="T8" fmla="*/ 4 w 38"/>
                <a:gd name="T9" fmla="*/ 87 h 234"/>
                <a:gd name="T10" fmla="*/ 1 w 38"/>
                <a:gd name="T11" fmla="*/ 115 h 234"/>
                <a:gd name="T12" fmla="*/ 0 w 38"/>
                <a:gd name="T13" fmla="*/ 143 h 234"/>
                <a:gd name="T14" fmla="*/ 0 w 38"/>
                <a:gd name="T15" fmla="*/ 171 h 234"/>
                <a:gd name="T16" fmla="*/ 0 w 38"/>
                <a:gd name="T17" fmla="*/ 225 h 234"/>
                <a:gd name="T18" fmla="*/ 0 w 38"/>
                <a:gd name="T19" fmla="*/ 225 h 234"/>
                <a:gd name="T20" fmla="*/ 1 w 38"/>
                <a:gd name="T21" fmla="*/ 229 h 234"/>
                <a:gd name="T22" fmla="*/ 3 w 38"/>
                <a:gd name="T23" fmla="*/ 232 h 234"/>
                <a:gd name="T24" fmla="*/ 6 w 38"/>
                <a:gd name="T25" fmla="*/ 234 h 234"/>
                <a:gd name="T26" fmla="*/ 10 w 38"/>
                <a:gd name="T27" fmla="*/ 234 h 234"/>
                <a:gd name="T28" fmla="*/ 13 w 38"/>
                <a:gd name="T29" fmla="*/ 234 h 234"/>
                <a:gd name="T30" fmla="*/ 16 w 38"/>
                <a:gd name="T31" fmla="*/ 232 h 234"/>
                <a:gd name="T32" fmla="*/ 17 w 38"/>
                <a:gd name="T33" fmla="*/ 229 h 234"/>
                <a:gd name="T34" fmla="*/ 17 w 38"/>
                <a:gd name="T35" fmla="*/ 225 h 234"/>
                <a:gd name="T36" fmla="*/ 17 w 38"/>
                <a:gd name="T37" fmla="*/ 225 h 234"/>
                <a:gd name="T38" fmla="*/ 17 w 38"/>
                <a:gd name="T39" fmla="*/ 171 h 234"/>
                <a:gd name="T40" fmla="*/ 17 w 38"/>
                <a:gd name="T41" fmla="*/ 144 h 234"/>
                <a:gd name="T42" fmla="*/ 19 w 38"/>
                <a:gd name="T43" fmla="*/ 117 h 234"/>
                <a:gd name="T44" fmla="*/ 22 w 38"/>
                <a:gd name="T45" fmla="*/ 90 h 234"/>
                <a:gd name="T46" fmla="*/ 25 w 38"/>
                <a:gd name="T47" fmla="*/ 64 h 234"/>
                <a:gd name="T48" fmla="*/ 30 w 38"/>
                <a:gd name="T49" fmla="*/ 38 h 234"/>
                <a:gd name="T50" fmla="*/ 38 w 38"/>
                <a:gd name="T51" fmla="*/ 11 h 234"/>
                <a:gd name="T52" fmla="*/ 38 w 38"/>
                <a:gd name="T53" fmla="*/ 11 h 234"/>
                <a:gd name="T54" fmla="*/ 38 w 38"/>
                <a:gd name="T55" fmla="*/ 7 h 234"/>
                <a:gd name="T56" fmla="*/ 36 w 38"/>
                <a:gd name="T57" fmla="*/ 4 h 234"/>
                <a:gd name="T58" fmla="*/ 35 w 38"/>
                <a:gd name="T59" fmla="*/ 3 h 234"/>
                <a:gd name="T60" fmla="*/ 32 w 38"/>
                <a:gd name="T61" fmla="*/ 1 h 234"/>
                <a:gd name="T62" fmla="*/ 28 w 38"/>
                <a:gd name="T63" fmla="*/ 0 h 234"/>
                <a:gd name="T64" fmla="*/ 25 w 38"/>
                <a:gd name="T65" fmla="*/ 1 h 234"/>
                <a:gd name="T66" fmla="*/ 22 w 38"/>
                <a:gd name="T67" fmla="*/ 3 h 234"/>
                <a:gd name="T68" fmla="*/ 20 w 38"/>
                <a:gd name="T69" fmla="*/ 7 h 234"/>
                <a:gd name="T70" fmla="*/ 20 w 38"/>
                <a:gd name="T71" fmla="*/ 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" h="234">
                  <a:moveTo>
                    <a:pt x="20" y="7"/>
                  </a:moveTo>
                  <a:lnTo>
                    <a:pt x="20" y="7"/>
                  </a:lnTo>
                  <a:lnTo>
                    <a:pt x="13" y="33"/>
                  </a:lnTo>
                  <a:lnTo>
                    <a:pt x="7" y="60"/>
                  </a:lnTo>
                  <a:lnTo>
                    <a:pt x="4" y="87"/>
                  </a:lnTo>
                  <a:lnTo>
                    <a:pt x="1" y="115"/>
                  </a:lnTo>
                  <a:lnTo>
                    <a:pt x="0" y="143"/>
                  </a:lnTo>
                  <a:lnTo>
                    <a:pt x="0" y="171"/>
                  </a:lnTo>
                  <a:lnTo>
                    <a:pt x="0" y="225"/>
                  </a:lnTo>
                  <a:lnTo>
                    <a:pt x="0" y="225"/>
                  </a:lnTo>
                  <a:lnTo>
                    <a:pt x="1" y="229"/>
                  </a:lnTo>
                  <a:lnTo>
                    <a:pt x="3" y="232"/>
                  </a:lnTo>
                  <a:lnTo>
                    <a:pt x="6" y="234"/>
                  </a:lnTo>
                  <a:lnTo>
                    <a:pt x="10" y="234"/>
                  </a:lnTo>
                  <a:lnTo>
                    <a:pt x="13" y="234"/>
                  </a:lnTo>
                  <a:lnTo>
                    <a:pt x="16" y="232"/>
                  </a:lnTo>
                  <a:lnTo>
                    <a:pt x="17" y="229"/>
                  </a:lnTo>
                  <a:lnTo>
                    <a:pt x="17" y="225"/>
                  </a:lnTo>
                  <a:lnTo>
                    <a:pt x="17" y="225"/>
                  </a:lnTo>
                  <a:lnTo>
                    <a:pt x="17" y="171"/>
                  </a:lnTo>
                  <a:lnTo>
                    <a:pt x="17" y="144"/>
                  </a:lnTo>
                  <a:lnTo>
                    <a:pt x="19" y="117"/>
                  </a:lnTo>
                  <a:lnTo>
                    <a:pt x="22" y="90"/>
                  </a:lnTo>
                  <a:lnTo>
                    <a:pt x="25" y="64"/>
                  </a:lnTo>
                  <a:lnTo>
                    <a:pt x="30" y="38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7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5" y="1"/>
                  </a:lnTo>
                  <a:lnTo>
                    <a:pt x="22" y="3"/>
                  </a:lnTo>
                  <a:lnTo>
                    <a:pt x="20" y="7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9" name="Freeform 118">
              <a:extLst>
                <a:ext uri="{FF2B5EF4-FFF2-40B4-BE49-F238E27FC236}">
                  <a16:creationId xmlns:a16="http://schemas.microsoft.com/office/drawing/2014/main" id="{B5A52F27-5EA9-6948-7FBB-05A26CC4D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0" y="513"/>
              <a:ext cx="172" cy="140"/>
            </a:xfrm>
            <a:custGeom>
              <a:avLst/>
              <a:gdLst>
                <a:gd name="T0" fmla="*/ 16 w 514"/>
                <a:gd name="T1" fmla="*/ 415 h 420"/>
                <a:gd name="T2" fmla="*/ 32 w 514"/>
                <a:gd name="T3" fmla="*/ 385 h 420"/>
                <a:gd name="T4" fmla="*/ 75 w 514"/>
                <a:gd name="T5" fmla="*/ 329 h 420"/>
                <a:gd name="T6" fmla="*/ 97 w 514"/>
                <a:gd name="T7" fmla="*/ 303 h 420"/>
                <a:gd name="T8" fmla="*/ 200 w 514"/>
                <a:gd name="T9" fmla="*/ 195 h 420"/>
                <a:gd name="T10" fmla="*/ 253 w 514"/>
                <a:gd name="T11" fmla="*/ 143 h 420"/>
                <a:gd name="T12" fmla="*/ 308 w 514"/>
                <a:gd name="T13" fmla="*/ 94 h 420"/>
                <a:gd name="T14" fmla="*/ 364 w 514"/>
                <a:gd name="T15" fmla="*/ 50 h 420"/>
                <a:gd name="T16" fmla="*/ 378 w 514"/>
                <a:gd name="T17" fmla="*/ 41 h 420"/>
                <a:gd name="T18" fmla="*/ 409 w 514"/>
                <a:gd name="T19" fmla="*/ 26 h 420"/>
                <a:gd name="T20" fmla="*/ 425 w 514"/>
                <a:gd name="T21" fmla="*/ 21 h 420"/>
                <a:gd name="T22" fmla="*/ 443 w 514"/>
                <a:gd name="T23" fmla="*/ 18 h 420"/>
                <a:gd name="T24" fmla="*/ 460 w 514"/>
                <a:gd name="T25" fmla="*/ 21 h 420"/>
                <a:gd name="T26" fmla="*/ 475 w 514"/>
                <a:gd name="T27" fmla="*/ 29 h 420"/>
                <a:gd name="T28" fmla="*/ 486 w 514"/>
                <a:gd name="T29" fmla="*/ 44 h 420"/>
                <a:gd name="T30" fmla="*/ 491 w 514"/>
                <a:gd name="T31" fmla="*/ 53 h 420"/>
                <a:gd name="T32" fmla="*/ 495 w 514"/>
                <a:gd name="T33" fmla="*/ 72 h 420"/>
                <a:gd name="T34" fmla="*/ 497 w 514"/>
                <a:gd name="T35" fmla="*/ 102 h 420"/>
                <a:gd name="T36" fmla="*/ 495 w 514"/>
                <a:gd name="T37" fmla="*/ 123 h 420"/>
                <a:gd name="T38" fmla="*/ 498 w 514"/>
                <a:gd name="T39" fmla="*/ 129 h 420"/>
                <a:gd name="T40" fmla="*/ 504 w 514"/>
                <a:gd name="T41" fmla="*/ 130 h 420"/>
                <a:gd name="T42" fmla="*/ 510 w 514"/>
                <a:gd name="T43" fmla="*/ 129 h 420"/>
                <a:gd name="T44" fmla="*/ 513 w 514"/>
                <a:gd name="T45" fmla="*/ 123 h 420"/>
                <a:gd name="T46" fmla="*/ 514 w 514"/>
                <a:gd name="T47" fmla="*/ 104 h 420"/>
                <a:gd name="T48" fmla="*/ 513 w 514"/>
                <a:gd name="T49" fmla="*/ 64 h 420"/>
                <a:gd name="T50" fmla="*/ 507 w 514"/>
                <a:gd name="T51" fmla="*/ 47 h 420"/>
                <a:gd name="T52" fmla="*/ 500 w 514"/>
                <a:gd name="T53" fmla="*/ 32 h 420"/>
                <a:gd name="T54" fmla="*/ 489 w 514"/>
                <a:gd name="T55" fmla="*/ 19 h 420"/>
                <a:gd name="T56" fmla="*/ 476 w 514"/>
                <a:gd name="T57" fmla="*/ 9 h 420"/>
                <a:gd name="T58" fmla="*/ 462 w 514"/>
                <a:gd name="T59" fmla="*/ 3 h 420"/>
                <a:gd name="T60" fmla="*/ 453 w 514"/>
                <a:gd name="T61" fmla="*/ 2 h 420"/>
                <a:gd name="T62" fmla="*/ 435 w 514"/>
                <a:gd name="T63" fmla="*/ 2 h 420"/>
                <a:gd name="T64" fmla="*/ 409 w 514"/>
                <a:gd name="T65" fmla="*/ 7 h 420"/>
                <a:gd name="T66" fmla="*/ 392 w 514"/>
                <a:gd name="T67" fmla="*/ 15 h 420"/>
                <a:gd name="T68" fmla="*/ 359 w 514"/>
                <a:gd name="T69" fmla="*/ 32 h 420"/>
                <a:gd name="T70" fmla="*/ 330 w 514"/>
                <a:gd name="T71" fmla="*/ 53 h 420"/>
                <a:gd name="T72" fmla="*/ 300 w 514"/>
                <a:gd name="T73" fmla="*/ 78 h 420"/>
                <a:gd name="T74" fmla="*/ 213 w 514"/>
                <a:gd name="T75" fmla="*/ 157 h 420"/>
                <a:gd name="T76" fmla="*/ 156 w 514"/>
                <a:gd name="T77" fmla="*/ 212 h 420"/>
                <a:gd name="T78" fmla="*/ 102 w 514"/>
                <a:gd name="T79" fmla="*/ 271 h 420"/>
                <a:gd name="T80" fmla="*/ 46 w 514"/>
                <a:gd name="T81" fmla="*/ 335 h 420"/>
                <a:gd name="T82" fmla="*/ 21 w 514"/>
                <a:gd name="T83" fmla="*/ 370 h 420"/>
                <a:gd name="T84" fmla="*/ 0 w 514"/>
                <a:gd name="T85" fmla="*/ 407 h 420"/>
                <a:gd name="T86" fmla="*/ 0 w 514"/>
                <a:gd name="T87" fmla="*/ 411 h 420"/>
                <a:gd name="T88" fmla="*/ 2 w 514"/>
                <a:gd name="T89" fmla="*/ 417 h 420"/>
                <a:gd name="T90" fmla="*/ 8 w 514"/>
                <a:gd name="T91" fmla="*/ 420 h 420"/>
                <a:gd name="T92" fmla="*/ 13 w 514"/>
                <a:gd name="T93" fmla="*/ 418 h 420"/>
                <a:gd name="T94" fmla="*/ 16 w 514"/>
                <a:gd name="T95" fmla="*/ 415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4" h="420">
                  <a:moveTo>
                    <a:pt x="16" y="415"/>
                  </a:moveTo>
                  <a:lnTo>
                    <a:pt x="16" y="415"/>
                  </a:lnTo>
                  <a:lnTo>
                    <a:pt x="24" y="401"/>
                  </a:lnTo>
                  <a:lnTo>
                    <a:pt x="32" y="385"/>
                  </a:lnTo>
                  <a:lnTo>
                    <a:pt x="53" y="356"/>
                  </a:lnTo>
                  <a:lnTo>
                    <a:pt x="75" y="329"/>
                  </a:lnTo>
                  <a:lnTo>
                    <a:pt x="97" y="303"/>
                  </a:lnTo>
                  <a:lnTo>
                    <a:pt x="97" y="303"/>
                  </a:lnTo>
                  <a:lnTo>
                    <a:pt x="148" y="247"/>
                  </a:lnTo>
                  <a:lnTo>
                    <a:pt x="200" y="195"/>
                  </a:lnTo>
                  <a:lnTo>
                    <a:pt x="200" y="195"/>
                  </a:lnTo>
                  <a:lnTo>
                    <a:pt x="253" y="143"/>
                  </a:lnTo>
                  <a:lnTo>
                    <a:pt x="308" y="94"/>
                  </a:lnTo>
                  <a:lnTo>
                    <a:pt x="308" y="94"/>
                  </a:lnTo>
                  <a:lnTo>
                    <a:pt x="335" y="72"/>
                  </a:lnTo>
                  <a:lnTo>
                    <a:pt x="364" y="50"/>
                  </a:lnTo>
                  <a:lnTo>
                    <a:pt x="364" y="50"/>
                  </a:lnTo>
                  <a:lnTo>
                    <a:pt x="378" y="41"/>
                  </a:lnTo>
                  <a:lnTo>
                    <a:pt x="393" y="32"/>
                  </a:lnTo>
                  <a:lnTo>
                    <a:pt x="409" y="26"/>
                  </a:lnTo>
                  <a:lnTo>
                    <a:pt x="425" y="21"/>
                  </a:lnTo>
                  <a:lnTo>
                    <a:pt x="425" y="21"/>
                  </a:lnTo>
                  <a:lnTo>
                    <a:pt x="434" y="19"/>
                  </a:lnTo>
                  <a:lnTo>
                    <a:pt x="443" y="18"/>
                  </a:lnTo>
                  <a:lnTo>
                    <a:pt x="451" y="19"/>
                  </a:lnTo>
                  <a:lnTo>
                    <a:pt x="460" y="21"/>
                  </a:lnTo>
                  <a:lnTo>
                    <a:pt x="467" y="25"/>
                  </a:lnTo>
                  <a:lnTo>
                    <a:pt x="475" y="29"/>
                  </a:lnTo>
                  <a:lnTo>
                    <a:pt x="481" y="35"/>
                  </a:lnTo>
                  <a:lnTo>
                    <a:pt x="486" y="44"/>
                  </a:lnTo>
                  <a:lnTo>
                    <a:pt x="486" y="44"/>
                  </a:lnTo>
                  <a:lnTo>
                    <a:pt x="491" y="53"/>
                  </a:lnTo>
                  <a:lnTo>
                    <a:pt x="494" y="62"/>
                  </a:lnTo>
                  <a:lnTo>
                    <a:pt x="495" y="72"/>
                  </a:lnTo>
                  <a:lnTo>
                    <a:pt x="497" y="82"/>
                  </a:lnTo>
                  <a:lnTo>
                    <a:pt x="497" y="102"/>
                  </a:lnTo>
                  <a:lnTo>
                    <a:pt x="495" y="123"/>
                  </a:lnTo>
                  <a:lnTo>
                    <a:pt x="495" y="123"/>
                  </a:lnTo>
                  <a:lnTo>
                    <a:pt x="497" y="126"/>
                  </a:lnTo>
                  <a:lnTo>
                    <a:pt x="498" y="129"/>
                  </a:lnTo>
                  <a:lnTo>
                    <a:pt x="501" y="130"/>
                  </a:lnTo>
                  <a:lnTo>
                    <a:pt x="504" y="130"/>
                  </a:lnTo>
                  <a:lnTo>
                    <a:pt x="507" y="130"/>
                  </a:lnTo>
                  <a:lnTo>
                    <a:pt x="510" y="129"/>
                  </a:lnTo>
                  <a:lnTo>
                    <a:pt x="513" y="126"/>
                  </a:lnTo>
                  <a:lnTo>
                    <a:pt x="513" y="123"/>
                  </a:lnTo>
                  <a:lnTo>
                    <a:pt x="513" y="123"/>
                  </a:lnTo>
                  <a:lnTo>
                    <a:pt x="514" y="104"/>
                  </a:lnTo>
                  <a:lnTo>
                    <a:pt x="514" y="83"/>
                  </a:lnTo>
                  <a:lnTo>
                    <a:pt x="513" y="64"/>
                  </a:lnTo>
                  <a:lnTo>
                    <a:pt x="510" y="56"/>
                  </a:lnTo>
                  <a:lnTo>
                    <a:pt x="507" y="47"/>
                  </a:lnTo>
                  <a:lnTo>
                    <a:pt x="507" y="47"/>
                  </a:lnTo>
                  <a:lnTo>
                    <a:pt x="500" y="32"/>
                  </a:lnTo>
                  <a:lnTo>
                    <a:pt x="495" y="25"/>
                  </a:lnTo>
                  <a:lnTo>
                    <a:pt x="489" y="19"/>
                  </a:lnTo>
                  <a:lnTo>
                    <a:pt x="483" y="13"/>
                  </a:lnTo>
                  <a:lnTo>
                    <a:pt x="476" y="9"/>
                  </a:lnTo>
                  <a:lnTo>
                    <a:pt x="469" y="6"/>
                  </a:lnTo>
                  <a:lnTo>
                    <a:pt x="462" y="3"/>
                  </a:lnTo>
                  <a:lnTo>
                    <a:pt x="462" y="3"/>
                  </a:lnTo>
                  <a:lnTo>
                    <a:pt x="453" y="2"/>
                  </a:lnTo>
                  <a:lnTo>
                    <a:pt x="444" y="0"/>
                  </a:lnTo>
                  <a:lnTo>
                    <a:pt x="435" y="2"/>
                  </a:lnTo>
                  <a:lnTo>
                    <a:pt x="427" y="2"/>
                  </a:lnTo>
                  <a:lnTo>
                    <a:pt x="409" y="7"/>
                  </a:lnTo>
                  <a:lnTo>
                    <a:pt x="392" y="15"/>
                  </a:lnTo>
                  <a:lnTo>
                    <a:pt x="392" y="15"/>
                  </a:lnTo>
                  <a:lnTo>
                    <a:pt x="375" y="22"/>
                  </a:lnTo>
                  <a:lnTo>
                    <a:pt x="359" y="32"/>
                  </a:lnTo>
                  <a:lnTo>
                    <a:pt x="345" y="43"/>
                  </a:lnTo>
                  <a:lnTo>
                    <a:pt x="330" y="53"/>
                  </a:lnTo>
                  <a:lnTo>
                    <a:pt x="330" y="53"/>
                  </a:lnTo>
                  <a:lnTo>
                    <a:pt x="300" y="78"/>
                  </a:lnTo>
                  <a:lnTo>
                    <a:pt x="270" y="104"/>
                  </a:lnTo>
                  <a:lnTo>
                    <a:pt x="213" y="157"/>
                  </a:lnTo>
                  <a:lnTo>
                    <a:pt x="213" y="157"/>
                  </a:lnTo>
                  <a:lnTo>
                    <a:pt x="156" y="212"/>
                  </a:lnTo>
                  <a:lnTo>
                    <a:pt x="102" y="271"/>
                  </a:lnTo>
                  <a:lnTo>
                    <a:pt x="102" y="271"/>
                  </a:lnTo>
                  <a:lnTo>
                    <a:pt x="73" y="301"/>
                  </a:lnTo>
                  <a:lnTo>
                    <a:pt x="46" y="335"/>
                  </a:lnTo>
                  <a:lnTo>
                    <a:pt x="34" y="353"/>
                  </a:lnTo>
                  <a:lnTo>
                    <a:pt x="21" y="370"/>
                  </a:lnTo>
                  <a:lnTo>
                    <a:pt x="10" y="388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0" y="411"/>
                  </a:lnTo>
                  <a:lnTo>
                    <a:pt x="0" y="414"/>
                  </a:lnTo>
                  <a:lnTo>
                    <a:pt x="2" y="417"/>
                  </a:lnTo>
                  <a:lnTo>
                    <a:pt x="5" y="420"/>
                  </a:lnTo>
                  <a:lnTo>
                    <a:pt x="8" y="420"/>
                  </a:lnTo>
                  <a:lnTo>
                    <a:pt x="10" y="420"/>
                  </a:lnTo>
                  <a:lnTo>
                    <a:pt x="13" y="418"/>
                  </a:lnTo>
                  <a:lnTo>
                    <a:pt x="16" y="415"/>
                  </a:lnTo>
                  <a:lnTo>
                    <a:pt x="16" y="4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0" name="Freeform 119">
              <a:extLst>
                <a:ext uri="{FF2B5EF4-FFF2-40B4-BE49-F238E27FC236}">
                  <a16:creationId xmlns:a16="http://schemas.microsoft.com/office/drawing/2014/main" id="{A6828559-EC82-F4E1-385E-0071878BA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8" y="528"/>
              <a:ext cx="189" cy="119"/>
            </a:xfrm>
            <a:custGeom>
              <a:avLst/>
              <a:gdLst>
                <a:gd name="T0" fmla="*/ 16 w 566"/>
                <a:gd name="T1" fmla="*/ 354 h 357"/>
                <a:gd name="T2" fmla="*/ 61 w 566"/>
                <a:gd name="T3" fmla="*/ 302 h 357"/>
                <a:gd name="T4" fmla="*/ 112 w 566"/>
                <a:gd name="T5" fmla="*/ 255 h 357"/>
                <a:gd name="T6" fmla="*/ 142 w 566"/>
                <a:gd name="T7" fmla="*/ 232 h 357"/>
                <a:gd name="T8" fmla="*/ 234 w 566"/>
                <a:gd name="T9" fmla="*/ 166 h 357"/>
                <a:gd name="T10" fmla="*/ 359 w 566"/>
                <a:gd name="T11" fmla="*/ 77 h 357"/>
                <a:gd name="T12" fmla="*/ 385 w 566"/>
                <a:gd name="T13" fmla="*/ 56 h 357"/>
                <a:gd name="T14" fmla="*/ 415 w 566"/>
                <a:gd name="T15" fmla="*/ 38 h 357"/>
                <a:gd name="T16" fmla="*/ 445 w 566"/>
                <a:gd name="T17" fmla="*/ 24 h 357"/>
                <a:gd name="T18" fmla="*/ 477 w 566"/>
                <a:gd name="T19" fmla="*/ 18 h 357"/>
                <a:gd name="T20" fmla="*/ 495 w 566"/>
                <a:gd name="T21" fmla="*/ 19 h 357"/>
                <a:gd name="T22" fmla="*/ 511 w 566"/>
                <a:gd name="T23" fmla="*/ 24 h 357"/>
                <a:gd name="T24" fmla="*/ 526 w 566"/>
                <a:gd name="T25" fmla="*/ 31 h 357"/>
                <a:gd name="T26" fmla="*/ 537 w 566"/>
                <a:gd name="T27" fmla="*/ 43 h 357"/>
                <a:gd name="T28" fmla="*/ 545 w 566"/>
                <a:gd name="T29" fmla="*/ 55 h 357"/>
                <a:gd name="T30" fmla="*/ 549 w 566"/>
                <a:gd name="T31" fmla="*/ 68 h 357"/>
                <a:gd name="T32" fmla="*/ 549 w 566"/>
                <a:gd name="T33" fmla="*/ 82 h 357"/>
                <a:gd name="T34" fmla="*/ 545 w 566"/>
                <a:gd name="T35" fmla="*/ 96 h 357"/>
                <a:gd name="T36" fmla="*/ 545 w 566"/>
                <a:gd name="T37" fmla="*/ 100 h 357"/>
                <a:gd name="T38" fmla="*/ 546 w 566"/>
                <a:gd name="T39" fmla="*/ 106 h 357"/>
                <a:gd name="T40" fmla="*/ 552 w 566"/>
                <a:gd name="T41" fmla="*/ 109 h 357"/>
                <a:gd name="T42" fmla="*/ 558 w 566"/>
                <a:gd name="T43" fmla="*/ 107 h 357"/>
                <a:gd name="T44" fmla="*/ 561 w 566"/>
                <a:gd name="T45" fmla="*/ 104 h 357"/>
                <a:gd name="T46" fmla="*/ 565 w 566"/>
                <a:gd name="T47" fmla="*/ 91 h 357"/>
                <a:gd name="T48" fmla="*/ 566 w 566"/>
                <a:gd name="T49" fmla="*/ 77 h 357"/>
                <a:gd name="T50" fmla="*/ 561 w 566"/>
                <a:gd name="T51" fmla="*/ 47 h 357"/>
                <a:gd name="T52" fmla="*/ 543 w 566"/>
                <a:gd name="T53" fmla="*/ 24 h 357"/>
                <a:gd name="T54" fmla="*/ 520 w 566"/>
                <a:gd name="T55" fmla="*/ 8 h 357"/>
                <a:gd name="T56" fmla="*/ 502 w 566"/>
                <a:gd name="T57" fmla="*/ 3 h 357"/>
                <a:gd name="T58" fmla="*/ 467 w 566"/>
                <a:gd name="T59" fmla="*/ 2 h 357"/>
                <a:gd name="T60" fmla="*/ 434 w 566"/>
                <a:gd name="T61" fmla="*/ 11 h 357"/>
                <a:gd name="T62" fmla="*/ 403 w 566"/>
                <a:gd name="T63" fmla="*/ 25 h 357"/>
                <a:gd name="T64" fmla="*/ 388 w 566"/>
                <a:gd name="T65" fmla="*/ 34 h 357"/>
                <a:gd name="T66" fmla="*/ 321 w 566"/>
                <a:gd name="T67" fmla="*/ 81 h 357"/>
                <a:gd name="T68" fmla="*/ 255 w 566"/>
                <a:gd name="T69" fmla="*/ 128 h 357"/>
                <a:gd name="T70" fmla="*/ 153 w 566"/>
                <a:gd name="T71" fmla="*/ 201 h 357"/>
                <a:gd name="T72" fmla="*/ 121 w 566"/>
                <a:gd name="T73" fmla="*/ 226 h 357"/>
                <a:gd name="T74" fmla="*/ 57 w 566"/>
                <a:gd name="T75" fmla="*/ 281 h 357"/>
                <a:gd name="T76" fmla="*/ 1 w 566"/>
                <a:gd name="T77" fmla="*/ 346 h 357"/>
                <a:gd name="T78" fmla="*/ 0 w 566"/>
                <a:gd name="T79" fmla="*/ 349 h 357"/>
                <a:gd name="T80" fmla="*/ 1 w 566"/>
                <a:gd name="T81" fmla="*/ 354 h 357"/>
                <a:gd name="T82" fmla="*/ 7 w 566"/>
                <a:gd name="T83" fmla="*/ 357 h 357"/>
                <a:gd name="T84" fmla="*/ 13 w 566"/>
                <a:gd name="T85" fmla="*/ 356 h 357"/>
                <a:gd name="T86" fmla="*/ 16 w 566"/>
                <a:gd name="T87" fmla="*/ 35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66" h="357">
                  <a:moveTo>
                    <a:pt x="16" y="354"/>
                  </a:moveTo>
                  <a:lnTo>
                    <a:pt x="16" y="354"/>
                  </a:lnTo>
                  <a:lnTo>
                    <a:pt x="38" y="327"/>
                  </a:lnTo>
                  <a:lnTo>
                    <a:pt x="61" y="302"/>
                  </a:lnTo>
                  <a:lnTo>
                    <a:pt x="86" y="277"/>
                  </a:lnTo>
                  <a:lnTo>
                    <a:pt x="112" y="255"/>
                  </a:lnTo>
                  <a:lnTo>
                    <a:pt x="112" y="255"/>
                  </a:lnTo>
                  <a:lnTo>
                    <a:pt x="142" y="232"/>
                  </a:lnTo>
                  <a:lnTo>
                    <a:pt x="172" y="208"/>
                  </a:lnTo>
                  <a:lnTo>
                    <a:pt x="234" y="166"/>
                  </a:lnTo>
                  <a:lnTo>
                    <a:pt x="234" y="166"/>
                  </a:lnTo>
                  <a:lnTo>
                    <a:pt x="359" y="77"/>
                  </a:lnTo>
                  <a:lnTo>
                    <a:pt x="359" y="77"/>
                  </a:lnTo>
                  <a:lnTo>
                    <a:pt x="385" y="56"/>
                  </a:lnTo>
                  <a:lnTo>
                    <a:pt x="400" y="47"/>
                  </a:lnTo>
                  <a:lnTo>
                    <a:pt x="415" y="38"/>
                  </a:lnTo>
                  <a:lnTo>
                    <a:pt x="429" y="31"/>
                  </a:lnTo>
                  <a:lnTo>
                    <a:pt x="445" y="24"/>
                  </a:lnTo>
                  <a:lnTo>
                    <a:pt x="461" y="21"/>
                  </a:lnTo>
                  <a:lnTo>
                    <a:pt x="477" y="18"/>
                  </a:lnTo>
                  <a:lnTo>
                    <a:pt x="477" y="18"/>
                  </a:lnTo>
                  <a:lnTo>
                    <a:pt x="495" y="19"/>
                  </a:lnTo>
                  <a:lnTo>
                    <a:pt x="502" y="21"/>
                  </a:lnTo>
                  <a:lnTo>
                    <a:pt x="511" y="24"/>
                  </a:lnTo>
                  <a:lnTo>
                    <a:pt x="518" y="27"/>
                  </a:lnTo>
                  <a:lnTo>
                    <a:pt x="526" y="31"/>
                  </a:lnTo>
                  <a:lnTo>
                    <a:pt x="531" y="36"/>
                  </a:lnTo>
                  <a:lnTo>
                    <a:pt x="537" y="43"/>
                  </a:lnTo>
                  <a:lnTo>
                    <a:pt x="537" y="43"/>
                  </a:lnTo>
                  <a:lnTo>
                    <a:pt x="545" y="55"/>
                  </a:lnTo>
                  <a:lnTo>
                    <a:pt x="547" y="62"/>
                  </a:lnTo>
                  <a:lnTo>
                    <a:pt x="549" y="68"/>
                  </a:lnTo>
                  <a:lnTo>
                    <a:pt x="550" y="75"/>
                  </a:lnTo>
                  <a:lnTo>
                    <a:pt x="549" y="82"/>
                  </a:lnTo>
                  <a:lnTo>
                    <a:pt x="547" y="90"/>
                  </a:lnTo>
                  <a:lnTo>
                    <a:pt x="545" y="96"/>
                  </a:lnTo>
                  <a:lnTo>
                    <a:pt x="545" y="96"/>
                  </a:lnTo>
                  <a:lnTo>
                    <a:pt x="545" y="100"/>
                  </a:lnTo>
                  <a:lnTo>
                    <a:pt x="545" y="103"/>
                  </a:lnTo>
                  <a:lnTo>
                    <a:pt x="546" y="106"/>
                  </a:lnTo>
                  <a:lnTo>
                    <a:pt x="549" y="107"/>
                  </a:lnTo>
                  <a:lnTo>
                    <a:pt x="552" y="109"/>
                  </a:lnTo>
                  <a:lnTo>
                    <a:pt x="555" y="109"/>
                  </a:lnTo>
                  <a:lnTo>
                    <a:pt x="558" y="107"/>
                  </a:lnTo>
                  <a:lnTo>
                    <a:pt x="561" y="104"/>
                  </a:lnTo>
                  <a:lnTo>
                    <a:pt x="561" y="104"/>
                  </a:lnTo>
                  <a:lnTo>
                    <a:pt x="564" y="98"/>
                  </a:lnTo>
                  <a:lnTo>
                    <a:pt x="565" y="91"/>
                  </a:lnTo>
                  <a:lnTo>
                    <a:pt x="566" y="84"/>
                  </a:lnTo>
                  <a:lnTo>
                    <a:pt x="566" y="77"/>
                  </a:lnTo>
                  <a:lnTo>
                    <a:pt x="565" y="62"/>
                  </a:lnTo>
                  <a:lnTo>
                    <a:pt x="561" y="47"/>
                  </a:lnTo>
                  <a:lnTo>
                    <a:pt x="553" y="36"/>
                  </a:lnTo>
                  <a:lnTo>
                    <a:pt x="543" y="24"/>
                  </a:lnTo>
                  <a:lnTo>
                    <a:pt x="533" y="15"/>
                  </a:lnTo>
                  <a:lnTo>
                    <a:pt x="520" y="8"/>
                  </a:lnTo>
                  <a:lnTo>
                    <a:pt x="520" y="8"/>
                  </a:lnTo>
                  <a:lnTo>
                    <a:pt x="502" y="3"/>
                  </a:lnTo>
                  <a:lnTo>
                    <a:pt x="485" y="0"/>
                  </a:lnTo>
                  <a:lnTo>
                    <a:pt x="467" y="2"/>
                  </a:lnTo>
                  <a:lnTo>
                    <a:pt x="451" y="5"/>
                  </a:lnTo>
                  <a:lnTo>
                    <a:pt x="434" y="11"/>
                  </a:lnTo>
                  <a:lnTo>
                    <a:pt x="418" y="17"/>
                  </a:lnTo>
                  <a:lnTo>
                    <a:pt x="403" y="25"/>
                  </a:lnTo>
                  <a:lnTo>
                    <a:pt x="388" y="34"/>
                  </a:lnTo>
                  <a:lnTo>
                    <a:pt x="388" y="34"/>
                  </a:lnTo>
                  <a:lnTo>
                    <a:pt x="355" y="57"/>
                  </a:lnTo>
                  <a:lnTo>
                    <a:pt x="321" y="81"/>
                  </a:lnTo>
                  <a:lnTo>
                    <a:pt x="255" y="128"/>
                  </a:lnTo>
                  <a:lnTo>
                    <a:pt x="255" y="128"/>
                  </a:lnTo>
                  <a:lnTo>
                    <a:pt x="188" y="176"/>
                  </a:lnTo>
                  <a:lnTo>
                    <a:pt x="153" y="201"/>
                  </a:lnTo>
                  <a:lnTo>
                    <a:pt x="121" y="226"/>
                  </a:lnTo>
                  <a:lnTo>
                    <a:pt x="121" y="226"/>
                  </a:lnTo>
                  <a:lnTo>
                    <a:pt x="88" y="252"/>
                  </a:lnTo>
                  <a:lnTo>
                    <a:pt x="57" y="281"/>
                  </a:lnTo>
                  <a:lnTo>
                    <a:pt x="28" y="312"/>
                  </a:lnTo>
                  <a:lnTo>
                    <a:pt x="1" y="346"/>
                  </a:lnTo>
                  <a:lnTo>
                    <a:pt x="1" y="346"/>
                  </a:lnTo>
                  <a:lnTo>
                    <a:pt x="0" y="349"/>
                  </a:lnTo>
                  <a:lnTo>
                    <a:pt x="0" y="351"/>
                  </a:lnTo>
                  <a:lnTo>
                    <a:pt x="1" y="354"/>
                  </a:lnTo>
                  <a:lnTo>
                    <a:pt x="4" y="356"/>
                  </a:lnTo>
                  <a:lnTo>
                    <a:pt x="7" y="357"/>
                  </a:lnTo>
                  <a:lnTo>
                    <a:pt x="10" y="357"/>
                  </a:lnTo>
                  <a:lnTo>
                    <a:pt x="13" y="356"/>
                  </a:lnTo>
                  <a:lnTo>
                    <a:pt x="16" y="354"/>
                  </a:lnTo>
                  <a:lnTo>
                    <a:pt x="16" y="3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1" name="Freeform 120">
              <a:extLst>
                <a:ext uri="{FF2B5EF4-FFF2-40B4-BE49-F238E27FC236}">
                  <a16:creationId xmlns:a16="http://schemas.microsoft.com/office/drawing/2014/main" id="{CE7E88C7-101B-888D-425E-4B8746A02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567"/>
              <a:ext cx="152" cy="96"/>
            </a:xfrm>
            <a:custGeom>
              <a:avLst/>
              <a:gdLst>
                <a:gd name="T0" fmla="*/ 12 w 456"/>
                <a:gd name="T1" fmla="*/ 286 h 288"/>
                <a:gd name="T2" fmla="*/ 63 w 456"/>
                <a:gd name="T3" fmla="*/ 255 h 288"/>
                <a:gd name="T4" fmla="*/ 115 w 456"/>
                <a:gd name="T5" fmla="*/ 226 h 288"/>
                <a:gd name="T6" fmla="*/ 165 w 456"/>
                <a:gd name="T7" fmla="*/ 194 h 288"/>
                <a:gd name="T8" fmla="*/ 212 w 456"/>
                <a:gd name="T9" fmla="*/ 160 h 288"/>
                <a:gd name="T10" fmla="*/ 302 w 456"/>
                <a:gd name="T11" fmla="*/ 86 h 288"/>
                <a:gd name="T12" fmla="*/ 348 w 456"/>
                <a:gd name="T13" fmla="*/ 51 h 288"/>
                <a:gd name="T14" fmla="*/ 369 w 456"/>
                <a:gd name="T15" fmla="*/ 33 h 288"/>
                <a:gd name="T16" fmla="*/ 394 w 456"/>
                <a:gd name="T17" fmla="*/ 20 h 288"/>
                <a:gd name="T18" fmla="*/ 402 w 456"/>
                <a:gd name="T19" fmla="*/ 19 h 288"/>
                <a:gd name="T20" fmla="*/ 415 w 456"/>
                <a:gd name="T21" fmla="*/ 19 h 288"/>
                <a:gd name="T22" fmla="*/ 426 w 456"/>
                <a:gd name="T23" fmla="*/ 24 h 288"/>
                <a:gd name="T24" fmla="*/ 434 w 456"/>
                <a:gd name="T25" fmla="*/ 35 h 288"/>
                <a:gd name="T26" fmla="*/ 437 w 456"/>
                <a:gd name="T27" fmla="*/ 40 h 288"/>
                <a:gd name="T28" fmla="*/ 438 w 456"/>
                <a:gd name="T29" fmla="*/ 57 h 288"/>
                <a:gd name="T30" fmla="*/ 437 w 456"/>
                <a:gd name="T31" fmla="*/ 73 h 288"/>
                <a:gd name="T32" fmla="*/ 423 w 456"/>
                <a:gd name="T33" fmla="*/ 102 h 288"/>
                <a:gd name="T34" fmla="*/ 423 w 456"/>
                <a:gd name="T35" fmla="*/ 106 h 288"/>
                <a:gd name="T36" fmla="*/ 425 w 456"/>
                <a:gd name="T37" fmla="*/ 112 h 288"/>
                <a:gd name="T38" fmla="*/ 431 w 456"/>
                <a:gd name="T39" fmla="*/ 115 h 288"/>
                <a:gd name="T40" fmla="*/ 437 w 456"/>
                <a:gd name="T41" fmla="*/ 114 h 288"/>
                <a:gd name="T42" fmla="*/ 439 w 456"/>
                <a:gd name="T43" fmla="*/ 111 h 288"/>
                <a:gd name="T44" fmla="*/ 451 w 456"/>
                <a:gd name="T45" fmla="*/ 81 h 288"/>
                <a:gd name="T46" fmla="*/ 456 w 456"/>
                <a:gd name="T47" fmla="*/ 58 h 288"/>
                <a:gd name="T48" fmla="*/ 456 w 456"/>
                <a:gd name="T49" fmla="*/ 51 h 288"/>
                <a:gd name="T50" fmla="*/ 450 w 456"/>
                <a:gd name="T51" fmla="*/ 27 h 288"/>
                <a:gd name="T52" fmla="*/ 439 w 456"/>
                <a:gd name="T53" fmla="*/ 11 h 288"/>
                <a:gd name="T54" fmla="*/ 434 w 456"/>
                <a:gd name="T55" fmla="*/ 8 h 288"/>
                <a:gd name="T56" fmla="*/ 421 w 456"/>
                <a:gd name="T57" fmla="*/ 1 h 288"/>
                <a:gd name="T58" fmla="*/ 406 w 456"/>
                <a:gd name="T59" fmla="*/ 0 h 288"/>
                <a:gd name="T60" fmla="*/ 391 w 456"/>
                <a:gd name="T61" fmla="*/ 2 h 288"/>
                <a:gd name="T62" fmla="*/ 364 w 456"/>
                <a:gd name="T63" fmla="*/ 17 h 288"/>
                <a:gd name="T64" fmla="*/ 329 w 456"/>
                <a:gd name="T65" fmla="*/ 43 h 288"/>
                <a:gd name="T66" fmla="*/ 279 w 456"/>
                <a:gd name="T67" fmla="*/ 83 h 288"/>
                <a:gd name="T68" fmla="*/ 181 w 456"/>
                <a:gd name="T69" fmla="*/ 162 h 288"/>
                <a:gd name="T70" fmla="*/ 129 w 456"/>
                <a:gd name="T71" fmla="*/ 197 h 288"/>
                <a:gd name="T72" fmla="*/ 98 w 456"/>
                <a:gd name="T73" fmla="*/ 216 h 288"/>
                <a:gd name="T74" fmla="*/ 34 w 456"/>
                <a:gd name="T75" fmla="*/ 251 h 288"/>
                <a:gd name="T76" fmla="*/ 3 w 456"/>
                <a:gd name="T77" fmla="*/ 272 h 288"/>
                <a:gd name="T78" fmla="*/ 0 w 456"/>
                <a:gd name="T79" fmla="*/ 277 h 288"/>
                <a:gd name="T80" fmla="*/ 2 w 456"/>
                <a:gd name="T81" fmla="*/ 283 h 288"/>
                <a:gd name="T82" fmla="*/ 6 w 456"/>
                <a:gd name="T83" fmla="*/ 288 h 288"/>
                <a:gd name="T84" fmla="*/ 12 w 456"/>
                <a:gd name="T85" fmla="*/ 28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6" h="288">
                  <a:moveTo>
                    <a:pt x="12" y="286"/>
                  </a:moveTo>
                  <a:lnTo>
                    <a:pt x="12" y="286"/>
                  </a:lnTo>
                  <a:lnTo>
                    <a:pt x="38" y="270"/>
                  </a:lnTo>
                  <a:lnTo>
                    <a:pt x="63" y="255"/>
                  </a:lnTo>
                  <a:lnTo>
                    <a:pt x="115" y="226"/>
                  </a:lnTo>
                  <a:lnTo>
                    <a:pt x="115" y="226"/>
                  </a:lnTo>
                  <a:lnTo>
                    <a:pt x="140" y="210"/>
                  </a:lnTo>
                  <a:lnTo>
                    <a:pt x="165" y="194"/>
                  </a:lnTo>
                  <a:lnTo>
                    <a:pt x="212" y="160"/>
                  </a:lnTo>
                  <a:lnTo>
                    <a:pt x="212" y="160"/>
                  </a:lnTo>
                  <a:lnTo>
                    <a:pt x="257" y="124"/>
                  </a:lnTo>
                  <a:lnTo>
                    <a:pt x="302" y="86"/>
                  </a:lnTo>
                  <a:lnTo>
                    <a:pt x="302" y="86"/>
                  </a:lnTo>
                  <a:lnTo>
                    <a:pt x="348" y="51"/>
                  </a:lnTo>
                  <a:lnTo>
                    <a:pt x="348" y="51"/>
                  </a:lnTo>
                  <a:lnTo>
                    <a:pt x="369" y="33"/>
                  </a:lnTo>
                  <a:lnTo>
                    <a:pt x="383" y="26"/>
                  </a:lnTo>
                  <a:lnTo>
                    <a:pt x="394" y="20"/>
                  </a:lnTo>
                  <a:lnTo>
                    <a:pt x="394" y="20"/>
                  </a:lnTo>
                  <a:lnTo>
                    <a:pt x="402" y="19"/>
                  </a:lnTo>
                  <a:lnTo>
                    <a:pt x="409" y="19"/>
                  </a:lnTo>
                  <a:lnTo>
                    <a:pt x="415" y="19"/>
                  </a:lnTo>
                  <a:lnTo>
                    <a:pt x="421" y="21"/>
                  </a:lnTo>
                  <a:lnTo>
                    <a:pt x="426" y="24"/>
                  </a:lnTo>
                  <a:lnTo>
                    <a:pt x="431" y="29"/>
                  </a:lnTo>
                  <a:lnTo>
                    <a:pt x="434" y="35"/>
                  </a:lnTo>
                  <a:lnTo>
                    <a:pt x="437" y="40"/>
                  </a:lnTo>
                  <a:lnTo>
                    <a:pt x="437" y="40"/>
                  </a:lnTo>
                  <a:lnTo>
                    <a:pt x="438" y="49"/>
                  </a:lnTo>
                  <a:lnTo>
                    <a:pt x="438" y="57"/>
                  </a:lnTo>
                  <a:lnTo>
                    <a:pt x="438" y="65"/>
                  </a:lnTo>
                  <a:lnTo>
                    <a:pt x="437" y="73"/>
                  </a:lnTo>
                  <a:lnTo>
                    <a:pt x="431" y="87"/>
                  </a:lnTo>
                  <a:lnTo>
                    <a:pt x="423" y="102"/>
                  </a:lnTo>
                  <a:lnTo>
                    <a:pt x="423" y="102"/>
                  </a:lnTo>
                  <a:lnTo>
                    <a:pt x="423" y="106"/>
                  </a:lnTo>
                  <a:lnTo>
                    <a:pt x="423" y="109"/>
                  </a:lnTo>
                  <a:lnTo>
                    <a:pt x="425" y="112"/>
                  </a:lnTo>
                  <a:lnTo>
                    <a:pt x="428" y="115"/>
                  </a:lnTo>
                  <a:lnTo>
                    <a:pt x="431" y="115"/>
                  </a:lnTo>
                  <a:lnTo>
                    <a:pt x="434" y="115"/>
                  </a:lnTo>
                  <a:lnTo>
                    <a:pt x="437" y="114"/>
                  </a:lnTo>
                  <a:lnTo>
                    <a:pt x="439" y="111"/>
                  </a:lnTo>
                  <a:lnTo>
                    <a:pt x="439" y="111"/>
                  </a:lnTo>
                  <a:lnTo>
                    <a:pt x="445" y="98"/>
                  </a:lnTo>
                  <a:lnTo>
                    <a:pt x="451" y="81"/>
                  </a:lnTo>
                  <a:lnTo>
                    <a:pt x="456" y="67"/>
                  </a:lnTo>
                  <a:lnTo>
                    <a:pt x="456" y="58"/>
                  </a:lnTo>
                  <a:lnTo>
                    <a:pt x="456" y="51"/>
                  </a:lnTo>
                  <a:lnTo>
                    <a:pt x="456" y="51"/>
                  </a:lnTo>
                  <a:lnTo>
                    <a:pt x="454" y="39"/>
                  </a:lnTo>
                  <a:lnTo>
                    <a:pt x="450" y="27"/>
                  </a:lnTo>
                  <a:lnTo>
                    <a:pt x="444" y="16"/>
                  </a:lnTo>
                  <a:lnTo>
                    <a:pt x="439" y="11"/>
                  </a:lnTo>
                  <a:lnTo>
                    <a:pt x="434" y="8"/>
                  </a:lnTo>
                  <a:lnTo>
                    <a:pt x="434" y="8"/>
                  </a:lnTo>
                  <a:lnTo>
                    <a:pt x="428" y="4"/>
                  </a:lnTo>
                  <a:lnTo>
                    <a:pt x="421" y="1"/>
                  </a:lnTo>
                  <a:lnTo>
                    <a:pt x="413" y="0"/>
                  </a:lnTo>
                  <a:lnTo>
                    <a:pt x="406" y="0"/>
                  </a:lnTo>
                  <a:lnTo>
                    <a:pt x="399" y="1"/>
                  </a:lnTo>
                  <a:lnTo>
                    <a:pt x="391" y="2"/>
                  </a:lnTo>
                  <a:lnTo>
                    <a:pt x="378" y="8"/>
                  </a:lnTo>
                  <a:lnTo>
                    <a:pt x="364" y="17"/>
                  </a:lnTo>
                  <a:lnTo>
                    <a:pt x="350" y="26"/>
                  </a:lnTo>
                  <a:lnTo>
                    <a:pt x="329" y="43"/>
                  </a:lnTo>
                  <a:lnTo>
                    <a:pt x="329" y="43"/>
                  </a:lnTo>
                  <a:lnTo>
                    <a:pt x="279" y="83"/>
                  </a:lnTo>
                  <a:lnTo>
                    <a:pt x="231" y="122"/>
                  </a:lnTo>
                  <a:lnTo>
                    <a:pt x="181" y="162"/>
                  </a:lnTo>
                  <a:lnTo>
                    <a:pt x="155" y="179"/>
                  </a:lnTo>
                  <a:lnTo>
                    <a:pt x="129" y="197"/>
                  </a:lnTo>
                  <a:lnTo>
                    <a:pt x="129" y="197"/>
                  </a:lnTo>
                  <a:lnTo>
                    <a:pt x="98" y="216"/>
                  </a:lnTo>
                  <a:lnTo>
                    <a:pt x="66" y="234"/>
                  </a:lnTo>
                  <a:lnTo>
                    <a:pt x="34" y="251"/>
                  </a:lnTo>
                  <a:lnTo>
                    <a:pt x="3" y="272"/>
                  </a:lnTo>
                  <a:lnTo>
                    <a:pt x="3" y="272"/>
                  </a:lnTo>
                  <a:lnTo>
                    <a:pt x="0" y="274"/>
                  </a:lnTo>
                  <a:lnTo>
                    <a:pt x="0" y="277"/>
                  </a:lnTo>
                  <a:lnTo>
                    <a:pt x="0" y="280"/>
                  </a:lnTo>
                  <a:lnTo>
                    <a:pt x="2" y="283"/>
                  </a:lnTo>
                  <a:lnTo>
                    <a:pt x="3" y="286"/>
                  </a:lnTo>
                  <a:lnTo>
                    <a:pt x="6" y="288"/>
                  </a:lnTo>
                  <a:lnTo>
                    <a:pt x="9" y="288"/>
                  </a:lnTo>
                  <a:lnTo>
                    <a:pt x="12" y="286"/>
                  </a:lnTo>
                  <a:lnTo>
                    <a:pt x="12" y="2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2" name="Freeform 121">
              <a:extLst>
                <a:ext uri="{FF2B5EF4-FFF2-40B4-BE49-F238E27FC236}">
                  <a16:creationId xmlns:a16="http://schemas.microsoft.com/office/drawing/2014/main" id="{1CC7C043-F158-CBE4-45ED-5783B9481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558"/>
              <a:ext cx="298" cy="329"/>
            </a:xfrm>
            <a:custGeom>
              <a:avLst/>
              <a:gdLst>
                <a:gd name="T0" fmla="*/ 98 w 893"/>
                <a:gd name="T1" fmla="*/ 35 h 985"/>
                <a:gd name="T2" fmla="*/ 45 w 893"/>
                <a:gd name="T3" fmla="*/ 123 h 985"/>
                <a:gd name="T4" fmla="*/ 3 w 893"/>
                <a:gd name="T5" fmla="*/ 298 h 985"/>
                <a:gd name="T6" fmla="*/ 6 w 893"/>
                <a:gd name="T7" fmla="*/ 443 h 985"/>
                <a:gd name="T8" fmla="*/ 19 w 893"/>
                <a:gd name="T9" fmla="*/ 509 h 985"/>
                <a:gd name="T10" fmla="*/ 47 w 893"/>
                <a:gd name="T11" fmla="*/ 545 h 985"/>
                <a:gd name="T12" fmla="*/ 80 w 893"/>
                <a:gd name="T13" fmla="*/ 672 h 985"/>
                <a:gd name="T14" fmla="*/ 126 w 893"/>
                <a:gd name="T15" fmla="*/ 801 h 985"/>
                <a:gd name="T16" fmla="*/ 215 w 893"/>
                <a:gd name="T17" fmla="*/ 899 h 985"/>
                <a:gd name="T18" fmla="*/ 310 w 893"/>
                <a:gd name="T19" fmla="*/ 968 h 985"/>
                <a:gd name="T20" fmla="*/ 393 w 893"/>
                <a:gd name="T21" fmla="*/ 983 h 985"/>
                <a:gd name="T22" fmla="*/ 474 w 893"/>
                <a:gd name="T23" fmla="*/ 924 h 985"/>
                <a:gd name="T24" fmla="*/ 543 w 893"/>
                <a:gd name="T25" fmla="*/ 801 h 985"/>
                <a:gd name="T26" fmla="*/ 561 w 893"/>
                <a:gd name="T27" fmla="*/ 732 h 985"/>
                <a:gd name="T28" fmla="*/ 558 w 893"/>
                <a:gd name="T29" fmla="*/ 680 h 985"/>
                <a:gd name="T30" fmla="*/ 588 w 893"/>
                <a:gd name="T31" fmla="*/ 601 h 985"/>
                <a:gd name="T32" fmla="*/ 673 w 893"/>
                <a:gd name="T33" fmla="*/ 503 h 985"/>
                <a:gd name="T34" fmla="*/ 799 w 893"/>
                <a:gd name="T35" fmla="*/ 418 h 985"/>
                <a:gd name="T36" fmla="*/ 857 w 893"/>
                <a:gd name="T37" fmla="*/ 361 h 985"/>
                <a:gd name="T38" fmla="*/ 888 w 893"/>
                <a:gd name="T39" fmla="*/ 291 h 985"/>
                <a:gd name="T40" fmla="*/ 891 w 893"/>
                <a:gd name="T41" fmla="*/ 215 h 985"/>
                <a:gd name="T42" fmla="*/ 867 w 893"/>
                <a:gd name="T43" fmla="*/ 177 h 985"/>
                <a:gd name="T44" fmla="*/ 825 w 893"/>
                <a:gd name="T45" fmla="*/ 182 h 985"/>
                <a:gd name="T46" fmla="*/ 771 w 893"/>
                <a:gd name="T47" fmla="*/ 216 h 985"/>
                <a:gd name="T48" fmla="*/ 591 w 893"/>
                <a:gd name="T49" fmla="*/ 338 h 985"/>
                <a:gd name="T50" fmla="*/ 521 w 893"/>
                <a:gd name="T51" fmla="*/ 390 h 985"/>
                <a:gd name="T52" fmla="*/ 597 w 893"/>
                <a:gd name="T53" fmla="*/ 355 h 985"/>
                <a:gd name="T54" fmla="*/ 771 w 893"/>
                <a:gd name="T55" fmla="*/ 237 h 985"/>
                <a:gd name="T56" fmla="*/ 823 w 893"/>
                <a:gd name="T57" fmla="*/ 203 h 985"/>
                <a:gd name="T58" fmla="*/ 860 w 893"/>
                <a:gd name="T59" fmla="*/ 194 h 985"/>
                <a:gd name="T60" fmla="*/ 870 w 893"/>
                <a:gd name="T61" fmla="*/ 203 h 985"/>
                <a:gd name="T62" fmla="*/ 876 w 893"/>
                <a:gd name="T63" fmla="*/ 247 h 985"/>
                <a:gd name="T64" fmla="*/ 860 w 893"/>
                <a:gd name="T65" fmla="*/ 319 h 985"/>
                <a:gd name="T66" fmla="*/ 809 w 893"/>
                <a:gd name="T67" fmla="*/ 389 h 985"/>
                <a:gd name="T68" fmla="*/ 724 w 893"/>
                <a:gd name="T69" fmla="*/ 444 h 985"/>
                <a:gd name="T70" fmla="*/ 604 w 893"/>
                <a:gd name="T71" fmla="*/ 547 h 985"/>
                <a:gd name="T72" fmla="*/ 555 w 893"/>
                <a:gd name="T73" fmla="*/ 633 h 985"/>
                <a:gd name="T74" fmla="*/ 539 w 893"/>
                <a:gd name="T75" fmla="*/ 684 h 985"/>
                <a:gd name="T76" fmla="*/ 542 w 893"/>
                <a:gd name="T77" fmla="*/ 741 h 985"/>
                <a:gd name="T78" fmla="*/ 502 w 893"/>
                <a:gd name="T79" fmla="*/ 849 h 985"/>
                <a:gd name="T80" fmla="*/ 445 w 893"/>
                <a:gd name="T81" fmla="*/ 931 h 985"/>
                <a:gd name="T82" fmla="*/ 374 w 893"/>
                <a:gd name="T83" fmla="*/ 968 h 985"/>
                <a:gd name="T84" fmla="*/ 326 w 893"/>
                <a:gd name="T85" fmla="*/ 956 h 985"/>
                <a:gd name="T86" fmla="*/ 220 w 893"/>
                <a:gd name="T87" fmla="*/ 882 h 985"/>
                <a:gd name="T88" fmla="*/ 130 w 893"/>
                <a:gd name="T89" fmla="*/ 773 h 985"/>
                <a:gd name="T90" fmla="*/ 89 w 893"/>
                <a:gd name="T91" fmla="*/ 629 h 985"/>
                <a:gd name="T92" fmla="*/ 61 w 893"/>
                <a:gd name="T93" fmla="*/ 536 h 985"/>
                <a:gd name="T94" fmla="*/ 35 w 893"/>
                <a:gd name="T95" fmla="*/ 501 h 985"/>
                <a:gd name="T96" fmla="*/ 23 w 893"/>
                <a:gd name="T97" fmla="*/ 446 h 985"/>
                <a:gd name="T98" fmla="*/ 23 w 893"/>
                <a:gd name="T99" fmla="*/ 272 h 985"/>
                <a:gd name="T100" fmla="*/ 70 w 893"/>
                <a:gd name="T101" fmla="*/ 106 h 985"/>
                <a:gd name="T102" fmla="*/ 120 w 893"/>
                <a:gd name="T103" fmla="*/ 39 h 985"/>
                <a:gd name="T104" fmla="*/ 166 w 893"/>
                <a:gd name="T105" fmla="*/ 13 h 985"/>
                <a:gd name="T106" fmla="*/ 156 w 893"/>
                <a:gd name="T107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93" h="985">
                  <a:moveTo>
                    <a:pt x="156" y="0"/>
                  </a:moveTo>
                  <a:lnTo>
                    <a:pt x="156" y="0"/>
                  </a:lnTo>
                  <a:lnTo>
                    <a:pt x="140" y="6"/>
                  </a:lnTo>
                  <a:lnTo>
                    <a:pt x="124" y="13"/>
                  </a:lnTo>
                  <a:lnTo>
                    <a:pt x="111" y="23"/>
                  </a:lnTo>
                  <a:lnTo>
                    <a:pt x="98" y="35"/>
                  </a:lnTo>
                  <a:lnTo>
                    <a:pt x="88" y="46"/>
                  </a:lnTo>
                  <a:lnTo>
                    <a:pt x="77" y="60"/>
                  </a:lnTo>
                  <a:lnTo>
                    <a:pt x="67" y="74"/>
                  </a:lnTo>
                  <a:lnTo>
                    <a:pt x="60" y="89"/>
                  </a:lnTo>
                  <a:lnTo>
                    <a:pt x="60" y="89"/>
                  </a:lnTo>
                  <a:lnTo>
                    <a:pt x="45" y="123"/>
                  </a:lnTo>
                  <a:lnTo>
                    <a:pt x="32" y="156"/>
                  </a:lnTo>
                  <a:lnTo>
                    <a:pt x="22" y="191"/>
                  </a:lnTo>
                  <a:lnTo>
                    <a:pt x="13" y="225"/>
                  </a:lnTo>
                  <a:lnTo>
                    <a:pt x="13" y="225"/>
                  </a:lnTo>
                  <a:lnTo>
                    <a:pt x="7" y="261"/>
                  </a:lnTo>
                  <a:lnTo>
                    <a:pt x="3" y="298"/>
                  </a:lnTo>
                  <a:lnTo>
                    <a:pt x="0" y="335"/>
                  </a:lnTo>
                  <a:lnTo>
                    <a:pt x="0" y="370"/>
                  </a:lnTo>
                  <a:lnTo>
                    <a:pt x="0" y="370"/>
                  </a:lnTo>
                  <a:lnTo>
                    <a:pt x="1" y="406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2" y="478"/>
                  </a:lnTo>
                  <a:lnTo>
                    <a:pt x="12" y="478"/>
                  </a:lnTo>
                  <a:lnTo>
                    <a:pt x="15" y="495"/>
                  </a:lnTo>
                  <a:lnTo>
                    <a:pt x="15" y="495"/>
                  </a:lnTo>
                  <a:lnTo>
                    <a:pt x="16" y="503"/>
                  </a:lnTo>
                  <a:lnTo>
                    <a:pt x="19" y="509"/>
                  </a:lnTo>
                  <a:lnTo>
                    <a:pt x="19" y="509"/>
                  </a:lnTo>
                  <a:lnTo>
                    <a:pt x="28" y="522"/>
                  </a:lnTo>
                  <a:lnTo>
                    <a:pt x="38" y="534"/>
                  </a:lnTo>
                  <a:lnTo>
                    <a:pt x="38" y="534"/>
                  </a:lnTo>
                  <a:lnTo>
                    <a:pt x="47" y="545"/>
                  </a:lnTo>
                  <a:lnTo>
                    <a:pt x="47" y="545"/>
                  </a:lnTo>
                  <a:lnTo>
                    <a:pt x="53" y="557"/>
                  </a:lnTo>
                  <a:lnTo>
                    <a:pt x="55" y="569"/>
                  </a:lnTo>
                  <a:lnTo>
                    <a:pt x="55" y="569"/>
                  </a:lnTo>
                  <a:lnTo>
                    <a:pt x="66" y="604"/>
                  </a:lnTo>
                  <a:lnTo>
                    <a:pt x="74" y="637"/>
                  </a:lnTo>
                  <a:lnTo>
                    <a:pt x="80" y="672"/>
                  </a:lnTo>
                  <a:lnTo>
                    <a:pt x="89" y="708"/>
                  </a:lnTo>
                  <a:lnTo>
                    <a:pt x="89" y="708"/>
                  </a:lnTo>
                  <a:lnTo>
                    <a:pt x="98" y="740"/>
                  </a:lnTo>
                  <a:lnTo>
                    <a:pt x="111" y="772"/>
                  </a:lnTo>
                  <a:lnTo>
                    <a:pt x="118" y="787"/>
                  </a:lnTo>
                  <a:lnTo>
                    <a:pt x="126" y="801"/>
                  </a:lnTo>
                  <a:lnTo>
                    <a:pt x="136" y="816"/>
                  </a:lnTo>
                  <a:lnTo>
                    <a:pt x="146" y="829"/>
                  </a:lnTo>
                  <a:lnTo>
                    <a:pt x="146" y="829"/>
                  </a:lnTo>
                  <a:lnTo>
                    <a:pt x="166" y="855"/>
                  </a:lnTo>
                  <a:lnTo>
                    <a:pt x="190" y="877"/>
                  </a:lnTo>
                  <a:lnTo>
                    <a:pt x="215" y="899"/>
                  </a:lnTo>
                  <a:lnTo>
                    <a:pt x="241" y="920"/>
                  </a:lnTo>
                  <a:lnTo>
                    <a:pt x="241" y="920"/>
                  </a:lnTo>
                  <a:lnTo>
                    <a:pt x="267" y="939"/>
                  </a:lnTo>
                  <a:lnTo>
                    <a:pt x="295" y="958"/>
                  </a:lnTo>
                  <a:lnTo>
                    <a:pt x="295" y="958"/>
                  </a:lnTo>
                  <a:lnTo>
                    <a:pt x="310" y="968"/>
                  </a:lnTo>
                  <a:lnTo>
                    <a:pt x="326" y="975"/>
                  </a:lnTo>
                  <a:lnTo>
                    <a:pt x="342" y="983"/>
                  </a:lnTo>
                  <a:lnTo>
                    <a:pt x="359" y="985"/>
                  </a:lnTo>
                  <a:lnTo>
                    <a:pt x="359" y="985"/>
                  </a:lnTo>
                  <a:lnTo>
                    <a:pt x="377" y="985"/>
                  </a:lnTo>
                  <a:lnTo>
                    <a:pt x="393" y="983"/>
                  </a:lnTo>
                  <a:lnTo>
                    <a:pt x="409" y="978"/>
                  </a:lnTo>
                  <a:lnTo>
                    <a:pt x="425" y="969"/>
                  </a:lnTo>
                  <a:lnTo>
                    <a:pt x="438" y="961"/>
                  </a:lnTo>
                  <a:lnTo>
                    <a:pt x="451" y="949"/>
                  </a:lnTo>
                  <a:lnTo>
                    <a:pt x="463" y="937"/>
                  </a:lnTo>
                  <a:lnTo>
                    <a:pt x="474" y="924"/>
                  </a:lnTo>
                  <a:lnTo>
                    <a:pt x="474" y="924"/>
                  </a:lnTo>
                  <a:lnTo>
                    <a:pt x="495" y="896"/>
                  </a:lnTo>
                  <a:lnTo>
                    <a:pt x="514" y="866"/>
                  </a:lnTo>
                  <a:lnTo>
                    <a:pt x="528" y="833"/>
                  </a:lnTo>
                  <a:lnTo>
                    <a:pt x="543" y="801"/>
                  </a:lnTo>
                  <a:lnTo>
                    <a:pt x="543" y="801"/>
                  </a:lnTo>
                  <a:lnTo>
                    <a:pt x="553" y="766"/>
                  </a:lnTo>
                  <a:lnTo>
                    <a:pt x="553" y="766"/>
                  </a:lnTo>
                  <a:lnTo>
                    <a:pt x="558" y="750"/>
                  </a:lnTo>
                  <a:lnTo>
                    <a:pt x="561" y="741"/>
                  </a:lnTo>
                  <a:lnTo>
                    <a:pt x="561" y="732"/>
                  </a:lnTo>
                  <a:lnTo>
                    <a:pt x="561" y="732"/>
                  </a:lnTo>
                  <a:lnTo>
                    <a:pt x="561" y="718"/>
                  </a:lnTo>
                  <a:lnTo>
                    <a:pt x="559" y="705"/>
                  </a:lnTo>
                  <a:lnTo>
                    <a:pt x="559" y="705"/>
                  </a:lnTo>
                  <a:lnTo>
                    <a:pt x="558" y="687"/>
                  </a:lnTo>
                  <a:lnTo>
                    <a:pt x="558" y="687"/>
                  </a:lnTo>
                  <a:lnTo>
                    <a:pt x="558" y="680"/>
                  </a:lnTo>
                  <a:lnTo>
                    <a:pt x="561" y="671"/>
                  </a:lnTo>
                  <a:lnTo>
                    <a:pt x="561" y="671"/>
                  </a:lnTo>
                  <a:lnTo>
                    <a:pt x="572" y="636"/>
                  </a:lnTo>
                  <a:lnTo>
                    <a:pt x="580" y="618"/>
                  </a:lnTo>
                  <a:lnTo>
                    <a:pt x="588" y="601"/>
                  </a:lnTo>
                  <a:lnTo>
                    <a:pt x="588" y="601"/>
                  </a:lnTo>
                  <a:lnTo>
                    <a:pt x="596" y="588"/>
                  </a:lnTo>
                  <a:lnTo>
                    <a:pt x="606" y="573"/>
                  </a:lnTo>
                  <a:lnTo>
                    <a:pt x="615" y="560"/>
                  </a:lnTo>
                  <a:lnTo>
                    <a:pt x="625" y="548"/>
                  </a:lnTo>
                  <a:lnTo>
                    <a:pt x="648" y="525"/>
                  </a:lnTo>
                  <a:lnTo>
                    <a:pt x="673" y="503"/>
                  </a:lnTo>
                  <a:lnTo>
                    <a:pt x="673" y="503"/>
                  </a:lnTo>
                  <a:lnTo>
                    <a:pt x="699" y="482"/>
                  </a:lnTo>
                  <a:lnTo>
                    <a:pt x="727" y="463"/>
                  </a:lnTo>
                  <a:lnTo>
                    <a:pt x="784" y="427"/>
                  </a:lnTo>
                  <a:lnTo>
                    <a:pt x="784" y="427"/>
                  </a:lnTo>
                  <a:lnTo>
                    <a:pt x="799" y="418"/>
                  </a:lnTo>
                  <a:lnTo>
                    <a:pt x="812" y="408"/>
                  </a:lnTo>
                  <a:lnTo>
                    <a:pt x="825" y="397"/>
                  </a:lnTo>
                  <a:lnTo>
                    <a:pt x="838" y="384"/>
                  </a:lnTo>
                  <a:lnTo>
                    <a:pt x="838" y="384"/>
                  </a:lnTo>
                  <a:lnTo>
                    <a:pt x="848" y="373"/>
                  </a:lnTo>
                  <a:lnTo>
                    <a:pt x="857" y="361"/>
                  </a:lnTo>
                  <a:lnTo>
                    <a:pt x="864" y="348"/>
                  </a:lnTo>
                  <a:lnTo>
                    <a:pt x="872" y="335"/>
                  </a:lnTo>
                  <a:lnTo>
                    <a:pt x="872" y="335"/>
                  </a:lnTo>
                  <a:lnTo>
                    <a:pt x="877" y="320"/>
                  </a:lnTo>
                  <a:lnTo>
                    <a:pt x="883" y="305"/>
                  </a:lnTo>
                  <a:lnTo>
                    <a:pt x="888" y="291"/>
                  </a:lnTo>
                  <a:lnTo>
                    <a:pt x="891" y="276"/>
                  </a:lnTo>
                  <a:lnTo>
                    <a:pt x="892" y="260"/>
                  </a:lnTo>
                  <a:lnTo>
                    <a:pt x="893" y="245"/>
                  </a:lnTo>
                  <a:lnTo>
                    <a:pt x="892" y="229"/>
                  </a:lnTo>
                  <a:lnTo>
                    <a:pt x="891" y="215"/>
                  </a:lnTo>
                  <a:lnTo>
                    <a:pt x="891" y="215"/>
                  </a:lnTo>
                  <a:lnTo>
                    <a:pt x="888" y="200"/>
                  </a:lnTo>
                  <a:lnTo>
                    <a:pt x="885" y="193"/>
                  </a:lnTo>
                  <a:lnTo>
                    <a:pt x="880" y="187"/>
                  </a:lnTo>
                  <a:lnTo>
                    <a:pt x="880" y="187"/>
                  </a:lnTo>
                  <a:lnTo>
                    <a:pt x="872" y="180"/>
                  </a:lnTo>
                  <a:lnTo>
                    <a:pt x="867" y="177"/>
                  </a:lnTo>
                  <a:lnTo>
                    <a:pt x="861" y="177"/>
                  </a:lnTo>
                  <a:lnTo>
                    <a:pt x="861" y="177"/>
                  </a:lnTo>
                  <a:lnTo>
                    <a:pt x="853" y="177"/>
                  </a:lnTo>
                  <a:lnTo>
                    <a:pt x="842" y="178"/>
                  </a:lnTo>
                  <a:lnTo>
                    <a:pt x="825" y="182"/>
                  </a:lnTo>
                  <a:lnTo>
                    <a:pt x="825" y="182"/>
                  </a:lnTo>
                  <a:lnTo>
                    <a:pt x="819" y="185"/>
                  </a:lnTo>
                  <a:lnTo>
                    <a:pt x="813" y="188"/>
                  </a:lnTo>
                  <a:lnTo>
                    <a:pt x="803" y="194"/>
                  </a:lnTo>
                  <a:lnTo>
                    <a:pt x="803" y="194"/>
                  </a:lnTo>
                  <a:lnTo>
                    <a:pt x="771" y="216"/>
                  </a:lnTo>
                  <a:lnTo>
                    <a:pt x="771" y="216"/>
                  </a:lnTo>
                  <a:lnTo>
                    <a:pt x="712" y="256"/>
                  </a:lnTo>
                  <a:lnTo>
                    <a:pt x="712" y="256"/>
                  </a:lnTo>
                  <a:lnTo>
                    <a:pt x="653" y="298"/>
                  </a:lnTo>
                  <a:lnTo>
                    <a:pt x="622" y="319"/>
                  </a:lnTo>
                  <a:lnTo>
                    <a:pt x="591" y="338"/>
                  </a:lnTo>
                  <a:lnTo>
                    <a:pt x="591" y="338"/>
                  </a:lnTo>
                  <a:lnTo>
                    <a:pt x="524" y="378"/>
                  </a:lnTo>
                  <a:lnTo>
                    <a:pt x="524" y="378"/>
                  </a:lnTo>
                  <a:lnTo>
                    <a:pt x="521" y="380"/>
                  </a:lnTo>
                  <a:lnTo>
                    <a:pt x="520" y="384"/>
                  </a:lnTo>
                  <a:lnTo>
                    <a:pt x="520" y="387"/>
                  </a:lnTo>
                  <a:lnTo>
                    <a:pt x="521" y="390"/>
                  </a:lnTo>
                  <a:lnTo>
                    <a:pt x="523" y="393"/>
                  </a:lnTo>
                  <a:lnTo>
                    <a:pt x="526" y="395"/>
                  </a:lnTo>
                  <a:lnTo>
                    <a:pt x="530" y="395"/>
                  </a:lnTo>
                  <a:lnTo>
                    <a:pt x="533" y="393"/>
                  </a:lnTo>
                  <a:lnTo>
                    <a:pt x="533" y="393"/>
                  </a:lnTo>
                  <a:lnTo>
                    <a:pt x="597" y="355"/>
                  </a:lnTo>
                  <a:lnTo>
                    <a:pt x="629" y="335"/>
                  </a:lnTo>
                  <a:lnTo>
                    <a:pt x="660" y="314"/>
                  </a:lnTo>
                  <a:lnTo>
                    <a:pt x="660" y="314"/>
                  </a:lnTo>
                  <a:lnTo>
                    <a:pt x="715" y="276"/>
                  </a:lnTo>
                  <a:lnTo>
                    <a:pt x="771" y="237"/>
                  </a:lnTo>
                  <a:lnTo>
                    <a:pt x="771" y="237"/>
                  </a:lnTo>
                  <a:lnTo>
                    <a:pt x="800" y="218"/>
                  </a:lnTo>
                  <a:lnTo>
                    <a:pt x="800" y="218"/>
                  </a:lnTo>
                  <a:lnTo>
                    <a:pt x="816" y="207"/>
                  </a:lnTo>
                  <a:lnTo>
                    <a:pt x="816" y="207"/>
                  </a:lnTo>
                  <a:lnTo>
                    <a:pt x="823" y="203"/>
                  </a:lnTo>
                  <a:lnTo>
                    <a:pt x="823" y="203"/>
                  </a:lnTo>
                  <a:lnTo>
                    <a:pt x="828" y="200"/>
                  </a:lnTo>
                  <a:lnTo>
                    <a:pt x="828" y="200"/>
                  </a:lnTo>
                  <a:lnTo>
                    <a:pt x="826" y="200"/>
                  </a:lnTo>
                  <a:lnTo>
                    <a:pt x="826" y="200"/>
                  </a:lnTo>
                  <a:lnTo>
                    <a:pt x="844" y="197"/>
                  </a:lnTo>
                  <a:lnTo>
                    <a:pt x="860" y="194"/>
                  </a:lnTo>
                  <a:lnTo>
                    <a:pt x="860" y="194"/>
                  </a:lnTo>
                  <a:lnTo>
                    <a:pt x="861" y="194"/>
                  </a:lnTo>
                  <a:lnTo>
                    <a:pt x="863" y="194"/>
                  </a:lnTo>
                  <a:lnTo>
                    <a:pt x="863" y="194"/>
                  </a:lnTo>
                  <a:lnTo>
                    <a:pt x="867" y="199"/>
                  </a:lnTo>
                  <a:lnTo>
                    <a:pt x="870" y="203"/>
                  </a:lnTo>
                  <a:lnTo>
                    <a:pt x="870" y="203"/>
                  </a:lnTo>
                  <a:lnTo>
                    <a:pt x="873" y="210"/>
                  </a:lnTo>
                  <a:lnTo>
                    <a:pt x="874" y="218"/>
                  </a:lnTo>
                  <a:lnTo>
                    <a:pt x="874" y="232"/>
                  </a:lnTo>
                  <a:lnTo>
                    <a:pt x="874" y="232"/>
                  </a:lnTo>
                  <a:lnTo>
                    <a:pt x="876" y="247"/>
                  </a:lnTo>
                  <a:lnTo>
                    <a:pt x="874" y="261"/>
                  </a:lnTo>
                  <a:lnTo>
                    <a:pt x="873" y="276"/>
                  </a:lnTo>
                  <a:lnTo>
                    <a:pt x="870" y="289"/>
                  </a:lnTo>
                  <a:lnTo>
                    <a:pt x="870" y="289"/>
                  </a:lnTo>
                  <a:lnTo>
                    <a:pt x="866" y="304"/>
                  </a:lnTo>
                  <a:lnTo>
                    <a:pt x="860" y="319"/>
                  </a:lnTo>
                  <a:lnTo>
                    <a:pt x="854" y="332"/>
                  </a:lnTo>
                  <a:lnTo>
                    <a:pt x="847" y="343"/>
                  </a:lnTo>
                  <a:lnTo>
                    <a:pt x="838" y="357"/>
                  </a:lnTo>
                  <a:lnTo>
                    <a:pt x="829" y="368"/>
                  </a:lnTo>
                  <a:lnTo>
                    <a:pt x="819" y="378"/>
                  </a:lnTo>
                  <a:lnTo>
                    <a:pt x="809" y="389"/>
                  </a:lnTo>
                  <a:lnTo>
                    <a:pt x="809" y="389"/>
                  </a:lnTo>
                  <a:lnTo>
                    <a:pt x="794" y="399"/>
                  </a:lnTo>
                  <a:lnTo>
                    <a:pt x="780" y="409"/>
                  </a:lnTo>
                  <a:lnTo>
                    <a:pt x="750" y="428"/>
                  </a:lnTo>
                  <a:lnTo>
                    <a:pt x="750" y="428"/>
                  </a:lnTo>
                  <a:lnTo>
                    <a:pt x="724" y="444"/>
                  </a:lnTo>
                  <a:lnTo>
                    <a:pt x="698" y="462"/>
                  </a:lnTo>
                  <a:lnTo>
                    <a:pt x="698" y="462"/>
                  </a:lnTo>
                  <a:lnTo>
                    <a:pt x="672" y="481"/>
                  </a:lnTo>
                  <a:lnTo>
                    <a:pt x="648" y="501"/>
                  </a:lnTo>
                  <a:lnTo>
                    <a:pt x="625" y="523"/>
                  </a:lnTo>
                  <a:lnTo>
                    <a:pt x="604" y="547"/>
                  </a:lnTo>
                  <a:lnTo>
                    <a:pt x="604" y="547"/>
                  </a:lnTo>
                  <a:lnTo>
                    <a:pt x="594" y="560"/>
                  </a:lnTo>
                  <a:lnTo>
                    <a:pt x="584" y="574"/>
                  </a:lnTo>
                  <a:lnTo>
                    <a:pt x="575" y="588"/>
                  </a:lnTo>
                  <a:lnTo>
                    <a:pt x="568" y="604"/>
                  </a:lnTo>
                  <a:lnTo>
                    <a:pt x="555" y="633"/>
                  </a:lnTo>
                  <a:lnTo>
                    <a:pt x="545" y="665"/>
                  </a:lnTo>
                  <a:lnTo>
                    <a:pt x="545" y="665"/>
                  </a:lnTo>
                  <a:lnTo>
                    <a:pt x="540" y="675"/>
                  </a:lnTo>
                  <a:lnTo>
                    <a:pt x="540" y="680"/>
                  </a:lnTo>
                  <a:lnTo>
                    <a:pt x="539" y="684"/>
                  </a:lnTo>
                  <a:lnTo>
                    <a:pt x="539" y="684"/>
                  </a:lnTo>
                  <a:lnTo>
                    <a:pt x="540" y="699"/>
                  </a:lnTo>
                  <a:lnTo>
                    <a:pt x="540" y="699"/>
                  </a:lnTo>
                  <a:lnTo>
                    <a:pt x="543" y="715"/>
                  </a:lnTo>
                  <a:lnTo>
                    <a:pt x="543" y="731"/>
                  </a:lnTo>
                  <a:lnTo>
                    <a:pt x="543" y="731"/>
                  </a:lnTo>
                  <a:lnTo>
                    <a:pt x="542" y="741"/>
                  </a:lnTo>
                  <a:lnTo>
                    <a:pt x="539" y="751"/>
                  </a:lnTo>
                  <a:lnTo>
                    <a:pt x="539" y="751"/>
                  </a:lnTo>
                  <a:lnTo>
                    <a:pt x="530" y="785"/>
                  </a:lnTo>
                  <a:lnTo>
                    <a:pt x="530" y="785"/>
                  </a:lnTo>
                  <a:lnTo>
                    <a:pt x="517" y="817"/>
                  </a:lnTo>
                  <a:lnTo>
                    <a:pt x="502" y="849"/>
                  </a:lnTo>
                  <a:lnTo>
                    <a:pt x="502" y="849"/>
                  </a:lnTo>
                  <a:lnTo>
                    <a:pt x="486" y="877"/>
                  </a:lnTo>
                  <a:lnTo>
                    <a:pt x="477" y="892"/>
                  </a:lnTo>
                  <a:lnTo>
                    <a:pt x="467" y="906"/>
                  </a:lnTo>
                  <a:lnTo>
                    <a:pt x="457" y="920"/>
                  </a:lnTo>
                  <a:lnTo>
                    <a:pt x="445" y="931"/>
                  </a:lnTo>
                  <a:lnTo>
                    <a:pt x="434" y="943"/>
                  </a:lnTo>
                  <a:lnTo>
                    <a:pt x="419" y="952"/>
                  </a:lnTo>
                  <a:lnTo>
                    <a:pt x="419" y="952"/>
                  </a:lnTo>
                  <a:lnTo>
                    <a:pt x="406" y="961"/>
                  </a:lnTo>
                  <a:lnTo>
                    <a:pt x="390" y="965"/>
                  </a:lnTo>
                  <a:lnTo>
                    <a:pt x="374" y="968"/>
                  </a:lnTo>
                  <a:lnTo>
                    <a:pt x="366" y="968"/>
                  </a:lnTo>
                  <a:lnTo>
                    <a:pt x="358" y="968"/>
                  </a:lnTo>
                  <a:lnTo>
                    <a:pt x="358" y="968"/>
                  </a:lnTo>
                  <a:lnTo>
                    <a:pt x="349" y="966"/>
                  </a:lnTo>
                  <a:lnTo>
                    <a:pt x="342" y="964"/>
                  </a:lnTo>
                  <a:lnTo>
                    <a:pt x="326" y="956"/>
                  </a:lnTo>
                  <a:lnTo>
                    <a:pt x="311" y="947"/>
                  </a:lnTo>
                  <a:lnTo>
                    <a:pt x="296" y="939"/>
                  </a:lnTo>
                  <a:lnTo>
                    <a:pt x="296" y="939"/>
                  </a:lnTo>
                  <a:lnTo>
                    <a:pt x="272" y="920"/>
                  </a:lnTo>
                  <a:lnTo>
                    <a:pt x="245" y="902"/>
                  </a:lnTo>
                  <a:lnTo>
                    <a:pt x="220" y="882"/>
                  </a:lnTo>
                  <a:lnTo>
                    <a:pt x="197" y="861"/>
                  </a:lnTo>
                  <a:lnTo>
                    <a:pt x="175" y="838"/>
                  </a:lnTo>
                  <a:lnTo>
                    <a:pt x="155" y="814"/>
                  </a:lnTo>
                  <a:lnTo>
                    <a:pt x="146" y="801"/>
                  </a:lnTo>
                  <a:lnTo>
                    <a:pt x="139" y="788"/>
                  </a:lnTo>
                  <a:lnTo>
                    <a:pt x="130" y="773"/>
                  </a:lnTo>
                  <a:lnTo>
                    <a:pt x="124" y="760"/>
                  </a:lnTo>
                  <a:lnTo>
                    <a:pt x="124" y="760"/>
                  </a:lnTo>
                  <a:lnTo>
                    <a:pt x="117" y="744"/>
                  </a:lnTo>
                  <a:lnTo>
                    <a:pt x="112" y="728"/>
                  </a:lnTo>
                  <a:lnTo>
                    <a:pt x="104" y="694"/>
                  </a:lnTo>
                  <a:lnTo>
                    <a:pt x="89" y="629"/>
                  </a:lnTo>
                  <a:lnTo>
                    <a:pt x="89" y="629"/>
                  </a:lnTo>
                  <a:lnTo>
                    <a:pt x="82" y="595"/>
                  </a:lnTo>
                  <a:lnTo>
                    <a:pt x="72" y="561"/>
                  </a:lnTo>
                  <a:lnTo>
                    <a:pt x="72" y="561"/>
                  </a:lnTo>
                  <a:lnTo>
                    <a:pt x="67" y="548"/>
                  </a:lnTo>
                  <a:lnTo>
                    <a:pt x="61" y="536"/>
                  </a:lnTo>
                  <a:lnTo>
                    <a:pt x="61" y="536"/>
                  </a:lnTo>
                  <a:lnTo>
                    <a:pt x="55" y="528"/>
                  </a:lnTo>
                  <a:lnTo>
                    <a:pt x="55" y="528"/>
                  </a:lnTo>
                  <a:lnTo>
                    <a:pt x="45" y="514"/>
                  </a:lnTo>
                  <a:lnTo>
                    <a:pt x="35" y="501"/>
                  </a:lnTo>
                  <a:lnTo>
                    <a:pt x="35" y="501"/>
                  </a:lnTo>
                  <a:lnTo>
                    <a:pt x="34" y="497"/>
                  </a:lnTo>
                  <a:lnTo>
                    <a:pt x="32" y="491"/>
                  </a:lnTo>
                  <a:lnTo>
                    <a:pt x="29" y="479"/>
                  </a:lnTo>
                  <a:lnTo>
                    <a:pt x="29" y="479"/>
                  </a:lnTo>
                  <a:lnTo>
                    <a:pt x="23" y="446"/>
                  </a:lnTo>
                  <a:lnTo>
                    <a:pt x="23" y="446"/>
                  </a:lnTo>
                  <a:lnTo>
                    <a:pt x="19" y="411"/>
                  </a:lnTo>
                  <a:lnTo>
                    <a:pt x="18" y="376"/>
                  </a:lnTo>
                  <a:lnTo>
                    <a:pt x="18" y="342"/>
                  </a:lnTo>
                  <a:lnTo>
                    <a:pt x="19" y="307"/>
                  </a:lnTo>
                  <a:lnTo>
                    <a:pt x="19" y="307"/>
                  </a:lnTo>
                  <a:lnTo>
                    <a:pt x="23" y="272"/>
                  </a:lnTo>
                  <a:lnTo>
                    <a:pt x="29" y="238"/>
                  </a:lnTo>
                  <a:lnTo>
                    <a:pt x="36" y="203"/>
                  </a:lnTo>
                  <a:lnTo>
                    <a:pt x="47" y="169"/>
                  </a:lnTo>
                  <a:lnTo>
                    <a:pt x="47" y="169"/>
                  </a:lnTo>
                  <a:lnTo>
                    <a:pt x="57" y="137"/>
                  </a:lnTo>
                  <a:lnTo>
                    <a:pt x="70" y="106"/>
                  </a:lnTo>
                  <a:lnTo>
                    <a:pt x="79" y="90"/>
                  </a:lnTo>
                  <a:lnTo>
                    <a:pt x="88" y="76"/>
                  </a:lnTo>
                  <a:lnTo>
                    <a:pt x="96" y="63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120" y="39"/>
                  </a:lnTo>
                  <a:lnTo>
                    <a:pt x="131" y="29"/>
                  </a:lnTo>
                  <a:lnTo>
                    <a:pt x="146" y="22"/>
                  </a:lnTo>
                  <a:lnTo>
                    <a:pt x="161" y="17"/>
                  </a:lnTo>
                  <a:lnTo>
                    <a:pt x="161" y="17"/>
                  </a:lnTo>
                  <a:lnTo>
                    <a:pt x="164" y="16"/>
                  </a:lnTo>
                  <a:lnTo>
                    <a:pt x="166" y="13"/>
                  </a:lnTo>
                  <a:lnTo>
                    <a:pt x="166" y="10"/>
                  </a:lnTo>
                  <a:lnTo>
                    <a:pt x="166" y="7"/>
                  </a:lnTo>
                  <a:lnTo>
                    <a:pt x="165" y="4"/>
                  </a:lnTo>
                  <a:lnTo>
                    <a:pt x="162" y="1"/>
                  </a:lnTo>
                  <a:lnTo>
                    <a:pt x="159" y="0"/>
                  </a:lnTo>
                  <a:lnTo>
                    <a:pt x="156" y="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3" name="Freeform 122">
              <a:extLst>
                <a:ext uri="{FF2B5EF4-FFF2-40B4-BE49-F238E27FC236}">
                  <a16:creationId xmlns:a16="http://schemas.microsoft.com/office/drawing/2014/main" id="{82D05F95-8E05-CAB3-5737-EC1681BB4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777"/>
              <a:ext cx="188" cy="218"/>
            </a:xfrm>
            <a:custGeom>
              <a:avLst/>
              <a:gdLst>
                <a:gd name="T0" fmla="*/ 551 w 562"/>
                <a:gd name="T1" fmla="*/ 0 h 653"/>
                <a:gd name="T2" fmla="*/ 535 w 562"/>
                <a:gd name="T3" fmla="*/ 6 h 653"/>
                <a:gd name="T4" fmla="*/ 522 w 562"/>
                <a:gd name="T5" fmla="*/ 16 h 653"/>
                <a:gd name="T6" fmla="*/ 512 w 562"/>
                <a:gd name="T7" fmla="*/ 28 h 653"/>
                <a:gd name="T8" fmla="*/ 497 w 562"/>
                <a:gd name="T9" fmla="*/ 60 h 653"/>
                <a:gd name="T10" fmla="*/ 484 w 562"/>
                <a:gd name="T11" fmla="*/ 109 h 653"/>
                <a:gd name="T12" fmla="*/ 477 w 562"/>
                <a:gd name="T13" fmla="*/ 125 h 653"/>
                <a:gd name="T14" fmla="*/ 468 w 562"/>
                <a:gd name="T15" fmla="*/ 139 h 653"/>
                <a:gd name="T16" fmla="*/ 461 w 562"/>
                <a:gd name="T17" fmla="*/ 147 h 653"/>
                <a:gd name="T18" fmla="*/ 435 w 562"/>
                <a:gd name="T19" fmla="*/ 161 h 653"/>
                <a:gd name="T20" fmla="*/ 416 w 562"/>
                <a:gd name="T21" fmla="*/ 171 h 653"/>
                <a:gd name="T22" fmla="*/ 379 w 562"/>
                <a:gd name="T23" fmla="*/ 192 h 653"/>
                <a:gd name="T24" fmla="*/ 362 w 562"/>
                <a:gd name="T25" fmla="*/ 204 h 653"/>
                <a:gd name="T26" fmla="*/ 328 w 562"/>
                <a:gd name="T27" fmla="*/ 231 h 653"/>
                <a:gd name="T28" fmla="*/ 268 w 562"/>
                <a:gd name="T29" fmla="*/ 294 h 653"/>
                <a:gd name="T30" fmla="*/ 241 w 562"/>
                <a:gd name="T31" fmla="*/ 328 h 653"/>
                <a:gd name="T32" fmla="*/ 125 w 562"/>
                <a:gd name="T33" fmla="*/ 473 h 653"/>
                <a:gd name="T34" fmla="*/ 62 w 562"/>
                <a:gd name="T35" fmla="*/ 556 h 653"/>
                <a:gd name="T36" fmla="*/ 1 w 562"/>
                <a:gd name="T37" fmla="*/ 641 h 653"/>
                <a:gd name="T38" fmla="*/ 0 w 562"/>
                <a:gd name="T39" fmla="*/ 647 h 653"/>
                <a:gd name="T40" fmla="*/ 4 w 562"/>
                <a:gd name="T41" fmla="*/ 651 h 653"/>
                <a:gd name="T42" fmla="*/ 10 w 562"/>
                <a:gd name="T43" fmla="*/ 653 h 653"/>
                <a:gd name="T44" fmla="*/ 17 w 562"/>
                <a:gd name="T45" fmla="*/ 650 h 653"/>
                <a:gd name="T46" fmla="*/ 124 w 562"/>
                <a:gd name="T47" fmla="*/ 503 h 653"/>
                <a:gd name="T48" fmla="*/ 236 w 562"/>
                <a:gd name="T49" fmla="*/ 360 h 653"/>
                <a:gd name="T50" fmla="*/ 264 w 562"/>
                <a:gd name="T51" fmla="*/ 327 h 653"/>
                <a:gd name="T52" fmla="*/ 322 w 562"/>
                <a:gd name="T53" fmla="*/ 261 h 653"/>
                <a:gd name="T54" fmla="*/ 354 w 562"/>
                <a:gd name="T55" fmla="*/ 231 h 653"/>
                <a:gd name="T56" fmla="*/ 372 w 562"/>
                <a:gd name="T57" fmla="*/ 218 h 653"/>
                <a:gd name="T58" fmla="*/ 407 w 562"/>
                <a:gd name="T59" fmla="*/ 195 h 653"/>
                <a:gd name="T60" fmla="*/ 426 w 562"/>
                <a:gd name="T61" fmla="*/ 186 h 653"/>
                <a:gd name="T62" fmla="*/ 460 w 562"/>
                <a:gd name="T63" fmla="*/ 169 h 653"/>
                <a:gd name="T64" fmla="*/ 474 w 562"/>
                <a:gd name="T65" fmla="*/ 158 h 653"/>
                <a:gd name="T66" fmla="*/ 487 w 562"/>
                <a:gd name="T67" fmla="*/ 144 h 653"/>
                <a:gd name="T68" fmla="*/ 492 w 562"/>
                <a:gd name="T69" fmla="*/ 135 h 653"/>
                <a:gd name="T70" fmla="*/ 503 w 562"/>
                <a:gd name="T71" fmla="*/ 107 h 653"/>
                <a:gd name="T72" fmla="*/ 512 w 562"/>
                <a:gd name="T73" fmla="*/ 69 h 653"/>
                <a:gd name="T74" fmla="*/ 522 w 562"/>
                <a:gd name="T75" fmla="*/ 44 h 653"/>
                <a:gd name="T76" fmla="*/ 534 w 562"/>
                <a:gd name="T77" fmla="*/ 30 h 653"/>
                <a:gd name="T78" fmla="*/ 547 w 562"/>
                <a:gd name="T79" fmla="*/ 19 h 653"/>
                <a:gd name="T80" fmla="*/ 556 w 562"/>
                <a:gd name="T81" fmla="*/ 16 h 653"/>
                <a:gd name="T82" fmla="*/ 562 w 562"/>
                <a:gd name="T83" fmla="*/ 12 h 653"/>
                <a:gd name="T84" fmla="*/ 562 w 562"/>
                <a:gd name="T85" fmla="*/ 6 h 653"/>
                <a:gd name="T86" fmla="*/ 559 w 562"/>
                <a:gd name="T87" fmla="*/ 2 h 653"/>
                <a:gd name="T88" fmla="*/ 551 w 562"/>
                <a:gd name="T89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62" h="653">
                  <a:moveTo>
                    <a:pt x="551" y="0"/>
                  </a:moveTo>
                  <a:lnTo>
                    <a:pt x="551" y="0"/>
                  </a:lnTo>
                  <a:lnTo>
                    <a:pt x="543" y="2"/>
                  </a:lnTo>
                  <a:lnTo>
                    <a:pt x="535" y="6"/>
                  </a:lnTo>
                  <a:lnTo>
                    <a:pt x="528" y="11"/>
                  </a:lnTo>
                  <a:lnTo>
                    <a:pt x="522" y="16"/>
                  </a:lnTo>
                  <a:lnTo>
                    <a:pt x="516" y="22"/>
                  </a:lnTo>
                  <a:lnTo>
                    <a:pt x="512" y="28"/>
                  </a:lnTo>
                  <a:lnTo>
                    <a:pt x="503" y="44"/>
                  </a:lnTo>
                  <a:lnTo>
                    <a:pt x="497" y="60"/>
                  </a:lnTo>
                  <a:lnTo>
                    <a:pt x="493" y="76"/>
                  </a:lnTo>
                  <a:lnTo>
                    <a:pt x="484" y="109"/>
                  </a:lnTo>
                  <a:lnTo>
                    <a:pt x="484" y="109"/>
                  </a:lnTo>
                  <a:lnTo>
                    <a:pt x="477" y="125"/>
                  </a:lnTo>
                  <a:lnTo>
                    <a:pt x="474" y="132"/>
                  </a:lnTo>
                  <a:lnTo>
                    <a:pt x="468" y="139"/>
                  </a:lnTo>
                  <a:lnTo>
                    <a:pt x="468" y="139"/>
                  </a:lnTo>
                  <a:lnTo>
                    <a:pt x="461" y="147"/>
                  </a:lnTo>
                  <a:lnTo>
                    <a:pt x="452" y="152"/>
                  </a:lnTo>
                  <a:lnTo>
                    <a:pt x="435" y="161"/>
                  </a:lnTo>
                  <a:lnTo>
                    <a:pt x="435" y="161"/>
                  </a:lnTo>
                  <a:lnTo>
                    <a:pt x="416" y="171"/>
                  </a:lnTo>
                  <a:lnTo>
                    <a:pt x="397" y="182"/>
                  </a:lnTo>
                  <a:lnTo>
                    <a:pt x="379" y="192"/>
                  </a:lnTo>
                  <a:lnTo>
                    <a:pt x="362" y="204"/>
                  </a:lnTo>
                  <a:lnTo>
                    <a:pt x="362" y="204"/>
                  </a:lnTo>
                  <a:lnTo>
                    <a:pt x="344" y="218"/>
                  </a:lnTo>
                  <a:lnTo>
                    <a:pt x="328" y="231"/>
                  </a:lnTo>
                  <a:lnTo>
                    <a:pt x="297" y="262"/>
                  </a:lnTo>
                  <a:lnTo>
                    <a:pt x="268" y="294"/>
                  </a:lnTo>
                  <a:lnTo>
                    <a:pt x="241" y="328"/>
                  </a:lnTo>
                  <a:lnTo>
                    <a:pt x="241" y="328"/>
                  </a:lnTo>
                  <a:lnTo>
                    <a:pt x="182" y="400"/>
                  </a:lnTo>
                  <a:lnTo>
                    <a:pt x="125" y="473"/>
                  </a:lnTo>
                  <a:lnTo>
                    <a:pt x="125" y="473"/>
                  </a:lnTo>
                  <a:lnTo>
                    <a:pt x="62" y="556"/>
                  </a:lnTo>
                  <a:lnTo>
                    <a:pt x="1" y="641"/>
                  </a:lnTo>
                  <a:lnTo>
                    <a:pt x="1" y="641"/>
                  </a:lnTo>
                  <a:lnTo>
                    <a:pt x="0" y="644"/>
                  </a:lnTo>
                  <a:lnTo>
                    <a:pt x="0" y="647"/>
                  </a:lnTo>
                  <a:lnTo>
                    <a:pt x="1" y="650"/>
                  </a:lnTo>
                  <a:lnTo>
                    <a:pt x="4" y="651"/>
                  </a:lnTo>
                  <a:lnTo>
                    <a:pt x="7" y="653"/>
                  </a:lnTo>
                  <a:lnTo>
                    <a:pt x="10" y="653"/>
                  </a:lnTo>
                  <a:lnTo>
                    <a:pt x="14" y="653"/>
                  </a:lnTo>
                  <a:lnTo>
                    <a:pt x="17" y="650"/>
                  </a:lnTo>
                  <a:lnTo>
                    <a:pt x="17" y="650"/>
                  </a:lnTo>
                  <a:lnTo>
                    <a:pt x="124" y="503"/>
                  </a:lnTo>
                  <a:lnTo>
                    <a:pt x="179" y="430"/>
                  </a:lnTo>
                  <a:lnTo>
                    <a:pt x="236" y="360"/>
                  </a:lnTo>
                  <a:lnTo>
                    <a:pt x="236" y="360"/>
                  </a:lnTo>
                  <a:lnTo>
                    <a:pt x="264" y="327"/>
                  </a:lnTo>
                  <a:lnTo>
                    <a:pt x="293" y="293"/>
                  </a:lnTo>
                  <a:lnTo>
                    <a:pt x="322" y="261"/>
                  </a:lnTo>
                  <a:lnTo>
                    <a:pt x="338" y="246"/>
                  </a:lnTo>
                  <a:lnTo>
                    <a:pt x="354" y="231"/>
                  </a:lnTo>
                  <a:lnTo>
                    <a:pt x="354" y="231"/>
                  </a:lnTo>
                  <a:lnTo>
                    <a:pt x="372" y="218"/>
                  </a:lnTo>
                  <a:lnTo>
                    <a:pt x="388" y="207"/>
                  </a:lnTo>
                  <a:lnTo>
                    <a:pt x="407" y="195"/>
                  </a:lnTo>
                  <a:lnTo>
                    <a:pt x="426" y="186"/>
                  </a:lnTo>
                  <a:lnTo>
                    <a:pt x="426" y="186"/>
                  </a:lnTo>
                  <a:lnTo>
                    <a:pt x="442" y="177"/>
                  </a:lnTo>
                  <a:lnTo>
                    <a:pt x="460" y="169"/>
                  </a:lnTo>
                  <a:lnTo>
                    <a:pt x="467" y="164"/>
                  </a:lnTo>
                  <a:lnTo>
                    <a:pt x="474" y="158"/>
                  </a:lnTo>
                  <a:lnTo>
                    <a:pt x="481" y="151"/>
                  </a:lnTo>
                  <a:lnTo>
                    <a:pt x="487" y="144"/>
                  </a:lnTo>
                  <a:lnTo>
                    <a:pt x="487" y="144"/>
                  </a:lnTo>
                  <a:lnTo>
                    <a:pt x="492" y="135"/>
                  </a:lnTo>
                  <a:lnTo>
                    <a:pt x="496" y="126"/>
                  </a:lnTo>
                  <a:lnTo>
                    <a:pt x="503" y="107"/>
                  </a:lnTo>
                  <a:lnTo>
                    <a:pt x="512" y="69"/>
                  </a:lnTo>
                  <a:lnTo>
                    <a:pt x="512" y="69"/>
                  </a:lnTo>
                  <a:lnTo>
                    <a:pt x="519" y="52"/>
                  </a:lnTo>
                  <a:lnTo>
                    <a:pt x="522" y="44"/>
                  </a:lnTo>
                  <a:lnTo>
                    <a:pt x="528" y="37"/>
                  </a:lnTo>
                  <a:lnTo>
                    <a:pt x="534" y="30"/>
                  </a:lnTo>
                  <a:lnTo>
                    <a:pt x="540" y="24"/>
                  </a:lnTo>
                  <a:lnTo>
                    <a:pt x="547" y="19"/>
                  </a:lnTo>
                  <a:lnTo>
                    <a:pt x="556" y="16"/>
                  </a:lnTo>
                  <a:lnTo>
                    <a:pt x="556" y="16"/>
                  </a:lnTo>
                  <a:lnTo>
                    <a:pt x="559" y="15"/>
                  </a:lnTo>
                  <a:lnTo>
                    <a:pt x="562" y="12"/>
                  </a:lnTo>
                  <a:lnTo>
                    <a:pt x="562" y="9"/>
                  </a:lnTo>
                  <a:lnTo>
                    <a:pt x="562" y="6"/>
                  </a:lnTo>
                  <a:lnTo>
                    <a:pt x="560" y="3"/>
                  </a:lnTo>
                  <a:lnTo>
                    <a:pt x="559" y="2"/>
                  </a:lnTo>
                  <a:lnTo>
                    <a:pt x="556" y="0"/>
                  </a:lnTo>
                  <a:lnTo>
                    <a:pt x="551" y="0"/>
                  </a:lnTo>
                  <a:lnTo>
                    <a:pt x="5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4" name="Freeform 123">
              <a:extLst>
                <a:ext uri="{FF2B5EF4-FFF2-40B4-BE49-F238E27FC236}">
                  <a16:creationId xmlns:a16="http://schemas.microsoft.com/office/drawing/2014/main" id="{1CDAFC32-6EC4-5147-CDC1-2B03BDB47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3" y="732"/>
              <a:ext cx="326" cy="744"/>
            </a:xfrm>
            <a:custGeom>
              <a:avLst/>
              <a:gdLst>
                <a:gd name="T0" fmla="*/ 939 w 978"/>
                <a:gd name="T1" fmla="*/ 2004 h 2232"/>
                <a:gd name="T2" fmla="*/ 885 w 978"/>
                <a:gd name="T3" fmla="*/ 2064 h 2232"/>
                <a:gd name="T4" fmla="*/ 750 w 978"/>
                <a:gd name="T5" fmla="*/ 2153 h 2232"/>
                <a:gd name="T6" fmla="*/ 625 w 978"/>
                <a:gd name="T7" fmla="*/ 2195 h 2232"/>
                <a:gd name="T8" fmla="*/ 489 w 978"/>
                <a:gd name="T9" fmla="*/ 2213 h 2232"/>
                <a:gd name="T10" fmla="*/ 350 w 978"/>
                <a:gd name="T11" fmla="*/ 2208 h 2232"/>
                <a:gd name="T12" fmla="*/ 270 w 978"/>
                <a:gd name="T13" fmla="*/ 2186 h 2232"/>
                <a:gd name="T14" fmla="*/ 203 w 978"/>
                <a:gd name="T15" fmla="*/ 2145 h 2232"/>
                <a:gd name="T16" fmla="*/ 146 w 978"/>
                <a:gd name="T17" fmla="*/ 2090 h 2232"/>
                <a:gd name="T18" fmla="*/ 83 w 978"/>
                <a:gd name="T19" fmla="*/ 1985 h 2232"/>
                <a:gd name="T20" fmla="*/ 32 w 978"/>
                <a:gd name="T21" fmla="*/ 1824 h 2232"/>
                <a:gd name="T22" fmla="*/ 19 w 978"/>
                <a:gd name="T23" fmla="*/ 1705 h 2232"/>
                <a:gd name="T24" fmla="*/ 28 w 978"/>
                <a:gd name="T25" fmla="*/ 1524 h 2232"/>
                <a:gd name="T26" fmla="*/ 69 w 978"/>
                <a:gd name="T27" fmla="*/ 1348 h 2232"/>
                <a:gd name="T28" fmla="*/ 124 w 978"/>
                <a:gd name="T29" fmla="*/ 1224 h 2232"/>
                <a:gd name="T30" fmla="*/ 175 w 978"/>
                <a:gd name="T31" fmla="*/ 1149 h 2232"/>
                <a:gd name="T32" fmla="*/ 266 w 978"/>
                <a:gd name="T33" fmla="*/ 1048 h 2232"/>
                <a:gd name="T34" fmla="*/ 293 w 978"/>
                <a:gd name="T35" fmla="*/ 1016 h 2232"/>
                <a:gd name="T36" fmla="*/ 368 w 978"/>
                <a:gd name="T37" fmla="*/ 904 h 2232"/>
                <a:gd name="T38" fmla="*/ 423 w 978"/>
                <a:gd name="T39" fmla="*/ 801 h 2232"/>
                <a:gd name="T40" fmla="*/ 492 w 978"/>
                <a:gd name="T41" fmla="*/ 642 h 2232"/>
                <a:gd name="T42" fmla="*/ 572 w 978"/>
                <a:gd name="T43" fmla="*/ 392 h 2232"/>
                <a:gd name="T44" fmla="*/ 616 w 978"/>
                <a:gd name="T45" fmla="*/ 270 h 2232"/>
                <a:gd name="T46" fmla="*/ 647 w 978"/>
                <a:gd name="T47" fmla="*/ 213 h 2232"/>
                <a:gd name="T48" fmla="*/ 698 w 978"/>
                <a:gd name="T49" fmla="*/ 150 h 2232"/>
                <a:gd name="T50" fmla="*/ 746 w 978"/>
                <a:gd name="T51" fmla="*/ 111 h 2232"/>
                <a:gd name="T52" fmla="*/ 889 w 978"/>
                <a:gd name="T53" fmla="*/ 42 h 2232"/>
                <a:gd name="T54" fmla="*/ 964 w 978"/>
                <a:gd name="T55" fmla="*/ 17 h 2232"/>
                <a:gd name="T56" fmla="*/ 969 w 978"/>
                <a:gd name="T57" fmla="*/ 6 h 2232"/>
                <a:gd name="T58" fmla="*/ 959 w 978"/>
                <a:gd name="T59" fmla="*/ 0 h 2232"/>
                <a:gd name="T60" fmla="*/ 842 w 978"/>
                <a:gd name="T61" fmla="*/ 41 h 2232"/>
                <a:gd name="T62" fmla="*/ 734 w 978"/>
                <a:gd name="T63" fmla="*/ 98 h 2232"/>
                <a:gd name="T64" fmla="*/ 672 w 978"/>
                <a:gd name="T65" fmla="*/ 152 h 2232"/>
                <a:gd name="T66" fmla="*/ 632 w 978"/>
                <a:gd name="T67" fmla="*/ 203 h 2232"/>
                <a:gd name="T68" fmla="*/ 585 w 978"/>
                <a:gd name="T69" fmla="*/ 300 h 2232"/>
                <a:gd name="T70" fmla="*/ 531 w 978"/>
                <a:gd name="T71" fmla="*/ 465 h 2232"/>
                <a:gd name="T72" fmla="*/ 441 w 978"/>
                <a:gd name="T73" fmla="*/ 722 h 2232"/>
                <a:gd name="T74" fmla="*/ 384 w 978"/>
                <a:gd name="T75" fmla="*/ 841 h 2232"/>
                <a:gd name="T76" fmla="*/ 318 w 978"/>
                <a:gd name="T77" fmla="*/ 946 h 2232"/>
                <a:gd name="T78" fmla="*/ 264 w 978"/>
                <a:gd name="T79" fmla="*/ 1027 h 2232"/>
                <a:gd name="T80" fmla="*/ 197 w 978"/>
                <a:gd name="T81" fmla="*/ 1097 h 2232"/>
                <a:gd name="T82" fmla="*/ 115 w 978"/>
                <a:gd name="T83" fmla="*/ 1206 h 2232"/>
                <a:gd name="T84" fmla="*/ 73 w 978"/>
                <a:gd name="T85" fmla="*/ 1287 h 2232"/>
                <a:gd name="T86" fmla="*/ 19 w 978"/>
                <a:gd name="T87" fmla="*/ 1464 h 2232"/>
                <a:gd name="T88" fmla="*/ 0 w 978"/>
                <a:gd name="T89" fmla="*/ 1650 h 2232"/>
                <a:gd name="T90" fmla="*/ 7 w 978"/>
                <a:gd name="T91" fmla="*/ 1783 h 2232"/>
                <a:gd name="T92" fmla="*/ 53 w 978"/>
                <a:gd name="T93" fmla="*/ 1955 h 2232"/>
                <a:gd name="T94" fmla="*/ 107 w 978"/>
                <a:gd name="T95" fmla="*/ 2064 h 2232"/>
                <a:gd name="T96" fmla="*/ 181 w 978"/>
                <a:gd name="T97" fmla="*/ 2150 h 2232"/>
                <a:gd name="T98" fmla="*/ 242 w 978"/>
                <a:gd name="T99" fmla="*/ 2194 h 2232"/>
                <a:gd name="T100" fmla="*/ 299 w 978"/>
                <a:gd name="T101" fmla="*/ 2216 h 2232"/>
                <a:gd name="T102" fmla="*/ 390 w 978"/>
                <a:gd name="T103" fmla="*/ 2230 h 2232"/>
                <a:gd name="T104" fmla="*/ 505 w 978"/>
                <a:gd name="T105" fmla="*/ 2229 h 2232"/>
                <a:gd name="T106" fmla="*/ 645 w 978"/>
                <a:gd name="T107" fmla="*/ 2208 h 2232"/>
                <a:gd name="T108" fmla="*/ 800 w 978"/>
                <a:gd name="T109" fmla="*/ 2147 h 2232"/>
                <a:gd name="T110" fmla="*/ 901 w 978"/>
                <a:gd name="T111" fmla="*/ 2072 h 2232"/>
                <a:gd name="T112" fmla="*/ 955 w 978"/>
                <a:gd name="T113" fmla="*/ 2012 h 2232"/>
                <a:gd name="T114" fmla="*/ 977 w 978"/>
                <a:gd name="T115" fmla="*/ 1973 h 2232"/>
                <a:gd name="T116" fmla="*/ 966 w 978"/>
                <a:gd name="T117" fmla="*/ 1967 h 2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78" h="2232">
                  <a:moveTo>
                    <a:pt x="961" y="1970"/>
                  </a:moveTo>
                  <a:lnTo>
                    <a:pt x="961" y="1970"/>
                  </a:lnTo>
                  <a:lnTo>
                    <a:pt x="950" y="1987"/>
                  </a:lnTo>
                  <a:lnTo>
                    <a:pt x="939" y="2004"/>
                  </a:lnTo>
                  <a:lnTo>
                    <a:pt x="926" y="2020"/>
                  </a:lnTo>
                  <a:lnTo>
                    <a:pt x="912" y="2034"/>
                  </a:lnTo>
                  <a:lnTo>
                    <a:pt x="899" y="2049"/>
                  </a:lnTo>
                  <a:lnTo>
                    <a:pt x="885" y="2064"/>
                  </a:lnTo>
                  <a:lnTo>
                    <a:pt x="854" y="2090"/>
                  </a:lnTo>
                  <a:lnTo>
                    <a:pt x="820" y="2113"/>
                  </a:lnTo>
                  <a:lnTo>
                    <a:pt x="787" y="2134"/>
                  </a:lnTo>
                  <a:lnTo>
                    <a:pt x="750" y="2153"/>
                  </a:lnTo>
                  <a:lnTo>
                    <a:pt x="714" y="2167"/>
                  </a:lnTo>
                  <a:lnTo>
                    <a:pt x="714" y="2167"/>
                  </a:lnTo>
                  <a:lnTo>
                    <a:pt x="670" y="2183"/>
                  </a:lnTo>
                  <a:lnTo>
                    <a:pt x="625" y="2195"/>
                  </a:lnTo>
                  <a:lnTo>
                    <a:pt x="580" y="2204"/>
                  </a:lnTo>
                  <a:lnTo>
                    <a:pt x="534" y="2210"/>
                  </a:lnTo>
                  <a:lnTo>
                    <a:pt x="534" y="2210"/>
                  </a:lnTo>
                  <a:lnTo>
                    <a:pt x="489" y="2213"/>
                  </a:lnTo>
                  <a:lnTo>
                    <a:pt x="442" y="2214"/>
                  </a:lnTo>
                  <a:lnTo>
                    <a:pt x="397" y="2213"/>
                  </a:lnTo>
                  <a:lnTo>
                    <a:pt x="350" y="2208"/>
                  </a:lnTo>
                  <a:lnTo>
                    <a:pt x="350" y="2208"/>
                  </a:lnTo>
                  <a:lnTo>
                    <a:pt x="330" y="2205"/>
                  </a:lnTo>
                  <a:lnTo>
                    <a:pt x="310" y="2201"/>
                  </a:lnTo>
                  <a:lnTo>
                    <a:pt x="289" y="2194"/>
                  </a:lnTo>
                  <a:lnTo>
                    <a:pt x="270" y="2186"/>
                  </a:lnTo>
                  <a:lnTo>
                    <a:pt x="253" y="2178"/>
                  </a:lnTo>
                  <a:lnTo>
                    <a:pt x="235" y="2169"/>
                  </a:lnTo>
                  <a:lnTo>
                    <a:pt x="218" y="2157"/>
                  </a:lnTo>
                  <a:lnTo>
                    <a:pt x="203" y="2145"/>
                  </a:lnTo>
                  <a:lnTo>
                    <a:pt x="187" y="2132"/>
                  </a:lnTo>
                  <a:lnTo>
                    <a:pt x="172" y="2119"/>
                  </a:lnTo>
                  <a:lnTo>
                    <a:pt x="159" y="2104"/>
                  </a:lnTo>
                  <a:lnTo>
                    <a:pt x="146" y="2090"/>
                  </a:lnTo>
                  <a:lnTo>
                    <a:pt x="134" y="2074"/>
                  </a:lnTo>
                  <a:lnTo>
                    <a:pt x="123" y="2056"/>
                  </a:lnTo>
                  <a:lnTo>
                    <a:pt x="101" y="2021"/>
                  </a:lnTo>
                  <a:lnTo>
                    <a:pt x="83" y="1985"/>
                  </a:lnTo>
                  <a:lnTo>
                    <a:pt x="67" y="1945"/>
                  </a:lnTo>
                  <a:lnTo>
                    <a:pt x="53" y="1906"/>
                  </a:lnTo>
                  <a:lnTo>
                    <a:pt x="42" y="1865"/>
                  </a:lnTo>
                  <a:lnTo>
                    <a:pt x="32" y="1824"/>
                  </a:lnTo>
                  <a:lnTo>
                    <a:pt x="26" y="1783"/>
                  </a:lnTo>
                  <a:lnTo>
                    <a:pt x="22" y="1743"/>
                  </a:lnTo>
                  <a:lnTo>
                    <a:pt x="19" y="1705"/>
                  </a:lnTo>
                  <a:lnTo>
                    <a:pt x="19" y="1705"/>
                  </a:lnTo>
                  <a:lnTo>
                    <a:pt x="18" y="1660"/>
                  </a:lnTo>
                  <a:lnTo>
                    <a:pt x="19" y="1615"/>
                  </a:lnTo>
                  <a:lnTo>
                    <a:pt x="22" y="1569"/>
                  </a:lnTo>
                  <a:lnTo>
                    <a:pt x="28" y="1524"/>
                  </a:lnTo>
                  <a:lnTo>
                    <a:pt x="35" y="1480"/>
                  </a:lnTo>
                  <a:lnTo>
                    <a:pt x="44" y="1436"/>
                  </a:lnTo>
                  <a:lnTo>
                    <a:pt x="55" y="1392"/>
                  </a:lnTo>
                  <a:lnTo>
                    <a:pt x="69" y="1348"/>
                  </a:lnTo>
                  <a:lnTo>
                    <a:pt x="69" y="1348"/>
                  </a:lnTo>
                  <a:lnTo>
                    <a:pt x="85" y="1306"/>
                  </a:lnTo>
                  <a:lnTo>
                    <a:pt x="102" y="1263"/>
                  </a:lnTo>
                  <a:lnTo>
                    <a:pt x="124" y="1224"/>
                  </a:lnTo>
                  <a:lnTo>
                    <a:pt x="136" y="1205"/>
                  </a:lnTo>
                  <a:lnTo>
                    <a:pt x="149" y="1186"/>
                  </a:lnTo>
                  <a:lnTo>
                    <a:pt x="149" y="1186"/>
                  </a:lnTo>
                  <a:lnTo>
                    <a:pt x="175" y="1149"/>
                  </a:lnTo>
                  <a:lnTo>
                    <a:pt x="204" y="1116"/>
                  </a:lnTo>
                  <a:lnTo>
                    <a:pt x="235" y="1082"/>
                  </a:lnTo>
                  <a:lnTo>
                    <a:pt x="266" y="1048"/>
                  </a:lnTo>
                  <a:lnTo>
                    <a:pt x="266" y="1048"/>
                  </a:lnTo>
                  <a:lnTo>
                    <a:pt x="280" y="1032"/>
                  </a:lnTo>
                  <a:lnTo>
                    <a:pt x="288" y="1025"/>
                  </a:lnTo>
                  <a:lnTo>
                    <a:pt x="293" y="1016"/>
                  </a:lnTo>
                  <a:lnTo>
                    <a:pt x="293" y="1016"/>
                  </a:lnTo>
                  <a:lnTo>
                    <a:pt x="320" y="977"/>
                  </a:lnTo>
                  <a:lnTo>
                    <a:pt x="320" y="977"/>
                  </a:lnTo>
                  <a:lnTo>
                    <a:pt x="352" y="929"/>
                  </a:lnTo>
                  <a:lnTo>
                    <a:pt x="368" y="904"/>
                  </a:lnTo>
                  <a:lnTo>
                    <a:pt x="383" y="879"/>
                  </a:lnTo>
                  <a:lnTo>
                    <a:pt x="383" y="879"/>
                  </a:lnTo>
                  <a:lnTo>
                    <a:pt x="404" y="841"/>
                  </a:lnTo>
                  <a:lnTo>
                    <a:pt x="423" y="801"/>
                  </a:lnTo>
                  <a:lnTo>
                    <a:pt x="442" y="762"/>
                  </a:lnTo>
                  <a:lnTo>
                    <a:pt x="460" y="722"/>
                  </a:lnTo>
                  <a:lnTo>
                    <a:pt x="476" y="681"/>
                  </a:lnTo>
                  <a:lnTo>
                    <a:pt x="492" y="642"/>
                  </a:lnTo>
                  <a:lnTo>
                    <a:pt x="520" y="559"/>
                  </a:lnTo>
                  <a:lnTo>
                    <a:pt x="520" y="559"/>
                  </a:lnTo>
                  <a:lnTo>
                    <a:pt x="547" y="475"/>
                  </a:lnTo>
                  <a:lnTo>
                    <a:pt x="572" y="392"/>
                  </a:lnTo>
                  <a:lnTo>
                    <a:pt x="572" y="392"/>
                  </a:lnTo>
                  <a:lnTo>
                    <a:pt x="585" y="351"/>
                  </a:lnTo>
                  <a:lnTo>
                    <a:pt x="600" y="310"/>
                  </a:lnTo>
                  <a:lnTo>
                    <a:pt x="616" y="270"/>
                  </a:lnTo>
                  <a:lnTo>
                    <a:pt x="625" y="251"/>
                  </a:lnTo>
                  <a:lnTo>
                    <a:pt x="635" y="232"/>
                  </a:lnTo>
                  <a:lnTo>
                    <a:pt x="635" y="232"/>
                  </a:lnTo>
                  <a:lnTo>
                    <a:pt x="647" y="213"/>
                  </a:lnTo>
                  <a:lnTo>
                    <a:pt x="658" y="197"/>
                  </a:lnTo>
                  <a:lnTo>
                    <a:pt x="670" y="181"/>
                  </a:lnTo>
                  <a:lnTo>
                    <a:pt x="683" y="165"/>
                  </a:lnTo>
                  <a:lnTo>
                    <a:pt x="698" y="150"/>
                  </a:lnTo>
                  <a:lnTo>
                    <a:pt x="714" y="136"/>
                  </a:lnTo>
                  <a:lnTo>
                    <a:pt x="730" y="124"/>
                  </a:lnTo>
                  <a:lnTo>
                    <a:pt x="746" y="111"/>
                  </a:lnTo>
                  <a:lnTo>
                    <a:pt x="746" y="111"/>
                  </a:lnTo>
                  <a:lnTo>
                    <a:pt x="780" y="90"/>
                  </a:lnTo>
                  <a:lnTo>
                    <a:pt x="816" y="71"/>
                  </a:lnTo>
                  <a:lnTo>
                    <a:pt x="853" y="57"/>
                  </a:lnTo>
                  <a:lnTo>
                    <a:pt x="889" y="42"/>
                  </a:lnTo>
                  <a:lnTo>
                    <a:pt x="889" y="42"/>
                  </a:lnTo>
                  <a:lnTo>
                    <a:pt x="927" y="29"/>
                  </a:lnTo>
                  <a:lnTo>
                    <a:pt x="964" y="17"/>
                  </a:lnTo>
                  <a:lnTo>
                    <a:pt x="964" y="17"/>
                  </a:lnTo>
                  <a:lnTo>
                    <a:pt x="966" y="16"/>
                  </a:lnTo>
                  <a:lnTo>
                    <a:pt x="969" y="13"/>
                  </a:lnTo>
                  <a:lnTo>
                    <a:pt x="969" y="10"/>
                  </a:lnTo>
                  <a:lnTo>
                    <a:pt x="969" y="6"/>
                  </a:lnTo>
                  <a:lnTo>
                    <a:pt x="968" y="3"/>
                  </a:lnTo>
                  <a:lnTo>
                    <a:pt x="966" y="1"/>
                  </a:lnTo>
                  <a:lnTo>
                    <a:pt x="964" y="0"/>
                  </a:lnTo>
                  <a:lnTo>
                    <a:pt x="959" y="0"/>
                  </a:lnTo>
                  <a:lnTo>
                    <a:pt x="959" y="0"/>
                  </a:lnTo>
                  <a:lnTo>
                    <a:pt x="920" y="13"/>
                  </a:lnTo>
                  <a:lnTo>
                    <a:pt x="882" y="26"/>
                  </a:lnTo>
                  <a:lnTo>
                    <a:pt x="842" y="41"/>
                  </a:lnTo>
                  <a:lnTo>
                    <a:pt x="806" y="58"/>
                  </a:lnTo>
                  <a:lnTo>
                    <a:pt x="769" y="76"/>
                  </a:lnTo>
                  <a:lnTo>
                    <a:pt x="752" y="88"/>
                  </a:lnTo>
                  <a:lnTo>
                    <a:pt x="734" y="98"/>
                  </a:lnTo>
                  <a:lnTo>
                    <a:pt x="718" y="110"/>
                  </a:lnTo>
                  <a:lnTo>
                    <a:pt x="702" y="123"/>
                  </a:lnTo>
                  <a:lnTo>
                    <a:pt x="686" y="137"/>
                  </a:lnTo>
                  <a:lnTo>
                    <a:pt x="672" y="152"/>
                  </a:lnTo>
                  <a:lnTo>
                    <a:pt x="672" y="152"/>
                  </a:lnTo>
                  <a:lnTo>
                    <a:pt x="657" y="168"/>
                  </a:lnTo>
                  <a:lnTo>
                    <a:pt x="644" y="186"/>
                  </a:lnTo>
                  <a:lnTo>
                    <a:pt x="632" y="203"/>
                  </a:lnTo>
                  <a:lnTo>
                    <a:pt x="622" y="221"/>
                  </a:lnTo>
                  <a:lnTo>
                    <a:pt x="612" y="240"/>
                  </a:lnTo>
                  <a:lnTo>
                    <a:pt x="601" y="260"/>
                  </a:lnTo>
                  <a:lnTo>
                    <a:pt x="585" y="300"/>
                  </a:lnTo>
                  <a:lnTo>
                    <a:pt x="571" y="341"/>
                  </a:lnTo>
                  <a:lnTo>
                    <a:pt x="556" y="383"/>
                  </a:lnTo>
                  <a:lnTo>
                    <a:pt x="531" y="465"/>
                  </a:lnTo>
                  <a:lnTo>
                    <a:pt x="531" y="465"/>
                  </a:lnTo>
                  <a:lnTo>
                    <a:pt x="504" y="551"/>
                  </a:lnTo>
                  <a:lnTo>
                    <a:pt x="474" y="637"/>
                  </a:lnTo>
                  <a:lnTo>
                    <a:pt x="458" y="680"/>
                  </a:lnTo>
                  <a:lnTo>
                    <a:pt x="441" y="722"/>
                  </a:lnTo>
                  <a:lnTo>
                    <a:pt x="422" y="763"/>
                  </a:lnTo>
                  <a:lnTo>
                    <a:pt x="403" y="804"/>
                  </a:lnTo>
                  <a:lnTo>
                    <a:pt x="403" y="804"/>
                  </a:lnTo>
                  <a:lnTo>
                    <a:pt x="384" y="841"/>
                  </a:lnTo>
                  <a:lnTo>
                    <a:pt x="362" y="877"/>
                  </a:lnTo>
                  <a:lnTo>
                    <a:pt x="342" y="912"/>
                  </a:lnTo>
                  <a:lnTo>
                    <a:pt x="318" y="946"/>
                  </a:lnTo>
                  <a:lnTo>
                    <a:pt x="318" y="946"/>
                  </a:lnTo>
                  <a:lnTo>
                    <a:pt x="296" y="980"/>
                  </a:lnTo>
                  <a:lnTo>
                    <a:pt x="274" y="1013"/>
                  </a:lnTo>
                  <a:lnTo>
                    <a:pt x="274" y="1013"/>
                  </a:lnTo>
                  <a:lnTo>
                    <a:pt x="264" y="1027"/>
                  </a:lnTo>
                  <a:lnTo>
                    <a:pt x="251" y="1040"/>
                  </a:lnTo>
                  <a:lnTo>
                    <a:pt x="228" y="1063"/>
                  </a:lnTo>
                  <a:lnTo>
                    <a:pt x="228" y="1063"/>
                  </a:lnTo>
                  <a:lnTo>
                    <a:pt x="197" y="1097"/>
                  </a:lnTo>
                  <a:lnTo>
                    <a:pt x="168" y="1132"/>
                  </a:lnTo>
                  <a:lnTo>
                    <a:pt x="168" y="1132"/>
                  </a:lnTo>
                  <a:lnTo>
                    <a:pt x="140" y="1168"/>
                  </a:lnTo>
                  <a:lnTo>
                    <a:pt x="115" y="1206"/>
                  </a:lnTo>
                  <a:lnTo>
                    <a:pt x="92" y="1246"/>
                  </a:lnTo>
                  <a:lnTo>
                    <a:pt x="82" y="1266"/>
                  </a:lnTo>
                  <a:lnTo>
                    <a:pt x="73" y="1287"/>
                  </a:lnTo>
                  <a:lnTo>
                    <a:pt x="73" y="1287"/>
                  </a:lnTo>
                  <a:lnTo>
                    <a:pt x="57" y="1329"/>
                  </a:lnTo>
                  <a:lnTo>
                    <a:pt x="42" y="1375"/>
                  </a:lnTo>
                  <a:lnTo>
                    <a:pt x="29" y="1419"/>
                  </a:lnTo>
                  <a:lnTo>
                    <a:pt x="19" y="1464"/>
                  </a:lnTo>
                  <a:lnTo>
                    <a:pt x="12" y="1511"/>
                  </a:lnTo>
                  <a:lnTo>
                    <a:pt x="6" y="1556"/>
                  </a:lnTo>
                  <a:lnTo>
                    <a:pt x="1" y="1603"/>
                  </a:lnTo>
                  <a:lnTo>
                    <a:pt x="0" y="1650"/>
                  </a:lnTo>
                  <a:lnTo>
                    <a:pt x="0" y="1650"/>
                  </a:lnTo>
                  <a:lnTo>
                    <a:pt x="0" y="1693"/>
                  </a:lnTo>
                  <a:lnTo>
                    <a:pt x="3" y="1739"/>
                  </a:lnTo>
                  <a:lnTo>
                    <a:pt x="7" y="1783"/>
                  </a:lnTo>
                  <a:lnTo>
                    <a:pt x="15" y="1827"/>
                  </a:lnTo>
                  <a:lnTo>
                    <a:pt x="25" y="1870"/>
                  </a:lnTo>
                  <a:lnTo>
                    <a:pt x="36" y="1914"/>
                  </a:lnTo>
                  <a:lnTo>
                    <a:pt x="53" y="1955"/>
                  </a:lnTo>
                  <a:lnTo>
                    <a:pt x="70" y="1996"/>
                  </a:lnTo>
                  <a:lnTo>
                    <a:pt x="70" y="1996"/>
                  </a:lnTo>
                  <a:lnTo>
                    <a:pt x="86" y="2030"/>
                  </a:lnTo>
                  <a:lnTo>
                    <a:pt x="107" y="2064"/>
                  </a:lnTo>
                  <a:lnTo>
                    <a:pt x="128" y="2094"/>
                  </a:lnTo>
                  <a:lnTo>
                    <a:pt x="153" y="2123"/>
                  </a:lnTo>
                  <a:lnTo>
                    <a:pt x="166" y="2137"/>
                  </a:lnTo>
                  <a:lnTo>
                    <a:pt x="181" y="2150"/>
                  </a:lnTo>
                  <a:lnTo>
                    <a:pt x="196" y="2162"/>
                  </a:lnTo>
                  <a:lnTo>
                    <a:pt x="210" y="2173"/>
                  </a:lnTo>
                  <a:lnTo>
                    <a:pt x="226" y="2183"/>
                  </a:lnTo>
                  <a:lnTo>
                    <a:pt x="242" y="2194"/>
                  </a:lnTo>
                  <a:lnTo>
                    <a:pt x="260" y="2201"/>
                  </a:lnTo>
                  <a:lnTo>
                    <a:pt x="277" y="2210"/>
                  </a:lnTo>
                  <a:lnTo>
                    <a:pt x="277" y="2210"/>
                  </a:lnTo>
                  <a:lnTo>
                    <a:pt x="299" y="2216"/>
                  </a:lnTo>
                  <a:lnTo>
                    <a:pt x="321" y="2221"/>
                  </a:lnTo>
                  <a:lnTo>
                    <a:pt x="343" y="2226"/>
                  </a:lnTo>
                  <a:lnTo>
                    <a:pt x="366" y="2229"/>
                  </a:lnTo>
                  <a:lnTo>
                    <a:pt x="390" y="2230"/>
                  </a:lnTo>
                  <a:lnTo>
                    <a:pt x="412" y="2232"/>
                  </a:lnTo>
                  <a:lnTo>
                    <a:pt x="457" y="2232"/>
                  </a:lnTo>
                  <a:lnTo>
                    <a:pt x="457" y="2232"/>
                  </a:lnTo>
                  <a:lnTo>
                    <a:pt x="505" y="2229"/>
                  </a:lnTo>
                  <a:lnTo>
                    <a:pt x="552" y="2224"/>
                  </a:lnTo>
                  <a:lnTo>
                    <a:pt x="599" y="2219"/>
                  </a:lnTo>
                  <a:lnTo>
                    <a:pt x="645" y="2208"/>
                  </a:lnTo>
                  <a:lnTo>
                    <a:pt x="645" y="2208"/>
                  </a:lnTo>
                  <a:lnTo>
                    <a:pt x="685" y="2197"/>
                  </a:lnTo>
                  <a:lnTo>
                    <a:pt x="724" y="2182"/>
                  </a:lnTo>
                  <a:lnTo>
                    <a:pt x="762" y="2166"/>
                  </a:lnTo>
                  <a:lnTo>
                    <a:pt x="800" y="2147"/>
                  </a:lnTo>
                  <a:lnTo>
                    <a:pt x="835" y="2125"/>
                  </a:lnTo>
                  <a:lnTo>
                    <a:pt x="869" y="2100"/>
                  </a:lnTo>
                  <a:lnTo>
                    <a:pt x="885" y="2087"/>
                  </a:lnTo>
                  <a:lnTo>
                    <a:pt x="901" y="2072"/>
                  </a:lnTo>
                  <a:lnTo>
                    <a:pt x="915" y="2058"/>
                  </a:lnTo>
                  <a:lnTo>
                    <a:pt x="930" y="2043"/>
                  </a:lnTo>
                  <a:lnTo>
                    <a:pt x="930" y="2043"/>
                  </a:lnTo>
                  <a:lnTo>
                    <a:pt x="955" y="2012"/>
                  </a:lnTo>
                  <a:lnTo>
                    <a:pt x="977" y="1979"/>
                  </a:lnTo>
                  <a:lnTo>
                    <a:pt x="977" y="1979"/>
                  </a:lnTo>
                  <a:lnTo>
                    <a:pt x="978" y="1976"/>
                  </a:lnTo>
                  <a:lnTo>
                    <a:pt x="977" y="1973"/>
                  </a:lnTo>
                  <a:lnTo>
                    <a:pt x="975" y="1970"/>
                  </a:lnTo>
                  <a:lnTo>
                    <a:pt x="974" y="1967"/>
                  </a:lnTo>
                  <a:lnTo>
                    <a:pt x="971" y="1967"/>
                  </a:lnTo>
                  <a:lnTo>
                    <a:pt x="966" y="1967"/>
                  </a:lnTo>
                  <a:lnTo>
                    <a:pt x="964" y="1968"/>
                  </a:lnTo>
                  <a:lnTo>
                    <a:pt x="961" y="1970"/>
                  </a:lnTo>
                  <a:lnTo>
                    <a:pt x="961" y="19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5" name="Freeform 124">
              <a:extLst>
                <a:ext uri="{FF2B5EF4-FFF2-40B4-BE49-F238E27FC236}">
                  <a16:creationId xmlns:a16="http://schemas.microsoft.com/office/drawing/2014/main" id="{0D529B5F-F569-E3CA-D5EE-AC579C004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" y="881"/>
              <a:ext cx="171" cy="485"/>
            </a:xfrm>
            <a:custGeom>
              <a:avLst/>
              <a:gdLst>
                <a:gd name="T0" fmla="*/ 400 w 513"/>
                <a:gd name="T1" fmla="*/ 18 h 1453"/>
                <a:gd name="T2" fmla="*/ 478 w 513"/>
                <a:gd name="T3" fmla="*/ 37 h 1453"/>
                <a:gd name="T4" fmla="*/ 490 w 513"/>
                <a:gd name="T5" fmla="*/ 40 h 1453"/>
                <a:gd name="T6" fmla="*/ 493 w 513"/>
                <a:gd name="T7" fmla="*/ 41 h 1453"/>
                <a:gd name="T8" fmla="*/ 496 w 513"/>
                <a:gd name="T9" fmla="*/ 49 h 1453"/>
                <a:gd name="T10" fmla="*/ 494 w 513"/>
                <a:gd name="T11" fmla="*/ 57 h 1453"/>
                <a:gd name="T12" fmla="*/ 489 w 513"/>
                <a:gd name="T13" fmla="*/ 98 h 1453"/>
                <a:gd name="T14" fmla="*/ 478 w 513"/>
                <a:gd name="T15" fmla="*/ 136 h 1453"/>
                <a:gd name="T16" fmla="*/ 443 w 513"/>
                <a:gd name="T17" fmla="*/ 253 h 1453"/>
                <a:gd name="T18" fmla="*/ 395 w 513"/>
                <a:gd name="T19" fmla="*/ 410 h 1453"/>
                <a:gd name="T20" fmla="*/ 344 w 513"/>
                <a:gd name="T21" fmla="*/ 566 h 1453"/>
                <a:gd name="T22" fmla="*/ 318 w 513"/>
                <a:gd name="T23" fmla="*/ 638 h 1453"/>
                <a:gd name="T24" fmla="*/ 259 w 513"/>
                <a:gd name="T25" fmla="*/ 778 h 1453"/>
                <a:gd name="T26" fmla="*/ 227 w 513"/>
                <a:gd name="T27" fmla="*/ 849 h 1453"/>
                <a:gd name="T28" fmla="*/ 135 w 513"/>
                <a:gd name="T29" fmla="*/ 1053 h 1453"/>
                <a:gd name="T30" fmla="*/ 106 w 513"/>
                <a:gd name="T31" fmla="*/ 1122 h 1453"/>
                <a:gd name="T32" fmla="*/ 52 w 513"/>
                <a:gd name="T33" fmla="*/ 1263 h 1453"/>
                <a:gd name="T34" fmla="*/ 18 w 513"/>
                <a:gd name="T35" fmla="*/ 1371 h 1453"/>
                <a:gd name="T36" fmla="*/ 8 w 513"/>
                <a:gd name="T37" fmla="*/ 1406 h 1453"/>
                <a:gd name="T38" fmla="*/ 0 w 513"/>
                <a:gd name="T39" fmla="*/ 1442 h 1453"/>
                <a:gd name="T40" fmla="*/ 1 w 513"/>
                <a:gd name="T41" fmla="*/ 1450 h 1453"/>
                <a:gd name="T42" fmla="*/ 7 w 513"/>
                <a:gd name="T43" fmla="*/ 1453 h 1453"/>
                <a:gd name="T44" fmla="*/ 13 w 513"/>
                <a:gd name="T45" fmla="*/ 1453 h 1453"/>
                <a:gd name="T46" fmla="*/ 17 w 513"/>
                <a:gd name="T47" fmla="*/ 1447 h 1453"/>
                <a:gd name="T48" fmla="*/ 26 w 513"/>
                <a:gd name="T49" fmla="*/ 1410 h 1453"/>
                <a:gd name="T50" fmla="*/ 46 w 513"/>
                <a:gd name="T51" fmla="*/ 1336 h 1453"/>
                <a:gd name="T52" fmla="*/ 83 w 513"/>
                <a:gd name="T53" fmla="*/ 1227 h 1453"/>
                <a:gd name="T54" fmla="*/ 110 w 513"/>
                <a:gd name="T55" fmla="*/ 1156 h 1453"/>
                <a:gd name="T56" fmla="*/ 172 w 513"/>
                <a:gd name="T57" fmla="*/ 1015 h 1453"/>
                <a:gd name="T58" fmla="*/ 235 w 513"/>
                <a:gd name="T59" fmla="*/ 875 h 1453"/>
                <a:gd name="T60" fmla="*/ 297 w 513"/>
                <a:gd name="T61" fmla="*/ 733 h 1453"/>
                <a:gd name="T62" fmla="*/ 354 w 513"/>
                <a:gd name="T63" fmla="*/ 590 h 1453"/>
                <a:gd name="T64" fmla="*/ 382 w 513"/>
                <a:gd name="T65" fmla="*/ 511 h 1453"/>
                <a:gd name="T66" fmla="*/ 456 w 513"/>
                <a:gd name="T67" fmla="*/ 271 h 1453"/>
                <a:gd name="T68" fmla="*/ 481 w 513"/>
                <a:gd name="T69" fmla="*/ 192 h 1453"/>
                <a:gd name="T70" fmla="*/ 503 w 513"/>
                <a:gd name="T71" fmla="*/ 112 h 1453"/>
                <a:gd name="T72" fmla="*/ 508 w 513"/>
                <a:gd name="T73" fmla="*/ 93 h 1453"/>
                <a:gd name="T74" fmla="*/ 510 w 513"/>
                <a:gd name="T75" fmla="*/ 72 h 1453"/>
                <a:gd name="T76" fmla="*/ 513 w 513"/>
                <a:gd name="T77" fmla="*/ 46 h 1453"/>
                <a:gd name="T78" fmla="*/ 510 w 513"/>
                <a:gd name="T79" fmla="*/ 37 h 1453"/>
                <a:gd name="T80" fmla="*/ 500 w 513"/>
                <a:gd name="T81" fmla="*/ 25 h 1453"/>
                <a:gd name="T82" fmla="*/ 484 w 513"/>
                <a:gd name="T83" fmla="*/ 19 h 1453"/>
                <a:gd name="T84" fmla="*/ 445 w 513"/>
                <a:gd name="T85" fmla="*/ 11 h 1453"/>
                <a:gd name="T86" fmla="*/ 404 w 513"/>
                <a:gd name="T87" fmla="*/ 0 h 1453"/>
                <a:gd name="T88" fmla="*/ 401 w 513"/>
                <a:gd name="T89" fmla="*/ 0 h 1453"/>
                <a:gd name="T90" fmla="*/ 395 w 513"/>
                <a:gd name="T91" fmla="*/ 5 h 1453"/>
                <a:gd name="T92" fmla="*/ 394 w 513"/>
                <a:gd name="T93" fmla="*/ 11 h 1453"/>
                <a:gd name="T94" fmla="*/ 397 w 513"/>
                <a:gd name="T95" fmla="*/ 16 h 1453"/>
                <a:gd name="T96" fmla="*/ 400 w 513"/>
                <a:gd name="T97" fmla="*/ 18 h 1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3" h="1453">
                  <a:moveTo>
                    <a:pt x="400" y="18"/>
                  </a:moveTo>
                  <a:lnTo>
                    <a:pt x="400" y="18"/>
                  </a:lnTo>
                  <a:lnTo>
                    <a:pt x="478" y="37"/>
                  </a:lnTo>
                  <a:lnTo>
                    <a:pt x="478" y="37"/>
                  </a:lnTo>
                  <a:lnTo>
                    <a:pt x="486" y="38"/>
                  </a:lnTo>
                  <a:lnTo>
                    <a:pt x="490" y="40"/>
                  </a:lnTo>
                  <a:lnTo>
                    <a:pt x="493" y="41"/>
                  </a:lnTo>
                  <a:lnTo>
                    <a:pt x="493" y="41"/>
                  </a:lnTo>
                  <a:lnTo>
                    <a:pt x="494" y="46"/>
                  </a:lnTo>
                  <a:lnTo>
                    <a:pt x="496" y="49"/>
                  </a:lnTo>
                  <a:lnTo>
                    <a:pt x="494" y="57"/>
                  </a:lnTo>
                  <a:lnTo>
                    <a:pt x="494" y="57"/>
                  </a:lnTo>
                  <a:lnTo>
                    <a:pt x="492" y="78"/>
                  </a:lnTo>
                  <a:lnTo>
                    <a:pt x="489" y="98"/>
                  </a:lnTo>
                  <a:lnTo>
                    <a:pt x="489" y="98"/>
                  </a:lnTo>
                  <a:lnTo>
                    <a:pt x="478" y="136"/>
                  </a:lnTo>
                  <a:lnTo>
                    <a:pt x="468" y="176"/>
                  </a:lnTo>
                  <a:lnTo>
                    <a:pt x="443" y="253"/>
                  </a:lnTo>
                  <a:lnTo>
                    <a:pt x="443" y="253"/>
                  </a:lnTo>
                  <a:lnTo>
                    <a:pt x="395" y="410"/>
                  </a:lnTo>
                  <a:lnTo>
                    <a:pt x="370" y="489"/>
                  </a:lnTo>
                  <a:lnTo>
                    <a:pt x="344" y="566"/>
                  </a:lnTo>
                  <a:lnTo>
                    <a:pt x="344" y="566"/>
                  </a:lnTo>
                  <a:lnTo>
                    <a:pt x="318" y="638"/>
                  </a:lnTo>
                  <a:lnTo>
                    <a:pt x="289" y="708"/>
                  </a:lnTo>
                  <a:lnTo>
                    <a:pt x="259" y="778"/>
                  </a:lnTo>
                  <a:lnTo>
                    <a:pt x="227" y="849"/>
                  </a:lnTo>
                  <a:lnTo>
                    <a:pt x="227" y="849"/>
                  </a:lnTo>
                  <a:lnTo>
                    <a:pt x="166" y="985"/>
                  </a:lnTo>
                  <a:lnTo>
                    <a:pt x="135" y="1053"/>
                  </a:lnTo>
                  <a:lnTo>
                    <a:pt x="106" y="1122"/>
                  </a:lnTo>
                  <a:lnTo>
                    <a:pt x="106" y="1122"/>
                  </a:lnTo>
                  <a:lnTo>
                    <a:pt x="77" y="1192"/>
                  </a:lnTo>
                  <a:lnTo>
                    <a:pt x="52" y="1263"/>
                  </a:lnTo>
                  <a:lnTo>
                    <a:pt x="29" y="1334"/>
                  </a:lnTo>
                  <a:lnTo>
                    <a:pt x="18" y="1371"/>
                  </a:lnTo>
                  <a:lnTo>
                    <a:pt x="8" y="1406"/>
                  </a:lnTo>
                  <a:lnTo>
                    <a:pt x="8" y="1406"/>
                  </a:lnTo>
                  <a:lnTo>
                    <a:pt x="0" y="1442"/>
                  </a:lnTo>
                  <a:lnTo>
                    <a:pt x="0" y="1442"/>
                  </a:lnTo>
                  <a:lnTo>
                    <a:pt x="0" y="1445"/>
                  </a:lnTo>
                  <a:lnTo>
                    <a:pt x="1" y="1450"/>
                  </a:lnTo>
                  <a:lnTo>
                    <a:pt x="4" y="1451"/>
                  </a:lnTo>
                  <a:lnTo>
                    <a:pt x="7" y="1453"/>
                  </a:lnTo>
                  <a:lnTo>
                    <a:pt x="10" y="1453"/>
                  </a:lnTo>
                  <a:lnTo>
                    <a:pt x="13" y="1453"/>
                  </a:lnTo>
                  <a:lnTo>
                    <a:pt x="16" y="1450"/>
                  </a:lnTo>
                  <a:lnTo>
                    <a:pt x="17" y="1447"/>
                  </a:lnTo>
                  <a:lnTo>
                    <a:pt x="17" y="1447"/>
                  </a:lnTo>
                  <a:lnTo>
                    <a:pt x="26" y="1410"/>
                  </a:lnTo>
                  <a:lnTo>
                    <a:pt x="36" y="1372"/>
                  </a:lnTo>
                  <a:lnTo>
                    <a:pt x="46" y="1336"/>
                  </a:lnTo>
                  <a:lnTo>
                    <a:pt x="58" y="1299"/>
                  </a:lnTo>
                  <a:lnTo>
                    <a:pt x="83" y="1227"/>
                  </a:lnTo>
                  <a:lnTo>
                    <a:pt x="110" y="1156"/>
                  </a:lnTo>
                  <a:lnTo>
                    <a:pt x="110" y="1156"/>
                  </a:lnTo>
                  <a:lnTo>
                    <a:pt x="140" y="1086"/>
                  </a:lnTo>
                  <a:lnTo>
                    <a:pt x="172" y="1015"/>
                  </a:lnTo>
                  <a:lnTo>
                    <a:pt x="235" y="875"/>
                  </a:lnTo>
                  <a:lnTo>
                    <a:pt x="235" y="875"/>
                  </a:lnTo>
                  <a:lnTo>
                    <a:pt x="267" y="805"/>
                  </a:lnTo>
                  <a:lnTo>
                    <a:pt x="297" y="733"/>
                  </a:lnTo>
                  <a:lnTo>
                    <a:pt x="327" y="661"/>
                  </a:lnTo>
                  <a:lnTo>
                    <a:pt x="354" y="590"/>
                  </a:lnTo>
                  <a:lnTo>
                    <a:pt x="354" y="590"/>
                  </a:lnTo>
                  <a:lnTo>
                    <a:pt x="382" y="511"/>
                  </a:lnTo>
                  <a:lnTo>
                    <a:pt x="407" y="432"/>
                  </a:lnTo>
                  <a:lnTo>
                    <a:pt x="456" y="271"/>
                  </a:lnTo>
                  <a:lnTo>
                    <a:pt x="456" y="271"/>
                  </a:lnTo>
                  <a:lnTo>
                    <a:pt x="481" y="192"/>
                  </a:lnTo>
                  <a:lnTo>
                    <a:pt x="493" y="152"/>
                  </a:lnTo>
                  <a:lnTo>
                    <a:pt x="503" y="112"/>
                  </a:lnTo>
                  <a:lnTo>
                    <a:pt x="503" y="112"/>
                  </a:lnTo>
                  <a:lnTo>
                    <a:pt x="508" y="93"/>
                  </a:lnTo>
                  <a:lnTo>
                    <a:pt x="510" y="72"/>
                  </a:lnTo>
                  <a:lnTo>
                    <a:pt x="510" y="72"/>
                  </a:lnTo>
                  <a:lnTo>
                    <a:pt x="513" y="54"/>
                  </a:lnTo>
                  <a:lnTo>
                    <a:pt x="513" y="46"/>
                  </a:lnTo>
                  <a:lnTo>
                    <a:pt x="510" y="37"/>
                  </a:lnTo>
                  <a:lnTo>
                    <a:pt x="510" y="37"/>
                  </a:lnTo>
                  <a:lnTo>
                    <a:pt x="506" y="30"/>
                  </a:lnTo>
                  <a:lnTo>
                    <a:pt x="500" y="25"/>
                  </a:lnTo>
                  <a:lnTo>
                    <a:pt x="492" y="22"/>
                  </a:lnTo>
                  <a:lnTo>
                    <a:pt x="484" y="19"/>
                  </a:lnTo>
                  <a:lnTo>
                    <a:pt x="484" y="19"/>
                  </a:lnTo>
                  <a:lnTo>
                    <a:pt x="445" y="11"/>
                  </a:lnTo>
                  <a:lnTo>
                    <a:pt x="445" y="11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401" y="0"/>
                  </a:lnTo>
                  <a:lnTo>
                    <a:pt x="398" y="2"/>
                  </a:lnTo>
                  <a:lnTo>
                    <a:pt x="395" y="5"/>
                  </a:lnTo>
                  <a:lnTo>
                    <a:pt x="394" y="8"/>
                  </a:lnTo>
                  <a:lnTo>
                    <a:pt x="394" y="11"/>
                  </a:lnTo>
                  <a:lnTo>
                    <a:pt x="394" y="14"/>
                  </a:lnTo>
                  <a:lnTo>
                    <a:pt x="397" y="16"/>
                  </a:lnTo>
                  <a:lnTo>
                    <a:pt x="400" y="18"/>
                  </a:lnTo>
                  <a:lnTo>
                    <a:pt x="40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6" name="Freeform 125">
              <a:extLst>
                <a:ext uri="{FF2B5EF4-FFF2-40B4-BE49-F238E27FC236}">
                  <a16:creationId xmlns:a16="http://schemas.microsoft.com/office/drawing/2014/main" id="{FF817F20-DCD4-E6E8-4744-68D317162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" y="844"/>
              <a:ext cx="81" cy="87"/>
            </a:xfrm>
            <a:custGeom>
              <a:avLst/>
              <a:gdLst>
                <a:gd name="T0" fmla="*/ 1 w 242"/>
                <a:gd name="T1" fmla="*/ 13 h 260"/>
                <a:gd name="T2" fmla="*/ 1 w 242"/>
                <a:gd name="T3" fmla="*/ 13 h 260"/>
                <a:gd name="T4" fmla="*/ 16 w 242"/>
                <a:gd name="T5" fmla="*/ 44 h 260"/>
                <a:gd name="T6" fmla="*/ 32 w 242"/>
                <a:gd name="T7" fmla="*/ 71 h 260"/>
                <a:gd name="T8" fmla="*/ 51 w 242"/>
                <a:gd name="T9" fmla="*/ 99 h 260"/>
                <a:gd name="T10" fmla="*/ 71 w 242"/>
                <a:gd name="T11" fmla="*/ 124 h 260"/>
                <a:gd name="T12" fmla="*/ 95 w 242"/>
                <a:gd name="T13" fmla="*/ 149 h 260"/>
                <a:gd name="T14" fmla="*/ 118 w 242"/>
                <a:gd name="T15" fmla="*/ 171 h 260"/>
                <a:gd name="T16" fmla="*/ 143 w 242"/>
                <a:gd name="T17" fmla="*/ 193 h 260"/>
                <a:gd name="T18" fmla="*/ 168 w 242"/>
                <a:gd name="T19" fmla="*/ 213 h 260"/>
                <a:gd name="T20" fmla="*/ 168 w 242"/>
                <a:gd name="T21" fmla="*/ 213 h 260"/>
                <a:gd name="T22" fmla="*/ 198 w 242"/>
                <a:gd name="T23" fmla="*/ 237 h 260"/>
                <a:gd name="T24" fmla="*/ 229 w 242"/>
                <a:gd name="T25" fmla="*/ 259 h 260"/>
                <a:gd name="T26" fmla="*/ 229 w 242"/>
                <a:gd name="T27" fmla="*/ 259 h 260"/>
                <a:gd name="T28" fmla="*/ 233 w 242"/>
                <a:gd name="T29" fmla="*/ 260 h 260"/>
                <a:gd name="T30" fmla="*/ 236 w 242"/>
                <a:gd name="T31" fmla="*/ 260 h 260"/>
                <a:gd name="T32" fmla="*/ 239 w 242"/>
                <a:gd name="T33" fmla="*/ 259 h 260"/>
                <a:gd name="T34" fmla="*/ 241 w 242"/>
                <a:gd name="T35" fmla="*/ 256 h 260"/>
                <a:gd name="T36" fmla="*/ 242 w 242"/>
                <a:gd name="T37" fmla="*/ 253 h 260"/>
                <a:gd name="T38" fmla="*/ 242 w 242"/>
                <a:gd name="T39" fmla="*/ 250 h 260"/>
                <a:gd name="T40" fmla="*/ 241 w 242"/>
                <a:gd name="T41" fmla="*/ 245 h 260"/>
                <a:gd name="T42" fmla="*/ 238 w 242"/>
                <a:gd name="T43" fmla="*/ 244 h 260"/>
                <a:gd name="T44" fmla="*/ 238 w 242"/>
                <a:gd name="T45" fmla="*/ 244 h 260"/>
                <a:gd name="T46" fmla="*/ 211 w 242"/>
                <a:gd name="T47" fmla="*/ 225 h 260"/>
                <a:gd name="T48" fmla="*/ 187 w 242"/>
                <a:gd name="T49" fmla="*/ 206 h 260"/>
                <a:gd name="T50" fmla="*/ 160 w 242"/>
                <a:gd name="T51" fmla="*/ 185 h 260"/>
                <a:gd name="T52" fmla="*/ 136 w 242"/>
                <a:gd name="T53" fmla="*/ 165 h 260"/>
                <a:gd name="T54" fmla="*/ 112 w 242"/>
                <a:gd name="T55" fmla="*/ 143 h 260"/>
                <a:gd name="T56" fmla="*/ 90 w 242"/>
                <a:gd name="T57" fmla="*/ 120 h 260"/>
                <a:gd name="T58" fmla="*/ 70 w 242"/>
                <a:gd name="T59" fmla="*/ 95 h 260"/>
                <a:gd name="T60" fmla="*/ 51 w 242"/>
                <a:gd name="T61" fmla="*/ 68 h 260"/>
                <a:gd name="T62" fmla="*/ 51 w 242"/>
                <a:gd name="T63" fmla="*/ 68 h 260"/>
                <a:gd name="T64" fmla="*/ 32 w 242"/>
                <a:gd name="T65" fmla="*/ 38 h 260"/>
                <a:gd name="T66" fmla="*/ 16 w 242"/>
                <a:gd name="T67" fmla="*/ 4 h 260"/>
                <a:gd name="T68" fmla="*/ 16 w 242"/>
                <a:gd name="T69" fmla="*/ 4 h 260"/>
                <a:gd name="T70" fmla="*/ 14 w 242"/>
                <a:gd name="T71" fmla="*/ 1 h 260"/>
                <a:gd name="T72" fmla="*/ 11 w 242"/>
                <a:gd name="T73" fmla="*/ 0 h 260"/>
                <a:gd name="T74" fmla="*/ 8 w 242"/>
                <a:gd name="T75" fmla="*/ 0 h 260"/>
                <a:gd name="T76" fmla="*/ 6 w 242"/>
                <a:gd name="T77" fmla="*/ 1 h 260"/>
                <a:gd name="T78" fmla="*/ 3 w 242"/>
                <a:gd name="T79" fmla="*/ 4 h 260"/>
                <a:gd name="T80" fmla="*/ 1 w 242"/>
                <a:gd name="T81" fmla="*/ 7 h 260"/>
                <a:gd name="T82" fmla="*/ 0 w 242"/>
                <a:gd name="T83" fmla="*/ 10 h 260"/>
                <a:gd name="T84" fmla="*/ 1 w 242"/>
                <a:gd name="T85" fmla="*/ 13 h 260"/>
                <a:gd name="T86" fmla="*/ 1 w 242"/>
                <a:gd name="T87" fmla="*/ 13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2" h="260">
                  <a:moveTo>
                    <a:pt x="1" y="13"/>
                  </a:moveTo>
                  <a:lnTo>
                    <a:pt x="1" y="13"/>
                  </a:lnTo>
                  <a:lnTo>
                    <a:pt x="16" y="44"/>
                  </a:lnTo>
                  <a:lnTo>
                    <a:pt x="32" y="71"/>
                  </a:lnTo>
                  <a:lnTo>
                    <a:pt x="51" y="99"/>
                  </a:lnTo>
                  <a:lnTo>
                    <a:pt x="71" y="124"/>
                  </a:lnTo>
                  <a:lnTo>
                    <a:pt x="95" y="149"/>
                  </a:lnTo>
                  <a:lnTo>
                    <a:pt x="118" y="171"/>
                  </a:lnTo>
                  <a:lnTo>
                    <a:pt x="143" y="193"/>
                  </a:lnTo>
                  <a:lnTo>
                    <a:pt x="168" y="213"/>
                  </a:lnTo>
                  <a:lnTo>
                    <a:pt x="168" y="213"/>
                  </a:lnTo>
                  <a:lnTo>
                    <a:pt x="198" y="237"/>
                  </a:lnTo>
                  <a:lnTo>
                    <a:pt x="229" y="259"/>
                  </a:lnTo>
                  <a:lnTo>
                    <a:pt x="229" y="259"/>
                  </a:lnTo>
                  <a:lnTo>
                    <a:pt x="233" y="260"/>
                  </a:lnTo>
                  <a:lnTo>
                    <a:pt x="236" y="260"/>
                  </a:lnTo>
                  <a:lnTo>
                    <a:pt x="239" y="259"/>
                  </a:lnTo>
                  <a:lnTo>
                    <a:pt x="241" y="256"/>
                  </a:lnTo>
                  <a:lnTo>
                    <a:pt x="242" y="253"/>
                  </a:lnTo>
                  <a:lnTo>
                    <a:pt x="242" y="250"/>
                  </a:lnTo>
                  <a:lnTo>
                    <a:pt x="241" y="245"/>
                  </a:lnTo>
                  <a:lnTo>
                    <a:pt x="238" y="244"/>
                  </a:lnTo>
                  <a:lnTo>
                    <a:pt x="238" y="244"/>
                  </a:lnTo>
                  <a:lnTo>
                    <a:pt x="211" y="225"/>
                  </a:lnTo>
                  <a:lnTo>
                    <a:pt x="187" y="206"/>
                  </a:lnTo>
                  <a:lnTo>
                    <a:pt x="160" y="185"/>
                  </a:lnTo>
                  <a:lnTo>
                    <a:pt x="136" y="165"/>
                  </a:lnTo>
                  <a:lnTo>
                    <a:pt x="112" y="143"/>
                  </a:lnTo>
                  <a:lnTo>
                    <a:pt x="90" y="120"/>
                  </a:lnTo>
                  <a:lnTo>
                    <a:pt x="70" y="95"/>
                  </a:lnTo>
                  <a:lnTo>
                    <a:pt x="51" y="68"/>
                  </a:lnTo>
                  <a:lnTo>
                    <a:pt x="51" y="68"/>
                  </a:lnTo>
                  <a:lnTo>
                    <a:pt x="32" y="3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7" name="Freeform 126">
              <a:extLst>
                <a:ext uri="{FF2B5EF4-FFF2-40B4-BE49-F238E27FC236}">
                  <a16:creationId xmlns:a16="http://schemas.microsoft.com/office/drawing/2014/main" id="{6C0202C1-7B90-5BA1-2EAD-4B4387BF6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2" y="211"/>
              <a:ext cx="251" cy="142"/>
            </a:xfrm>
            <a:custGeom>
              <a:avLst/>
              <a:gdLst>
                <a:gd name="T0" fmla="*/ 739 w 755"/>
                <a:gd name="T1" fmla="*/ 2 h 426"/>
                <a:gd name="T2" fmla="*/ 650 w 755"/>
                <a:gd name="T3" fmla="*/ 78 h 426"/>
                <a:gd name="T4" fmla="*/ 608 w 755"/>
                <a:gd name="T5" fmla="*/ 111 h 426"/>
                <a:gd name="T6" fmla="*/ 562 w 755"/>
                <a:gd name="T7" fmla="*/ 142 h 426"/>
                <a:gd name="T8" fmla="*/ 538 w 755"/>
                <a:gd name="T9" fmla="*/ 155 h 426"/>
                <a:gd name="T10" fmla="*/ 486 w 755"/>
                <a:gd name="T11" fmla="*/ 171 h 426"/>
                <a:gd name="T12" fmla="*/ 459 w 755"/>
                <a:gd name="T13" fmla="*/ 174 h 426"/>
                <a:gd name="T14" fmla="*/ 434 w 755"/>
                <a:gd name="T15" fmla="*/ 174 h 426"/>
                <a:gd name="T16" fmla="*/ 409 w 755"/>
                <a:gd name="T17" fmla="*/ 171 h 426"/>
                <a:gd name="T18" fmla="*/ 354 w 755"/>
                <a:gd name="T19" fmla="*/ 167 h 426"/>
                <a:gd name="T20" fmla="*/ 324 w 755"/>
                <a:gd name="T21" fmla="*/ 168 h 426"/>
                <a:gd name="T22" fmla="*/ 295 w 755"/>
                <a:gd name="T23" fmla="*/ 173 h 426"/>
                <a:gd name="T24" fmla="*/ 250 w 755"/>
                <a:gd name="T25" fmla="*/ 186 h 426"/>
                <a:gd name="T26" fmla="*/ 206 w 755"/>
                <a:gd name="T27" fmla="*/ 202 h 426"/>
                <a:gd name="T28" fmla="*/ 165 w 755"/>
                <a:gd name="T29" fmla="*/ 224 h 426"/>
                <a:gd name="T30" fmla="*/ 126 w 755"/>
                <a:gd name="T31" fmla="*/ 249 h 426"/>
                <a:gd name="T32" fmla="*/ 104 w 755"/>
                <a:gd name="T33" fmla="*/ 265 h 426"/>
                <a:gd name="T34" fmla="*/ 64 w 755"/>
                <a:gd name="T35" fmla="*/ 300 h 426"/>
                <a:gd name="T36" fmla="*/ 47 w 755"/>
                <a:gd name="T37" fmla="*/ 319 h 426"/>
                <a:gd name="T38" fmla="*/ 21 w 755"/>
                <a:gd name="T39" fmla="*/ 353 h 426"/>
                <a:gd name="T40" fmla="*/ 8 w 755"/>
                <a:gd name="T41" fmla="*/ 378 h 426"/>
                <a:gd name="T42" fmla="*/ 0 w 755"/>
                <a:gd name="T43" fmla="*/ 404 h 426"/>
                <a:gd name="T44" fmla="*/ 2 w 755"/>
                <a:gd name="T45" fmla="*/ 417 h 426"/>
                <a:gd name="T46" fmla="*/ 5 w 755"/>
                <a:gd name="T47" fmla="*/ 424 h 426"/>
                <a:gd name="T48" fmla="*/ 10 w 755"/>
                <a:gd name="T49" fmla="*/ 426 h 426"/>
                <a:gd name="T50" fmla="*/ 16 w 755"/>
                <a:gd name="T51" fmla="*/ 424 h 426"/>
                <a:gd name="T52" fmla="*/ 19 w 755"/>
                <a:gd name="T53" fmla="*/ 417 h 426"/>
                <a:gd name="T54" fmla="*/ 18 w 755"/>
                <a:gd name="T55" fmla="*/ 405 h 426"/>
                <a:gd name="T56" fmla="*/ 25 w 755"/>
                <a:gd name="T57" fmla="*/ 381 h 426"/>
                <a:gd name="T58" fmla="*/ 37 w 755"/>
                <a:gd name="T59" fmla="*/ 359 h 426"/>
                <a:gd name="T60" fmla="*/ 62 w 755"/>
                <a:gd name="T61" fmla="*/ 329 h 426"/>
                <a:gd name="T62" fmla="*/ 76 w 755"/>
                <a:gd name="T63" fmla="*/ 313 h 426"/>
                <a:gd name="T64" fmla="*/ 110 w 755"/>
                <a:gd name="T65" fmla="*/ 283 h 426"/>
                <a:gd name="T66" fmla="*/ 129 w 755"/>
                <a:gd name="T67" fmla="*/ 268 h 426"/>
                <a:gd name="T68" fmla="*/ 167 w 755"/>
                <a:gd name="T69" fmla="*/ 243 h 426"/>
                <a:gd name="T70" fmla="*/ 208 w 755"/>
                <a:gd name="T71" fmla="*/ 221 h 426"/>
                <a:gd name="T72" fmla="*/ 251 w 755"/>
                <a:gd name="T73" fmla="*/ 204 h 426"/>
                <a:gd name="T74" fmla="*/ 297 w 755"/>
                <a:gd name="T75" fmla="*/ 192 h 426"/>
                <a:gd name="T76" fmla="*/ 324 w 755"/>
                <a:gd name="T77" fmla="*/ 186 h 426"/>
                <a:gd name="T78" fmla="*/ 354 w 755"/>
                <a:gd name="T79" fmla="*/ 185 h 426"/>
                <a:gd name="T80" fmla="*/ 406 w 755"/>
                <a:gd name="T81" fmla="*/ 189 h 426"/>
                <a:gd name="T82" fmla="*/ 429 w 755"/>
                <a:gd name="T83" fmla="*/ 190 h 426"/>
                <a:gd name="T84" fmla="*/ 453 w 755"/>
                <a:gd name="T85" fmla="*/ 192 h 426"/>
                <a:gd name="T86" fmla="*/ 505 w 755"/>
                <a:gd name="T87" fmla="*/ 185 h 426"/>
                <a:gd name="T88" fmla="*/ 555 w 755"/>
                <a:gd name="T89" fmla="*/ 166 h 426"/>
                <a:gd name="T90" fmla="*/ 581 w 755"/>
                <a:gd name="T91" fmla="*/ 152 h 426"/>
                <a:gd name="T92" fmla="*/ 628 w 755"/>
                <a:gd name="T93" fmla="*/ 117 h 426"/>
                <a:gd name="T94" fmla="*/ 651 w 755"/>
                <a:gd name="T95" fmla="*/ 98 h 426"/>
                <a:gd name="T96" fmla="*/ 752 w 755"/>
                <a:gd name="T97" fmla="*/ 15 h 426"/>
                <a:gd name="T98" fmla="*/ 754 w 755"/>
                <a:gd name="T99" fmla="*/ 12 h 426"/>
                <a:gd name="T100" fmla="*/ 754 w 755"/>
                <a:gd name="T101" fmla="*/ 6 h 426"/>
                <a:gd name="T102" fmla="*/ 749 w 755"/>
                <a:gd name="T103" fmla="*/ 0 h 426"/>
                <a:gd name="T104" fmla="*/ 742 w 755"/>
                <a:gd name="T105" fmla="*/ 0 h 426"/>
                <a:gd name="T106" fmla="*/ 739 w 755"/>
                <a:gd name="T107" fmla="*/ 2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5" h="426">
                  <a:moveTo>
                    <a:pt x="739" y="2"/>
                  </a:moveTo>
                  <a:lnTo>
                    <a:pt x="739" y="2"/>
                  </a:lnTo>
                  <a:lnTo>
                    <a:pt x="695" y="40"/>
                  </a:lnTo>
                  <a:lnTo>
                    <a:pt x="650" y="78"/>
                  </a:lnTo>
                  <a:lnTo>
                    <a:pt x="650" y="78"/>
                  </a:lnTo>
                  <a:lnTo>
                    <a:pt x="608" y="111"/>
                  </a:lnTo>
                  <a:lnTo>
                    <a:pt x="586" y="128"/>
                  </a:lnTo>
                  <a:lnTo>
                    <a:pt x="562" y="142"/>
                  </a:lnTo>
                  <a:lnTo>
                    <a:pt x="562" y="142"/>
                  </a:lnTo>
                  <a:lnTo>
                    <a:pt x="538" y="155"/>
                  </a:lnTo>
                  <a:lnTo>
                    <a:pt x="513" y="164"/>
                  </a:lnTo>
                  <a:lnTo>
                    <a:pt x="486" y="171"/>
                  </a:lnTo>
                  <a:lnTo>
                    <a:pt x="472" y="173"/>
                  </a:lnTo>
                  <a:lnTo>
                    <a:pt x="459" y="174"/>
                  </a:lnTo>
                  <a:lnTo>
                    <a:pt x="459" y="174"/>
                  </a:lnTo>
                  <a:lnTo>
                    <a:pt x="434" y="174"/>
                  </a:lnTo>
                  <a:lnTo>
                    <a:pt x="409" y="171"/>
                  </a:lnTo>
                  <a:lnTo>
                    <a:pt x="409" y="171"/>
                  </a:lnTo>
                  <a:lnTo>
                    <a:pt x="354" y="167"/>
                  </a:lnTo>
                  <a:lnTo>
                    <a:pt x="354" y="167"/>
                  </a:lnTo>
                  <a:lnTo>
                    <a:pt x="339" y="167"/>
                  </a:lnTo>
                  <a:lnTo>
                    <a:pt x="324" y="168"/>
                  </a:lnTo>
                  <a:lnTo>
                    <a:pt x="295" y="173"/>
                  </a:lnTo>
                  <a:lnTo>
                    <a:pt x="295" y="173"/>
                  </a:lnTo>
                  <a:lnTo>
                    <a:pt x="273" y="179"/>
                  </a:lnTo>
                  <a:lnTo>
                    <a:pt x="250" y="186"/>
                  </a:lnTo>
                  <a:lnTo>
                    <a:pt x="228" y="193"/>
                  </a:lnTo>
                  <a:lnTo>
                    <a:pt x="206" y="202"/>
                  </a:lnTo>
                  <a:lnTo>
                    <a:pt x="186" y="212"/>
                  </a:lnTo>
                  <a:lnTo>
                    <a:pt x="165" y="224"/>
                  </a:lnTo>
                  <a:lnTo>
                    <a:pt x="145" y="236"/>
                  </a:lnTo>
                  <a:lnTo>
                    <a:pt x="126" y="249"/>
                  </a:lnTo>
                  <a:lnTo>
                    <a:pt x="126" y="249"/>
                  </a:lnTo>
                  <a:lnTo>
                    <a:pt x="104" y="265"/>
                  </a:lnTo>
                  <a:lnTo>
                    <a:pt x="83" y="283"/>
                  </a:lnTo>
                  <a:lnTo>
                    <a:pt x="64" y="300"/>
                  </a:lnTo>
                  <a:lnTo>
                    <a:pt x="47" y="319"/>
                  </a:lnTo>
                  <a:lnTo>
                    <a:pt x="47" y="319"/>
                  </a:lnTo>
                  <a:lnTo>
                    <a:pt x="29" y="341"/>
                  </a:lnTo>
                  <a:lnTo>
                    <a:pt x="21" y="353"/>
                  </a:lnTo>
                  <a:lnTo>
                    <a:pt x="13" y="364"/>
                  </a:lnTo>
                  <a:lnTo>
                    <a:pt x="8" y="378"/>
                  </a:lnTo>
                  <a:lnTo>
                    <a:pt x="3" y="389"/>
                  </a:lnTo>
                  <a:lnTo>
                    <a:pt x="0" y="404"/>
                  </a:lnTo>
                  <a:lnTo>
                    <a:pt x="2" y="417"/>
                  </a:lnTo>
                  <a:lnTo>
                    <a:pt x="2" y="417"/>
                  </a:lnTo>
                  <a:lnTo>
                    <a:pt x="2" y="422"/>
                  </a:lnTo>
                  <a:lnTo>
                    <a:pt x="5" y="424"/>
                  </a:lnTo>
                  <a:lnTo>
                    <a:pt x="8" y="426"/>
                  </a:lnTo>
                  <a:lnTo>
                    <a:pt x="10" y="426"/>
                  </a:lnTo>
                  <a:lnTo>
                    <a:pt x="13" y="426"/>
                  </a:lnTo>
                  <a:lnTo>
                    <a:pt x="16" y="424"/>
                  </a:lnTo>
                  <a:lnTo>
                    <a:pt x="18" y="422"/>
                  </a:lnTo>
                  <a:lnTo>
                    <a:pt x="19" y="417"/>
                  </a:lnTo>
                  <a:lnTo>
                    <a:pt x="19" y="417"/>
                  </a:lnTo>
                  <a:lnTo>
                    <a:pt x="18" y="405"/>
                  </a:lnTo>
                  <a:lnTo>
                    <a:pt x="21" y="392"/>
                  </a:lnTo>
                  <a:lnTo>
                    <a:pt x="25" y="381"/>
                  </a:lnTo>
                  <a:lnTo>
                    <a:pt x="31" y="370"/>
                  </a:lnTo>
                  <a:lnTo>
                    <a:pt x="37" y="359"/>
                  </a:lnTo>
                  <a:lnTo>
                    <a:pt x="46" y="348"/>
                  </a:lnTo>
                  <a:lnTo>
                    <a:pt x="62" y="329"/>
                  </a:lnTo>
                  <a:lnTo>
                    <a:pt x="62" y="329"/>
                  </a:lnTo>
                  <a:lnTo>
                    <a:pt x="76" y="313"/>
                  </a:lnTo>
                  <a:lnTo>
                    <a:pt x="94" y="297"/>
                  </a:lnTo>
                  <a:lnTo>
                    <a:pt x="110" y="283"/>
                  </a:lnTo>
                  <a:lnTo>
                    <a:pt x="129" y="268"/>
                  </a:lnTo>
                  <a:lnTo>
                    <a:pt x="129" y="268"/>
                  </a:lnTo>
                  <a:lnTo>
                    <a:pt x="148" y="255"/>
                  </a:lnTo>
                  <a:lnTo>
                    <a:pt x="167" y="243"/>
                  </a:lnTo>
                  <a:lnTo>
                    <a:pt x="187" y="231"/>
                  </a:lnTo>
                  <a:lnTo>
                    <a:pt x="208" y="221"/>
                  </a:lnTo>
                  <a:lnTo>
                    <a:pt x="229" y="212"/>
                  </a:lnTo>
                  <a:lnTo>
                    <a:pt x="251" y="204"/>
                  </a:lnTo>
                  <a:lnTo>
                    <a:pt x="273" y="198"/>
                  </a:lnTo>
                  <a:lnTo>
                    <a:pt x="297" y="192"/>
                  </a:lnTo>
                  <a:lnTo>
                    <a:pt x="297" y="192"/>
                  </a:lnTo>
                  <a:lnTo>
                    <a:pt x="324" y="186"/>
                  </a:lnTo>
                  <a:lnTo>
                    <a:pt x="339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406" y="189"/>
                  </a:lnTo>
                  <a:lnTo>
                    <a:pt x="406" y="189"/>
                  </a:lnTo>
                  <a:lnTo>
                    <a:pt x="429" y="190"/>
                  </a:lnTo>
                  <a:lnTo>
                    <a:pt x="453" y="192"/>
                  </a:lnTo>
                  <a:lnTo>
                    <a:pt x="453" y="192"/>
                  </a:lnTo>
                  <a:lnTo>
                    <a:pt x="479" y="189"/>
                  </a:lnTo>
                  <a:lnTo>
                    <a:pt x="505" y="185"/>
                  </a:lnTo>
                  <a:lnTo>
                    <a:pt x="530" y="177"/>
                  </a:lnTo>
                  <a:lnTo>
                    <a:pt x="555" y="166"/>
                  </a:lnTo>
                  <a:lnTo>
                    <a:pt x="555" y="166"/>
                  </a:lnTo>
                  <a:lnTo>
                    <a:pt x="581" y="152"/>
                  </a:lnTo>
                  <a:lnTo>
                    <a:pt x="605" y="135"/>
                  </a:lnTo>
                  <a:lnTo>
                    <a:pt x="628" y="117"/>
                  </a:lnTo>
                  <a:lnTo>
                    <a:pt x="651" y="98"/>
                  </a:lnTo>
                  <a:lnTo>
                    <a:pt x="651" y="98"/>
                  </a:lnTo>
                  <a:lnTo>
                    <a:pt x="702" y="57"/>
                  </a:lnTo>
                  <a:lnTo>
                    <a:pt x="752" y="15"/>
                  </a:lnTo>
                  <a:lnTo>
                    <a:pt x="752" y="15"/>
                  </a:lnTo>
                  <a:lnTo>
                    <a:pt x="754" y="12"/>
                  </a:lnTo>
                  <a:lnTo>
                    <a:pt x="755" y="9"/>
                  </a:lnTo>
                  <a:lnTo>
                    <a:pt x="754" y="6"/>
                  </a:lnTo>
                  <a:lnTo>
                    <a:pt x="752" y="3"/>
                  </a:lnTo>
                  <a:lnTo>
                    <a:pt x="749" y="0"/>
                  </a:lnTo>
                  <a:lnTo>
                    <a:pt x="746" y="0"/>
                  </a:lnTo>
                  <a:lnTo>
                    <a:pt x="742" y="0"/>
                  </a:lnTo>
                  <a:lnTo>
                    <a:pt x="739" y="2"/>
                  </a:lnTo>
                  <a:lnTo>
                    <a:pt x="73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8" name="Freeform 127">
              <a:extLst>
                <a:ext uri="{FF2B5EF4-FFF2-40B4-BE49-F238E27FC236}">
                  <a16:creationId xmlns:a16="http://schemas.microsoft.com/office/drawing/2014/main" id="{0BE5D5D8-62B7-7874-484E-1F8025623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1" y="351"/>
              <a:ext cx="59" cy="10"/>
            </a:xfrm>
            <a:custGeom>
              <a:avLst/>
              <a:gdLst>
                <a:gd name="T0" fmla="*/ 6 w 175"/>
                <a:gd name="T1" fmla="*/ 17 h 30"/>
                <a:gd name="T2" fmla="*/ 6 w 175"/>
                <a:gd name="T3" fmla="*/ 17 h 30"/>
                <a:gd name="T4" fmla="*/ 26 w 175"/>
                <a:gd name="T5" fmla="*/ 22 h 30"/>
                <a:gd name="T6" fmla="*/ 45 w 175"/>
                <a:gd name="T7" fmla="*/ 24 h 30"/>
                <a:gd name="T8" fmla="*/ 66 w 175"/>
                <a:gd name="T9" fmla="*/ 27 h 30"/>
                <a:gd name="T10" fmla="*/ 86 w 175"/>
                <a:gd name="T11" fmla="*/ 29 h 30"/>
                <a:gd name="T12" fmla="*/ 127 w 175"/>
                <a:gd name="T13" fmla="*/ 30 h 30"/>
                <a:gd name="T14" fmla="*/ 168 w 175"/>
                <a:gd name="T15" fmla="*/ 30 h 30"/>
                <a:gd name="T16" fmla="*/ 168 w 175"/>
                <a:gd name="T17" fmla="*/ 30 h 30"/>
                <a:gd name="T18" fmla="*/ 171 w 175"/>
                <a:gd name="T19" fmla="*/ 29 h 30"/>
                <a:gd name="T20" fmla="*/ 174 w 175"/>
                <a:gd name="T21" fmla="*/ 27 h 30"/>
                <a:gd name="T22" fmla="*/ 175 w 175"/>
                <a:gd name="T23" fmla="*/ 24 h 30"/>
                <a:gd name="T24" fmla="*/ 175 w 175"/>
                <a:gd name="T25" fmla="*/ 22 h 30"/>
                <a:gd name="T26" fmla="*/ 175 w 175"/>
                <a:gd name="T27" fmla="*/ 17 h 30"/>
                <a:gd name="T28" fmla="*/ 174 w 175"/>
                <a:gd name="T29" fmla="*/ 16 h 30"/>
                <a:gd name="T30" fmla="*/ 171 w 175"/>
                <a:gd name="T31" fmla="*/ 13 h 30"/>
                <a:gd name="T32" fmla="*/ 168 w 175"/>
                <a:gd name="T33" fmla="*/ 13 h 30"/>
                <a:gd name="T34" fmla="*/ 168 w 175"/>
                <a:gd name="T35" fmla="*/ 13 h 30"/>
                <a:gd name="T36" fmla="*/ 129 w 175"/>
                <a:gd name="T37" fmla="*/ 13 h 30"/>
                <a:gd name="T38" fmla="*/ 89 w 175"/>
                <a:gd name="T39" fmla="*/ 11 h 30"/>
                <a:gd name="T40" fmla="*/ 69 w 175"/>
                <a:gd name="T41" fmla="*/ 10 h 30"/>
                <a:gd name="T42" fmla="*/ 50 w 175"/>
                <a:gd name="T43" fmla="*/ 8 h 30"/>
                <a:gd name="T44" fmla="*/ 29 w 175"/>
                <a:gd name="T45" fmla="*/ 4 h 30"/>
                <a:gd name="T46" fmla="*/ 10 w 175"/>
                <a:gd name="T47" fmla="*/ 0 h 30"/>
                <a:gd name="T48" fmla="*/ 10 w 175"/>
                <a:gd name="T49" fmla="*/ 0 h 30"/>
                <a:gd name="T50" fmla="*/ 7 w 175"/>
                <a:gd name="T51" fmla="*/ 0 h 30"/>
                <a:gd name="T52" fmla="*/ 5 w 175"/>
                <a:gd name="T53" fmla="*/ 1 h 30"/>
                <a:gd name="T54" fmla="*/ 2 w 175"/>
                <a:gd name="T55" fmla="*/ 3 h 30"/>
                <a:gd name="T56" fmla="*/ 0 w 175"/>
                <a:gd name="T57" fmla="*/ 5 h 30"/>
                <a:gd name="T58" fmla="*/ 0 w 175"/>
                <a:gd name="T59" fmla="*/ 8 h 30"/>
                <a:gd name="T60" fmla="*/ 0 w 175"/>
                <a:gd name="T61" fmla="*/ 13 h 30"/>
                <a:gd name="T62" fmla="*/ 3 w 175"/>
                <a:gd name="T63" fmla="*/ 14 h 30"/>
                <a:gd name="T64" fmla="*/ 6 w 175"/>
                <a:gd name="T65" fmla="*/ 17 h 30"/>
                <a:gd name="T66" fmla="*/ 6 w 175"/>
                <a:gd name="T67" fmla="*/ 1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5" h="30">
                  <a:moveTo>
                    <a:pt x="6" y="17"/>
                  </a:moveTo>
                  <a:lnTo>
                    <a:pt x="6" y="17"/>
                  </a:lnTo>
                  <a:lnTo>
                    <a:pt x="26" y="22"/>
                  </a:lnTo>
                  <a:lnTo>
                    <a:pt x="45" y="24"/>
                  </a:lnTo>
                  <a:lnTo>
                    <a:pt x="66" y="27"/>
                  </a:lnTo>
                  <a:lnTo>
                    <a:pt x="86" y="29"/>
                  </a:lnTo>
                  <a:lnTo>
                    <a:pt x="127" y="30"/>
                  </a:lnTo>
                  <a:lnTo>
                    <a:pt x="168" y="30"/>
                  </a:lnTo>
                  <a:lnTo>
                    <a:pt x="168" y="30"/>
                  </a:lnTo>
                  <a:lnTo>
                    <a:pt x="171" y="29"/>
                  </a:lnTo>
                  <a:lnTo>
                    <a:pt x="174" y="27"/>
                  </a:lnTo>
                  <a:lnTo>
                    <a:pt x="175" y="24"/>
                  </a:lnTo>
                  <a:lnTo>
                    <a:pt x="175" y="22"/>
                  </a:lnTo>
                  <a:lnTo>
                    <a:pt x="175" y="17"/>
                  </a:lnTo>
                  <a:lnTo>
                    <a:pt x="174" y="16"/>
                  </a:lnTo>
                  <a:lnTo>
                    <a:pt x="171" y="13"/>
                  </a:lnTo>
                  <a:lnTo>
                    <a:pt x="168" y="13"/>
                  </a:lnTo>
                  <a:lnTo>
                    <a:pt x="168" y="13"/>
                  </a:lnTo>
                  <a:lnTo>
                    <a:pt x="129" y="13"/>
                  </a:lnTo>
                  <a:lnTo>
                    <a:pt x="89" y="11"/>
                  </a:lnTo>
                  <a:lnTo>
                    <a:pt x="69" y="10"/>
                  </a:lnTo>
                  <a:lnTo>
                    <a:pt x="50" y="8"/>
                  </a:lnTo>
                  <a:lnTo>
                    <a:pt x="29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3"/>
                  </a:lnTo>
                  <a:lnTo>
                    <a:pt x="3" y="14"/>
                  </a:lnTo>
                  <a:lnTo>
                    <a:pt x="6" y="17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9" name="Freeform 128">
              <a:extLst>
                <a:ext uri="{FF2B5EF4-FFF2-40B4-BE49-F238E27FC236}">
                  <a16:creationId xmlns:a16="http://schemas.microsoft.com/office/drawing/2014/main" id="{118F01BB-6E67-C3F3-ECD9-165C800A9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332"/>
              <a:ext cx="72" cy="19"/>
            </a:xfrm>
            <a:custGeom>
              <a:avLst/>
              <a:gdLst>
                <a:gd name="T0" fmla="*/ 8 w 216"/>
                <a:gd name="T1" fmla="*/ 55 h 56"/>
                <a:gd name="T2" fmla="*/ 8 w 216"/>
                <a:gd name="T3" fmla="*/ 55 h 56"/>
                <a:gd name="T4" fmla="*/ 35 w 216"/>
                <a:gd name="T5" fmla="*/ 56 h 56"/>
                <a:gd name="T6" fmla="*/ 61 w 216"/>
                <a:gd name="T7" fmla="*/ 56 h 56"/>
                <a:gd name="T8" fmla="*/ 86 w 216"/>
                <a:gd name="T9" fmla="*/ 53 h 56"/>
                <a:gd name="T10" fmla="*/ 112 w 216"/>
                <a:gd name="T11" fmla="*/ 50 h 56"/>
                <a:gd name="T12" fmla="*/ 138 w 216"/>
                <a:gd name="T13" fmla="*/ 44 h 56"/>
                <a:gd name="T14" fmla="*/ 163 w 216"/>
                <a:gd name="T15" fmla="*/ 37 h 56"/>
                <a:gd name="T16" fmla="*/ 188 w 216"/>
                <a:gd name="T17" fmla="*/ 28 h 56"/>
                <a:gd name="T18" fmla="*/ 211 w 216"/>
                <a:gd name="T19" fmla="*/ 17 h 56"/>
                <a:gd name="T20" fmla="*/ 211 w 216"/>
                <a:gd name="T21" fmla="*/ 17 h 56"/>
                <a:gd name="T22" fmla="*/ 214 w 216"/>
                <a:gd name="T23" fmla="*/ 15 h 56"/>
                <a:gd name="T24" fmla="*/ 216 w 216"/>
                <a:gd name="T25" fmla="*/ 12 h 56"/>
                <a:gd name="T26" fmla="*/ 216 w 216"/>
                <a:gd name="T27" fmla="*/ 9 h 56"/>
                <a:gd name="T28" fmla="*/ 216 w 216"/>
                <a:gd name="T29" fmla="*/ 6 h 56"/>
                <a:gd name="T30" fmla="*/ 213 w 216"/>
                <a:gd name="T31" fmla="*/ 3 h 56"/>
                <a:gd name="T32" fmla="*/ 210 w 216"/>
                <a:gd name="T33" fmla="*/ 2 h 56"/>
                <a:gd name="T34" fmla="*/ 207 w 216"/>
                <a:gd name="T35" fmla="*/ 0 h 56"/>
                <a:gd name="T36" fmla="*/ 202 w 216"/>
                <a:gd name="T37" fmla="*/ 2 h 56"/>
                <a:gd name="T38" fmla="*/ 202 w 216"/>
                <a:gd name="T39" fmla="*/ 2 h 56"/>
                <a:gd name="T40" fmla="*/ 181 w 216"/>
                <a:gd name="T41" fmla="*/ 12 h 56"/>
                <a:gd name="T42" fmla="*/ 156 w 216"/>
                <a:gd name="T43" fmla="*/ 21 h 56"/>
                <a:gd name="T44" fmla="*/ 132 w 216"/>
                <a:gd name="T45" fmla="*/ 28 h 56"/>
                <a:gd name="T46" fmla="*/ 108 w 216"/>
                <a:gd name="T47" fmla="*/ 33 h 56"/>
                <a:gd name="T48" fmla="*/ 83 w 216"/>
                <a:gd name="T49" fmla="*/ 36 h 56"/>
                <a:gd name="T50" fmla="*/ 58 w 216"/>
                <a:gd name="T51" fmla="*/ 39 h 56"/>
                <a:gd name="T52" fmla="*/ 33 w 216"/>
                <a:gd name="T53" fmla="*/ 39 h 56"/>
                <a:gd name="T54" fmla="*/ 8 w 216"/>
                <a:gd name="T55" fmla="*/ 37 h 56"/>
                <a:gd name="T56" fmla="*/ 8 w 216"/>
                <a:gd name="T57" fmla="*/ 37 h 56"/>
                <a:gd name="T58" fmla="*/ 4 w 216"/>
                <a:gd name="T59" fmla="*/ 37 h 56"/>
                <a:gd name="T60" fmla="*/ 1 w 216"/>
                <a:gd name="T61" fmla="*/ 39 h 56"/>
                <a:gd name="T62" fmla="*/ 0 w 216"/>
                <a:gd name="T63" fmla="*/ 41 h 56"/>
                <a:gd name="T64" fmla="*/ 0 w 216"/>
                <a:gd name="T65" fmla="*/ 44 h 56"/>
                <a:gd name="T66" fmla="*/ 0 w 216"/>
                <a:gd name="T67" fmla="*/ 49 h 56"/>
                <a:gd name="T68" fmla="*/ 1 w 216"/>
                <a:gd name="T69" fmla="*/ 52 h 56"/>
                <a:gd name="T70" fmla="*/ 4 w 216"/>
                <a:gd name="T71" fmla="*/ 53 h 56"/>
                <a:gd name="T72" fmla="*/ 8 w 216"/>
                <a:gd name="T73" fmla="*/ 55 h 56"/>
                <a:gd name="T74" fmla="*/ 8 w 216"/>
                <a:gd name="T7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6" h="56">
                  <a:moveTo>
                    <a:pt x="8" y="55"/>
                  </a:moveTo>
                  <a:lnTo>
                    <a:pt x="8" y="55"/>
                  </a:lnTo>
                  <a:lnTo>
                    <a:pt x="35" y="56"/>
                  </a:lnTo>
                  <a:lnTo>
                    <a:pt x="61" y="56"/>
                  </a:lnTo>
                  <a:lnTo>
                    <a:pt x="86" y="53"/>
                  </a:lnTo>
                  <a:lnTo>
                    <a:pt x="112" y="50"/>
                  </a:lnTo>
                  <a:lnTo>
                    <a:pt x="138" y="44"/>
                  </a:lnTo>
                  <a:lnTo>
                    <a:pt x="163" y="37"/>
                  </a:lnTo>
                  <a:lnTo>
                    <a:pt x="188" y="28"/>
                  </a:lnTo>
                  <a:lnTo>
                    <a:pt x="211" y="17"/>
                  </a:lnTo>
                  <a:lnTo>
                    <a:pt x="211" y="17"/>
                  </a:lnTo>
                  <a:lnTo>
                    <a:pt x="214" y="15"/>
                  </a:lnTo>
                  <a:lnTo>
                    <a:pt x="216" y="12"/>
                  </a:lnTo>
                  <a:lnTo>
                    <a:pt x="216" y="9"/>
                  </a:lnTo>
                  <a:lnTo>
                    <a:pt x="216" y="6"/>
                  </a:lnTo>
                  <a:lnTo>
                    <a:pt x="213" y="3"/>
                  </a:lnTo>
                  <a:lnTo>
                    <a:pt x="210" y="2"/>
                  </a:lnTo>
                  <a:lnTo>
                    <a:pt x="207" y="0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81" y="12"/>
                  </a:lnTo>
                  <a:lnTo>
                    <a:pt x="156" y="21"/>
                  </a:lnTo>
                  <a:lnTo>
                    <a:pt x="132" y="28"/>
                  </a:lnTo>
                  <a:lnTo>
                    <a:pt x="108" y="33"/>
                  </a:lnTo>
                  <a:lnTo>
                    <a:pt x="83" y="36"/>
                  </a:lnTo>
                  <a:lnTo>
                    <a:pt x="58" y="39"/>
                  </a:lnTo>
                  <a:lnTo>
                    <a:pt x="33" y="39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9"/>
                  </a:lnTo>
                  <a:lnTo>
                    <a:pt x="1" y="52"/>
                  </a:lnTo>
                  <a:lnTo>
                    <a:pt x="4" y="53"/>
                  </a:lnTo>
                  <a:lnTo>
                    <a:pt x="8" y="55"/>
                  </a:lnTo>
                  <a:lnTo>
                    <a:pt x="8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0" name="Freeform 129">
              <a:extLst>
                <a:ext uri="{FF2B5EF4-FFF2-40B4-BE49-F238E27FC236}">
                  <a16:creationId xmlns:a16="http://schemas.microsoft.com/office/drawing/2014/main" id="{BFB8027A-21BC-1765-DB26-448679143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358"/>
              <a:ext cx="13" cy="41"/>
            </a:xfrm>
            <a:custGeom>
              <a:avLst/>
              <a:gdLst>
                <a:gd name="T0" fmla="*/ 17 w 39"/>
                <a:gd name="T1" fmla="*/ 29 h 122"/>
                <a:gd name="T2" fmla="*/ 18 w 39"/>
                <a:gd name="T3" fmla="*/ 21 h 122"/>
                <a:gd name="T4" fmla="*/ 27 w 39"/>
                <a:gd name="T5" fmla="*/ 17 h 122"/>
                <a:gd name="T6" fmla="*/ 21 w 39"/>
                <a:gd name="T7" fmla="*/ 16 h 122"/>
                <a:gd name="T8" fmla="*/ 23 w 39"/>
                <a:gd name="T9" fmla="*/ 17 h 122"/>
                <a:gd name="T10" fmla="*/ 20 w 39"/>
                <a:gd name="T11" fmla="*/ 13 h 122"/>
                <a:gd name="T12" fmla="*/ 21 w 39"/>
                <a:gd name="T13" fmla="*/ 16 h 122"/>
                <a:gd name="T14" fmla="*/ 20 w 39"/>
                <a:gd name="T15" fmla="*/ 26 h 122"/>
                <a:gd name="T16" fmla="*/ 16 w 39"/>
                <a:gd name="T17" fmla="*/ 39 h 122"/>
                <a:gd name="T18" fmla="*/ 14 w 39"/>
                <a:gd name="T19" fmla="*/ 54 h 122"/>
                <a:gd name="T20" fmla="*/ 13 w 39"/>
                <a:gd name="T21" fmla="*/ 68 h 122"/>
                <a:gd name="T22" fmla="*/ 13 w 39"/>
                <a:gd name="T23" fmla="*/ 96 h 122"/>
                <a:gd name="T24" fmla="*/ 18 w 39"/>
                <a:gd name="T25" fmla="*/ 115 h 122"/>
                <a:gd name="T26" fmla="*/ 21 w 39"/>
                <a:gd name="T27" fmla="*/ 121 h 122"/>
                <a:gd name="T28" fmla="*/ 27 w 39"/>
                <a:gd name="T29" fmla="*/ 122 h 122"/>
                <a:gd name="T30" fmla="*/ 35 w 39"/>
                <a:gd name="T31" fmla="*/ 121 h 122"/>
                <a:gd name="T32" fmla="*/ 36 w 39"/>
                <a:gd name="T33" fmla="*/ 118 h 122"/>
                <a:gd name="T34" fmla="*/ 36 w 39"/>
                <a:gd name="T35" fmla="*/ 111 h 122"/>
                <a:gd name="T36" fmla="*/ 35 w 39"/>
                <a:gd name="T37" fmla="*/ 108 h 122"/>
                <a:gd name="T38" fmla="*/ 30 w 39"/>
                <a:gd name="T39" fmla="*/ 100 h 122"/>
                <a:gd name="T40" fmla="*/ 30 w 39"/>
                <a:gd name="T41" fmla="*/ 93 h 122"/>
                <a:gd name="T42" fmla="*/ 30 w 39"/>
                <a:gd name="T43" fmla="*/ 71 h 122"/>
                <a:gd name="T44" fmla="*/ 32 w 39"/>
                <a:gd name="T45" fmla="*/ 49 h 122"/>
                <a:gd name="T46" fmla="*/ 37 w 39"/>
                <a:gd name="T47" fmla="*/ 29 h 122"/>
                <a:gd name="T48" fmla="*/ 39 w 39"/>
                <a:gd name="T49" fmla="*/ 19 h 122"/>
                <a:gd name="T50" fmla="*/ 37 w 39"/>
                <a:gd name="T51" fmla="*/ 7 h 122"/>
                <a:gd name="T52" fmla="*/ 35 w 39"/>
                <a:gd name="T53" fmla="*/ 2 h 122"/>
                <a:gd name="T54" fmla="*/ 24 w 39"/>
                <a:gd name="T55" fmla="*/ 0 h 122"/>
                <a:gd name="T56" fmla="*/ 18 w 39"/>
                <a:gd name="T57" fmla="*/ 1 h 122"/>
                <a:gd name="T58" fmla="*/ 4 w 39"/>
                <a:gd name="T59" fmla="*/ 11 h 122"/>
                <a:gd name="T60" fmla="*/ 0 w 39"/>
                <a:gd name="T61" fmla="*/ 24 h 122"/>
                <a:gd name="T62" fmla="*/ 0 w 39"/>
                <a:gd name="T63" fmla="*/ 29 h 122"/>
                <a:gd name="T64" fmla="*/ 2 w 39"/>
                <a:gd name="T65" fmla="*/ 36 h 122"/>
                <a:gd name="T66" fmla="*/ 8 w 39"/>
                <a:gd name="T67" fmla="*/ 38 h 122"/>
                <a:gd name="T68" fmla="*/ 11 w 39"/>
                <a:gd name="T69" fmla="*/ 38 h 122"/>
                <a:gd name="T70" fmla="*/ 17 w 39"/>
                <a:gd name="T71" fmla="*/ 33 h 122"/>
                <a:gd name="T72" fmla="*/ 17 w 39"/>
                <a:gd name="T73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" h="122">
                  <a:moveTo>
                    <a:pt x="17" y="29"/>
                  </a:moveTo>
                  <a:lnTo>
                    <a:pt x="17" y="29"/>
                  </a:lnTo>
                  <a:lnTo>
                    <a:pt x="17" y="24"/>
                  </a:lnTo>
                  <a:lnTo>
                    <a:pt x="18" y="21"/>
                  </a:lnTo>
                  <a:lnTo>
                    <a:pt x="21" y="17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4" y="54"/>
                  </a:lnTo>
                  <a:lnTo>
                    <a:pt x="13" y="68"/>
                  </a:lnTo>
                  <a:lnTo>
                    <a:pt x="13" y="68"/>
                  </a:lnTo>
                  <a:lnTo>
                    <a:pt x="13" y="83"/>
                  </a:lnTo>
                  <a:lnTo>
                    <a:pt x="13" y="96"/>
                  </a:lnTo>
                  <a:lnTo>
                    <a:pt x="16" y="109"/>
                  </a:lnTo>
                  <a:lnTo>
                    <a:pt x="18" y="115"/>
                  </a:lnTo>
                  <a:lnTo>
                    <a:pt x="21" y="121"/>
                  </a:lnTo>
                  <a:lnTo>
                    <a:pt x="21" y="121"/>
                  </a:lnTo>
                  <a:lnTo>
                    <a:pt x="24" y="122"/>
                  </a:lnTo>
                  <a:lnTo>
                    <a:pt x="27" y="122"/>
                  </a:lnTo>
                  <a:lnTo>
                    <a:pt x="32" y="122"/>
                  </a:lnTo>
                  <a:lnTo>
                    <a:pt x="35" y="121"/>
                  </a:lnTo>
                  <a:lnTo>
                    <a:pt x="35" y="121"/>
                  </a:lnTo>
                  <a:lnTo>
                    <a:pt x="36" y="118"/>
                  </a:lnTo>
                  <a:lnTo>
                    <a:pt x="36" y="114"/>
                  </a:lnTo>
                  <a:lnTo>
                    <a:pt x="36" y="111"/>
                  </a:lnTo>
                  <a:lnTo>
                    <a:pt x="35" y="108"/>
                  </a:lnTo>
                  <a:lnTo>
                    <a:pt x="35" y="108"/>
                  </a:lnTo>
                  <a:lnTo>
                    <a:pt x="32" y="105"/>
                  </a:lnTo>
                  <a:lnTo>
                    <a:pt x="30" y="100"/>
                  </a:lnTo>
                  <a:lnTo>
                    <a:pt x="30" y="93"/>
                  </a:lnTo>
                  <a:lnTo>
                    <a:pt x="30" y="93"/>
                  </a:lnTo>
                  <a:lnTo>
                    <a:pt x="30" y="71"/>
                  </a:lnTo>
                  <a:lnTo>
                    <a:pt x="30" y="71"/>
                  </a:lnTo>
                  <a:lnTo>
                    <a:pt x="30" y="61"/>
                  </a:lnTo>
                  <a:lnTo>
                    <a:pt x="32" y="49"/>
                  </a:lnTo>
                  <a:lnTo>
                    <a:pt x="32" y="49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9" y="19"/>
                  </a:lnTo>
                  <a:lnTo>
                    <a:pt x="37" y="13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0" y="5"/>
                  </a:lnTo>
                  <a:lnTo>
                    <a:pt x="4" y="11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33"/>
                  </a:lnTo>
                  <a:lnTo>
                    <a:pt x="2" y="36"/>
                  </a:lnTo>
                  <a:lnTo>
                    <a:pt x="5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11" y="38"/>
                  </a:lnTo>
                  <a:lnTo>
                    <a:pt x="14" y="36"/>
                  </a:lnTo>
                  <a:lnTo>
                    <a:pt x="17" y="33"/>
                  </a:lnTo>
                  <a:lnTo>
                    <a:pt x="17" y="29"/>
                  </a:lnTo>
                  <a:lnTo>
                    <a:pt x="1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1" name="Freeform 130">
              <a:extLst>
                <a:ext uri="{FF2B5EF4-FFF2-40B4-BE49-F238E27FC236}">
                  <a16:creationId xmlns:a16="http://schemas.microsoft.com/office/drawing/2014/main" id="{8B44082A-9964-87A4-AC4F-84CFE86BC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1" y="467"/>
              <a:ext cx="7" cy="51"/>
            </a:xfrm>
            <a:custGeom>
              <a:avLst/>
              <a:gdLst>
                <a:gd name="T0" fmla="*/ 0 w 21"/>
                <a:gd name="T1" fmla="*/ 8 h 155"/>
                <a:gd name="T2" fmla="*/ 0 w 21"/>
                <a:gd name="T3" fmla="*/ 8 h 155"/>
                <a:gd name="T4" fmla="*/ 4 w 21"/>
                <a:gd name="T5" fmla="*/ 146 h 155"/>
                <a:gd name="T6" fmla="*/ 4 w 21"/>
                <a:gd name="T7" fmla="*/ 146 h 155"/>
                <a:gd name="T8" fmla="*/ 5 w 21"/>
                <a:gd name="T9" fmla="*/ 150 h 155"/>
                <a:gd name="T10" fmla="*/ 7 w 21"/>
                <a:gd name="T11" fmla="*/ 152 h 155"/>
                <a:gd name="T12" fmla="*/ 10 w 21"/>
                <a:gd name="T13" fmla="*/ 155 h 155"/>
                <a:gd name="T14" fmla="*/ 13 w 21"/>
                <a:gd name="T15" fmla="*/ 155 h 155"/>
                <a:gd name="T16" fmla="*/ 16 w 21"/>
                <a:gd name="T17" fmla="*/ 155 h 155"/>
                <a:gd name="T18" fmla="*/ 19 w 21"/>
                <a:gd name="T19" fmla="*/ 152 h 155"/>
                <a:gd name="T20" fmla="*/ 21 w 21"/>
                <a:gd name="T21" fmla="*/ 150 h 155"/>
                <a:gd name="T22" fmla="*/ 21 w 21"/>
                <a:gd name="T23" fmla="*/ 146 h 155"/>
                <a:gd name="T24" fmla="*/ 21 w 21"/>
                <a:gd name="T25" fmla="*/ 146 h 155"/>
                <a:gd name="T26" fmla="*/ 17 w 21"/>
                <a:gd name="T27" fmla="*/ 8 h 155"/>
                <a:gd name="T28" fmla="*/ 17 w 21"/>
                <a:gd name="T29" fmla="*/ 8 h 155"/>
                <a:gd name="T30" fmla="*/ 16 w 21"/>
                <a:gd name="T31" fmla="*/ 4 h 155"/>
                <a:gd name="T32" fmla="*/ 14 w 21"/>
                <a:gd name="T33" fmla="*/ 1 h 155"/>
                <a:gd name="T34" fmla="*/ 11 w 21"/>
                <a:gd name="T35" fmla="*/ 0 h 155"/>
                <a:gd name="T36" fmla="*/ 7 w 21"/>
                <a:gd name="T37" fmla="*/ 0 h 155"/>
                <a:gd name="T38" fmla="*/ 4 w 21"/>
                <a:gd name="T39" fmla="*/ 0 h 155"/>
                <a:gd name="T40" fmla="*/ 1 w 21"/>
                <a:gd name="T41" fmla="*/ 1 h 155"/>
                <a:gd name="T42" fmla="*/ 0 w 21"/>
                <a:gd name="T43" fmla="*/ 4 h 155"/>
                <a:gd name="T44" fmla="*/ 0 w 21"/>
                <a:gd name="T45" fmla="*/ 8 h 155"/>
                <a:gd name="T46" fmla="*/ 0 w 21"/>
                <a:gd name="T47" fmla="*/ 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" h="155">
                  <a:moveTo>
                    <a:pt x="0" y="8"/>
                  </a:moveTo>
                  <a:lnTo>
                    <a:pt x="0" y="8"/>
                  </a:lnTo>
                  <a:lnTo>
                    <a:pt x="4" y="146"/>
                  </a:lnTo>
                  <a:lnTo>
                    <a:pt x="4" y="146"/>
                  </a:lnTo>
                  <a:lnTo>
                    <a:pt x="5" y="150"/>
                  </a:lnTo>
                  <a:lnTo>
                    <a:pt x="7" y="152"/>
                  </a:lnTo>
                  <a:lnTo>
                    <a:pt x="10" y="155"/>
                  </a:lnTo>
                  <a:lnTo>
                    <a:pt x="13" y="155"/>
                  </a:lnTo>
                  <a:lnTo>
                    <a:pt x="16" y="155"/>
                  </a:lnTo>
                  <a:lnTo>
                    <a:pt x="19" y="152"/>
                  </a:lnTo>
                  <a:lnTo>
                    <a:pt x="21" y="150"/>
                  </a:lnTo>
                  <a:lnTo>
                    <a:pt x="21" y="146"/>
                  </a:lnTo>
                  <a:lnTo>
                    <a:pt x="21" y="146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2" name="Freeform 131">
              <a:extLst>
                <a:ext uri="{FF2B5EF4-FFF2-40B4-BE49-F238E27FC236}">
                  <a16:creationId xmlns:a16="http://schemas.microsoft.com/office/drawing/2014/main" id="{CE13AC9C-1ED7-496A-5A8A-368429594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6" y="454"/>
              <a:ext cx="23" cy="128"/>
            </a:xfrm>
            <a:custGeom>
              <a:avLst/>
              <a:gdLst>
                <a:gd name="T0" fmla="*/ 1 w 70"/>
                <a:gd name="T1" fmla="*/ 7 h 384"/>
                <a:gd name="T2" fmla="*/ 1 w 70"/>
                <a:gd name="T3" fmla="*/ 7 h 384"/>
                <a:gd name="T4" fmla="*/ 0 w 70"/>
                <a:gd name="T5" fmla="*/ 44 h 384"/>
                <a:gd name="T6" fmla="*/ 1 w 70"/>
                <a:gd name="T7" fmla="*/ 82 h 384"/>
                <a:gd name="T8" fmla="*/ 2 w 70"/>
                <a:gd name="T9" fmla="*/ 118 h 384"/>
                <a:gd name="T10" fmla="*/ 5 w 70"/>
                <a:gd name="T11" fmla="*/ 155 h 384"/>
                <a:gd name="T12" fmla="*/ 10 w 70"/>
                <a:gd name="T13" fmla="*/ 191 h 384"/>
                <a:gd name="T14" fmla="*/ 16 w 70"/>
                <a:gd name="T15" fmla="*/ 226 h 384"/>
                <a:gd name="T16" fmla="*/ 23 w 70"/>
                <a:gd name="T17" fmla="*/ 263 h 384"/>
                <a:gd name="T18" fmla="*/ 30 w 70"/>
                <a:gd name="T19" fmla="*/ 298 h 384"/>
                <a:gd name="T20" fmla="*/ 30 w 70"/>
                <a:gd name="T21" fmla="*/ 298 h 384"/>
                <a:gd name="T22" fmla="*/ 40 w 70"/>
                <a:gd name="T23" fmla="*/ 339 h 384"/>
                <a:gd name="T24" fmla="*/ 52 w 70"/>
                <a:gd name="T25" fmla="*/ 378 h 384"/>
                <a:gd name="T26" fmla="*/ 52 w 70"/>
                <a:gd name="T27" fmla="*/ 378 h 384"/>
                <a:gd name="T28" fmla="*/ 55 w 70"/>
                <a:gd name="T29" fmla="*/ 383 h 384"/>
                <a:gd name="T30" fmla="*/ 56 w 70"/>
                <a:gd name="T31" fmla="*/ 384 h 384"/>
                <a:gd name="T32" fmla="*/ 61 w 70"/>
                <a:gd name="T33" fmla="*/ 384 h 384"/>
                <a:gd name="T34" fmla="*/ 64 w 70"/>
                <a:gd name="T35" fmla="*/ 384 h 384"/>
                <a:gd name="T36" fmla="*/ 67 w 70"/>
                <a:gd name="T37" fmla="*/ 383 h 384"/>
                <a:gd name="T38" fmla="*/ 68 w 70"/>
                <a:gd name="T39" fmla="*/ 381 h 384"/>
                <a:gd name="T40" fmla="*/ 70 w 70"/>
                <a:gd name="T41" fmla="*/ 378 h 384"/>
                <a:gd name="T42" fmla="*/ 70 w 70"/>
                <a:gd name="T43" fmla="*/ 374 h 384"/>
                <a:gd name="T44" fmla="*/ 70 w 70"/>
                <a:gd name="T45" fmla="*/ 374 h 384"/>
                <a:gd name="T46" fmla="*/ 59 w 70"/>
                <a:gd name="T47" fmla="*/ 339 h 384"/>
                <a:gd name="T48" fmla="*/ 49 w 70"/>
                <a:gd name="T49" fmla="*/ 304 h 384"/>
                <a:gd name="T50" fmla="*/ 42 w 70"/>
                <a:gd name="T51" fmla="*/ 269 h 384"/>
                <a:gd name="T52" fmla="*/ 35 w 70"/>
                <a:gd name="T53" fmla="*/ 234 h 384"/>
                <a:gd name="T54" fmla="*/ 29 w 70"/>
                <a:gd name="T55" fmla="*/ 197 h 384"/>
                <a:gd name="T56" fmla="*/ 24 w 70"/>
                <a:gd name="T57" fmla="*/ 162 h 384"/>
                <a:gd name="T58" fmla="*/ 21 w 70"/>
                <a:gd name="T59" fmla="*/ 125 h 384"/>
                <a:gd name="T60" fmla="*/ 18 w 70"/>
                <a:gd name="T61" fmla="*/ 89 h 384"/>
                <a:gd name="T62" fmla="*/ 18 w 70"/>
                <a:gd name="T63" fmla="*/ 89 h 384"/>
                <a:gd name="T64" fmla="*/ 17 w 70"/>
                <a:gd name="T65" fmla="*/ 48 h 384"/>
                <a:gd name="T66" fmla="*/ 18 w 70"/>
                <a:gd name="T67" fmla="*/ 7 h 384"/>
                <a:gd name="T68" fmla="*/ 18 w 70"/>
                <a:gd name="T69" fmla="*/ 7 h 384"/>
                <a:gd name="T70" fmla="*/ 17 w 70"/>
                <a:gd name="T71" fmla="*/ 4 h 384"/>
                <a:gd name="T72" fmla="*/ 16 w 70"/>
                <a:gd name="T73" fmla="*/ 1 h 384"/>
                <a:gd name="T74" fmla="*/ 13 w 70"/>
                <a:gd name="T75" fmla="*/ 0 h 384"/>
                <a:gd name="T76" fmla="*/ 10 w 70"/>
                <a:gd name="T77" fmla="*/ 0 h 384"/>
                <a:gd name="T78" fmla="*/ 5 w 70"/>
                <a:gd name="T79" fmla="*/ 0 h 384"/>
                <a:gd name="T80" fmla="*/ 4 w 70"/>
                <a:gd name="T81" fmla="*/ 1 h 384"/>
                <a:gd name="T82" fmla="*/ 1 w 70"/>
                <a:gd name="T83" fmla="*/ 4 h 384"/>
                <a:gd name="T84" fmla="*/ 1 w 70"/>
                <a:gd name="T85" fmla="*/ 7 h 384"/>
                <a:gd name="T86" fmla="*/ 1 w 70"/>
                <a:gd name="T87" fmla="*/ 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0" h="384">
                  <a:moveTo>
                    <a:pt x="1" y="7"/>
                  </a:moveTo>
                  <a:lnTo>
                    <a:pt x="1" y="7"/>
                  </a:lnTo>
                  <a:lnTo>
                    <a:pt x="0" y="44"/>
                  </a:lnTo>
                  <a:lnTo>
                    <a:pt x="1" y="82"/>
                  </a:lnTo>
                  <a:lnTo>
                    <a:pt x="2" y="118"/>
                  </a:lnTo>
                  <a:lnTo>
                    <a:pt x="5" y="155"/>
                  </a:lnTo>
                  <a:lnTo>
                    <a:pt x="10" y="191"/>
                  </a:lnTo>
                  <a:lnTo>
                    <a:pt x="16" y="226"/>
                  </a:lnTo>
                  <a:lnTo>
                    <a:pt x="23" y="263"/>
                  </a:lnTo>
                  <a:lnTo>
                    <a:pt x="30" y="298"/>
                  </a:lnTo>
                  <a:lnTo>
                    <a:pt x="30" y="298"/>
                  </a:lnTo>
                  <a:lnTo>
                    <a:pt x="40" y="339"/>
                  </a:lnTo>
                  <a:lnTo>
                    <a:pt x="52" y="378"/>
                  </a:lnTo>
                  <a:lnTo>
                    <a:pt x="52" y="378"/>
                  </a:lnTo>
                  <a:lnTo>
                    <a:pt x="55" y="383"/>
                  </a:lnTo>
                  <a:lnTo>
                    <a:pt x="56" y="384"/>
                  </a:lnTo>
                  <a:lnTo>
                    <a:pt x="61" y="384"/>
                  </a:lnTo>
                  <a:lnTo>
                    <a:pt x="64" y="384"/>
                  </a:lnTo>
                  <a:lnTo>
                    <a:pt x="67" y="383"/>
                  </a:lnTo>
                  <a:lnTo>
                    <a:pt x="68" y="381"/>
                  </a:lnTo>
                  <a:lnTo>
                    <a:pt x="70" y="378"/>
                  </a:lnTo>
                  <a:lnTo>
                    <a:pt x="70" y="374"/>
                  </a:lnTo>
                  <a:lnTo>
                    <a:pt x="70" y="374"/>
                  </a:lnTo>
                  <a:lnTo>
                    <a:pt x="59" y="339"/>
                  </a:lnTo>
                  <a:lnTo>
                    <a:pt x="49" y="304"/>
                  </a:lnTo>
                  <a:lnTo>
                    <a:pt x="42" y="269"/>
                  </a:lnTo>
                  <a:lnTo>
                    <a:pt x="35" y="234"/>
                  </a:lnTo>
                  <a:lnTo>
                    <a:pt x="29" y="197"/>
                  </a:lnTo>
                  <a:lnTo>
                    <a:pt x="24" y="162"/>
                  </a:lnTo>
                  <a:lnTo>
                    <a:pt x="21" y="125"/>
                  </a:lnTo>
                  <a:lnTo>
                    <a:pt x="18" y="89"/>
                  </a:lnTo>
                  <a:lnTo>
                    <a:pt x="18" y="89"/>
                  </a:lnTo>
                  <a:lnTo>
                    <a:pt x="17" y="48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4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3" name="Freeform 132">
              <a:extLst>
                <a:ext uri="{FF2B5EF4-FFF2-40B4-BE49-F238E27FC236}">
                  <a16:creationId xmlns:a16="http://schemas.microsoft.com/office/drawing/2014/main" id="{96B6DE69-5488-80B2-2D9A-E17340F6B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0"/>
              <a:ext cx="540" cy="353"/>
            </a:xfrm>
            <a:custGeom>
              <a:avLst/>
              <a:gdLst>
                <a:gd name="T0" fmla="*/ 1570 w 1621"/>
                <a:gd name="T1" fmla="*/ 971 h 1059"/>
                <a:gd name="T2" fmla="*/ 1608 w 1621"/>
                <a:gd name="T3" fmla="*/ 807 h 1059"/>
                <a:gd name="T4" fmla="*/ 1621 w 1621"/>
                <a:gd name="T5" fmla="*/ 687 h 1059"/>
                <a:gd name="T6" fmla="*/ 1612 w 1621"/>
                <a:gd name="T7" fmla="*/ 534 h 1059"/>
                <a:gd name="T8" fmla="*/ 1583 w 1621"/>
                <a:gd name="T9" fmla="*/ 423 h 1059"/>
                <a:gd name="T10" fmla="*/ 1517 w 1621"/>
                <a:gd name="T11" fmla="*/ 297 h 1059"/>
                <a:gd name="T12" fmla="*/ 1418 w 1621"/>
                <a:gd name="T13" fmla="*/ 195 h 1059"/>
                <a:gd name="T14" fmla="*/ 1332 w 1621"/>
                <a:gd name="T15" fmla="*/ 142 h 1059"/>
                <a:gd name="T16" fmla="*/ 1234 w 1621"/>
                <a:gd name="T17" fmla="*/ 114 h 1059"/>
                <a:gd name="T18" fmla="*/ 1209 w 1621"/>
                <a:gd name="T19" fmla="*/ 111 h 1059"/>
                <a:gd name="T20" fmla="*/ 1208 w 1621"/>
                <a:gd name="T21" fmla="*/ 113 h 1059"/>
                <a:gd name="T22" fmla="*/ 1167 w 1621"/>
                <a:gd name="T23" fmla="*/ 82 h 1059"/>
                <a:gd name="T24" fmla="*/ 1119 w 1621"/>
                <a:gd name="T25" fmla="*/ 59 h 1059"/>
                <a:gd name="T26" fmla="*/ 1046 w 1621"/>
                <a:gd name="T27" fmla="*/ 37 h 1059"/>
                <a:gd name="T28" fmla="*/ 920 w 1621"/>
                <a:gd name="T29" fmla="*/ 13 h 1059"/>
                <a:gd name="T30" fmla="*/ 752 w 1621"/>
                <a:gd name="T31" fmla="*/ 0 h 1059"/>
                <a:gd name="T32" fmla="*/ 627 w 1621"/>
                <a:gd name="T33" fmla="*/ 15 h 1059"/>
                <a:gd name="T34" fmla="*/ 466 w 1621"/>
                <a:gd name="T35" fmla="*/ 66 h 1059"/>
                <a:gd name="T36" fmla="*/ 359 w 1621"/>
                <a:gd name="T37" fmla="*/ 116 h 1059"/>
                <a:gd name="T38" fmla="*/ 265 w 1621"/>
                <a:gd name="T39" fmla="*/ 184 h 1059"/>
                <a:gd name="T40" fmla="*/ 186 w 1621"/>
                <a:gd name="T41" fmla="*/ 272 h 1059"/>
                <a:gd name="T42" fmla="*/ 119 w 1621"/>
                <a:gd name="T43" fmla="*/ 367 h 1059"/>
                <a:gd name="T44" fmla="*/ 46 w 1621"/>
                <a:gd name="T45" fmla="*/ 508 h 1059"/>
                <a:gd name="T46" fmla="*/ 5 w 1621"/>
                <a:gd name="T47" fmla="*/ 660 h 1059"/>
                <a:gd name="T48" fmla="*/ 3 w 1621"/>
                <a:gd name="T49" fmla="*/ 781 h 1059"/>
                <a:gd name="T50" fmla="*/ 18 w 1621"/>
                <a:gd name="T51" fmla="*/ 860 h 1059"/>
                <a:gd name="T52" fmla="*/ 54 w 1621"/>
                <a:gd name="T53" fmla="*/ 976 h 1059"/>
                <a:gd name="T54" fmla="*/ 67 w 1621"/>
                <a:gd name="T55" fmla="*/ 1050 h 1059"/>
                <a:gd name="T56" fmla="*/ 73 w 1621"/>
                <a:gd name="T57" fmla="*/ 1059 h 1059"/>
                <a:gd name="T58" fmla="*/ 85 w 1621"/>
                <a:gd name="T59" fmla="*/ 1055 h 1059"/>
                <a:gd name="T60" fmla="*/ 81 w 1621"/>
                <a:gd name="T61" fmla="*/ 1012 h 1059"/>
                <a:gd name="T62" fmla="*/ 48 w 1621"/>
                <a:gd name="T63" fmla="*/ 901 h 1059"/>
                <a:gd name="T64" fmla="*/ 21 w 1621"/>
                <a:gd name="T65" fmla="*/ 787 h 1059"/>
                <a:gd name="T66" fmla="*/ 18 w 1621"/>
                <a:gd name="T67" fmla="*/ 708 h 1059"/>
                <a:gd name="T68" fmla="*/ 47 w 1621"/>
                <a:gd name="T69" fmla="*/ 554 h 1059"/>
                <a:gd name="T70" fmla="*/ 94 w 1621"/>
                <a:gd name="T71" fmla="*/ 446 h 1059"/>
                <a:gd name="T72" fmla="*/ 174 w 1621"/>
                <a:gd name="T73" fmla="*/ 317 h 1059"/>
                <a:gd name="T74" fmla="*/ 247 w 1621"/>
                <a:gd name="T75" fmla="*/ 227 h 1059"/>
                <a:gd name="T76" fmla="*/ 304 w 1621"/>
                <a:gd name="T77" fmla="*/ 174 h 1059"/>
                <a:gd name="T78" fmla="*/ 403 w 1621"/>
                <a:gd name="T79" fmla="*/ 113 h 1059"/>
                <a:gd name="T80" fmla="*/ 549 w 1621"/>
                <a:gd name="T81" fmla="*/ 53 h 1059"/>
                <a:gd name="T82" fmla="*/ 670 w 1621"/>
                <a:gd name="T83" fmla="*/ 25 h 1059"/>
                <a:gd name="T84" fmla="*/ 793 w 1621"/>
                <a:gd name="T85" fmla="*/ 18 h 1059"/>
                <a:gd name="T86" fmla="*/ 917 w 1621"/>
                <a:gd name="T87" fmla="*/ 29 h 1059"/>
                <a:gd name="T88" fmla="*/ 1040 w 1621"/>
                <a:gd name="T89" fmla="*/ 54 h 1059"/>
                <a:gd name="T90" fmla="*/ 1132 w 1621"/>
                <a:gd name="T91" fmla="*/ 82 h 1059"/>
                <a:gd name="T92" fmla="*/ 1190 w 1621"/>
                <a:gd name="T93" fmla="*/ 120 h 1059"/>
                <a:gd name="T94" fmla="*/ 1203 w 1621"/>
                <a:gd name="T95" fmla="*/ 129 h 1059"/>
                <a:gd name="T96" fmla="*/ 1225 w 1621"/>
                <a:gd name="T97" fmla="*/ 130 h 1059"/>
                <a:gd name="T98" fmla="*/ 1351 w 1621"/>
                <a:gd name="T99" fmla="*/ 171 h 1059"/>
                <a:gd name="T100" fmla="*/ 1434 w 1621"/>
                <a:gd name="T101" fmla="*/ 230 h 1059"/>
                <a:gd name="T102" fmla="*/ 1520 w 1621"/>
                <a:gd name="T103" fmla="*/ 333 h 1059"/>
                <a:gd name="T104" fmla="*/ 1567 w 1621"/>
                <a:gd name="T105" fmla="*/ 431 h 1059"/>
                <a:gd name="T106" fmla="*/ 1600 w 1621"/>
                <a:gd name="T107" fmla="*/ 576 h 1059"/>
                <a:gd name="T108" fmla="*/ 1603 w 1621"/>
                <a:gd name="T109" fmla="*/ 692 h 1059"/>
                <a:gd name="T110" fmla="*/ 1581 w 1621"/>
                <a:gd name="T111" fmla="*/ 853 h 1059"/>
                <a:gd name="T112" fmla="*/ 1551 w 1621"/>
                <a:gd name="T113" fmla="*/ 970 h 1059"/>
                <a:gd name="T114" fmla="*/ 1527 w 1621"/>
                <a:gd name="T115" fmla="*/ 1052 h 1059"/>
                <a:gd name="T116" fmla="*/ 1539 w 1621"/>
                <a:gd name="T117" fmla="*/ 1056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21" h="1059">
                  <a:moveTo>
                    <a:pt x="1543" y="1050"/>
                  </a:moveTo>
                  <a:lnTo>
                    <a:pt x="1543" y="1050"/>
                  </a:lnTo>
                  <a:lnTo>
                    <a:pt x="1557" y="1011"/>
                  </a:lnTo>
                  <a:lnTo>
                    <a:pt x="1570" y="971"/>
                  </a:lnTo>
                  <a:lnTo>
                    <a:pt x="1581" y="930"/>
                  </a:lnTo>
                  <a:lnTo>
                    <a:pt x="1592" y="889"/>
                  </a:lnTo>
                  <a:lnTo>
                    <a:pt x="1600" y="850"/>
                  </a:lnTo>
                  <a:lnTo>
                    <a:pt x="1608" y="807"/>
                  </a:lnTo>
                  <a:lnTo>
                    <a:pt x="1614" y="766"/>
                  </a:lnTo>
                  <a:lnTo>
                    <a:pt x="1618" y="725"/>
                  </a:lnTo>
                  <a:lnTo>
                    <a:pt x="1618" y="725"/>
                  </a:lnTo>
                  <a:lnTo>
                    <a:pt x="1621" y="687"/>
                  </a:lnTo>
                  <a:lnTo>
                    <a:pt x="1621" y="648"/>
                  </a:lnTo>
                  <a:lnTo>
                    <a:pt x="1619" y="610"/>
                  </a:lnTo>
                  <a:lnTo>
                    <a:pt x="1616" y="572"/>
                  </a:lnTo>
                  <a:lnTo>
                    <a:pt x="1612" y="534"/>
                  </a:lnTo>
                  <a:lnTo>
                    <a:pt x="1603" y="496"/>
                  </a:lnTo>
                  <a:lnTo>
                    <a:pt x="1595" y="459"/>
                  </a:lnTo>
                  <a:lnTo>
                    <a:pt x="1583" y="423"/>
                  </a:lnTo>
                  <a:lnTo>
                    <a:pt x="1583" y="423"/>
                  </a:lnTo>
                  <a:lnTo>
                    <a:pt x="1570" y="389"/>
                  </a:lnTo>
                  <a:lnTo>
                    <a:pt x="1554" y="357"/>
                  </a:lnTo>
                  <a:lnTo>
                    <a:pt x="1536" y="326"/>
                  </a:lnTo>
                  <a:lnTo>
                    <a:pt x="1517" y="297"/>
                  </a:lnTo>
                  <a:lnTo>
                    <a:pt x="1495" y="268"/>
                  </a:lnTo>
                  <a:lnTo>
                    <a:pt x="1472" y="241"/>
                  </a:lnTo>
                  <a:lnTo>
                    <a:pt x="1446" y="216"/>
                  </a:lnTo>
                  <a:lnTo>
                    <a:pt x="1418" y="195"/>
                  </a:lnTo>
                  <a:lnTo>
                    <a:pt x="1418" y="195"/>
                  </a:lnTo>
                  <a:lnTo>
                    <a:pt x="1390" y="174"/>
                  </a:lnTo>
                  <a:lnTo>
                    <a:pt x="1361" y="158"/>
                  </a:lnTo>
                  <a:lnTo>
                    <a:pt x="1332" y="142"/>
                  </a:lnTo>
                  <a:lnTo>
                    <a:pt x="1300" y="130"/>
                  </a:lnTo>
                  <a:lnTo>
                    <a:pt x="1300" y="130"/>
                  </a:lnTo>
                  <a:lnTo>
                    <a:pt x="1268" y="120"/>
                  </a:lnTo>
                  <a:lnTo>
                    <a:pt x="1234" y="114"/>
                  </a:lnTo>
                  <a:lnTo>
                    <a:pt x="1234" y="114"/>
                  </a:lnTo>
                  <a:lnTo>
                    <a:pt x="1218" y="113"/>
                  </a:lnTo>
                  <a:lnTo>
                    <a:pt x="1218" y="113"/>
                  </a:lnTo>
                  <a:lnTo>
                    <a:pt x="1209" y="111"/>
                  </a:lnTo>
                  <a:lnTo>
                    <a:pt x="1209" y="111"/>
                  </a:lnTo>
                  <a:lnTo>
                    <a:pt x="1206" y="111"/>
                  </a:lnTo>
                  <a:lnTo>
                    <a:pt x="1208" y="113"/>
                  </a:lnTo>
                  <a:lnTo>
                    <a:pt x="1208" y="113"/>
                  </a:lnTo>
                  <a:lnTo>
                    <a:pt x="1199" y="105"/>
                  </a:lnTo>
                  <a:lnTo>
                    <a:pt x="1199" y="105"/>
                  </a:lnTo>
                  <a:lnTo>
                    <a:pt x="1167" y="82"/>
                  </a:lnTo>
                  <a:lnTo>
                    <a:pt x="1167" y="82"/>
                  </a:lnTo>
                  <a:lnTo>
                    <a:pt x="1155" y="75"/>
                  </a:lnTo>
                  <a:lnTo>
                    <a:pt x="1143" y="69"/>
                  </a:lnTo>
                  <a:lnTo>
                    <a:pt x="1119" y="59"/>
                  </a:lnTo>
                  <a:lnTo>
                    <a:pt x="1119" y="59"/>
                  </a:lnTo>
                  <a:lnTo>
                    <a:pt x="1101" y="53"/>
                  </a:lnTo>
                  <a:lnTo>
                    <a:pt x="1082" y="47"/>
                  </a:lnTo>
                  <a:lnTo>
                    <a:pt x="1046" y="37"/>
                  </a:lnTo>
                  <a:lnTo>
                    <a:pt x="1046" y="37"/>
                  </a:lnTo>
                  <a:lnTo>
                    <a:pt x="1003" y="28"/>
                  </a:lnTo>
                  <a:lnTo>
                    <a:pt x="961" y="19"/>
                  </a:lnTo>
                  <a:lnTo>
                    <a:pt x="961" y="19"/>
                  </a:lnTo>
                  <a:lnTo>
                    <a:pt x="920" y="13"/>
                  </a:lnTo>
                  <a:lnTo>
                    <a:pt x="878" y="7"/>
                  </a:lnTo>
                  <a:lnTo>
                    <a:pt x="835" y="3"/>
                  </a:lnTo>
                  <a:lnTo>
                    <a:pt x="795" y="0"/>
                  </a:lnTo>
                  <a:lnTo>
                    <a:pt x="752" y="0"/>
                  </a:lnTo>
                  <a:lnTo>
                    <a:pt x="710" y="3"/>
                  </a:lnTo>
                  <a:lnTo>
                    <a:pt x="667" y="7"/>
                  </a:lnTo>
                  <a:lnTo>
                    <a:pt x="627" y="15"/>
                  </a:lnTo>
                  <a:lnTo>
                    <a:pt x="627" y="15"/>
                  </a:lnTo>
                  <a:lnTo>
                    <a:pt x="586" y="23"/>
                  </a:lnTo>
                  <a:lnTo>
                    <a:pt x="545" y="37"/>
                  </a:lnTo>
                  <a:lnTo>
                    <a:pt x="505" y="50"/>
                  </a:lnTo>
                  <a:lnTo>
                    <a:pt x="466" y="66"/>
                  </a:lnTo>
                  <a:lnTo>
                    <a:pt x="466" y="66"/>
                  </a:lnTo>
                  <a:lnTo>
                    <a:pt x="430" y="80"/>
                  </a:lnTo>
                  <a:lnTo>
                    <a:pt x="394" y="98"/>
                  </a:lnTo>
                  <a:lnTo>
                    <a:pt x="359" y="116"/>
                  </a:lnTo>
                  <a:lnTo>
                    <a:pt x="326" y="136"/>
                  </a:lnTo>
                  <a:lnTo>
                    <a:pt x="326" y="136"/>
                  </a:lnTo>
                  <a:lnTo>
                    <a:pt x="294" y="159"/>
                  </a:lnTo>
                  <a:lnTo>
                    <a:pt x="265" y="184"/>
                  </a:lnTo>
                  <a:lnTo>
                    <a:pt x="237" y="212"/>
                  </a:lnTo>
                  <a:lnTo>
                    <a:pt x="211" y="241"/>
                  </a:lnTo>
                  <a:lnTo>
                    <a:pt x="211" y="241"/>
                  </a:lnTo>
                  <a:lnTo>
                    <a:pt x="186" y="272"/>
                  </a:lnTo>
                  <a:lnTo>
                    <a:pt x="162" y="303"/>
                  </a:lnTo>
                  <a:lnTo>
                    <a:pt x="139" y="335"/>
                  </a:lnTo>
                  <a:lnTo>
                    <a:pt x="119" y="367"/>
                  </a:lnTo>
                  <a:lnTo>
                    <a:pt x="119" y="367"/>
                  </a:lnTo>
                  <a:lnTo>
                    <a:pt x="98" y="401"/>
                  </a:lnTo>
                  <a:lnTo>
                    <a:pt x="79" y="436"/>
                  </a:lnTo>
                  <a:lnTo>
                    <a:pt x="62" y="471"/>
                  </a:lnTo>
                  <a:lnTo>
                    <a:pt x="46" y="508"/>
                  </a:lnTo>
                  <a:lnTo>
                    <a:pt x="32" y="546"/>
                  </a:lnTo>
                  <a:lnTo>
                    <a:pt x="21" y="582"/>
                  </a:lnTo>
                  <a:lnTo>
                    <a:pt x="12" y="622"/>
                  </a:lnTo>
                  <a:lnTo>
                    <a:pt x="5" y="660"/>
                  </a:lnTo>
                  <a:lnTo>
                    <a:pt x="5" y="660"/>
                  </a:lnTo>
                  <a:lnTo>
                    <a:pt x="2" y="701"/>
                  </a:lnTo>
                  <a:lnTo>
                    <a:pt x="0" y="742"/>
                  </a:lnTo>
                  <a:lnTo>
                    <a:pt x="3" y="781"/>
                  </a:lnTo>
                  <a:lnTo>
                    <a:pt x="8" y="821"/>
                  </a:lnTo>
                  <a:lnTo>
                    <a:pt x="8" y="821"/>
                  </a:lnTo>
                  <a:lnTo>
                    <a:pt x="12" y="841"/>
                  </a:lnTo>
                  <a:lnTo>
                    <a:pt x="18" y="860"/>
                  </a:lnTo>
                  <a:lnTo>
                    <a:pt x="30" y="898"/>
                  </a:lnTo>
                  <a:lnTo>
                    <a:pt x="43" y="936"/>
                  </a:lnTo>
                  <a:lnTo>
                    <a:pt x="54" y="976"/>
                  </a:lnTo>
                  <a:lnTo>
                    <a:pt x="54" y="976"/>
                  </a:lnTo>
                  <a:lnTo>
                    <a:pt x="60" y="993"/>
                  </a:lnTo>
                  <a:lnTo>
                    <a:pt x="63" y="1012"/>
                  </a:lnTo>
                  <a:lnTo>
                    <a:pt x="66" y="1031"/>
                  </a:lnTo>
                  <a:lnTo>
                    <a:pt x="67" y="1050"/>
                  </a:lnTo>
                  <a:lnTo>
                    <a:pt x="67" y="1050"/>
                  </a:lnTo>
                  <a:lnTo>
                    <a:pt x="69" y="1055"/>
                  </a:lnTo>
                  <a:lnTo>
                    <a:pt x="70" y="1057"/>
                  </a:lnTo>
                  <a:lnTo>
                    <a:pt x="73" y="1059"/>
                  </a:lnTo>
                  <a:lnTo>
                    <a:pt x="76" y="1059"/>
                  </a:lnTo>
                  <a:lnTo>
                    <a:pt x="79" y="1059"/>
                  </a:lnTo>
                  <a:lnTo>
                    <a:pt x="82" y="1057"/>
                  </a:lnTo>
                  <a:lnTo>
                    <a:pt x="85" y="1055"/>
                  </a:lnTo>
                  <a:lnTo>
                    <a:pt x="85" y="1050"/>
                  </a:lnTo>
                  <a:lnTo>
                    <a:pt x="85" y="1050"/>
                  </a:lnTo>
                  <a:lnTo>
                    <a:pt x="84" y="1031"/>
                  </a:lnTo>
                  <a:lnTo>
                    <a:pt x="81" y="1012"/>
                  </a:lnTo>
                  <a:lnTo>
                    <a:pt x="78" y="993"/>
                  </a:lnTo>
                  <a:lnTo>
                    <a:pt x="73" y="974"/>
                  </a:lnTo>
                  <a:lnTo>
                    <a:pt x="62" y="938"/>
                  </a:lnTo>
                  <a:lnTo>
                    <a:pt x="48" y="901"/>
                  </a:lnTo>
                  <a:lnTo>
                    <a:pt x="48" y="901"/>
                  </a:lnTo>
                  <a:lnTo>
                    <a:pt x="37" y="863"/>
                  </a:lnTo>
                  <a:lnTo>
                    <a:pt x="28" y="825"/>
                  </a:lnTo>
                  <a:lnTo>
                    <a:pt x="21" y="787"/>
                  </a:lnTo>
                  <a:lnTo>
                    <a:pt x="19" y="768"/>
                  </a:lnTo>
                  <a:lnTo>
                    <a:pt x="18" y="747"/>
                  </a:lnTo>
                  <a:lnTo>
                    <a:pt x="18" y="747"/>
                  </a:lnTo>
                  <a:lnTo>
                    <a:pt x="18" y="708"/>
                  </a:lnTo>
                  <a:lnTo>
                    <a:pt x="22" y="668"/>
                  </a:lnTo>
                  <a:lnTo>
                    <a:pt x="28" y="630"/>
                  </a:lnTo>
                  <a:lnTo>
                    <a:pt x="37" y="592"/>
                  </a:lnTo>
                  <a:lnTo>
                    <a:pt x="47" y="554"/>
                  </a:lnTo>
                  <a:lnTo>
                    <a:pt x="62" y="518"/>
                  </a:lnTo>
                  <a:lnTo>
                    <a:pt x="76" y="481"/>
                  </a:lnTo>
                  <a:lnTo>
                    <a:pt x="94" y="446"/>
                  </a:lnTo>
                  <a:lnTo>
                    <a:pt x="94" y="446"/>
                  </a:lnTo>
                  <a:lnTo>
                    <a:pt x="111" y="412"/>
                  </a:lnTo>
                  <a:lnTo>
                    <a:pt x="132" y="380"/>
                  </a:lnTo>
                  <a:lnTo>
                    <a:pt x="152" y="348"/>
                  </a:lnTo>
                  <a:lnTo>
                    <a:pt x="174" y="317"/>
                  </a:lnTo>
                  <a:lnTo>
                    <a:pt x="174" y="317"/>
                  </a:lnTo>
                  <a:lnTo>
                    <a:pt x="196" y="287"/>
                  </a:lnTo>
                  <a:lnTo>
                    <a:pt x="221" y="256"/>
                  </a:lnTo>
                  <a:lnTo>
                    <a:pt x="247" y="227"/>
                  </a:lnTo>
                  <a:lnTo>
                    <a:pt x="273" y="199"/>
                  </a:lnTo>
                  <a:lnTo>
                    <a:pt x="273" y="199"/>
                  </a:lnTo>
                  <a:lnTo>
                    <a:pt x="288" y="186"/>
                  </a:lnTo>
                  <a:lnTo>
                    <a:pt x="304" y="174"/>
                  </a:lnTo>
                  <a:lnTo>
                    <a:pt x="335" y="152"/>
                  </a:lnTo>
                  <a:lnTo>
                    <a:pt x="368" y="132"/>
                  </a:lnTo>
                  <a:lnTo>
                    <a:pt x="403" y="113"/>
                  </a:lnTo>
                  <a:lnTo>
                    <a:pt x="403" y="113"/>
                  </a:lnTo>
                  <a:lnTo>
                    <a:pt x="438" y="97"/>
                  </a:lnTo>
                  <a:lnTo>
                    <a:pt x="475" y="80"/>
                  </a:lnTo>
                  <a:lnTo>
                    <a:pt x="513" y="66"/>
                  </a:lnTo>
                  <a:lnTo>
                    <a:pt x="549" y="53"/>
                  </a:lnTo>
                  <a:lnTo>
                    <a:pt x="549" y="53"/>
                  </a:lnTo>
                  <a:lnTo>
                    <a:pt x="590" y="41"/>
                  </a:lnTo>
                  <a:lnTo>
                    <a:pt x="630" y="31"/>
                  </a:lnTo>
                  <a:lnTo>
                    <a:pt x="670" y="25"/>
                  </a:lnTo>
                  <a:lnTo>
                    <a:pt x="711" y="19"/>
                  </a:lnTo>
                  <a:lnTo>
                    <a:pt x="711" y="19"/>
                  </a:lnTo>
                  <a:lnTo>
                    <a:pt x="752" y="18"/>
                  </a:lnTo>
                  <a:lnTo>
                    <a:pt x="793" y="18"/>
                  </a:lnTo>
                  <a:lnTo>
                    <a:pt x="835" y="20"/>
                  </a:lnTo>
                  <a:lnTo>
                    <a:pt x="876" y="25"/>
                  </a:lnTo>
                  <a:lnTo>
                    <a:pt x="876" y="25"/>
                  </a:lnTo>
                  <a:lnTo>
                    <a:pt x="917" y="29"/>
                  </a:lnTo>
                  <a:lnTo>
                    <a:pt x="958" y="37"/>
                  </a:lnTo>
                  <a:lnTo>
                    <a:pt x="999" y="45"/>
                  </a:lnTo>
                  <a:lnTo>
                    <a:pt x="1040" y="54"/>
                  </a:lnTo>
                  <a:lnTo>
                    <a:pt x="1040" y="54"/>
                  </a:lnTo>
                  <a:lnTo>
                    <a:pt x="1070" y="61"/>
                  </a:lnTo>
                  <a:lnTo>
                    <a:pt x="1101" y="70"/>
                  </a:lnTo>
                  <a:lnTo>
                    <a:pt x="1117" y="76"/>
                  </a:lnTo>
                  <a:lnTo>
                    <a:pt x="1132" y="82"/>
                  </a:lnTo>
                  <a:lnTo>
                    <a:pt x="1145" y="89"/>
                  </a:lnTo>
                  <a:lnTo>
                    <a:pt x="1158" y="98"/>
                  </a:lnTo>
                  <a:lnTo>
                    <a:pt x="1158" y="98"/>
                  </a:lnTo>
                  <a:lnTo>
                    <a:pt x="1190" y="120"/>
                  </a:lnTo>
                  <a:lnTo>
                    <a:pt x="1190" y="120"/>
                  </a:lnTo>
                  <a:lnTo>
                    <a:pt x="1199" y="127"/>
                  </a:lnTo>
                  <a:lnTo>
                    <a:pt x="1199" y="127"/>
                  </a:lnTo>
                  <a:lnTo>
                    <a:pt x="1203" y="129"/>
                  </a:lnTo>
                  <a:lnTo>
                    <a:pt x="1209" y="129"/>
                  </a:lnTo>
                  <a:lnTo>
                    <a:pt x="1209" y="129"/>
                  </a:lnTo>
                  <a:lnTo>
                    <a:pt x="1225" y="130"/>
                  </a:lnTo>
                  <a:lnTo>
                    <a:pt x="1225" y="130"/>
                  </a:lnTo>
                  <a:lnTo>
                    <a:pt x="1257" y="136"/>
                  </a:lnTo>
                  <a:lnTo>
                    <a:pt x="1289" y="145"/>
                  </a:lnTo>
                  <a:lnTo>
                    <a:pt x="1322" y="156"/>
                  </a:lnTo>
                  <a:lnTo>
                    <a:pt x="1351" y="171"/>
                  </a:lnTo>
                  <a:lnTo>
                    <a:pt x="1351" y="171"/>
                  </a:lnTo>
                  <a:lnTo>
                    <a:pt x="1380" y="189"/>
                  </a:lnTo>
                  <a:lnTo>
                    <a:pt x="1408" y="208"/>
                  </a:lnTo>
                  <a:lnTo>
                    <a:pt x="1434" y="230"/>
                  </a:lnTo>
                  <a:lnTo>
                    <a:pt x="1459" y="253"/>
                  </a:lnTo>
                  <a:lnTo>
                    <a:pt x="1481" y="278"/>
                  </a:lnTo>
                  <a:lnTo>
                    <a:pt x="1501" y="306"/>
                  </a:lnTo>
                  <a:lnTo>
                    <a:pt x="1520" y="333"/>
                  </a:lnTo>
                  <a:lnTo>
                    <a:pt x="1538" y="363"/>
                  </a:lnTo>
                  <a:lnTo>
                    <a:pt x="1538" y="363"/>
                  </a:lnTo>
                  <a:lnTo>
                    <a:pt x="1554" y="396"/>
                  </a:lnTo>
                  <a:lnTo>
                    <a:pt x="1567" y="431"/>
                  </a:lnTo>
                  <a:lnTo>
                    <a:pt x="1578" y="467"/>
                  </a:lnTo>
                  <a:lnTo>
                    <a:pt x="1587" y="503"/>
                  </a:lnTo>
                  <a:lnTo>
                    <a:pt x="1595" y="540"/>
                  </a:lnTo>
                  <a:lnTo>
                    <a:pt x="1600" y="576"/>
                  </a:lnTo>
                  <a:lnTo>
                    <a:pt x="1603" y="614"/>
                  </a:lnTo>
                  <a:lnTo>
                    <a:pt x="1603" y="651"/>
                  </a:lnTo>
                  <a:lnTo>
                    <a:pt x="1603" y="651"/>
                  </a:lnTo>
                  <a:lnTo>
                    <a:pt x="1603" y="692"/>
                  </a:lnTo>
                  <a:lnTo>
                    <a:pt x="1600" y="731"/>
                  </a:lnTo>
                  <a:lnTo>
                    <a:pt x="1596" y="772"/>
                  </a:lnTo>
                  <a:lnTo>
                    <a:pt x="1590" y="812"/>
                  </a:lnTo>
                  <a:lnTo>
                    <a:pt x="1581" y="853"/>
                  </a:lnTo>
                  <a:lnTo>
                    <a:pt x="1573" y="892"/>
                  </a:lnTo>
                  <a:lnTo>
                    <a:pt x="1562" y="930"/>
                  </a:lnTo>
                  <a:lnTo>
                    <a:pt x="1551" y="970"/>
                  </a:lnTo>
                  <a:lnTo>
                    <a:pt x="1551" y="970"/>
                  </a:lnTo>
                  <a:lnTo>
                    <a:pt x="1526" y="1046"/>
                  </a:lnTo>
                  <a:lnTo>
                    <a:pt x="1526" y="1046"/>
                  </a:lnTo>
                  <a:lnTo>
                    <a:pt x="1526" y="1049"/>
                  </a:lnTo>
                  <a:lnTo>
                    <a:pt x="1527" y="1052"/>
                  </a:lnTo>
                  <a:lnTo>
                    <a:pt x="1529" y="1055"/>
                  </a:lnTo>
                  <a:lnTo>
                    <a:pt x="1532" y="1056"/>
                  </a:lnTo>
                  <a:lnTo>
                    <a:pt x="1535" y="1056"/>
                  </a:lnTo>
                  <a:lnTo>
                    <a:pt x="1539" y="1056"/>
                  </a:lnTo>
                  <a:lnTo>
                    <a:pt x="1542" y="1053"/>
                  </a:lnTo>
                  <a:lnTo>
                    <a:pt x="1543" y="1050"/>
                  </a:lnTo>
                  <a:lnTo>
                    <a:pt x="1543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4" name="Freeform 133">
              <a:extLst>
                <a:ext uri="{FF2B5EF4-FFF2-40B4-BE49-F238E27FC236}">
                  <a16:creationId xmlns:a16="http://schemas.microsoft.com/office/drawing/2014/main" id="{97197C35-36BD-B088-95CA-59C674EE9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" y="69"/>
              <a:ext cx="66" cy="72"/>
            </a:xfrm>
            <a:custGeom>
              <a:avLst/>
              <a:gdLst>
                <a:gd name="T0" fmla="*/ 190 w 198"/>
                <a:gd name="T1" fmla="*/ 0 h 215"/>
                <a:gd name="T2" fmla="*/ 190 w 198"/>
                <a:gd name="T3" fmla="*/ 0 h 215"/>
                <a:gd name="T4" fmla="*/ 172 w 198"/>
                <a:gd name="T5" fmla="*/ 0 h 215"/>
                <a:gd name="T6" fmla="*/ 154 w 198"/>
                <a:gd name="T7" fmla="*/ 3 h 215"/>
                <a:gd name="T8" fmla="*/ 137 w 198"/>
                <a:gd name="T9" fmla="*/ 8 h 215"/>
                <a:gd name="T10" fmla="*/ 121 w 198"/>
                <a:gd name="T11" fmla="*/ 16 h 215"/>
                <a:gd name="T12" fmla="*/ 106 w 198"/>
                <a:gd name="T13" fmla="*/ 25 h 215"/>
                <a:gd name="T14" fmla="*/ 92 w 198"/>
                <a:gd name="T15" fmla="*/ 35 h 215"/>
                <a:gd name="T16" fmla="*/ 79 w 198"/>
                <a:gd name="T17" fmla="*/ 46 h 215"/>
                <a:gd name="T18" fmla="*/ 67 w 198"/>
                <a:gd name="T19" fmla="*/ 60 h 215"/>
                <a:gd name="T20" fmla="*/ 67 w 198"/>
                <a:gd name="T21" fmla="*/ 60 h 215"/>
                <a:gd name="T22" fmla="*/ 54 w 198"/>
                <a:gd name="T23" fmla="*/ 76 h 215"/>
                <a:gd name="T24" fmla="*/ 44 w 198"/>
                <a:gd name="T25" fmla="*/ 93 h 215"/>
                <a:gd name="T26" fmla="*/ 35 w 198"/>
                <a:gd name="T27" fmla="*/ 111 h 215"/>
                <a:gd name="T28" fmla="*/ 26 w 198"/>
                <a:gd name="T29" fmla="*/ 128 h 215"/>
                <a:gd name="T30" fmla="*/ 11 w 198"/>
                <a:gd name="T31" fmla="*/ 166 h 215"/>
                <a:gd name="T32" fmla="*/ 0 w 198"/>
                <a:gd name="T33" fmla="*/ 203 h 215"/>
                <a:gd name="T34" fmla="*/ 0 w 198"/>
                <a:gd name="T35" fmla="*/ 203 h 215"/>
                <a:gd name="T36" fmla="*/ 0 w 198"/>
                <a:gd name="T37" fmla="*/ 207 h 215"/>
                <a:gd name="T38" fmla="*/ 1 w 198"/>
                <a:gd name="T39" fmla="*/ 210 h 215"/>
                <a:gd name="T40" fmla="*/ 3 w 198"/>
                <a:gd name="T41" fmla="*/ 212 h 215"/>
                <a:gd name="T42" fmla="*/ 6 w 198"/>
                <a:gd name="T43" fmla="*/ 213 h 215"/>
                <a:gd name="T44" fmla="*/ 8 w 198"/>
                <a:gd name="T45" fmla="*/ 215 h 215"/>
                <a:gd name="T46" fmla="*/ 11 w 198"/>
                <a:gd name="T47" fmla="*/ 213 h 215"/>
                <a:gd name="T48" fmla="*/ 14 w 198"/>
                <a:gd name="T49" fmla="*/ 212 h 215"/>
                <a:gd name="T50" fmla="*/ 17 w 198"/>
                <a:gd name="T51" fmla="*/ 207 h 215"/>
                <a:gd name="T52" fmla="*/ 17 w 198"/>
                <a:gd name="T53" fmla="*/ 207 h 215"/>
                <a:gd name="T54" fmla="*/ 27 w 198"/>
                <a:gd name="T55" fmla="*/ 174 h 215"/>
                <a:gd name="T56" fmla="*/ 41 w 198"/>
                <a:gd name="T57" fmla="*/ 139 h 215"/>
                <a:gd name="T58" fmla="*/ 48 w 198"/>
                <a:gd name="T59" fmla="*/ 121 h 215"/>
                <a:gd name="T60" fmla="*/ 57 w 198"/>
                <a:gd name="T61" fmla="*/ 105 h 215"/>
                <a:gd name="T62" fmla="*/ 67 w 198"/>
                <a:gd name="T63" fmla="*/ 89 h 215"/>
                <a:gd name="T64" fmla="*/ 77 w 198"/>
                <a:gd name="T65" fmla="*/ 74 h 215"/>
                <a:gd name="T66" fmla="*/ 77 w 198"/>
                <a:gd name="T67" fmla="*/ 74 h 215"/>
                <a:gd name="T68" fmla="*/ 87 w 198"/>
                <a:gd name="T69" fmla="*/ 63 h 215"/>
                <a:gd name="T70" fmla="*/ 100 w 198"/>
                <a:gd name="T71" fmla="*/ 51 h 215"/>
                <a:gd name="T72" fmla="*/ 114 w 198"/>
                <a:gd name="T73" fmla="*/ 41 h 215"/>
                <a:gd name="T74" fmla="*/ 127 w 198"/>
                <a:gd name="T75" fmla="*/ 32 h 215"/>
                <a:gd name="T76" fmla="*/ 141 w 198"/>
                <a:gd name="T77" fmla="*/ 25 h 215"/>
                <a:gd name="T78" fmla="*/ 157 w 198"/>
                <a:gd name="T79" fmla="*/ 20 h 215"/>
                <a:gd name="T80" fmla="*/ 173 w 198"/>
                <a:gd name="T81" fmla="*/ 17 h 215"/>
                <a:gd name="T82" fmla="*/ 190 w 198"/>
                <a:gd name="T83" fmla="*/ 17 h 215"/>
                <a:gd name="T84" fmla="*/ 190 w 198"/>
                <a:gd name="T85" fmla="*/ 17 h 215"/>
                <a:gd name="T86" fmla="*/ 194 w 198"/>
                <a:gd name="T87" fmla="*/ 17 h 215"/>
                <a:gd name="T88" fmla="*/ 197 w 198"/>
                <a:gd name="T89" fmla="*/ 14 h 215"/>
                <a:gd name="T90" fmla="*/ 198 w 198"/>
                <a:gd name="T91" fmla="*/ 13 h 215"/>
                <a:gd name="T92" fmla="*/ 198 w 198"/>
                <a:gd name="T93" fmla="*/ 8 h 215"/>
                <a:gd name="T94" fmla="*/ 198 w 198"/>
                <a:gd name="T95" fmla="*/ 6 h 215"/>
                <a:gd name="T96" fmla="*/ 197 w 198"/>
                <a:gd name="T97" fmla="*/ 3 h 215"/>
                <a:gd name="T98" fmla="*/ 194 w 198"/>
                <a:gd name="T99" fmla="*/ 1 h 215"/>
                <a:gd name="T100" fmla="*/ 190 w 198"/>
                <a:gd name="T101" fmla="*/ 0 h 215"/>
                <a:gd name="T102" fmla="*/ 190 w 198"/>
                <a:gd name="T10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8" h="215">
                  <a:moveTo>
                    <a:pt x="190" y="0"/>
                  </a:moveTo>
                  <a:lnTo>
                    <a:pt x="190" y="0"/>
                  </a:lnTo>
                  <a:lnTo>
                    <a:pt x="172" y="0"/>
                  </a:lnTo>
                  <a:lnTo>
                    <a:pt x="154" y="3"/>
                  </a:lnTo>
                  <a:lnTo>
                    <a:pt x="137" y="8"/>
                  </a:lnTo>
                  <a:lnTo>
                    <a:pt x="121" y="16"/>
                  </a:lnTo>
                  <a:lnTo>
                    <a:pt x="106" y="25"/>
                  </a:lnTo>
                  <a:lnTo>
                    <a:pt x="92" y="35"/>
                  </a:lnTo>
                  <a:lnTo>
                    <a:pt x="79" y="46"/>
                  </a:lnTo>
                  <a:lnTo>
                    <a:pt x="67" y="60"/>
                  </a:lnTo>
                  <a:lnTo>
                    <a:pt x="67" y="60"/>
                  </a:lnTo>
                  <a:lnTo>
                    <a:pt x="54" y="76"/>
                  </a:lnTo>
                  <a:lnTo>
                    <a:pt x="44" y="93"/>
                  </a:lnTo>
                  <a:lnTo>
                    <a:pt x="35" y="111"/>
                  </a:lnTo>
                  <a:lnTo>
                    <a:pt x="26" y="128"/>
                  </a:lnTo>
                  <a:lnTo>
                    <a:pt x="11" y="166"/>
                  </a:lnTo>
                  <a:lnTo>
                    <a:pt x="0" y="203"/>
                  </a:lnTo>
                  <a:lnTo>
                    <a:pt x="0" y="203"/>
                  </a:lnTo>
                  <a:lnTo>
                    <a:pt x="0" y="207"/>
                  </a:lnTo>
                  <a:lnTo>
                    <a:pt x="1" y="210"/>
                  </a:lnTo>
                  <a:lnTo>
                    <a:pt x="3" y="212"/>
                  </a:lnTo>
                  <a:lnTo>
                    <a:pt x="6" y="213"/>
                  </a:lnTo>
                  <a:lnTo>
                    <a:pt x="8" y="215"/>
                  </a:lnTo>
                  <a:lnTo>
                    <a:pt x="11" y="213"/>
                  </a:lnTo>
                  <a:lnTo>
                    <a:pt x="14" y="212"/>
                  </a:lnTo>
                  <a:lnTo>
                    <a:pt x="17" y="207"/>
                  </a:lnTo>
                  <a:lnTo>
                    <a:pt x="17" y="207"/>
                  </a:lnTo>
                  <a:lnTo>
                    <a:pt x="27" y="174"/>
                  </a:lnTo>
                  <a:lnTo>
                    <a:pt x="41" y="139"/>
                  </a:lnTo>
                  <a:lnTo>
                    <a:pt x="48" y="121"/>
                  </a:lnTo>
                  <a:lnTo>
                    <a:pt x="57" y="105"/>
                  </a:lnTo>
                  <a:lnTo>
                    <a:pt x="67" y="89"/>
                  </a:lnTo>
                  <a:lnTo>
                    <a:pt x="77" y="74"/>
                  </a:lnTo>
                  <a:lnTo>
                    <a:pt x="77" y="74"/>
                  </a:lnTo>
                  <a:lnTo>
                    <a:pt x="87" y="63"/>
                  </a:lnTo>
                  <a:lnTo>
                    <a:pt x="100" y="51"/>
                  </a:lnTo>
                  <a:lnTo>
                    <a:pt x="114" y="41"/>
                  </a:lnTo>
                  <a:lnTo>
                    <a:pt x="127" y="32"/>
                  </a:lnTo>
                  <a:lnTo>
                    <a:pt x="141" y="25"/>
                  </a:lnTo>
                  <a:lnTo>
                    <a:pt x="157" y="20"/>
                  </a:lnTo>
                  <a:lnTo>
                    <a:pt x="173" y="17"/>
                  </a:lnTo>
                  <a:lnTo>
                    <a:pt x="190" y="17"/>
                  </a:lnTo>
                  <a:lnTo>
                    <a:pt x="190" y="17"/>
                  </a:lnTo>
                  <a:lnTo>
                    <a:pt x="194" y="17"/>
                  </a:lnTo>
                  <a:lnTo>
                    <a:pt x="197" y="14"/>
                  </a:lnTo>
                  <a:lnTo>
                    <a:pt x="198" y="13"/>
                  </a:lnTo>
                  <a:lnTo>
                    <a:pt x="198" y="8"/>
                  </a:lnTo>
                  <a:lnTo>
                    <a:pt x="198" y="6"/>
                  </a:lnTo>
                  <a:lnTo>
                    <a:pt x="197" y="3"/>
                  </a:lnTo>
                  <a:lnTo>
                    <a:pt x="194" y="1"/>
                  </a:lnTo>
                  <a:lnTo>
                    <a:pt x="190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5" name="Freeform 134">
              <a:extLst>
                <a:ext uri="{FF2B5EF4-FFF2-40B4-BE49-F238E27FC236}">
                  <a16:creationId xmlns:a16="http://schemas.microsoft.com/office/drawing/2014/main" id="{CA5DC25B-F32E-8900-B58B-8788697E2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1" y="454"/>
              <a:ext cx="39" cy="134"/>
            </a:xfrm>
            <a:custGeom>
              <a:avLst/>
              <a:gdLst>
                <a:gd name="T0" fmla="*/ 21 w 116"/>
                <a:gd name="T1" fmla="*/ 6 h 402"/>
                <a:gd name="T2" fmla="*/ 10 w 116"/>
                <a:gd name="T3" fmla="*/ 45 h 402"/>
                <a:gd name="T4" fmla="*/ 3 w 116"/>
                <a:gd name="T5" fmla="*/ 86 h 402"/>
                <a:gd name="T6" fmla="*/ 0 w 116"/>
                <a:gd name="T7" fmla="*/ 127 h 402"/>
                <a:gd name="T8" fmla="*/ 2 w 116"/>
                <a:gd name="T9" fmla="*/ 168 h 402"/>
                <a:gd name="T10" fmla="*/ 7 w 116"/>
                <a:gd name="T11" fmla="*/ 209 h 402"/>
                <a:gd name="T12" fmla="*/ 18 w 116"/>
                <a:gd name="T13" fmla="*/ 248 h 402"/>
                <a:gd name="T14" fmla="*/ 31 w 116"/>
                <a:gd name="T15" fmla="*/ 286 h 402"/>
                <a:gd name="T16" fmla="*/ 48 w 116"/>
                <a:gd name="T17" fmla="*/ 324 h 402"/>
                <a:gd name="T18" fmla="*/ 60 w 116"/>
                <a:gd name="T19" fmla="*/ 343 h 402"/>
                <a:gd name="T20" fmla="*/ 86 w 116"/>
                <a:gd name="T21" fmla="*/ 381 h 402"/>
                <a:gd name="T22" fmla="*/ 101 w 116"/>
                <a:gd name="T23" fmla="*/ 399 h 402"/>
                <a:gd name="T24" fmla="*/ 107 w 116"/>
                <a:gd name="T25" fmla="*/ 402 h 402"/>
                <a:gd name="T26" fmla="*/ 113 w 116"/>
                <a:gd name="T27" fmla="*/ 399 h 402"/>
                <a:gd name="T28" fmla="*/ 116 w 116"/>
                <a:gd name="T29" fmla="*/ 393 h 402"/>
                <a:gd name="T30" fmla="*/ 114 w 116"/>
                <a:gd name="T31" fmla="*/ 387 h 402"/>
                <a:gd name="T32" fmla="*/ 101 w 116"/>
                <a:gd name="T33" fmla="*/ 371 h 402"/>
                <a:gd name="T34" fmla="*/ 78 w 116"/>
                <a:gd name="T35" fmla="*/ 340 h 402"/>
                <a:gd name="T36" fmla="*/ 59 w 116"/>
                <a:gd name="T37" fmla="*/ 305 h 402"/>
                <a:gd name="T38" fmla="*/ 44 w 116"/>
                <a:gd name="T39" fmla="*/ 270 h 402"/>
                <a:gd name="T40" fmla="*/ 31 w 116"/>
                <a:gd name="T41" fmla="*/ 232 h 402"/>
                <a:gd name="T42" fmla="*/ 24 w 116"/>
                <a:gd name="T43" fmla="*/ 194 h 402"/>
                <a:gd name="T44" fmla="*/ 19 w 116"/>
                <a:gd name="T45" fmla="*/ 156 h 402"/>
                <a:gd name="T46" fmla="*/ 18 w 116"/>
                <a:gd name="T47" fmla="*/ 117 h 402"/>
                <a:gd name="T48" fmla="*/ 19 w 116"/>
                <a:gd name="T49" fmla="*/ 98 h 402"/>
                <a:gd name="T50" fmla="*/ 26 w 116"/>
                <a:gd name="T51" fmla="*/ 54 h 402"/>
                <a:gd name="T52" fmla="*/ 38 w 116"/>
                <a:gd name="T53" fmla="*/ 11 h 402"/>
                <a:gd name="T54" fmla="*/ 38 w 116"/>
                <a:gd name="T55" fmla="*/ 7 h 402"/>
                <a:gd name="T56" fmla="*/ 35 w 116"/>
                <a:gd name="T57" fmla="*/ 1 h 402"/>
                <a:gd name="T58" fmla="*/ 29 w 116"/>
                <a:gd name="T59" fmla="*/ 0 h 402"/>
                <a:gd name="T60" fmla="*/ 24 w 116"/>
                <a:gd name="T61" fmla="*/ 3 h 402"/>
                <a:gd name="T62" fmla="*/ 21 w 116"/>
                <a:gd name="T63" fmla="*/ 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6" h="402">
                  <a:moveTo>
                    <a:pt x="21" y="6"/>
                  </a:moveTo>
                  <a:lnTo>
                    <a:pt x="21" y="6"/>
                  </a:lnTo>
                  <a:lnTo>
                    <a:pt x="15" y="26"/>
                  </a:lnTo>
                  <a:lnTo>
                    <a:pt x="10" y="45"/>
                  </a:lnTo>
                  <a:lnTo>
                    <a:pt x="6" y="65"/>
                  </a:lnTo>
                  <a:lnTo>
                    <a:pt x="3" y="86"/>
                  </a:lnTo>
                  <a:lnTo>
                    <a:pt x="2" y="106"/>
                  </a:lnTo>
                  <a:lnTo>
                    <a:pt x="0" y="127"/>
                  </a:lnTo>
                  <a:lnTo>
                    <a:pt x="0" y="147"/>
                  </a:lnTo>
                  <a:lnTo>
                    <a:pt x="2" y="168"/>
                  </a:lnTo>
                  <a:lnTo>
                    <a:pt x="5" y="188"/>
                  </a:lnTo>
                  <a:lnTo>
                    <a:pt x="7" y="209"/>
                  </a:lnTo>
                  <a:lnTo>
                    <a:pt x="12" y="228"/>
                  </a:lnTo>
                  <a:lnTo>
                    <a:pt x="18" y="248"/>
                  </a:lnTo>
                  <a:lnTo>
                    <a:pt x="24" y="267"/>
                  </a:lnTo>
                  <a:lnTo>
                    <a:pt x="31" y="286"/>
                  </a:lnTo>
                  <a:lnTo>
                    <a:pt x="40" y="305"/>
                  </a:lnTo>
                  <a:lnTo>
                    <a:pt x="48" y="324"/>
                  </a:lnTo>
                  <a:lnTo>
                    <a:pt x="48" y="324"/>
                  </a:lnTo>
                  <a:lnTo>
                    <a:pt x="60" y="343"/>
                  </a:lnTo>
                  <a:lnTo>
                    <a:pt x="73" y="362"/>
                  </a:lnTo>
                  <a:lnTo>
                    <a:pt x="86" y="381"/>
                  </a:lnTo>
                  <a:lnTo>
                    <a:pt x="101" y="399"/>
                  </a:lnTo>
                  <a:lnTo>
                    <a:pt x="101" y="399"/>
                  </a:lnTo>
                  <a:lnTo>
                    <a:pt x="104" y="402"/>
                  </a:lnTo>
                  <a:lnTo>
                    <a:pt x="107" y="402"/>
                  </a:lnTo>
                  <a:lnTo>
                    <a:pt x="110" y="400"/>
                  </a:lnTo>
                  <a:lnTo>
                    <a:pt x="113" y="399"/>
                  </a:lnTo>
                  <a:lnTo>
                    <a:pt x="116" y="396"/>
                  </a:lnTo>
                  <a:lnTo>
                    <a:pt x="116" y="393"/>
                  </a:lnTo>
                  <a:lnTo>
                    <a:pt x="116" y="390"/>
                  </a:lnTo>
                  <a:lnTo>
                    <a:pt x="114" y="387"/>
                  </a:lnTo>
                  <a:lnTo>
                    <a:pt x="114" y="387"/>
                  </a:lnTo>
                  <a:lnTo>
                    <a:pt x="101" y="371"/>
                  </a:lnTo>
                  <a:lnTo>
                    <a:pt x="89" y="357"/>
                  </a:lnTo>
                  <a:lnTo>
                    <a:pt x="78" y="340"/>
                  </a:lnTo>
                  <a:lnTo>
                    <a:pt x="69" y="323"/>
                  </a:lnTo>
                  <a:lnTo>
                    <a:pt x="59" y="305"/>
                  </a:lnTo>
                  <a:lnTo>
                    <a:pt x="51" y="288"/>
                  </a:lnTo>
                  <a:lnTo>
                    <a:pt x="44" y="270"/>
                  </a:lnTo>
                  <a:lnTo>
                    <a:pt x="37" y="251"/>
                  </a:lnTo>
                  <a:lnTo>
                    <a:pt x="31" y="232"/>
                  </a:lnTo>
                  <a:lnTo>
                    <a:pt x="26" y="213"/>
                  </a:lnTo>
                  <a:lnTo>
                    <a:pt x="24" y="194"/>
                  </a:lnTo>
                  <a:lnTo>
                    <a:pt x="21" y="175"/>
                  </a:lnTo>
                  <a:lnTo>
                    <a:pt x="19" y="156"/>
                  </a:lnTo>
                  <a:lnTo>
                    <a:pt x="18" y="136"/>
                  </a:lnTo>
                  <a:lnTo>
                    <a:pt x="18" y="117"/>
                  </a:lnTo>
                  <a:lnTo>
                    <a:pt x="19" y="98"/>
                  </a:lnTo>
                  <a:lnTo>
                    <a:pt x="19" y="98"/>
                  </a:lnTo>
                  <a:lnTo>
                    <a:pt x="22" y="76"/>
                  </a:lnTo>
                  <a:lnTo>
                    <a:pt x="26" y="54"/>
                  </a:lnTo>
                  <a:lnTo>
                    <a:pt x="31" y="32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7"/>
                  </a:lnTo>
                  <a:lnTo>
                    <a:pt x="37" y="4"/>
                  </a:lnTo>
                  <a:lnTo>
                    <a:pt x="35" y="1"/>
                  </a:lnTo>
                  <a:lnTo>
                    <a:pt x="32" y="1"/>
                  </a:lnTo>
                  <a:lnTo>
                    <a:pt x="29" y="0"/>
                  </a:lnTo>
                  <a:lnTo>
                    <a:pt x="25" y="1"/>
                  </a:lnTo>
                  <a:lnTo>
                    <a:pt x="24" y="3"/>
                  </a:lnTo>
                  <a:lnTo>
                    <a:pt x="21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6" name="Freeform 135">
              <a:extLst>
                <a:ext uri="{FF2B5EF4-FFF2-40B4-BE49-F238E27FC236}">
                  <a16:creationId xmlns:a16="http://schemas.microsoft.com/office/drawing/2014/main" id="{C4F660AC-BC18-F360-2E90-850930AE2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379"/>
              <a:ext cx="14" cy="29"/>
            </a:xfrm>
            <a:custGeom>
              <a:avLst/>
              <a:gdLst>
                <a:gd name="T0" fmla="*/ 41 w 41"/>
                <a:gd name="T1" fmla="*/ 41 h 88"/>
                <a:gd name="T2" fmla="*/ 41 w 41"/>
                <a:gd name="T3" fmla="*/ 41 h 88"/>
                <a:gd name="T4" fmla="*/ 41 w 41"/>
                <a:gd name="T5" fmla="*/ 59 h 88"/>
                <a:gd name="T6" fmla="*/ 41 w 41"/>
                <a:gd name="T7" fmla="*/ 66 h 88"/>
                <a:gd name="T8" fmla="*/ 39 w 41"/>
                <a:gd name="T9" fmla="*/ 74 h 88"/>
                <a:gd name="T10" fmla="*/ 36 w 41"/>
                <a:gd name="T11" fmla="*/ 79 h 88"/>
                <a:gd name="T12" fmla="*/ 33 w 41"/>
                <a:gd name="T13" fmla="*/ 84 h 88"/>
                <a:gd name="T14" fmla="*/ 30 w 41"/>
                <a:gd name="T15" fmla="*/ 87 h 88"/>
                <a:gd name="T16" fmla="*/ 26 w 41"/>
                <a:gd name="T17" fmla="*/ 88 h 88"/>
                <a:gd name="T18" fmla="*/ 26 w 41"/>
                <a:gd name="T19" fmla="*/ 88 h 88"/>
                <a:gd name="T20" fmla="*/ 22 w 41"/>
                <a:gd name="T21" fmla="*/ 88 h 88"/>
                <a:gd name="T22" fmla="*/ 17 w 41"/>
                <a:gd name="T23" fmla="*/ 85 h 88"/>
                <a:gd name="T24" fmla="*/ 14 w 41"/>
                <a:gd name="T25" fmla="*/ 82 h 88"/>
                <a:gd name="T26" fmla="*/ 10 w 41"/>
                <a:gd name="T27" fmla="*/ 76 h 88"/>
                <a:gd name="T28" fmla="*/ 7 w 41"/>
                <a:gd name="T29" fmla="*/ 71 h 88"/>
                <a:gd name="T30" fmla="*/ 4 w 41"/>
                <a:gd name="T31" fmla="*/ 63 h 88"/>
                <a:gd name="T32" fmla="*/ 0 w 41"/>
                <a:gd name="T33" fmla="*/ 47 h 88"/>
                <a:gd name="T34" fmla="*/ 0 w 41"/>
                <a:gd name="T35" fmla="*/ 47 h 88"/>
                <a:gd name="T36" fmla="*/ 0 w 41"/>
                <a:gd name="T37" fmla="*/ 30 h 88"/>
                <a:gd name="T38" fmla="*/ 0 w 41"/>
                <a:gd name="T39" fmla="*/ 22 h 88"/>
                <a:gd name="T40" fmla="*/ 1 w 41"/>
                <a:gd name="T41" fmla="*/ 15 h 88"/>
                <a:gd name="T42" fmla="*/ 4 w 41"/>
                <a:gd name="T43" fmla="*/ 9 h 88"/>
                <a:gd name="T44" fmla="*/ 7 w 41"/>
                <a:gd name="T45" fmla="*/ 5 h 88"/>
                <a:gd name="T46" fmla="*/ 10 w 41"/>
                <a:gd name="T47" fmla="*/ 2 h 88"/>
                <a:gd name="T48" fmla="*/ 14 w 41"/>
                <a:gd name="T49" fmla="*/ 0 h 88"/>
                <a:gd name="T50" fmla="*/ 14 w 41"/>
                <a:gd name="T51" fmla="*/ 0 h 88"/>
                <a:gd name="T52" fmla="*/ 19 w 41"/>
                <a:gd name="T53" fmla="*/ 0 h 88"/>
                <a:gd name="T54" fmla="*/ 23 w 41"/>
                <a:gd name="T55" fmla="*/ 3 h 88"/>
                <a:gd name="T56" fmla="*/ 26 w 41"/>
                <a:gd name="T57" fmla="*/ 6 h 88"/>
                <a:gd name="T58" fmla="*/ 30 w 41"/>
                <a:gd name="T59" fmla="*/ 12 h 88"/>
                <a:gd name="T60" fmla="*/ 33 w 41"/>
                <a:gd name="T61" fmla="*/ 18 h 88"/>
                <a:gd name="T62" fmla="*/ 36 w 41"/>
                <a:gd name="T63" fmla="*/ 25 h 88"/>
                <a:gd name="T64" fmla="*/ 41 w 41"/>
                <a:gd name="T65" fmla="*/ 41 h 88"/>
                <a:gd name="T66" fmla="*/ 41 w 41"/>
                <a:gd name="T67" fmla="*/ 4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88">
                  <a:moveTo>
                    <a:pt x="41" y="41"/>
                  </a:moveTo>
                  <a:lnTo>
                    <a:pt x="41" y="41"/>
                  </a:lnTo>
                  <a:lnTo>
                    <a:pt x="41" y="59"/>
                  </a:lnTo>
                  <a:lnTo>
                    <a:pt x="41" y="66"/>
                  </a:lnTo>
                  <a:lnTo>
                    <a:pt x="39" y="74"/>
                  </a:lnTo>
                  <a:lnTo>
                    <a:pt x="36" y="79"/>
                  </a:lnTo>
                  <a:lnTo>
                    <a:pt x="33" y="84"/>
                  </a:lnTo>
                  <a:lnTo>
                    <a:pt x="30" y="87"/>
                  </a:lnTo>
                  <a:lnTo>
                    <a:pt x="26" y="88"/>
                  </a:lnTo>
                  <a:lnTo>
                    <a:pt x="26" y="88"/>
                  </a:lnTo>
                  <a:lnTo>
                    <a:pt x="22" y="88"/>
                  </a:lnTo>
                  <a:lnTo>
                    <a:pt x="17" y="85"/>
                  </a:lnTo>
                  <a:lnTo>
                    <a:pt x="14" y="82"/>
                  </a:lnTo>
                  <a:lnTo>
                    <a:pt x="10" y="76"/>
                  </a:lnTo>
                  <a:lnTo>
                    <a:pt x="7" y="71"/>
                  </a:lnTo>
                  <a:lnTo>
                    <a:pt x="4" y="6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1" y="15"/>
                  </a:lnTo>
                  <a:lnTo>
                    <a:pt x="4" y="9"/>
                  </a:lnTo>
                  <a:lnTo>
                    <a:pt x="7" y="5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30" y="12"/>
                  </a:lnTo>
                  <a:lnTo>
                    <a:pt x="33" y="18"/>
                  </a:lnTo>
                  <a:lnTo>
                    <a:pt x="36" y="25"/>
                  </a:lnTo>
                  <a:lnTo>
                    <a:pt x="41" y="41"/>
                  </a:lnTo>
                  <a:lnTo>
                    <a:pt x="41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7" name="Freeform 136">
              <a:extLst>
                <a:ext uri="{FF2B5EF4-FFF2-40B4-BE49-F238E27FC236}">
                  <a16:creationId xmlns:a16="http://schemas.microsoft.com/office/drawing/2014/main" id="{F49E6E29-2079-B908-8BD2-F57E9AD49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371"/>
              <a:ext cx="14" cy="29"/>
            </a:xfrm>
            <a:custGeom>
              <a:avLst/>
              <a:gdLst>
                <a:gd name="T0" fmla="*/ 40 w 40"/>
                <a:gd name="T1" fmla="*/ 41 h 88"/>
                <a:gd name="T2" fmla="*/ 40 w 40"/>
                <a:gd name="T3" fmla="*/ 41 h 88"/>
                <a:gd name="T4" fmla="*/ 40 w 40"/>
                <a:gd name="T5" fmla="*/ 59 h 88"/>
                <a:gd name="T6" fmla="*/ 40 w 40"/>
                <a:gd name="T7" fmla="*/ 66 h 88"/>
                <a:gd name="T8" fmla="*/ 39 w 40"/>
                <a:gd name="T9" fmla="*/ 73 h 88"/>
                <a:gd name="T10" fmla="*/ 36 w 40"/>
                <a:gd name="T11" fmla="*/ 79 h 88"/>
                <a:gd name="T12" fmla="*/ 33 w 40"/>
                <a:gd name="T13" fmla="*/ 83 h 88"/>
                <a:gd name="T14" fmla="*/ 30 w 40"/>
                <a:gd name="T15" fmla="*/ 86 h 88"/>
                <a:gd name="T16" fmla="*/ 26 w 40"/>
                <a:gd name="T17" fmla="*/ 88 h 88"/>
                <a:gd name="T18" fmla="*/ 26 w 40"/>
                <a:gd name="T19" fmla="*/ 88 h 88"/>
                <a:gd name="T20" fmla="*/ 21 w 40"/>
                <a:gd name="T21" fmla="*/ 88 h 88"/>
                <a:gd name="T22" fmla="*/ 17 w 40"/>
                <a:gd name="T23" fmla="*/ 85 h 88"/>
                <a:gd name="T24" fmla="*/ 14 w 40"/>
                <a:gd name="T25" fmla="*/ 82 h 88"/>
                <a:gd name="T26" fmla="*/ 10 w 40"/>
                <a:gd name="T27" fmla="*/ 76 h 88"/>
                <a:gd name="T28" fmla="*/ 7 w 40"/>
                <a:gd name="T29" fmla="*/ 70 h 88"/>
                <a:gd name="T30" fmla="*/ 4 w 40"/>
                <a:gd name="T31" fmla="*/ 63 h 88"/>
                <a:gd name="T32" fmla="*/ 0 w 40"/>
                <a:gd name="T33" fmla="*/ 47 h 88"/>
                <a:gd name="T34" fmla="*/ 0 w 40"/>
                <a:gd name="T35" fmla="*/ 47 h 88"/>
                <a:gd name="T36" fmla="*/ 0 w 40"/>
                <a:gd name="T37" fmla="*/ 29 h 88"/>
                <a:gd name="T38" fmla="*/ 0 w 40"/>
                <a:gd name="T39" fmla="*/ 22 h 88"/>
                <a:gd name="T40" fmla="*/ 1 w 40"/>
                <a:gd name="T41" fmla="*/ 15 h 88"/>
                <a:gd name="T42" fmla="*/ 4 w 40"/>
                <a:gd name="T43" fmla="*/ 9 h 88"/>
                <a:gd name="T44" fmla="*/ 7 w 40"/>
                <a:gd name="T45" fmla="*/ 4 h 88"/>
                <a:gd name="T46" fmla="*/ 10 w 40"/>
                <a:gd name="T47" fmla="*/ 1 h 88"/>
                <a:gd name="T48" fmla="*/ 14 w 40"/>
                <a:gd name="T49" fmla="*/ 0 h 88"/>
                <a:gd name="T50" fmla="*/ 14 w 40"/>
                <a:gd name="T51" fmla="*/ 0 h 88"/>
                <a:gd name="T52" fmla="*/ 19 w 40"/>
                <a:gd name="T53" fmla="*/ 0 h 88"/>
                <a:gd name="T54" fmla="*/ 23 w 40"/>
                <a:gd name="T55" fmla="*/ 3 h 88"/>
                <a:gd name="T56" fmla="*/ 26 w 40"/>
                <a:gd name="T57" fmla="*/ 6 h 88"/>
                <a:gd name="T58" fmla="*/ 30 w 40"/>
                <a:gd name="T59" fmla="*/ 12 h 88"/>
                <a:gd name="T60" fmla="*/ 33 w 40"/>
                <a:gd name="T61" fmla="*/ 18 h 88"/>
                <a:gd name="T62" fmla="*/ 36 w 40"/>
                <a:gd name="T63" fmla="*/ 25 h 88"/>
                <a:gd name="T64" fmla="*/ 40 w 40"/>
                <a:gd name="T65" fmla="*/ 41 h 88"/>
                <a:gd name="T66" fmla="*/ 40 w 40"/>
                <a:gd name="T67" fmla="*/ 4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" h="88">
                  <a:moveTo>
                    <a:pt x="40" y="41"/>
                  </a:moveTo>
                  <a:lnTo>
                    <a:pt x="40" y="41"/>
                  </a:lnTo>
                  <a:lnTo>
                    <a:pt x="40" y="59"/>
                  </a:lnTo>
                  <a:lnTo>
                    <a:pt x="40" y="66"/>
                  </a:lnTo>
                  <a:lnTo>
                    <a:pt x="39" y="73"/>
                  </a:lnTo>
                  <a:lnTo>
                    <a:pt x="36" y="79"/>
                  </a:lnTo>
                  <a:lnTo>
                    <a:pt x="33" y="83"/>
                  </a:lnTo>
                  <a:lnTo>
                    <a:pt x="30" y="86"/>
                  </a:lnTo>
                  <a:lnTo>
                    <a:pt x="26" y="88"/>
                  </a:lnTo>
                  <a:lnTo>
                    <a:pt x="26" y="88"/>
                  </a:lnTo>
                  <a:lnTo>
                    <a:pt x="21" y="88"/>
                  </a:lnTo>
                  <a:lnTo>
                    <a:pt x="17" y="85"/>
                  </a:lnTo>
                  <a:lnTo>
                    <a:pt x="14" y="82"/>
                  </a:lnTo>
                  <a:lnTo>
                    <a:pt x="10" y="76"/>
                  </a:lnTo>
                  <a:lnTo>
                    <a:pt x="7" y="70"/>
                  </a:lnTo>
                  <a:lnTo>
                    <a:pt x="4" y="6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29"/>
                  </a:lnTo>
                  <a:lnTo>
                    <a:pt x="0" y="22"/>
                  </a:lnTo>
                  <a:lnTo>
                    <a:pt x="1" y="15"/>
                  </a:lnTo>
                  <a:lnTo>
                    <a:pt x="4" y="9"/>
                  </a:lnTo>
                  <a:lnTo>
                    <a:pt x="7" y="4"/>
                  </a:lnTo>
                  <a:lnTo>
                    <a:pt x="10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30" y="12"/>
                  </a:lnTo>
                  <a:lnTo>
                    <a:pt x="33" y="18"/>
                  </a:lnTo>
                  <a:lnTo>
                    <a:pt x="36" y="25"/>
                  </a:lnTo>
                  <a:lnTo>
                    <a:pt x="40" y="41"/>
                  </a:lnTo>
                  <a:lnTo>
                    <a:pt x="40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8" name="Freeform 137">
              <a:extLst>
                <a:ext uri="{FF2B5EF4-FFF2-40B4-BE49-F238E27FC236}">
                  <a16:creationId xmlns:a16="http://schemas.microsoft.com/office/drawing/2014/main" id="{89050239-004D-7D35-6CDC-C4672FEAD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493"/>
              <a:ext cx="121" cy="299"/>
            </a:xfrm>
            <a:custGeom>
              <a:avLst/>
              <a:gdLst>
                <a:gd name="T0" fmla="*/ 190 w 363"/>
                <a:gd name="T1" fmla="*/ 16 h 897"/>
                <a:gd name="T2" fmla="*/ 229 w 363"/>
                <a:gd name="T3" fmla="*/ 32 h 897"/>
                <a:gd name="T4" fmla="*/ 269 w 363"/>
                <a:gd name="T5" fmla="*/ 45 h 897"/>
                <a:gd name="T6" fmla="*/ 305 w 363"/>
                <a:gd name="T7" fmla="*/ 63 h 897"/>
                <a:gd name="T8" fmla="*/ 320 w 363"/>
                <a:gd name="T9" fmla="*/ 75 h 897"/>
                <a:gd name="T10" fmla="*/ 331 w 363"/>
                <a:gd name="T11" fmla="*/ 91 h 897"/>
                <a:gd name="T12" fmla="*/ 337 w 363"/>
                <a:gd name="T13" fmla="*/ 101 h 897"/>
                <a:gd name="T14" fmla="*/ 343 w 363"/>
                <a:gd name="T15" fmla="*/ 126 h 897"/>
                <a:gd name="T16" fmla="*/ 346 w 363"/>
                <a:gd name="T17" fmla="*/ 162 h 897"/>
                <a:gd name="T18" fmla="*/ 345 w 363"/>
                <a:gd name="T19" fmla="*/ 187 h 897"/>
                <a:gd name="T20" fmla="*/ 340 w 363"/>
                <a:gd name="T21" fmla="*/ 240 h 897"/>
                <a:gd name="T22" fmla="*/ 330 w 363"/>
                <a:gd name="T23" fmla="*/ 293 h 897"/>
                <a:gd name="T24" fmla="*/ 323 w 363"/>
                <a:gd name="T25" fmla="*/ 319 h 897"/>
                <a:gd name="T26" fmla="*/ 307 w 363"/>
                <a:gd name="T27" fmla="*/ 370 h 897"/>
                <a:gd name="T28" fmla="*/ 276 w 363"/>
                <a:gd name="T29" fmla="*/ 443 h 897"/>
                <a:gd name="T30" fmla="*/ 225 w 363"/>
                <a:gd name="T31" fmla="*/ 538 h 897"/>
                <a:gd name="T32" fmla="*/ 168 w 363"/>
                <a:gd name="T33" fmla="*/ 631 h 897"/>
                <a:gd name="T34" fmla="*/ 137 w 363"/>
                <a:gd name="T35" fmla="*/ 674 h 897"/>
                <a:gd name="T36" fmla="*/ 34 w 363"/>
                <a:gd name="T37" fmla="*/ 831 h 897"/>
                <a:gd name="T38" fmla="*/ 1 w 363"/>
                <a:gd name="T39" fmla="*/ 884 h 897"/>
                <a:gd name="T40" fmla="*/ 0 w 363"/>
                <a:gd name="T41" fmla="*/ 891 h 897"/>
                <a:gd name="T42" fmla="*/ 4 w 363"/>
                <a:gd name="T43" fmla="*/ 895 h 897"/>
                <a:gd name="T44" fmla="*/ 10 w 363"/>
                <a:gd name="T45" fmla="*/ 897 h 897"/>
                <a:gd name="T46" fmla="*/ 16 w 363"/>
                <a:gd name="T47" fmla="*/ 892 h 897"/>
                <a:gd name="T48" fmla="*/ 45 w 363"/>
                <a:gd name="T49" fmla="*/ 844 h 897"/>
                <a:gd name="T50" fmla="*/ 140 w 363"/>
                <a:gd name="T51" fmla="*/ 702 h 897"/>
                <a:gd name="T52" fmla="*/ 204 w 363"/>
                <a:gd name="T53" fmla="*/ 607 h 897"/>
                <a:gd name="T54" fmla="*/ 263 w 363"/>
                <a:gd name="T55" fmla="*/ 509 h 897"/>
                <a:gd name="T56" fmla="*/ 286 w 363"/>
                <a:gd name="T57" fmla="*/ 461 h 897"/>
                <a:gd name="T58" fmla="*/ 320 w 363"/>
                <a:gd name="T59" fmla="*/ 386 h 897"/>
                <a:gd name="T60" fmla="*/ 336 w 363"/>
                <a:gd name="T61" fmla="*/ 335 h 897"/>
                <a:gd name="T62" fmla="*/ 343 w 363"/>
                <a:gd name="T63" fmla="*/ 309 h 897"/>
                <a:gd name="T64" fmla="*/ 355 w 363"/>
                <a:gd name="T65" fmla="*/ 256 h 897"/>
                <a:gd name="T66" fmla="*/ 362 w 363"/>
                <a:gd name="T67" fmla="*/ 203 h 897"/>
                <a:gd name="T68" fmla="*/ 363 w 363"/>
                <a:gd name="T69" fmla="*/ 177 h 897"/>
                <a:gd name="T70" fmla="*/ 361 w 363"/>
                <a:gd name="T71" fmla="*/ 124 h 897"/>
                <a:gd name="T72" fmla="*/ 355 w 363"/>
                <a:gd name="T73" fmla="*/ 100 h 897"/>
                <a:gd name="T74" fmla="*/ 350 w 363"/>
                <a:gd name="T75" fmla="*/ 86 h 897"/>
                <a:gd name="T76" fmla="*/ 336 w 363"/>
                <a:gd name="T77" fmla="*/ 67 h 897"/>
                <a:gd name="T78" fmla="*/ 320 w 363"/>
                <a:gd name="T79" fmla="*/ 51 h 897"/>
                <a:gd name="T80" fmla="*/ 289 w 363"/>
                <a:gd name="T81" fmla="*/ 35 h 897"/>
                <a:gd name="T82" fmla="*/ 244 w 363"/>
                <a:gd name="T83" fmla="*/ 19 h 897"/>
                <a:gd name="T84" fmla="*/ 200 w 363"/>
                <a:gd name="T85" fmla="*/ 0 h 897"/>
                <a:gd name="T86" fmla="*/ 196 w 363"/>
                <a:gd name="T87" fmla="*/ 0 h 897"/>
                <a:gd name="T88" fmla="*/ 190 w 363"/>
                <a:gd name="T89" fmla="*/ 2 h 897"/>
                <a:gd name="T90" fmla="*/ 187 w 363"/>
                <a:gd name="T91" fmla="*/ 7 h 897"/>
                <a:gd name="T92" fmla="*/ 187 w 363"/>
                <a:gd name="T93" fmla="*/ 13 h 897"/>
                <a:gd name="T94" fmla="*/ 190 w 363"/>
                <a:gd name="T95" fmla="*/ 16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3" h="897">
                  <a:moveTo>
                    <a:pt x="190" y="16"/>
                  </a:moveTo>
                  <a:lnTo>
                    <a:pt x="190" y="16"/>
                  </a:lnTo>
                  <a:lnTo>
                    <a:pt x="209" y="25"/>
                  </a:lnTo>
                  <a:lnTo>
                    <a:pt x="229" y="32"/>
                  </a:lnTo>
                  <a:lnTo>
                    <a:pt x="269" y="45"/>
                  </a:lnTo>
                  <a:lnTo>
                    <a:pt x="269" y="45"/>
                  </a:lnTo>
                  <a:lnTo>
                    <a:pt x="288" y="53"/>
                  </a:lnTo>
                  <a:lnTo>
                    <a:pt x="305" y="63"/>
                  </a:lnTo>
                  <a:lnTo>
                    <a:pt x="312" y="69"/>
                  </a:lnTo>
                  <a:lnTo>
                    <a:pt x="320" y="75"/>
                  </a:lnTo>
                  <a:lnTo>
                    <a:pt x="327" y="82"/>
                  </a:lnTo>
                  <a:lnTo>
                    <a:pt x="331" y="91"/>
                  </a:lnTo>
                  <a:lnTo>
                    <a:pt x="331" y="91"/>
                  </a:lnTo>
                  <a:lnTo>
                    <a:pt x="337" y="101"/>
                  </a:lnTo>
                  <a:lnTo>
                    <a:pt x="342" y="113"/>
                  </a:lnTo>
                  <a:lnTo>
                    <a:pt x="343" y="126"/>
                  </a:lnTo>
                  <a:lnTo>
                    <a:pt x="345" y="138"/>
                  </a:lnTo>
                  <a:lnTo>
                    <a:pt x="346" y="162"/>
                  </a:lnTo>
                  <a:lnTo>
                    <a:pt x="345" y="187"/>
                  </a:lnTo>
                  <a:lnTo>
                    <a:pt x="345" y="187"/>
                  </a:lnTo>
                  <a:lnTo>
                    <a:pt x="343" y="214"/>
                  </a:lnTo>
                  <a:lnTo>
                    <a:pt x="340" y="240"/>
                  </a:lnTo>
                  <a:lnTo>
                    <a:pt x="336" y="266"/>
                  </a:lnTo>
                  <a:lnTo>
                    <a:pt x="330" y="293"/>
                  </a:lnTo>
                  <a:lnTo>
                    <a:pt x="330" y="293"/>
                  </a:lnTo>
                  <a:lnTo>
                    <a:pt x="323" y="319"/>
                  </a:lnTo>
                  <a:lnTo>
                    <a:pt x="315" y="344"/>
                  </a:lnTo>
                  <a:lnTo>
                    <a:pt x="307" y="370"/>
                  </a:lnTo>
                  <a:lnTo>
                    <a:pt x="296" y="395"/>
                  </a:lnTo>
                  <a:lnTo>
                    <a:pt x="276" y="443"/>
                  </a:lnTo>
                  <a:lnTo>
                    <a:pt x="251" y="492"/>
                  </a:lnTo>
                  <a:lnTo>
                    <a:pt x="225" y="538"/>
                  </a:lnTo>
                  <a:lnTo>
                    <a:pt x="197" y="585"/>
                  </a:lnTo>
                  <a:lnTo>
                    <a:pt x="168" y="631"/>
                  </a:lnTo>
                  <a:lnTo>
                    <a:pt x="137" y="674"/>
                  </a:lnTo>
                  <a:lnTo>
                    <a:pt x="137" y="674"/>
                  </a:lnTo>
                  <a:lnTo>
                    <a:pt x="67" y="778"/>
                  </a:lnTo>
                  <a:lnTo>
                    <a:pt x="34" y="831"/>
                  </a:lnTo>
                  <a:lnTo>
                    <a:pt x="1" y="884"/>
                  </a:lnTo>
                  <a:lnTo>
                    <a:pt x="1" y="884"/>
                  </a:lnTo>
                  <a:lnTo>
                    <a:pt x="0" y="888"/>
                  </a:lnTo>
                  <a:lnTo>
                    <a:pt x="0" y="891"/>
                  </a:lnTo>
                  <a:lnTo>
                    <a:pt x="1" y="894"/>
                  </a:lnTo>
                  <a:lnTo>
                    <a:pt x="4" y="895"/>
                  </a:lnTo>
                  <a:lnTo>
                    <a:pt x="7" y="897"/>
                  </a:lnTo>
                  <a:lnTo>
                    <a:pt x="10" y="897"/>
                  </a:lnTo>
                  <a:lnTo>
                    <a:pt x="13" y="895"/>
                  </a:lnTo>
                  <a:lnTo>
                    <a:pt x="16" y="892"/>
                  </a:lnTo>
                  <a:lnTo>
                    <a:pt x="16" y="892"/>
                  </a:lnTo>
                  <a:lnTo>
                    <a:pt x="45" y="844"/>
                  </a:lnTo>
                  <a:lnTo>
                    <a:pt x="76" y="796"/>
                  </a:lnTo>
                  <a:lnTo>
                    <a:pt x="140" y="702"/>
                  </a:lnTo>
                  <a:lnTo>
                    <a:pt x="172" y="654"/>
                  </a:lnTo>
                  <a:lnTo>
                    <a:pt x="204" y="607"/>
                  </a:lnTo>
                  <a:lnTo>
                    <a:pt x="234" y="559"/>
                  </a:lnTo>
                  <a:lnTo>
                    <a:pt x="263" y="509"/>
                  </a:lnTo>
                  <a:lnTo>
                    <a:pt x="263" y="509"/>
                  </a:lnTo>
                  <a:lnTo>
                    <a:pt x="286" y="461"/>
                  </a:lnTo>
                  <a:lnTo>
                    <a:pt x="309" y="411"/>
                  </a:lnTo>
                  <a:lnTo>
                    <a:pt x="320" y="386"/>
                  </a:lnTo>
                  <a:lnTo>
                    <a:pt x="328" y="361"/>
                  </a:lnTo>
                  <a:lnTo>
                    <a:pt x="336" y="335"/>
                  </a:lnTo>
                  <a:lnTo>
                    <a:pt x="343" y="309"/>
                  </a:lnTo>
                  <a:lnTo>
                    <a:pt x="343" y="309"/>
                  </a:lnTo>
                  <a:lnTo>
                    <a:pt x="350" y="284"/>
                  </a:lnTo>
                  <a:lnTo>
                    <a:pt x="355" y="256"/>
                  </a:lnTo>
                  <a:lnTo>
                    <a:pt x="359" y="230"/>
                  </a:lnTo>
                  <a:lnTo>
                    <a:pt x="362" y="203"/>
                  </a:lnTo>
                  <a:lnTo>
                    <a:pt x="362" y="203"/>
                  </a:lnTo>
                  <a:lnTo>
                    <a:pt x="363" y="177"/>
                  </a:lnTo>
                  <a:lnTo>
                    <a:pt x="363" y="151"/>
                  </a:lnTo>
                  <a:lnTo>
                    <a:pt x="361" y="124"/>
                  </a:lnTo>
                  <a:lnTo>
                    <a:pt x="359" y="111"/>
                  </a:lnTo>
                  <a:lnTo>
                    <a:pt x="355" y="100"/>
                  </a:lnTo>
                  <a:lnTo>
                    <a:pt x="355" y="100"/>
                  </a:lnTo>
                  <a:lnTo>
                    <a:pt x="350" y="86"/>
                  </a:lnTo>
                  <a:lnTo>
                    <a:pt x="343" y="76"/>
                  </a:lnTo>
                  <a:lnTo>
                    <a:pt x="336" y="67"/>
                  </a:lnTo>
                  <a:lnTo>
                    <a:pt x="328" y="59"/>
                  </a:lnTo>
                  <a:lnTo>
                    <a:pt x="320" y="51"/>
                  </a:lnTo>
                  <a:lnTo>
                    <a:pt x="309" y="45"/>
                  </a:lnTo>
                  <a:lnTo>
                    <a:pt x="289" y="35"/>
                  </a:lnTo>
                  <a:lnTo>
                    <a:pt x="266" y="26"/>
                  </a:lnTo>
                  <a:lnTo>
                    <a:pt x="244" y="19"/>
                  </a:lnTo>
                  <a:lnTo>
                    <a:pt x="220" y="10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3" y="0"/>
                  </a:lnTo>
                  <a:lnTo>
                    <a:pt x="190" y="2"/>
                  </a:lnTo>
                  <a:lnTo>
                    <a:pt x="187" y="5"/>
                  </a:lnTo>
                  <a:lnTo>
                    <a:pt x="187" y="7"/>
                  </a:lnTo>
                  <a:lnTo>
                    <a:pt x="187" y="10"/>
                  </a:lnTo>
                  <a:lnTo>
                    <a:pt x="187" y="13"/>
                  </a:lnTo>
                  <a:lnTo>
                    <a:pt x="190" y="16"/>
                  </a:lnTo>
                  <a:lnTo>
                    <a:pt x="19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9" name="Freeform 138">
              <a:extLst>
                <a:ext uri="{FF2B5EF4-FFF2-40B4-BE49-F238E27FC236}">
                  <a16:creationId xmlns:a16="http://schemas.microsoft.com/office/drawing/2014/main" id="{800FB021-51E1-C7BD-E5B3-120364783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751"/>
              <a:ext cx="103" cy="92"/>
            </a:xfrm>
            <a:custGeom>
              <a:avLst/>
              <a:gdLst>
                <a:gd name="T0" fmla="*/ 4 w 309"/>
                <a:gd name="T1" fmla="*/ 16 h 277"/>
                <a:gd name="T2" fmla="*/ 4 w 309"/>
                <a:gd name="T3" fmla="*/ 16 h 277"/>
                <a:gd name="T4" fmla="*/ 36 w 309"/>
                <a:gd name="T5" fmla="*/ 38 h 277"/>
                <a:gd name="T6" fmla="*/ 69 w 309"/>
                <a:gd name="T7" fmla="*/ 60 h 277"/>
                <a:gd name="T8" fmla="*/ 134 w 309"/>
                <a:gd name="T9" fmla="*/ 101 h 277"/>
                <a:gd name="T10" fmla="*/ 166 w 309"/>
                <a:gd name="T11" fmla="*/ 123 h 277"/>
                <a:gd name="T12" fmla="*/ 197 w 309"/>
                <a:gd name="T13" fmla="*/ 147 h 277"/>
                <a:gd name="T14" fmla="*/ 212 w 309"/>
                <a:gd name="T15" fmla="*/ 158 h 277"/>
                <a:gd name="T16" fmla="*/ 226 w 309"/>
                <a:gd name="T17" fmla="*/ 172 h 277"/>
                <a:gd name="T18" fmla="*/ 239 w 309"/>
                <a:gd name="T19" fmla="*/ 186 h 277"/>
                <a:gd name="T20" fmla="*/ 252 w 309"/>
                <a:gd name="T21" fmla="*/ 201 h 277"/>
                <a:gd name="T22" fmla="*/ 252 w 309"/>
                <a:gd name="T23" fmla="*/ 201 h 277"/>
                <a:gd name="T24" fmla="*/ 264 w 309"/>
                <a:gd name="T25" fmla="*/ 217 h 277"/>
                <a:gd name="T26" fmla="*/ 274 w 309"/>
                <a:gd name="T27" fmla="*/ 234 h 277"/>
                <a:gd name="T28" fmla="*/ 285 w 309"/>
                <a:gd name="T29" fmla="*/ 252 h 277"/>
                <a:gd name="T30" fmla="*/ 292 w 309"/>
                <a:gd name="T31" fmla="*/ 271 h 277"/>
                <a:gd name="T32" fmla="*/ 292 w 309"/>
                <a:gd name="T33" fmla="*/ 271 h 277"/>
                <a:gd name="T34" fmla="*/ 293 w 309"/>
                <a:gd name="T35" fmla="*/ 274 h 277"/>
                <a:gd name="T36" fmla="*/ 296 w 309"/>
                <a:gd name="T37" fmla="*/ 275 h 277"/>
                <a:gd name="T38" fmla="*/ 301 w 309"/>
                <a:gd name="T39" fmla="*/ 277 h 277"/>
                <a:gd name="T40" fmla="*/ 304 w 309"/>
                <a:gd name="T41" fmla="*/ 275 h 277"/>
                <a:gd name="T42" fmla="*/ 307 w 309"/>
                <a:gd name="T43" fmla="*/ 275 h 277"/>
                <a:gd name="T44" fmla="*/ 308 w 309"/>
                <a:gd name="T45" fmla="*/ 272 h 277"/>
                <a:gd name="T46" fmla="*/ 309 w 309"/>
                <a:gd name="T47" fmla="*/ 270 h 277"/>
                <a:gd name="T48" fmla="*/ 309 w 309"/>
                <a:gd name="T49" fmla="*/ 265 h 277"/>
                <a:gd name="T50" fmla="*/ 309 w 309"/>
                <a:gd name="T51" fmla="*/ 265 h 277"/>
                <a:gd name="T52" fmla="*/ 302 w 309"/>
                <a:gd name="T53" fmla="*/ 248 h 277"/>
                <a:gd name="T54" fmla="*/ 293 w 309"/>
                <a:gd name="T55" fmla="*/ 230 h 277"/>
                <a:gd name="T56" fmla="*/ 283 w 309"/>
                <a:gd name="T57" fmla="*/ 214 h 277"/>
                <a:gd name="T58" fmla="*/ 271 w 309"/>
                <a:gd name="T59" fmla="*/ 198 h 277"/>
                <a:gd name="T60" fmla="*/ 260 w 309"/>
                <a:gd name="T61" fmla="*/ 183 h 277"/>
                <a:gd name="T62" fmla="*/ 248 w 309"/>
                <a:gd name="T63" fmla="*/ 169 h 277"/>
                <a:gd name="T64" fmla="*/ 234 w 309"/>
                <a:gd name="T65" fmla="*/ 155 h 277"/>
                <a:gd name="T66" fmla="*/ 220 w 309"/>
                <a:gd name="T67" fmla="*/ 142 h 277"/>
                <a:gd name="T68" fmla="*/ 190 w 309"/>
                <a:gd name="T69" fmla="*/ 119 h 277"/>
                <a:gd name="T70" fmla="*/ 159 w 309"/>
                <a:gd name="T71" fmla="*/ 97 h 277"/>
                <a:gd name="T72" fmla="*/ 125 w 309"/>
                <a:gd name="T73" fmla="*/ 75 h 277"/>
                <a:gd name="T74" fmla="*/ 93 w 309"/>
                <a:gd name="T75" fmla="*/ 55 h 277"/>
                <a:gd name="T76" fmla="*/ 93 w 309"/>
                <a:gd name="T77" fmla="*/ 55 h 277"/>
                <a:gd name="T78" fmla="*/ 52 w 309"/>
                <a:gd name="T79" fmla="*/ 30 h 277"/>
                <a:gd name="T80" fmla="*/ 13 w 309"/>
                <a:gd name="T81" fmla="*/ 2 h 277"/>
                <a:gd name="T82" fmla="*/ 13 w 309"/>
                <a:gd name="T83" fmla="*/ 2 h 277"/>
                <a:gd name="T84" fmla="*/ 10 w 309"/>
                <a:gd name="T85" fmla="*/ 0 h 277"/>
                <a:gd name="T86" fmla="*/ 7 w 309"/>
                <a:gd name="T87" fmla="*/ 0 h 277"/>
                <a:gd name="T88" fmla="*/ 4 w 309"/>
                <a:gd name="T89" fmla="*/ 2 h 277"/>
                <a:gd name="T90" fmla="*/ 1 w 309"/>
                <a:gd name="T91" fmla="*/ 5 h 277"/>
                <a:gd name="T92" fmla="*/ 0 w 309"/>
                <a:gd name="T93" fmla="*/ 8 h 277"/>
                <a:gd name="T94" fmla="*/ 0 w 309"/>
                <a:gd name="T95" fmla="*/ 11 h 277"/>
                <a:gd name="T96" fmla="*/ 1 w 309"/>
                <a:gd name="T97" fmla="*/ 14 h 277"/>
                <a:gd name="T98" fmla="*/ 4 w 309"/>
                <a:gd name="T99" fmla="*/ 16 h 277"/>
                <a:gd name="T100" fmla="*/ 4 w 309"/>
                <a:gd name="T101" fmla="*/ 16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9" h="277">
                  <a:moveTo>
                    <a:pt x="4" y="16"/>
                  </a:moveTo>
                  <a:lnTo>
                    <a:pt x="4" y="16"/>
                  </a:lnTo>
                  <a:lnTo>
                    <a:pt x="36" y="38"/>
                  </a:lnTo>
                  <a:lnTo>
                    <a:pt x="69" y="60"/>
                  </a:lnTo>
                  <a:lnTo>
                    <a:pt x="134" y="101"/>
                  </a:lnTo>
                  <a:lnTo>
                    <a:pt x="166" y="123"/>
                  </a:lnTo>
                  <a:lnTo>
                    <a:pt x="197" y="147"/>
                  </a:lnTo>
                  <a:lnTo>
                    <a:pt x="212" y="158"/>
                  </a:lnTo>
                  <a:lnTo>
                    <a:pt x="226" y="172"/>
                  </a:lnTo>
                  <a:lnTo>
                    <a:pt x="239" y="186"/>
                  </a:lnTo>
                  <a:lnTo>
                    <a:pt x="252" y="201"/>
                  </a:lnTo>
                  <a:lnTo>
                    <a:pt x="252" y="201"/>
                  </a:lnTo>
                  <a:lnTo>
                    <a:pt x="264" y="217"/>
                  </a:lnTo>
                  <a:lnTo>
                    <a:pt x="274" y="234"/>
                  </a:lnTo>
                  <a:lnTo>
                    <a:pt x="285" y="252"/>
                  </a:lnTo>
                  <a:lnTo>
                    <a:pt x="292" y="271"/>
                  </a:lnTo>
                  <a:lnTo>
                    <a:pt x="292" y="271"/>
                  </a:lnTo>
                  <a:lnTo>
                    <a:pt x="293" y="274"/>
                  </a:lnTo>
                  <a:lnTo>
                    <a:pt x="296" y="275"/>
                  </a:lnTo>
                  <a:lnTo>
                    <a:pt x="301" y="277"/>
                  </a:lnTo>
                  <a:lnTo>
                    <a:pt x="304" y="275"/>
                  </a:lnTo>
                  <a:lnTo>
                    <a:pt x="307" y="275"/>
                  </a:lnTo>
                  <a:lnTo>
                    <a:pt x="308" y="272"/>
                  </a:lnTo>
                  <a:lnTo>
                    <a:pt x="309" y="270"/>
                  </a:lnTo>
                  <a:lnTo>
                    <a:pt x="309" y="265"/>
                  </a:lnTo>
                  <a:lnTo>
                    <a:pt x="309" y="265"/>
                  </a:lnTo>
                  <a:lnTo>
                    <a:pt x="302" y="248"/>
                  </a:lnTo>
                  <a:lnTo>
                    <a:pt x="293" y="230"/>
                  </a:lnTo>
                  <a:lnTo>
                    <a:pt x="283" y="214"/>
                  </a:lnTo>
                  <a:lnTo>
                    <a:pt x="271" y="198"/>
                  </a:lnTo>
                  <a:lnTo>
                    <a:pt x="260" y="183"/>
                  </a:lnTo>
                  <a:lnTo>
                    <a:pt x="248" y="169"/>
                  </a:lnTo>
                  <a:lnTo>
                    <a:pt x="234" y="155"/>
                  </a:lnTo>
                  <a:lnTo>
                    <a:pt x="220" y="142"/>
                  </a:lnTo>
                  <a:lnTo>
                    <a:pt x="190" y="119"/>
                  </a:lnTo>
                  <a:lnTo>
                    <a:pt x="159" y="97"/>
                  </a:lnTo>
                  <a:lnTo>
                    <a:pt x="125" y="75"/>
                  </a:lnTo>
                  <a:lnTo>
                    <a:pt x="93" y="55"/>
                  </a:lnTo>
                  <a:lnTo>
                    <a:pt x="93" y="55"/>
                  </a:lnTo>
                  <a:lnTo>
                    <a:pt x="52" y="30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0" name="Freeform 139">
              <a:extLst>
                <a:ext uri="{FF2B5EF4-FFF2-40B4-BE49-F238E27FC236}">
                  <a16:creationId xmlns:a16="http://schemas.microsoft.com/office/drawing/2014/main" id="{EF4B1A80-EF56-F642-6013-6E8F1B630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" y="807"/>
              <a:ext cx="71" cy="71"/>
            </a:xfrm>
            <a:custGeom>
              <a:avLst/>
              <a:gdLst>
                <a:gd name="T0" fmla="*/ 5 w 215"/>
                <a:gd name="T1" fmla="*/ 16 h 212"/>
                <a:gd name="T2" fmla="*/ 5 w 215"/>
                <a:gd name="T3" fmla="*/ 16 h 212"/>
                <a:gd name="T4" fmla="*/ 34 w 215"/>
                <a:gd name="T5" fmla="*/ 35 h 212"/>
                <a:gd name="T6" fmla="*/ 63 w 215"/>
                <a:gd name="T7" fmla="*/ 53 h 212"/>
                <a:gd name="T8" fmla="*/ 92 w 215"/>
                <a:gd name="T9" fmla="*/ 73 h 212"/>
                <a:gd name="T10" fmla="*/ 119 w 215"/>
                <a:gd name="T11" fmla="*/ 95 h 212"/>
                <a:gd name="T12" fmla="*/ 132 w 215"/>
                <a:gd name="T13" fmla="*/ 107 h 212"/>
                <a:gd name="T14" fmla="*/ 143 w 215"/>
                <a:gd name="T15" fmla="*/ 119 h 212"/>
                <a:gd name="T16" fmla="*/ 155 w 215"/>
                <a:gd name="T17" fmla="*/ 132 h 212"/>
                <a:gd name="T18" fmla="*/ 165 w 215"/>
                <a:gd name="T19" fmla="*/ 145 h 212"/>
                <a:gd name="T20" fmla="*/ 176 w 215"/>
                <a:gd name="T21" fmla="*/ 159 h 212"/>
                <a:gd name="T22" fmla="*/ 184 w 215"/>
                <a:gd name="T23" fmla="*/ 174 h 212"/>
                <a:gd name="T24" fmla="*/ 192 w 215"/>
                <a:gd name="T25" fmla="*/ 189 h 212"/>
                <a:gd name="T26" fmla="*/ 199 w 215"/>
                <a:gd name="T27" fmla="*/ 206 h 212"/>
                <a:gd name="T28" fmla="*/ 199 w 215"/>
                <a:gd name="T29" fmla="*/ 206 h 212"/>
                <a:gd name="T30" fmla="*/ 200 w 215"/>
                <a:gd name="T31" fmla="*/ 209 h 212"/>
                <a:gd name="T32" fmla="*/ 203 w 215"/>
                <a:gd name="T33" fmla="*/ 211 h 212"/>
                <a:gd name="T34" fmla="*/ 206 w 215"/>
                <a:gd name="T35" fmla="*/ 212 h 212"/>
                <a:gd name="T36" fmla="*/ 209 w 215"/>
                <a:gd name="T37" fmla="*/ 212 h 212"/>
                <a:gd name="T38" fmla="*/ 212 w 215"/>
                <a:gd name="T39" fmla="*/ 211 h 212"/>
                <a:gd name="T40" fmla="*/ 215 w 215"/>
                <a:gd name="T41" fmla="*/ 208 h 212"/>
                <a:gd name="T42" fmla="*/ 215 w 215"/>
                <a:gd name="T43" fmla="*/ 205 h 212"/>
                <a:gd name="T44" fmla="*/ 215 w 215"/>
                <a:gd name="T45" fmla="*/ 200 h 212"/>
                <a:gd name="T46" fmla="*/ 215 w 215"/>
                <a:gd name="T47" fmla="*/ 200 h 212"/>
                <a:gd name="T48" fmla="*/ 209 w 215"/>
                <a:gd name="T49" fmla="*/ 184 h 212"/>
                <a:gd name="T50" fmla="*/ 200 w 215"/>
                <a:gd name="T51" fmla="*/ 167 h 212"/>
                <a:gd name="T52" fmla="*/ 192 w 215"/>
                <a:gd name="T53" fmla="*/ 152 h 212"/>
                <a:gd name="T54" fmla="*/ 181 w 215"/>
                <a:gd name="T55" fmla="*/ 136 h 212"/>
                <a:gd name="T56" fmla="*/ 171 w 215"/>
                <a:gd name="T57" fmla="*/ 123 h 212"/>
                <a:gd name="T58" fmla="*/ 158 w 215"/>
                <a:gd name="T59" fmla="*/ 110 h 212"/>
                <a:gd name="T60" fmla="*/ 146 w 215"/>
                <a:gd name="T61" fmla="*/ 97 h 212"/>
                <a:gd name="T62" fmla="*/ 133 w 215"/>
                <a:gd name="T63" fmla="*/ 83 h 212"/>
                <a:gd name="T64" fmla="*/ 104 w 215"/>
                <a:gd name="T65" fmla="*/ 61 h 212"/>
                <a:gd name="T66" fmla="*/ 75 w 215"/>
                <a:gd name="T67" fmla="*/ 40 h 212"/>
                <a:gd name="T68" fmla="*/ 44 w 215"/>
                <a:gd name="T69" fmla="*/ 21 h 212"/>
                <a:gd name="T70" fmla="*/ 13 w 215"/>
                <a:gd name="T71" fmla="*/ 2 h 212"/>
                <a:gd name="T72" fmla="*/ 13 w 215"/>
                <a:gd name="T73" fmla="*/ 2 h 212"/>
                <a:gd name="T74" fmla="*/ 11 w 215"/>
                <a:gd name="T75" fmla="*/ 0 h 212"/>
                <a:gd name="T76" fmla="*/ 6 w 215"/>
                <a:gd name="T77" fmla="*/ 0 h 212"/>
                <a:gd name="T78" fmla="*/ 3 w 215"/>
                <a:gd name="T79" fmla="*/ 2 h 212"/>
                <a:gd name="T80" fmla="*/ 2 w 215"/>
                <a:gd name="T81" fmla="*/ 4 h 212"/>
                <a:gd name="T82" fmla="*/ 0 w 215"/>
                <a:gd name="T83" fmla="*/ 7 h 212"/>
                <a:gd name="T84" fmla="*/ 0 w 215"/>
                <a:gd name="T85" fmla="*/ 12 h 212"/>
                <a:gd name="T86" fmla="*/ 2 w 215"/>
                <a:gd name="T87" fmla="*/ 15 h 212"/>
                <a:gd name="T88" fmla="*/ 5 w 215"/>
                <a:gd name="T89" fmla="*/ 16 h 212"/>
                <a:gd name="T90" fmla="*/ 5 w 215"/>
                <a:gd name="T91" fmla="*/ 1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5" h="212">
                  <a:moveTo>
                    <a:pt x="5" y="16"/>
                  </a:moveTo>
                  <a:lnTo>
                    <a:pt x="5" y="16"/>
                  </a:lnTo>
                  <a:lnTo>
                    <a:pt x="34" y="35"/>
                  </a:lnTo>
                  <a:lnTo>
                    <a:pt x="63" y="53"/>
                  </a:lnTo>
                  <a:lnTo>
                    <a:pt x="92" y="73"/>
                  </a:lnTo>
                  <a:lnTo>
                    <a:pt x="119" y="95"/>
                  </a:lnTo>
                  <a:lnTo>
                    <a:pt x="132" y="107"/>
                  </a:lnTo>
                  <a:lnTo>
                    <a:pt x="143" y="119"/>
                  </a:lnTo>
                  <a:lnTo>
                    <a:pt x="155" y="132"/>
                  </a:lnTo>
                  <a:lnTo>
                    <a:pt x="165" y="145"/>
                  </a:lnTo>
                  <a:lnTo>
                    <a:pt x="176" y="159"/>
                  </a:lnTo>
                  <a:lnTo>
                    <a:pt x="184" y="174"/>
                  </a:lnTo>
                  <a:lnTo>
                    <a:pt x="192" y="189"/>
                  </a:lnTo>
                  <a:lnTo>
                    <a:pt x="199" y="206"/>
                  </a:lnTo>
                  <a:lnTo>
                    <a:pt x="199" y="206"/>
                  </a:lnTo>
                  <a:lnTo>
                    <a:pt x="200" y="209"/>
                  </a:lnTo>
                  <a:lnTo>
                    <a:pt x="203" y="211"/>
                  </a:lnTo>
                  <a:lnTo>
                    <a:pt x="206" y="212"/>
                  </a:lnTo>
                  <a:lnTo>
                    <a:pt x="209" y="212"/>
                  </a:lnTo>
                  <a:lnTo>
                    <a:pt x="212" y="211"/>
                  </a:lnTo>
                  <a:lnTo>
                    <a:pt x="215" y="208"/>
                  </a:lnTo>
                  <a:lnTo>
                    <a:pt x="215" y="205"/>
                  </a:lnTo>
                  <a:lnTo>
                    <a:pt x="215" y="200"/>
                  </a:lnTo>
                  <a:lnTo>
                    <a:pt x="215" y="200"/>
                  </a:lnTo>
                  <a:lnTo>
                    <a:pt x="209" y="184"/>
                  </a:lnTo>
                  <a:lnTo>
                    <a:pt x="200" y="167"/>
                  </a:lnTo>
                  <a:lnTo>
                    <a:pt x="192" y="152"/>
                  </a:lnTo>
                  <a:lnTo>
                    <a:pt x="181" y="136"/>
                  </a:lnTo>
                  <a:lnTo>
                    <a:pt x="171" y="123"/>
                  </a:lnTo>
                  <a:lnTo>
                    <a:pt x="158" y="110"/>
                  </a:lnTo>
                  <a:lnTo>
                    <a:pt x="146" y="97"/>
                  </a:lnTo>
                  <a:lnTo>
                    <a:pt x="133" y="83"/>
                  </a:lnTo>
                  <a:lnTo>
                    <a:pt x="104" y="61"/>
                  </a:lnTo>
                  <a:lnTo>
                    <a:pt x="75" y="40"/>
                  </a:lnTo>
                  <a:lnTo>
                    <a:pt x="44" y="2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1" name="Freeform 140">
              <a:extLst>
                <a:ext uri="{FF2B5EF4-FFF2-40B4-BE49-F238E27FC236}">
                  <a16:creationId xmlns:a16="http://schemas.microsoft.com/office/drawing/2014/main" id="{5726B850-673C-D7A1-ED2D-3D6F7E34C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540"/>
              <a:ext cx="180" cy="128"/>
            </a:xfrm>
            <a:custGeom>
              <a:avLst/>
              <a:gdLst>
                <a:gd name="T0" fmla="*/ 524 w 541"/>
                <a:gd name="T1" fmla="*/ 4 h 384"/>
                <a:gd name="T2" fmla="*/ 524 w 541"/>
                <a:gd name="T3" fmla="*/ 4 h 384"/>
                <a:gd name="T4" fmla="*/ 509 w 541"/>
                <a:gd name="T5" fmla="*/ 32 h 384"/>
                <a:gd name="T6" fmla="*/ 492 w 541"/>
                <a:gd name="T7" fmla="*/ 57 h 384"/>
                <a:gd name="T8" fmla="*/ 473 w 541"/>
                <a:gd name="T9" fmla="*/ 81 h 384"/>
                <a:gd name="T10" fmla="*/ 452 w 541"/>
                <a:gd name="T11" fmla="*/ 105 h 384"/>
                <a:gd name="T12" fmla="*/ 432 w 541"/>
                <a:gd name="T13" fmla="*/ 127 h 384"/>
                <a:gd name="T14" fmla="*/ 409 w 541"/>
                <a:gd name="T15" fmla="*/ 147 h 384"/>
                <a:gd name="T16" fmla="*/ 385 w 541"/>
                <a:gd name="T17" fmla="*/ 168 h 384"/>
                <a:gd name="T18" fmla="*/ 362 w 541"/>
                <a:gd name="T19" fmla="*/ 187 h 384"/>
                <a:gd name="T20" fmla="*/ 337 w 541"/>
                <a:gd name="T21" fmla="*/ 204 h 384"/>
                <a:gd name="T22" fmla="*/ 311 w 541"/>
                <a:gd name="T23" fmla="*/ 222 h 384"/>
                <a:gd name="T24" fmla="*/ 285 w 541"/>
                <a:gd name="T25" fmla="*/ 238 h 384"/>
                <a:gd name="T26" fmla="*/ 258 w 541"/>
                <a:gd name="T27" fmla="*/ 254 h 384"/>
                <a:gd name="T28" fmla="*/ 203 w 541"/>
                <a:gd name="T29" fmla="*/ 282 h 384"/>
                <a:gd name="T30" fmla="*/ 147 w 541"/>
                <a:gd name="T31" fmla="*/ 308 h 384"/>
                <a:gd name="T32" fmla="*/ 147 w 541"/>
                <a:gd name="T33" fmla="*/ 308 h 384"/>
                <a:gd name="T34" fmla="*/ 77 w 541"/>
                <a:gd name="T35" fmla="*/ 337 h 384"/>
                <a:gd name="T36" fmla="*/ 6 w 541"/>
                <a:gd name="T37" fmla="*/ 367 h 384"/>
                <a:gd name="T38" fmla="*/ 6 w 541"/>
                <a:gd name="T39" fmla="*/ 367 h 384"/>
                <a:gd name="T40" fmla="*/ 3 w 541"/>
                <a:gd name="T41" fmla="*/ 368 h 384"/>
                <a:gd name="T42" fmla="*/ 1 w 541"/>
                <a:gd name="T43" fmla="*/ 371 h 384"/>
                <a:gd name="T44" fmla="*/ 0 w 541"/>
                <a:gd name="T45" fmla="*/ 375 h 384"/>
                <a:gd name="T46" fmla="*/ 1 w 541"/>
                <a:gd name="T47" fmla="*/ 378 h 384"/>
                <a:gd name="T48" fmla="*/ 3 w 541"/>
                <a:gd name="T49" fmla="*/ 381 h 384"/>
                <a:gd name="T50" fmla="*/ 4 w 541"/>
                <a:gd name="T51" fmla="*/ 383 h 384"/>
                <a:gd name="T52" fmla="*/ 7 w 541"/>
                <a:gd name="T53" fmla="*/ 384 h 384"/>
                <a:gd name="T54" fmla="*/ 12 w 541"/>
                <a:gd name="T55" fmla="*/ 384 h 384"/>
                <a:gd name="T56" fmla="*/ 12 w 541"/>
                <a:gd name="T57" fmla="*/ 384 h 384"/>
                <a:gd name="T58" fmla="*/ 74 w 541"/>
                <a:gd name="T59" fmla="*/ 358 h 384"/>
                <a:gd name="T60" fmla="*/ 139 w 541"/>
                <a:gd name="T61" fmla="*/ 332 h 384"/>
                <a:gd name="T62" fmla="*/ 201 w 541"/>
                <a:gd name="T63" fmla="*/ 302 h 384"/>
                <a:gd name="T64" fmla="*/ 232 w 541"/>
                <a:gd name="T65" fmla="*/ 288 h 384"/>
                <a:gd name="T66" fmla="*/ 263 w 541"/>
                <a:gd name="T67" fmla="*/ 272 h 384"/>
                <a:gd name="T68" fmla="*/ 263 w 541"/>
                <a:gd name="T69" fmla="*/ 272 h 384"/>
                <a:gd name="T70" fmla="*/ 289 w 541"/>
                <a:gd name="T71" fmla="*/ 256 h 384"/>
                <a:gd name="T72" fmla="*/ 315 w 541"/>
                <a:gd name="T73" fmla="*/ 239 h 384"/>
                <a:gd name="T74" fmla="*/ 341 w 541"/>
                <a:gd name="T75" fmla="*/ 223 h 384"/>
                <a:gd name="T76" fmla="*/ 366 w 541"/>
                <a:gd name="T77" fmla="*/ 204 h 384"/>
                <a:gd name="T78" fmla="*/ 391 w 541"/>
                <a:gd name="T79" fmla="*/ 185 h 384"/>
                <a:gd name="T80" fmla="*/ 414 w 541"/>
                <a:gd name="T81" fmla="*/ 166 h 384"/>
                <a:gd name="T82" fmla="*/ 438 w 541"/>
                <a:gd name="T83" fmla="*/ 146 h 384"/>
                <a:gd name="T84" fmla="*/ 460 w 541"/>
                <a:gd name="T85" fmla="*/ 122 h 384"/>
                <a:gd name="T86" fmla="*/ 460 w 541"/>
                <a:gd name="T87" fmla="*/ 122 h 384"/>
                <a:gd name="T88" fmla="*/ 482 w 541"/>
                <a:gd name="T89" fmla="*/ 98 h 384"/>
                <a:gd name="T90" fmla="*/ 504 w 541"/>
                <a:gd name="T91" fmla="*/ 71 h 384"/>
                <a:gd name="T92" fmla="*/ 522 w 541"/>
                <a:gd name="T93" fmla="*/ 42 h 384"/>
                <a:gd name="T94" fmla="*/ 540 w 541"/>
                <a:gd name="T95" fmla="*/ 13 h 384"/>
                <a:gd name="T96" fmla="*/ 540 w 541"/>
                <a:gd name="T97" fmla="*/ 13 h 384"/>
                <a:gd name="T98" fmla="*/ 541 w 541"/>
                <a:gd name="T99" fmla="*/ 10 h 384"/>
                <a:gd name="T100" fmla="*/ 540 w 541"/>
                <a:gd name="T101" fmla="*/ 5 h 384"/>
                <a:gd name="T102" fmla="*/ 539 w 541"/>
                <a:gd name="T103" fmla="*/ 4 h 384"/>
                <a:gd name="T104" fmla="*/ 536 w 541"/>
                <a:gd name="T105" fmla="*/ 1 h 384"/>
                <a:gd name="T106" fmla="*/ 533 w 541"/>
                <a:gd name="T107" fmla="*/ 0 h 384"/>
                <a:gd name="T108" fmla="*/ 530 w 541"/>
                <a:gd name="T109" fmla="*/ 0 h 384"/>
                <a:gd name="T110" fmla="*/ 527 w 541"/>
                <a:gd name="T111" fmla="*/ 1 h 384"/>
                <a:gd name="T112" fmla="*/ 524 w 541"/>
                <a:gd name="T113" fmla="*/ 4 h 384"/>
                <a:gd name="T114" fmla="*/ 524 w 541"/>
                <a:gd name="T115" fmla="*/ 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1" h="384">
                  <a:moveTo>
                    <a:pt x="524" y="4"/>
                  </a:moveTo>
                  <a:lnTo>
                    <a:pt x="524" y="4"/>
                  </a:lnTo>
                  <a:lnTo>
                    <a:pt x="509" y="32"/>
                  </a:lnTo>
                  <a:lnTo>
                    <a:pt x="492" y="57"/>
                  </a:lnTo>
                  <a:lnTo>
                    <a:pt x="473" y="81"/>
                  </a:lnTo>
                  <a:lnTo>
                    <a:pt x="452" y="105"/>
                  </a:lnTo>
                  <a:lnTo>
                    <a:pt x="432" y="127"/>
                  </a:lnTo>
                  <a:lnTo>
                    <a:pt x="409" y="147"/>
                  </a:lnTo>
                  <a:lnTo>
                    <a:pt x="385" y="168"/>
                  </a:lnTo>
                  <a:lnTo>
                    <a:pt x="362" y="187"/>
                  </a:lnTo>
                  <a:lnTo>
                    <a:pt x="337" y="204"/>
                  </a:lnTo>
                  <a:lnTo>
                    <a:pt x="311" y="222"/>
                  </a:lnTo>
                  <a:lnTo>
                    <a:pt x="285" y="238"/>
                  </a:lnTo>
                  <a:lnTo>
                    <a:pt x="258" y="254"/>
                  </a:lnTo>
                  <a:lnTo>
                    <a:pt x="203" y="282"/>
                  </a:lnTo>
                  <a:lnTo>
                    <a:pt x="147" y="308"/>
                  </a:lnTo>
                  <a:lnTo>
                    <a:pt x="147" y="308"/>
                  </a:lnTo>
                  <a:lnTo>
                    <a:pt x="77" y="337"/>
                  </a:lnTo>
                  <a:lnTo>
                    <a:pt x="6" y="367"/>
                  </a:lnTo>
                  <a:lnTo>
                    <a:pt x="6" y="367"/>
                  </a:lnTo>
                  <a:lnTo>
                    <a:pt x="3" y="368"/>
                  </a:lnTo>
                  <a:lnTo>
                    <a:pt x="1" y="371"/>
                  </a:lnTo>
                  <a:lnTo>
                    <a:pt x="0" y="375"/>
                  </a:lnTo>
                  <a:lnTo>
                    <a:pt x="1" y="378"/>
                  </a:lnTo>
                  <a:lnTo>
                    <a:pt x="3" y="381"/>
                  </a:lnTo>
                  <a:lnTo>
                    <a:pt x="4" y="383"/>
                  </a:lnTo>
                  <a:lnTo>
                    <a:pt x="7" y="384"/>
                  </a:lnTo>
                  <a:lnTo>
                    <a:pt x="12" y="384"/>
                  </a:lnTo>
                  <a:lnTo>
                    <a:pt x="12" y="384"/>
                  </a:lnTo>
                  <a:lnTo>
                    <a:pt x="74" y="358"/>
                  </a:lnTo>
                  <a:lnTo>
                    <a:pt x="139" y="332"/>
                  </a:lnTo>
                  <a:lnTo>
                    <a:pt x="201" y="302"/>
                  </a:lnTo>
                  <a:lnTo>
                    <a:pt x="232" y="288"/>
                  </a:lnTo>
                  <a:lnTo>
                    <a:pt x="263" y="272"/>
                  </a:lnTo>
                  <a:lnTo>
                    <a:pt x="263" y="272"/>
                  </a:lnTo>
                  <a:lnTo>
                    <a:pt x="289" y="256"/>
                  </a:lnTo>
                  <a:lnTo>
                    <a:pt x="315" y="239"/>
                  </a:lnTo>
                  <a:lnTo>
                    <a:pt x="341" y="223"/>
                  </a:lnTo>
                  <a:lnTo>
                    <a:pt x="366" y="204"/>
                  </a:lnTo>
                  <a:lnTo>
                    <a:pt x="391" y="185"/>
                  </a:lnTo>
                  <a:lnTo>
                    <a:pt x="414" y="166"/>
                  </a:lnTo>
                  <a:lnTo>
                    <a:pt x="438" y="146"/>
                  </a:lnTo>
                  <a:lnTo>
                    <a:pt x="460" y="122"/>
                  </a:lnTo>
                  <a:lnTo>
                    <a:pt x="460" y="122"/>
                  </a:lnTo>
                  <a:lnTo>
                    <a:pt x="482" y="98"/>
                  </a:lnTo>
                  <a:lnTo>
                    <a:pt x="504" y="71"/>
                  </a:lnTo>
                  <a:lnTo>
                    <a:pt x="522" y="42"/>
                  </a:lnTo>
                  <a:lnTo>
                    <a:pt x="540" y="13"/>
                  </a:lnTo>
                  <a:lnTo>
                    <a:pt x="540" y="13"/>
                  </a:lnTo>
                  <a:lnTo>
                    <a:pt x="541" y="10"/>
                  </a:lnTo>
                  <a:lnTo>
                    <a:pt x="540" y="5"/>
                  </a:lnTo>
                  <a:lnTo>
                    <a:pt x="539" y="4"/>
                  </a:lnTo>
                  <a:lnTo>
                    <a:pt x="536" y="1"/>
                  </a:lnTo>
                  <a:lnTo>
                    <a:pt x="533" y="0"/>
                  </a:lnTo>
                  <a:lnTo>
                    <a:pt x="530" y="0"/>
                  </a:lnTo>
                  <a:lnTo>
                    <a:pt x="527" y="1"/>
                  </a:lnTo>
                  <a:lnTo>
                    <a:pt x="524" y="4"/>
                  </a:lnTo>
                  <a:lnTo>
                    <a:pt x="52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2" name="Freeform 141">
              <a:extLst>
                <a:ext uri="{FF2B5EF4-FFF2-40B4-BE49-F238E27FC236}">
                  <a16:creationId xmlns:a16="http://schemas.microsoft.com/office/drawing/2014/main" id="{DA05B8D9-0AAD-F9EA-A298-1245E313F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9" y="424"/>
              <a:ext cx="265" cy="224"/>
            </a:xfrm>
            <a:custGeom>
              <a:avLst/>
              <a:gdLst>
                <a:gd name="T0" fmla="*/ 7 w 797"/>
                <a:gd name="T1" fmla="*/ 17 h 672"/>
                <a:gd name="T2" fmla="*/ 114 w 797"/>
                <a:gd name="T3" fmla="*/ 41 h 672"/>
                <a:gd name="T4" fmla="*/ 218 w 797"/>
                <a:gd name="T5" fmla="*/ 74 h 672"/>
                <a:gd name="T6" fmla="*/ 321 w 797"/>
                <a:gd name="T7" fmla="*/ 112 h 672"/>
                <a:gd name="T8" fmla="*/ 424 w 797"/>
                <a:gd name="T9" fmla="*/ 151 h 672"/>
                <a:gd name="T10" fmla="*/ 470 w 797"/>
                <a:gd name="T11" fmla="*/ 172 h 672"/>
                <a:gd name="T12" fmla="*/ 502 w 797"/>
                <a:gd name="T13" fmla="*/ 192 h 672"/>
                <a:gd name="T14" fmla="*/ 513 w 797"/>
                <a:gd name="T15" fmla="*/ 201 h 672"/>
                <a:gd name="T16" fmla="*/ 548 w 797"/>
                <a:gd name="T17" fmla="*/ 239 h 672"/>
                <a:gd name="T18" fmla="*/ 578 w 797"/>
                <a:gd name="T19" fmla="*/ 280 h 672"/>
                <a:gd name="T20" fmla="*/ 607 w 797"/>
                <a:gd name="T21" fmla="*/ 322 h 672"/>
                <a:gd name="T22" fmla="*/ 661 w 797"/>
                <a:gd name="T23" fmla="*/ 410 h 672"/>
                <a:gd name="T24" fmla="*/ 688 w 797"/>
                <a:gd name="T25" fmla="*/ 454 h 672"/>
                <a:gd name="T26" fmla="*/ 737 w 797"/>
                <a:gd name="T27" fmla="*/ 559 h 672"/>
                <a:gd name="T28" fmla="*/ 780 w 797"/>
                <a:gd name="T29" fmla="*/ 666 h 672"/>
                <a:gd name="T30" fmla="*/ 781 w 797"/>
                <a:gd name="T31" fmla="*/ 669 h 672"/>
                <a:gd name="T32" fmla="*/ 789 w 797"/>
                <a:gd name="T33" fmla="*/ 672 h 672"/>
                <a:gd name="T34" fmla="*/ 794 w 797"/>
                <a:gd name="T35" fmla="*/ 670 h 672"/>
                <a:gd name="T36" fmla="*/ 797 w 797"/>
                <a:gd name="T37" fmla="*/ 666 h 672"/>
                <a:gd name="T38" fmla="*/ 797 w 797"/>
                <a:gd name="T39" fmla="*/ 662 h 672"/>
                <a:gd name="T40" fmla="*/ 759 w 797"/>
                <a:gd name="T41" fmla="*/ 564 h 672"/>
                <a:gd name="T42" fmla="*/ 714 w 797"/>
                <a:gd name="T43" fmla="*/ 468 h 672"/>
                <a:gd name="T44" fmla="*/ 663 w 797"/>
                <a:gd name="T45" fmla="*/ 376 h 672"/>
                <a:gd name="T46" fmla="*/ 606 w 797"/>
                <a:gd name="T47" fmla="*/ 289 h 672"/>
                <a:gd name="T48" fmla="*/ 575 w 797"/>
                <a:gd name="T49" fmla="*/ 246 h 672"/>
                <a:gd name="T50" fmla="*/ 543 w 797"/>
                <a:gd name="T51" fmla="*/ 207 h 672"/>
                <a:gd name="T52" fmla="*/ 524 w 797"/>
                <a:gd name="T53" fmla="*/ 188 h 672"/>
                <a:gd name="T54" fmla="*/ 482 w 797"/>
                <a:gd name="T55" fmla="*/ 158 h 672"/>
                <a:gd name="T56" fmla="*/ 459 w 797"/>
                <a:gd name="T57" fmla="*/ 147 h 672"/>
                <a:gd name="T58" fmla="*/ 358 w 797"/>
                <a:gd name="T59" fmla="*/ 106 h 672"/>
                <a:gd name="T60" fmla="*/ 305 w 797"/>
                <a:gd name="T61" fmla="*/ 87 h 672"/>
                <a:gd name="T62" fmla="*/ 254 w 797"/>
                <a:gd name="T63" fmla="*/ 68 h 672"/>
                <a:gd name="T64" fmla="*/ 134 w 797"/>
                <a:gd name="T65" fmla="*/ 28 h 672"/>
                <a:gd name="T66" fmla="*/ 12 w 797"/>
                <a:gd name="T67" fmla="*/ 0 h 672"/>
                <a:gd name="T68" fmla="*/ 7 w 797"/>
                <a:gd name="T69" fmla="*/ 0 h 672"/>
                <a:gd name="T70" fmla="*/ 2 w 797"/>
                <a:gd name="T71" fmla="*/ 3 h 672"/>
                <a:gd name="T72" fmla="*/ 0 w 797"/>
                <a:gd name="T73" fmla="*/ 11 h 672"/>
                <a:gd name="T74" fmla="*/ 3 w 797"/>
                <a:gd name="T75" fmla="*/ 15 h 672"/>
                <a:gd name="T76" fmla="*/ 7 w 797"/>
                <a:gd name="T77" fmla="*/ 17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97" h="672">
                  <a:moveTo>
                    <a:pt x="7" y="17"/>
                  </a:moveTo>
                  <a:lnTo>
                    <a:pt x="7" y="17"/>
                  </a:lnTo>
                  <a:lnTo>
                    <a:pt x="60" y="28"/>
                  </a:lnTo>
                  <a:lnTo>
                    <a:pt x="114" y="41"/>
                  </a:lnTo>
                  <a:lnTo>
                    <a:pt x="167" y="56"/>
                  </a:lnTo>
                  <a:lnTo>
                    <a:pt x="218" y="74"/>
                  </a:lnTo>
                  <a:lnTo>
                    <a:pt x="270" y="91"/>
                  </a:lnTo>
                  <a:lnTo>
                    <a:pt x="321" y="112"/>
                  </a:lnTo>
                  <a:lnTo>
                    <a:pt x="424" y="151"/>
                  </a:lnTo>
                  <a:lnTo>
                    <a:pt x="424" y="151"/>
                  </a:lnTo>
                  <a:lnTo>
                    <a:pt x="447" y="161"/>
                  </a:lnTo>
                  <a:lnTo>
                    <a:pt x="470" y="172"/>
                  </a:lnTo>
                  <a:lnTo>
                    <a:pt x="492" y="185"/>
                  </a:lnTo>
                  <a:lnTo>
                    <a:pt x="502" y="192"/>
                  </a:lnTo>
                  <a:lnTo>
                    <a:pt x="513" y="201"/>
                  </a:lnTo>
                  <a:lnTo>
                    <a:pt x="513" y="201"/>
                  </a:lnTo>
                  <a:lnTo>
                    <a:pt x="530" y="220"/>
                  </a:lnTo>
                  <a:lnTo>
                    <a:pt x="548" y="239"/>
                  </a:lnTo>
                  <a:lnTo>
                    <a:pt x="564" y="259"/>
                  </a:lnTo>
                  <a:lnTo>
                    <a:pt x="578" y="280"/>
                  </a:lnTo>
                  <a:lnTo>
                    <a:pt x="578" y="280"/>
                  </a:lnTo>
                  <a:lnTo>
                    <a:pt x="607" y="322"/>
                  </a:lnTo>
                  <a:lnTo>
                    <a:pt x="635" y="365"/>
                  </a:lnTo>
                  <a:lnTo>
                    <a:pt x="661" y="410"/>
                  </a:lnTo>
                  <a:lnTo>
                    <a:pt x="688" y="454"/>
                  </a:lnTo>
                  <a:lnTo>
                    <a:pt x="688" y="454"/>
                  </a:lnTo>
                  <a:lnTo>
                    <a:pt x="714" y="507"/>
                  </a:lnTo>
                  <a:lnTo>
                    <a:pt x="737" y="559"/>
                  </a:lnTo>
                  <a:lnTo>
                    <a:pt x="759" y="612"/>
                  </a:lnTo>
                  <a:lnTo>
                    <a:pt x="780" y="666"/>
                  </a:lnTo>
                  <a:lnTo>
                    <a:pt x="780" y="666"/>
                  </a:lnTo>
                  <a:lnTo>
                    <a:pt x="781" y="669"/>
                  </a:lnTo>
                  <a:lnTo>
                    <a:pt x="784" y="672"/>
                  </a:lnTo>
                  <a:lnTo>
                    <a:pt x="789" y="672"/>
                  </a:lnTo>
                  <a:lnTo>
                    <a:pt x="791" y="672"/>
                  </a:lnTo>
                  <a:lnTo>
                    <a:pt x="794" y="670"/>
                  </a:lnTo>
                  <a:lnTo>
                    <a:pt x="796" y="669"/>
                  </a:lnTo>
                  <a:lnTo>
                    <a:pt x="797" y="666"/>
                  </a:lnTo>
                  <a:lnTo>
                    <a:pt x="797" y="662"/>
                  </a:lnTo>
                  <a:lnTo>
                    <a:pt x="797" y="662"/>
                  </a:lnTo>
                  <a:lnTo>
                    <a:pt x="778" y="612"/>
                  </a:lnTo>
                  <a:lnTo>
                    <a:pt x="759" y="564"/>
                  </a:lnTo>
                  <a:lnTo>
                    <a:pt x="737" y="515"/>
                  </a:lnTo>
                  <a:lnTo>
                    <a:pt x="714" y="468"/>
                  </a:lnTo>
                  <a:lnTo>
                    <a:pt x="689" y="422"/>
                  </a:lnTo>
                  <a:lnTo>
                    <a:pt x="663" y="376"/>
                  </a:lnTo>
                  <a:lnTo>
                    <a:pt x="635" y="332"/>
                  </a:lnTo>
                  <a:lnTo>
                    <a:pt x="606" y="289"/>
                  </a:lnTo>
                  <a:lnTo>
                    <a:pt x="606" y="289"/>
                  </a:lnTo>
                  <a:lnTo>
                    <a:pt x="575" y="246"/>
                  </a:lnTo>
                  <a:lnTo>
                    <a:pt x="559" y="226"/>
                  </a:lnTo>
                  <a:lnTo>
                    <a:pt x="543" y="207"/>
                  </a:lnTo>
                  <a:lnTo>
                    <a:pt x="543" y="207"/>
                  </a:lnTo>
                  <a:lnTo>
                    <a:pt x="524" y="188"/>
                  </a:lnTo>
                  <a:lnTo>
                    <a:pt x="504" y="173"/>
                  </a:lnTo>
                  <a:lnTo>
                    <a:pt x="482" y="158"/>
                  </a:lnTo>
                  <a:lnTo>
                    <a:pt x="459" y="147"/>
                  </a:lnTo>
                  <a:lnTo>
                    <a:pt x="459" y="147"/>
                  </a:lnTo>
                  <a:lnTo>
                    <a:pt x="407" y="126"/>
                  </a:lnTo>
                  <a:lnTo>
                    <a:pt x="358" y="106"/>
                  </a:lnTo>
                  <a:lnTo>
                    <a:pt x="358" y="106"/>
                  </a:lnTo>
                  <a:lnTo>
                    <a:pt x="305" y="87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194" y="47"/>
                  </a:lnTo>
                  <a:lnTo>
                    <a:pt x="134" y="28"/>
                  </a:lnTo>
                  <a:lnTo>
                    <a:pt x="73" y="1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3" y="15"/>
                  </a:lnTo>
                  <a:lnTo>
                    <a:pt x="7" y="17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3" name="Freeform 142">
              <a:extLst>
                <a:ext uri="{FF2B5EF4-FFF2-40B4-BE49-F238E27FC236}">
                  <a16:creationId xmlns:a16="http://schemas.microsoft.com/office/drawing/2014/main" id="{1C64FA5F-C97C-6664-37C2-39586AF8D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2" y="645"/>
              <a:ext cx="208" cy="492"/>
            </a:xfrm>
            <a:custGeom>
              <a:avLst/>
              <a:gdLst>
                <a:gd name="T0" fmla="*/ 384 w 625"/>
                <a:gd name="T1" fmla="*/ 1456 h 1476"/>
                <a:gd name="T2" fmla="*/ 416 w 625"/>
                <a:gd name="T3" fmla="*/ 1438 h 1476"/>
                <a:gd name="T4" fmla="*/ 419 w 625"/>
                <a:gd name="T5" fmla="*/ 1397 h 1476"/>
                <a:gd name="T6" fmla="*/ 415 w 625"/>
                <a:gd name="T7" fmla="*/ 1203 h 1476"/>
                <a:gd name="T8" fmla="*/ 434 w 625"/>
                <a:gd name="T9" fmla="*/ 843 h 1476"/>
                <a:gd name="T10" fmla="*/ 479 w 625"/>
                <a:gd name="T11" fmla="*/ 550 h 1476"/>
                <a:gd name="T12" fmla="*/ 524 w 625"/>
                <a:gd name="T13" fmla="*/ 388 h 1476"/>
                <a:gd name="T14" fmla="*/ 610 w 625"/>
                <a:gd name="T15" fmla="*/ 198 h 1476"/>
                <a:gd name="T16" fmla="*/ 625 w 625"/>
                <a:gd name="T17" fmla="*/ 169 h 1476"/>
                <a:gd name="T18" fmla="*/ 621 w 625"/>
                <a:gd name="T19" fmla="*/ 141 h 1476"/>
                <a:gd name="T20" fmla="*/ 597 w 625"/>
                <a:gd name="T21" fmla="*/ 116 h 1476"/>
                <a:gd name="T22" fmla="*/ 485 w 625"/>
                <a:gd name="T23" fmla="*/ 41 h 1476"/>
                <a:gd name="T24" fmla="*/ 337 w 625"/>
                <a:gd name="T25" fmla="*/ 2 h 1476"/>
                <a:gd name="T26" fmla="*/ 280 w 625"/>
                <a:gd name="T27" fmla="*/ 0 h 1476"/>
                <a:gd name="T28" fmla="*/ 254 w 625"/>
                <a:gd name="T29" fmla="*/ 8 h 1476"/>
                <a:gd name="T30" fmla="*/ 210 w 625"/>
                <a:gd name="T31" fmla="*/ 55 h 1476"/>
                <a:gd name="T32" fmla="*/ 149 w 625"/>
                <a:gd name="T33" fmla="*/ 173 h 1476"/>
                <a:gd name="T34" fmla="*/ 60 w 625"/>
                <a:gd name="T35" fmla="*/ 379 h 1476"/>
                <a:gd name="T36" fmla="*/ 18 w 625"/>
                <a:gd name="T37" fmla="*/ 511 h 1476"/>
                <a:gd name="T38" fmla="*/ 2 w 625"/>
                <a:gd name="T39" fmla="*/ 700 h 1476"/>
                <a:gd name="T40" fmla="*/ 9 w 625"/>
                <a:gd name="T41" fmla="*/ 893 h 1476"/>
                <a:gd name="T42" fmla="*/ 38 w 625"/>
                <a:gd name="T43" fmla="*/ 1080 h 1476"/>
                <a:gd name="T44" fmla="*/ 86 w 625"/>
                <a:gd name="T45" fmla="*/ 1286 h 1476"/>
                <a:gd name="T46" fmla="*/ 120 w 625"/>
                <a:gd name="T47" fmla="*/ 1367 h 1476"/>
                <a:gd name="T48" fmla="*/ 170 w 625"/>
                <a:gd name="T49" fmla="*/ 1426 h 1476"/>
                <a:gd name="T50" fmla="*/ 219 w 625"/>
                <a:gd name="T51" fmla="*/ 1463 h 1476"/>
                <a:gd name="T52" fmla="*/ 228 w 625"/>
                <a:gd name="T53" fmla="*/ 1451 h 1476"/>
                <a:gd name="T54" fmla="*/ 196 w 625"/>
                <a:gd name="T55" fmla="*/ 1426 h 1476"/>
                <a:gd name="T56" fmla="*/ 137 w 625"/>
                <a:gd name="T57" fmla="*/ 1361 h 1476"/>
                <a:gd name="T58" fmla="*/ 105 w 625"/>
                <a:gd name="T59" fmla="*/ 1292 h 1476"/>
                <a:gd name="T60" fmla="*/ 63 w 625"/>
                <a:gd name="T61" fmla="*/ 1113 h 1476"/>
                <a:gd name="T62" fmla="*/ 24 w 625"/>
                <a:gd name="T63" fmla="*/ 863 h 1476"/>
                <a:gd name="T64" fmla="*/ 19 w 625"/>
                <a:gd name="T65" fmla="*/ 694 h 1476"/>
                <a:gd name="T66" fmla="*/ 32 w 625"/>
                <a:gd name="T67" fmla="*/ 528 h 1476"/>
                <a:gd name="T68" fmla="*/ 82 w 625"/>
                <a:gd name="T69" fmla="*/ 373 h 1476"/>
                <a:gd name="T70" fmla="*/ 177 w 625"/>
                <a:gd name="T71" fmla="*/ 156 h 1476"/>
                <a:gd name="T72" fmla="*/ 228 w 625"/>
                <a:gd name="T73" fmla="*/ 60 h 1476"/>
                <a:gd name="T74" fmla="*/ 264 w 625"/>
                <a:gd name="T75" fmla="*/ 22 h 1476"/>
                <a:gd name="T76" fmla="*/ 286 w 625"/>
                <a:gd name="T77" fmla="*/ 18 h 1476"/>
                <a:gd name="T78" fmla="*/ 393 w 625"/>
                <a:gd name="T79" fmla="*/ 28 h 1476"/>
                <a:gd name="T80" fmla="*/ 495 w 625"/>
                <a:gd name="T81" fmla="*/ 65 h 1476"/>
                <a:gd name="T82" fmla="*/ 584 w 625"/>
                <a:gd name="T83" fmla="*/ 128 h 1476"/>
                <a:gd name="T84" fmla="*/ 603 w 625"/>
                <a:gd name="T85" fmla="*/ 145 h 1476"/>
                <a:gd name="T86" fmla="*/ 603 w 625"/>
                <a:gd name="T87" fmla="*/ 147 h 1476"/>
                <a:gd name="T88" fmla="*/ 607 w 625"/>
                <a:gd name="T89" fmla="*/ 175 h 1476"/>
                <a:gd name="T90" fmla="*/ 562 w 625"/>
                <a:gd name="T91" fmla="*/ 255 h 1476"/>
                <a:gd name="T92" fmla="*/ 499 w 625"/>
                <a:gd name="T93" fmla="*/ 407 h 1476"/>
                <a:gd name="T94" fmla="*/ 438 w 625"/>
                <a:gd name="T95" fmla="*/ 664 h 1476"/>
                <a:gd name="T96" fmla="*/ 409 w 625"/>
                <a:gd name="T97" fmla="*/ 929 h 1476"/>
                <a:gd name="T98" fmla="*/ 397 w 625"/>
                <a:gd name="T99" fmla="*/ 1219 h 1476"/>
                <a:gd name="T100" fmla="*/ 402 w 625"/>
                <a:gd name="T101" fmla="*/ 1410 h 1476"/>
                <a:gd name="T102" fmla="*/ 399 w 625"/>
                <a:gd name="T103" fmla="*/ 1431 h 1476"/>
                <a:gd name="T104" fmla="*/ 321 w 625"/>
                <a:gd name="T105" fmla="*/ 1453 h 1476"/>
                <a:gd name="T106" fmla="*/ 279 w 625"/>
                <a:gd name="T107" fmla="*/ 1466 h 1476"/>
                <a:gd name="T108" fmla="*/ 291 w 625"/>
                <a:gd name="T109" fmla="*/ 1476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5" h="1476">
                  <a:moveTo>
                    <a:pt x="291" y="1476"/>
                  </a:moveTo>
                  <a:lnTo>
                    <a:pt x="291" y="1476"/>
                  </a:lnTo>
                  <a:lnTo>
                    <a:pt x="337" y="1467"/>
                  </a:lnTo>
                  <a:lnTo>
                    <a:pt x="384" y="1456"/>
                  </a:lnTo>
                  <a:lnTo>
                    <a:pt x="384" y="1456"/>
                  </a:lnTo>
                  <a:lnTo>
                    <a:pt x="393" y="1453"/>
                  </a:lnTo>
                  <a:lnTo>
                    <a:pt x="402" y="1450"/>
                  </a:lnTo>
                  <a:lnTo>
                    <a:pt x="410" y="1446"/>
                  </a:lnTo>
                  <a:lnTo>
                    <a:pt x="413" y="1441"/>
                  </a:lnTo>
                  <a:lnTo>
                    <a:pt x="416" y="1438"/>
                  </a:lnTo>
                  <a:lnTo>
                    <a:pt x="416" y="1438"/>
                  </a:lnTo>
                  <a:lnTo>
                    <a:pt x="419" y="1434"/>
                  </a:lnTo>
                  <a:lnTo>
                    <a:pt x="419" y="1428"/>
                  </a:lnTo>
                  <a:lnTo>
                    <a:pt x="421" y="1418"/>
                  </a:lnTo>
                  <a:lnTo>
                    <a:pt x="419" y="1397"/>
                  </a:lnTo>
                  <a:lnTo>
                    <a:pt x="419" y="1397"/>
                  </a:lnTo>
                  <a:lnTo>
                    <a:pt x="416" y="1349"/>
                  </a:lnTo>
                  <a:lnTo>
                    <a:pt x="415" y="1301"/>
                  </a:lnTo>
                  <a:lnTo>
                    <a:pt x="415" y="1203"/>
                  </a:lnTo>
                  <a:lnTo>
                    <a:pt x="415" y="1203"/>
                  </a:lnTo>
                  <a:lnTo>
                    <a:pt x="418" y="1113"/>
                  </a:lnTo>
                  <a:lnTo>
                    <a:pt x="421" y="1023"/>
                  </a:lnTo>
                  <a:lnTo>
                    <a:pt x="426" y="934"/>
                  </a:lnTo>
                  <a:lnTo>
                    <a:pt x="434" y="843"/>
                  </a:lnTo>
                  <a:lnTo>
                    <a:pt x="434" y="843"/>
                  </a:lnTo>
                  <a:lnTo>
                    <a:pt x="443" y="760"/>
                  </a:lnTo>
                  <a:lnTo>
                    <a:pt x="454" y="675"/>
                  </a:lnTo>
                  <a:lnTo>
                    <a:pt x="461" y="634"/>
                  </a:lnTo>
                  <a:lnTo>
                    <a:pt x="469" y="591"/>
                  </a:lnTo>
                  <a:lnTo>
                    <a:pt x="479" y="550"/>
                  </a:lnTo>
                  <a:lnTo>
                    <a:pt x="488" y="509"/>
                  </a:lnTo>
                  <a:lnTo>
                    <a:pt x="488" y="509"/>
                  </a:lnTo>
                  <a:lnTo>
                    <a:pt x="499" y="468"/>
                  </a:lnTo>
                  <a:lnTo>
                    <a:pt x="511" y="428"/>
                  </a:lnTo>
                  <a:lnTo>
                    <a:pt x="524" y="388"/>
                  </a:lnTo>
                  <a:lnTo>
                    <a:pt x="539" y="349"/>
                  </a:lnTo>
                  <a:lnTo>
                    <a:pt x="555" y="311"/>
                  </a:lnTo>
                  <a:lnTo>
                    <a:pt x="572" y="273"/>
                  </a:lnTo>
                  <a:lnTo>
                    <a:pt x="591" y="234"/>
                  </a:lnTo>
                  <a:lnTo>
                    <a:pt x="610" y="198"/>
                  </a:lnTo>
                  <a:lnTo>
                    <a:pt x="610" y="198"/>
                  </a:lnTo>
                  <a:lnTo>
                    <a:pt x="621" y="183"/>
                  </a:lnTo>
                  <a:lnTo>
                    <a:pt x="624" y="176"/>
                  </a:lnTo>
                  <a:lnTo>
                    <a:pt x="625" y="172"/>
                  </a:lnTo>
                  <a:lnTo>
                    <a:pt x="625" y="169"/>
                  </a:lnTo>
                  <a:lnTo>
                    <a:pt x="625" y="169"/>
                  </a:lnTo>
                  <a:lnTo>
                    <a:pt x="622" y="147"/>
                  </a:lnTo>
                  <a:lnTo>
                    <a:pt x="622" y="147"/>
                  </a:lnTo>
                  <a:lnTo>
                    <a:pt x="621" y="141"/>
                  </a:lnTo>
                  <a:lnTo>
                    <a:pt x="621" y="141"/>
                  </a:lnTo>
                  <a:lnTo>
                    <a:pt x="619" y="136"/>
                  </a:lnTo>
                  <a:lnTo>
                    <a:pt x="616" y="134"/>
                  </a:lnTo>
                  <a:lnTo>
                    <a:pt x="610" y="129"/>
                  </a:lnTo>
                  <a:lnTo>
                    <a:pt x="610" y="129"/>
                  </a:lnTo>
                  <a:lnTo>
                    <a:pt x="597" y="116"/>
                  </a:lnTo>
                  <a:lnTo>
                    <a:pt x="583" y="103"/>
                  </a:lnTo>
                  <a:lnTo>
                    <a:pt x="583" y="103"/>
                  </a:lnTo>
                  <a:lnTo>
                    <a:pt x="552" y="79"/>
                  </a:lnTo>
                  <a:lnTo>
                    <a:pt x="520" y="59"/>
                  </a:lnTo>
                  <a:lnTo>
                    <a:pt x="485" y="41"/>
                  </a:lnTo>
                  <a:lnTo>
                    <a:pt x="450" y="27"/>
                  </a:lnTo>
                  <a:lnTo>
                    <a:pt x="450" y="27"/>
                  </a:lnTo>
                  <a:lnTo>
                    <a:pt x="413" y="15"/>
                  </a:lnTo>
                  <a:lnTo>
                    <a:pt x="375" y="6"/>
                  </a:lnTo>
                  <a:lnTo>
                    <a:pt x="337" y="2"/>
                  </a:lnTo>
                  <a:lnTo>
                    <a:pt x="318" y="0"/>
                  </a:lnTo>
                  <a:lnTo>
                    <a:pt x="298" y="0"/>
                  </a:lnTo>
                  <a:lnTo>
                    <a:pt x="298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69" y="0"/>
                  </a:lnTo>
                  <a:lnTo>
                    <a:pt x="264" y="2"/>
                  </a:lnTo>
                  <a:lnTo>
                    <a:pt x="260" y="3"/>
                  </a:lnTo>
                  <a:lnTo>
                    <a:pt x="260" y="3"/>
                  </a:lnTo>
                  <a:lnTo>
                    <a:pt x="254" y="8"/>
                  </a:lnTo>
                  <a:lnTo>
                    <a:pt x="251" y="12"/>
                  </a:lnTo>
                  <a:lnTo>
                    <a:pt x="251" y="12"/>
                  </a:lnTo>
                  <a:lnTo>
                    <a:pt x="221" y="43"/>
                  </a:lnTo>
                  <a:lnTo>
                    <a:pt x="221" y="43"/>
                  </a:lnTo>
                  <a:lnTo>
                    <a:pt x="210" y="55"/>
                  </a:lnTo>
                  <a:lnTo>
                    <a:pt x="202" y="68"/>
                  </a:lnTo>
                  <a:lnTo>
                    <a:pt x="187" y="94"/>
                  </a:lnTo>
                  <a:lnTo>
                    <a:pt x="187" y="94"/>
                  </a:lnTo>
                  <a:lnTo>
                    <a:pt x="168" y="134"/>
                  </a:lnTo>
                  <a:lnTo>
                    <a:pt x="149" y="173"/>
                  </a:lnTo>
                  <a:lnTo>
                    <a:pt x="149" y="173"/>
                  </a:lnTo>
                  <a:lnTo>
                    <a:pt x="114" y="255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60" y="379"/>
                  </a:lnTo>
                  <a:lnTo>
                    <a:pt x="42" y="423"/>
                  </a:lnTo>
                  <a:lnTo>
                    <a:pt x="35" y="444"/>
                  </a:lnTo>
                  <a:lnTo>
                    <a:pt x="29" y="466"/>
                  </a:lnTo>
                  <a:lnTo>
                    <a:pt x="24" y="489"/>
                  </a:lnTo>
                  <a:lnTo>
                    <a:pt x="18" y="511"/>
                  </a:lnTo>
                  <a:lnTo>
                    <a:pt x="18" y="511"/>
                  </a:lnTo>
                  <a:lnTo>
                    <a:pt x="10" y="558"/>
                  </a:lnTo>
                  <a:lnTo>
                    <a:pt x="6" y="605"/>
                  </a:lnTo>
                  <a:lnTo>
                    <a:pt x="3" y="653"/>
                  </a:lnTo>
                  <a:lnTo>
                    <a:pt x="2" y="700"/>
                  </a:lnTo>
                  <a:lnTo>
                    <a:pt x="2" y="700"/>
                  </a:lnTo>
                  <a:lnTo>
                    <a:pt x="0" y="748"/>
                  </a:lnTo>
                  <a:lnTo>
                    <a:pt x="2" y="796"/>
                  </a:lnTo>
                  <a:lnTo>
                    <a:pt x="5" y="844"/>
                  </a:lnTo>
                  <a:lnTo>
                    <a:pt x="9" y="893"/>
                  </a:lnTo>
                  <a:lnTo>
                    <a:pt x="9" y="893"/>
                  </a:lnTo>
                  <a:lnTo>
                    <a:pt x="15" y="939"/>
                  </a:lnTo>
                  <a:lnTo>
                    <a:pt x="21" y="986"/>
                  </a:lnTo>
                  <a:lnTo>
                    <a:pt x="29" y="1033"/>
                  </a:lnTo>
                  <a:lnTo>
                    <a:pt x="38" y="1080"/>
                  </a:lnTo>
                  <a:lnTo>
                    <a:pt x="38" y="1080"/>
                  </a:lnTo>
                  <a:lnTo>
                    <a:pt x="59" y="1172"/>
                  </a:lnTo>
                  <a:lnTo>
                    <a:pt x="80" y="1264"/>
                  </a:lnTo>
                  <a:lnTo>
                    <a:pt x="80" y="1264"/>
                  </a:lnTo>
                  <a:lnTo>
                    <a:pt x="86" y="1286"/>
                  </a:lnTo>
                  <a:lnTo>
                    <a:pt x="94" y="1308"/>
                  </a:lnTo>
                  <a:lnTo>
                    <a:pt x="101" y="1328"/>
                  </a:lnTo>
                  <a:lnTo>
                    <a:pt x="110" y="1349"/>
                  </a:lnTo>
                  <a:lnTo>
                    <a:pt x="110" y="1349"/>
                  </a:lnTo>
                  <a:lnTo>
                    <a:pt x="120" y="1367"/>
                  </a:lnTo>
                  <a:lnTo>
                    <a:pt x="130" y="1383"/>
                  </a:lnTo>
                  <a:lnTo>
                    <a:pt x="143" y="1399"/>
                  </a:lnTo>
                  <a:lnTo>
                    <a:pt x="156" y="1413"/>
                  </a:lnTo>
                  <a:lnTo>
                    <a:pt x="156" y="1413"/>
                  </a:lnTo>
                  <a:lnTo>
                    <a:pt x="170" y="1426"/>
                  </a:lnTo>
                  <a:lnTo>
                    <a:pt x="184" y="1440"/>
                  </a:lnTo>
                  <a:lnTo>
                    <a:pt x="199" y="1451"/>
                  </a:lnTo>
                  <a:lnTo>
                    <a:pt x="215" y="1462"/>
                  </a:lnTo>
                  <a:lnTo>
                    <a:pt x="215" y="1462"/>
                  </a:lnTo>
                  <a:lnTo>
                    <a:pt x="219" y="1463"/>
                  </a:lnTo>
                  <a:lnTo>
                    <a:pt x="222" y="1463"/>
                  </a:lnTo>
                  <a:lnTo>
                    <a:pt x="225" y="1460"/>
                  </a:lnTo>
                  <a:lnTo>
                    <a:pt x="226" y="1459"/>
                  </a:lnTo>
                  <a:lnTo>
                    <a:pt x="228" y="1456"/>
                  </a:lnTo>
                  <a:lnTo>
                    <a:pt x="228" y="1451"/>
                  </a:lnTo>
                  <a:lnTo>
                    <a:pt x="226" y="1448"/>
                  </a:lnTo>
                  <a:lnTo>
                    <a:pt x="224" y="1447"/>
                  </a:lnTo>
                  <a:lnTo>
                    <a:pt x="224" y="1447"/>
                  </a:lnTo>
                  <a:lnTo>
                    <a:pt x="209" y="1437"/>
                  </a:lnTo>
                  <a:lnTo>
                    <a:pt x="196" y="1426"/>
                  </a:lnTo>
                  <a:lnTo>
                    <a:pt x="183" y="1415"/>
                  </a:lnTo>
                  <a:lnTo>
                    <a:pt x="170" y="1402"/>
                  </a:lnTo>
                  <a:lnTo>
                    <a:pt x="158" y="1390"/>
                  </a:lnTo>
                  <a:lnTo>
                    <a:pt x="148" y="1375"/>
                  </a:lnTo>
                  <a:lnTo>
                    <a:pt x="137" y="1361"/>
                  </a:lnTo>
                  <a:lnTo>
                    <a:pt x="129" y="1346"/>
                  </a:lnTo>
                  <a:lnTo>
                    <a:pt x="129" y="1346"/>
                  </a:lnTo>
                  <a:lnTo>
                    <a:pt x="120" y="1328"/>
                  </a:lnTo>
                  <a:lnTo>
                    <a:pt x="113" y="1311"/>
                  </a:lnTo>
                  <a:lnTo>
                    <a:pt x="105" y="1292"/>
                  </a:lnTo>
                  <a:lnTo>
                    <a:pt x="101" y="1273"/>
                  </a:lnTo>
                  <a:lnTo>
                    <a:pt x="91" y="1233"/>
                  </a:lnTo>
                  <a:lnTo>
                    <a:pt x="82" y="1195"/>
                  </a:lnTo>
                  <a:lnTo>
                    <a:pt x="82" y="1195"/>
                  </a:lnTo>
                  <a:lnTo>
                    <a:pt x="63" y="1113"/>
                  </a:lnTo>
                  <a:lnTo>
                    <a:pt x="47" y="1030"/>
                  </a:lnTo>
                  <a:lnTo>
                    <a:pt x="40" y="989"/>
                  </a:lnTo>
                  <a:lnTo>
                    <a:pt x="32" y="948"/>
                  </a:lnTo>
                  <a:lnTo>
                    <a:pt x="28" y="906"/>
                  </a:lnTo>
                  <a:lnTo>
                    <a:pt x="24" y="863"/>
                  </a:lnTo>
                  <a:lnTo>
                    <a:pt x="24" y="863"/>
                  </a:lnTo>
                  <a:lnTo>
                    <a:pt x="21" y="821"/>
                  </a:lnTo>
                  <a:lnTo>
                    <a:pt x="19" y="779"/>
                  </a:lnTo>
                  <a:lnTo>
                    <a:pt x="18" y="736"/>
                  </a:lnTo>
                  <a:lnTo>
                    <a:pt x="19" y="694"/>
                  </a:lnTo>
                  <a:lnTo>
                    <a:pt x="19" y="694"/>
                  </a:lnTo>
                  <a:lnTo>
                    <a:pt x="21" y="653"/>
                  </a:lnTo>
                  <a:lnTo>
                    <a:pt x="24" y="610"/>
                  </a:lnTo>
                  <a:lnTo>
                    <a:pt x="28" y="569"/>
                  </a:lnTo>
                  <a:lnTo>
                    <a:pt x="32" y="528"/>
                  </a:lnTo>
                  <a:lnTo>
                    <a:pt x="32" y="528"/>
                  </a:lnTo>
                  <a:lnTo>
                    <a:pt x="41" y="488"/>
                  </a:lnTo>
                  <a:lnTo>
                    <a:pt x="53" y="449"/>
                  </a:lnTo>
                  <a:lnTo>
                    <a:pt x="66" y="410"/>
                  </a:lnTo>
                  <a:lnTo>
                    <a:pt x="82" y="373"/>
                  </a:lnTo>
                  <a:lnTo>
                    <a:pt x="82" y="373"/>
                  </a:lnTo>
                  <a:lnTo>
                    <a:pt x="145" y="227"/>
                  </a:lnTo>
                  <a:lnTo>
                    <a:pt x="145" y="227"/>
                  </a:lnTo>
                  <a:lnTo>
                    <a:pt x="161" y="191"/>
                  </a:lnTo>
                  <a:lnTo>
                    <a:pt x="177" y="156"/>
                  </a:lnTo>
                  <a:lnTo>
                    <a:pt x="194" y="120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19" y="72"/>
                  </a:lnTo>
                  <a:lnTo>
                    <a:pt x="228" y="60"/>
                  </a:lnTo>
                  <a:lnTo>
                    <a:pt x="228" y="60"/>
                  </a:lnTo>
                  <a:lnTo>
                    <a:pt x="237" y="52"/>
                  </a:lnTo>
                  <a:lnTo>
                    <a:pt x="237" y="52"/>
                  </a:lnTo>
                  <a:lnTo>
                    <a:pt x="264" y="22"/>
                  </a:lnTo>
                  <a:lnTo>
                    <a:pt x="264" y="22"/>
                  </a:lnTo>
                  <a:lnTo>
                    <a:pt x="270" y="17"/>
                  </a:lnTo>
                  <a:lnTo>
                    <a:pt x="270" y="17"/>
                  </a:lnTo>
                  <a:lnTo>
                    <a:pt x="264" y="19"/>
                  </a:lnTo>
                  <a:lnTo>
                    <a:pt x="264" y="19"/>
                  </a:lnTo>
                  <a:lnTo>
                    <a:pt x="286" y="18"/>
                  </a:lnTo>
                  <a:lnTo>
                    <a:pt x="307" y="18"/>
                  </a:lnTo>
                  <a:lnTo>
                    <a:pt x="329" y="19"/>
                  </a:lnTo>
                  <a:lnTo>
                    <a:pt x="351" y="21"/>
                  </a:lnTo>
                  <a:lnTo>
                    <a:pt x="372" y="24"/>
                  </a:lnTo>
                  <a:lnTo>
                    <a:pt x="393" y="28"/>
                  </a:lnTo>
                  <a:lnTo>
                    <a:pt x="415" y="34"/>
                  </a:lnTo>
                  <a:lnTo>
                    <a:pt x="435" y="40"/>
                  </a:lnTo>
                  <a:lnTo>
                    <a:pt x="456" y="47"/>
                  </a:lnTo>
                  <a:lnTo>
                    <a:pt x="476" y="56"/>
                  </a:lnTo>
                  <a:lnTo>
                    <a:pt x="495" y="65"/>
                  </a:lnTo>
                  <a:lnTo>
                    <a:pt x="514" y="77"/>
                  </a:lnTo>
                  <a:lnTo>
                    <a:pt x="533" y="87"/>
                  </a:lnTo>
                  <a:lnTo>
                    <a:pt x="551" y="100"/>
                  </a:lnTo>
                  <a:lnTo>
                    <a:pt x="568" y="113"/>
                  </a:lnTo>
                  <a:lnTo>
                    <a:pt x="584" y="128"/>
                  </a:lnTo>
                  <a:lnTo>
                    <a:pt x="584" y="128"/>
                  </a:lnTo>
                  <a:lnTo>
                    <a:pt x="593" y="136"/>
                  </a:lnTo>
                  <a:lnTo>
                    <a:pt x="593" y="136"/>
                  </a:lnTo>
                  <a:lnTo>
                    <a:pt x="597" y="141"/>
                  </a:lnTo>
                  <a:lnTo>
                    <a:pt x="603" y="145"/>
                  </a:lnTo>
                  <a:lnTo>
                    <a:pt x="603" y="145"/>
                  </a:lnTo>
                  <a:lnTo>
                    <a:pt x="605" y="147"/>
                  </a:lnTo>
                  <a:lnTo>
                    <a:pt x="603" y="145"/>
                  </a:lnTo>
                  <a:lnTo>
                    <a:pt x="603" y="145"/>
                  </a:lnTo>
                  <a:lnTo>
                    <a:pt x="603" y="147"/>
                  </a:lnTo>
                  <a:lnTo>
                    <a:pt x="603" y="147"/>
                  </a:lnTo>
                  <a:lnTo>
                    <a:pt x="605" y="151"/>
                  </a:lnTo>
                  <a:lnTo>
                    <a:pt x="605" y="151"/>
                  </a:lnTo>
                  <a:lnTo>
                    <a:pt x="607" y="175"/>
                  </a:lnTo>
                  <a:lnTo>
                    <a:pt x="607" y="175"/>
                  </a:lnTo>
                  <a:lnTo>
                    <a:pt x="609" y="167"/>
                  </a:lnTo>
                  <a:lnTo>
                    <a:pt x="609" y="167"/>
                  </a:lnTo>
                  <a:lnTo>
                    <a:pt x="593" y="196"/>
                  </a:lnTo>
                  <a:lnTo>
                    <a:pt x="577" y="226"/>
                  </a:lnTo>
                  <a:lnTo>
                    <a:pt x="562" y="255"/>
                  </a:lnTo>
                  <a:lnTo>
                    <a:pt x="548" y="284"/>
                  </a:lnTo>
                  <a:lnTo>
                    <a:pt x="534" y="315"/>
                  </a:lnTo>
                  <a:lnTo>
                    <a:pt x="521" y="344"/>
                  </a:lnTo>
                  <a:lnTo>
                    <a:pt x="499" y="407"/>
                  </a:lnTo>
                  <a:lnTo>
                    <a:pt x="499" y="407"/>
                  </a:lnTo>
                  <a:lnTo>
                    <a:pt x="480" y="470"/>
                  </a:lnTo>
                  <a:lnTo>
                    <a:pt x="464" y="534"/>
                  </a:lnTo>
                  <a:lnTo>
                    <a:pt x="450" y="599"/>
                  </a:lnTo>
                  <a:lnTo>
                    <a:pt x="438" y="664"/>
                  </a:lnTo>
                  <a:lnTo>
                    <a:pt x="438" y="664"/>
                  </a:lnTo>
                  <a:lnTo>
                    <a:pt x="429" y="730"/>
                  </a:lnTo>
                  <a:lnTo>
                    <a:pt x="421" y="796"/>
                  </a:lnTo>
                  <a:lnTo>
                    <a:pt x="415" y="863"/>
                  </a:lnTo>
                  <a:lnTo>
                    <a:pt x="409" y="929"/>
                  </a:lnTo>
                  <a:lnTo>
                    <a:pt x="409" y="929"/>
                  </a:lnTo>
                  <a:lnTo>
                    <a:pt x="405" y="1002"/>
                  </a:lnTo>
                  <a:lnTo>
                    <a:pt x="402" y="1074"/>
                  </a:lnTo>
                  <a:lnTo>
                    <a:pt x="399" y="1147"/>
                  </a:lnTo>
                  <a:lnTo>
                    <a:pt x="397" y="1219"/>
                  </a:lnTo>
                  <a:lnTo>
                    <a:pt x="397" y="1219"/>
                  </a:lnTo>
                  <a:lnTo>
                    <a:pt x="397" y="1295"/>
                  </a:lnTo>
                  <a:lnTo>
                    <a:pt x="400" y="1371"/>
                  </a:lnTo>
                  <a:lnTo>
                    <a:pt x="400" y="1371"/>
                  </a:lnTo>
                  <a:lnTo>
                    <a:pt x="402" y="1410"/>
                  </a:lnTo>
                  <a:lnTo>
                    <a:pt x="402" y="1410"/>
                  </a:lnTo>
                  <a:lnTo>
                    <a:pt x="403" y="1418"/>
                  </a:lnTo>
                  <a:lnTo>
                    <a:pt x="403" y="1425"/>
                  </a:lnTo>
                  <a:lnTo>
                    <a:pt x="403" y="1425"/>
                  </a:lnTo>
                  <a:lnTo>
                    <a:pt x="402" y="1428"/>
                  </a:lnTo>
                  <a:lnTo>
                    <a:pt x="399" y="1431"/>
                  </a:lnTo>
                  <a:lnTo>
                    <a:pt x="393" y="1434"/>
                  </a:lnTo>
                  <a:lnTo>
                    <a:pt x="393" y="1434"/>
                  </a:lnTo>
                  <a:lnTo>
                    <a:pt x="358" y="1444"/>
                  </a:lnTo>
                  <a:lnTo>
                    <a:pt x="321" y="1453"/>
                  </a:lnTo>
                  <a:lnTo>
                    <a:pt x="321" y="1453"/>
                  </a:lnTo>
                  <a:lnTo>
                    <a:pt x="286" y="1460"/>
                  </a:lnTo>
                  <a:lnTo>
                    <a:pt x="286" y="1460"/>
                  </a:lnTo>
                  <a:lnTo>
                    <a:pt x="282" y="1460"/>
                  </a:lnTo>
                  <a:lnTo>
                    <a:pt x="280" y="1463"/>
                  </a:lnTo>
                  <a:lnTo>
                    <a:pt x="279" y="1466"/>
                  </a:lnTo>
                  <a:lnTo>
                    <a:pt x="280" y="1469"/>
                  </a:lnTo>
                  <a:lnTo>
                    <a:pt x="280" y="1472"/>
                  </a:lnTo>
                  <a:lnTo>
                    <a:pt x="283" y="1475"/>
                  </a:lnTo>
                  <a:lnTo>
                    <a:pt x="286" y="1476"/>
                  </a:lnTo>
                  <a:lnTo>
                    <a:pt x="291" y="1476"/>
                  </a:lnTo>
                  <a:lnTo>
                    <a:pt x="291" y="14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4" name="Freeform 143">
              <a:extLst>
                <a:ext uri="{FF2B5EF4-FFF2-40B4-BE49-F238E27FC236}">
                  <a16:creationId xmlns:a16="http://schemas.microsoft.com/office/drawing/2014/main" id="{61EBE769-709B-3084-69E3-7012EA398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1149"/>
              <a:ext cx="145" cy="357"/>
            </a:xfrm>
            <a:custGeom>
              <a:avLst/>
              <a:gdLst>
                <a:gd name="T0" fmla="*/ 0 w 435"/>
                <a:gd name="T1" fmla="*/ 9 h 1071"/>
                <a:gd name="T2" fmla="*/ 4 w 435"/>
                <a:gd name="T3" fmla="*/ 62 h 1071"/>
                <a:gd name="T4" fmla="*/ 16 w 435"/>
                <a:gd name="T5" fmla="*/ 113 h 1071"/>
                <a:gd name="T6" fmla="*/ 33 w 435"/>
                <a:gd name="T7" fmla="*/ 163 h 1071"/>
                <a:gd name="T8" fmla="*/ 55 w 435"/>
                <a:gd name="T9" fmla="*/ 211 h 1071"/>
                <a:gd name="T10" fmla="*/ 89 w 435"/>
                <a:gd name="T11" fmla="*/ 286 h 1071"/>
                <a:gd name="T12" fmla="*/ 99 w 435"/>
                <a:gd name="T13" fmla="*/ 310 h 1071"/>
                <a:gd name="T14" fmla="*/ 118 w 435"/>
                <a:gd name="T15" fmla="*/ 366 h 1071"/>
                <a:gd name="T16" fmla="*/ 134 w 435"/>
                <a:gd name="T17" fmla="*/ 423 h 1071"/>
                <a:gd name="T18" fmla="*/ 165 w 435"/>
                <a:gd name="T19" fmla="*/ 534 h 1071"/>
                <a:gd name="T20" fmla="*/ 184 w 435"/>
                <a:gd name="T21" fmla="*/ 593 h 1071"/>
                <a:gd name="T22" fmla="*/ 204 w 435"/>
                <a:gd name="T23" fmla="*/ 648 h 1071"/>
                <a:gd name="T24" fmla="*/ 249 w 435"/>
                <a:gd name="T25" fmla="*/ 758 h 1071"/>
                <a:gd name="T26" fmla="*/ 296 w 435"/>
                <a:gd name="T27" fmla="*/ 866 h 1071"/>
                <a:gd name="T28" fmla="*/ 336 w 435"/>
                <a:gd name="T29" fmla="*/ 947 h 1071"/>
                <a:gd name="T30" fmla="*/ 365 w 435"/>
                <a:gd name="T31" fmla="*/ 998 h 1071"/>
                <a:gd name="T32" fmla="*/ 400 w 435"/>
                <a:gd name="T33" fmla="*/ 1046 h 1071"/>
                <a:gd name="T34" fmla="*/ 420 w 435"/>
                <a:gd name="T35" fmla="*/ 1068 h 1071"/>
                <a:gd name="T36" fmla="*/ 426 w 435"/>
                <a:gd name="T37" fmla="*/ 1071 h 1071"/>
                <a:gd name="T38" fmla="*/ 432 w 435"/>
                <a:gd name="T39" fmla="*/ 1068 h 1071"/>
                <a:gd name="T40" fmla="*/ 435 w 435"/>
                <a:gd name="T41" fmla="*/ 1062 h 1071"/>
                <a:gd name="T42" fmla="*/ 432 w 435"/>
                <a:gd name="T43" fmla="*/ 1056 h 1071"/>
                <a:gd name="T44" fmla="*/ 414 w 435"/>
                <a:gd name="T45" fmla="*/ 1037 h 1071"/>
                <a:gd name="T46" fmla="*/ 384 w 435"/>
                <a:gd name="T47" fmla="*/ 995 h 1071"/>
                <a:gd name="T48" fmla="*/ 356 w 435"/>
                <a:gd name="T49" fmla="*/ 950 h 1071"/>
                <a:gd name="T50" fmla="*/ 322 w 435"/>
                <a:gd name="T51" fmla="*/ 879 h 1071"/>
                <a:gd name="T52" fmla="*/ 274 w 435"/>
                <a:gd name="T53" fmla="*/ 774 h 1071"/>
                <a:gd name="T54" fmla="*/ 230 w 435"/>
                <a:gd name="T55" fmla="*/ 667 h 1071"/>
                <a:gd name="T56" fmla="*/ 210 w 435"/>
                <a:gd name="T57" fmla="*/ 613 h 1071"/>
                <a:gd name="T58" fmla="*/ 174 w 435"/>
                <a:gd name="T59" fmla="*/ 502 h 1071"/>
                <a:gd name="T60" fmla="*/ 157 w 435"/>
                <a:gd name="T61" fmla="*/ 445 h 1071"/>
                <a:gd name="T62" fmla="*/ 125 w 435"/>
                <a:gd name="T63" fmla="*/ 334 h 1071"/>
                <a:gd name="T64" fmla="*/ 117 w 435"/>
                <a:gd name="T65" fmla="*/ 309 h 1071"/>
                <a:gd name="T66" fmla="*/ 84 w 435"/>
                <a:gd name="T67" fmla="*/ 234 h 1071"/>
                <a:gd name="T68" fmla="*/ 60 w 435"/>
                <a:gd name="T69" fmla="*/ 180 h 1071"/>
                <a:gd name="T70" fmla="*/ 38 w 435"/>
                <a:gd name="T71" fmla="*/ 125 h 1071"/>
                <a:gd name="T72" fmla="*/ 22 w 435"/>
                <a:gd name="T73" fmla="*/ 68 h 1071"/>
                <a:gd name="T74" fmla="*/ 17 w 435"/>
                <a:gd name="T75" fmla="*/ 9 h 1071"/>
                <a:gd name="T76" fmla="*/ 17 w 435"/>
                <a:gd name="T77" fmla="*/ 6 h 1071"/>
                <a:gd name="T78" fmla="*/ 11 w 435"/>
                <a:gd name="T79" fmla="*/ 2 h 1071"/>
                <a:gd name="T80" fmla="*/ 6 w 435"/>
                <a:gd name="T81" fmla="*/ 2 h 1071"/>
                <a:gd name="T82" fmla="*/ 1 w 435"/>
                <a:gd name="T83" fmla="*/ 6 h 1071"/>
                <a:gd name="T84" fmla="*/ 0 w 435"/>
                <a:gd name="T85" fmla="*/ 9 h 1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5" h="1071">
                  <a:moveTo>
                    <a:pt x="0" y="9"/>
                  </a:moveTo>
                  <a:lnTo>
                    <a:pt x="0" y="9"/>
                  </a:lnTo>
                  <a:lnTo>
                    <a:pt x="0" y="35"/>
                  </a:lnTo>
                  <a:lnTo>
                    <a:pt x="4" y="62"/>
                  </a:lnTo>
                  <a:lnTo>
                    <a:pt x="9" y="88"/>
                  </a:lnTo>
                  <a:lnTo>
                    <a:pt x="16" y="113"/>
                  </a:lnTo>
                  <a:lnTo>
                    <a:pt x="25" y="138"/>
                  </a:lnTo>
                  <a:lnTo>
                    <a:pt x="33" y="163"/>
                  </a:lnTo>
                  <a:lnTo>
                    <a:pt x="55" y="211"/>
                  </a:lnTo>
                  <a:lnTo>
                    <a:pt x="55" y="211"/>
                  </a:lnTo>
                  <a:lnTo>
                    <a:pt x="77" y="261"/>
                  </a:lnTo>
                  <a:lnTo>
                    <a:pt x="89" y="286"/>
                  </a:lnTo>
                  <a:lnTo>
                    <a:pt x="99" y="310"/>
                  </a:lnTo>
                  <a:lnTo>
                    <a:pt x="99" y="310"/>
                  </a:lnTo>
                  <a:lnTo>
                    <a:pt x="109" y="338"/>
                  </a:lnTo>
                  <a:lnTo>
                    <a:pt x="118" y="366"/>
                  </a:lnTo>
                  <a:lnTo>
                    <a:pt x="134" y="423"/>
                  </a:lnTo>
                  <a:lnTo>
                    <a:pt x="134" y="423"/>
                  </a:lnTo>
                  <a:lnTo>
                    <a:pt x="149" y="479"/>
                  </a:lnTo>
                  <a:lnTo>
                    <a:pt x="165" y="534"/>
                  </a:lnTo>
                  <a:lnTo>
                    <a:pt x="165" y="534"/>
                  </a:lnTo>
                  <a:lnTo>
                    <a:pt x="184" y="593"/>
                  </a:lnTo>
                  <a:lnTo>
                    <a:pt x="204" y="648"/>
                  </a:lnTo>
                  <a:lnTo>
                    <a:pt x="204" y="648"/>
                  </a:lnTo>
                  <a:lnTo>
                    <a:pt x="226" y="704"/>
                  </a:lnTo>
                  <a:lnTo>
                    <a:pt x="249" y="758"/>
                  </a:lnTo>
                  <a:lnTo>
                    <a:pt x="296" y="866"/>
                  </a:lnTo>
                  <a:lnTo>
                    <a:pt x="296" y="866"/>
                  </a:lnTo>
                  <a:lnTo>
                    <a:pt x="321" y="920"/>
                  </a:lnTo>
                  <a:lnTo>
                    <a:pt x="336" y="947"/>
                  </a:lnTo>
                  <a:lnTo>
                    <a:pt x="350" y="973"/>
                  </a:lnTo>
                  <a:lnTo>
                    <a:pt x="365" y="998"/>
                  </a:lnTo>
                  <a:lnTo>
                    <a:pt x="382" y="1023"/>
                  </a:lnTo>
                  <a:lnTo>
                    <a:pt x="400" y="1046"/>
                  </a:lnTo>
                  <a:lnTo>
                    <a:pt x="420" y="1068"/>
                  </a:lnTo>
                  <a:lnTo>
                    <a:pt x="420" y="1068"/>
                  </a:lnTo>
                  <a:lnTo>
                    <a:pt x="423" y="1071"/>
                  </a:lnTo>
                  <a:lnTo>
                    <a:pt x="426" y="1071"/>
                  </a:lnTo>
                  <a:lnTo>
                    <a:pt x="429" y="1071"/>
                  </a:lnTo>
                  <a:lnTo>
                    <a:pt x="432" y="1068"/>
                  </a:lnTo>
                  <a:lnTo>
                    <a:pt x="433" y="1067"/>
                  </a:lnTo>
                  <a:lnTo>
                    <a:pt x="435" y="1062"/>
                  </a:lnTo>
                  <a:lnTo>
                    <a:pt x="435" y="1059"/>
                  </a:lnTo>
                  <a:lnTo>
                    <a:pt x="432" y="1056"/>
                  </a:lnTo>
                  <a:lnTo>
                    <a:pt x="432" y="1056"/>
                  </a:lnTo>
                  <a:lnTo>
                    <a:pt x="414" y="1037"/>
                  </a:lnTo>
                  <a:lnTo>
                    <a:pt x="398" y="1017"/>
                  </a:lnTo>
                  <a:lnTo>
                    <a:pt x="384" y="995"/>
                  </a:lnTo>
                  <a:lnTo>
                    <a:pt x="369" y="973"/>
                  </a:lnTo>
                  <a:lnTo>
                    <a:pt x="356" y="950"/>
                  </a:lnTo>
                  <a:lnTo>
                    <a:pt x="344" y="926"/>
                  </a:lnTo>
                  <a:lnTo>
                    <a:pt x="322" y="879"/>
                  </a:lnTo>
                  <a:lnTo>
                    <a:pt x="322" y="879"/>
                  </a:lnTo>
                  <a:lnTo>
                    <a:pt x="274" y="774"/>
                  </a:lnTo>
                  <a:lnTo>
                    <a:pt x="252" y="721"/>
                  </a:lnTo>
                  <a:lnTo>
                    <a:pt x="230" y="667"/>
                  </a:lnTo>
                  <a:lnTo>
                    <a:pt x="230" y="667"/>
                  </a:lnTo>
                  <a:lnTo>
                    <a:pt x="210" y="613"/>
                  </a:lnTo>
                  <a:lnTo>
                    <a:pt x="191" y="558"/>
                  </a:lnTo>
                  <a:lnTo>
                    <a:pt x="174" y="502"/>
                  </a:lnTo>
                  <a:lnTo>
                    <a:pt x="157" y="445"/>
                  </a:lnTo>
                  <a:lnTo>
                    <a:pt x="157" y="445"/>
                  </a:lnTo>
                  <a:lnTo>
                    <a:pt x="143" y="389"/>
                  </a:lnTo>
                  <a:lnTo>
                    <a:pt x="125" y="334"/>
                  </a:lnTo>
                  <a:lnTo>
                    <a:pt x="125" y="334"/>
                  </a:lnTo>
                  <a:lnTo>
                    <a:pt x="117" y="309"/>
                  </a:lnTo>
                  <a:lnTo>
                    <a:pt x="106" y="283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60" y="180"/>
                  </a:lnTo>
                  <a:lnTo>
                    <a:pt x="48" y="152"/>
                  </a:lnTo>
                  <a:lnTo>
                    <a:pt x="38" y="125"/>
                  </a:lnTo>
                  <a:lnTo>
                    <a:pt x="29" y="97"/>
                  </a:lnTo>
                  <a:lnTo>
                    <a:pt x="22" y="68"/>
                  </a:lnTo>
                  <a:lnTo>
                    <a:pt x="19" y="38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5" name="Freeform 144">
              <a:extLst>
                <a:ext uri="{FF2B5EF4-FFF2-40B4-BE49-F238E27FC236}">
                  <a16:creationId xmlns:a16="http://schemas.microsoft.com/office/drawing/2014/main" id="{786B8C13-D16F-2A42-584F-46630FCAF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2" y="1143"/>
              <a:ext cx="61" cy="232"/>
            </a:xfrm>
            <a:custGeom>
              <a:avLst/>
              <a:gdLst>
                <a:gd name="T0" fmla="*/ 0 w 184"/>
                <a:gd name="T1" fmla="*/ 10 h 696"/>
                <a:gd name="T2" fmla="*/ 0 w 184"/>
                <a:gd name="T3" fmla="*/ 10 h 696"/>
                <a:gd name="T4" fmla="*/ 10 w 184"/>
                <a:gd name="T5" fmla="*/ 77 h 696"/>
                <a:gd name="T6" fmla="*/ 22 w 184"/>
                <a:gd name="T7" fmla="*/ 146 h 696"/>
                <a:gd name="T8" fmla="*/ 35 w 184"/>
                <a:gd name="T9" fmla="*/ 213 h 696"/>
                <a:gd name="T10" fmla="*/ 50 w 184"/>
                <a:gd name="T11" fmla="*/ 279 h 696"/>
                <a:gd name="T12" fmla="*/ 64 w 184"/>
                <a:gd name="T13" fmla="*/ 346 h 696"/>
                <a:gd name="T14" fmla="*/ 82 w 184"/>
                <a:gd name="T15" fmla="*/ 412 h 696"/>
                <a:gd name="T16" fmla="*/ 99 w 184"/>
                <a:gd name="T17" fmla="*/ 478 h 696"/>
                <a:gd name="T18" fmla="*/ 120 w 184"/>
                <a:gd name="T19" fmla="*/ 544 h 696"/>
                <a:gd name="T20" fmla="*/ 120 w 184"/>
                <a:gd name="T21" fmla="*/ 544 h 696"/>
                <a:gd name="T22" fmla="*/ 142 w 184"/>
                <a:gd name="T23" fmla="*/ 618 h 696"/>
                <a:gd name="T24" fmla="*/ 166 w 184"/>
                <a:gd name="T25" fmla="*/ 690 h 696"/>
                <a:gd name="T26" fmla="*/ 166 w 184"/>
                <a:gd name="T27" fmla="*/ 690 h 696"/>
                <a:gd name="T28" fmla="*/ 169 w 184"/>
                <a:gd name="T29" fmla="*/ 695 h 696"/>
                <a:gd name="T30" fmla="*/ 172 w 184"/>
                <a:gd name="T31" fmla="*/ 696 h 696"/>
                <a:gd name="T32" fmla="*/ 175 w 184"/>
                <a:gd name="T33" fmla="*/ 696 h 696"/>
                <a:gd name="T34" fmla="*/ 178 w 184"/>
                <a:gd name="T35" fmla="*/ 696 h 696"/>
                <a:gd name="T36" fmla="*/ 181 w 184"/>
                <a:gd name="T37" fmla="*/ 695 h 696"/>
                <a:gd name="T38" fmla="*/ 182 w 184"/>
                <a:gd name="T39" fmla="*/ 693 h 696"/>
                <a:gd name="T40" fmla="*/ 184 w 184"/>
                <a:gd name="T41" fmla="*/ 690 h 696"/>
                <a:gd name="T42" fmla="*/ 184 w 184"/>
                <a:gd name="T43" fmla="*/ 686 h 696"/>
                <a:gd name="T44" fmla="*/ 184 w 184"/>
                <a:gd name="T45" fmla="*/ 686 h 696"/>
                <a:gd name="T46" fmla="*/ 162 w 184"/>
                <a:gd name="T47" fmla="*/ 621 h 696"/>
                <a:gd name="T48" fmla="*/ 142 w 184"/>
                <a:gd name="T49" fmla="*/ 556 h 696"/>
                <a:gd name="T50" fmla="*/ 121 w 184"/>
                <a:gd name="T51" fmla="*/ 490 h 696"/>
                <a:gd name="T52" fmla="*/ 104 w 184"/>
                <a:gd name="T53" fmla="*/ 424 h 696"/>
                <a:gd name="T54" fmla="*/ 86 w 184"/>
                <a:gd name="T55" fmla="*/ 358 h 696"/>
                <a:gd name="T56" fmla="*/ 70 w 184"/>
                <a:gd name="T57" fmla="*/ 291 h 696"/>
                <a:gd name="T58" fmla="*/ 55 w 184"/>
                <a:gd name="T59" fmla="*/ 225 h 696"/>
                <a:gd name="T60" fmla="*/ 42 w 184"/>
                <a:gd name="T61" fmla="*/ 158 h 696"/>
                <a:gd name="T62" fmla="*/ 42 w 184"/>
                <a:gd name="T63" fmla="*/ 158 h 696"/>
                <a:gd name="T64" fmla="*/ 28 w 184"/>
                <a:gd name="T65" fmla="*/ 82 h 696"/>
                <a:gd name="T66" fmla="*/ 16 w 184"/>
                <a:gd name="T67" fmla="*/ 6 h 696"/>
                <a:gd name="T68" fmla="*/ 16 w 184"/>
                <a:gd name="T69" fmla="*/ 6 h 696"/>
                <a:gd name="T70" fmla="*/ 15 w 184"/>
                <a:gd name="T71" fmla="*/ 3 h 696"/>
                <a:gd name="T72" fmla="*/ 13 w 184"/>
                <a:gd name="T73" fmla="*/ 0 h 696"/>
                <a:gd name="T74" fmla="*/ 10 w 184"/>
                <a:gd name="T75" fmla="*/ 0 h 696"/>
                <a:gd name="T76" fmla="*/ 7 w 184"/>
                <a:gd name="T77" fmla="*/ 0 h 696"/>
                <a:gd name="T78" fmla="*/ 4 w 184"/>
                <a:gd name="T79" fmla="*/ 1 h 696"/>
                <a:gd name="T80" fmla="*/ 1 w 184"/>
                <a:gd name="T81" fmla="*/ 3 h 696"/>
                <a:gd name="T82" fmla="*/ 0 w 184"/>
                <a:gd name="T83" fmla="*/ 7 h 696"/>
                <a:gd name="T84" fmla="*/ 0 w 184"/>
                <a:gd name="T85" fmla="*/ 10 h 696"/>
                <a:gd name="T86" fmla="*/ 0 w 184"/>
                <a:gd name="T87" fmla="*/ 1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4" h="696">
                  <a:moveTo>
                    <a:pt x="0" y="10"/>
                  </a:moveTo>
                  <a:lnTo>
                    <a:pt x="0" y="10"/>
                  </a:lnTo>
                  <a:lnTo>
                    <a:pt x="10" y="77"/>
                  </a:lnTo>
                  <a:lnTo>
                    <a:pt x="22" y="146"/>
                  </a:lnTo>
                  <a:lnTo>
                    <a:pt x="35" y="213"/>
                  </a:lnTo>
                  <a:lnTo>
                    <a:pt x="50" y="279"/>
                  </a:lnTo>
                  <a:lnTo>
                    <a:pt x="64" y="346"/>
                  </a:lnTo>
                  <a:lnTo>
                    <a:pt x="82" y="412"/>
                  </a:lnTo>
                  <a:lnTo>
                    <a:pt x="99" y="478"/>
                  </a:lnTo>
                  <a:lnTo>
                    <a:pt x="120" y="544"/>
                  </a:lnTo>
                  <a:lnTo>
                    <a:pt x="120" y="544"/>
                  </a:lnTo>
                  <a:lnTo>
                    <a:pt x="142" y="618"/>
                  </a:lnTo>
                  <a:lnTo>
                    <a:pt x="166" y="690"/>
                  </a:lnTo>
                  <a:lnTo>
                    <a:pt x="166" y="690"/>
                  </a:lnTo>
                  <a:lnTo>
                    <a:pt x="169" y="695"/>
                  </a:lnTo>
                  <a:lnTo>
                    <a:pt x="172" y="696"/>
                  </a:lnTo>
                  <a:lnTo>
                    <a:pt x="175" y="696"/>
                  </a:lnTo>
                  <a:lnTo>
                    <a:pt x="178" y="696"/>
                  </a:lnTo>
                  <a:lnTo>
                    <a:pt x="181" y="695"/>
                  </a:lnTo>
                  <a:lnTo>
                    <a:pt x="182" y="693"/>
                  </a:lnTo>
                  <a:lnTo>
                    <a:pt x="184" y="690"/>
                  </a:lnTo>
                  <a:lnTo>
                    <a:pt x="184" y="686"/>
                  </a:lnTo>
                  <a:lnTo>
                    <a:pt x="184" y="686"/>
                  </a:lnTo>
                  <a:lnTo>
                    <a:pt x="162" y="621"/>
                  </a:lnTo>
                  <a:lnTo>
                    <a:pt x="142" y="556"/>
                  </a:lnTo>
                  <a:lnTo>
                    <a:pt x="121" y="490"/>
                  </a:lnTo>
                  <a:lnTo>
                    <a:pt x="104" y="424"/>
                  </a:lnTo>
                  <a:lnTo>
                    <a:pt x="86" y="358"/>
                  </a:lnTo>
                  <a:lnTo>
                    <a:pt x="70" y="291"/>
                  </a:lnTo>
                  <a:lnTo>
                    <a:pt x="55" y="225"/>
                  </a:lnTo>
                  <a:lnTo>
                    <a:pt x="42" y="158"/>
                  </a:lnTo>
                  <a:lnTo>
                    <a:pt x="42" y="158"/>
                  </a:lnTo>
                  <a:lnTo>
                    <a:pt x="28" y="8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6" name="Freeform 145">
              <a:extLst>
                <a:ext uri="{FF2B5EF4-FFF2-40B4-BE49-F238E27FC236}">
                  <a16:creationId xmlns:a16="http://schemas.microsoft.com/office/drawing/2014/main" id="{E0F5F31A-79AD-A509-5763-91A3F6FBA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399"/>
              <a:ext cx="124" cy="307"/>
            </a:xfrm>
            <a:custGeom>
              <a:avLst/>
              <a:gdLst>
                <a:gd name="T0" fmla="*/ 325 w 374"/>
                <a:gd name="T1" fmla="*/ 9 h 923"/>
                <a:gd name="T2" fmla="*/ 325 w 374"/>
                <a:gd name="T3" fmla="*/ 59 h 923"/>
                <a:gd name="T4" fmla="*/ 330 w 374"/>
                <a:gd name="T5" fmla="*/ 110 h 923"/>
                <a:gd name="T6" fmla="*/ 346 w 374"/>
                <a:gd name="T7" fmla="*/ 211 h 923"/>
                <a:gd name="T8" fmla="*/ 355 w 374"/>
                <a:gd name="T9" fmla="*/ 285 h 923"/>
                <a:gd name="T10" fmla="*/ 356 w 374"/>
                <a:gd name="T11" fmla="*/ 335 h 923"/>
                <a:gd name="T12" fmla="*/ 349 w 374"/>
                <a:gd name="T13" fmla="*/ 386 h 923"/>
                <a:gd name="T14" fmla="*/ 343 w 374"/>
                <a:gd name="T15" fmla="*/ 411 h 923"/>
                <a:gd name="T16" fmla="*/ 324 w 374"/>
                <a:gd name="T17" fmla="*/ 454 h 923"/>
                <a:gd name="T18" fmla="*/ 299 w 374"/>
                <a:gd name="T19" fmla="*/ 493 h 923"/>
                <a:gd name="T20" fmla="*/ 268 w 374"/>
                <a:gd name="T21" fmla="*/ 528 h 923"/>
                <a:gd name="T22" fmla="*/ 236 w 374"/>
                <a:gd name="T23" fmla="*/ 563 h 923"/>
                <a:gd name="T24" fmla="*/ 174 w 374"/>
                <a:gd name="T25" fmla="*/ 638 h 923"/>
                <a:gd name="T26" fmla="*/ 117 w 374"/>
                <a:gd name="T27" fmla="*/ 718 h 923"/>
                <a:gd name="T28" fmla="*/ 86 w 374"/>
                <a:gd name="T29" fmla="*/ 765 h 923"/>
                <a:gd name="T30" fmla="*/ 1 w 374"/>
                <a:gd name="T31" fmla="*/ 910 h 923"/>
                <a:gd name="T32" fmla="*/ 0 w 374"/>
                <a:gd name="T33" fmla="*/ 914 h 923"/>
                <a:gd name="T34" fmla="*/ 1 w 374"/>
                <a:gd name="T35" fmla="*/ 920 h 923"/>
                <a:gd name="T36" fmla="*/ 7 w 374"/>
                <a:gd name="T37" fmla="*/ 923 h 923"/>
                <a:gd name="T38" fmla="*/ 13 w 374"/>
                <a:gd name="T39" fmla="*/ 922 h 923"/>
                <a:gd name="T40" fmla="*/ 16 w 374"/>
                <a:gd name="T41" fmla="*/ 919 h 923"/>
                <a:gd name="T42" fmla="*/ 92 w 374"/>
                <a:gd name="T43" fmla="*/ 789 h 923"/>
                <a:gd name="T44" fmla="*/ 147 w 374"/>
                <a:gd name="T45" fmla="*/ 705 h 923"/>
                <a:gd name="T46" fmla="*/ 207 w 374"/>
                <a:gd name="T47" fmla="*/ 623 h 923"/>
                <a:gd name="T48" fmla="*/ 241 w 374"/>
                <a:gd name="T49" fmla="*/ 585 h 923"/>
                <a:gd name="T50" fmla="*/ 303 w 374"/>
                <a:gd name="T51" fmla="*/ 516 h 923"/>
                <a:gd name="T52" fmla="*/ 330 w 374"/>
                <a:gd name="T53" fmla="*/ 478 h 923"/>
                <a:gd name="T54" fmla="*/ 352 w 374"/>
                <a:gd name="T55" fmla="*/ 436 h 923"/>
                <a:gd name="T56" fmla="*/ 360 w 374"/>
                <a:gd name="T57" fmla="*/ 414 h 923"/>
                <a:gd name="T58" fmla="*/ 371 w 374"/>
                <a:gd name="T59" fmla="*/ 367 h 923"/>
                <a:gd name="T60" fmla="*/ 374 w 374"/>
                <a:gd name="T61" fmla="*/ 319 h 923"/>
                <a:gd name="T62" fmla="*/ 371 w 374"/>
                <a:gd name="T63" fmla="*/ 271 h 923"/>
                <a:gd name="T64" fmla="*/ 368 w 374"/>
                <a:gd name="T65" fmla="*/ 246 h 923"/>
                <a:gd name="T66" fmla="*/ 350 w 374"/>
                <a:gd name="T67" fmla="*/ 129 h 923"/>
                <a:gd name="T68" fmla="*/ 343 w 374"/>
                <a:gd name="T69" fmla="*/ 69 h 923"/>
                <a:gd name="T70" fmla="*/ 343 w 374"/>
                <a:gd name="T71" fmla="*/ 9 h 923"/>
                <a:gd name="T72" fmla="*/ 343 w 374"/>
                <a:gd name="T73" fmla="*/ 6 h 923"/>
                <a:gd name="T74" fmla="*/ 338 w 374"/>
                <a:gd name="T75" fmla="*/ 2 h 923"/>
                <a:gd name="T76" fmla="*/ 331 w 374"/>
                <a:gd name="T77" fmla="*/ 2 h 923"/>
                <a:gd name="T78" fmla="*/ 327 w 374"/>
                <a:gd name="T79" fmla="*/ 6 h 923"/>
                <a:gd name="T80" fmla="*/ 325 w 374"/>
                <a:gd name="T81" fmla="*/ 9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74" h="923">
                  <a:moveTo>
                    <a:pt x="325" y="9"/>
                  </a:moveTo>
                  <a:lnTo>
                    <a:pt x="325" y="9"/>
                  </a:lnTo>
                  <a:lnTo>
                    <a:pt x="325" y="34"/>
                  </a:lnTo>
                  <a:lnTo>
                    <a:pt x="325" y="59"/>
                  </a:lnTo>
                  <a:lnTo>
                    <a:pt x="327" y="85"/>
                  </a:lnTo>
                  <a:lnTo>
                    <a:pt x="330" y="110"/>
                  </a:lnTo>
                  <a:lnTo>
                    <a:pt x="337" y="160"/>
                  </a:lnTo>
                  <a:lnTo>
                    <a:pt x="346" y="211"/>
                  </a:lnTo>
                  <a:lnTo>
                    <a:pt x="353" y="261"/>
                  </a:lnTo>
                  <a:lnTo>
                    <a:pt x="355" y="285"/>
                  </a:lnTo>
                  <a:lnTo>
                    <a:pt x="356" y="310"/>
                  </a:lnTo>
                  <a:lnTo>
                    <a:pt x="356" y="335"/>
                  </a:lnTo>
                  <a:lnTo>
                    <a:pt x="353" y="361"/>
                  </a:lnTo>
                  <a:lnTo>
                    <a:pt x="349" y="386"/>
                  </a:lnTo>
                  <a:lnTo>
                    <a:pt x="343" y="411"/>
                  </a:lnTo>
                  <a:lnTo>
                    <a:pt x="343" y="411"/>
                  </a:lnTo>
                  <a:lnTo>
                    <a:pt x="334" y="433"/>
                  </a:lnTo>
                  <a:lnTo>
                    <a:pt x="324" y="454"/>
                  </a:lnTo>
                  <a:lnTo>
                    <a:pt x="312" y="474"/>
                  </a:lnTo>
                  <a:lnTo>
                    <a:pt x="299" y="493"/>
                  </a:lnTo>
                  <a:lnTo>
                    <a:pt x="284" y="511"/>
                  </a:lnTo>
                  <a:lnTo>
                    <a:pt x="268" y="528"/>
                  </a:lnTo>
                  <a:lnTo>
                    <a:pt x="236" y="563"/>
                  </a:lnTo>
                  <a:lnTo>
                    <a:pt x="236" y="563"/>
                  </a:lnTo>
                  <a:lnTo>
                    <a:pt x="204" y="600"/>
                  </a:lnTo>
                  <a:lnTo>
                    <a:pt x="174" y="638"/>
                  </a:lnTo>
                  <a:lnTo>
                    <a:pt x="144" y="677"/>
                  </a:lnTo>
                  <a:lnTo>
                    <a:pt x="117" y="718"/>
                  </a:lnTo>
                  <a:lnTo>
                    <a:pt x="117" y="718"/>
                  </a:lnTo>
                  <a:lnTo>
                    <a:pt x="86" y="765"/>
                  </a:lnTo>
                  <a:lnTo>
                    <a:pt x="57" y="813"/>
                  </a:lnTo>
                  <a:lnTo>
                    <a:pt x="1" y="910"/>
                  </a:lnTo>
                  <a:lnTo>
                    <a:pt x="1" y="910"/>
                  </a:lnTo>
                  <a:lnTo>
                    <a:pt x="0" y="914"/>
                  </a:lnTo>
                  <a:lnTo>
                    <a:pt x="0" y="917"/>
                  </a:lnTo>
                  <a:lnTo>
                    <a:pt x="1" y="920"/>
                  </a:lnTo>
                  <a:lnTo>
                    <a:pt x="4" y="922"/>
                  </a:lnTo>
                  <a:lnTo>
                    <a:pt x="7" y="923"/>
                  </a:lnTo>
                  <a:lnTo>
                    <a:pt x="10" y="923"/>
                  </a:lnTo>
                  <a:lnTo>
                    <a:pt x="13" y="922"/>
                  </a:lnTo>
                  <a:lnTo>
                    <a:pt x="16" y="919"/>
                  </a:lnTo>
                  <a:lnTo>
                    <a:pt x="16" y="919"/>
                  </a:lnTo>
                  <a:lnTo>
                    <a:pt x="67" y="832"/>
                  </a:lnTo>
                  <a:lnTo>
                    <a:pt x="92" y="789"/>
                  </a:lnTo>
                  <a:lnTo>
                    <a:pt x="120" y="746"/>
                  </a:lnTo>
                  <a:lnTo>
                    <a:pt x="147" y="705"/>
                  </a:lnTo>
                  <a:lnTo>
                    <a:pt x="176" y="664"/>
                  </a:lnTo>
                  <a:lnTo>
                    <a:pt x="207" y="623"/>
                  </a:lnTo>
                  <a:lnTo>
                    <a:pt x="241" y="585"/>
                  </a:lnTo>
                  <a:lnTo>
                    <a:pt x="241" y="585"/>
                  </a:lnTo>
                  <a:lnTo>
                    <a:pt x="271" y="552"/>
                  </a:lnTo>
                  <a:lnTo>
                    <a:pt x="303" y="516"/>
                  </a:lnTo>
                  <a:lnTo>
                    <a:pt x="317" y="497"/>
                  </a:lnTo>
                  <a:lnTo>
                    <a:pt x="330" y="478"/>
                  </a:lnTo>
                  <a:lnTo>
                    <a:pt x="343" y="458"/>
                  </a:lnTo>
                  <a:lnTo>
                    <a:pt x="352" y="436"/>
                  </a:lnTo>
                  <a:lnTo>
                    <a:pt x="352" y="436"/>
                  </a:lnTo>
                  <a:lnTo>
                    <a:pt x="360" y="414"/>
                  </a:lnTo>
                  <a:lnTo>
                    <a:pt x="366" y="391"/>
                  </a:lnTo>
                  <a:lnTo>
                    <a:pt x="371" y="367"/>
                  </a:lnTo>
                  <a:lnTo>
                    <a:pt x="372" y="342"/>
                  </a:lnTo>
                  <a:lnTo>
                    <a:pt x="374" y="319"/>
                  </a:lnTo>
                  <a:lnTo>
                    <a:pt x="372" y="294"/>
                  </a:lnTo>
                  <a:lnTo>
                    <a:pt x="371" y="271"/>
                  </a:lnTo>
                  <a:lnTo>
                    <a:pt x="368" y="246"/>
                  </a:lnTo>
                  <a:lnTo>
                    <a:pt x="368" y="246"/>
                  </a:lnTo>
                  <a:lnTo>
                    <a:pt x="359" y="187"/>
                  </a:lnTo>
                  <a:lnTo>
                    <a:pt x="350" y="129"/>
                  </a:lnTo>
                  <a:lnTo>
                    <a:pt x="346" y="98"/>
                  </a:lnTo>
                  <a:lnTo>
                    <a:pt x="343" y="69"/>
                  </a:lnTo>
                  <a:lnTo>
                    <a:pt x="343" y="40"/>
                  </a:lnTo>
                  <a:lnTo>
                    <a:pt x="343" y="9"/>
                  </a:lnTo>
                  <a:lnTo>
                    <a:pt x="343" y="9"/>
                  </a:lnTo>
                  <a:lnTo>
                    <a:pt x="343" y="6"/>
                  </a:lnTo>
                  <a:lnTo>
                    <a:pt x="341" y="3"/>
                  </a:lnTo>
                  <a:lnTo>
                    <a:pt x="338" y="2"/>
                  </a:lnTo>
                  <a:lnTo>
                    <a:pt x="336" y="0"/>
                  </a:lnTo>
                  <a:lnTo>
                    <a:pt x="331" y="2"/>
                  </a:lnTo>
                  <a:lnTo>
                    <a:pt x="328" y="3"/>
                  </a:lnTo>
                  <a:lnTo>
                    <a:pt x="327" y="6"/>
                  </a:lnTo>
                  <a:lnTo>
                    <a:pt x="325" y="9"/>
                  </a:lnTo>
                  <a:lnTo>
                    <a:pt x="32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7" name="Freeform 146">
              <a:extLst>
                <a:ext uri="{FF2B5EF4-FFF2-40B4-BE49-F238E27FC236}">
                  <a16:creationId xmlns:a16="http://schemas.microsoft.com/office/drawing/2014/main" id="{3D95F533-27BC-0A21-93F3-CCC3F9A71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8" y="1620"/>
              <a:ext cx="176" cy="358"/>
            </a:xfrm>
            <a:custGeom>
              <a:avLst/>
              <a:gdLst>
                <a:gd name="T0" fmla="*/ 0 w 530"/>
                <a:gd name="T1" fmla="*/ 9 h 1074"/>
                <a:gd name="T2" fmla="*/ 3 w 530"/>
                <a:gd name="T3" fmla="*/ 70 h 1074"/>
                <a:gd name="T4" fmla="*/ 17 w 530"/>
                <a:gd name="T5" fmla="*/ 129 h 1074"/>
                <a:gd name="T6" fmla="*/ 38 w 530"/>
                <a:gd name="T7" fmla="*/ 186 h 1074"/>
                <a:gd name="T8" fmla="*/ 62 w 530"/>
                <a:gd name="T9" fmla="*/ 243 h 1074"/>
                <a:gd name="T10" fmla="*/ 159 w 530"/>
                <a:gd name="T11" fmla="*/ 455 h 1074"/>
                <a:gd name="T12" fmla="*/ 205 w 530"/>
                <a:gd name="T13" fmla="*/ 559 h 1074"/>
                <a:gd name="T14" fmla="*/ 278 w 530"/>
                <a:gd name="T15" fmla="*/ 715 h 1074"/>
                <a:gd name="T16" fmla="*/ 332 w 530"/>
                <a:gd name="T17" fmla="*/ 816 h 1074"/>
                <a:gd name="T18" fmla="*/ 362 w 530"/>
                <a:gd name="T19" fmla="*/ 866 h 1074"/>
                <a:gd name="T20" fmla="*/ 433 w 530"/>
                <a:gd name="T21" fmla="*/ 971 h 1074"/>
                <a:gd name="T22" fmla="*/ 495 w 530"/>
                <a:gd name="T23" fmla="*/ 1047 h 1074"/>
                <a:gd name="T24" fmla="*/ 515 w 530"/>
                <a:gd name="T25" fmla="*/ 1071 h 1074"/>
                <a:gd name="T26" fmla="*/ 521 w 530"/>
                <a:gd name="T27" fmla="*/ 1074 h 1074"/>
                <a:gd name="T28" fmla="*/ 527 w 530"/>
                <a:gd name="T29" fmla="*/ 1071 h 1074"/>
                <a:gd name="T30" fmla="*/ 530 w 530"/>
                <a:gd name="T31" fmla="*/ 1065 h 1074"/>
                <a:gd name="T32" fmla="*/ 528 w 530"/>
                <a:gd name="T33" fmla="*/ 1058 h 1074"/>
                <a:gd name="T34" fmla="*/ 490 w 530"/>
                <a:gd name="T35" fmla="*/ 1015 h 1074"/>
                <a:gd name="T36" fmla="*/ 423 w 530"/>
                <a:gd name="T37" fmla="*/ 926 h 1074"/>
                <a:gd name="T38" fmla="*/ 362 w 530"/>
                <a:gd name="T39" fmla="*/ 831 h 1074"/>
                <a:gd name="T40" fmla="*/ 308 w 530"/>
                <a:gd name="T41" fmla="*/ 733 h 1074"/>
                <a:gd name="T42" fmla="*/ 283 w 530"/>
                <a:gd name="T43" fmla="*/ 682 h 1074"/>
                <a:gd name="T44" fmla="*/ 186 w 530"/>
                <a:gd name="T45" fmla="*/ 476 h 1074"/>
                <a:gd name="T46" fmla="*/ 93 w 530"/>
                <a:gd name="T47" fmla="*/ 268 h 1074"/>
                <a:gd name="T48" fmla="*/ 64 w 530"/>
                <a:gd name="T49" fmla="*/ 205 h 1074"/>
                <a:gd name="T50" fmla="*/ 39 w 530"/>
                <a:gd name="T51" fmla="*/ 142 h 1074"/>
                <a:gd name="T52" fmla="*/ 21 w 530"/>
                <a:gd name="T53" fmla="*/ 76 h 1074"/>
                <a:gd name="T54" fmla="*/ 17 w 530"/>
                <a:gd name="T55" fmla="*/ 27 h 1074"/>
                <a:gd name="T56" fmla="*/ 17 w 530"/>
                <a:gd name="T57" fmla="*/ 9 h 1074"/>
                <a:gd name="T58" fmla="*/ 14 w 530"/>
                <a:gd name="T59" fmla="*/ 3 h 1074"/>
                <a:gd name="T60" fmla="*/ 8 w 530"/>
                <a:gd name="T61" fmla="*/ 0 h 1074"/>
                <a:gd name="T62" fmla="*/ 3 w 530"/>
                <a:gd name="T63" fmla="*/ 3 h 1074"/>
                <a:gd name="T64" fmla="*/ 0 w 530"/>
                <a:gd name="T65" fmla="*/ 9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0" h="1074">
                  <a:moveTo>
                    <a:pt x="0" y="9"/>
                  </a:moveTo>
                  <a:lnTo>
                    <a:pt x="0" y="9"/>
                  </a:lnTo>
                  <a:lnTo>
                    <a:pt x="0" y="40"/>
                  </a:lnTo>
                  <a:lnTo>
                    <a:pt x="3" y="70"/>
                  </a:lnTo>
                  <a:lnTo>
                    <a:pt x="8" y="100"/>
                  </a:lnTo>
                  <a:lnTo>
                    <a:pt x="17" y="129"/>
                  </a:lnTo>
                  <a:lnTo>
                    <a:pt x="26" y="158"/>
                  </a:lnTo>
                  <a:lnTo>
                    <a:pt x="38" y="186"/>
                  </a:lnTo>
                  <a:lnTo>
                    <a:pt x="62" y="243"/>
                  </a:lnTo>
                  <a:lnTo>
                    <a:pt x="62" y="243"/>
                  </a:lnTo>
                  <a:lnTo>
                    <a:pt x="111" y="348"/>
                  </a:lnTo>
                  <a:lnTo>
                    <a:pt x="159" y="455"/>
                  </a:lnTo>
                  <a:lnTo>
                    <a:pt x="159" y="455"/>
                  </a:lnTo>
                  <a:lnTo>
                    <a:pt x="205" y="559"/>
                  </a:lnTo>
                  <a:lnTo>
                    <a:pt x="254" y="663"/>
                  </a:lnTo>
                  <a:lnTo>
                    <a:pt x="278" y="715"/>
                  </a:lnTo>
                  <a:lnTo>
                    <a:pt x="305" y="765"/>
                  </a:lnTo>
                  <a:lnTo>
                    <a:pt x="332" y="816"/>
                  </a:lnTo>
                  <a:lnTo>
                    <a:pt x="362" y="866"/>
                  </a:lnTo>
                  <a:lnTo>
                    <a:pt x="362" y="866"/>
                  </a:lnTo>
                  <a:lnTo>
                    <a:pt x="397" y="919"/>
                  </a:lnTo>
                  <a:lnTo>
                    <a:pt x="433" y="971"/>
                  </a:lnTo>
                  <a:lnTo>
                    <a:pt x="473" y="1023"/>
                  </a:lnTo>
                  <a:lnTo>
                    <a:pt x="495" y="1047"/>
                  </a:lnTo>
                  <a:lnTo>
                    <a:pt x="515" y="1071"/>
                  </a:lnTo>
                  <a:lnTo>
                    <a:pt x="515" y="1071"/>
                  </a:lnTo>
                  <a:lnTo>
                    <a:pt x="518" y="1072"/>
                  </a:lnTo>
                  <a:lnTo>
                    <a:pt x="521" y="1074"/>
                  </a:lnTo>
                  <a:lnTo>
                    <a:pt x="525" y="1072"/>
                  </a:lnTo>
                  <a:lnTo>
                    <a:pt x="527" y="1071"/>
                  </a:lnTo>
                  <a:lnTo>
                    <a:pt x="530" y="1068"/>
                  </a:lnTo>
                  <a:lnTo>
                    <a:pt x="530" y="1065"/>
                  </a:lnTo>
                  <a:lnTo>
                    <a:pt x="530" y="1062"/>
                  </a:lnTo>
                  <a:lnTo>
                    <a:pt x="528" y="1058"/>
                  </a:lnTo>
                  <a:lnTo>
                    <a:pt x="528" y="1058"/>
                  </a:lnTo>
                  <a:lnTo>
                    <a:pt x="490" y="1015"/>
                  </a:lnTo>
                  <a:lnTo>
                    <a:pt x="455" y="971"/>
                  </a:lnTo>
                  <a:lnTo>
                    <a:pt x="423" y="926"/>
                  </a:lnTo>
                  <a:lnTo>
                    <a:pt x="391" y="879"/>
                  </a:lnTo>
                  <a:lnTo>
                    <a:pt x="362" y="831"/>
                  </a:lnTo>
                  <a:lnTo>
                    <a:pt x="334" y="783"/>
                  </a:lnTo>
                  <a:lnTo>
                    <a:pt x="308" y="733"/>
                  </a:lnTo>
                  <a:lnTo>
                    <a:pt x="283" y="682"/>
                  </a:lnTo>
                  <a:lnTo>
                    <a:pt x="283" y="682"/>
                  </a:lnTo>
                  <a:lnTo>
                    <a:pt x="233" y="579"/>
                  </a:lnTo>
                  <a:lnTo>
                    <a:pt x="186" y="476"/>
                  </a:lnTo>
                  <a:lnTo>
                    <a:pt x="140" y="370"/>
                  </a:lnTo>
                  <a:lnTo>
                    <a:pt x="93" y="268"/>
                  </a:lnTo>
                  <a:lnTo>
                    <a:pt x="93" y="268"/>
                  </a:lnTo>
                  <a:lnTo>
                    <a:pt x="64" y="205"/>
                  </a:lnTo>
                  <a:lnTo>
                    <a:pt x="51" y="174"/>
                  </a:lnTo>
                  <a:lnTo>
                    <a:pt x="39" y="142"/>
                  </a:lnTo>
                  <a:lnTo>
                    <a:pt x="29" y="110"/>
                  </a:lnTo>
                  <a:lnTo>
                    <a:pt x="21" y="76"/>
                  </a:lnTo>
                  <a:lnTo>
                    <a:pt x="17" y="43"/>
                  </a:lnTo>
                  <a:lnTo>
                    <a:pt x="17" y="27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8" name="Freeform 147">
              <a:extLst>
                <a:ext uri="{FF2B5EF4-FFF2-40B4-BE49-F238E27FC236}">
                  <a16:creationId xmlns:a16="http://schemas.microsoft.com/office/drawing/2014/main" id="{28571BB2-7818-7D2F-026C-74737A601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4" y="1765"/>
              <a:ext cx="95" cy="200"/>
            </a:xfrm>
            <a:custGeom>
              <a:avLst/>
              <a:gdLst>
                <a:gd name="T0" fmla="*/ 0 w 286"/>
                <a:gd name="T1" fmla="*/ 10 h 600"/>
                <a:gd name="T2" fmla="*/ 0 w 286"/>
                <a:gd name="T3" fmla="*/ 10 h 600"/>
                <a:gd name="T4" fmla="*/ 38 w 286"/>
                <a:gd name="T5" fmla="*/ 136 h 600"/>
                <a:gd name="T6" fmla="*/ 57 w 286"/>
                <a:gd name="T7" fmla="*/ 197 h 600"/>
                <a:gd name="T8" fmla="*/ 78 w 286"/>
                <a:gd name="T9" fmla="*/ 259 h 600"/>
                <a:gd name="T10" fmla="*/ 78 w 286"/>
                <a:gd name="T11" fmla="*/ 259 h 600"/>
                <a:gd name="T12" fmla="*/ 100 w 286"/>
                <a:gd name="T13" fmla="*/ 317 h 600"/>
                <a:gd name="T14" fmla="*/ 114 w 286"/>
                <a:gd name="T15" fmla="*/ 347 h 600"/>
                <a:gd name="T16" fmla="*/ 127 w 286"/>
                <a:gd name="T17" fmla="*/ 374 h 600"/>
                <a:gd name="T18" fmla="*/ 127 w 286"/>
                <a:gd name="T19" fmla="*/ 374 h 600"/>
                <a:gd name="T20" fmla="*/ 141 w 286"/>
                <a:gd name="T21" fmla="*/ 402 h 600"/>
                <a:gd name="T22" fmla="*/ 156 w 286"/>
                <a:gd name="T23" fmla="*/ 429 h 600"/>
                <a:gd name="T24" fmla="*/ 189 w 286"/>
                <a:gd name="T25" fmla="*/ 481 h 600"/>
                <a:gd name="T26" fmla="*/ 189 w 286"/>
                <a:gd name="T27" fmla="*/ 481 h 600"/>
                <a:gd name="T28" fmla="*/ 227 w 286"/>
                <a:gd name="T29" fmla="*/ 538 h 600"/>
                <a:gd name="T30" fmla="*/ 268 w 286"/>
                <a:gd name="T31" fmla="*/ 595 h 600"/>
                <a:gd name="T32" fmla="*/ 268 w 286"/>
                <a:gd name="T33" fmla="*/ 595 h 600"/>
                <a:gd name="T34" fmla="*/ 271 w 286"/>
                <a:gd name="T35" fmla="*/ 598 h 600"/>
                <a:gd name="T36" fmla="*/ 274 w 286"/>
                <a:gd name="T37" fmla="*/ 600 h 600"/>
                <a:gd name="T38" fmla="*/ 278 w 286"/>
                <a:gd name="T39" fmla="*/ 600 h 600"/>
                <a:gd name="T40" fmla="*/ 281 w 286"/>
                <a:gd name="T41" fmla="*/ 598 h 600"/>
                <a:gd name="T42" fmla="*/ 283 w 286"/>
                <a:gd name="T43" fmla="*/ 597 h 600"/>
                <a:gd name="T44" fmla="*/ 286 w 286"/>
                <a:gd name="T45" fmla="*/ 594 h 600"/>
                <a:gd name="T46" fmla="*/ 286 w 286"/>
                <a:gd name="T47" fmla="*/ 591 h 600"/>
                <a:gd name="T48" fmla="*/ 284 w 286"/>
                <a:gd name="T49" fmla="*/ 587 h 600"/>
                <a:gd name="T50" fmla="*/ 284 w 286"/>
                <a:gd name="T51" fmla="*/ 587 h 600"/>
                <a:gd name="T52" fmla="*/ 248 w 286"/>
                <a:gd name="T53" fmla="*/ 537 h 600"/>
                <a:gd name="T54" fmla="*/ 213 w 286"/>
                <a:gd name="T55" fmla="*/ 486 h 600"/>
                <a:gd name="T56" fmla="*/ 179 w 286"/>
                <a:gd name="T57" fmla="*/ 434 h 600"/>
                <a:gd name="T58" fmla="*/ 165 w 286"/>
                <a:gd name="T59" fmla="*/ 407 h 600"/>
                <a:gd name="T60" fmla="*/ 150 w 286"/>
                <a:gd name="T61" fmla="*/ 380 h 600"/>
                <a:gd name="T62" fmla="*/ 150 w 286"/>
                <a:gd name="T63" fmla="*/ 380 h 600"/>
                <a:gd name="T64" fmla="*/ 135 w 286"/>
                <a:gd name="T65" fmla="*/ 353 h 600"/>
                <a:gd name="T66" fmla="*/ 122 w 286"/>
                <a:gd name="T67" fmla="*/ 323 h 600"/>
                <a:gd name="T68" fmla="*/ 99 w 286"/>
                <a:gd name="T69" fmla="*/ 266 h 600"/>
                <a:gd name="T70" fmla="*/ 78 w 286"/>
                <a:gd name="T71" fmla="*/ 206 h 600"/>
                <a:gd name="T72" fmla="*/ 59 w 286"/>
                <a:gd name="T73" fmla="*/ 148 h 600"/>
                <a:gd name="T74" fmla="*/ 59 w 286"/>
                <a:gd name="T75" fmla="*/ 148 h 600"/>
                <a:gd name="T76" fmla="*/ 38 w 286"/>
                <a:gd name="T77" fmla="*/ 76 h 600"/>
                <a:gd name="T78" fmla="*/ 17 w 286"/>
                <a:gd name="T79" fmla="*/ 6 h 600"/>
                <a:gd name="T80" fmla="*/ 17 w 286"/>
                <a:gd name="T81" fmla="*/ 6 h 600"/>
                <a:gd name="T82" fmla="*/ 16 w 286"/>
                <a:gd name="T83" fmla="*/ 3 h 600"/>
                <a:gd name="T84" fmla="*/ 13 w 286"/>
                <a:gd name="T85" fmla="*/ 0 h 600"/>
                <a:gd name="T86" fmla="*/ 10 w 286"/>
                <a:gd name="T87" fmla="*/ 0 h 600"/>
                <a:gd name="T88" fmla="*/ 5 w 286"/>
                <a:gd name="T89" fmla="*/ 0 h 600"/>
                <a:gd name="T90" fmla="*/ 3 w 286"/>
                <a:gd name="T91" fmla="*/ 1 h 600"/>
                <a:gd name="T92" fmla="*/ 1 w 286"/>
                <a:gd name="T93" fmla="*/ 4 h 600"/>
                <a:gd name="T94" fmla="*/ 0 w 286"/>
                <a:gd name="T95" fmla="*/ 7 h 600"/>
                <a:gd name="T96" fmla="*/ 0 w 286"/>
                <a:gd name="T97" fmla="*/ 10 h 600"/>
                <a:gd name="T98" fmla="*/ 0 w 286"/>
                <a:gd name="T99" fmla="*/ 1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6" h="600">
                  <a:moveTo>
                    <a:pt x="0" y="10"/>
                  </a:moveTo>
                  <a:lnTo>
                    <a:pt x="0" y="10"/>
                  </a:lnTo>
                  <a:lnTo>
                    <a:pt x="38" y="136"/>
                  </a:lnTo>
                  <a:lnTo>
                    <a:pt x="57" y="197"/>
                  </a:lnTo>
                  <a:lnTo>
                    <a:pt x="78" y="259"/>
                  </a:lnTo>
                  <a:lnTo>
                    <a:pt x="78" y="259"/>
                  </a:lnTo>
                  <a:lnTo>
                    <a:pt x="100" y="317"/>
                  </a:lnTo>
                  <a:lnTo>
                    <a:pt x="114" y="347"/>
                  </a:lnTo>
                  <a:lnTo>
                    <a:pt x="127" y="374"/>
                  </a:lnTo>
                  <a:lnTo>
                    <a:pt x="127" y="374"/>
                  </a:lnTo>
                  <a:lnTo>
                    <a:pt x="141" y="402"/>
                  </a:lnTo>
                  <a:lnTo>
                    <a:pt x="156" y="429"/>
                  </a:lnTo>
                  <a:lnTo>
                    <a:pt x="189" y="481"/>
                  </a:lnTo>
                  <a:lnTo>
                    <a:pt x="189" y="481"/>
                  </a:lnTo>
                  <a:lnTo>
                    <a:pt x="227" y="538"/>
                  </a:lnTo>
                  <a:lnTo>
                    <a:pt x="268" y="595"/>
                  </a:lnTo>
                  <a:lnTo>
                    <a:pt x="268" y="595"/>
                  </a:lnTo>
                  <a:lnTo>
                    <a:pt x="271" y="598"/>
                  </a:lnTo>
                  <a:lnTo>
                    <a:pt x="274" y="600"/>
                  </a:lnTo>
                  <a:lnTo>
                    <a:pt x="278" y="600"/>
                  </a:lnTo>
                  <a:lnTo>
                    <a:pt x="281" y="598"/>
                  </a:lnTo>
                  <a:lnTo>
                    <a:pt x="283" y="597"/>
                  </a:lnTo>
                  <a:lnTo>
                    <a:pt x="286" y="594"/>
                  </a:lnTo>
                  <a:lnTo>
                    <a:pt x="286" y="591"/>
                  </a:lnTo>
                  <a:lnTo>
                    <a:pt x="284" y="587"/>
                  </a:lnTo>
                  <a:lnTo>
                    <a:pt x="284" y="587"/>
                  </a:lnTo>
                  <a:lnTo>
                    <a:pt x="248" y="537"/>
                  </a:lnTo>
                  <a:lnTo>
                    <a:pt x="213" y="486"/>
                  </a:lnTo>
                  <a:lnTo>
                    <a:pt x="179" y="434"/>
                  </a:lnTo>
                  <a:lnTo>
                    <a:pt x="165" y="407"/>
                  </a:lnTo>
                  <a:lnTo>
                    <a:pt x="150" y="380"/>
                  </a:lnTo>
                  <a:lnTo>
                    <a:pt x="150" y="380"/>
                  </a:lnTo>
                  <a:lnTo>
                    <a:pt x="135" y="353"/>
                  </a:lnTo>
                  <a:lnTo>
                    <a:pt x="122" y="323"/>
                  </a:lnTo>
                  <a:lnTo>
                    <a:pt x="99" y="266"/>
                  </a:lnTo>
                  <a:lnTo>
                    <a:pt x="78" y="206"/>
                  </a:lnTo>
                  <a:lnTo>
                    <a:pt x="59" y="148"/>
                  </a:lnTo>
                  <a:lnTo>
                    <a:pt x="59" y="148"/>
                  </a:lnTo>
                  <a:lnTo>
                    <a:pt x="38" y="7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9" name="Freeform 148">
              <a:extLst>
                <a:ext uri="{FF2B5EF4-FFF2-40B4-BE49-F238E27FC236}">
                  <a16:creationId xmlns:a16="http://schemas.microsoft.com/office/drawing/2014/main" id="{7F7B7F1C-026E-0476-31C8-E19B40F2B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" y="725"/>
              <a:ext cx="328" cy="278"/>
            </a:xfrm>
            <a:custGeom>
              <a:avLst/>
              <a:gdLst>
                <a:gd name="T0" fmla="*/ 16 w 986"/>
                <a:gd name="T1" fmla="*/ 828 h 833"/>
                <a:gd name="T2" fmla="*/ 40 w 986"/>
                <a:gd name="T3" fmla="*/ 762 h 833"/>
                <a:gd name="T4" fmla="*/ 58 w 986"/>
                <a:gd name="T5" fmla="*/ 695 h 833"/>
                <a:gd name="T6" fmla="*/ 84 w 986"/>
                <a:gd name="T7" fmla="*/ 594 h 833"/>
                <a:gd name="T8" fmla="*/ 96 w 986"/>
                <a:gd name="T9" fmla="*/ 561 h 833"/>
                <a:gd name="T10" fmla="*/ 121 w 986"/>
                <a:gd name="T11" fmla="*/ 503 h 833"/>
                <a:gd name="T12" fmla="*/ 153 w 986"/>
                <a:gd name="T13" fmla="*/ 452 h 833"/>
                <a:gd name="T14" fmla="*/ 191 w 986"/>
                <a:gd name="T15" fmla="*/ 404 h 833"/>
                <a:gd name="T16" fmla="*/ 236 w 986"/>
                <a:gd name="T17" fmla="*/ 362 h 833"/>
                <a:gd name="T18" fmla="*/ 259 w 986"/>
                <a:gd name="T19" fmla="*/ 341 h 833"/>
                <a:gd name="T20" fmla="*/ 311 w 986"/>
                <a:gd name="T21" fmla="*/ 307 h 833"/>
                <a:gd name="T22" fmla="*/ 363 w 986"/>
                <a:gd name="T23" fmla="*/ 275 h 833"/>
                <a:gd name="T24" fmla="*/ 445 w 986"/>
                <a:gd name="T25" fmla="*/ 236 h 833"/>
                <a:gd name="T26" fmla="*/ 508 w 986"/>
                <a:gd name="T27" fmla="*/ 211 h 833"/>
                <a:gd name="T28" fmla="*/ 700 w 986"/>
                <a:gd name="T29" fmla="*/ 145 h 833"/>
                <a:gd name="T30" fmla="*/ 765 w 986"/>
                <a:gd name="T31" fmla="*/ 122 h 833"/>
                <a:gd name="T32" fmla="*/ 861 w 986"/>
                <a:gd name="T33" fmla="*/ 82 h 833"/>
                <a:gd name="T34" fmla="*/ 924 w 986"/>
                <a:gd name="T35" fmla="*/ 52 h 833"/>
                <a:gd name="T36" fmla="*/ 953 w 986"/>
                <a:gd name="T37" fmla="*/ 35 h 833"/>
                <a:gd name="T38" fmla="*/ 982 w 986"/>
                <a:gd name="T39" fmla="*/ 16 h 833"/>
                <a:gd name="T40" fmla="*/ 986 w 986"/>
                <a:gd name="T41" fmla="*/ 11 h 833"/>
                <a:gd name="T42" fmla="*/ 985 w 986"/>
                <a:gd name="T43" fmla="*/ 5 h 833"/>
                <a:gd name="T44" fmla="*/ 981 w 986"/>
                <a:gd name="T45" fmla="*/ 0 h 833"/>
                <a:gd name="T46" fmla="*/ 973 w 986"/>
                <a:gd name="T47" fmla="*/ 2 h 833"/>
                <a:gd name="T48" fmla="*/ 944 w 986"/>
                <a:gd name="T49" fmla="*/ 21 h 833"/>
                <a:gd name="T50" fmla="*/ 883 w 986"/>
                <a:gd name="T51" fmla="*/ 53 h 833"/>
                <a:gd name="T52" fmla="*/ 819 w 986"/>
                <a:gd name="T53" fmla="*/ 82 h 833"/>
                <a:gd name="T54" fmla="*/ 721 w 986"/>
                <a:gd name="T55" fmla="*/ 119 h 833"/>
                <a:gd name="T56" fmla="*/ 591 w 986"/>
                <a:gd name="T57" fmla="*/ 163 h 833"/>
                <a:gd name="T58" fmla="*/ 461 w 986"/>
                <a:gd name="T59" fmla="*/ 211 h 833"/>
                <a:gd name="T60" fmla="*/ 405 w 986"/>
                <a:gd name="T61" fmla="*/ 236 h 833"/>
                <a:gd name="T62" fmla="*/ 350 w 986"/>
                <a:gd name="T63" fmla="*/ 264 h 833"/>
                <a:gd name="T64" fmla="*/ 296 w 986"/>
                <a:gd name="T65" fmla="*/ 294 h 833"/>
                <a:gd name="T66" fmla="*/ 246 w 986"/>
                <a:gd name="T67" fmla="*/ 331 h 833"/>
                <a:gd name="T68" fmla="*/ 223 w 986"/>
                <a:gd name="T69" fmla="*/ 350 h 833"/>
                <a:gd name="T70" fmla="*/ 179 w 986"/>
                <a:gd name="T71" fmla="*/ 392 h 833"/>
                <a:gd name="T72" fmla="*/ 140 w 986"/>
                <a:gd name="T73" fmla="*/ 439 h 833"/>
                <a:gd name="T74" fmla="*/ 108 w 986"/>
                <a:gd name="T75" fmla="*/ 490 h 833"/>
                <a:gd name="T76" fmla="*/ 94 w 986"/>
                <a:gd name="T77" fmla="*/ 518 h 833"/>
                <a:gd name="T78" fmla="*/ 70 w 986"/>
                <a:gd name="T79" fmla="*/ 584 h 833"/>
                <a:gd name="T80" fmla="*/ 52 w 986"/>
                <a:gd name="T81" fmla="*/ 651 h 833"/>
                <a:gd name="T82" fmla="*/ 24 w 986"/>
                <a:gd name="T83" fmla="*/ 754 h 833"/>
                <a:gd name="T84" fmla="*/ 14 w 986"/>
                <a:gd name="T85" fmla="*/ 787 h 833"/>
                <a:gd name="T86" fmla="*/ 1 w 986"/>
                <a:gd name="T87" fmla="*/ 819 h 833"/>
                <a:gd name="T88" fmla="*/ 1 w 986"/>
                <a:gd name="T89" fmla="*/ 827 h 833"/>
                <a:gd name="T90" fmla="*/ 5 w 986"/>
                <a:gd name="T91" fmla="*/ 831 h 833"/>
                <a:gd name="T92" fmla="*/ 11 w 986"/>
                <a:gd name="T93" fmla="*/ 833 h 833"/>
                <a:gd name="T94" fmla="*/ 16 w 986"/>
                <a:gd name="T95" fmla="*/ 828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6" h="833">
                  <a:moveTo>
                    <a:pt x="16" y="828"/>
                  </a:moveTo>
                  <a:lnTo>
                    <a:pt x="16" y="828"/>
                  </a:lnTo>
                  <a:lnTo>
                    <a:pt x="29" y="796"/>
                  </a:lnTo>
                  <a:lnTo>
                    <a:pt x="40" y="762"/>
                  </a:lnTo>
                  <a:lnTo>
                    <a:pt x="49" y="730"/>
                  </a:lnTo>
                  <a:lnTo>
                    <a:pt x="58" y="695"/>
                  </a:lnTo>
                  <a:lnTo>
                    <a:pt x="75" y="628"/>
                  </a:lnTo>
                  <a:lnTo>
                    <a:pt x="84" y="594"/>
                  </a:lnTo>
                  <a:lnTo>
                    <a:pt x="96" y="561"/>
                  </a:lnTo>
                  <a:lnTo>
                    <a:pt x="96" y="561"/>
                  </a:lnTo>
                  <a:lnTo>
                    <a:pt x="108" y="533"/>
                  </a:lnTo>
                  <a:lnTo>
                    <a:pt x="121" y="503"/>
                  </a:lnTo>
                  <a:lnTo>
                    <a:pt x="135" y="477"/>
                  </a:lnTo>
                  <a:lnTo>
                    <a:pt x="153" y="452"/>
                  </a:lnTo>
                  <a:lnTo>
                    <a:pt x="170" y="427"/>
                  </a:lnTo>
                  <a:lnTo>
                    <a:pt x="191" y="404"/>
                  </a:lnTo>
                  <a:lnTo>
                    <a:pt x="213" y="382"/>
                  </a:lnTo>
                  <a:lnTo>
                    <a:pt x="236" y="362"/>
                  </a:lnTo>
                  <a:lnTo>
                    <a:pt x="236" y="362"/>
                  </a:lnTo>
                  <a:lnTo>
                    <a:pt x="259" y="341"/>
                  </a:lnTo>
                  <a:lnTo>
                    <a:pt x="284" y="324"/>
                  </a:lnTo>
                  <a:lnTo>
                    <a:pt x="311" y="307"/>
                  </a:lnTo>
                  <a:lnTo>
                    <a:pt x="335" y="291"/>
                  </a:lnTo>
                  <a:lnTo>
                    <a:pt x="363" y="275"/>
                  </a:lnTo>
                  <a:lnTo>
                    <a:pt x="389" y="262"/>
                  </a:lnTo>
                  <a:lnTo>
                    <a:pt x="445" y="236"/>
                  </a:lnTo>
                  <a:lnTo>
                    <a:pt x="445" y="236"/>
                  </a:lnTo>
                  <a:lnTo>
                    <a:pt x="508" y="211"/>
                  </a:lnTo>
                  <a:lnTo>
                    <a:pt x="572" y="188"/>
                  </a:lnTo>
                  <a:lnTo>
                    <a:pt x="700" y="145"/>
                  </a:lnTo>
                  <a:lnTo>
                    <a:pt x="700" y="145"/>
                  </a:lnTo>
                  <a:lnTo>
                    <a:pt x="765" y="122"/>
                  </a:lnTo>
                  <a:lnTo>
                    <a:pt x="830" y="97"/>
                  </a:lnTo>
                  <a:lnTo>
                    <a:pt x="861" y="82"/>
                  </a:lnTo>
                  <a:lnTo>
                    <a:pt x="893" y="68"/>
                  </a:lnTo>
                  <a:lnTo>
                    <a:pt x="924" y="52"/>
                  </a:lnTo>
                  <a:lnTo>
                    <a:pt x="953" y="35"/>
                  </a:lnTo>
                  <a:lnTo>
                    <a:pt x="953" y="35"/>
                  </a:lnTo>
                  <a:lnTo>
                    <a:pt x="982" y="16"/>
                  </a:lnTo>
                  <a:lnTo>
                    <a:pt x="982" y="16"/>
                  </a:lnTo>
                  <a:lnTo>
                    <a:pt x="985" y="15"/>
                  </a:lnTo>
                  <a:lnTo>
                    <a:pt x="986" y="11"/>
                  </a:lnTo>
                  <a:lnTo>
                    <a:pt x="986" y="8"/>
                  </a:lnTo>
                  <a:lnTo>
                    <a:pt x="985" y="5"/>
                  </a:lnTo>
                  <a:lnTo>
                    <a:pt x="984" y="2"/>
                  </a:lnTo>
                  <a:lnTo>
                    <a:pt x="981" y="0"/>
                  </a:lnTo>
                  <a:lnTo>
                    <a:pt x="978" y="0"/>
                  </a:lnTo>
                  <a:lnTo>
                    <a:pt x="973" y="2"/>
                  </a:lnTo>
                  <a:lnTo>
                    <a:pt x="973" y="2"/>
                  </a:lnTo>
                  <a:lnTo>
                    <a:pt x="944" y="21"/>
                  </a:lnTo>
                  <a:lnTo>
                    <a:pt x="913" y="37"/>
                  </a:lnTo>
                  <a:lnTo>
                    <a:pt x="883" y="53"/>
                  </a:lnTo>
                  <a:lnTo>
                    <a:pt x="851" y="68"/>
                  </a:lnTo>
                  <a:lnTo>
                    <a:pt x="819" y="82"/>
                  </a:lnTo>
                  <a:lnTo>
                    <a:pt x="786" y="95"/>
                  </a:lnTo>
                  <a:lnTo>
                    <a:pt x="721" y="119"/>
                  </a:lnTo>
                  <a:lnTo>
                    <a:pt x="721" y="119"/>
                  </a:lnTo>
                  <a:lnTo>
                    <a:pt x="591" y="163"/>
                  </a:lnTo>
                  <a:lnTo>
                    <a:pt x="525" y="186"/>
                  </a:lnTo>
                  <a:lnTo>
                    <a:pt x="461" y="211"/>
                  </a:lnTo>
                  <a:lnTo>
                    <a:pt x="461" y="211"/>
                  </a:lnTo>
                  <a:lnTo>
                    <a:pt x="405" y="236"/>
                  </a:lnTo>
                  <a:lnTo>
                    <a:pt x="378" y="249"/>
                  </a:lnTo>
                  <a:lnTo>
                    <a:pt x="350" y="264"/>
                  </a:lnTo>
                  <a:lnTo>
                    <a:pt x="322" y="278"/>
                  </a:lnTo>
                  <a:lnTo>
                    <a:pt x="296" y="294"/>
                  </a:lnTo>
                  <a:lnTo>
                    <a:pt x="271" y="312"/>
                  </a:lnTo>
                  <a:lnTo>
                    <a:pt x="246" y="331"/>
                  </a:lnTo>
                  <a:lnTo>
                    <a:pt x="246" y="331"/>
                  </a:lnTo>
                  <a:lnTo>
                    <a:pt x="223" y="350"/>
                  </a:lnTo>
                  <a:lnTo>
                    <a:pt x="200" y="370"/>
                  </a:lnTo>
                  <a:lnTo>
                    <a:pt x="179" y="392"/>
                  </a:lnTo>
                  <a:lnTo>
                    <a:pt x="159" y="414"/>
                  </a:lnTo>
                  <a:lnTo>
                    <a:pt x="140" y="439"/>
                  </a:lnTo>
                  <a:lnTo>
                    <a:pt x="122" y="464"/>
                  </a:lnTo>
                  <a:lnTo>
                    <a:pt x="108" y="490"/>
                  </a:lnTo>
                  <a:lnTo>
                    <a:pt x="94" y="518"/>
                  </a:lnTo>
                  <a:lnTo>
                    <a:pt x="94" y="518"/>
                  </a:lnTo>
                  <a:lnTo>
                    <a:pt x="81" y="550"/>
                  </a:lnTo>
                  <a:lnTo>
                    <a:pt x="70" y="584"/>
                  </a:lnTo>
                  <a:lnTo>
                    <a:pt x="61" y="618"/>
                  </a:lnTo>
                  <a:lnTo>
                    <a:pt x="52" y="651"/>
                  </a:lnTo>
                  <a:lnTo>
                    <a:pt x="35" y="720"/>
                  </a:lnTo>
                  <a:lnTo>
                    <a:pt x="24" y="754"/>
                  </a:lnTo>
                  <a:lnTo>
                    <a:pt x="14" y="787"/>
                  </a:lnTo>
                  <a:lnTo>
                    <a:pt x="14" y="787"/>
                  </a:lnTo>
                  <a:lnTo>
                    <a:pt x="1" y="819"/>
                  </a:lnTo>
                  <a:lnTo>
                    <a:pt x="1" y="819"/>
                  </a:lnTo>
                  <a:lnTo>
                    <a:pt x="0" y="824"/>
                  </a:lnTo>
                  <a:lnTo>
                    <a:pt x="1" y="827"/>
                  </a:lnTo>
                  <a:lnTo>
                    <a:pt x="2" y="830"/>
                  </a:lnTo>
                  <a:lnTo>
                    <a:pt x="5" y="831"/>
                  </a:lnTo>
                  <a:lnTo>
                    <a:pt x="8" y="833"/>
                  </a:lnTo>
                  <a:lnTo>
                    <a:pt x="11" y="833"/>
                  </a:lnTo>
                  <a:lnTo>
                    <a:pt x="14" y="831"/>
                  </a:lnTo>
                  <a:lnTo>
                    <a:pt x="16" y="828"/>
                  </a:lnTo>
                  <a:lnTo>
                    <a:pt x="16" y="8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0" name="Freeform 149">
              <a:extLst>
                <a:ext uri="{FF2B5EF4-FFF2-40B4-BE49-F238E27FC236}">
                  <a16:creationId xmlns:a16="http://schemas.microsoft.com/office/drawing/2014/main" id="{5F47698A-64AE-9B96-D200-F8255BDEB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715"/>
              <a:ext cx="364" cy="1242"/>
            </a:xfrm>
            <a:custGeom>
              <a:avLst/>
              <a:gdLst>
                <a:gd name="T0" fmla="*/ 133 w 1092"/>
                <a:gd name="T1" fmla="*/ 3706 h 3726"/>
                <a:gd name="T2" fmla="*/ 222 w 1092"/>
                <a:gd name="T3" fmla="*/ 3646 h 3726"/>
                <a:gd name="T4" fmla="*/ 299 w 1092"/>
                <a:gd name="T5" fmla="*/ 3568 h 3726"/>
                <a:gd name="T6" fmla="*/ 441 w 1092"/>
                <a:gd name="T7" fmla="*/ 3397 h 3726"/>
                <a:gd name="T8" fmla="*/ 672 w 1092"/>
                <a:gd name="T9" fmla="*/ 3131 h 3726"/>
                <a:gd name="T10" fmla="*/ 775 w 1092"/>
                <a:gd name="T11" fmla="*/ 2992 h 3726"/>
                <a:gd name="T12" fmla="*/ 864 w 1092"/>
                <a:gd name="T13" fmla="*/ 2846 h 3726"/>
                <a:gd name="T14" fmla="*/ 917 w 1092"/>
                <a:gd name="T15" fmla="*/ 2746 h 3726"/>
                <a:gd name="T16" fmla="*/ 942 w 1092"/>
                <a:gd name="T17" fmla="*/ 2695 h 3726"/>
                <a:gd name="T18" fmla="*/ 975 w 1092"/>
                <a:gd name="T19" fmla="*/ 2659 h 3726"/>
                <a:gd name="T20" fmla="*/ 1026 w 1092"/>
                <a:gd name="T21" fmla="*/ 2593 h 3726"/>
                <a:gd name="T22" fmla="*/ 1066 w 1092"/>
                <a:gd name="T23" fmla="*/ 2504 h 3726"/>
                <a:gd name="T24" fmla="*/ 1083 w 1092"/>
                <a:gd name="T25" fmla="*/ 2433 h 3726"/>
                <a:gd name="T26" fmla="*/ 1092 w 1092"/>
                <a:gd name="T27" fmla="*/ 2325 h 3726"/>
                <a:gd name="T28" fmla="*/ 1082 w 1092"/>
                <a:gd name="T29" fmla="*/ 2218 h 3726"/>
                <a:gd name="T30" fmla="*/ 1028 w 1092"/>
                <a:gd name="T31" fmla="*/ 2009 h 3726"/>
                <a:gd name="T32" fmla="*/ 947 w 1092"/>
                <a:gd name="T33" fmla="*/ 1788 h 3726"/>
                <a:gd name="T34" fmla="*/ 876 w 1092"/>
                <a:gd name="T35" fmla="*/ 1573 h 3726"/>
                <a:gd name="T36" fmla="*/ 707 w 1092"/>
                <a:gd name="T37" fmla="*/ 1029 h 3726"/>
                <a:gd name="T38" fmla="*/ 593 w 1092"/>
                <a:gd name="T39" fmla="*/ 708 h 3726"/>
                <a:gd name="T40" fmla="*/ 480 w 1092"/>
                <a:gd name="T41" fmla="*/ 452 h 3726"/>
                <a:gd name="T42" fmla="*/ 401 w 1092"/>
                <a:gd name="T43" fmla="*/ 302 h 3726"/>
                <a:gd name="T44" fmla="*/ 312 w 1092"/>
                <a:gd name="T45" fmla="*/ 172 h 3726"/>
                <a:gd name="T46" fmla="*/ 239 w 1092"/>
                <a:gd name="T47" fmla="*/ 98 h 3726"/>
                <a:gd name="T48" fmla="*/ 153 w 1092"/>
                <a:gd name="T49" fmla="*/ 39 h 3726"/>
                <a:gd name="T50" fmla="*/ 82 w 1092"/>
                <a:gd name="T51" fmla="*/ 11 h 3726"/>
                <a:gd name="T52" fmla="*/ 9 w 1092"/>
                <a:gd name="T53" fmla="*/ 0 h 3726"/>
                <a:gd name="T54" fmla="*/ 0 w 1092"/>
                <a:gd name="T55" fmla="*/ 8 h 3726"/>
                <a:gd name="T56" fmla="*/ 9 w 1092"/>
                <a:gd name="T57" fmla="*/ 17 h 3726"/>
                <a:gd name="T58" fmla="*/ 89 w 1092"/>
                <a:gd name="T59" fmla="*/ 30 h 3726"/>
                <a:gd name="T60" fmla="*/ 184 w 1092"/>
                <a:gd name="T61" fmla="*/ 77 h 3726"/>
                <a:gd name="T62" fmla="*/ 266 w 1092"/>
                <a:gd name="T63" fmla="*/ 146 h 3726"/>
                <a:gd name="T64" fmla="*/ 334 w 1092"/>
                <a:gd name="T65" fmla="*/ 229 h 3726"/>
                <a:gd name="T66" fmla="*/ 406 w 1092"/>
                <a:gd name="T67" fmla="*/ 345 h 3726"/>
                <a:gd name="T68" fmla="*/ 505 w 1092"/>
                <a:gd name="T69" fmla="*/ 544 h 3726"/>
                <a:gd name="T70" fmla="*/ 628 w 1092"/>
                <a:gd name="T71" fmla="*/ 851 h 3726"/>
                <a:gd name="T72" fmla="*/ 764 w 1092"/>
                <a:gd name="T73" fmla="*/ 1269 h 3726"/>
                <a:gd name="T74" fmla="*/ 896 w 1092"/>
                <a:gd name="T75" fmla="*/ 1692 h 3726"/>
                <a:gd name="T76" fmla="*/ 1007 w 1092"/>
                <a:gd name="T77" fmla="*/ 2005 h 3726"/>
                <a:gd name="T78" fmla="*/ 1060 w 1092"/>
                <a:gd name="T79" fmla="*/ 2192 h 3726"/>
                <a:gd name="T80" fmla="*/ 1073 w 1092"/>
                <a:gd name="T81" fmla="*/ 2302 h 3726"/>
                <a:gd name="T82" fmla="*/ 1070 w 1092"/>
                <a:gd name="T83" fmla="*/ 2397 h 3726"/>
                <a:gd name="T84" fmla="*/ 1053 w 1092"/>
                <a:gd name="T85" fmla="*/ 2483 h 3726"/>
                <a:gd name="T86" fmla="*/ 1020 w 1092"/>
                <a:gd name="T87" fmla="*/ 2565 h 3726"/>
                <a:gd name="T88" fmla="*/ 969 w 1092"/>
                <a:gd name="T89" fmla="*/ 2638 h 3726"/>
                <a:gd name="T90" fmla="*/ 931 w 1092"/>
                <a:gd name="T91" fmla="*/ 2679 h 3726"/>
                <a:gd name="T92" fmla="*/ 874 w 1092"/>
                <a:gd name="T93" fmla="*/ 2790 h 3726"/>
                <a:gd name="T94" fmla="*/ 793 w 1092"/>
                <a:gd name="T95" fmla="*/ 2934 h 3726"/>
                <a:gd name="T96" fmla="*/ 695 w 1092"/>
                <a:gd name="T97" fmla="*/ 3073 h 3726"/>
                <a:gd name="T98" fmla="*/ 473 w 1092"/>
                <a:gd name="T99" fmla="*/ 3334 h 3726"/>
                <a:gd name="T100" fmla="*/ 326 w 1092"/>
                <a:gd name="T101" fmla="*/ 3511 h 3726"/>
                <a:gd name="T102" fmla="*/ 254 w 1092"/>
                <a:gd name="T103" fmla="*/ 3593 h 3726"/>
                <a:gd name="T104" fmla="*/ 171 w 1092"/>
                <a:gd name="T105" fmla="*/ 3663 h 3726"/>
                <a:gd name="T106" fmla="*/ 101 w 1092"/>
                <a:gd name="T107" fmla="*/ 3701 h 3726"/>
                <a:gd name="T108" fmla="*/ 72 w 1092"/>
                <a:gd name="T109" fmla="*/ 3713 h 3726"/>
                <a:gd name="T110" fmla="*/ 74 w 1092"/>
                <a:gd name="T111" fmla="*/ 3725 h 3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92" h="3726">
                  <a:moveTo>
                    <a:pt x="80" y="3726"/>
                  </a:moveTo>
                  <a:lnTo>
                    <a:pt x="80" y="3726"/>
                  </a:lnTo>
                  <a:lnTo>
                    <a:pt x="107" y="3718"/>
                  </a:lnTo>
                  <a:lnTo>
                    <a:pt x="133" y="3706"/>
                  </a:lnTo>
                  <a:lnTo>
                    <a:pt x="156" y="3693"/>
                  </a:lnTo>
                  <a:lnTo>
                    <a:pt x="180" y="3679"/>
                  </a:lnTo>
                  <a:lnTo>
                    <a:pt x="201" y="3663"/>
                  </a:lnTo>
                  <a:lnTo>
                    <a:pt x="222" y="3646"/>
                  </a:lnTo>
                  <a:lnTo>
                    <a:pt x="242" y="3628"/>
                  </a:lnTo>
                  <a:lnTo>
                    <a:pt x="263" y="3609"/>
                  </a:lnTo>
                  <a:lnTo>
                    <a:pt x="282" y="3589"/>
                  </a:lnTo>
                  <a:lnTo>
                    <a:pt x="299" y="3568"/>
                  </a:lnTo>
                  <a:lnTo>
                    <a:pt x="336" y="3527"/>
                  </a:lnTo>
                  <a:lnTo>
                    <a:pt x="404" y="3441"/>
                  </a:lnTo>
                  <a:lnTo>
                    <a:pt x="404" y="3441"/>
                  </a:lnTo>
                  <a:lnTo>
                    <a:pt x="441" y="3397"/>
                  </a:lnTo>
                  <a:lnTo>
                    <a:pt x="480" y="3352"/>
                  </a:lnTo>
                  <a:lnTo>
                    <a:pt x="558" y="3266"/>
                  </a:lnTo>
                  <a:lnTo>
                    <a:pt x="634" y="3176"/>
                  </a:lnTo>
                  <a:lnTo>
                    <a:pt x="672" y="3131"/>
                  </a:lnTo>
                  <a:lnTo>
                    <a:pt x="708" y="3086"/>
                  </a:lnTo>
                  <a:lnTo>
                    <a:pt x="708" y="3086"/>
                  </a:lnTo>
                  <a:lnTo>
                    <a:pt x="742" y="3039"/>
                  </a:lnTo>
                  <a:lnTo>
                    <a:pt x="775" y="2992"/>
                  </a:lnTo>
                  <a:lnTo>
                    <a:pt x="806" y="2944"/>
                  </a:lnTo>
                  <a:lnTo>
                    <a:pt x="837" y="2896"/>
                  </a:lnTo>
                  <a:lnTo>
                    <a:pt x="837" y="2896"/>
                  </a:lnTo>
                  <a:lnTo>
                    <a:pt x="864" y="2846"/>
                  </a:lnTo>
                  <a:lnTo>
                    <a:pt x="892" y="2796"/>
                  </a:lnTo>
                  <a:lnTo>
                    <a:pt x="892" y="2796"/>
                  </a:lnTo>
                  <a:lnTo>
                    <a:pt x="917" y="2746"/>
                  </a:lnTo>
                  <a:lnTo>
                    <a:pt x="917" y="2746"/>
                  </a:lnTo>
                  <a:lnTo>
                    <a:pt x="928" y="2720"/>
                  </a:lnTo>
                  <a:lnTo>
                    <a:pt x="934" y="2707"/>
                  </a:lnTo>
                  <a:lnTo>
                    <a:pt x="942" y="2695"/>
                  </a:lnTo>
                  <a:lnTo>
                    <a:pt x="942" y="2695"/>
                  </a:lnTo>
                  <a:lnTo>
                    <a:pt x="949" y="2685"/>
                  </a:lnTo>
                  <a:lnTo>
                    <a:pt x="958" y="2676"/>
                  </a:lnTo>
                  <a:lnTo>
                    <a:pt x="975" y="2659"/>
                  </a:lnTo>
                  <a:lnTo>
                    <a:pt x="975" y="2659"/>
                  </a:lnTo>
                  <a:lnTo>
                    <a:pt x="996" y="2637"/>
                  </a:lnTo>
                  <a:lnTo>
                    <a:pt x="1013" y="2613"/>
                  </a:lnTo>
                  <a:lnTo>
                    <a:pt x="1013" y="2613"/>
                  </a:lnTo>
                  <a:lnTo>
                    <a:pt x="1026" y="2593"/>
                  </a:lnTo>
                  <a:lnTo>
                    <a:pt x="1038" y="2572"/>
                  </a:lnTo>
                  <a:lnTo>
                    <a:pt x="1048" y="2550"/>
                  </a:lnTo>
                  <a:lnTo>
                    <a:pt x="1057" y="2527"/>
                  </a:lnTo>
                  <a:lnTo>
                    <a:pt x="1066" y="2504"/>
                  </a:lnTo>
                  <a:lnTo>
                    <a:pt x="1073" y="2480"/>
                  </a:lnTo>
                  <a:lnTo>
                    <a:pt x="1079" y="2457"/>
                  </a:lnTo>
                  <a:lnTo>
                    <a:pt x="1083" y="2433"/>
                  </a:lnTo>
                  <a:lnTo>
                    <a:pt x="1083" y="2433"/>
                  </a:lnTo>
                  <a:lnTo>
                    <a:pt x="1088" y="2406"/>
                  </a:lnTo>
                  <a:lnTo>
                    <a:pt x="1089" y="2379"/>
                  </a:lnTo>
                  <a:lnTo>
                    <a:pt x="1091" y="2353"/>
                  </a:lnTo>
                  <a:lnTo>
                    <a:pt x="1092" y="2325"/>
                  </a:lnTo>
                  <a:lnTo>
                    <a:pt x="1091" y="2299"/>
                  </a:lnTo>
                  <a:lnTo>
                    <a:pt x="1089" y="2271"/>
                  </a:lnTo>
                  <a:lnTo>
                    <a:pt x="1086" y="2245"/>
                  </a:lnTo>
                  <a:lnTo>
                    <a:pt x="1082" y="2218"/>
                  </a:lnTo>
                  <a:lnTo>
                    <a:pt x="1072" y="2166"/>
                  </a:lnTo>
                  <a:lnTo>
                    <a:pt x="1060" y="2113"/>
                  </a:lnTo>
                  <a:lnTo>
                    <a:pt x="1044" y="2060"/>
                  </a:lnTo>
                  <a:lnTo>
                    <a:pt x="1028" y="2009"/>
                  </a:lnTo>
                  <a:lnTo>
                    <a:pt x="1028" y="2009"/>
                  </a:lnTo>
                  <a:lnTo>
                    <a:pt x="1007" y="1954"/>
                  </a:lnTo>
                  <a:lnTo>
                    <a:pt x="988" y="1900"/>
                  </a:lnTo>
                  <a:lnTo>
                    <a:pt x="947" y="1788"/>
                  </a:lnTo>
                  <a:lnTo>
                    <a:pt x="947" y="1788"/>
                  </a:lnTo>
                  <a:lnTo>
                    <a:pt x="911" y="1682"/>
                  </a:lnTo>
                  <a:lnTo>
                    <a:pt x="876" y="1573"/>
                  </a:lnTo>
                  <a:lnTo>
                    <a:pt x="876" y="1573"/>
                  </a:lnTo>
                  <a:lnTo>
                    <a:pt x="841" y="1465"/>
                  </a:lnTo>
                  <a:lnTo>
                    <a:pt x="807" y="1357"/>
                  </a:lnTo>
                  <a:lnTo>
                    <a:pt x="742" y="1139"/>
                  </a:lnTo>
                  <a:lnTo>
                    <a:pt x="707" y="1029"/>
                  </a:lnTo>
                  <a:lnTo>
                    <a:pt x="672" y="921"/>
                  </a:lnTo>
                  <a:lnTo>
                    <a:pt x="634" y="814"/>
                  </a:lnTo>
                  <a:lnTo>
                    <a:pt x="593" y="708"/>
                  </a:lnTo>
                  <a:lnTo>
                    <a:pt x="593" y="708"/>
                  </a:lnTo>
                  <a:lnTo>
                    <a:pt x="550" y="604"/>
                  </a:lnTo>
                  <a:lnTo>
                    <a:pt x="528" y="552"/>
                  </a:lnTo>
                  <a:lnTo>
                    <a:pt x="505" y="501"/>
                  </a:lnTo>
                  <a:lnTo>
                    <a:pt x="480" y="452"/>
                  </a:lnTo>
                  <a:lnTo>
                    <a:pt x="455" y="400"/>
                  </a:lnTo>
                  <a:lnTo>
                    <a:pt x="429" y="352"/>
                  </a:lnTo>
                  <a:lnTo>
                    <a:pt x="401" y="302"/>
                  </a:lnTo>
                  <a:lnTo>
                    <a:pt x="401" y="302"/>
                  </a:lnTo>
                  <a:lnTo>
                    <a:pt x="374" y="258"/>
                  </a:lnTo>
                  <a:lnTo>
                    <a:pt x="345" y="215"/>
                  </a:lnTo>
                  <a:lnTo>
                    <a:pt x="328" y="193"/>
                  </a:lnTo>
                  <a:lnTo>
                    <a:pt x="312" y="172"/>
                  </a:lnTo>
                  <a:lnTo>
                    <a:pt x="296" y="152"/>
                  </a:lnTo>
                  <a:lnTo>
                    <a:pt x="277" y="133"/>
                  </a:lnTo>
                  <a:lnTo>
                    <a:pt x="260" y="115"/>
                  </a:lnTo>
                  <a:lnTo>
                    <a:pt x="239" y="98"/>
                  </a:lnTo>
                  <a:lnTo>
                    <a:pt x="220" y="80"/>
                  </a:lnTo>
                  <a:lnTo>
                    <a:pt x="199" y="65"/>
                  </a:lnTo>
                  <a:lnTo>
                    <a:pt x="177" y="51"/>
                  </a:lnTo>
                  <a:lnTo>
                    <a:pt x="153" y="39"/>
                  </a:lnTo>
                  <a:lnTo>
                    <a:pt x="130" y="27"/>
                  </a:lnTo>
                  <a:lnTo>
                    <a:pt x="105" y="19"/>
                  </a:lnTo>
                  <a:lnTo>
                    <a:pt x="105" y="19"/>
                  </a:lnTo>
                  <a:lnTo>
                    <a:pt x="82" y="11"/>
                  </a:lnTo>
                  <a:lnTo>
                    <a:pt x="57" y="5"/>
                  </a:lnTo>
                  <a:lnTo>
                    <a:pt x="34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4" y="16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36" y="20"/>
                  </a:lnTo>
                  <a:lnTo>
                    <a:pt x="63" y="24"/>
                  </a:lnTo>
                  <a:lnTo>
                    <a:pt x="89" y="30"/>
                  </a:lnTo>
                  <a:lnTo>
                    <a:pt x="114" y="39"/>
                  </a:lnTo>
                  <a:lnTo>
                    <a:pt x="137" y="51"/>
                  </a:lnTo>
                  <a:lnTo>
                    <a:pt x="161" y="63"/>
                  </a:lnTo>
                  <a:lnTo>
                    <a:pt x="184" y="77"/>
                  </a:lnTo>
                  <a:lnTo>
                    <a:pt x="206" y="92"/>
                  </a:lnTo>
                  <a:lnTo>
                    <a:pt x="226" y="109"/>
                  </a:lnTo>
                  <a:lnTo>
                    <a:pt x="247" y="127"/>
                  </a:lnTo>
                  <a:lnTo>
                    <a:pt x="266" y="146"/>
                  </a:lnTo>
                  <a:lnTo>
                    <a:pt x="283" y="165"/>
                  </a:lnTo>
                  <a:lnTo>
                    <a:pt x="301" y="185"/>
                  </a:lnTo>
                  <a:lnTo>
                    <a:pt x="318" y="207"/>
                  </a:lnTo>
                  <a:lnTo>
                    <a:pt x="334" y="229"/>
                  </a:lnTo>
                  <a:lnTo>
                    <a:pt x="349" y="251"/>
                  </a:lnTo>
                  <a:lnTo>
                    <a:pt x="349" y="251"/>
                  </a:lnTo>
                  <a:lnTo>
                    <a:pt x="378" y="297"/>
                  </a:lnTo>
                  <a:lnTo>
                    <a:pt x="406" y="345"/>
                  </a:lnTo>
                  <a:lnTo>
                    <a:pt x="432" y="393"/>
                  </a:lnTo>
                  <a:lnTo>
                    <a:pt x="458" y="443"/>
                  </a:lnTo>
                  <a:lnTo>
                    <a:pt x="482" y="493"/>
                  </a:lnTo>
                  <a:lnTo>
                    <a:pt x="505" y="544"/>
                  </a:lnTo>
                  <a:lnTo>
                    <a:pt x="549" y="645"/>
                  </a:lnTo>
                  <a:lnTo>
                    <a:pt x="549" y="645"/>
                  </a:lnTo>
                  <a:lnTo>
                    <a:pt x="590" y="747"/>
                  </a:lnTo>
                  <a:lnTo>
                    <a:pt x="628" y="851"/>
                  </a:lnTo>
                  <a:lnTo>
                    <a:pt x="664" y="955"/>
                  </a:lnTo>
                  <a:lnTo>
                    <a:pt x="698" y="1059"/>
                  </a:lnTo>
                  <a:lnTo>
                    <a:pt x="731" y="1164"/>
                  </a:lnTo>
                  <a:lnTo>
                    <a:pt x="764" y="1269"/>
                  </a:lnTo>
                  <a:lnTo>
                    <a:pt x="828" y="1480"/>
                  </a:lnTo>
                  <a:lnTo>
                    <a:pt x="828" y="1480"/>
                  </a:lnTo>
                  <a:lnTo>
                    <a:pt x="861" y="1587"/>
                  </a:lnTo>
                  <a:lnTo>
                    <a:pt x="896" y="1692"/>
                  </a:lnTo>
                  <a:lnTo>
                    <a:pt x="931" y="1797"/>
                  </a:lnTo>
                  <a:lnTo>
                    <a:pt x="969" y="1901"/>
                  </a:lnTo>
                  <a:lnTo>
                    <a:pt x="969" y="1901"/>
                  </a:lnTo>
                  <a:lnTo>
                    <a:pt x="1007" y="2005"/>
                  </a:lnTo>
                  <a:lnTo>
                    <a:pt x="1025" y="2057"/>
                  </a:lnTo>
                  <a:lnTo>
                    <a:pt x="1041" y="2112"/>
                  </a:lnTo>
                  <a:lnTo>
                    <a:pt x="1054" y="2166"/>
                  </a:lnTo>
                  <a:lnTo>
                    <a:pt x="1060" y="2192"/>
                  </a:lnTo>
                  <a:lnTo>
                    <a:pt x="1066" y="2220"/>
                  </a:lnTo>
                  <a:lnTo>
                    <a:pt x="1069" y="2248"/>
                  </a:lnTo>
                  <a:lnTo>
                    <a:pt x="1072" y="2274"/>
                  </a:lnTo>
                  <a:lnTo>
                    <a:pt x="1073" y="2302"/>
                  </a:lnTo>
                  <a:lnTo>
                    <a:pt x="1074" y="2330"/>
                  </a:lnTo>
                  <a:lnTo>
                    <a:pt x="1074" y="2330"/>
                  </a:lnTo>
                  <a:lnTo>
                    <a:pt x="1073" y="2375"/>
                  </a:lnTo>
                  <a:lnTo>
                    <a:pt x="1070" y="2397"/>
                  </a:lnTo>
                  <a:lnTo>
                    <a:pt x="1067" y="2419"/>
                  </a:lnTo>
                  <a:lnTo>
                    <a:pt x="1063" y="2441"/>
                  </a:lnTo>
                  <a:lnTo>
                    <a:pt x="1058" y="2463"/>
                  </a:lnTo>
                  <a:lnTo>
                    <a:pt x="1053" y="2483"/>
                  </a:lnTo>
                  <a:lnTo>
                    <a:pt x="1047" y="2505"/>
                  </a:lnTo>
                  <a:lnTo>
                    <a:pt x="1038" y="2526"/>
                  </a:lnTo>
                  <a:lnTo>
                    <a:pt x="1029" y="2545"/>
                  </a:lnTo>
                  <a:lnTo>
                    <a:pt x="1020" y="2565"/>
                  </a:lnTo>
                  <a:lnTo>
                    <a:pt x="1009" y="2584"/>
                  </a:lnTo>
                  <a:lnTo>
                    <a:pt x="997" y="2603"/>
                  </a:lnTo>
                  <a:lnTo>
                    <a:pt x="984" y="2621"/>
                  </a:lnTo>
                  <a:lnTo>
                    <a:pt x="969" y="2638"/>
                  </a:lnTo>
                  <a:lnTo>
                    <a:pt x="955" y="2654"/>
                  </a:lnTo>
                  <a:lnTo>
                    <a:pt x="955" y="2654"/>
                  </a:lnTo>
                  <a:lnTo>
                    <a:pt x="939" y="2670"/>
                  </a:lnTo>
                  <a:lnTo>
                    <a:pt x="931" y="2679"/>
                  </a:lnTo>
                  <a:lnTo>
                    <a:pt x="926" y="2689"/>
                  </a:lnTo>
                  <a:lnTo>
                    <a:pt x="926" y="2689"/>
                  </a:lnTo>
                  <a:lnTo>
                    <a:pt x="901" y="2739"/>
                  </a:lnTo>
                  <a:lnTo>
                    <a:pt x="874" y="2790"/>
                  </a:lnTo>
                  <a:lnTo>
                    <a:pt x="874" y="2790"/>
                  </a:lnTo>
                  <a:lnTo>
                    <a:pt x="848" y="2839"/>
                  </a:lnTo>
                  <a:lnTo>
                    <a:pt x="822" y="2887"/>
                  </a:lnTo>
                  <a:lnTo>
                    <a:pt x="793" y="2934"/>
                  </a:lnTo>
                  <a:lnTo>
                    <a:pt x="762" y="2979"/>
                  </a:lnTo>
                  <a:lnTo>
                    <a:pt x="762" y="2979"/>
                  </a:lnTo>
                  <a:lnTo>
                    <a:pt x="730" y="3026"/>
                  </a:lnTo>
                  <a:lnTo>
                    <a:pt x="695" y="3073"/>
                  </a:lnTo>
                  <a:lnTo>
                    <a:pt x="660" y="3116"/>
                  </a:lnTo>
                  <a:lnTo>
                    <a:pt x="623" y="3162"/>
                  </a:lnTo>
                  <a:lnTo>
                    <a:pt x="549" y="3248"/>
                  </a:lnTo>
                  <a:lnTo>
                    <a:pt x="473" y="3334"/>
                  </a:lnTo>
                  <a:lnTo>
                    <a:pt x="473" y="3334"/>
                  </a:lnTo>
                  <a:lnTo>
                    <a:pt x="435" y="3377"/>
                  </a:lnTo>
                  <a:lnTo>
                    <a:pt x="399" y="3422"/>
                  </a:lnTo>
                  <a:lnTo>
                    <a:pt x="326" y="3511"/>
                  </a:lnTo>
                  <a:lnTo>
                    <a:pt x="326" y="3511"/>
                  </a:lnTo>
                  <a:lnTo>
                    <a:pt x="290" y="3554"/>
                  </a:lnTo>
                  <a:lnTo>
                    <a:pt x="273" y="3574"/>
                  </a:lnTo>
                  <a:lnTo>
                    <a:pt x="254" y="3593"/>
                  </a:lnTo>
                  <a:lnTo>
                    <a:pt x="235" y="3612"/>
                  </a:lnTo>
                  <a:lnTo>
                    <a:pt x="215" y="3631"/>
                  </a:lnTo>
                  <a:lnTo>
                    <a:pt x="193" y="3649"/>
                  </a:lnTo>
                  <a:lnTo>
                    <a:pt x="171" y="3663"/>
                  </a:lnTo>
                  <a:lnTo>
                    <a:pt x="171" y="3663"/>
                  </a:lnTo>
                  <a:lnTo>
                    <a:pt x="149" y="3678"/>
                  </a:lnTo>
                  <a:lnTo>
                    <a:pt x="126" y="3690"/>
                  </a:lnTo>
                  <a:lnTo>
                    <a:pt x="101" y="3701"/>
                  </a:lnTo>
                  <a:lnTo>
                    <a:pt x="76" y="3709"/>
                  </a:lnTo>
                  <a:lnTo>
                    <a:pt x="76" y="3709"/>
                  </a:lnTo>
                  <a:lnTo>
                    <a:pt x="73" y="3712"/>
                  </a:lnTo>
                  <a:lnTo>
                    <a:pt x="72" y="3713"/>
                  </a:lnTo>
                  <a:lnTo>
                    <a:pt x="70" y="3718"/>
                  </a:lnTo>
                  <a:lnTo>
                    <a:pt x="70" y="3720"/>
                  </a:lnTo>
                  <a:lnTo>
                    <a:pt x="72" y="3723"/>
                  </a:lnTo>
                  <a:lnTo>
                    <a:pt x="74" y="3725"/>
                  </a:lnTo>
                  <a:lnTo>
                    <a:pt x="77" y="3726"/>
                  </a:lnTo>
                  <a:lnTo>
                    <a:pt x="80" y="3726"/>
                  </a:lnTo>
                  <a:lnTo>
                    <a:pt x="80" y="37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1" name="Freeform 150">
              <a:extLst>
                <a:ext uri="{FF2B5EF4-FFF2-40B4-BE49-F238E27FC236}">
                  <a16:creationId xmlns:a16="http://schemas.microsoft.com/office/drawing/2014/main" id="{3F237F60-20EE-2040-EE68-FE8B70D42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1594"/>
              <a:ext cx="264" cy="432"/>
            </a:xfrm>
            <a:custGeom>
              <a:avLst/>
              <a:gdLst>
                <a:gd name="T0" fmla="*/ 748 w 793"/>
                <a:gd name="T1" fmla="*/ 9 h 1296"/>
                <a:gd name="T2" fmla="*/ 746 w 793"/>
                <a:gd name="T3" fmla="*/ 103 h 1296"/>
                <a:gd name="T4" fmla="*/ 751 w 793"/>
                <a:gd name="T5" fmla="*/ 196 h 1296"/>
                <a:gd name="T6" fmla="*/ 767 w 793"/>
                <a:gd name="T7" fmla="*/ 383 h 1296"/>
                <a:gd name="T8" fmla="*/ 771 w 793"/>
                <a:gd name="T9" fmla="*/ 430 h 1296"/>
                <a:gd name="T10" fmla="*/ 775 w 793"/>
                <a:gd name="T11" fmla="*/ 524 h 1296"/>
                <a:gd name="T12" fmla="*/ 775 w 793"/>
                <a:gd name="T13" fmla="*/ 571 h 1296"/>
                <a:gd name="T14" fmla="*/ 770 w 793"/>
                <a:gd name="T15" fmla="*/ 663 h 1296"/>
                <a:gd name="T16" fmla="*/ 759 w 793"/>
                <a:gd name="T17" fmla="*/ 755 h 1296"/>
                <a:gd name="T18" fmla="*/ 752 w 793"/>
                <a:gd name="T19" fmla="*/ 799 h 1296"/>
                <a:gd name="T20" fmla="*/ 732 w 793"/>
                <a:gd name="T21" fmla="*/ 888 h 1296"/>
                <a:gd name="T22" fmla="*/ 718 w 793"/>
                <a:gd name="T23" fmla="*/ 932 h 1296"/>
                <a:gd name="T24" fmla="*/ 691 w 793"/>
                <a:gd name="T25" fmla="*/ 1008 h 1296"/>
                <a:gd name="T26" fmla="*/ 673 w 793"/>
                <a:gd name="T27" fmla="*/ 1044 h 1296"/>
                <a:gd name="T28" fmla="*/ 651 w 793"/>
                <a:gd name="T29" fmla="*/ 1078 h 1296"/>
                <a:gd name="T30" fmla="*/ 640 w 793"/>
                <a:gd name="T31" fmla="*/ 1093 h 1296"/>
                <a:gd name="T32" fmla="*/ 613 w 793"/>
                <a:gd name="T33" fmla="*/ 1119 h 1296"/>
                <a:gd name="T34" fmla="*/ 584 w 793"/>
                <a:gd name="T35" fmla="*/ 1141 h 1296"/>
                <a:gd name="T36" fmla="*/ 553 w 793"/>
                <a:gd name="T37" fmla="*/ 1160 h 1296"/>
                <a:gd name="T38" fmla="*/ 504 w 793"/>
                <a:gd name="T39" fmla="*/ 1183 h 1296"/>
                <a:gd name="T40" fmla="*/ 435 w 793"/>
                <a:gd name="T41" fmla="*/ 1205 h 1296"/>
                <a:gd name="T42" fmla="*/ 400 w 793"/>
                <a:gd name="T43" fmla="*/ 1214 h 1296"/>
                <a:gd name="T44" fmla="*/ 321 w 793"/>
                <a:gd name="T45" fmla="*/ 1229 h 1296"/>
                <a:gd name="T46" fmla="*/ 241 w 793"/>
                <a:gd name="T47" fmla="*/ 1242 h 1296"/>
                <a:gd name="T48" fmla="*/ 53 w 793"/>
                <a:gd name="T49" fmla="*/ 1273 h 1296"/>
                <a:gd name="T50" fmla="*/ 7 w 793"/>
                <a:gd name="T51" fmla="*/ 1280 h 1296"/>
                <a:gd name="T52" fmla="*/ 2 w 793"/>
                <a:gd name="T53" fmla="*/ 1283 h 1296"/>
                <a:gd name="T54" fmla="*/ 2 w 793"/>
                <a:gd name="T55" fmla="*/ 1289 h 1296"/>
                <a:gd name="T56" fmla="*/ 5 w 793"/>
                <a:gd name="T57" fmla="*/ 1295 h 1296"/>
                <a:gd name="T58" fmla="*/ 12 w 793"/>
                <a:gd name="T59" fmla="*/ 1296 h 1296"/>
                <a:gd name="T60" fmla="*/ 203 w 793"/>
                <a:gd name="T61" fmla="*/ 1265 h 1296"/>
                <a:gd name="T62" fmla="*/ 288 w 793"/>
                <a:gd name="T63" fmla="*/ 1252 h 1296"/>
                <a:gd name="T64" fmla="*/ 372 w 793"/>
                <a:gd name="T65" fmla="*/ 1238 h 1296"/>
                <a:gd name="T66" fmla="*/ 444 w 793"/>
                <a:gd name="T67" fmla="*/ 1221 h 1296"/>
                <a:gd name="T68" fmla="*/ 514 w 793"/>
                <a:gd name="T69" fmla="*/ 1198 h 1296"/>
                <a:gd name="T70" fmla="*/ 564 w 793"/>
                <a:gd name="T71" fmla="*/ 1175 h 1296"/>
                <a:gd name="T72" fmla="*/ 596 w 793"/>
                <a:gd name="T73" fmla="*/ 1156 h 1296"/>
                <a:gd name="T74" fmla="*/ 624 w 793"/>
                <a:gd name="T75" fmla="*/ 1132 h 1296"/>
                <a:gd name="T76" fmla="*/ 638 w 793"/>
                <a:gd name="T77" fmla="*/ 1121 h 1296"/>
                <a:gd name="T78" fmla="*/ 664 w 793"/>
                <a:gd name="T79" fmla="*/ 1090 h 1296"/>
                <a:gd name="T80" fmla="*/ 686 w 793"/>
                <a:gd name="T81" fmla="*/ 1056 h 1296"/>
                <a:gd name="T82" fmla="*/ 705 w 793"/>
                <a:gd name="T83" fmla="*/ 1020 h 1296"/>
                <a:gd name="T84" fmla="*/ 721 w 793"/>
                <a:gd name="T85" fmla="*/ 982 h 1296"/>
                <a:gd name="T86" fmla="*/ 748 w 793"/>
                <a:gd name="T87" fmla="*/ 897 h 1296"/>
                <a:gd name="T88" fmla="*/ 767 w 793"/>
                <a:gd name="T89" fmla="*/ 809 h 1296"/>
                <a:gd name="T90" fmla="*/ 775 w 793"/>
                <a:gd name="T91" fmla="*/ 762 h 1296"/>
                <a:gd name="T92" fmla="*/ 787 w 793"/>
                <a:gd name="T93" fmla="*/ 670 h 1296"/>
                <a:gd name="T94" fmla="*/ 791 w 793"/>
                <a:gd name="T95" fmla="*/ 576 h 1296"/>
                <a:gd name="T96" fmla="*/ 791 w 793"/>
                <a:gd name="T97" fmla="*/ 483 h 1296"/>
                <a:gd name="T98" fmla="*/ 789 w 793"/>
                <a:gd name="T99" fmla="*/ 436 h 1296"/>
                <a:gd name="T100" fmla="*/ 772 w 793"/>
                <a:gd name="T101" fmla="*/ 246 h 1296"/>
                <a:gd name="T102" fmla="*/ 767 w 793"/>
                <a:gd name="T103" fmla="*/ 151 h 1296"/>
                <a:gd name="T104" fmla="*/ 764 w 793"/>
                <a:gd name="T105" fmla="*/ 56 h 1296"/>
                <a:gd name="T106" fmla="*/ 765 w 793"/>
                <a:gd name="T107" fmla="*/ 9 h 1296"/>
                <a:gd name="T108" fmla="*/ 765 w 793"/>
                <a:gd name="T109" fmla="*/ 5 h 1296"/>
                <a:gd name="T110" fmla="*/ 761 w 793"/>
                <a:gd name="T111" fmla="*/ 0 h 1296"/>
                <a:gd name="T112" fmla="*/ 753 w 793"/>
                <a:gd name="T113" fmla="*/ 0 h 1296"/>
                <a:gd name="T114" fmla="*/ 749 w 793"/>
                <a:gd name="T115" fmla="*/ 5 h 1296"/>
                <a:gd name="T116" fmla="*/ 748 w 793"/>
                <a:gd name="T117" fmla="*/ 9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93" h="1296">
                  <a:moveTo>
                    <a:pt x="748" y="9"/>
                  </a:moveTo>
                  <a:lnTo>
                    <a:pt x="748" y="9"/>
                  </a:lnTo>
                  <a:lnTo>
                    <a:pt x="746" y="56"/>
                  </a:lnTo>
                  <a:lnTo>
                    <a:pt x="746" y="103"/>
                  </a:lnTo>
                  <a:lnTo>
                    <a:pt x="749" y="149"/>
                  </a:lnTo>
                  <a:lnTo>
                    <a:pt x="751" y="196"/>
                  </a:lnTo>
                  <a:lnTo>
                    <a:pt x="759" y="290"/>
                  </a:lnTo>
                  <a:lnTo>
                    <a:pt x="767" y="383"/>
                  </a:lnTo>
                  <a:lnTo>
                    <a:pt x="767" y="383"/>
                  </a:lnTo>
                  <a:lnTo>
                    <a:pt x="771" y="430"/>
                  </a:lnTo>
                  <a:lnTo>
                    <a:pt x="774" y="477"/>
                  </a:lnTo>
                  <a:lnTo>
                    <a:pt x="775" y="524"/>
                  </a:lnTo>
                  <a:lnTo>
                    <a:pt x="775" y="571"/>
                  </a:lnTo>
                  <a:lnTo>
                    <a:pt x="775" y="571"/>
                  </a:lnTo>
                  <a:lnTo>
                    <a:pt x="774" y="617"/>
                  </a:lnTo>
                  <a:lnTo>
                    <a:pt x="770" y="663"/>
                  </a:lnTo>
                  <a:lnTo>
                    <a:pt x="765" y="708"/>
                  </a:lnTo>
                  <a:lnTo>
                    <a:pt x="759" y="755"/>
                  </a:lnTo>
                  <a:lnTo>
                    <a:pt x="759" y="755"/>
                  </a:lnTo>
                  <a:lnTo>
                    <a:pt x="752" y="799"/>
                  </a:lnTo>
                  <a:lnTo>
                    <a:pt x="742" y="844"/>
                  </a:lnTo>
                  <a:lnTo>
                    <a:pt x="732" y="888"/>
                  </a:lnTo>
                  <a:lnTo>
                    <a:pt x="718" y="932"/>
                  </a:lnTo>
                  <a:lnTo>
                    <a:pt x="718" y="932"/>
                  </a:lnTo>
                  <a:lnTo>
                    <a:pt x="707" y="971"/>
                  </a:lnTo>
                  <a:lnTo>
                    <a:pt x="691" y="1008"/>
                  </a:lnTo>
                  <a:lnTo>
                    <a:pt x="682" y="1027"/>
                  </a:lnTo>
                  <a:lnTo>
                    <a:pt x="673" y="1044"/>
                  </a:lnTo>
                  <a:lnTo>
                    <a:pt x="663" y="1062"/>
                  </a:lnTo>
                  <a:lnTo>
                    <a:pt x="651" y="1078"/>
                  </a:lnTo>
                  <a:lnTo>
                    <a:pt x="651" y="1078"/>
                  </a:lnTo>
                  <a:lnTo>
                    <a:pt x="640" y="1093"/>
                  </a:lnTo>
                  <a:lnTo>
                    <a:pt x="626" y="1106"/>
                  </a:lnTo>
                  <a:lnTo>
                    <a:pt x="613" y="1119"/>
                  </a:lnTo>
                  <a:lnTo>
                    <a:pt x="599" y="1131"/>
                  </a:lnTo>
                  <a:lnTo>
                    <a:pt x="584" y="1141"/>
                  </a:lnTo>
                  <a:lnTo>
                    <a:pt x="570" y="1151"/>
                  </a:lnTo>
                  <a:lnTo>
                    <a:pt x="553" y="1160"/>
                  </a:lnTo>
                  <a:lnTo>
                    <a:pt x="537" y="1169"/>
                  </a:lnTo>
                  <a:lnTo>
                    <a:pt x="504" y="1183"/>
                  </a:lnTo>
                  <a:lnTo>
                    <a:pt x="470" y="1195"/>
                  </a:lnTo>
                  <a:lnTo>
                    <a:pt x="435" y="1205"/>
                  </a:lnTo>
                  <a:lnTo>
                    <a:pt x="400" y="1214"/>
                  </a:lnTo>
                  <a:lnTo>
                    <a:pt x="400" y="1214"/>
                  </a:lnTo>
                  <a:lnTo>
                    <a:pt x="361" y="1221"/>
                  </a:lnTo>
                  <a:lnTo>
                    <a:pt x="321" y="1229"/>
                  </a:lnTo>
                  <a:lnTo>
                    <a:pt x="241" y="1242"/>
                  </a:lnTo>
                  <a:lnTo>
                    <a:pt x="241" y="1242"/>
                  </a:lnTo>
                  <a:lnTo>
                    <a:pt x="53" y="1273"/>
                  </a:lnTo>
                  <a:lnTo>
                    <a:pt x="53" y="1273"/>
                  </a:lnTo>
                  <a:lnTo>
                    <a:pt x="7" y="1280"/>
                  </a:lnTo>
                  <a:lnTo>
                    <a:pt x="7" y="1280"/>
                  </a:lnTo>
                  <a:lnTo>
                    <a:pt x="3" y="1280"/>
                  </a:lnTo>
                  <a:lnTo>
                    <a:pt x="2" y="1283"/>
                  </a:lnTo>
                  <a:lnTo>
                    <a:pt x="0" y="1286"/>
                  </a:lnTo>
                  <a:lnTo>
                    <a:pt x="2" y="1289"/>
                  </a:lnTo>
                  <a:lnTo>
                    <a:pt x="3" y="1292"/>
                  </a:lnTo>
                  <a:lnTo>
                    <a:pt x="5" y="1295"/>
                  </a:lnTo>
                  <a:lnTo>
                    <a:pt x="7" y="1296"/>
                  </a:lnTo>
                  <a:lnTo>
                    <a:pt x="12" y="1296"/>
                  </a:lnTo>
                  <a:lnTo>
                    <a:pt x="12" y="1296"/>
                  </a:lnTo>
                  <a:lnTo>
                    <a:pt x="203" y="1265"/>
                  </a:lnTo>
                  <a:lnTo>
                    <a:pt x="203" y="1265"/>
                  </a:lnTo>
                  <a:lnTo>
                    <a:pt x="288" y="1252"/>
                  </a:lnTo>
                  <a:lnTo>
                    <a:pt x="372" y="1238"/>
                  </a:lnTo>
                  <a:lnTo>
                    <a:pt x="372" y="1238"/>
                  </a:lnTo>
                  <a:lnTo>
                    <a:pt x="407" y="1230"/>
                  </a:lnTo>
                  <a:lnTo>
                    <a:pt x="444" y="1221"/>
                  </a:lnTo>
                  <a:lnTo>
                    <a:pt x="479" y="1211"/>
                  </a:lnTo>
                  <a:lnTo>
                    <a:pt x="514" y="1198"/>
                  </a:lnTo>
                  <a:lnTo>
                    <a:pt x="548" y="1183"/>
                  </a:lnTo>
                  <a:lnTo>
                    <a:pt x="564" y="1175"/>
                  </a:lnTo>
                  <a:lnTo>
                    <a:pt x="580" y="1166"/>
                  </a:lnTo>
                  <a:lnTo>
                    <a:pt x="596" y="1156"/>
                  </a:lnTo>
                  <a:lnTo>
                    <a:pt x="610" y="1144"/>
                  </a:lnTo>
                  <a:lnTo>
                    <a:pt x="624" y="1132"/>
                  </a:lnTo>
                  <a:lnTo>
                    <a:pt x="638" y="1121"/>
                  </a:lnTo>
                  <a:lnTo>
                    <a:pt x="638" y="1121"/>
                  </a:lnTo>
                  <a:lnTo>
                    <a:pt x="651" y="1104"/>
                  </a:lnTo>
                  <a:lnTo>
                    <a:pt x="664" y="1090"/>
                  </a:lnTo>
                  <a:lnTo>
                    <a:pt x="676" y="1072"/>
                  </a:lnTo>
                  <a:lnTo>
                    <a:pt x="686" y="1056"/>
                  </a:lnTo>
                  <a:lnTo>
                    <a:pt x="697" y="1037"/>
                  </a:lnTo>
                  <a:lnTo>
                    <a:pt x="705" y="1020"/>
                  </a:lnTo>
                  <a:lnTo>
                    <a:pt x="721" y="982"/>
                  </a:lnTo>
                  <a:lnTo>
                    <a:pt x="721" y="982"/>
                  </a:lnTo>
                  <a:lnTo>
                    <a:pt x="736" y="939"/>
                  </a:lnTo>
                  <a:lnTo>
                    <a:pt x="748" y="897"/>
                  </a:lnTo>
                  <a:lnTo>
                    <a:pt x="758" y="853"/>
                  </a:lnTo>
                  <a:lnTo>
                    <a:pt x="767" y="809"/>
                  </a:lnTo>
                  <a:lnTo>
                    <a:pt x="767" y="809"/>
                  </a:lnTo>
                  <a:lnTo>
                    <a:pt x="775" y="762"/>
                  </a:lnTo>
                  <a:lnTo>
                    <a:pt x="783" y="715"/>
                  </a:lnTo>
                  <a:lnTo>
                    <a:pt x="787" y="670"/>
                  </a:lnTo>
                  <a:lnTo>
                    <a:pt x="790" y="623"/>
                  </a:lnTo>
                  <a:lnTo>
                    <a:pt x="791" y="576"/>
                  </a:lnTo>
                  <a:lnTo>
                    <a:pt x="793" y="530"/>
                  </a:lnTo>
                  <a:lnTo>
                    <a:pt x="791" y="483"/>
                  </a:lnTo>
                  <a:lnTo>
                    <a:pt x="789" y="436"/>
                  </a:lnTo>
                  <a:lnTo>
                    <a:pt x="789" y="436"/>
                  </a:lnTo>
                  <a:lnTo>
                    <a:pt x="781" y="341"/>
                  </a:lnTo>
                  <a:lnTo>
                    <a:pt x="772" y="246"/>
                  </a:lnTo>
                  <a:lnTo>
                    <a:pt x="770" y="199"/>
                  </a:lnTo>
                  <a:lnTo>
                    <a:pt x="767" y="151"/>
                  </a:lnTo>
                  <a:lnTo>
                    <a:pt x="764" y="104"/>
                  </a:lnTo>
                  <a:lnTo>
                    <a:pt x="764" y="56"/>
                  </a:lnTo>
                  <a:lnTo>
                    <a:pt x="764" y="56"/>
                  </a:lnTo>
                  <a:lnTo>
                    <a:pt x="765" y="9"/>
                  </a:lnTo>
                  <a:lnTo>
                    <a:pt x="765" y="9"/>
                  </a:lnTo>
                  <a:lnTo>
                    <a:pt x="765" y="5"/>
                  </a:lnTo>
                  <a:lnTo>
                    <a:pt x="764" y="2"/>
                  </a:lnTo>
                  <a:lnTo>
                    <a:pt x="761" y="0"/>
                  </a:lnTo>
                  <a:lnTo>
                    <a:pt x="756" y="0"/>
                  </a:lnTo>
                  <a:lnTo>
                    <a:pt x="753" y="0"/>
                  </a:lnTo>
                  <a:lnTo>
                    <a:pt x="751" y="2"/>
                  </a:lnTo>
                  <a:lnTo>
                    <a:pt x="749" y="5"/>
                  </a:lnTo>
                  <a:lnTo>
                    <a:pt x="748" y="9"/>
                  </a:lnTo>
                  <a:lnTo>
                    <a:pt x="74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2" name="Freeform 151">
              <a:extLst>
                <a:ext uri="{FF2B5EF4-FFF2-40B4-BE49-F238E27FC236}">
                  <a16:creationId xmlns:a16="http://schemas.microsoft.com/office/drawing/2014/main" id="{ED74E911-2DE4-57CE-C594-C7C095E82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4" y="1940"/>
              <a:ext cx="31" cy="402"/>
            </a:xfrm>
            <a:custGeom>
              <a:avLst/>
              <a:gdLst>
                <a:gd name="T0" fmla="*/ 76 w 93"/>
                <a:gd name="T1" fmla="*/ 7 h 1205"/>
                <a:gd name="T2" fmla="*/ 76 w 93"/>
                <a:gd name="T3" fmla="*/ 7 h 1205"/>
                <a:gd name="T4" fmla="*/ 69 w 93"/>
                <a:gd name="T5" fmla="*/ 493 h 1205"/>
                <a:gd name="T6" fmla="*/ 69 w 93"/>
                <a:gd name="T7" fmla="*/ 493 h 1205"/>
                <a:gd name="T8" fmla="*/ 61 w 93"/>
                <a:gd name="T9" fmla="*/ 974 h 1205"/>
                <a:gd name="T10" fmla="*/ 61 w 93"/>
                <a:gd name="T11" fmla="*/ 974 h 1205"/>
                <a:gd name="T12" fmla="*/ 58 w 93"/>
                <a:gd name="T13" fmla="*/ 1108 h 1205"/>
                <a:gd name="T14" fmla="*/ 58 w 93"/>
                <a:gd name="T15" fmla="*/ 1108 h 1205"/>
                <a:gd name="T16" fmla="*/ 58 w 93"/>
                <a:gd name="T17" fmla="*/ 1123 h 1205"/>
                <a:gd name="T18" fmla="*/ 57 w 93"/>
                <a:gd name="T19" fmla="*/ 1138 h 1205"/>
                <a:gd name="T20" fmla="*/ 56 w 93"/>
                <a:gd name="T21" fmla="*/ 1152 h 1205"/>
                <a:gd name="T22" fmla="*/ 50 w 93"/>
                <a:gd name="T23" fmla="*/ 1165 h 1205"/>
                <a:gd name="T24" fmla="*/ 50 w 93"/>
                <a:gd name="T25" fmla="*/ 1165 h 1205"/>
                <a:gd name="T26" fmla="*/ 42 w 93"/>
                <a:gd name="T27" fmla="*/ 1176 h 1205"/>
                <a:gd name="T28" fmla="*/ 38 w 93"/>
                <a:gd name="T29" fmla="*/ 1180 h 1205"/>
                <a:gd name="T30" fmla="*/ 34 w 93"/>
                <a:gd name="T31" fmla="*/ 1183 h 1205"/>
                <a:gd name="T32" fmla="*/ 28 w 93"/>
                <a:gd name="T33" fmla="*/ 1186 h 1205"/>
                <a:gd name="T34" fmla="*/ 22 w 93"/>
                <a:gd name="T35" fmla="*/ 1187 h 1205"/>
                <a:gd name="T36" fmla="*/ 16 w 93"/>
                <a:gd name="T37" fmla="*/ 1187 h 1205"/>
                <a:gd name="T38" fmla="*/ 10 w 93"/>
                <a:gd name="T39" fmla="*/ 1187 h 1205"/>
                <a:gd name="T40" fmla="*/ 10 w 93"/>
                <a:gd name="T41" fmla="*/ 1187 h 1205"/>
                <a:gd name="T42" fmla="*/ 6 w 93"/>
                <a:gd name="T43" fmla="*/ 1187 h 1205"/>
                <a:gd name="T44" fmla="*/ 3 w 93"/>
                <a:gd name="T45" fmla="*/ 1187 h 1205"/>
                <a:gd name="T46" fmla="*/ 2 w 93"/>
                <a:gd name="T47" fmla="*/ 1190 h 1205"/>
                <a:gd name="T48" fmla="*/ 0 w 93"/>
                <a:gd name="T49" fmla="*/ 1193 h 1205"/>
                <a:gd name="T50" fmla="*/ 0 w 93"/>
                <a:gd name="T51" fmla="*/ 1196 h 1205"/>
                <a:gd name="T52" fmla="*/ 0 w 93"/>
                <a:gd name="T53" fmla="*/ 1199 h 1205"/>
                <a:gd name="T54" fmla="*/ 2 w 93"/>
                <a:gd name="T55" fmla="*/ 1202 h 1205"/>
                <a:gd name="T56" fmla="*/ 6 w 93"/>
                <a:gd name="T57" fmla="*/ 1203 h 1205"/>
                <a:gd name="T58" fmla="*/ 6 w 93"/>
                <a:gd name="T59" fmla="*/ 1203 h 1205"/>
                <a:gd name="T60" fmla="*/ 18 w 93"/>
                <a:gd name="T61" fmla="*/ 1205 h 1205"/>
                <a:gd name="T62" fmla="*/ 29 w 93"/>
                <a:gd name="T63" fmla="*/ 1203 h 1205"/>
                <a:gd name="T64" fmla="*/ 39 w 93"/>
                <a:gd name="T65" fmla="*/ 1199 h 1205"/>
                <a:gd name="T66" fmla="*/ 48 w 93"/>
                <a:gd name="T67" fmla="*/ 1193 h 1205"/>
                <a:gd name="T68" fmla="*/ 57 w 93"/>
                <a:gd name="T69" fmla="*/ 1184 h 1205"/>
                <a:gd name="T70" fmla="*/ 64 w 93"/>
                <a:gd name="T71" fmla="*/ 1176 h 1205"/>
                <a:gd name="T72" fmla="*/ 69 w 93"/>
                <a:gd name="T73" fmla="*/ 1164 h 1205"/>
                <a:gd name="T74" fmla="*/ 72 w 93"/>
                <a:gd name="T75" fmla="*/ 1154 h 1205"/>
                <a:gd name="T76" fmla="*/ 72 w 93"/>
                <a:gd name="T77" fmla="*/ 1154 h 1205"/>
                <a:gd name="T78" fmla="*/ 75 w 93"/>
                <a:gd name="T79" fmla="*/ 1140 h 1205"/>
                <a:gd name="T80" fmla="*/ 76 w 93"/>
                <a:gd name="T81" fmla="*/ 1126 h 1205"/>
                <a:gd name="T82" fmla="*/ 76 w 93"/>
                <a:gd name="T83" fmla="*/ 1100 h 1205"/>
                <a:gd name="T84" fmla="*/ 76 w 93"/>
                <a:gd name="T85" fmla="*/ 1100 h 1205"/>
                <a:gd name="T86" fmla="*/ 77 w 93"/>
                <a:gd name="T87" fmla="*/ 1035 h 1205"/>
                <a:gd name="T88" fmla="*/ 77 w 93"/>
                <a:gd name="T89" fmla="*/ 1035 h 1205"/>
                <a:gd name="T90" fmla="*/ 82 w 93"/>
                <a:gd name="T91" fmla="*/ 787 h 1205"/>
                <a:gd name="T92" fmla="*/ 82 w 93"/>
                <a:gd name="T93" fmla="*/ 787 h 1205"/>
                <a:gd name="T94" fmla="*/ 89 w 93"/>
                <a:gd name="T95" fmla="*/ 288 h 1205"/>
                <a:gd name="T96" fmla="*/ 89 w 93"/>
                <a:gd name="T97" fmla="*/ 288 h 1205"/>
                <a:gd name="T98" fmla="*/ 93 w 93"/>
                <a:gd name="T99" fmla="*/ 7 h 1205"/>
                <a:gd name="T100" fmla="*/ 93 w 93"/>
                <a:gd name="T101" fmla="*/ 7 h 1205"/>
                <a:gd name="T102" fmla="*/ 92 w 93"/>
                <a:gd name="T103" fmla="*/ 4 h 1205"/>
                <a:gd name="T104" fmla="*/ 91 w 93"/>
                <a:gd name="T105" fmla="*/ 1 h 1205"/>
                <a:gd name="T106" fmla="*/ 88 w 93"/>
                <a:gd name="T107" fmla="*/ 0 h 1205"/>
                <a:gd name="T108" fmla="*/ 85 w 93"/>
                <a:gd name="T109" fmla="*/ 0 h 1205"/>
                <a:gd name="T110" fmla="*/ 82 w 93"/>
                <a:gd name="T111" fmla="*/ 0 h 1205"/>
                <a:gd name="T112" fmla="*/ 79 w 93"/>
                <a:gd name="T113" fmla="*/ 1 h 1205"/>
                <a:gd name="T114" fmla="*/ 76 w 93"/>
                <a:gd name="T115" fmla="*/ 4 h 1205"/>
                <a:gd name="T116" fmla="*/ 76 w 93"/>
                <a:gd name="T117" fmla="*/ 7 h 1205"/>
                <a:gd name="T118" fmla="*/ 76 w 93"/>
                <a:gd name="T119" fmla="*/ 7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" h="1205">
                  <a:moveTo>
                    <a:pt x="76" y="7"/>
                  </a:moveTo>
                  <a:lnTo>
                    <a:pt x="76" y="7"/>
                  </a:lnTo>
                  <a:lnTo>
                    <a:pt x="69" y="493"/>
                  </a:lnTo>
                  <a:lnTo>
                    <a:pt x="69" y="493"/>
                  </a:lnTo>
                  <a:lnTo>
                    <a:pt x="61" y="974"/>
                  </a:lnTo>
                  <a:lnTo>
                    <a:pt x="61" y="974"/>
                  </a:lnTo>
                  <a:lnTo>
                    <a:pt x="58" y="1108"/>
                  </a:lnTo>
                  <a:lnTo>
                    <a:pt x="58" y="1108"/>
                  </a:lnTo>
                  <a:lnTo>
                    <a:pt x="58" y="1123"/>
                  </a:lnTo>
                  <a:lnTo>
                    <a:pt x="57" y="1138"/>
                  </a:lnTo>
                  <a:lnTo>
                    <a:pt x="56" y="1152"/>
                  </a:lnTo>
                  <a:lnTo>
                    <a:pt x="50" y="1165"/>
                  </a:lnTo>
                  <a:lnTo>
                    <a:pt x="50" y="1165"/>
                  </a:lnTo>
                  <a:lnTo>
                    <a:pt x="42" y="1176"/>
                  </a:lnTo>
                  <a:lnTo>
                    <a:pt x="38" y="1180"/>
                  </a:lnTo>
                  <a:lnTo>
                    <a:pt x="34" y="1183"/>
                  </a:lnTo>
                  <a:lnTo>
                    <a:pt x="28" y="1186"/>
                  </a:lnTo>
                  <a:lnTo>
                    <a:pt x="22" y="1187"/>
                  </a:lnTo>
                  <a:lnTo>
                    <a:pt x="16" y="1187"/>
                  </a:lnTo>
                  <a:lnTo>
                    <a:pt x="10" y="1187"/>
                  </a:lnTo>
                  <a:lnTo>
                    <a:pt x="10" y="1187"/>
                  </a:lnTo>
                  <a:lnTo>
                    <a:pt x="6" y="1187"/>
                  </a:lnTo>
                  <a:lnTo>
                    <a:pt x="3" y="1187"/>
                  </a:lnTo>
                  <a:lnTo>
                    <a:pt x="2" y="1190"/>
                  </a:lnTo>
                  <a:lnTo>
                    <a:pt x="0" y="1193"/>
                  </a:lnTo>
                  <a:lnTo>
                    <a:pt x="0" y="1196"/>
                  </a:lnTo>
                  <a:lnTo>
                    <a:pt x="0" y="1199"/>
                  </a:lnTo>
                  <a:lnTo>
                    <a:pt x="2" y="1202"/>
                  </a:lnTo>
                  <a:lnTo>
                    <a:pt x="6" y="1203"/>
                  </a:lnTo>
                  <a:lnTo>
                    <a:pt x="6" y="1203"/>
                  </a:lnTo>
                  <a:lnTo>
                    <a:pt x="18" y="1205"/>
                  </a:lnTo>
                  <a:lnTo>
                    <a:pt x="29" y="1203"/>
                  </a:lnTo>
                  <a:lnTo>
                    <a:pt x="39" y="1199"/>
                  </a:lnTo>
                  <a:lnTo>
                    <a:pt x="48" y="1193"/>
                  </a:lnTo>
                  <a:lnTo>
                    <a:pt x="57" y="1184"/>
                  </a:lnTo>
                  <a:lnTo>
                    <a:pt x="64" y="1176"/>
                  </a:lnTo>
                  <a:lnTo>
                    <a:pt x="69" y="1164"/>
                  </a:lnTo>
                  <a:lnTo>
                    <a:pt x="72" y="1154"/>
                  </a:lnTo>
                  <a:lnTo>
                    <a:pt x="72" y="1154"/>
                  </a:lnTo>
                  <a:lnTo>
                    <a:pt x="75" y="1140"/>
                  </a:lnTo>
                  <a:lnTo>
                    <a:pt x="76" y="1126"/>
                  </a:lnTo>
                  <a:lnTo>
                    <a:pt x="76" y="1100"/>
                  </a:lnTo>
                  <a:lnTo>
                    <a:pt x="76" y="1100"/>
                  </a:lnTo>
                  <a:lnTo>
                    <a:pt x="77" y="1035"/>
                  </a:lnTo>
                  <a:lnTo>
                    <a:pt x="77" y="1035"/>
                  </a:lnTo>
                  <a:lnTo>
                    <a:pt x="82" y="787"/>
                  </a:lnTo>
                  <a:lnTo>
                    <a:pt x="82" y="787"/>
                  </a:lnTo>
                  <a:lnTo>
                    <a:pt x="89" y="288"/>
                  </a:lnTo>
                  <a:lnTo>
                    <a:pt x="89" y="288"/>
                  </a:lnTo>
                  <a:lnTo>
                    <a:pt x="93" y="7"/>
                  </a:lnTo>
                  <a:lnTo>
                    <a:pt x="93" y="7"/>
                  </a:lnTo>
                  <a:lnTo>
                    <a:pt x="92" y="4"/>
                  </a:lnTo>
                  <a:lnTo>
                    <a:pt x="91" y="1"/>
                  </a:lnTo>
                  <a:lnTo>
                    <a:pt x="88" y="0"/>
                  </a:lnTo>
                  <a:lnTo>
                    <a:pt x="85" y="0"/>
                  </a:lnTo>
                  <a:lnTo>
                    <a:pt x="82" y="0"/>
                  </a:lnTo>
                  <a:lnTo>
                    <a:pt x="79" y="1"/>
                  </a:lnTo>
                  <a:lnTo>
                    <a:pt x="76" y="4"/>
                  </a:lnTo>
                  <a:lnTo>
                    <a:pt x="76" y="7"/>
                  </a:lnTo>
                  <a:lnTo>
                    <a:pt x="7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3" name="Freeform 152">
              <a:extLst>
                <a:ext uri="{FF2B5EF4-FFF2-40B4-BE49-F238E27FC236}">
                  <a16:creationId xmlns:a16="http://schemas.microsoft.com/office/drawing/2014/main" id="{AB3677A4-687C-70B4-3CB1-2088322E5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1" y="1401"/>
              <a:ext cx="92" cy="936"/>
            </a:xfrm>
            <a:custGeom>
              <a:avLst/>
              <a:gdLst>
                <a:gd name="T0" fmla="*/ 259 w 276"/>
                <a:gd name="T1" fmla="*/ 9 h 2810"/>
                <a:gd name="T2" fmla="*/ 226 w 276"/>
                <a:gd name="T3" fmla="*/ 287 h 2810"/>
                <a:gd name="T4" fmla="*/ 187 w 276"/>
                <a:gd name="T5" fmla="*/ 565 h 2810"/>
                <a:gd name="T6" fmla="*/ 146 w 276"/>
                <a:gd name="T7" fmla="*/ 840 h 2810"/>
                <a:gd name="T8" fmla="*/ 107 w 276"/>
                <a:gd name="T9" fmla="*/ 1116 h 2810"/>
                <a:gd name="T10" fmla="*/ 69 w 276"/>
                <a:gd name="T11" fmla="*/ 1389 h 2810"/>
                <a:gd name="T12" fmla="*/ 37 w 276"/>
                <a:gd name="T13" fmla="*/ 1664 h 2810"/>
                <a:gd name="T14" fmla="*/ 23 w 276"/>
                <a:gd name="T15" fmla="*/ 1802 h 2810"/>
                <a:gd name="T16" fmla="*/ 6 w 276"/>
                <a:gd name="T17" fmla="*/ 2078 h 2810"/>
                <a:gd name="T18" fmla="*/ 0 w 276"/>
                <a:gd name="T19" fmla="*/ 2217 h 2810"/>
                <a:gd name="T20" fmla="*/ 0 w 276"/>
                <a:gd name="T21" fmla="*/ 2349 h 2810"/>
                <a:gd name="T22" fmla="*/ 6 w 276"/>
                <a:gd name="T23" fmla="*/ 2481 h 2810"/>
                <a:gd name="T24" fmla="*/ 22 w 276"/>
                <a:gd name="T25" fmla="*/ 2611 h 2810"/>
                <a:gd name="T26" fmla="*/ 42 w 276"/>
                <a:gd name="T27" fmla="*/ 2707 h 2810"/>
                <a:gd name="T28" fmla="*/ 51 w 276"/>
                <a:gd name="T29" fmla="*/ 2739 h 2810"/>
                <a:gd name="T30" fmla="*/ 72 w 276"/>
                <a:gd name="T31" fmla="*/ 2804 h 2810"/>
                <a:gd name="T32" fmla="*/ 73 w 276"/>
                <a:gd name="T33" fmla="*/ 2807 h 2810"/>
                <a:gd name="T34" fmla="*/ 79 w 276"/>
                <a:gd name="T35" fmla="*/ 2810 h 2810"/>
                <a:gd name="T36" fmla="*/ 86 w 276"/>
                <a:gd name="T37" fmla="*/ 2808 h 2810"/>
                <a:gd name="T38" fmla="*/ 89 w 276"/>
                <a:gd name="T39" fmla="*/ 2802 h 2810"/>
                <a:gd name="T40" fmla="*/ 89 w 276"/>
                <a:gd name="T41" fmla="*/ 2799 h 2810"/>
                <a:gd name="T42" fmla="*/ 69 w 276"/>
                <a:gd name="T43" fmla="*/ 2735 h 2810"/>
                <a:gd name="T44" fmla="*/ 53 w 276"/>
                <a:gd name="T45" fmla="*/ 2672 h 2810"/>
                <a:gd name="T46" fmla="*/ 31 w 276"/>
                <a:gd name="T47" fmla="*/ 2541 h 2810"/>
                <a:gd name="T48" fmla="*/ 19 w 276"/>
                <a:gd name="T49" fmla="*/ 2409 h 2810"/>
                <a:gd name="T50" fmla="*/ 18 w 276"/>
                <a:gd name="T51" fmla="*/ 2277 h 2810"/>
                <a:gd name="T52" fmla="*/ 18 w 276"/>
                <a:gd name="T53" fmla="*/ 2209 h 2810"/>
                <a:gd name="T54" fmla="*/ 26 w 276"/>
                <a:gd name="T55" fmla="*/ 2001 h 2810"/>
                <a:gd name="T56" fmla="*/ 48 w 276"/>
                <a:gd name="T57" fmla="*/ 1726 h 2810"/>
                <a:gd name="T58" fmla="*/ 63 w 276"/>
                <a:gd name="T59" fmla="*/ 1588 h 2810"/>
                <a:gd name="T60" fmla="*/ 96 w 276"/>
                <a:gd name="T61" fmla="*/ 1312 h 2810"/>
                <a:gd name="T62" fmla="*/ 115 w 276"/>
                <a:gd name="T63" fmla="*/ 1174 h 2810"/>
                <a:gd name="T64" fmla="*/ 196 w 276"/>
                <a:gd name="T65" fmla="*/ 626 h 2810"/>
                <a:gd name="T66" fmla="*/ 216 w 276"/>
                <a:gd name="T67" fmla="*/ 489 h 2810"/>
                <a:gd name="T68" fmla="*/ 253 w 276"/>
                <a:gd name="T69" fmla="*/ 215 h 2810"/>
                <a:gd name="T70" fmla="*/ 269 w 276"/>
                <a:gd name="T71" fmla="*/ 78 h 2810"/>
                <a:gd name="T72" fmla="*/ 276 w 276"/>
                <a:gd name="T73" fmla="*/ 9 h 2810"/>
                <a:gd name="T74" fmla="*/ 275 w 276"/>
                <a:gd name="T75" fmla="*/ 3 h 2810"/>
                <a:gd name="T76" fmla="*/ 269 w 276"/>
                <a:gd name="T77" fmla="*/ 0 h 2810"/>
                <a:gd name="T78" fmla="*/ 263 w 276"/>
                <a:gd name="T79" fmla="*/ 3 h 2810"/>
                <a:gd name="T80" fmla="*/ 259 w 276"/>
                <a:gd name="T81" fmla="*/ 9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6" h="2810">
                  <a:moveTo>
                    <a:pt x="259" y="9"/>
                  </a:moveTo>
                  <a:lnTo>
                    <a:pt x="259" y="9"/>
                  </a:lnTo>
                  <a:lnTo>
                    <a:pt x="244" y="148"/>
                  </a:lnTo>
                  <a:lnTo>
                    <a:pt x="226" y="287"/>
                  </a:lnTo>
                  <a:lnTo>
                    <a:pt x="207" y="426"/>
                  </a:lnTo>
                  <a:lnTo>
                    <a:pt x="187" y="565"/>
                  </a:lnTo>
                  <a:lnTo>
                    <a:pt x="187" y="565"/>
                  </a:lnTo>
                  <a:lnTo>
                    <a:pt x="146" y="840"/>
                  </a:lnTo>
                  <a:lnTo>
                    <a:pt x="107" y="1116"/>
                  </a:lnTo>
                  <a:lnTo>
                    <a:pt x="107" y="1116"/>
                  </a:lnTo>
                  <a:lnTo>
                    <a:pt x="86" y="1252"/>
                  </a:lnTo>
                  <a:lnTo>
                    <a:pt x="69" y="1389"/>
                  </a:lnTo>
                  <a:lnTo>
                    <a:pt x="51" y="1527"/>
                  </a:lnTo>
                  <a:lnTo>
                    <a:pt x="37" y="1664"/>
                  </a:lnTo>
                  <a:lnTo>
                    <a:pt x="37" y="1664"/>
                  </a:lnTo>
                  <a:lnTo>
                    <a:pt x="23" y="1802"/>
                  </a:lnTo>
                  <a:lnTo>
                    <a:pt x="13" y="1939"/>
                  </a:lnTo>
                  <a:lnTo>
                    <a:pt x="6" y="2078"/>
                  </a:lnTo>
                  <a:lnTo>
                    <a:pt x="0" y="2217"/>
                  </a:lnTo>
                  <a:lnTo>
                    <a:pt x="0" y="2217"/>
                  </a:lnTo>
                  <a:lnTo>
                    <a:pt x="0" y="2283"/>
                  </a:lnTo>
                  <a:lnTo>
                    <a:pt x="0" y="2349"/>
                  </a:lnTo>
                  <a:lnTo>
                    <a:pt x="3" y="2415"/>
                  </a:lnTo>
                  <a:lnTo>
                    <a:pt x="6" y="2481"/>
                  </a:lnTo>
                  <a:lnTo>
                    <a:pt x="13" y="2546"/>
                  </a:lnTo>
                  <a:lnTo>
                    <a:pt x="22" y="2611"/>
                  </a:lnTo>
                  <a:lnTo>
                    <a:pt x="35" y="2675"/>
                  </a:lnTo>
                  <a:lnTo>
                    <a:pt x="42" y="2707"/>
                  </a:lnTo>
                  <a:lnTo>
                    <a:pt x="51" y="2739"/>
                  </a:lnTo>
                  <a:lnTo>
                    <a:pt x="51" y="2739"/>
                  </a:lnTo>
                  <a:lnTo>
                    <a:pt x="61" y="2772"/>
                  </a:lnTo>
                  <a:lnTo>
                    <a:pt x="72" y="2804"/>
                  </a:lnTo>
                  <a:lnTo>
                    <a:pt x="72" y="2804"/>
                  </a:lnTo>
                  <a:lnTo>
                    <a:pt x="73" y="2807"/>
                  </a:lnTo>
                  <a:lnTo>
                    <a:pt x="76" y="2808"/>
                  </a:lnTo>
                  <a:lnTo>
                    <a:pt x="79" y="2810"/>
                  </a:lnTo>
                  <a:lnTo>
                    <a:pt x="83" y="2810"/>
                  </a:lnTo>
                  <a:lnTo>
                    <a:pt x="86" y="2808"/>
                  </a:lnTo>
                  <a:lnTo>
                    <a:pt x="88" y="2805"/>
                  </a:lnTo>
                  <a:lnTo>
                    <a:pt x="89" y="2802"/>
                  </a:lnTo>
                  <a:lnTo>
                    <a:pt x="89" y="2799"/>
                  </a:lnTo>
                  <a:lnTo>
                    <a:pt x="89" y="2799"/>
                  </a:lnTo>
                  <a:lnTo>
                    <a:pt x="77" y="2767"/>
                  </a:lnTo>
                  <a:lnTo>
                    <a:pt x="69" y="2735"/>
                  </a:lnTo>
                  <a:lnTo>
                    <a:pt x="60" y="2704"/>
                  </a:lnTo>
                  <a:lnTo>
                    <a:pt x="53" y="2672"/>
                  </a:lnTo>
                  <a:lnTo>
                    <a:pt x="40" y="2606"/>
                  </a:lnTo>
                  <a:lnTo>
                    <a:pt x="31" y="2541"/>
                  </a:lnTo>
                  <a:lnTo>
                    <a:pt x="23" y="2475"/>
                  </a:lnTo>
                  <a:lnTo>
                    <a:pt x="19" y="2409"/>
                  </a:lnTo>
                  <a:lnTo>
                    <a:pt x="18" y="2343"/>
                  </a:lnTo>
                  <a:lnTo>
                    <a:pt x="18" y="2277"/>
                  </a:lnTo>
                  <a:lnTo>
                    <a:pt x="18" y="2277"/>
                  </a:lnTo>
                  <a:lnTo>
                    <a:pt x="18" y="2209"/>
                  </a:lnTo>
                  <a:lnTo>
                    <a:pt x="21" y="2138"/>
                  </a:lnTo>
                  <a:lnTo>
                    <a:pt x="26" y="2001"/>
                  </a:lnTo>
                  <a:lnTo>
                    <a:pt x="37" y="1863"/>
                  </a:lnTo>
                  <a:lnTo>
                    <a:pt x="48" y="1726"/>
                  </a:lnTo>
                  <a:lnTo>
                    <a:pt x="48" y="1726"/>
                  </a:lnTo>
                  <a:lnTo>
                    <a:pt x="63" y="1588"/>
                  </a:lnTo>
                  <a:lnTo>
                    <a:pt x="79" y="1449"/>
                  </a:lnTo>
                  <a:lnTo>
                    <a:pt x="96" y="1312"/>
                  </a:lnTo>
                  <a:lnTo>
                    <a:pt x="115" y="1174"/>
                  </a:lnTo>
                  <a:lnTo>
                    <a:pt x="115" y="1174"/>
                  </a:lnTo>
                  <a:lnTo>
                    <a:pt x="155" y="900"/>
                  </a:lnTo>
                  <a:lnTo>
                    <a:pt x="196" y="626"/>
                  </a:lnTo>
                  <a:lnTo>
                    <a:pt x="196" y="626"/>
                  </a:lnTo>
                  <a:lnTo>
                    <a:pt x="216" y="489"/>
                  </a:lnTo>
                  <a:lnTo>
                    <a:pt x="235" y="351"/>
                  </a:lnTo>
                  <a:lnTo>
                    <a:pt x="253" y="215"/>
                  </a:lnTo>
                  <a:lnTo>
                    <a:pt x="269" y="78"/>
                  </a:lnTo>
                  <a:lnTo>
                    <a:pt x="269" y="78"/>
                  </a:lnTo>
                  <a:lnTo>
                    <a:pt x="276" y="9"/>
                  </a:lnTo>
                  <a:lnTo>
                    <a:pt x="276" y="9"/>
                  </a:lnTo>
                  <a:lnTo>
                    <a:pt x="276" y="6"/>
                  </a:lnTo>
                  <a:lnTo>
                    <a:pt x="275" y="3"/>
                  </a:lnTo>
                  <a:lnTo>
                    <a:pt x="272" y="1"/>
                  </a:lnTo>
                  <a:lnTo>
                    <a:pt x="269" y="0"/>
                  </a:lnTo>
                  <a:lnTo>
                    <a:pt x="266" y="1"/>
                  </a:lnTo>
                  <a:lnTo>
                    <a:pt x="263" y="3"/>
                  </a:lnTo>
                  <a:lnTo>
                    <a:pt x="260" y="6"/>
                  </a:lnTo>
                  <a:lnTo>
                    <a:pt x="259" y="9"/>
                  </a:lnTo>
                  <a:lnTo>
                    <a:pt x="25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4" name="Freeform 153">
              <a:extLst>
                <a:ext uri="{FF2B5EF4-FFF2-40B4-BE49-F238E27FC236}">
                  <a16:creationId xmlns:a16="http://schemas.microsoft.com/office/drawing/2014/main" id="{6A9DA287-6CB6-44A3-B82D-9C9A1B5CD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7" y="2342"/>
              <a:ext cx="874" cy="66"/>
            </a:xfrm>
            <a:custGeom>
              <a:avLst/>
              <a:gdLst>
                <a:gd name="T0" fmla="*/ 2578 w 2620"/>
                <a:gd name="T1" fmla="*/ 12 h 200"/>
                <a:gd name="T2" fmla="*/ 2416 w 2620"/>
                <a:gd name="T3" fmla="*/ 50 h 200"/>
                <a:gd name="T4" fmla="*/ 2220 w 2620"/>
                <a:gd name="T5" fmla="*/ 77 h 200"/>
                <a:gd name="T6" fmla="*/ 2022 w 2620"/>
                <a:gd name="T7" fmla="*/ 99 h 200"/>
                <a:gd name="T8" fmla="*/ 1823 w 2620"/>
                <a:gd name="T9" fmla="*/ 129 h 200"/>
                <a:gd name="T10" fmla="*/ 1684 w 2620"/>
                <a:gd name="T11" fmla="*/ 148 h 200"/>
                <a:gd name="T12" fmla="*/ 1616 w 2620"/>
                <a:gd name="T13" fmla="*/ 150 h 200"/>
                <a:gd name="T14" fmla="*/ 1479 w 2620"/>
                <a:gd name="T15" fmla="*/ 150 h 200"/>
                <a:gd name="T16" fmla="*/ 1410 w 2620"/>
                <a:gd name="T17" fmla="*/ 153 h 200"/>
                <a:gd name="T18" fmla="*/ 1280 w 2620"/>
                <a:gd name="T19" fmla="*/ 174 h 200"/>
                <a:gd name="T20" fmla="*/ 1251 w 2620"/>
                <a:gd name="T21" fmla="*/ 177 h 200"/>
                <a:gd name="T22" fmla="*/ 1217 w 2620"/>
                <a:gd name="T23" fmla="*/ 175 h 200"/>
                <a:gd name="T24" fmla="*/ 1134 w 2620"/>
                <a:gd name="T25" fmla="*/ 180 h 200"/>
                <a:gd name="T26" fmla="*/ 1000 w 2620"/>
                <a:gd name="T27" fmla="*/ 183 h 200"/>
                <a:gd name="T28" fmla="*/ 795 w 2620"/>
                <a:gd name="T29" fmla="*/ 174 h 200"/>
                <a:gd name="T30" fmla="*/ 594 w 2620"/>
                <a:gd name="T31" fmla="*/ 149 h 200"/>
                <a:gd name="T32" fmla="*/ 461 w 2620"/>
                <a:gd name="T33" fmla="*/ 124 h 200"/>
                <a:gd name="T34" fmla="*/ 330 w 2620"/>
                <a:gd name="T35" fmla="*/ 95 h 200"/>
                <a:gd name="T36" fmla="*/ 198 w 2620"/>
                <a:gd name="T37" fmla="*/ 60 h 200"/>
                <a:gd name="T38" fmla="*/ 70 w 2620"/>
                <a:gd name="T39" fmla="*/ 26 h 200"/>
                <a:gd name="T40" fmla="*/ 8 w 2620"/>
                <a:gd name="T41" fmla="*/ 19 h 200"/>
                <a:gd name="T42" fmla="*/ 1 w 2620"/>
                <a:gd name="T43" fmla="*/ 20 h 200"/>
                <a:gd name="T44" fmla="*/ 0 w 2620"/>
                <a:gd name="T45" fmla="*/ 31 h 200"/>
                <a:gd name="T46" fmla="*/ 8 w 2620"/>
                <a:gd name="T47" fmla="*/ 36 h 200"/>
                <a:gd name="T48" fmla="*/ 74 w 2620"/>
                <a:gd name="T49" fmla="*/ 45 h 200"/>
                <a:gd name="T50" fmla="*/ 138 w 2620"/>
                <a:gd name="T51" fmla="*/ 61 h 200"/>
                <a:gd name="T52" fmla="*/ 270 w 2620"/>
                <a:gd name="T53" fmla="*/ 98 h 200"/>
                <a:gd name="T54" fmla="*/ 468 w 2620"/>
                <a:gd name="T55" fmla="*/ 143 h 200"/>
                <a:gd name="T56" fmla="*/ 603 w 2620"/>
                <a:gd name="T57" fmla="*/ 168 h 200"/>
                <a:gd name="T58" fmla="*/ 803 w 2620"/>
                <a:gd name="T59" fmla="*/ 191 h 200"/>
                <a:gd name="T60" fmla="*/ 1005 w 2620"/>
                <a:gd name="T61" fmla="*/ 200 h 200"/>
                <a:gd name="T62" fmla="*/ 1103 w 2620"/>
                <a:gd name="T63" fmla="*/ 197 h 200"/>
                <a:gd name="T64" fmla="*/ 1197 w 2620"/>
                <a:gd name="T65" fmla="*/ 193 h 200"/>
                <a:gd name="T66" fmla="*/ 1252 w 2620"/>
                <a:gd name="T67" fmla="*/ 194 h 200"/>
                <a:gd name="T68" fmla="*/ 1280 w 2620"/>
                <a:gd name="T69" fmla="*/ 191 h 200"/>
                <a:gd name="T70" fmla="*/ 1346 w 2620"/>
                <a:gd name="T71" fmla="*/ 178 h 200"/>
                <a:gd name="T72" fmla="*/ 1449 w 2620"/>
                <a:gd name="T73" fmla="*/ 169 h 200"/>
                <a:gd name="T74" fmla="*/ 1554 w 2620"/>
                <a:gd name="T75" fmla="*/ 168 h 200"/>
                <a:gd name="T76" fmla="*/ 1657 w 2620"/>
                <a:gd name="T77" fmla="*/ 167 h 200"/>
                <a:gd name="T78" fmla="*/ 1757 w 2620"/>
                <a:gd name="T79" fmla="*/ 156 h 200"/>
                <a:gd name="T80" fmla="*/ 1962 w 2620"/>
                <a:gd name="T81" fmla="*/ 126 h 200"/>
                <a:gd name="T82" fmla="*/ 2160 w 2620"/>
                <a:gd name="T83" fmla="*/ 101 h 200"/>
                <a:gd name="T84" fmla="*/ 2423 w 2620"/>
                <a:gd name="T85" fmla="*/ 66 h 200"/>
                <a:gd name="T86" fmla="*/ 2552 w 2620"/>
                <a:gd name="T87" fmla="*/ 36 h 200"/>
                <a:gd name="T88" fmla="*/ 2617 w 2620"/>
                <a:gd name="T89" fmla="*/ 16 h 200"/>
                <a:gd name="T90" fmla="*/ 2620 w 2620"/>
                <a:gd name="T91" fmla="*/ 7 h 200"/>
                <a:gd name="T92" fmla="*/ 2613 w 2620"/>
                <a:gd name="T9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0" h="200">
                  <a:moveTo>
                    <a:pt x="2609" y="1"/>
                  </a:moveTo>
                  <a:lnTo>
                    <a:pt x="2609" y="1"/>
                  </a:lnTo>
                  <a:lnTo>
                    <a:pt x="2578" y="12"/>
                  </a:lnTo>
                  <a:lnTo>
                    <a:pt x="2546" y="20"/>
                  </a:lnTo>
                  <a:lnTo>
                    <a:pt x="2481" y="36"/>
                  </a:lnTo>
                  <a:lnTo>
                    <a:pt x="2416" y="50"/>
                  </a:lnTo>
                  <a:lnTo>
                    <a:pt x="2352" y="60"/>
                  </a:lnTo>
                  <a:lnTo>
                    <a:pt x="2286" y="69"/>
                  </a:lnTo>
                  <a:lnTo>
                    <a:pt x="2220" y="77"/>
                  </a:lnTo>
                  <a:lnTo>
                    <a:pt x="2087" y="92"/>
                  </a:lnTo>
                  <a:lnTo>
                    <a:pt x="2087" y="92"/>
                  </a:lnTo>
                  <a:lnTo>
                    <a:pt x="2022" y="99"/>
                  </a:lnTo>
                  <a:lnTo>
                    <a:pt x="1956" y="108"/>
                  </a:lnTo>
                  <a:lnTo>
                    <a:pt x="1823" y="129"/>
                  </a:lnTo>
                  <a:lnTo>
                    <a:pt x="1823" y="129"/>
                  </a:lnTo>
                  <a:lnTo>
                    <a:pt x="1754" y="139"/>
                  </a:lnTo>
                  <a:lnTo>
                    <a:pt x="1719" y="143"/>
                  </a:lnTo>
                  <a:lnTo>
                    <a:pt x="1684" y="148"/>
                  </a:lnTo>
                  <a:lnTo>
                    <a:pt x="1684" y="148"/>
                  </a:lnTo>
                  <a:lnTo>
                    <a:pt x="1651" y="149"/>
                  </a:lnTo>
                  <a:lnTo>
                    <a:pt x="1616" y="150"/>
                  </a:lnTo>
                  <a:lnTo>
                    <a:pt x="1547" y="150"/>
                  </a:lnTo>
                  <a:lnTo>
                    <a:pt x="1547" y="150"/>
                  </a:lnTo>
                  <a:lnTo>
                    <a:pt x="1479" y="150"/>
                  </a:lnTo>
                  <a:lnTo>
                    <a:pt x="1445" y="152"/>
                  </a:lnTo>
                  <a:lnTo>
                    <a:pt x="1410" y="153"/>
                  </a:lnTo>
                  <a:lnTo>
                    <a:pt x="1410" y="153"/>
                  </a:lnTo>
                  <a:lnTo>
                    <a:pt x="1378" y="156"/>
                  </a:lnTo>
                  <a:lnTo>
                    <a:pt x="1344" y="161"/>
                  </a:lnTo>
                  <a:lnTo>
                    <a:pt x="1280" y="174"/>
                  </a:lnTo>
                  <a:lnTo>
                    <a:pt x="1280" y="174"/>
                  </a:lnTo>
                  <a:lnTo>
                    <a:pt x="1265" y="177"/>
                  </a:lnTo>
                  <a:lnTo>
                    <a:pt x="1251" y="177"/>
                  </a:lnTo>
                  <a:lnTo>
                    <a:pt x="1251" y="177"/>
                  </a:lnTo>
                  <a:lnTo>
                    <a:pt x="1217" y="175"/>
                  </a:lnTo>
                  <a:lnTo>
                    <a:pt x="1217" y="175"/>
                  </a:lnTo>
                  <a:lnTo>
                    <a:pt x="1197" y="175"/>
                  </a:lnTo>
                  <a:lnTo>
                    <a:pt x="1176" y="177"/>
                  </a:lnTo>
                  <a:lnTo>
                    <a:pt x="1134" y="180"/>
                  </a:lnTo>
                  <a:lnTo>
                    <a:pt x="1134" y="180"/>
                  </a:lnTo>
                  <a:lnTo>
                    <a:pt x="1067" y="181"/>
                  </a:lnTo>
                  <a:lnTo>
                    <a:pt x="1000" y="183"/>
                  </a:lnTo>
                  <a:lnTo>
                    <a:pt x="931" y="181"/>
                  </a:lnTo>
                  <a:lnTo>
                    <a:pt x="864" y="178"/>
                  </a:lnTo>
                  <a:lnTo>
                    <a:pt x="795" y="174"/>
                  </a:lnTo>
                  <a:lnTo>
                    <a:pt x="728" y="167"/>
                  </a:lnTo>
                  <a:lnTo>
                    <a:pt x="661" y="159"/>
                  </a:lnTo>
                  <a:lnTo>
                    <a:pt x="594" y="149"/>
                  </a:lnTo>
                  <a:lnTo>
                    <a:pt x="594" y="149"/>
                  </a:lnTo>
                  <a:lnTo>
                    <a:pt x="528" y="137"/>
                  </a:lnTo>
                  <a:lnTo>
                    <a:pt x="461" y="124"/>
                  </a:lnTo>
                  <a:lnTo>
                    <a:pt x="395" y="111"/>
                  </a:lnTo>
                  <a:lnTo>
                    <a:pt x="330" y="95"/>
                  </a:lnTo>
                  <a:lnTo>
                    <a:pt x="330" y="95"/>
                  </a:lnTo>
                  <a:lnTo>
                    <a:pt x="264" y="77"/>
                  </a:lnTo>
                  <a:lnTo>
                    <a:pt x="198" y="60"/>
                  </a:lnTo>
                  <a:lnTo>
                    <a:pt x="198" y="60"/>
                  </a:lnTo>
                  <a:lnTo>
                    <a:pt x="134" y="41"/>
                  </a:lnTo>
                  <a:lnTo>
                    <a:pt x="102" y="33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39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4" y="19"/>
                  </a:lnTo>
                  <a:lnTo>
                    <a:pt x="1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4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42" y="39"/>
                  </a:lnTo>
                  <a:lnTo>
                    <a:pt x="74" y="45"/>
                  </a:lnTo>
                  <a:lnTo>
                    <a:pt x="106" y="52"/>
                  </a:lnTo>
                  <a:lnTo>
                    <a:pt x="138" y="61"/>
                  </a:lnTo>
                  <a:lnTo>
                    <a:pt x="138" y="61"/>
                  </a:lnTo>
                  <a:lnTo>
                    <a:pt x="204" y="80"/>
                  </a:lnTo>
                  <a:lnTo>
                    <a:pt x="270" y="98"/>
                  </a:lnTo>
                  <a:lnTo>
                    <a:pt x="270" y="98"/>
                  </a:lnTo>
                  <a:lnTo>
                    <a:pt x="335" y="114"/>
                  </a:lnTo>
                  <a:lnTo>
                    <a:pt x="403" y="130"/>
                  </a:lnTo>
                  <a:lnTo>
                    <a:pt x="468" y="143"/>
                  </a:lnTo>
                  <a:lnTo>
                    <a:pt x="535" y="156"/>
                  </a:lnTo>
                  <a:lnTo>
                    <a:pt x="535" y="156"/>
                  </a:lnTo>
                  <a:lnTo>
                    <a:pt x="603" y="168"/>
                  </a:lnTo>
                  <a:lnTo>
                    <a:pt x="668" y="177"/>
                  </a:lnTo>
                  <a:lnTo>
                    <a:pt x="735" y="186"/>
                  </a:lnTo>
                  <a:lnTo>
                    <a:pt x="803" y="191"/>
                  </a:lnTo>
                  <a:lnTo>
                    <a:pt x="870" y="196"/>
                  </a:lnTo>
                  <a:lnTo>
                    <a:pt x="937" y="199"/>
                  </a:lnTo>
                  <a:lnTo>
                    <a:pt x="1005" y="200"/>
                  </a:lnTo>
                  <a:lnTo>
                    <a:pt x="1073" y="199"/>
                  </a:lnTo>
                  <a:lnTo>
                    <a:pt x="1073" y="199"/>
                  </a:lnTo>
                  <a:lnTo>
                    <a:pt x="1103" y="197"/>
                  </a:lnTo>
                  <a:lnTo>
                    <a:pt x="1135" y="196"/>
                  </a:lnTo>
                  <a:lnTo>
                    <a:pt x="1166" y="193"/>
                  </a:lnTo>
                  <a:lnTo>
                    <a:pt x="1197" y="193"/>
                  </a:lnTo>
                  <a:lnTo>
                    <a:pt x="1197" y="193"/>
                  </a:lnTo>
                  <a:lnTo>
                    <a:pt x="1224" y="193"/>
                  </a:lnTo>
                  <a:lnTo>
                    <a:pt x="1252" y="194"/>
                  </a:lnTo>
                  <a:lnTo>
                    <a:pt x="1252" y="194"/>
                  </a:lnTo>
                  <a:lnTo>
                    <a:pt x="1265" y="194"/>
                  </a:lnTo>
                  <a:lnTo>
                    <a:pt x="1280" y="191"/>
                  </a:lnTo>
                  <a:lnTo>
                    <a:pt x="1280" y="191"/>
                  </a:lnTo>
                  <a:lnTo>
                    <a:pt x="1346" y="178"/>
                  </a:lnTo>
                  <a:lnTo>
                    <a:pt x="1346" y="178"/>
                  </a:lnTo>
                  <a:lnTo>
                    <a:pt x="1381" y="174"/>
                  </a:lnTo>
                  <a:lnTo>
                    <a:pt x="1414" y="171"/>
                  </a:lnTo>
                  <a:lnTo>
                    <a:pt x="1449" y="169"/>
                  </a:lnTo>
                  <a:lnTo>
                    <a:pt x="1484" y="168"/>
                  </a:lnTo>
                  <a:lnTo>
                    <a:pt x="1484" y="168"/>
                  </a:lnTo>
                  <a:lnTo>
                    <a:pt x="1554" y="168"/>
                  </a:lnTo>
                  <a:lnTo>
                    <a:pt x="1625" y="168"/>
                  </a:lnTo>
                  <a:lnTo>
                    <a:pt x="1625" y="168"/>
                  </a:lnTo>
                  <a:lnTo>
                    <a:pt x="1657" y="167"/>
                  </a:lnTo>
                  <a:lnTo>
                    <a:pt x="1690" y="164"/>
                  </a:lnTo>
                  <a:lnTo>
                    <a:pt x="1757" y="156"/>
                  </a:lnTo>
                  <a:lnTo>
                    <a:pt x="1757" y="156"/>
                  </a:lnTo>
                  <a:lnTo>
                    <a:pt x="1826" y="146"/>
                  </a:lnTo>
                  <a:lnTo>
                    <a:pt x="1893" y="136"/>
                  </a:lnTo>
                  <a:lnTo>
                    <a:pt x="1962" y="126"/>
                  </a:lnTo>
                  <a:lnTo>
                    <a:pt x="2030" y="115"/>
                  </a:lnTo>
                  <a:lnTo>
                    <a:pt x="2030" y="115"/>
                  </a:lnTo>
                  <a:lnTo>
                    <a:pt x="2160" y="101"/>
                  </a:lnTo>
                  <a:lnTo>
                    <a:pt x="2292" y="86"/>
                  </a:lnTo>
                  <a:lnTo>
                    <a:pt x="2357" y="77"/>
                  </a:lnTo>
                  <a:lnTo>
                    <a:pt x="2423" y="66"/>
                  </a:lnTo>
                  <a:lnTo>
                    <a:pt x="2487" y="52"/>
                  </a:lnTo>
                  <a:lnTo>
                    <a:pt x="2552" y="36"/>
                  </a:lnTo>
                  <a:lnTo>
                    <a:pt x="2552" y="36"/>
                  </a:lnTo>
                  <a:lnTo>
                    <a:pt x="2614" y="17"/>
                  </a:lnTo>
                  <a:lnTo>
                    <a:pt x="2614" y="17"/>
                  </a:lnTo>
                  <a:lnTo>
                    <a:pt x="2617" y="16"/>
                  </a:lnTo>
                  <a:lnTo>
                    <a:pt x="2619" y="13"/>
                  </a:lnTo>
                  <a:lnTo>
                    <a:pt x="2620" y="10"/>
                  </a:lnTo>
                  <a:lnTo>
                    <a:pt x="2620" y="7"/>
                  </a:lnTo>
                  <a:lnTo>
                    <a:pt x="2619" y="4"/>
                  </a:lnTo>
                  <a:lnTo>
                    <a:pt x="2616" y="1"/>
                  </a:lnTo>
                  <a:lnTo>
                    <a:pt x="2613" y="0"/>
                  </a:lnTo>
                  <a:lnTo>
                    <a:pt x="2609" y="1"/>
                  </a:lnTo>
                  <a:lnTo>
                    <a:pt x="260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5" name="Freeform 154">
              <a:extLst>
                <a:ext uri="{FF2B5EF4-FFF2-40B4-BE49-F238E27FC236}">
                  <a16:creationId xmlns:a16="http://schemas.microsoft.com/office/drawing/2014/main" id="{79ADAB82-55BF-361B-71F5-BFD696E9F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04"/>
              <a:ext cx="112" cy="1669"/>
            </a:xfrm>
            <a:custGeom>
              <a:avLst/>
              <a:gdLst>
                <a:gd name="T0" fmla="*/ 39 w 337"/>
                <a:gd name="T1" fmla="*/ 6 h 5008"/>
                <a:gd name="T2" fmla="*/ 23 w 337"/>
                <a:gd name="T3" fmla="*/ 61 h 5008"/>
                <a:gd name="T4" fmla="*/ 12 w 337"/>
                <a:gd name="T5" fmla="*/ 118 h 5008"/>
                <a:gd name="T6" fmla="*/ 4 w 337"/>
                <a:gd name="T7" fmla="*/ 176 h 5008"/>
                <a:gd name="T8" fmla="*/ 0 w 337"/>
                <a:gd name="T9" fmla="*/ 291 h 5008"/>
                <a:gd name="T10" fmla="*/ 7 w 337"/>
                <a:gd name="T11" fmla="*/ 467 h 5008"/>
                <a:gd name="T12" fmla="*/ 19 w 337"/>
                <a:gd name="T13" fmla="*/ 712 h 5008"/>
                <a:gd name="T14" fmla="*/ 31 w 337"/>
                <a:gd name="T15" fmla="*/ 959 h 5008"/>
                <a:gd name="T16" fmla="*/ 71 w 337"/>
                <a:gd name="T17" fmla="*/ 1948 h 5008"/>
                <a:gd name="T18" fmla="*/ 93 w 337"/>
                <a:gd name="T19" fmla="*/ 2440 h 5008"/>
                <a:gd name="T20" fmla="*/ 120 w 337"/>
                <a:gd name="T21" fmla="*/ 2931 h 5008"/>
                <a:gd name="T22" fmla="*/ 134 w 337"/>
                <a:gd name="T23" fmla="*/ 3177 h 5008"/>
                <a:gd name="T24" fmla="*/ 169 w 337"/>
                <a:gd name="T25" fmla="*/ 3668 h 5008"/>
                <a:gd name="T26" fmla="*/ 190 w 337"/>
                <a:gd name="T27" fmla="*/ 3914 h 5008"/>
                <a:gd name="T28" fmla="*/ 241 w 337"/>
                <a:gd name="T29" fmla="*/ 4398 h 5008"/>
                <a:gd name="T30" fmla="*/ 286 w 337"/>
                <a:gd name="T31" fmla="*/ 4761 h 5008"/>
                <a:gd name="T32" fmla="*/ 302 w 337"/>
                <a:gd name="T33" fmla="*/ 4882 h 5008"/>
                <a:gd name="T34" fmla="*/ 320 w 337"/>
                <a:gd name="T35" fmla="*/ 5002 h 5008"/>
                <a:gd name="T36" fmla="*/ 324 w 337"/>
                <a:gd name="T37" fmla="*/ 5006 h 5008"/>
                <a:gd name="T38" fmla="*/ 330 w 337"/>
                <a:gd name="T39" fmla="*/ 5008 h 5008"/>
                <a:gd name="T40" fmla="*/ 336 w 337"/>
                <a:gd name="T41" fmla="*/ 5004 h 5008"/>
                <a:gd name="T42" fmla="*/ 337 w 337"/>
                <a:gd name="T43" fmla="*/ 4996 h 5008"/>
                <a:gd name="T44" fmla="*/ 320 w 337"/>
                <a:gd name="T45" fmla="*/ 4876 h 5008"/>
                <a:gd name="T46" fmla="*/ 271 w 337"/>
                <a:gd name="T47" fmla="*/ 4512 h 5008"/>
                <a:gd name="T48" fmla="*/ 219 w 337"/>
                <a:gd name="T49" fmla="*/ 4025 h 5008"/>
                <a:gd name="T50" fmla="*/ 197 w 337"/>
                <a:gd name="T51" fmla="*/ 3782 h 5008"/>
                <a:gd name="T52" fmla="*/ 159 w 337"/>
                <a:gd name="T53" fmla="*/ 3297 h 5008"/>
                <a:gd name="T54" fmla="*/ 143 w 337"/>
                <a:gd name="T55" fmla="*/ 3052 h 5008"/>
                <a:gd name="T56" fmla="*/ 117 w 337"/>
                <a:gd name="T57" fmla="*/ 2562 h 5008"/>
                <a:gd name="T58" fmla="*/ 95 w 337"/>
                <a:gd name="T59" fmla="*/ 2071 h 5008"/>
                <a:gd name="T60" fmla="*/ 54 w 337"/>
                <a:gd name="T61" fmla="*/ 1091 h 5008"/>
                <a:gd name="T62" fmla="*/ 44 w 337"/>
                <a:gd name="T63" fmla="*/ 847 h 5008"/>
                <a:gd name="T64" fmla="*/ 32 w 337"/>
                <a:gd name="T65" fmla="*/ 603 h 5008"/>
                <a:gd name="T66" fmla="*/ 19 w 337"/>
                <a:gd name="T67" fmla="*/ 358 h 5008"/>
                <a:gd name="T68" fmla="*/ 16 w 337"/>
                <a:gd name="T69" fmla="*/ 240 h 5008"/>
                <a:gd name="T70" fmla="*/ 20 w 337"/>
                <a:gd name="T71" fmla="*/ 180 h 5008"/>
                <a:gd name="T72" fmla="*/ 28 w 337"/>
                <a:gd name="T73" fmla="*/ 121 h 5008"/>
                <a:gd name="T74" fmla="*/ 33 w 337"/>
                <a:gd name="T75" fmla="*/ 92 h 5008"/>
                <a:gd name="T76" fmla="*/ 48 w 337"/>
                <a:gd name="T77" fmla="*/ 38 h 5008"/>
                <a:gd name="T78" fmla="*/ 57 w 337"/>
                <a:gd name="T79" fmla="*/ 10 h 5008"/>
                <a:gd name="T80" fmla="*/ 55 w 337"/>
                <a:gd name="T81" fmla="*/ 3 h 5008"/>
                <a:gd name="T82" fmla="*/ 51 w 337"/>
                <a:gd name="T83" fmla="*/ 0 h 5008"/>
                <a:gd name="T84" fmla="*/ 45 w 337"/>
                <a:gd name="T85" fmla="*/ 0 h 5008"/>
                <a:gd name="T86" fmla="*/ 39 w 337"/>
                <a:gd name="T87" fmla="*/ 6 h 5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7" h="5008">
                  <a:moveTo>
                    <a:pt x="39" y="6"/>
                  </a:moveTo>
                  <a:lnTo>
                    <a:pt x="39" y="6"/>
                  </a:lnTo>
                  <a:lnTo>
                    <a:pt x="31" y="34"/>
                  </a:lnTo>
                  <a:lnTo>
                    <a:pt x="23" y="61"/>
                  </a:lnTo>
                  <a:lnTo>
                    <a:pt x="17" y="91"/>
                  </a:lnTo>
                  <a:lnTo>
                    <a:pt x="12" y="118"/>
                  </a:lnTo>
                  <a:lnTo>
                    <a:pt x="7" y="148"/>
                  </a:lnTo>
                  <a:lnTo>
                    <a:pt x="4" y="176"/>
                  </a:lnTo>
                  <a:lnTo>
                    <a:pt x="1" y="234"/>
                  </a:lnTo>
                  <a:lnTo>
                    <a:pt x="0" y="291"/>
                  </a:lnTo>
                  <a:lnTo>
                    <a:pt x="1" y="350"/>
                  </a:lnTo>
                  <a:lnTo>
                    <a:pt x="7" y="467"/>
                  </a:lnTo>
                  <a:lnTo>
                    <a:pt x="7" y="467"/>
                  </a:lnTo>
                  <a:lnTo>
                    <a:pt x="19" y="712"/>
                  </a:lnTo>
                  <a:lnTo>
                    <a:pt x="31" y="959"/>
                  </a:lnTo>
                  <a:lnTo>
                    <a:pt x="31" y="959"/>
                  </a:lnTo>
                  <a:lnTo>
                    <a:pt x="51" y="1454"/>
                  </a:lnTo>
                  <a:lnTo>
                    <a:pt x="71" y="1948"/>
                  </a:lnTo>
                  <a:lnTo>
                    <a:pt x="71" y="1948"/>
                  </a:lnTo>
                  <a:lnTo>
                    <a:pt x="93" y="2440"/>
                  </a:lnTo>
                  <a:lnTo>
                    <a:pt x="105" y="2685"/>
                  </a:lnTo>
                  <a:lnTo>
                    <a:pt x="120" y="2931"/>
                  </a:lnTo>
                  <a:lnTo>
                    <a:pt x="120" y="2931"/>
                  </a:lnTo>
                  <a:lnTo>
                    <a:pt x="134" y="3177"/>
                  </a:lnTo>
                  <a:lnTo>
                    <a:pt x="150" y="3422"/>
                  </a:lnTo>
                  <a:lnTo>
                    <a:pt x="169" y="3668"/>
                  </a:lnTo>
                  <a:lnTo>
                    <a:pt x="190" y="3914"/>
                  </a:lnTo>
                  <a:lnTo>
                    <a:pt x="190" y="3914"/>
                  </a:lnTo>
                  <a:lnTo>
                    <a:pt x="214" y="4157"/>
                  </a:lnTo>
                  <a:lnTo>
                    <a:pt x="241" y="4398"/>
                  </a:lnTo>
                  <a:lnTo>
                    <a:pt x="270" y="4641"/>
                  </a:lnTo>
                  <a:lnTo>
                    <a:pt x="286" y="4761"/>
                  </a:lnTo>
                  <a:lnTo>
                    <a:pt x="302" y="4882"/>
                  </a:lnTo>
                  <a:lnTo>
                    <a:pt x="302" y="4882"/>
                  </a:lnTo>
                  <a:lnTo>
                    <a:pt x="320" y="5002"/>
                  </a:lnTo>
                  <a:lnTo>
                    <a:pt x="320" y="5002"/>
                  </a:lnTo>
                  <a:lnTo>
                    <a:pt x="321" y="5005"/>
                  </a:lnTo>
                  <a:lnTo>
                    <a:pt x="324" y="5006"/>
                  </a:lnTo>
                  <a:lnTo>
                    <a:pt x="327" y="5008"/>
                  </a:lnTo>
                  <a:lnTo>
                    <a:pt x="330" y="5008"/>
                  </a:lnTo>
                  <a:lnTo>
                    <a:pt x="333" y="5006"/>
                  </a:lnTo>
                  <a:lnTo>
                    <a:pt x="336" y="5004"/>
                  </a:lnTo>
                  <a:lnTo>
                    <a:pt x="337" y="5001"/>
                  </a:lnTo>
                  <a:lnTo>
                    <a:pt x="337" y="4996"/>
                  </a:lnTo>
                  <a:lnTo>
                    <a:pt x="337" y="4996"/>
                  </a:lnTo>
                  <a:lnTo>
                    <a:pt x="320" y="4876"/>
                  </a:lnTo>
                  <a:lnTo>
                    <a:pt x="302" y="4755"/>
                  </a:lnTo>
                  <a:lnTo>
                    <a:pt x="271" y="4512"/>
                  </a:lnTo>
                  <a:lnTo>
                    <a:pt x="244" y="4269"/>
                  </a:lnTo>
                  <a:lnTo>
                    <a:pt x="219" y="4025"/>
                  </a:lnTo>
                  <a:lnTo>
                    <a:pt x="219" y="4025"/>
                  </a:lnTo>
                  <a:lnTo>
                    <a:pt x="197" y="3782"/>
                  </a:lnTo>
                  <a:lnTo>
                    <a:pt x="177" y="3539"/>
                  </a:lnTo>
                  <a:lnTo>
                    <a:pt x="159" y="3297"/>
                  </a:lnTo>
                  <a:lnTo>
                    <a:pt x="143" y="3052"/>
                  </a:lnTo>
                  <a:lnTo>
                    <a:pt x="143" y="3052"/>
                  </a:lnTo>
                  <a:lnTo>
                    <a:pt x="130" y="2807"/>
                  </a:lnTo>
                  <a:lnTo>
                    <a:pt x="117" y="2562"/>
                  </a:lnTo>
                  <a:lnTo>
                    <a:pt x="105" y="2317"/>
                  </a:lnTo>
                  <a:lnTo>
                    <a:pt x="95" y="2071"/>
                  </a:lnTo>
                  <a:lnTo>
                    <a:pt x="95" y="2071"/>
                  </a:lnTo>
                  <a:lnTo>
                    <a:pt x="54" y="1091"/>
                  </a:lnTo>
                  <a:lnTo>
                    <a:pt x="54" y="1091"/>
                  </a:lnTo>
                  <a:lnTo>
                    <a:pt x="44" y="847"/>
                  </a:lnTo>
                  <a:lnTo>
                    <a:pt x="32" y="603"/>
                  </a:lnTo>
                  <a:lnTo>
                    <a:pt x="32" y="603"/>
                  </a:lnTo>
                  <a:lnTo>
                    <a:pt x="19" y="358"/>
                  </a:lnTo>
                  <a:lnTo>
                    <a:pt x="19" y="358"/>
                  </a:lnTo>
                  <a:lnTo>
                    <a:pt x="16" y="298"/>
                  </a:lnTo>
                  <a:lnTo>
                    <a:pt x="16" y="240"/>
                  </a:lnTo>
                  <a:lnTo>
                    <a:pt x="17" y="209"/>
                  </a:lnTo>
                  <a:lnTo>
                    <a:pt x="20" y="180"/>
                  </a:lnTo>
                  <a:lnTo>
                    <a:pt x="23" y="151"/>
                  </a:lnTo>
                  <a:lnTo>
                    <a:pt x="28" y="121"/>
                  </a:lnTo>
                  <a:lnTo>
                    <a:pt x="28" y="121"/>
                  </a:lnTo>
                  <a:lnTo>
                    <a:pt x="33" y="92"/>
                  </a:lnTo>
                  <a:lnTo>
                    <a:pt x="41" y="64"/>
                  </a:lnTo>
                  <a:lnTo>
                    <a:pt x="48" y="38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6"/>
                  </a:lnTo>
                  <a:lnTo>
                    <a:pt x="55" y="3"/>
                  </a:lnTo>
                  <a:lnTo>
                    <a:pt x="54" y="1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2" y="1"/>
                  </a:lnTo>
                  <a:lnTo>
                    <a:pt x="39" y="6"/>
                  </a:lnTo>
                  <a:lnTo>
                    <a:pt x="39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6" name="Freeform 155">
              <a:extLst>
                <a:ext uri="{FF2B5EF4-FFF2-40B4-BE49-F238E27FC236}">
                  <a16:creationId xmlns:a16="http://schemas.microsoft.com/office/drawing/2014/main" id="{CC3FB2CD-C0D7-1926-94FC-8B2B51BD2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" y="2606"/>
              <a:ext cx="296" cy="1533"/>
            </a:xfrm>
            <a:custGeom>
              <a:avLst/>
              <a:gdLst>
                <a:gd name="T0" fmla="*/ 842 w 889"/>
                <a:gd name="T1" fmla="*/ 141 h 4599"/>
                <a:gd name="T2" fmla="*/ 783 w 889"/>
                <a:gd name="T3" fmla="*/ 434 h 4599"/>
                <a:gd name="T4" fmla="*/ 696 w 889"/>
                <a:gd name="T5" fmla="*/ 905 h 4599"/>
                <a:gd name="T6" fmla="*/ 656 w 889"/>
                <a:gd name="T7" fmla="*/ 1170 h 4599"/>
                <a:gd name="T8" fmla="*/ 622 w 889"/>
                <a:gd name="T9" fmla="*/ 1436 h 4599"/>
                <a:gd name="T10" fmla="*/ 606 w 889"/>
                <a:gd name="T11" fmla="*/ 1614 h 4599"/>
                <a:gd name="T12" fmla="*/ 597 w 889"/>
                <a:gd name="T13" fmla="*/ 1806 h 4599"/>
                <a:gd name="T14" fmla="*/ 600 w 889"/>
                <a:gd name="T15" fmla="*/ 2126 h 4599"/>
                <a:gd name="T16" fmla="*/ 615 w 889"/>
                <a:gd name="T17" fmla="*/ 2708 h 4599"/>
                <a:gd name="T18" fmla="*/ 651 w 889"/>
                <a:gd name="T19" fmla="*/ 3976 h 4599"/>
                <a:gd name="T20" fmla="*/ 663 w 889"/>
                <a:gd name="T21" fmla="*/ 4380 h 4599"/>
                <a:gd name="T22" fmla="*/ 666 w 889"/>
                <a:gd name="T23" fmla="*/ 4487 h 4599"/>
                <a:gd name="T24" fmla="*/ 661 w 889"/>
                <a:gd name="T25" fmla="*/ 4538 h 4599"/>
                <a:gd name="T26" fmla="*/ 651 w 889"/>
                <a:gd name="T27" fmla="*/ 4560 h 4599"/>
                <a:gd name="T28" fmla="*/ 632 w 889"/>
                <a:gd name="T29" fmla="*/ 4577 h 4599"/>
                <a:gd name="T30" fmla="*/ 607 w 889"/>
                <a:gd name="T31" fmla="*/ 4580 h 4599"/>
                <a:gd name="T32" fmla="*/ 574 w 889"/>
                <a:gd name="T33" fmla="*/ 4570 h 4599"/>
                <a:gd name="T34" fmla="*/ 529 w 889"/>
                <a:gd name="T35" fmla="*/ 4545 h 4599"/>
                <a:gd name="T36" fmla="*/ 346 w 889"/>
                <a:gd name="T37" fmla="*/ 4447 h 4599"/>
                <a:gd name="T38" fmla="*/ 229 w 889"/>
                <a:gd name="T39" fmla="*/ 4389 h 4599"/>
                <a:gd name="T40" fmla="*/ 204 w 889"/>
                <a:gd name="T41" fmla="*/ 4387 h 4599"/>
                <a:gd name="T42" fmla="*/ 161 w 889"/>
                <a:gd name="T43" fmla="*/ 4402 h 4599"/>
                <a:gd name="T44" fmla="*/ 86 w 889"/>
                <a:gd name="T45" fmla="*/ 4424 h 4599"/>
                <a:gd name="T46" fmla="*/ 28 w 889"/>
                <a:gd name="T47" fmla="*/ 4433 h 4599"/>
                <a:gd name="T48" fmla="*/ 4 w 889"/>
                <a:gd name="T49" fmla="*/ 4436 h 4599"/>
                <a:gd name="T50" fmla="*/ 0 w 889"/>
                <a:gd name="T51" fmla="*/ 4443 h 4599"/>
                <a:gd name="T52" fmla="*/ 4 w 889"/>
                <a:gd name="T53" fmla="*/ 4452 h 4599"/>
                <a:gd name="T54" fmla="*/ 28 w 889"/>
                <a:gd name="T55" fmla="*/ 4450 h 4599"/>
                <a:gd name="T56" fmla="*/ 86 w 889"/>
                <a:gd name="T57" fmla="*/ 4441 h 4599"/>
                <a:gd name="T58" fmla="*/ 161 w 889"/>
                <a:gd name="T59" fmla="*/ 4421 h 4599"/>
                <a:gd name="T60" fmla="*/ 218 w 889"/>
                <a:gd name="T61" fmla="*/ 4403 h 4599"/>
                <a:gd name="T62" fmla="*/ 219 w 889"/>
                <a:gd name="T63" fmla="*/ 4402 h 4599"/>
                <a:gd name="T64" fmla="*/ 226 w 889"/>
                <a:gd name="T65" fmla="*/ 4406 h 4599"/>
                <a:gd name="T66" fmla="*/ 464 w 889"/>
                <a:gd name="T67" fmla="*/ 4531 h 4599"/>
                <a:gd name="T68" fmla="*/ 568 w 889"/>
                <a:gd name="T69" fmla="*/ 4586 h 4599"/>
                <a:gd name="T70" fmla="*/ 610 w 889"/>
                <a:gd name="T71" fmla="*/ 4599 h 4599"/>
                <a:gd name="T72" fmla="*/ 640 w 889"/>
                <a:gd name="T73" fmla="*/ 4594 h 4599"/>
                <a:gd name="T74" fmla="*/ 651 w 889"/>
                <a:gd name="T75" fmla="*/ 4586 h 4599"/>
                <a:gd name="T76" fmla="*/ 672 w 889"/>
                <a:gd name="T77" fmla="*/ 4560 h 4599"/>
                <a:gd name="T78" fmla="*/ 680 w 889"/>
                <a:gd name="T79" fmla="*/ 4526 h 4599"/>
                <a:gd name="T80" fmla="*/ 683 w 889"/>
                <a:gd name="T81" fmla="*/ 4490 h 4599"/>
                <a:gd name="T82" fmla="*/ 683 w 889"/>
                <a:gd name="T83" fmla="*/ 4444 h 4599"/>
                <a:gd name="T84" fmla="*/ 657 w 889"/>
                <a:gd name="T85" fmla="*/ 3578 h 4599"/>
                <a:gd name="T86" fmla="*/ 638 w 889"/>
                <a:gd name="T87" fmla="*/ 2912 h 4599"/>
                <a:gd name="T88" fmla="*/ 615 w 889"/>
                <a:gd name="T89" fmla="*/ 2038 h 4599"/>
                <a:gd name="T90" fmla="*/ 613 w 889"/>
                <a:gd name="T91" fmla="*/ 1794 h 4599"/>
                <a:gd name="T92" fmla="*/ 622 w 889"/>
                <a:gd name="T93" fmla="*/ 1622 h 4599"/>
                <a:gd name="T94" fmla="*/ 648 w 889"/>
                <a:gd name="T95" fmla="*/ 1361 h 4599"/>
                <a:gd name="T96" fmla="*/ 683 w 889"/>
                <a:gd name="T97" fmla="*/ 1102 h 4599"/>
                <a:gd name="T98" fmla="*/ 771 w 889"/>
                <a:gd name="T99" fmla="*/ 589 h 4599"/>
                <a:gd name="T100" fmla="*/ 844 w 889"/>
                <a:gd name="T101" fmla="*/ 225 h 4599"/>
                <a:gd name="T102" fmla="*/ 889 w 889"/>
                <a:gd name="T103" fmla="*/ 11 h 4599"/>
                <a:gd name="T104" fmla="*/ 888 w 889"/>
                <a:gd name="T105" fmla="*/ 4 h 4599"/>
                <a:gd name="T106" fmla="*/ 879 w 889"/>
                <a:gd name="T107" fmla="*/ 0 h 4599"/>
                <a:gd name="T108" fmla="*/ 873 w 889"/>
                <a:gd name="T109" fmla="*/ 7 h 4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89" h="4599">
                  <a:moveTo>
                    <a:pt x="873" y="7"/>
                  </a:moveTo>
                  <a:lnTo>
                    <a:pt x="873" y="7"/>
                  </a:lnTo>
                  <a:lnTo>
                    <a:pt x="842" y="141"/>
                  </a:lnTo>
                  <a:lnTo>
                    <a:pt x="815" y="277"/>
                  </a:lnTo>
                  <a:lnTo>
                    <a:pt x="815" y="277"/>
                  </a:lnTo>
                  <a:lnTo>
                    <a:pt x="783" y="434"/>
                  </a:lnTo>
                  <a:lnTo>
                    <a:pt x="753" y="590"/>
                  </a:lnTo>
                  <a:lnTo>
                    <a:pt x="724" y="748"/>
                  </a:lnTo>
                  <a:lnTo>
                    <a:pt x="696" y="905"/>
                  </a:lnTo>
                  <a:lnTo>
                    <a:pt x="696" y="905"/>
                  </a:lnTo>
                  <a:lnTo>
                    <a:pt x="669" y="1082"/>
                  </a:lnTo>
                  <a:lnTo>
                    <a:pt x="656" y="1170"/>
                  </a:lnTo>
                  <a:lnTo>
                    <a:pt x="644" y="1259"/>
                  </a:lnTo>
                  <a:lnTo>
                    <a:pt x="632" y="1348"/>
                  </a:lnTo>
                  <a:lnTo>
                    <a:pt x="622" y="1436"/>
                  </a:lnTo>
                  <a:lnTo>
                    <a:pt x="613" y="1525"/>
                  </a:lnTo>
                  <a:lnTo>
                    <a:pt x="606" y="1614"/>
                  </a:lnTo>
                  <a:lnTo>
                    <a:pt x="606" y="1614"/>
                  </a:lnTo>
                  <a:lnTo>
                    <a:pt x="602" y="1679"/>
                  </a:lnTo>
                  <a:lnTo>
                    <a:pt x="599" y="1741"/>
                  </a:lnTo>
                  <a:lnTo>
                    <a:pt x="597" y="1806"/>
                  </a:lnTo>
                  <a:lnTo>
                    <a:pt x="596" y="1870"/>
                  </a:lnTo>
                  <a:lnTo>
                    <a:pt x="597" y="1997"/>
                  </a:lnTo>
                  <a:lnTo>
                    <a:pt x="600" y="2126"/>
                  </a:lnTo>
                  <a:lnTo>
                    <a:pt x="600" y="2126"/>
                  </a:lnTo>
                  <a:lnTo>
                    <a:pt x="615" y="2708"/>
                  </a:lnTo>
                  <a:lnTo>
                    <a:pt x="615" y="2708"/>
                  </a:lnTo>
                  <a:lnTo>
                    <a:pt x="634" y="3372"/>
                  </a:lnTo>
                  <a:lnTo>
                    <a:pt x="634" y="3372"/>
                  </a:lnTo>
                  <a:lnTo>
                    <a:pt x="651" y="3976"/>
                  </a:lnTo>
                  <a:lnTo>
                    <a:pt x="651" y="3976"/>
                  </a:lnTo>
                  <a:lnTo>
                    <a:pt x="663" y="4380"/>
                  </a:lnTo>
                  <a:lnTo>
                    <a:pt x="663" y="4380"/>
                  </a:lnTo>
                  <a:lnTo>
                    <a:pt x="666" y="4460"/>
                  </a:lnTo>
                  <a:lnTo>
                    <a:pt x="666" y="4460"/>
                  </a:lnTo>
                  <a:lnTo>
                    <a:pt x="666" y="4487"/>
                  </a:lnTo>
                  <a:lnTo>
                    <a:pt x="666" y="4512"/>
                  </a:lnTo>
                  <a:lnTo>
                    <a:pt x="664" y="4525"/>
                  </a:lnTo>
                  <a:lnTo>
                    <a:pt x="661" y="4538"/>
                  </a:lnTo>
                  <a:lnTo>
                    <a:pt x="657" y="4550"/>
                  </a:lnTo>
                  <a:lnTo>
                    <a:pt x="651" y="4560"/>
                  </a:lnTo>
                  <a:lnTo>
                    <a:pt x="651" y="4560"/>
                  </a:lnTo>
                  <a:lnTo>
                    <a:pt x="645" y="4569"/>
                  </a:lnTo>
                  <a:lnTo>
                    <a:pt x="638" y="4575"/>
                  </a:lnTo>
                  <a:lnTo>
                    <a:pt x="632" y="4577"/>
                  </a:lnTo>
                  <a:lnTo>
                    <a:pt x="623" y="4580"/>
                  </a:lnTo>
                  <a:lnTo>
                    <a:pt x="616" y="4582"/>
                  </a:lnTo>
                  <a:lnTo>
                    <a:pt x="607" y="4580"/>
                  </a:lnTo>
                  <a:lnTo>
                    <a:pt x="600" y="4579"/>
                  </a:lnTo>
                  <a:lnTo>
                    <a:pt x="591" y="4577"/>
                  </a:lnTo>
                  <a:lnTo>
                    <a:pt x="574" y="4570"/>
                  </a:lnTo>
                  <a:lnTo>
                    <a:pt x="558" y="4561"/>
                  </a:lnTo>
                  <a:lnTo>
                    <a:pt x="529" y="4545"/>
                  </a:lnTo>
                  <a:lnTo>
                    <a:pt x="529" y="4545"/>
                  </a:lnTo>
                  <a:lnTo>
                    <a:pt x="438" y="4496"/>
                  </a:lnTo>
                  <a:lnTo>
                    <a:pt x="346" y="4447"/>
                  </a:lnTo>
                  <a:lnTo>
                    <a:pt x="346" y="4447"/>
                  </a:lnTo>
                  <a:lnTo>
                    <a:pt x="288" y="4418"/>
                  </a:lnTo>
                  <a:lnTo>
                    <a:pt x="229" y="4389"/>
                  </a:lnTo>
                  <a:lnTo>
                    <a:pt x="229" y="4389"/>
                  </a:lnTo>
                  <a:lnTo>
                    <a:pt x="222" y="4386"/>
                  </a:lnTo>
                  <a:lnTo>
                    <a:pt x="213" y="4386"/>
                  </a:lnTo>
                  <a:lnTo>
                    <a:pt x="204" y="4387"/>
                  </a:lnTo>
                  <a:lnTo>
                    <a:pt x="196" y="4390"/>
                  </a:lnTo>
                  <a:lnTo>
                    <a:pt x="177" y="4396"/>
                  </a:lnTo>
                  <a:lnTo>
                    <a:pt x="161" y="4402"/>
                  </a:lnTo>
                  <a:lnTo>
                    <a:pt x="161" y="4402"/>
                  </a:lnTo>
                  <a:lnTo>
                    <a:pt x="124" y="4414"/>
                  </a:lnTo>
                  <a:lnTo>
                    <a:pt x="86" y="4424"/>
                  </a:lnTo>
                  <a:lnTo>
                    <a:pt x="67" y="4428"/>
                  </a:lnTo>
                  <a:lnTo>
                    <a:pt x="47" y="4431"/>
                  </a:lnTo>
                  <a:lnTo>
                    <a:pt x="28" y="4433"/>
                  </a:lnTo>
                  <a:lnTo>
                    <a:pt x="9" y="4434"/>
                  </a:lnTo>
                  <a:lnTo>
                    <a:pt x="9" y="4434"/>
                  </a:lnTo>
                  <a:lnTo>
                    <a:pt x="4" y="4436"/>
                  </a:lnTo>
                  <a:lnTo>
                    <a:pt x="3" y="4437"/>
                  </a:lnTo>
                  <a:lnTo>
                    <a:pt x="2" y="4440"/>
                  </a:lnTo>
                  <a:lnTo>
                    <a:pt x="0" y="4443"/>
                  </a:lnTo>
                  <a:lnTo>
                    <a:pt x="2" y="4446"/>
                  </a:lnTo>
                  <a:lnTo>
                    <a:pt x="3" y="4449"/>
                  </a:lnTo>
                  <a:lnTo>
                    <a:pt x="4" y="4452"/>
                  </a:lnTo>
                  <a:lnTo>
                    <a:pt x="9" y="4452"/>
                  </a:lnTo>
                  <a:lnTo>
                    <a:pt x="9" y="4452"/>
                  </a:lnTo>
                  <a:lnTo>
                    <a:pt x="28" y="4450"/>
                  </a:lnTo>
                  <a:lnTo>
                    <a:pt x="47" y="4449"/>
                  </a:lnTo>
                  <a:lnTo>
                    <a:pt x="67" y="4446"/>
                  </a:lnTo>
                  <a:lnTo>
                    <a:pt x="86" y="4441"/>
                  </a:lnTo>
                  <a:lnTo>
                    <a:pt x="124" y="4431"/>
                  </a:lnTo>
                  <a:lnTo>
                    <a:pt x="161" y="4421"/>
                  </a:lnTo>
                  <a:lnTo>
                    <a:pt x="161" y="4421"/>
                  </a:lnTo>
                  <a:lnTo>
                    <a:pt x="190" y="4414"/>
                  </a:lnTo>
                  <a:lnTo>
                    <a:pt x="204" y="4409"/>
                  </a:lnTo>
                  <a:lnTo>
                    <a:pt x="218" y="4403"/>
                  </a:lnTo>
                  <a:lnTo>
                    <a:pt x="218" y="4403"/>
                  </a:lnTo>
                  <a:lnTo>
                    <a:pt x="221" y="4402"/>
                  </a:lnTo>
                  <a:lnTo>
                    <a:pt x="219" y="4402"/>
                  </a:lnTo>
                  <a:lnTo>
                    <a:pt x="216" y="4400"/>
                  </a:lnTo>
                  <a:lnTo>
                    <a:pt x="216" y="4400"/>
                  </a:lnTo>
                  <a:lnTo>
                    <a:pt x="226" y="4406"/>
                  </a:lnTo>
                  <a:lnTo>
                    <a:pt x="226" y="4406"/>
                  </a:lnTo>
                  <a:lnTo>
                    <a:pt x="386" y="4488"/>
                  </a:lnTo>
                  <a:lnTo>
                    <a:pt x="464" y="4531"/>
                  </a:lnTo>
                  <a:lnTo>
                    <a:pt x="543" y="4573"/>
                  </a:lnTo>
                  <a:lnTo>
                    <a:pt x="543" y="4573"/>
                  </a:lnTo>
                  <a:lnTo>
                    <a:pt x="568" y="4586"/>
                  </a:lnTo>
                  <a:lnTo>
                    <a:pt x="583" y="4592"/>
                  </a:lnTo>
                  <a:lnTo>
                    <a:pt x="597" y="4596"/>
                  </a:lnTo>
                  <a:lnTo>
                    <a:pt x="610" y="4599"/>
                  </a:lnTo>
                  <a:lnTo>
                    <a:pt x="625" y="4598"/>
                  </a:lnTo>
                  <a:lnTo>
                    <a:pt x="632" y="4596"/>
                  </a:lnTo>
                  <a:lnTo>
                    <a:pt x="640" y="4594"/>
                  </a:lnTo>
                  <a:lnTo>
                    <a:pt x="645" y="4591"/>
                  </a:lnTo>
                  <a:lnTo>
                    <a:pt x="651" y="4586"/>
                  </a:lnTo>
                  <a:lnTo>
                    <a:pt x="651" y="4586"/>
                  </a:lnTo>
                  <a:lnTo>
                    <a:pt x="660" y="4579"/>
                  </a:lnTo>
                  <a:lnTo>
                    <a:pt x="666" y="4569"/>
                  </a:lnTo>
                  <a:lnTo>
                    <a:pt x="672" y="4560"/>
                  </a:lnTo>
                  <a:lnTo>
                    <a:pt x="676" y="4550"/>
                  </a:lnTo>
                  <a:lnTo>
                    <a:pt x="679" y="4538"/>
                  </a:lnTo>
                  <a:lnTo>
                    <a:pt x="680" y="4526"/>
                  </a:lnTo>
                  <a:lnTo>
                    <a:pt x="683" y="4504"/>
                  </a:lnTo>
                  <a:lnTo>
                    <a:pt x="683" y="4504"/>
                  </a:lnTo>
                  <a:lnTo>
                    <a:pt x="683" y="4490"/>
                  </a:lnTo>
                  <a:lnTo>
                    <a:pt x="683" y="4475"/>
                  </a:lnTo>
                  <a:lnTo>
                    <a:pt x="683" y="4444"/>
                  </a:lnTo>
                  <a:lnTo>
                    <a:pt x="683" y="4444"/>
                  </a:lnTo>
                  <a:lnTo>
                    <a:pt x="673" y="4137"/>
                  </a:lnTo>
                  <a:lnTo>
                    <a:pt x="673" y="4137"/>
                  </a:lnTo>
                  <a:lnTo>
                    <a:pt x="657" y="3578"/>
                  </a:lnTo>
                  <a:lnTo>
                    <a:pt x="657" y="3578"/>
                  </a:lnTo>
                  <a:lnTo>
                    <a:pt x="638" y="2912"/>
                  </a:lnTo>
                  <a:lnTo>
                    <a:pt x="638" y="2912"/>
                  </a:lnTo>
                  <a:lnTo>
                    <a:pt x="622" y="2284"/>
                  </a:lnTo>
                  <a:lnTo>
                    <a:pt x="622" y="2284"/>
                  </a:lnTo>
                  <a:lnTo>
                    <a:pt x="615" y="2038"/>
                  </a:lnTo>
                  <a:lnTo>
                    <a:pt x="612" y="1917"/>
                  </a:lnTo>
                  <a:lnTo>
                    <a:pt x="612" y="1856"/>
                  </a:lnTo>
                  <a:lnTo>
                    <a:pt x="613" y="1794"/>
                  </a:lnTo>
                  <a:lnTo>
                    <a:pt x="613" y="1794"/>
                  </a:lnTo>
                  <a:lnTo>
                    <a:pt x="616" y="1708"/>
                  </a:lnTo>
                  <a:lnTo>
                    <a:pt x="622" y="1622"/>
                  </a:lnTo>
                  <a:lnTo>
                    <a:pt x="629" y="1534"/>
                  </a:lnTo>
                  <a:lnTo>
                    <a:pt x="638" y="1448"/>
                  </a:lnTo>
                  <a:lnTo>
                    <a:pt x="648" y="1361"/>
                  </a:lnTo>
                  <a:lnTo>
                    <a:pt x="659" y="1275"/>
                  </a:lnTo>
                  <a:lnTo>
                    <a:pt x="683" y="1102"/>
                  </a:lnTo>
                  <a:lnTo>
                    <a:pt x="683" y="1102"/>
                  </a:lnTo>
                  <a:lnTo>
                    <a:pt x="711" y="931"/>
                  </a:lnTo>
                  <a:lnTo>
                    <a:pt x="740" y="760"/>
                  </a:lnTo>
                  <a:lnTo>
                    <a:pt x="771" y="589"/>
                  </a:lnTo>
                  <a:lnTo>
                    <a:pt x="803" y="419"/>
                  </a:lnTo>
                  <a:lnTo>
                    <a:pt x="803" y="419"/>
                  </a:lnTo>
                  <a:lnTo>
                    <a:pt x="844" y="225"/>
                  </a:lnTo>
                  <a:lnTo>
                    <a:pt x="885" y="30"/>
                  </a:lnTo>
                  <a:lnTo>
                    <a:pt x="885" y="30"/>
                  </a:lnTo>
                  <a:lnTo>
                    <a:pt x="889" y="11"/>
                  </a:lnTo>
                  <a:lnTo>
                    <a:pt x="889" y="11"/>
                  </a:lnTo>
                  <a:lnTo>
                    <a:pt x="889" y="7"/>
                  </a:lnTo>
                  <a:lnTo>
                    <a:pt x="888" y="4"/>
                  </a:lnTo>
                  <a:lnTo>
                    <a:pt x="886" y="2"/>
                  </a:lnTo>
                  <a:lnTo>
                    <a:pt x="883" y="1"/>
                  </a:lnTo>
                  <a:lnTo>
                    <a:pt x="879" y="0"/>
                  </a:lnTo>
                  <a:lnTo>
                    <a:pt x="876" y="1"/>
                  </a:lnTo>
                  <a:lnTo>
                    <a:pt x="875" y="2"/>
                  </a:lnTo>
                  <a:lnTo>
                    <a:pt x="873" y="7"/>
                  </a:lnTo>
                  <a:lnTo>
                    <a:pt x="87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7" name="Freeform 156">
              <a:extLst>
                <a:ext uri="{FF2B5EF4-FFF2-40B4-BE49-F238E27FC236}">
                  <a16:creationId xmlns:a16="http://schemas.microsoft.com/office/drawing/2014/main" id="{8E4CE583-C458-2FA4-FD49-0451E3D3F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" y="2507"/>
              <a:ext cx="38" cy="74"/>
            </a:xfrm>
            <a:custGeom>
              <a:avLst/>
              <a:gdLst>
                <a:gd name="T0" fmla="*/ 3 w 114"/>
                <a:gd name="T1" fmla="*/ 14 h 222"/>
                <a:gd name="T2" fmla="*/ 3 w 114"/>
                <a:gd name="T3" fmla="*/ 14 h 222"/>
                <a:gd name="T4" fmla="*/ 12 w 114"/>
                <a:gd name="T5" fmla="*/ 23 h 222"/>
                <a:gd name="T6" fmla="*/ 22 w 114"/>
                <a:gd name="T7" fmla="*/ 35 h 222"/>
                <a:gd name="T8" fmla="*/ 30 w 114"/>
                <a:gd name="T9" fmla="*/ 45 h 222"/>
                <a:gd name="T10" fmla="*/ 37 w 114"/>
                <a:gd name="T11" fmla="*/ 57 h 222"/>
                <a:gd name="T12" fmla="*/ 50 w 114"/>
                <a:gd name="T13" fmla="*/ 82 h 222"/>
                <a:gd name="T14" fmla="*/ 59 w 114"/>
                <a:gd name="T15" fmla="*/ 108 h 222"/>
                <a:gd name="T16" fmla="*/ 59 w 114"/>
                <a:gd name="T17" fmla="*/ 108 h 222"/>
                <a:gd name="T18" fmla="*/ 78 w 114"/>
                <a:gd name="T19" fmla="*/ 163 h 222"/>
                <a:gd name="T20" fmla="*/ 87 w 114"/>
                <a:gd name="T21" fmla="*/ 190 h 222"/>
                <a:gd name="T22" fmla="*/ 98 w 114"/>
                <a:gd name="T23" fmla="*/ 218 h 222"/>
                <a:gd name="T24" fmla="*/ 98 w 114"/>
                <a:gd name="T25" fmla="*/ 218 h 222"/>
                <a:gd name="T26" fmla="*/ 100 w 114"/>
                <a:gd name="T27" fmla="*/ 220 h 222"/>
                <a:gd name="T28" fmla="*/ 103 w 114"/>
                <a:gd name="T29" fmla="*/ 222 h 222"/>
                <a:gd name="T30" fmla="*/ 106 w 114"/>
                <a:gd name="T31" fmla="*/ 222 h 222"/>
                <a:gd name="T32" fmla="*/ 108 w 114"/>
                <a:gd name="T33" fmla="*/ 220 h 222"/>
                <a:gd name="T34" fmla="*/ 111 w 114"/>
                <a:gd name="T35" fmla="*/ 219 h 222"/>
                <a:gd name="T36" fmla="*/ 113 w 114"/>
                <a:gd name="T37" fmla="*/ 216 h 222"/>
                <a:gd name="T38" fmla="*/ 114 w 114"/>
                <a:gd name="T39" fmla="*/ 212 h 222"/>
                <a:gd name="T40" fmla="*/ 113 w 114"/>
                <a:gd name="T41" fmla="*/ 209 h 222"/>
                <a:gd name="T42" fmla="*/ 113 w 114"/>
                <a:gd name="T43" fmla="*/ 209 h 222"/>
                <a:gd name="T44" fmla="*/ 103 w 114"/>
                <a:gd name="T45" fmla="*/ 182 h 222"/>
                <a:gd name="T46" fmla="*/ 92 w 114"/>
                <a:gd name="T47" fmla="*/ 155 h 222"/>
                <a:gd name="T48" fmla="*/ 75 w 114"/>
                <a:gd name="T49" fmla="*/ 99 h 222"/>
                <a:gd name="T50" fmla="*/ 65 w 114"/>
                <a:gd name="T51" fmla="*/ 71 h 222"/>
                <a:gd name="T52" fmla="*/ 52 w 114"/>
                <a:gd name="T53" fmla="*/ 46 h 222"/>
                <a:gd name="T54" fmla="*/ 44 w 114"/>
                <a:gd name="T55" fmla="*/ 35 h 222"/>
                <a:gd name="T56" fmla="*/ 35 w 114"/>
                <a:gd name="T57" fmla="*/ 23 h 222"/>
                <a:gd name="T58" fmla="*/ 25 w 114"/>
                <a:gd name="T59" fmla="*/ 11 h 222"/>
                <a:gd name="T60" fmla="*/ 15 w 114"/>
                <a:gd name="T61" fmla="*/ 1 h 222"/>
                <a:gd name="T62" fmla="*/ 15 w 114"/>
                <a:gd name="T63" fmla="*/ 1 h 222"/>
                <a:gd name="T64" fmla="*/ 12 w 114"/>
                <a:gd name="T65" fmla="*/ 0 h 222"/>
                <a:gd name="T66" fmla="*/ 8 w 114"/>
                <a:gd name="T67" fmla="*/ 0 h 222"/>
                <a:gd name="T68" fmla="*/ 5 w 114"/>
                <a:gd name="T69" fmla="*/ 0 h 222"/>
                <a:gd name="T70" fmla="*/ 2 w 114"/>
                <a:gd name="T71" fmla="*/ 1 h 222"/>
                <a:gd name="T72" fmla="*/ 0 w 114"/>
                <a:gd name="T73" fmla="*/ 4 h 222"/>
                <a:gd name="T74" fmla="*/ 0 w 114"/>
                <a:gd name="T75" fmla="*/ 7 h 222"/>
                <a:gd name="T76" fmla="*/ 0 w 114"/>
                <a:gd name="T77" fmla="*/ 11 h 222"/>
                <a:gd name="T78" fmla="*/ 3 w 114"/>
                <a:gd name="T79" fmla="*/ 14 h 222"/>
                <a:gd name="T80" fmla="*/ 3 w 114"/>
                <a:gd name="T81" fmla="*/ 1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222">
                  <a:moveTo>
                    <a:pt x="3" y="14"/>
                  </a:moveTo>
                  <a:lnTo>
                    <a:pt x="3" y="14"/>
                  </a:lnTo>
                  <a:lnTo>
                    <a:pt x="12" y="23"/>
                  </a:lnTo>
                  <a:lnTo>
                    <a:pt x="22" y="35"/>
                  </a:lnTo>
                  <a:lnTo>
                    <a:pt x="30" y="45"/>
                  </a:lnTo>
                  <a:lnTo>
                    <a:pt x="37" y="57"/>
                  </a:lnTo>
                  <a:lnTo>
                    <a:pt x="50" y="82"/>
                  </a:lnTo>
                  <a:lnTo>
                    <a:pt x="59" y="108"/>
                  </a:lnTo>
                  <a:lnTo>
                    <a:pt x="59" y="108"/>
                  </a:lnTo>
                  <a:lnTo>
                    <a:pt x="78" y="163"/>
                  </a:lnTo>
                  <a:lnTo>
                    <a:pt x="87" y="190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100" y="220"/>
                  </a:lnTo>
                  <a:lnTo>
                    <a:pt x="103" y="222"/>
                  </a:lnTo>
                  <a:lnTo>
                    <a:pt x="106" y="222"/>
                  </a:lnTo>
                  <a:lnTo>
                    <a:pt x="108" y="220"/>
                  </a:lnTo>
                  <a:lnTo>
                    <a:pt x="111" y="219"/>
                  </a:lnTo>
                  <a:lnTo>
                    <a:pt x="113" y="216"/>
                  </a:lnTo>
                  <a:lnTo>
                    <a:pt x="114" y="212"/>
                  </a:lnTo>
                  <a:lnTo>
                    <a:pt x="113" y="209"/>
                  </a:lnTo>
                  <a:lnTo>
                    <a:pt x="113" y="209"/>
                  </a:lnTo>
                  <a:lnTo>
                    <a:pt x="103" y="182"/>
                  </a:lnTo>
                  <a:lnTo>
                    <a:pt x="92" y="155"/>
                  </a:lnTo>
                  <a:lnTo>
                    <a:pt x="75" y="99"/>
                  </a:lnTo>
                  <a:lnTo>
                    <a:pt x="65" y="71"/>
                  </a:lnTo>
                  <a:lnTo>
                    <a:pt x="52" y="46"/>
                  </a:lnTo>
                  <a:lnTo>
                    <a:pt x="44" y="35"/>
                  </a:lnTo>
                  <a:lnTo>
                    <a:pt x="35" y="23"/>
                  </a:lnTo>
                  <a:lnTo>
                    <a:pt x="25" y="11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8" name="Freeform 157">
              <a:extLst>
                <a:ext uri="{FF2B5EF4-FFF2-40B4-BE49-F238E27FC236}">
                  <a16:creationId xmlns:a16="http://schemas.microsoft.com/office/drawing/2014/main" id="{C0285E76-D724-FC0F-5B91-5C7962FC1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2595"/>
              <a:ext cx="463" cy="1225"/>
            </a:xfrm>
            <a:custGeom>
              <a:avLst/>
              <a:gdLst>
                <a:gd name="T0" fmla="*/ 1183 w 1390"/>
                <a:gd name="T1" fmla="*/ 3290 h 3676"/>
                <a:gd name="T2" fmla="*/ 924 w 1390"/>
                <a:gd name="T3" fmla="*/ 2829 h 3676"/>
                <a:gd name="T4" fmla="*/ 764 w 1390"/>
                <a:gd name="T5" fmla="*/ 2564 h 3676"/>
                <a:gd name="T6" fmla="*/ 653 w 1390"/>
                <a:gd name="T7" fmla="*/ 2403 h 3676"/>
                <a:gd name="T8" fmla="*/ 483 w 1390"/>
                <a:gd name="T9" fmla="*/ 2166 h 3676"/>
                <a:gd name="T10" fmla="*/ 432 w 1390"/>
                <a:gd name="T11" fmla="*/ 2086 h 3676"/>
                <a:gd name="T12" fmla="*/ 386 w 1390"/>
                <a:gd name="T13" fmla="*/ 2001 h 3676"/>
                <a:gd name="T14" fmla="*/ 359 w 1390"/>
                <a:gd name="T15" fmla="*/ 1949 h 3676"/>
                <a:gd name="T16" fmla="*/ 353 w 1390"/>
                <a:gd name="T17" fmla="*/ 1937 h 3676"/>
                <a:gd name="T18" fmla="*/ 323 w 1390"/>
                <a:gd name="T19" fmla="*/ 1908 h 3676"/>
                <a:gd name="T20" fmla="*/ 302 w 1390"/>
                <a:gd name="T21" fmla="*/ 1889 h 3676"/>
                <a:gd name="T22" fmla="*/ 292 w 1390"/>
                <a:gd name="T23" fmla="*/ 1872 h 3676"/>
                <a:gd name="T24" fmla="*/ 283 w 1390"/>
                <a:gd name="T25" fmla="*/ 1842 h 3676"/>
                <a:gd name="T26" fmla="*/ 270 w 1390"/>
                <a:gd name="T27" fmla="*/ 1795 h 3676"/>
                <a:gd name="T28" fmla="*/ 251 w 1390"/>
                <a:gd name="T29" fmla="*/ 1694 h 3676"/>
                <a:gd name="T30" fmla="*/ 240 w 1390"/>
                <a:gd name="T31" fmla="*/ 1546 h 3676"/>
                <a:gd name="T32" fmla="*/ 234 w 1390"/>
                <a:gd name="T33" fmla="*/ 1299 h 3676"/>
                <a:gd name="T34" fmla="*/ 222 w 1390"/>
                <a:gd name="T35" fmla="*/ 1094 h 3676"/>
                <a:gd name="T36" fmla="*/ 205 w 1390"/>
                <a:gd name="T37" fmla="*/ 891 h 3676"/>
                <a:gd name="T38" fmla="*/ 165 w 1390"/>
                <a:gd name="T39" fmla="*/ 593 h 3676"/>
                <a:gd name="T40" fmla="*/ 104 w 1390"/>
                <a:gd name="T41" fmla="*/ 297 h 3676"/>
                <a:gd name="T42" fmla="*/ 50 w 1390"/>
                <a:gd name="T43" fmla="*/ 104 h 3676"/>
                <a:gd name="T44" fmla="*/ 15 w 1390"/>
                <a:gd name="T45" fmla="*/ 3 h 3676"/>
                <a:gd name="T46" fmla="*/ 6 w 1390"/>
                <a:gd name="T47" fmla="*/ 2 h 3676"/>
                <a:gd name="T48" fmla="*/ 0 w 1390"/>
                <a:gd name="T49" fmla="*/ 8 h 3676"/>
                <a:gd name="T50" fmla="*/ 32 w 1390"/>
                <a:gd name="T51" fmla="*/ 109 h 3676"/>
                <a:gd name="T52" fmla="*/ 111 w 1390"/>
                <a:gd name="T53" fmla="*/ 405 h 3676"/>
                <a:gd name="T54" fmla="*/ 165 w 1390"/>
                <a:gd name="T55" fmla="*/ 708 h 3676"/>
                <a:gd name="T56" fmla="*/ 190 w 1390"/>
                <a:gd name="T57" fmla="*/ 910 h 3676"/>
                <a:gd name="T58" fmla="*/ 212 w 1390"/>
                <a:gd name="T59" fmla="*/ 1213 h 3676"/>
                <a:gd name="T60" fmla="*/ 219 w 1390"/>
                <a:gd name="T61" fmla="*/ 1415 h 3676"/>
                <a:gd name="T62" fmla="*/ 226 w 1390"/>
                <a:gd name="T63" fmla="*/ 1615 h 3676"/>
                <a:gd name="T64" fmla="*/ 244 w 1390"/>
                <a:gd name="T65" fmla="*/ 1757 h 3676"/>
                <a:gd name="T66" fmla="*/ 266 w 1390"/>
                <a:gd name="T67" fmla="*/ 1848 h 3676"/>
                <a:gd name="T68" fmla="*/ 278 w 1390"/>
                <a:gd name="T69" fmla="*/ 1881 h 3676"/>
                <a:gd name="T70" fmla="*/ 288 w 1390"/>
                <a:gd name="T71" fmla="*/ 1897 h 3676"/>
                <a:gd name="T72" fmla="*/ 304 w 1390"/>
                <a:gd name="T73" fmla="*/ 1913 h 3676"/>
                <a:gd name="T74" fmla="*/ 337 w 1390"/>
                <a:gd name="T75" fmla="*/ 1947 h 3676"/>
                <a:gd name="T76" fmla="*/ 348 w 1390"/>
                <a:gd name="T77" fmla="*/ 1963 h 3676"/>
                <a:gd name="T78" fmla="*/ 393 w 1390"/>
                <a:gd name="T79" fmla="*/ 2052 h 3676"/>
                <a:gd name="T80" fmla="*/ 467 w 1390"/>
                <a:gd name="T81" fmla="*/ 2174 h 3676"/>
                <a:gd name="T82" fmla="*/ 580 w 1390"/>
                <a:gd name="T83" fmla="*/ 2332 h 3676"/>
                <a:gd name="T84" fmla="*/ 694 w 1390"/>
                <a:gd name="T85" fmla="*/ 2490 h 3676"/>
                <a:gd name="T86" fmla="*/ 857 w 1390"/>
                <a:gd name="T87" fmla="*/ 2749 h 3676"/>
                <a:gd name="T88" fmla="*/ 1013 w 1390"/>
                <a:gd name="T89" fmla="*/ 3021 h 3676"/>
                <a:gd name="T90" fmla="*/ 1321 w 1390"/>
                <a:gd name="T91" fmla="*/ 3576 h 3676"/>
                <a:gd name="T92" fmla="*/ 1377 w 1390"/>
                <a:gd name="T93" fmla="*/ 3674 h 3676"/>
                <a:gd name="T94" fmla="*/ 1386 w 1390"/>
                <a:gd name="T95" fmla="*/ 3674 h 3676"/>
                <a:gd name="T96" fmla="*/ 1390 w 1390"/>
                <a:gd name="T97" fmla="*/ 3666 h 3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90" h="3676">
                  <a:moveTo>
                    <a:pt x="1390" y="3663"/>
                  </a:moveTo>
                  <a:lnTo>
                    <a:pt x="1390" y="3663"/>
                  </a:lnTo>
                  <a:lnTo>
                    <a:pt x="1183" y="3290"/>
                  </a:lnTo>
                  <a:lnTo>
                    <a:pt x="975" y="2918"/>
                  </a:lnTo>
                  <a:lnTo>
                    <a:pt x="975" y="2918"/>
                  </a:lnTo>
                  <a:lnTo>
                    <a:pt x="924" y="2829"/>
                  </a:lnTo>
                  <a:lnTo>
                    <a:pt x="873" y="2740"/>
                  </a:lnTo>
                  <a:lnTo>
                    <a:pt x="819" y="2652"/>
                  </a:lnTo>
                  <a:lnTo>
                    <a:pt x="764" y="2564"/>
                  </a:lnTo>
                  <a:lnTo>
                    <a:pt x="764" y="2564"/>
                  </a:lnTo>
                  <a:lnTo>
                    <a:pt x="710" y="2482"/>
                  </a:lnTo>
                  <a:lnTo>
                    <a:pt x="653" y="2403"/>
                  </a:lnTo>
                  <a:lnTo>
                    <a:pt x="539" y="2244"/>
                  </a:lnTo>
                  <a:lnTo>
                    <a:pt x="539" y="2244"/>
                  </a:lnTo>
                  <a:lnTo>
                    <a:pt x="483" y="2166"/>
                  </a:lnTo>
                  <a:lnTo>
                    <a:pt x="457" y="2126"/>
                  </a:lnTo>
                  <a:lnTo>
                    <a:pt x="432" y="2086"/>
                  </a:lnTo>
                  <a:lnTo>
                    <a:pt x="432" y="2086"/>
                  </a:lnTo>
                  <a:lnTo>
                    <a:pt x="407" y="2044"/>
                  </a:lnTo>
                  <a:lnTo>
                    <a:pt x="386" y="2001"/>
                  </a:lnTo>
                  <a:lnTo>
                    <a:pt x="386" y="2001"/>
                  </a:lnTo>
                  <a:lnTo>
                    <a:pt x="365" y="1960"/>
                  </a:lnTo>
                  <a:lnTo>
                    <a:pt x="365" y="1960"/>
                  </a:lnTo>
                  <a:lnTo>
                    <a:pt x="359" y="1949"/>
                  </a:lnTo>
                  <a:lnTo>
                    <a:pt x="356" y="1943"/>
                  </a:lnTo>
                  <a:lnTo>
                    <a:pt x="353" y="1937"/>
                  </a:lnTo>
                  <a:lnTo>
                    <a:pt x="353" y="1937"/>
                  </a:lnTo>
                  <a:lnTo>
                    <a:pt x="346" y="1930"/>
                  </a:lnTo>
                  <a:lnTo>
                    <a:pt x="339" y="1922"/>
                  </a:lnTo>
                  <a:lnTo>
                    <a:pt x="323" y="1908"/>
                  </a:lnTo>
                  <a:lnTo>
                    <a:pt x="323" y="1908"/>
                  </a:lnTo>
                  <a:lnTo>
                    <a:pt x="310" y="1894"/>
                  </a:lnTo>
                  <a:lnTo>
                    <a:pt x="302" y="1889"/>
                  </a:lnTo>
                  <a:lnTo>
                    <a:pt x="296" y="1881"/>
                  </a:lnTo>
                  <a:lnTo>
                    <a:pt x="296" y="1881"/>
                  </a:lnTo>
                  <a:lnTo>
                    <a:pt x="292" y="1872"/>
                  </a:lnTo>
                  <a:lnTo>
                    <a:pt x="289" y="1862"/>
                  </a:lnTo>
                  <a:lnTo>
                    <a:pt x="283" y="1842"/>
                  </a:lnTo>
                  <a:lnTo>
                    <a:pt x="283" y="1842"/>
                  </a:lnTo>
                  <a:lnTo>
                    <a:pt x="276" y="1818"/>
                  </a:lnTo>
                  <a:lnTo>
                    <a:pt x="270" y="1795"/>
                  </a:lnTo>
                  <a:lnTo>
                    <a:pt x="270" y="1795"/>
                  </a:lnTo>
                  <a:lnTo>
                    <a:pt x="259" y="1745"/>
                  </a:lnTo>
                  <a:lnTo>
                    <a:pt x="251" y="1694"/>
                  </a:lnTo>
                  <a:lnTo>
                    <a:pt x="251" y="1694"/>
                  </a:lnTo>
                  <a:lnTo>
                    <a:pt x="247" y="1646"/>
                  </a:lnTo>
                  <a:lnTo>
                    <a:pt x="242" y="1596"/>
                  </a:lnTo>
                  <a:lnTo>
                    <a:pt x="240" y="1546"/>
                  </a:lnTo>
                  <a:lnTo>
                    <a:pt x="238" y="1497"/>
                  </a:lnTo>
                  <a:lnTo>
                    <a:pt x="237" y="1397"/>
                  </a:lnTo>
                  <a:lnTo>
                    <a:pt x="234" y="1299"/>
                  </a:lnTo>
                  <a:lnTo>
                    <a:pt x="234" y="1299"/>
                  </a:lnTo>
                  <a:lnTo>
                    <a:pt x="229" y="1197"/>
                  </a:lnTo>
                  <a:lnTo>
                    <a:pt x="222" y="1094"/>
                  </a:lnTo>
                  <a:lnTo>
                    <a:pt x="215" y="992"/>
                  </a:lnTo>
                  <a:lnTo>
                    <a:pt x="205" y="891"/>
                  </a:lnTo>
                  <a:lnTo>
                    <a:pt x="205" y="891"/>
                  </a:lnTo>
                  <a:lnTo>
                    <a:pt x="194" y="792"/>
                  </a:lnTo>
                  <a:lnTo>
                    <a:pt x="181" y="692"/>
                  </a:lnTo>
                  <a:lnTo>
                    <a:pt x="165" y="593"/>
                  </a:lnTo>
                  <a:lnTo>
                    <a:pt x="148" y="493"/>
                  </a:lnTo>
                  <a:lnTo>
                    <a:pt x="127" y="395"/>
                  </a:lnTo>
                  <a:lnTo>
                    <a:pt x="104" y="297"/>
                  </a:lnTo>
                  <a:lnTo>
                    <a:pt x="79" y="201"/>
                  </a:lnTo>
                  <a:lnTo>
                    <a:pt x="50" y="104"/>
                  </a:lnTo>
                  <a:lnTo>
                    <a:pt x="50" y="104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32" y="109"/>
                  </a:lnTo>
                  <a:lnTo>
                    <a:pt x="61" y="207"/>
                  </a:lnTo>
                  <a:lnTo>
                    <a:pt x="88" y="306"/>
                  </a:lnTo>
                  <a:lnTo>
                    <a:pt x="111" y="405"/>
                  </a:lnTo>
                  <a:lnTo>
                    <a:pt x="132" y="505"/>
                  </a:lnTo>
                  <a:lnTo>
                    <a:pt x="150" y="606"/>
                  </a:lnTo>
                  <a:lnTo>
                    <a:pt x="165" y="708"/>
                  </a:lnTo>
                  <a:lnTo>
                    <a:pt x="178" y="809"/>
                  </a:lnTo>
                  <a:lnTo>
                    <a:pt x="178" y="809"/>
                  </a:lnTo>
                  <a:lnTo>
                    <a:pt x="190" y="910"/>
                  </a:lnTo>
                  <a:lnTo>
                    <a:pt x="199" y="1011"/>
                  </a:lnTo>
                  <a:lnTo>
                    <a:pt x="206" y="1112"/>
                  </a:lnTo>
                  <a:lnTo>
                    <a:pt x="212" y="1213"/>
                  </a:lnTo>
                  <a:lnTo>
                    <a:pt x="212" y="1213"/>
                  </a:lnTo>
                  <a:lnTo>
                    <a:pt x="216" y="1314"/>
                  </a:lnTo>
                  <a:lnTo>
                    <a:pt x="219" y="1415"/>
                  </a:lnTo>
                  <a:lnTo>
                    <a:pt x="222" y="1514"/>
                  </a:lnTo>
                  <a:lnTo>
                    <a:pt x="226" y="1615"/>
                  </a:lnTo>
                  <a:lnTo>
                    <a:pt x="226" y="1615"/>
                  </a:lnTo>
                  <a:lnTo>
                    <a:pt x="231" y="1663"/>
                  </a:lnTo>
                  <a:lnTo>
                    <a:pt x="235" y="1710"/>
                  </a:lnTo>
                  <a:lnTo>
                    <a:pt x="244" y="1757"/>
                  </a:lnTo>
                  <a:lnTo>
                    <a:pt x="254" y="1802"/>
                  </a:lnTo>
                  <a:lnTo>
                    <a:pt x="254" y="1802"/>
                  </a:lnTo>
                  <a:lnTo>
                    <a:pt x="266" y="1848"/>
                  </a:lnTo>
                  <a:lnTo>
                    <a:pt x="266" y="1848"/>
                  </a:lnTo>
                  <a:lnTo>
                    <a:pt x="273" y="1870"/>
                  </a:lnTo>
                  <a:lnTo>
                    <a:pt x="278" y="1881"/>
                  </a:lnTo>
                  <a:lnTo>
                    <a:pt x="283" y="1891"/>
                  </a:lnTo>
                  <a:lnTo>
                    <a:pt x="283" y="1891"/>
                  </a:lnTo>
                  <a:lnTo>
                    <a:pt x="288" y="1897"/>
                  </a:lnTo>
                  <a:lnTo>
                    <a:pt x="294" y="1903"/>
                  </a:lnTo>
                  <a:lnTo>
                    <a:pt x="304" y="1913"/>
                  </a:lnTo>
                  <a:lnTo>
                    <a:pt x="304" y="1913"/>
                  </a:lnTo>
                  <a:lnTo>
                    <a:pt x="321" y="1930"/>
                  </a:lnTo>
                  <a:lnTo>
                    <a:pt x="337" y="1947"/>
                  </a:lnTo>
                  <a:lnTo>
                    <a:pt x="337" y="1947"/>
                  </a:lnTo>
                  <a:lnTo>
                    <a:pt x="343" y="1954"/>
                  </a:lnTo>
                  <a:lnTo>
                    <a:pt x="348" y="1963"/>
                  </a:lnTo>
                  <a:lnTo>
                    <a:pt x="348" y="1963"/>
                  </a:lnTo>
                  <a:lnTo>
                    <a:pt x="369" y="2010"/>
                  </a:lnTo>
                  <a:lnTo>
                    <a:pt x="369" y="2010"/>
                  </a:lnTo>
                  <a:lnTo>
                    <a:pt x="393" y="2052"/>
                  </a:lnTo>
                  <a:lnTo>
                    <a:pt x="416" y="2093"/>
                  </a:lnTo>
                  <a:lnTo>
                    <a:pt x="441" y="2133"/>
                  </a:lnTo>
                  <a:lnTo>
                    <a:pt x="467" y="2174"/>
                  </a:lnTo>
                  <a:lnTo>
                    <a:pt x="467" y="2174"/>
                  </a:lnTo>
                  <a:lnTo>
                    <a:pt x="523" y="2253"/>
                  </a:lnTo>
                  <a:lnTo>
                    <a:pt x="580" y="2332"/>
                  </a:lnTo>
                  <a:lnTo>
                    <a:pt x="638" y="2411"/>
                  </a:lnTo>
                  <a:lnTo>
                    <a:pt x="694" y="2490"/>
                  </a:lnTo>
                  <a:lnTo>
                    <a:pt x="694" y="2490"/>
                  </a:lnTo>
                  <a:lnTo>
                    <a:pt x="751" y="2575"/>
                  </a:lnTo>
                  <a:lnTo>
                    <a:pt x="805" y="2661"/>
                  </a:lnTo>
                  <a:lnTo>
                    <a:pt x="857" y="2749"/>
                  </a:lnTo>
                  <a:lnTo>
                    <a:pt x="910" y="2836"/>
                  </a:lnTo>
                  <a:lnTo>
                    <a:pt x="910" y="2836"/>
                  </a:lnTo>
                  <a:lnTo>
                    <a:pt x="1013" y="3021"/>
                  </a:lnTo>
                  <a:lnTo>
                    <a:pt x="1117" y="3206"/>
                  </a:lnTo>
                  <a:lnTo>
                    <a:pt x="1321" y="3576"/>
                  </a:lnTo>
                  <a:lnTo>
                    <a:pt x="1321" y="3576"/>
                  </a:lnTo>
                  <a:lnTo>
                    <a:pt x="1374" y="3671"/>
                  </a:lnTo>
                  <a:lnTo>
                    <a:pt x="1374" y="3671"/>
                  </a:lnTo>
                  <a:lnTo>
                    <a:pt x="1377" y="3674"/>
                  </a:lnTo>
                  <a:lnTo>
                    <a:pt x="1380" y="3676"/>
                  </a:lnTo>
                  <a:lnTo>
                    <a:pt x="1383" y="3676"/>
                  </a:lnTo>
                  <a:lnTo>
                    <a:pt x="1386" y="3674"/>
                  </a:lnTo>
                  <a:lnTo>
                    <a:pt x="1389" y="3673"/>
                  </a:lnTo>
                  <a:lnTo>
                    <a:pt x="1390" y="3670"/>
                  </a:lnTo>
                  <a:lnTo>
                    <a:pt x="1390" y="3666"/>
                  </a:lnTo>
                  <a:lnTo>
                    <a:pt x="1390" y="3663"/>
                  </a:lnTo>
                  <a:lnTo>
                    <a:pt x="1390" y="36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9" name="Freeform 158">
              <a:extLst>
                <a:ext uri="{FF2B5EF4-FFF2-40B4-BE49-F238E27FC236}">
                  <a16:creationId xmlns:a16="http://schemas.microsoft.com/office/drawing/2014/main" id="{F0C74CE9-6419-DB07-E708-D31DC0BC0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7" y="3655"/>
              <a:ext cx="191" cy="205"/>
            </a:xfrm>
            <a:custGeom>
              <a:avLst/>
              <a:gdLst>
                <a:gd name="T0" fmla="*/ 2 w 573"/>
                <a:gd name="T1" fmla="*/ 547 h 617"/>
                <a:gd name="T2" fmla="*/ 52 w 573"/>
                <a:gd name="T3" fmla="*/ 567 h 617"/>
                <a:gd name="T4" fmla="*/ 103 w 573"/>
                <a:gd name="T5" fmla="*/ 585 h 617"/>
                <a:gd name="T6" fmla="*/ 156 w 573"/>
                <a:gd name="T7" fmla="*/ 598 h 617"/>
                <a:gd name="T8" fmla="*/ 208 w 573"/>
                <a:gd name="T9" fmla="*/ 608 h 617"/>
                <a:gd name="T10" fmla="*/ 261 w 573"/>
                <a:gd name="T11" fmla="*/ 615 h 617"/>
                <a:gd name="T12" fmla="*/ 313 w 573"/>
                <a:gd name="T13" fmla="*/ 617 h 617"/>
                <a:gd name="T14" fmla="*/ 366 w 573"/>
                <a:gd name="T15" fmla="*/ 611 h 617"/>
                <a:gd name="T16" fmla="*/ 417 w 573"/>
                <a:gd name="T17" fmla="*/ 598 h 617"/>
                <a:gd name="T18" fmla="*/ 438 w 573"/>
                <a:gd name="T19" fmla="*/ 589 h 617"/>
                <a:gd name="T20" fmla="*/ 476 w 573"/>
                <a:gd name="T21" fmla="*/ 567 h 617"/>
                <a:gd name="T22" fmla="*/ 508 w 573"/>
                <a:gd name="T23" fmla="*/ 538 h 617"/>
                <a:gd name="T24" fmla="*/ 534 w 573"/>
                <a:gd name="T25" fmla="*/ 503 h 617"/>
                <a:gd name="T26" fmla="*/ 544 w 573"/>
                <a:gd name="T27" fmla="*/ 482 h 617"/>
                <a:gd name="T28" fmla="*/ 559 w 573"/>
                <a:gd name="T29" fmla="*/ 434 h 617"/>
                <a:gd name="T30" fmla="*/ 566 w 573"/>
                <a:gd name="T31" fmla="*/ 384 h 617"/>
                <a:gd name="T32" fmla="*/ 570 w 573"/>
                <a:gd name="T33" fmla="*/ 326 h 617"/>
                <a:gd name="T34" fmla="*/ 572 w 573"/>
                <a:gd name="T35" fmla="*/ 269 h 617"/>
                <a:gd name="T36" fmla="*/ 572 w 573"/>
                <a:gd name="T37" fmla="*/ 139 h 617"/>
                <a:gd name="T38" fmla="*/ 567 w 573"/>
                <a:gd name="T39" fmla="*/ 8 h 617"/>
                <a:gd name="T40" fmla="*/ 565 w 573"/>
                <a:gd name="T41" fmla="*/ 1 h 617"/>
                <a:gd name="T42" fmla="*/ 559 w 573"/>
                <a:gd name="T43" fmla="*/ 0 h 617"/>
                <a:gd name="T44" fmla="*/ 553 w 573"/>
                <a:gd name="T45" fmla="*/ 1 h 617"/>
                <a:gd name="T46" fmla="*/ 550 w 573"/>
                <a:gd name="T47" fmla="*/ 8 h 617"/>
                <a:gd name="T48" fmla="*/ 554 w 573"/>
                <a:gd name="T49" fmla="*/ 119 h 617"/>
                <a:gd name="T50" fmla="*/ 556 w 573"/>
                <a:gd name="T51" fmla="*/ 231 h 617"/>
                <a:gd name="T52" fmla="*/ 554 w 573"/>
                <a:gd name="T53" fmla="*/ 286 h 617"/>
                <a:gd name="T54" fmla="*/ 551 w 573"/>
                <a:gd name="T55" fmla="*/ 342 h 617"/>
                <a:gd name="T56" fmla="*/ 544 w 573"/>
                <a:gd name="T57" fmla="*/ 419 h 617"/>
                <a:gd name="T58" fmla="*/ 538 w 573"/>
                <a:gd name="T59" fmla="*/ 444 h 617"/>
                <a:gd name="T60" fmla="*/ 524 w 573"/>
                <a:gd name="T61" fmla="*/ 487 h 617"/>
                <a:gd name="T62" fmla="*/ 497 w 573"/>
                <a:gd name="T63" fmla="*/ 525 h 617"/>
                <a:gd name="T64" fmla="*/ 483 w 573"/>
                <a:gd name="T65" fmla="*/ 539 h 617"/>
                <a:gd name="T66" fmla="*/ 449 w 573"/>
                <a:gd name="T67" fmla="*/ 564 h 617"/>
                <a:gd name="T68" fmla="*/ 430 w 573"/>
                <a:gd name="T69" fmla="*/ 573 h 617"/>
                <a:gd name="T70" fmla="*/ 384 w 573"/>
                <a:gd name="T71" fmla="*/ 590 h 617"/>
                <a:gd name="T72" fmla="*/ 334 w 573"/>
                <a:gd name="T73" fmla="*/ 598 h 617"/>
                <a:gd name="T74" fmla="*/ 284 w 573"/>
                <a:gd name="T75" fmla="*/ 599 h 617"/>
                <a:gd name="T76" fmla="*/ 235 w 573"/>
                <a:gd name="T77" fmla="*/ 595 h 617"/>
                <a:gd name="T78" fmla="*/ 207 w 573"/>
                <a:gd name="T79" fmla="*/ 590 h 617"/>
                <a:gd name="T80" fmla="*/ 148 w 573"/>
                <a:gd name="T81" fmla="*/ 579 h 617"/>
                <a:gd name="T82" fmla="*/ 93 w 573"/>
                <a:gd name="T83" fmla="*/ 564 h 617"/>
                <a:gd name="T84" fmla="*/ 39 w 573"/>
                <a:gd name="T85" fmla="*/ 544 h 617"/>
                <a:gd name="T86" fmla="*/ 13 w 573"/>
                <a:gd name="T87" fmla="*/ 532 h 617"/>
                <a:gd name="T88" fmla="*/ 5 w 573"/>
                <a:gd name="T89" fmla="*/ 530 h 617"/>
                <a:gd name="T90" fmla="*/ 0 w 573"/>
                <a:gd name="T91" fmla="*/ 535 h 617"/>
                <a:gd name="T92" fmla="*/ 0 w 573"/>
                <a:gd name="T93" fmla="*/ 541 h 617"/>
                <a:gd name="T94" fmla="*/ 2 w 573"/>
                <a:gd name="T95" fmla="*/ 54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73" h="617">
                  <a:moveTo>
                    <a:pt x="2" y="547"/>
                  </a:moveTo>
                  <a:lnTo>
                    <a:pt x="2" y="547"/>
                  </a:lnTo>
                  <a:lnTo>
                    <a:pt x="27" y="558"/>
                  </a:lnTo>
                  <a:lnTo>
                    <a:pt x="52" y="567"/>
                  </a:lnTo>
                  <a:lnTo>
                    <a:pt x="78" y="577"/>
                  </a:lnTo>
                  <a:lnTo>
                    <a:pt x="103" y="585"/>
                  </a:lnTo>
                  <a:lnTo>
                    <a:pt x="129" y="592"/>
                  </a:lnTo>
                  <a:lnTo>
                    <a:pt x="156" y="598"/>
                  </a:lnTo>
                  <a:lnTo>
                    <a:pt x="208" y="608"/>
                  </a:lnTo>
                  <a:lnTo>
                    <a:pt x="208" y="608"/>
                  </a:lnTo>
                  <a:lnTo>
                    <a:pt x="235" y="612"/>
                  </a:lnTo>
                  <a:lnTo>
                    <a:pt x="261" y="615"/>
                  </a:lnTo>
                  <a:lnTo>
                    <a:pt x="287" y="617"/>
                  </a:lnTo>
                  <a:lnTo>
                    <a:pt x="313" y="617"/>
                  </a:lnTo>
                  <a:lnTo>
                    <a:pt x="340" y="615"/>
                  </a:lnTo>
                  <a:lnTo>
                    <a:pt x="366" y="611"/>
                  </a:lnTo>
                  <a:lnTo>
                    <a:pt x="391" y="607"/>
                  </a:lnTo>
                  <a:lnTo>
                    <a:pt x="417" y="598"/>
                  </a:lnTo>
                  <a:lnTo>
                    <a:pt x="417" y="598"/>
                  </a:lnTo>
                  <a:lnTo>
                    <a:pt x="438" y="589"/>
                  </a:lnTo>
                  <a:lnTo>
                    <a:pt x="457" y="579"/>
                  </a:lnTo>
                  <a:lnTo>
                    <a:pt x="476" y="567"/>
                  </a:lnTo>
                  <a:lnTo>
                    <a:pt x="493" y="554"/>
                  </a:lnTo>
                  <a:lnTo>
                    <a:pt x="508" y="538"/>
                  </a:lnTo>
                  <a:lnTo>
                    <a:pt x="522" y="522"/>
                  </a:lnTo>
                  <a:lnTo>
                    <a:pt x="534" y="503"/>
                  </a:lnTo>
                  <a:lnTo>
                    <a:pt x="544" y="482"/>
                  </a:lnTo>
                  <a:lnTo>
                    <a:pt x="544" y="482"/>
                  </a:lnTo>
                  <a:lnTo>
                    <a:pt x="553" y="459"/>
                  </a:lnTo>
                  <a:lnTo>
                    <a:pt x="559" y="434"/>
                  </a:lnTo>
                  <a:lnTo>
                    <a:pt x="563" y="409"/>
                  </a:lnTo>
                  <a:lnTo>
                    <a:pt x="566" y="384"/>
                  </a:lnTo>
                  <a:lnTo>
                    <a:pt x="566" y="384"/>
                  </a:lnTo>
                  <a:lnTo>
                    <a:pt x="570" y="326"/>
                  </a:lnTo>
                  <a:lnTo>
                    <a:pt x="572" y="269"/>
                  </a:lnTo>
                  <a:lnTo>
                    <a:pt x="572" y="269"/>
                  </a:lnTo>
                  <a:lnTo>
                    <a:pt x="573" y="203"/>
                  </a:lnTo>
                  <a:lnTo>
                    <a:pt x="572" y="139"/>
                  </a:lnTo>
                  <a:lnTo>
                    <a:pt x="567" y="8"/>
                  </a:lnTo>
                  <a:lnTo>
                    <a:pt x="567" y="8"/>
                  </a:lnTo>
                  <a:lnTo>
                    <a:pt x="567" y="4"/>
                  </a:lnTo>
                  <a:lnTo>
                    <a:pt x="565" y="1"/>
                  </a:lnTo>
                  <a:lnTo>
                    <a:pt x="562" y="0"/>
                  </a:lnTo>
                  <a:lnTo>
                    <a:pt x="559" y="0"/>
                  </a:lnTo>
                  <a:lnTo>
                    <a:pt x="556" y="0"/>
                  </a:lnTo>
                  <a:lnTo>
                    <a:pt x="553" y="1"/>
                  </a:lnTo>
                  <a:lnTo>
                    <a:pt x="551" y="4"/>
                  </a:lnTo>
                  <a:lnTo>
                    <a:pt x="550" y="8"/>
                  </a:lnTo>
                  <a:lnTo>
                    <a:pt x="550" y="8"/>
                  </a:lnTo>
                  <a:lnTo>
                    <a:pt x="554" y="119"/>
                  </a:lnTo>
                  <a:lnTo>
                    <a:pt x="556" y="175"/>
                  </a:lnTo>
                  <a:lnTo>
                    <a:pt x="556" y="231"/>
                  </a:lnTo>
                  <a:lnTo>
                    <a:pt x="556" y="231"/>
                  </a:lnTo>
                  <a:lnTo>
                    <a:pt x="554" y="286"/>
                  </a:lnTo>
                  <a:lnTo>
                    <a:pt x="551" y="342"/>
                  </a:lnTo>
                  <a:lnTo>
                    <a:pt x="551" y="342"/>
                  </a:lnTo>
                  <a:lnTo>
                    <a:pt x="547" y="393"/>
                  </a:lnTo>
                  <a:lnTo>
                    <a:pt x="544" y="419"/>
                  </a:lnTo>
                  <a:lnTo>
                    <a:pt x="538" y="444"/>
                  </a:lnTo>
                  <a:lnTo>
                    <a:pt x="538" y="444"/>
                  </a:lnTo>
                  <a:lnTo>
                    <a:pt x="532" y="466"/>
                  </a:lnTo>
                  <a:lnTo>
                    <a:pt x="524" y="487"/>
                  </a:lnTo>
                  <a:lnTo>
                    <a:pt x="512" y="507"/>
                  </a:lnTo>
                  <a:lnTo>
                    <a:pt x="497" y="525"/>
                  </a:lnTo>
                  <a:lnTo>
                    <a:pt x="497" y="525"/>
                  </a:lnTo>
                  <a:lnTo>
                    <a:pt x="483" y="539"/>
                  </a:lnTo>
                  <a:lnTo>
                    <a:pt x="467" y="552"/>
                  </a:lnTo>
                  <a:lnTo>
                    <a:pt x="449" y="564"/>
                  </a:lnTo>
                  <a:lnTo>
                    <a:pt x="430" y="573"/>
                  </a:lnTo>
                  <a:lnTo>
                    <a:pt x="430" y="573"/>
                  </a:lnTo>
                  <a:lnTo>
                    <a:pt x="407" y="583"/>
                  </a:lnTo>
                  <a:lnTo>
                    <a:pt x="384" y="590"/>
                  </a:lnTo>
                  <a:lnTo>
                    <a:pt x="359" y="595"/>
                  </a:lnTo>
                  <a:lnTo>
                    <a:pt x="334" y="598"/>
                  </a:lnTo>
                  <a:lnTo>
                    <a:pt x="309" y="599"/>
                  </a:lnTo>
                  <a:lnTo>
                    <a:pt x="284" y="599"/>
                  </a:lnTo>
                  <a:lnTo>
                    <a:pt x="259" y="598"/>
                  </a:lnTo>
                  <a:lnTo>
                    <a:pt x="235" y="595"/>
                  </a:lnTo>
                  <a:lnTo>
                    <a:pt x="235" y="595"/>
                  </a:lnTo>
                  <a:lnTo>
                    <a:pt x="207" y="590"/>
                  </a:lnTo>
                  <a:lnTo>
                    <a:pt x="178" y="585"/>
                  </a:lnTo>
                  <a:lnTo>
                    <a:pt x="148" y="579"/>
                  </a:lnTo>
                  <a:lnTo>
                    <a:pt x="121" y="571"/>
                  </a:lnTo>
                  <a:lnTo>
                    <a:pt x="93" y="564"/>
                  </a:lnTo>
                  <a:lnTo>
                    <a:pt x="65" y="554"/>
                  </a:lnTo>
                  <a:lnTo>
                    <a:pt x="39" y="544"/>
                  </a:lnTo>
                  <a:lnTo>
                    <a:pt x="13" y="532"/>
                  </a:lnTo>
                  <a:lnTo>
                    <a:pt x="13" y="532"/>
                  </a:lnTo>
                  <a:lnTo>
                    <a:pt x="8" y="530"/>
                  </a:lnTo>
                  <a:lnTo>
                    <a:pt x="5" y="530"/>
                  </a:lnTo>
                  <a:lnTo>
                    <a:pt x="2" y="532"/>
                  </a:lnTo>
                  <a:lnTo>
                    <a:pt x="0" y="535"/>
                  </a:lnTo>
                  <a:lnTo>
                    <a:pt x="0" y="538"/>
                  </a:lnTo>
                  <a:lnTo>
                    <a:pt x="0" y="541"/>
                  </a:lnTo>
                  <a:lnTo>
                    <a:pt x="0" y="544"/>
                  </a:lnTo>
                  <a:lnTo>
                    <a:pt x="2" y="547"/>
                  </a:lnTo>
                  <a:lnTo>
                    <a:pt x="2" y="5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0" name="Freeform 159">
              <a:extLst>
                <a:ext uri="{FF2B5EF4-FFF2-40B4-BE49-F238E27FC236}">
                  <a16:creationId xmlns:a16="http://schemas.microsoft.com/office/drawing/2014/main" id="{9FDACAC7-B291-CEC4-B896-2F227E647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2375"/>
              <a:ext cx="247" cy="1257"/>
            </a:xfrm>
            <a:custGeom>
              <a:avLst/>
              <a:gdLst>
                <a:gd name="T0" fmla="*/ 733 w 741"/>
                <a:gd name="T1" fmla="*/ 3712 h 3769"/>
                <a:gd name="T2" fmla="*/ 704 w 741"/>
                <a:gd name="T3" fmla="*/ 3567 h 3769"/>
                <a:gd name="T4" fmla="*/ 653 w 741"/>
                <a:gd name="T5" fmla="*/ 3375 h 3769"/>
                <a:gd name="T6" fmla="*/ 555 w 741"/>
                <a:gd name="T7" fmla="*/ 3096 h 3769"/>
                <a:gd name="T8" fmla="*/ 485 w 741"/>
                <a:gd name="T9" fmla="*/ 2915 h 3769"/>
                <a:gd name="T10" fmla="*/ 373 w 741"/>
                <a:gd name="T11" fmla="*/ 2650 h 3769"/>
                <a:gd name="T12" fmla="*/ 307 w 741"/>
                <a:gd name="T13" fmla="*/ 2520 h 3769"/>
                <a:gd name="T14" fmla="*/ 249 w 741"/>
                <a:gd name="T15" fmla="*/ 2416 h 3769"/>
                <a:gd name="T16" fmla="*/ 214 w 741"/>
                <a:gd name="T17" fmla="*/ 2355 h 3769"/>
                <a:gd name="T18" fmla="*/ 189 w 741"/>
                <a:gd name="T19" fmla="*/ 2314 h 3769"/>
                <a:gd name="T20" fmla="*/ 171 w 741"/>
                <a:gd name="T21" fmla="*/ 2277 h 3769"/>
                <a:gd name="T22" fmla="*/ 160 w 741"/>
                <a:gd name="T23" fmla="*/ 2237 h 3769"/>
                <a:gd name="T24" fmla="*/ 138 w 741"/>
                <a:gd name="T25" fmla="*/ 2166 h 3769"/>
                <a:gd name="T26" fmla="*/ 117 w 741"/>
                <a:gd name="T27" fmla="*/ 2129 h 3769"/>
                <a:gd name="T28" fmla="*/ 92 w 741"/>
                <a:gd name="T29" fmla="*/ 2096 h 3769"/>
                <a:gd name="T30" fmla="*/ 57 w 741"/>
                <a:gd name="T31" fmla="*/ 2040 h 3769"/>
                <a:gd name="T32" fmla="*/ 34 w 741"/>
                <a:gd name="T33" fmla="*/ 1980 h 3769"/>
                <a:gd name="T34" fmla="*/ 22 w 741"/>
                <a:gd name="T35" fmla="*/ 1917 h 3769"/>
                <a:gd name="T36" fmla="*/ 18 w 741"/>
                <a:gd name="T37" fmla="*/ 1807 h 3769"/>
                <a:gd name="T38" fmla="*/ 28 w 741"/>
                <a:gd name="T39" fmla="*/ 1664 h 3769"/>
                <a:gd name="T40" fmla="*/ 56 w 741"/>
                <a:gd name="T41" fmla="*/ 1363 h 3769"/>
                <a:gd name="T42" fmla="*/ 123 w 741"/>
                <a:gd name="T43" fmla="*/ 529 h 3769"/>
                <a:gd name="T44" fmla="*/ 160 w 741"/>
                <a:gd name="T45" fmla="*/ 9 h 3769"/>
                <a:gd name="T46" fmla="*/ 157 w 741"/>
                <a:gd name="T47" fmla="*/ 3 h 3769"/>
                <a:gd name="T48" fmla="*/ 148 w 741"/>
                <a:gd name="T49" fmla="*/ 1 h 3769"/>
                <a:gd name="T50" fmla="*/ 142 w 741"/>
                <a:gd name="T51" fmla="*/ 9 h 3769"/>
                <a:gd name="T52" fmla="*/ 81 w 741"/>
                <a:gd name="T53" fmla="*/ 842 h 3769"/>
                <a:gd name="T54" fmla="*/ 11 w 741"/>
                <a:gd name="T55" fmla="*/ 1676 h 3769"/>
                <a:gd name="T56" fmla="*/ 0 w 741"/>
                <a:gd name="T57" fmla="*/ 1802 h 3769"/>
                <a:gd name="T58" fmla="*/ 5 w 741"/>
                <a:gd name="T59" fmla="*/ 1929 h 3769"/>
                <a:gd name="T60" fmla="*/ 18 w 741"/>
                <a:gd name="T61" fmla="*/ 1990 h 3769"/>
                <a:gd name="T62" fmla="*/ 33 w 741"/>
                <a:gd name="T63" fmla="*/ 2028 h 3769"/>
                <a:gd name="T64" fmla="*/ 59 w 741"/>
                <a:gd name="T65" fmla="*/ 2081 h 3769"/>
                <a:gd name="T66" fmla="*/ 87 w 741"/>
                <a:gd name="T67" fmla="*/ 2118 h 3769"/>
                <a:gd name="T68" fmla="*/ 113 w 741"/>
                <a:gd name="T69" fmla="*/ 2154 h 3769"/>
                <a:gd name="T70" fmla="*/ 139 w 741"/>
                <a:gd name="T71" fmla="*/ 2229 h 3769"/>
                <a:gd name="T72" fmla="*/ 162 w 741"/>
                <a:gd name="T73" fmla="*/ 2303 h 3769"/>
                <a:gd name="T74" fmla="*/ 177 w 741"/>
                <a:gd name="T75" fmla="*/ 2328 h 3769"/>
                <a:gd name="T76" fmla="*/ 193 w 741"/>
                <a:gd name="T77" fmla="*/ 2352 h 3769"/>
                <a:gd name="T78" fmla="*/ 234 w 741"/>
                <a:gd name="T79" fmla="*/ 2429 h 3769"/>
                <a:gd name="T80" fmla="*/ 303 w 741"/>
                <a:gd name="T81" fmla="*/ 2548 h 3769"/>
                <a:gd name="T82" fmla="*/ 346 w 741"/>
                <a:gd name="T83" fmla="*/ 2635 h 3769"/>
                <a:gd name="T84" fmla="*/ 463 w 741"/>
                <a:gd name="T85" fmla="*/ 2904 h 3769"/>
                <a:gd name="T86" fmla="*/ 570 w 741"/>
                <a:gd name="T87" fmla="*/ 3182 h 3769"/>
                <a:gd name="T88" fmla="*/ 662 w 741"/>
                <a:gd name="T89" fmla="*/ 3465 h 3769"/>
                <a:gd name="T90" fmla="*/ 697 w 741"/>
                <a:gd name="T91" fmla="*/ 3609 h 3769"/>
                <a:gd name="T92" fmla="*/ 716 w 741"/>
                <a:gd name="T93" fmla="*/ 3709 h 3769"/>
                <a:gd name="T94" fmla="*/ 725 w 741"/>
                <a:gd name="T95" fmla="*/ 3764 h 3769"/>
                <a:gd name="T96" fmla="*/ 733 w 741"/>
                <a:gd name="T97" fmla="*/ 3769 h 3769"/>
                <a:gd name="T98" fmla="*/ 741 w 741"/>
                <a:gd name="T99" fmla="*/ 3764 h 3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41" h="3769">
                  <a:moveTo>
                    <a:pt x="741" y="3760"/>
                  </a:moveTo>
                  <a:lnTo>
                    <a:pt x="741" y="3760"/>
                  </a:lnTo>
                  <a:lnTo>
                    <a:pt x="733" y="3712"/>
                  </a:lnTo>
                  <a:lnTo>
                    <a:pt x="725" y="3664"/>
                  </a:lnTo>
                  <a:lnTo>
                    <a:pt x="716" y="3615"/>
                  </a:lnTo>
                  <a:lnTo>
                    <a:pt x="704" y="3567"/>
                  </a:lnTo>
                  <a:lnTo>
                    <a:pt x="692" y="3519"/>
                  </a:lnTo>
                  <a:lnTo>
                    <a:pt x="681" y="3470"/>
                  </a:lnTo>
                  <a:lnTo>
                    <a:pt x="653" y="3375"/>
                  </a:lnTo>
                  <a:lnTo>
                    <a:pt x="622" y="3282"/>
                  </a:lnTo>
                  <a:lnTo>
                    <a:pt x="589" y="3188"/>
                  </a:lnTo>
                  <a:lnTo>
                    <a:pt x="555" y="3096"/>
                  </a:lnTo>
                  <a:lnTo>
                    <a:pt x="520" y="3004"/>
                  </a:lnTo>
                  <a:lnTo>
                    <a:pt x="520" y="3004"/>
                  </a:lnTo>
                  <a:lnTo>
                    <a:pt x="485" y="2915"/>
                  </a:lnTo>
                  <a:lnTo>
                    <a:pt x="449" y="2825"/>
                  </a:lnTo>
                  <a:lnTo>
                    <a:pt x="412" y="2738"/>
                  </a:lnTo>
                  <a:lnTo>
                    <a:pt x="373" y="2650"/>
                  </a:lnTo>
                  <a:lnTo>
                    <a:pt x="373" y="2650"/>
                  </a:lnTo>
                  <a:lnTo>
                    <a:pt x="330" y="2564"/>
                  </a:lnTo>
                  <a:lnTo>
                    <a:pt x="307" y="2520"/>
                  </a:lnTo>
                  <a:lnTo>
                    <a:pt x="284" y="2477"/>
                  </a:lnTo>
                  <a:lnTo>
                    <a:pt x="284" y="2477"/>
                  </a:lnTo>
                  <a:lnTo>
                    <a:pt x="249" y="2416"/>
                  </a:lnTo>
                  <a:lnTo>
                    <a:pt x="230" y="2385"/>
                  </a:lnTo>
                  <a:lnTo>
                    <a:pt x="214" y="2355"/>
                  </a:lnTo>
                  <a:lnTo>
                    <a:pt x="214" y="2355"/>
                  </a:lnTo>
                  <a:lnTo>
                    <a:pt x="208" y="2344"/>
                  </a:lnTo>
                  <a:lnTo>
                    <a:pt x="202" y="2334"/>
                  </a:lnTo>
                  <a:lnTo>
                    <a:pt x="189" y="2314"/>
                  </a:lnTo>
                  <a:lnTo>
                    <a:pt x="189" y="2314"/>
                  </a:lnTo>
                  <a:lnTo>
                    <a:pt x="179" y="2296"/>
                  </a:lnTo>
                  <a:lnTo>
                    <a:pt x="171" y="2277"/>
                  </a:lnTo>
                  <a:lnTo>
                    <a:pt x="165" y="2258"/>
                  </a:lnTo>
                  <a:lnTo>
                    <a:pt x="160" y="2237"/>
                  </a:lnTo>
                  <a:lnTo>
                    <a:pt x="160" y="2237"/>
                  </a:lnTo>
                  <a:lnTo>
                    <a:pt x="149" y="2201"/>
                  </a:lnTo>
                  <a:lnTo>
                    <a:pt x="143" y="2183"/>
                  </a:lnTo>
                  <a:lnTo>
                    <a:pt x="138" y="2166"/>
                  </a:lnTo>
                  <a:lnTo>
                    <a:pt x="138" y="2166"/>
                  </a:lnTo>
                  <a:lnTo>
                    <a:pt x="127" y="2147"/>
                  </a:lnTo>
                  <a:lnTo>
                    <a:pt x="117" y="2129"/>
                  </a:lnTo>
                  <a:lnTo>
                    <a:pt x="104" y="2112"/>
                  </a:lnTo>
                  <a:lnTo>
                    <a:pt x="92" y="2096"/>
                  </a:lnTo>
                  <a:lnTo>
                    <a:pt x="92" y="2096"/>
                  </a:lnTo>
                  <a:lnTo>
                    <a:pt x="79" y="2078"/>
                  </a:lnTo>
                  <a:lnTo>
                    <a:pt x="68" y="2059"/>
                  </a:lnTo>
                  <a:lnTo>
                    <a:pt x="57" y="2040"/>
                  </a:lnTo>
                  <a:lnTo>
                    <a:pt x="49" y="2021"/>
                  </a:lnTo>
                  <a:lnTo>
                    <a:pt x="41" y="2001"/>
                  </a:lnTo>
                  <a:lnTo>
                    <a:pt x="34" y="1980"/>
                  </a:lnTo>
                  <a:lnTo>
                    <a:pt x="30" y="1960"/>
                  </a:lnTo>
                  <a:lnTo>
                    <a:pt x="25" y="1938"/>
                  </a:lnTo>
                  <a:lnTo>
                    <a:pt x="22" y="1917"/>
                  </a:lnTo>
                  <a:lnTo>
                    <a:pt x="19" y="1895"/>
                  </a:lnTo>
                  <a:lnTo>
                    <a:pt x="18" y="1851"/>
                  </a:lnTo>
                  <a:lnTo>
                    <a:pt x="18" y="1807"/>
                  </a:lnTo>
                  <a:lnTo>
                    <a:pt x="21" y="1765"/>
                  </a:lnTo>
                  <a:lnTo>
                    <a:pt x="21" y="1765"/>
                  </a:lnTo>
                  <a:lnTo>
                    <a:pt x="28" y="1664"/>
                  </a:lnTo>
                  <a:lnTo>
                    <a:pt x="37" y="1565"/>
                  </a:lnTo>
                  <a:lnTo>
                    <a:pt x="56" y="1363"/>
                  </a:lnTo>
                  <a:lnTo>
                    <a:pt x="56" y="1363"/>
                  </a:lnTo>
                  <a:lnTo>
                    <a:pt x="91" y="947"/>
                  </a:lnTo>
                  <a:lnTo>
                    <a:pt x="91" y="947"/>
                  </a:lnTo>
                  <a:lnTo>
                    <a:pt x="123" y="529"/>
                  </a:lnTo>
                  <a:lnTo>
                    <a:pt x="152" y="112"/>
                  </a:lnTo>
                  <a:lnTo>
                    <a:pt x="152" y="112"/>
                  </a:lnTo>
                  <a:lnTo>
                    <a:pt x="160" y="9"/>
                  </a:lnTo>
                  <a:lnTo>
                    <a:pt x="160" y="9"/>
                  </a:lnTo>
                  <a:lnTo>
                    <a:pt x="160" y="4"/>
                  </a:lnTo>
                  <a:lnTo>
                    <a:pt x="157" y="3"/>
                  </a:lnTo>
                  <a:lnTo>
                    <a:pt x="155" y="1"/>
                  </a:lnTo>
                  <a:lnTo>
                    <a:pt x="151" y="0"/>
                  </a:lnTo>
                  <a:lnTo>
                    <a:pt x="148" y="1"/>
                  </a:lnTo>
                  <a:lnTo>
                    <a:pt x="145" y="3"/>
                  </a:lnTo>
                  <a:lnTo>
                    <a:pt x="143" y="4"/>
                  </a:lnTo>
                  <a:lnTo>
                    <a:pt x="142" y="9"/>
                  </a:lnTo>
                  <a:lnTo>
                    <a:pt x="142" y="9"/>
                  </a:lnTo>
                  <a:lnTo>
                    <a:pt x="113" y="425"/>
                  </a:lnTo>
                  <a:lnTo>
                    <a:pt x="81" y="842"/>
                  </a:lnTo>
                  <a:lnTo>
                    <a:pt x="81" y="842"/>
                  </a:lnTo>
                  <a:lnTo>
                    <a:pt x="47" y="1259"/>
                  </a:lnTo>
                  <a:lnTo>
                    <a:pt x="11" y="1676"/>
                  </a:lnTo>
                  <a:lnTo>
                    <a:pt x="11" y="1676"/>
                  </a:lnTo>
                  <a:lnTo>
                    <a:pt x="3" y="1759"/>
                  </a:lnTo>
                  <a:lnTo>
                    <a:pt x="0" y="1802"/>
                  </a:lnTo>
                  <a:lnTo>
                    <a:pt x="0" y="1844"/>
                  </a:lnTo>
                  <a:lnTo>
                    <a:pt x="2" y="1886"/>
                  </a:lnTo>
                  <a:lnTo>
                    <a:pt x="5" y="1929"/>
                  </a:lnTo>
                  <a:lnTo>
                    <a:pt x="9" y="1949"/>
                  </a:lnTo>
                  <a:lnTo>
                    <a:pt x="14" y="1970"/>
                  </a:lnTo>
                  <a:lnTo>
                    <a:pt x="18" y="1990"/>
                  </a:lnTo>
                  <a:lnTo>
                    <a:pt x="25" y="2011"/>
                  </a:lnTo>
                  <a:lnTo>
                    <a:pt x="25" y="2011"/>
                  </a:lnTo>
                  <a:lnTo>
                    <a:pt x="33" y="2028"/>
                  </a:lnTo>
                  <a:lnTo>
                    <a:pt x="40" y="2046"/>
                  </a:lnTo>
                  <a:lnTo>
                    <a:pt x="49" y="2063"/>
                  </a:lnTo>
                  <a:lnTo>
                    <a:pt x="59" y="2081"/>
                  </a:lnTo>
                  <a:lnTo>
                    <a:pt x="59" y="2081"/>
                  </a:lnTo>
                  <a:lnTo>
                    <a:pt x="72" y="2099"/>
                  </a:lnTo>
                  <a:lnTo>
                    <a:pt x="87" y="2118"/>
                  </a:lnTo>
                  <a:lnTo>
                    <a:pt x="100" y="2135"/>
                  </a:lnTo>
                  <a:lnTo>
                    <a:pt x="113" y="2154"/>
                  </a:lnTo>
                  <a:lnTo>
                    <a:pt x="113" y="2154"/>
                  </a:lnTo>
                  <a:lnTo>
                    <a:pt x="122" y="2172"/>
                  </a:lnTo>
                  <a:lnTo>
                    <a:pt x="127" y="2191"/>
                  </a:lnTo>
                  <a:lnTo>
                    <a:pt x="139" y="2229"/>
                  </a:lnTo>
                  <a:lnTo>
                    <a:pt x="149" y="2267"/>
                  </a:lnTo>
                  <a:lnTo>
                    <a:pt x="155" y="2284"/>
                  </a:lnTo>
                  <a:lnTo>
                    <a:pt x="162" y="2303"/>
                  </a:lnTo>
                  <a:lnTo>
                    <a:pt x="162" y="2303"/>
                  </a:lnTo>
                  <a:lnTo>
                    <a:pt x="170" y="2316"/>
                  </a:lnTo>
                  <a:lnTo>
                    <a:pt x="177" y="2328"/>
                  </a:lnTo>
                  <a:lnTo>
                    <a:pt x="186" y="2340"/>
                  </a:lnTo>
                  <a:lnTo>
                    <a:pt x="193" y="2352"/>
                  </a:lnTo>
                  <a:lnTo>
                    <a:pt x="193" y="2352"/>
                  </a:lnTo>
                  <a:lnTo>
                    <a:pt x="212" y="2390"/>
                  </a:lnTo>
                  <a:lnTo>
                    <a:pt x="212" y="2390"/>
                  </a:lnTo>
                  <a:lnTo>
                    <a:pt x="234" y="2429"/>
                  </a:lnTo>
                  <a:lnTo>
                    <a:pt x="257" y="2469"/>
                  </a:lnTo>
                  <a:lnTo>
                    <a:pt x="281" y="2508"/>
                  </a:lnTo>
                  <a:lnTo>
                    <a:pt x="303" y="2548"/>
                  </a:lnTo>
                  <a:lnTo>
                    <a:pt x="303" y="2548"/>
                  </a:lnTo>
                  <a:lnTo>
                    <a:pt x="324" y="2591"/>
                  </a:lnTo>
                  <a:lnTo>
                    <a:pt x="346" y="2635"/>
                  </a:lnTo>
                  <a:lnTo>
                    <a:pt x="387" y="2725"/>
                  </a:lnTo>
                  <a:lnTo>
                    <a:pt x="425" y="2814"/>
                  </a:lnTo>
                  <a:lnTo>
                    <a:pt x="463" y="2904"/>
                  </a:lnTo>
                  <a:lnTo>
                    <a:pt x="463" y="2904"/>
                  </a:lnTo>
                  <a:lnTo>
                    <a:pt x="535" y="3089"/>
                  </a:lnTo>
                  <a:lnTo>
                    <a:pt x="570" y="3182"/>
                  </a:lnTo>
                  <a:lnTo>
                    <a:pt x="602" y="3276"/>
                  </a:lnTo>
                  <a:lnTo>
                    <a:pt x="634" y="3370"/>
                  </a:lnTo>
                  <a:lnTo>
                    <a:pt x="662" y="3465"/>
                  </a:lnTo>
                  <a:lnTo>
                    <a:pt x="673" y="3513"/>
                  </a:lnTo>
                  <a:lnTo>
                    <a:pt x="687" y="3561"/>
                  </a:lnTo>
                  <a:lnTo>
                    <a:pt x="697" y="3609"/>
                  </a:lnTo>
                  <a:lnTo>
                    <a:pt x="707" y="3658"/>
                  </a:lnTo>
                  <a:lnTo>
                    <a:pt x="707" y="3658"/>
                  </a:lnTo>
                  <a:lnTo>
                    <a:pt x="716" y="3709"/>
                  </a:lnTo>
                  <a:lnTo>
                    <a:pt x="723" y="3760"/>
                  </a:lnTo>
                  <a:lnTo>
                    <a:pt x="723" y="3760"/>
                  </a:lnTo>
                  <a:lnTo>
                    <a:pt x="725" y="3764"/>
                  </a:lnTo>
                  <a:lnTo>
                    <a:pt x="726" y="3767"/>
                  </a:lnTo>
                  <a:lnTo>
                    <a:pt x="729" y="3769"/>
                  </a:lnTo>
                  <a:lnTo>
                    <a:pt x="733" y="3769"/>
                  </a:lnTo>
                  <a:lnTo>
                    <a:pt x="736" y="3769"/>
                  </a:lnTo>
                  <a:lnTo>
                    <a:pt x="738" y="3767"/>
                  </a:lnTo>
                  <a:lnTo>
                    <a:pt x="741" y="3764"/>
                  </a:lnTo>
                  <a:lnTo>
                    <a:pt x="741" y="3760"/>
                  </a:lnTo>
                  <a:lnTo>
                    <a:pt x="741" y="37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1" name="Freeform 160">
              <a:extLst>
                <a:ext uri="{FF2B5EF4-FFF2-40B4-BE49-F238E27FC236}">
                  <a16:creationId xmlns:a16="http://schemas.microsoft.com/office/drawing/2014/main" id="{D9EED79D-67B0-BD9D-E03C-961AFA15F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8" y="3709"/>
              <a:ext cx="309" cy="514"/>
            </a:xfrm>
            <a:custGeom>
              <a:avLst/>
              <a:gdLst>
                <a:gd name="T0" fmla="*/ 143 w 927"/>
                <a:gd name="T1" fmla="*/ 512 h 1543"/>
                <a:gd name="T2" fmla="*/ 151 w 927"/>
                <a:gd name="T3" fmla="*/ 831 h 1543"/>
                <a:gd name="T4" fmla="*/ 138 w 927"/>
                <a:gd name="T5" fmla="*/ 987 h 1543"/>
                <a:gd name="T6" fmla="*/ 113 w 927"/>
                <a:gd name="T7" fmla="*/ 1082 h 1543"/>
                <a:gd name="T8" fmla="*/ 53 w 927"/>
                <a:gd name="T9" fmla="*/ 1209 h 1543"/>
                <a:gd name="T10" fmla="*/ 14 w 927"/>
                <a:gd name="T11" fmla="*/ 1297 h 1543"/>
                <a:gd name="T12" fmla="*/ 2 w 927"/>
                <a:gd name="T13" fmla="*/ 1354 h 1543"/>
                <a:gd name="T14" fmla="*/ 6 w 927"/>
                <a:gd name="T15" fmla="*/ 1423 h 1543"/>
                <a:gd name="T16" fmla="*/ 37 w 927"/>
                <a:gd name="T17" fmla="*/ 1484 h 1543"/>
                <a:gd name="T18" fmla="*/ 76 w 927"/>
                <a:gd name="T19" fmla="*/ 1517 h 1543"/>
                <a:gd name="T20" fmla="*/ 139 w 927"/>
                <a:gd name="T21" fmla="*/ 1539 h 1543"/>
                <a:gd name="T22" fmla="*/ 195 w 927"/>
                <a:gd name="T23" fmla="*/ 1543 h 1543"/>
                <a:gd name="T24" fmla="*/ 275 w 927"/>
                <a:gd name="T25" fmla="*/ 1528 h 1543"/>
                <a:gd name="T26" fmla="*/ 381 w 927"/>
                <a:gd name="T27" fmla="*/ 1490 h 1543"/>
                <a:gd name="T28" fmla="*/ 478 w 927"/>
                <a:gd name="T29" fmla="*/ 1445 h 1543"/>
                <a:gd name="T30" fmla="*/ 589 w 927"/>
                <a:gd name="T31" fmla="*/ 1367 h 1543"/>
                <a:gd name="T32" fmla="*/ 654 w 927"/>
                <a:gd name="T33" fmla="*/ 1288 h 1543"/>
                <a:gd name="T34" fmla="*/ 681 w 927"/>
                <a:gd name="T35" fmla="*/ 1233 h 1543"/>
                <a:gd name="T36" fmla="*/ 710 w 927"/>
                <a:gd name="T37" fmla="*/ 1136 h 1543"/>
                <a:gd name="T38" fmla="*/ 784 w 927"/>
                <a:gd name="T39" fmla="*/ 804 h 1543"/>
                <a:gd name="T40" fmla="*/ 849 w 927"/>
                <a:gd name="T41" fmla="*/ 557 h 1543"/>
                <a:gd name="T42" fmla="*/ 903 w 927"/>
                <a:gd name="T43" fmla="*/ 399 h 1543"/>
                <a:gd name="T44" fmla="*/ 923 w 927"/>
                <a:gd name="T45" fmla="*/ 320 h 1543"/>
                <a:gd name="T46" fmla="*/ 927 w 927"/>
                <a:gd name="T47" fmla="*/ 244 h 1543"/>
                <a:gd name="T48" fmla="*/ 906 w 927"/>
                <a:gd name="T49" fmla="*/ 171 h 1543"/>
                <a:gd name="T50" fmla="*/ 869 w 927"/>
                <a:gd name="T51" fmla="*/ 117 h 1543"/>
                <a:gd name="T52" fmla="*/ 819 w 927"/>
                <a:gd name="T53" fmla="*/ 50 h 1543"/>
                <a:gd name="T54" fmla="*/ 802 w 927"/>
                <a:gd name="T55" fmla="*/ 6 h 1543"/>
                <a:gd name="T56" fmla="*/ 792 w 927"/>
                <a:gd name="T57" fmla="*/ 0 h 1543"/>
                <a:gd name="T58" fmla="*/ 784 w 927"/>
                <a:gd name="T59" fmla="*/ 10 h 1543"/>
                <a:gd name="T60" fmla="*/ 803 w 927"/>
                <a:gd name="T61" fmla="*/ 55 h 1543"/>
                <a:gd name="T62" fmla="*/ 850 w 927"/>
                <a:gd name="T63" fmla="*/ 121 h 1543"/>
                <a:gd name="T64" fmla="*/ 895 w 927"/>
                <a:gd name="T65" fmla="*/ 193 h 1543"/>
                <a:gd name="T66" fmla="*/ 910 w 927"/>
                <a:gd name="T67" fmla="*/ 243 h 1543"/>
                <a:gd name="T68" fmla="*/ 906 w 927"/>
                <a:gd name="T69" fmla="*/ 322 h 1543"/>
                <a:gd name="T70" fmla="*/ 884 w 927"/>
                <a:gd name="T71" fmla="*/ 398 h 1543"/>
                <a:gd name="T72" fmla="*/ 831 w 927"/>
                <a:gd name="T73" fmla="*/ 551 h 1543"/>
                <a:gd name="T74" fmla="*/ 751 w 927"/>
                <a:gd name="T75" fmla="*/ 876 h 1543"/>
                <a:gd name="T76" fmla="*/ 697 w 927"/>
                <a:gd name="T77" fmla="*/ 1119 h 1543"/>
                <a:gd name="T78" fmla="*/ 662 w 927"/>
                <a:gd name="T79" fmla="*/ 1233 h 1543"/>
                <a:gd name="T80" fmla="*/ 628 w 927"/>
                <a:gd name="T81" fmla="*/ 1297 h 1543"/>
                <a:gd name="T82" fmla="*/ 583 w 927"/>
                <a:gd name="T83" fmla="*/ 1350 h 1543"/>
                <a:gd name="T84" fmla="*/ 503 w 927"/>
                <a:gd name="T85" fmla="*/ 1410 h 1543"/>
                <a:gd name="T86" fmla="*/ 381 w 927"/>
                <a:gd name="T87" fmla="*/ 1470 h 1543"/>
                <a:gd name="T88" fmla="*/ 272 w 927"/>
                <a:gd name="T89" fmla="*/ 1511 h 1543"/>
                <a:gd name="T90" fmla="*/ 199 w 927"/>
                <a:gd name="T91" fmla="*/ 1524 h 1543"/>
                <a:gd name="T92" fmla="*/ 129 w 927"/>
                <a:gd name="T93" fmla="*/ 1518 h 1543"/>
                <a:gd name="T94" fmla="*/ 81 w 927"/>
                <a:gd name="T95" fmla="*/ 1498 h 1543"/>
                <a:gd name="T96" fmla="*/ 35 w 927"/>
                <a:gd name="T97" fmla="*/ 1451 h 1543"/>
                <a:gd name="T98" fmla="*/ 19 w 927"/>
                <a:gd name="T99" fmla="*/ 1404 h 1543"/>
                <a:gd name="T100" fmla="*/ 22 w 927"/>
                <a:gd name="T101" fmla="*/ 1328 h 1543"/>
                <a:gd name="T102" fmla="*/ 49 w 927"/>
                <a:gd name="T103" fmla="*/ 1256 h 1543"/>
                <a:gd name="T104" fmla="*/ 117 w 927"/>
                <a:gd name="T105" fmla="*/ 1120 h 1543"/>
                <a:gd name="T106" fmla="*/ 151 w 927"/>
                <a:gd name="T107" fmla="*/ 1011 h 1543"/>
                <a:gd name="T108" fmla="*/ 167 w 927"/>
                <a:gd name="T109" fmla="*/ 860 h 1543"/>
                <a:gd name="T110" fmla="*/ 164 w 927"/>
                <a:gd name="T111" fmla="*/ 664 h 1543"/>
                <a:gd name="T112" fmla="*/ 162 w 927"/>
                <a:gd name="T113" fmla="*/ 469 h 1543"/>
                <a:gd name="T114" fmla="*/ 161 w 927"/>
                <a:gd name="T115" fmla="*/ 426 h 1543"/>
                <a:gd name="T116" fmla="*/ 149 w 927"/>
                <a:gd name="T117" fmla="*/ 426 h 1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7" h="1543">
                  <a:moveTo>
                    <a:pt x="146" y="431"/>
                  </a:moveTo>
                  <a:lnTo>
                    <a:pt x="146" y="431"/>
                  </a:lnTo>
                  <a:lnTo>
                    <a:pt x="143" y="472"/>
                  </a:lnTo>
                  <a:lnTo>
                    <a:pt x="143" y="512"/>
                  </a:lnTo>
                  <a:lnTo>
                    <a:pt x="145" y="592"/>
                  </a:lnTo>
                  <a:lnTo>
                    <a:pt x="149" y="752"/>
                  </a:lnTo>
                  <a:lnTo>
                    <a:pt x="149" y="752"/>
                  </a:lnTo>
                  <a:lnTo>
                    <a:pt x="151" y="831"/>
                  </a:lnTo>
                  <a:lnTo>
                    <a:pt x="149" y="870"/>
                  </a:lnTo>
                  <a:lnTo>
                    <a:pt x="146" y="908"/>
                  </a:lnTo>
                  <a:lnTo>
                    <a:pt x="143" y="948"/>
                  </a:lnTo>
                  <a:lnTo>
                    <a:pt x="138" y="987"/>
                  </a:lnTo>
                  <a:lnTo>
                    <a:pt x="130" y="1025"/>
                  </a:lnTo>
                  <a:lnTo>
                    <a:pt x="120" y="1063"/>
                  </a:lnTo>
                  <a:lnTo>
                    <a:pt x="120" y="1063"/>
                  </a:lnTo>
                  <a:lnTo>
                    <a:pt x="113" y="1082"/>
                  </a:lnTo>
                  <a:lnTo>
                    <a:pt x="105" y="1101"/>
                  </a:lnTo>
                  <a:lnTo>
                    <a:pt x="91" y="1138"/>
                  </a:lnTo>
                  <a:lnTo>
                    <a:pt x="72" y="1174"/>
                  </a:lnTo>
                  <a:lnTo>
                    <a:pt x="53" y="1209"/>
                  </a:lnTo>
                  <a:lnTo>
                    <a:pt x="53" y="1209"/>
                  </a:lnTo>
                  <a:lnTo>
                    <a:pt x="35" y="1245"/>
                  </a:lnTo>
                  <a:lnTo>
                    <a:pt x="21" y="1280"/>
                  </a:lnTo>
                  <a:lnTo>
                    <a:pt x="14" y="1297"/>
                  </a:lnTo>
                  <a:lnTo>
                    <a:pt x="9" y="1316"/>
                  </a:lnTo>
                  <a:lnTo>
                    <a:pt x="5" y="1335"/>
                  </a:lnTo>
                  <a:lnTo>
                    <a:pt x="2" y="1354"/>
                  </a:lnTo>
                  <a:lnTo>
                    <a:pt x="2" y="1354"/>
                  </a:lnTo>
                  <a:lnTo>
                    <a:pt x="0" y="1372"/>
                  </a:lnTo>
                  <a:lnTo>
                    <a:pt x="0" y="1389"/>
                  </a:lnTo>
                  <a:lnTo>
                    <a:pt x="2" y="1407"/>
                  </a:lnTo>
                  <a:lnTo>
                    <a:pt x="6" y="1423"/>
                  </a:lnTo>
                  <a:lnTo>
                    <a:pt x="11" y="1441"/>
                  </a:lnTo>
                  <a:lnTo>
                    <a:pt x="18" y="1457"/>
                  </a:lnTo>
                  <a:lnTo>
                    <a:pt x="27" y="1471"/>
                  </a:lnTo>
                  <a:lnTo>
                    <a:pt x="37" y="1484"/>
                  </a:lnTo>
                  <a:lnTo>
                    <a:pt x="37" y="1484"/>
                  </a:lnTo>
                  <a:lnTo>
                    <a:pt x="49" y="1498"/>
                  </a:lnTo>
                  <a:lnTo>
                    <a:pt x="62" y="1508"/>
                  </a:lnTo>
                  <a:lnTo>
                    <a:pt x="76" y="1517"/>
                  </a:lnTo>
                  <a:lnTo>
                    <a:pt x="91" y="1524"/>
                  </a:lnTo>
                  <a:lnTo>
                    <a:pt x="107" y="1530"/>
                  </a:lnTo>
                  <a:lnTo>
                    <a:pt x="122" y="1536"/>
                  </a:lnTo>
                  <a:lnTo>
                    <a:pt x="139" y="1539"/>
                  </a:lnTo>
                  <a:lnTo>
                    <a:pt x="155" y="1541"/>
                  </a:lnTo>
                  <a:lnTo>
                    <a:pt x="155" y="1541"/>
                  </a:lnTo>
                  <a:lnTo>
                    <a:pt x="176" y="1543"/>
                  </a:lnTo>
                  <a:lnTo>
                    <a:pt x="195" y="1543"/>
                  </a:lnTo>
                  <a:lnTo>
                    <a:pt x="215" y="1540"/>
                  </a:lnTo>
                  <a:lnTo>
                    <a:pt x="235" y="1537"/>
                  </a:lnTo>
                  <a:lnTo>
                    <a:pt x="256" y="1533"/>
                  </a:lnTo>
                  <a:lnTo>
                    <a:pt x="275" y="1528"/>
                  </a:lnTo>
                  <a:lnTo>
                    <a:pt x="313" y="1515"/>
                  </a:lnTo>
                  <a:lnTo>
                    <a:pt x="313" y="1515"/>
                  </a:lnTo>
                  <a:lnTo>
                    <a:pt x="348" y="1503"/>
                  </a:lnTo>
                  <a:lnTo>
                    <a:pt x="381" y="1490"/>
                  </a:lnTo>
                  <a:lnTo>
                    <a:pt x="414" y="1476"/>
                  </a:lnTo>
                  <a:lnTo>
                    <a:pt x="447" y="1461"/>
                  </a:lnTo>
                  <a:lnTo>
                    <a:pt x="447" y="1461"/>
                  </a:lnTo>
                  <a:lnTo>
                    <a:pt x="478" y="1445"/>
                  </a:lnTo>
                  <a:lnTo>
                    <a:pt x="507" y="1429"/>
                  </a:lnTo>
                  <a:lnTo>
                    <a:pt x="536" y="1410"/>
                  </a:lnTo>
                  <a:lnTo>
                    <a:pt x="564" y="1389"/>
                  </a:lnTo>
                  <a:lnTo>
                    <a:pt x="589" y="1367"/>
                  </a:lnTo>
                  <a:lnTo>
                    <a:pt x="614" y="1343"/>
                  </a:lnTo>
                  <a:lnTo>
                    <a:pt x="635" y="1316"/>
                  </a:lnTo>
                  <a:lnTo>
                    <a:pt x="644" y="1303"/>
                  </a:lnTo>
                  <a:lnTo>
                    <a:pt x="654" y="1288"/>
                  </a:lnTo>
                  <a:lnTo>
                    <a:pt x="654" y="1288"/>
                  </a:lnTo>
                  <a:lnTo>
                    <a:pt x="663" y="1271"/>
                  </a:lnTo>
                  <a:lnTo>
                    <a:pt x="672" y="1252"/>
                  </a:lnTo>
                  <a:lnTo>
                    <a:pt x="681" y="1233"/>
                  </a:lnTo>
                  <a:lnTo>
                    <a:pt x="687" y="1214"/>
                  </a:lnTo>
                  <a:lnTo>
                    <a:pt x="698" y="1176"/>
                  </a:lnTo>
                  <a:lnTo>
                    <a:pt x="710" y="1136"/>
                  </a:lnTo>
                  <a:lnTo>
                    <a:pt x="710" y="1136"/>
                  </a:lnTo>
                  <a:lnTo>
                    <a:pt x="729" y="1054"/>
                  </a:lnTo>
                  <a:lnTo>
                    <a:pt x="748" y="971"/>
                  </a:lnTo>
                  <a:lnTo>
                    <a:pt x="748" y="971"/>
                  </a:lnTo>
                  <a:lnTo>
                    <a:pt x="784" y="804"/>
                  </a:lnTo>
                  <a:lnTo>
                    <a:pt x="803" y="722"/>
                  </a:lnTo>
                  <a:lnTo>
                    <a:pt x="825" y="639"/>
                  </a:lnTo>
                  <a:lnTo>
                    <a:pt x="825" y="639"/>
                  </a:lnTo>
                  <a:lnTo>
                    <a:pt x="849" y="557"/>
                  </a:lnTo>
                  <a:lnTo>
                    <a:pt x="860" y="516"/>
                  </a:lnTo>
                  <a:lnTo>
                    <a:pt x="875" y="477"/>
                  </a:lnTo>
                  <a:lnTo>
                    <a:pt x="875" y="477"/>
                  </a:lnTo>
                  <a:lnTo>
                    <a:pt x="903" y="399"/>
                  </a:lnTo>
                  <a:lnTo>
                    <a:pt x="914" y="360"/>
                  </a:lnTo>
                  <a:lnTo>
                    <a:pt x="919" y="341"/>
                  </a:lnTo>
                  <a:lnTo>
                    <a:pt x="923" y="320"/>
                  </a:lnTo>
                  <a:lnTo>
                    <a:pt x="923" y="320"/>
                  </a:lnTo>
                  <a:lnTo>
                    <a:pt x="926" y="301"/>
                  </a:lnTo>
                  <a:lnTo>
                    <a:pt x="927" y="282"/>
                  </a:lnTo>
                  <a:lnTo>
                    <a:pt x="927" y="263"/>
                  </a:lnTo>
                  <a:lnTo>
                    <a:pt x="927" y="244"/>
                  </a:lnTo>
                  <a:lnTo>
                    <a:pt x="925" y="225"/>
                  </a:lnTo>
                  <a:lnTo>
                    <a:pt x="920" y="208"/>
                  </a:lnTo>
                  <a:lnTo>
                    <a:pt x="914" y="189"/>
                  </a:lnTo>
                  <a:lnTo>
                    <a:pt x="906" y="171"/>
                  </a:lnTo>
                  <a:lnTo>
                    <a:pt x="906" y="171"/>
                  </a:lnTo>
                  <a:lnTo>
                    <a:pt x="898" y="156"/>
                  </a:lnTo>
                  <a:lnTo>
                    <a:pt x="888" y="143"/>
                  </a:lnTo>
                  <a:lnTo>
                    <a:pt x="869" y="117"/>
                  </a:lnTo>
                  <a:lnTo>
                    <a:pt x="847" y="91"/>
                  </a:lnTo>
                  <a:lnTo>
                    <a:pt x="828" y="64"/>
                  </a:lnTo>
                  <a:lnTo>
                    <a:pt x="828" y="64"/>
                  </a:lnTo>
                  <a:lnTo>
                    <a:pt x="819" y="50"/>
                  </a:lnTo>
                  <a:lnTo>
                    <a:pt x="812" y="36"/>
                  </a:lnTo>
                  <a:lnTo>
                    <a:pt x="806" y="22"/>
                  </a:lnTo>
                  <a:lnTo>
                    <a:pt x="802" y="6"/>
                  </a:lnTo>
                  <a:lnTo>
                    <a:pt x="802" y="6"/>
                  </a:lnTo>
                  <a:lnTo>
                    <a:pt x="800" y="3"/>
                  </a:lnTo>
                  <a:lnTo>
                    <a:pt x="797" y="0"/>
                  </a:lnTo>
                  <a:lnTo>
                    <a:pt x="795" y="0"/>
                  </a:lnTo>
                  <a:lnTo>
                    <a:pt x="792" y="0"/>
                  </a:lnTo>
                  <a:lnTo>
                    <a:pt x="789" y="1"/>
                  </a:lnTo>
                  <a:lnTo>
                    <a:pt x="786" y="4"/>
                  </a:lnTo>
                  <a:lnTo>
                    <a:pt x="784" y="7"/>
                  </a:lnTo>
                  <a:lnTo>
                    <a:pt x="784" y="10"/>
                  </a:lnTo>
                  <a:lnTo>
                    <a:pt x="784" y="10"/>
                  </a:lnTo>
                  <a:lnTo>
                    <a:pt x="789" y="26"/>
                  </a:lnTo>
                  <a:lnTo>
                    <a:pt x="796" y="41"/>
                  </a:lnTo>
                  <a:lnTo>
                    <a:pt x="803" y="55"/>
                  </a:lnTo>
                  <a:lnTo>
                    <a:pt x="811" y="69"/>
                  </a:lnTo>
                  <a:lnTo>
                    <a:pt x="830" y="95"/>
                  </a:lnTo>
                  <a:lnTo>
                    <a:pt x="850" y="121"/>
                  </a:lnTo>
                  <a:lnTo>
                    <a:pt x="850" y="121"/>
                  </a:lnTo>
                  <a:lnTo>
                    <a:pt x="870" y="149"/>
                  </a:lnTo>
                  <a:lnTo>
                    <a:pt x="881" y="162"/>
                  </a:lnTo>
                  <a:lnTo>
                    <a:pt x="888" y="178"/>
                  </a:lnTo>
                  <a:lnTo>
                    <a:pt x="895" y="193"/>
                  </a:lnTo>
                  <a:lnTo>
                    <a:pt x="903" y="209"/>
                  </a:lnTo>
                  <a:lnTo>
                    <a:pt x="907" y="225"/>
                  </a:lnTo>
                  <a:lnTo>
                    <a:pt x="910" y="243"/>
                  </a:lnTo>
                  <a:lnTo>
                    <a:pt x="910" y="243"/>
                  </a:lnTo>
                  <a:lnTo>
                    <a:pt x="910" y="263"/>
                  </a:lnTo>
                  <a:lnTo>
                    <a:pt x="910" y="282"/>
                  </a:lnTo>
                  <a:lnTo>
                    <a:pt x="908" y="301"/>
                  </a:lnTo>
                  <a:lnTo>
                    <a:pt x="906" y="322"/>
                  </a:lnTo>
                  <a:lnTo>
                    <a:pt x="901" y="341"/>
                  </a:lnTo>
                  <a:lnTo>
                    <a:pt x="895" y="360"/>
                  </a:lnTo>
                  <a:lnTo>
                    <a:pt x="884" y="398"/>
                  </a:lnTo>
                  <a:lnTo>
                    <a:pt x="884" y="398"/>
                  </a:lnTo>
                  <a:lnTo>
                    <a:pt x="857" y="474"/>
                  </a:lnTo>
                  <a:lnTo>
                    <a:pt x="844" y="513"/>
                  </a:lnTo>
                  <a:lnTo>
                    <a:pt x="831" y="551"/>
                  </a:lnTo>
                  <a:lnTo>
                    <a:pt x="831" y="551"/>
                  </a:lnTo>
                  <a:lnTo>
                    <a:pt x="809" y="632"/>
                  </a:lnTo>
                  <a:lnTo>
                    <a:pt x="789" y="712"/>
                  </a:lnTo>
                  <a:lnTo>
                    <a:pt x="770" y="794"/>
                  </a:lnTo>
                  <a:lnTo>
                    <a:pt x="751" y="876"/>
                  </a:lnTo>
                  <a:lnTo>
                    <a:pt x="751" y="876"/>
                  </a:lnTo>
                  <a:lnTo>
                    <a:pt x="716" y="1038"/>
                  </a:lnTo>
                  <a:lnTo>
                    <a:pt x="716" y="1038"/>
                  </a:lnTo>
                  <a:lnTo>
                    <a:pt x="697" y="1119"/>
                  </a:lnTo>
                  <a:lnTo>
                    <a:pt x="685" y="1158"/>
                  </a:lnTo>
                  <a:lnTo>
                    <a:pt x="673" y="1198"/>
                  </a:lnTo>
                  <a:lnTo>
                    <a:pt x="673" y="1198"/>
                  </a:lnTo>
                  <a:lnTo>
                    <a:pt x="662" y="1233"/>
                  </a:lnTo>
                  <a:lnTo>
                    <a:pt x="654" y="1249"/>
                  </a:lnTo>
                  <a:lnTo>
                    <a:pt x="646" y="1265"/>
                  </a:lnTo>
                  <a:lnTo>
                    <a:pt x="637" y="1281"/>
                  </a:lnTo>
                  <a:lnTo>
                    <a:pt x="628" y="1297"/>
                  </a:lnTo>
                  <a:lnTo>
                    <a:pt x="616" y="1312"/>
                  </a:lnTo>
                  <a:lnTo>
                    <a:pt x="605" y="1325"/>
                  </a:lnTo>
                  <a:lnTo>
                    <a:pt x="605" y="1325"/>
                  </a:lnTo>
                  <a:lnTo>
                    <a:pt x="583" y="1350"/>
                  </a:lnTo>
                  <a:lnTo>
                    <a:pt x="558" y="1372"/>
                  </a:lnTo>
                  <a:lnTo>
                    <a:pt x="530" y="1392"/>
                  </a:lnTo>
                  <a:lnTo>
                    <a:pt x="503" y="1410"/>
                  </a:lnTo>
                  <a:lnTo>
                    <a:pt x="503" y="1410"/>
                  </a:lnTo>
                  <a:lnTo>
                    <a:pt x="473" y="1427"/>
                  </a:lnTo>
                  <a:lnTo>
                    <a:pt x="444" y="1443"/>
                  </a:lnTo>
                  <a:lnTo>
                    <a:pt x="414" y="1457"/>
                  </a:lnTo>
                  <a:lnTo>
                    <a:pt x="381" y="1470"/>
                  </a:lnTo>
                  <a:lnTo>
                    <a:pt x="381" y="1470"/>
                  </a:lnTo>
                  <a:lnTo>
                    <a:pt x="346" y="1484"/>
                  </a:lnTo>
                  <a:lnTo>
                    <a:pt x="310" y="1499"/>
                  </a:lnTo>
                  <a:lnTo>
                    <a:pt x="272" y="1511"/>
                  </a:lnTo>
                  <a:lnTo>
                    <a:pt x="234" y="1520"/>
                  </a:lnTo>
                  <a:lnTo>
                    <a:pt x="234" y="1520"/>
                  </a:lnTo>
                  <a:lnTo>
                    <a:pt x="216" y="1522"/>
                  </a:lnTo>
                  <a:lnTo>
                    <a:pt x="199" y="1524"/>
                  </a:lnTo>
                  <a:lnTo>
                    <a:pt x="181" y="1525"/>
                  </a:lnTo>
                  <a:lnTo>
                    <a:pt x="164" y="1524"/>
                  </a:lnTo>
                  <a:lnTo>
                    <a:pt x="146" y="1522"/>
                  </a:lnTo>
                  <a:lnTo>
                    <a:pt x="129" y="1518"/>
                  </a:lnTo>
                  <a:lnTo>
                    <a:pt x="111" y="1514"/>
                  </a:lnTo>
                  <a:lnTo>
                    <a:pt x="95" y="1506"/>
                  </a:lnTo>
                  <a:lnTo>
                    <a:pt x="95" y="1506"/>
                  </a:lnTo>
                  <a:lnTo>
                    <a:pt x="81" y="1498"/>
                  </a:lnTo>
                  <a:lnTo>
                    <a:pt x="66" y="1489"/>
                  </a:lnTo>
                  <a:lnTo>
                    <a:pt x="54" y="1477"/>
                  </a:lnTo>
                  <a:lnTo>
                    <a:pt x="44" y="1464"/>
                  </a:lnTo>
                  <a:lnTo>
                    <a:pt x="35" y="1451"/>
                  </a:lnTo>
                  <a:lnTo>
                    <a:pt x="28" y="1436"/>
                  </a:lnTo>
                  <a:lnTo>
                    <a:pt x="22" y="1420"/>
                  </a:lnTo>
                  <a:lnTo>
                    <a:pt x="19" y="1404"/>
                  </a:lnTo>
                  <a:lnTo>
                    <a:pt x="19" y="1404"/>
                  </a:lnTo>
                  <a:lnTo>
                    <a:pt x="18" y="1385"/>
                  </a:lnTo>
                  <a:lnTo>
                    <a:pt x="18" y="1366"/>
                  </a:lnTo>
                  <a:lnTo>
                    <a:pt x="19" y="1347"/>
                  </a:lnTo>
                  <a:lnTo>
                    <a:pt x="22" y="1328"/>
                  </a:lnTo>
                  <a:lnTo>
                    <a:pt x="28" y="1310"/>
                  </a:lnTo>
                  <a:lnTo>
                    <a:pt x="34" y="1293"/>
                  </a:lnTo>
                  <a:lnTo>
                    <a:pt x="41" y="1274"/>
                  </a:lnTo>
                  <a:lnTo>
                    <a:pt x="49" y="1256"/>
                  </a:lnTo>
                  <a:lnTo>
                    <a:pt x="66" y="1223"/>
                  </a:lnTo>
                  <a:lnTo>
                    <a:pt x="85" y="1189"/>
                  </a:lnTo>
                  <a:lnTo>
                    <a:pt x="103" y="1154"/>
                  </a:lnTo>
                  <a:lnTo>
                    <a:pt x="117" y="1120"/>
                  </a:lnTo>
                  <a:lnTo>
                    <a:pt x="117" y="1120"/>
                  </a:lnTo>
                  <a:lnTo>
                    <a:pt x="132" y="1085"/>
                  </a:lnTo>
                  <a:lnTo>
                    <a:pt x="142" y="1049"/>
                  </a:lnTo>
                  <a:lnTo>
                    <a:pt x="151" y="1011"/>
                  </a:lnTo>
                  <a:lnTo>
                    <a:pt x="157" y="974"/>
                  </a:lnTo>
                  <a:lnTo>
                    <a:pt x="162" y="936"/>
                  </a:lnTo>
                  <a:lnTo>
                    <a:pt x="165" y="898"/>
                  </a:lnTo>
                  <a:lnTo>
                    <a:pt x="167" y="860"/>
                  </a:lnTo>
                  <a:lnTo>
                    <a:pt x="168" y="822"/>
                  </a:lnTo>
                  <a:lnTo>
                    <a:pt x="168" y="822"/>
                  </a:lnTo>
                  <a:lnTo>
                    <a:pt x="167" y="743"/>
                  </a:lnTo>
                  <a:lnTo>
                    <a:pt x="164" y="664"/>
                  </a:lnTo>
                  <a:lnTo>
                    <a:pt x="161" y="586"/>
                  </a:lnTo>
                  <a:lnTo>
                    <a:pt x="161" y="507"/>
                  </a:lnTo>
                  <a:lnTo>
                    <a:pt x="161" y="507"/>
                  </a:lnTo>
                  <a:lnTo>
                    <a:pt x="162" y="469"/>
                  </a:lnTo>
                  <a:lnTo>
                    <a:pt x="164" y="431"/>
                  </a:lnTo>
                  <a:lnTo>
                    <a:pt x="164" y="431"/>
                  </a:lnTo>
                  <a:lnTo>
                    <a:pt x="164" y="428"/>
                  </a:lnTo>
                  <a:lnTo>
                    <a:pt x="161" y="426"/>
                  </a:lnTo>
                  <a:lnTo>
                    <a:pt x="158" y="424"/>
                  </a:lnTo>
                  <a:lnTo>
                    <a:pt x="155" y="424"/>
                  </a:lnTo>
                  <a:lnTo>
                    <a:pt x="152" y="424"/>
                  </a:lnTo>
                  <a:lnTo>
                    <a:pt x="149" y="426"/>
                  </a:lnTo>
                  <a:lnTo>
                    <a:pt x="148" y="428"/>
                  </a:lnTo>
                  <a:lnTo>
                    <a:pt x="146" y="431"/>
                  </a:lnTo>
                  <a:lnTo>
                    <a:pt x="146" y="4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2" name="Freeform 161">
              <a:extLst>
                <a:ext uri="{FF2B5EF4-FFF2-40B4-BE49-F238E27FC236}">
                  <a16:creationId xmlns:a16="http://schemas.microsoft.com/office/drawing/2014/main" id="{9F98371B-2D56-2101-F781-DA45E5C41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" y="3666"/>
              <a:ext cx="370" cy="586"/>
            </a:xfrm>
            <a:custGeom>
              <a:avLst/>
              <a:gdLst>
                <a:gd name="T0" fmla="*/ 921 w 1108"/>
                <a:gd name="T1" fmla="*/ 64 h 1756"/>
                <a:gd name="T2" fmla="*/ 1010 w 1108"/>
                <a:gd name="T3" fmla="*/ 137 h 1756"/>
                <a:gd name="T4" fmla="*/ 1061 w 1108"/>
                <a:gd name="T5" fmla="*/ 207 h 1756"/>
                <a:gd name="T6" fmla="*/ 1082 w 1108"/>
                <a:gd name="T7" fmla="*/ 261 h 1756"/>
                <a:gd name="T8" fmla="*/ 1090 w 1108"/>
                <a:gd name="T9" fmla="*/ 327 h 1756"/>
                <a:gd name="T10" fmla="*/ 1079 w 1108"/>
                <a:gd name="T11" fmla="*/ 425 h 1756"/>
                <a:gd name="T12" fmla="*/ 1033 w 1108"/>
                <a:gd name="T13" fmla="*/ 551 h 1756"/>
                <a:gd name="T14" fmla="*/ 962 w 1108"/>
                <a:gd name="T15" fmla="*/ 703 h 1756"/>
                <a:gd name="T16" fmla="*/ 928 w 1108"/>
                <a:gd name="T17" fmla="*/ 801 h 1756"/>
                <a:gd name="T18" fmla="*/ 908 w 1108"/>
                <a:gd name="T19" fmla="*/ 906 h 1756"/>
                <a:gd name="T20" fmla="*/ 848 w 1108"/>
                <a:gd name="T21" fmla="*/ 1244 h 1756"/>
                <a:gd name="T22" fmla="*/ 798 w 1108"/>
                <a:gd name="T23" fmla="*/ 1408 h 1756"/>
                <a:gd name="T24" fmla="*/ 758 w 1108"/>
                <a:gd name="T25" fmla="*/ 1500 h 1756"/>
                <a:gd name="T26" fmla="*/ 704 w 1108"/>
                <a:gd name="T27" fmla="*/ 1582 h 1756"/>
                <a:gd name="T28" fmla="*/ 633 w 1108"/>
                <a:gd name="T29" fmla="*/ 1645 h 1756"/>
                <a:gd name="T30" fmla="*/ 518 w 1108"/>
                <a:gd name="T31" fmla="*/ 1701 h 1756"/>
                <a:gd name="T32" fmla="*/ 393 w 1108"/>
                <a:gd name="T33" fmla="*/ 1728 h 1756"/>
                <a:gd name="T34" fmla="*/ 251 w 1108"/>
                <a:gd name="T35" fmla="*/ 1737 h 1756"/>
                <a:gd name="T36" fmla="*/ 162 w 1108"/>
                <a:gd name="T37" fmla="*/ 1737 h 1756"/>
                <a:gd name="T38" fmla="*/ 112 w 1108"/>
                <a:gd name="T39" fmla="*/ 1730 h 1756"/>
                <a:gd name="T40" fmla="*/ 64 w 1108"/>
                <a:gd name="T41" fmla="*/ 1702 h 1756"/>
                <a:gd name="T42" fmla="*/ 32 w 1108"/>
                <a:gd name="T43" fmla="*/ 1658 h 1756"/>
                <a:gd name="T44" fmla="*/ 17 w 1108"/>
                <a:gd name="T45" fmla="*/ 1616 h 1756"/>
                <a:gd name="T46" fmla="*/ 20 w 1108"/>
                <a:gd name="T47" fmla="*/ 1556 h 1756"/>
                <a:gd name="T48" fmla="*/ 35 w 1108"/>
                <a:gd name="T49" fmla="*/ 1512 h 1756"/>
                <a:gd name="T50" fmla="*/ 51 w 1108"/>
                <a:gd name="T51" fmla="*/ 1481 h 1756"/>
                <a:gd name="T52" fmla="*/ 44 w 1108"/>
                <a:gd name="T53" fmla="*/ 1472 h 1756"/>
                <a:gd name="T54" fmla="*/ 35 w 1108"/>
                <a:gd name="T55" fmla="*/ 1477 h 1756"/>
                <a:gd name="T56" fmla="*/ 7 w 1108"/>
                <a:gd name="T57" fmla="*/ 1532 h 1756"/>
                <a:gd name="T58" fmla="*/ 0 w 1108"/>
                <a:gd name="T59" fmla="*/ 1592 h 1756"/>
                <a:gd name="T60" fmla="*/ 10 w 1108"/>
                <a:gd name="T61" fmla="*/ 1652 h 1756"/>
                <a:gd name="T62" fmla="*/ 42 w 1108"/>
                <a:gd name="T63" fmla="*/ 1705 h 1756"/>
                <a:gd name="T64" fmla="*/ 76 w 1108"/>
                <a:gd name="T65" fmla="*/ 1733 h 1756"/>
                <a:gd name="T66" fmla="*/ 131 w 1108"/>
                <a:gd name="T67" fmla="*/ 1753 h 1756"/>
                <a:gd name="T68" fmla="*/ 182 w 1108"/>
                <a:gd name="T69" fmla="*/ 1756 h 1756"/>
                <a:gd name="T70" fmla="*/ 296 w 1108"/>
                <a:gd name="T71" fmla="*/ 1753 h 1756"/>
                <a:gd name="T72" fmla="*/ 435 w 1108"/>
                <a:gd name="T73" fmla="*/ 1740 h 1756"/>
                <a:gd name="T74" fmla="*/ 568 w 1108"/>
                <a:gd name="T75" fmla="*/ 1701 h 1756"/>
                <a:gd name="T76" fmla="*/ 650 w 1108"/>
                <a:gd name="T77" fmla="*/ 1655 h 1756"/>
                <a:gd name="T78" fmla="*/ 720 w 1108"/>
                <a:gd name="T79" fmla="*/ 1590 h 1756"/>
                <a:gd name="T80" fmla="*/ 775 w 1108"/>
                <a:gd name="T81" fmla="*/ 1505 h 1756"/>
                <a:gd name="T82" fmla="*/ 829 w 1108"/>
                <a:gd name="T83" fmla="*/ 1376 h 1756"/>
                <a:gd name="T84" fmla="*/ 874 w 1108"/>
                <a:gd name="T85" fmla="*/ 1206 h 1756"/>
                <a:gd name="T86" fmla="*/ 912 w 1108"/>
                <a:gd name="T87" fmla="*/ 994 h 1756"/>
                <a:gd name="T88" fmla="*/ 936 w 1108"/>
                <a:gd name="T89" fmla="*/ 849 h 1756"/>
                <a:gd name="T90" fmla="*/ 979 w 1108"/>
                <a:gd name="T91" fmla="*/ 709 h 1756"/>
                <a:gd name="T92" fmla="*/ 1039 w 1108"/>
                <a:gd name="T93" fmla="*/ 582 h 1756"/>
                <a:gd name="T94" fmla="*/ 1090 w 1108"/>
                <a:gd name="T95" fmla="*/ 452 h 1756"/>
                <a:gd name="T96" fmla="*/ 1108 w 1108"/>
                <a:gd name="T97" fmla="*/ 355 h 1756"/>
                <a:gd name="T98" fmla="*/ 1099 w 1108"/>
                <a:gd name="T99" fmla="*/ 257 h 1756"/>
                <a:gd name="T100" fmla="*/ 1074 w 1108"/>
                <a:gd name="T101" fmla="*/ 196 h 1756"/>
                <a:gd name="T102" fmla="*/ 1022 w 1108"/>
                <a:gd name="T103" fmla="*/ 125 h 1756"/>
                <a:gd name="T104" fmla="*/ 931 w 1108"/>
                <a:gd name="T105" fmla="*/ 49 h 1756"/>
                <a:gd name="T106" fmla="*/ 858 w 1108"/>
                <a:gd name="T107" fmla="*/ 1 h 1756"/>
                <a:gd name="T108" fmla="*/ 847 w 1108"/>
                <a:gd name="T109" fmla="*/ 4 h 1756"/>
                <a:gd name="T110" fmla="*/ 850 w 1108"/>
                <a:gd name="T111" fmla="*/ 17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08" h="1756">
                  <a:moveTo>
                    <a:pt x="850" y="17"/>
                  </a:moveTo>
                  <a:lnTo>
                    <a:pt x="850" y="17"/>
                  </a:lnTo>
                  <a:lnTo>
                    <a:pt x="898" y="48"/>
                  </a:lnTo>
                  <a:lnTo>
                    <a:pt x="921" y="64"/>
                  </a:lnTo>
                  <a:lnTo>
                    <a:pt x="944" y="80"/>
                  </a:lnTo>
                  <a:lnTo>
                    <a:pt x="968" y="99"/>
                  </a:lnTo>
                  <a:lnTo>
                    <a:pt x="990" y="117"/>
                  </a:lnTo>
                  <a:lnTo>
                    <a:pt x="1010" y="137"/>
                  </a:lnTo>
                  <a:lnTo>
                    <a:pt x="1029" y="159"/>
                  </a:lnTo>
                  <a:lnTo>
                    <a:pt x="1029" y="159"/>
                  </a:lnTo>
                  <a:lnTo>
                    <a:pt x="1047" y="182"/>
                  </a:lnTo>
                  <a:lnTo>
                    <a:pt x="1061" y="207"/>
                  </a:lnTo>
                  <a:lnTo>
                    <a:pt x="1073" y="234"/>
                  </a:lnTo>
                  <a:lnTo>
                    <a:pt x="1079" y="247"/>
                  </a:lnTo>
                  <a:lnTo>
                    <a:pt x="1082" y="261"/>
                  </a:lnTo>
                  <a:lnTo>
                    <a:pt x="1082" y="261"/>
                  </a:lnTo>
                  <a:lnTo>
                    <a:pt x="1086" y="278"/>
                  </a:lnTo>
                  <a:lnTo>
                    <a:pt x="1089" y="294"/>
                  </a:lnTo>
                  <a:lnTo>
                    <a:pt x="1090" y="310"/>
                  </a:lnTo>
                  <a:lnTo>
                    <a:pt x="1090" y="327"/>
                  </a:lnTo>
                  <a:lnTo>
                    <a:pt x="1090" y="359"/>
                  </a:lnTo>
                  <a:lnTo>
                    <a:pt x="1086" y="393"/>
                  </a:lnTo>
                  <a:lnTo>
                    <a:pt x="1086" y="393"/>
                  </a:lnTo>
                  <a:lnTo>
                    <a:pt x="1079" y="425"/>
                  </a:lnTo>
                  <a:lnTo>
                    <a:pt x="1070" y="457"/>
                  </a:lnTo>
                  <a:lnTo>
                    <a:pt x="1060" y="490"/>
                  </a:lnTo>
                  <a:lnTo>
                    <a:pt x="1047" y="520"/>
                  </a:lnTo>
                  <a:lnTo>
                    <a:pt x="1033" y="551"/>
                  </a:lnTo>
                  <a:lnTo>
                    <a:pt x="1019" y="582"/>
                  </a:lnTo>
                  <a:lnTo>
                    <a:pt x="991" y="642"/>
                  </a:lnTo>
                  <a:lnTo>
                    <a:pt x="991" y="642"/>
                  </a:lnTo>
                  <a:lnTo>
                    <a:pt x="962" y="703"/>
                  </a:lnTo>
                  <a:lnTo>
                    <a:pt x="950" y="735"/>
                  </a:lnTo>
                  <a:lnTo>
                    <a:pt x="939" y="768"/>
                  </a:lnTo>
                  <a:lnTo>
                    <a:pt x="939" y="768"/>
                  </a:lnTo>
                  <a:lnTo>
                    <a:pt x="928" y="801"/>
                  </a:lnTo>
                  <a:lnTo>
                    <a:pt x="921" y="836"/>
                  </a:lnTo>
                  <a:lnTo>
                    <a:pt x="914" y="871"/>
                  </a:lnTo>
                  <a:lnTo>
                    <a:pt x="908" y="906"/>
                  </a:lnTo>
                  <a:lnTo>
                    <a:pt x="908" y="906"/>
                  </a:lnTo>
                  <a:lnTo>
                    <a:pt x="887" y="1042"/>
                  </a:lnTo>
                  <a:lnTo>
                    <a:pt x="876" y="1110"/>
                  </a:lnTo>
                  <a:lnTo>
                    <a:pt x="863" y="1179"/>
                  </a:lnTo>
                  <a:lnTo>
                    <a:pt x="848" y="1244"/>
                  </a:lnTo>
                  <a:lnTo>
                    <a:pt x="831" y="1312"/>
                  </a:lnTo>
                  <a:lnTo>
                    <a:pt x="820" y="1344"/>
                  </a:lnTo>
                  <a:lnTo>
                    <a:pt x="810" y="1376"/>
                  </a:lnTo>
                  <a:lnTo>
                    <a:pt x="798" y="1408"/>
                  </a:lnTo>
                  <a:lnTo>
                    <a:pt x="785" y="1440"/>
                  </a:lnTo>
                  <a:lnTo>
                    <a:pt x="785" y="1440"/>
                  </a:lnTo>
                  <a:lnTo>
                    <a:pt x="772" y="1471"/>
                  </a:lnTo>
                  <a:lnTo>
                    <a:pt x="758" y="1500"/>
                  </a:lnTo>
                  <a:lnTo>
                    <a:pt x="740" y="1530"/>
                  </a:lnTo>
                  <a:lnTo>
                    <a:pt x="723" y="1557"/>
                  </a:lnTo>
                  <a:lnTo>
                    <a:pt x="723" y="1557"/>
                  </a:lnTo>
                  <a:lnTo>
                    <a:pt x="704" y="1582"/>
                  </a:lnTo>
                  <a:lnTo>
                    <a:pt x="682" y="1606"/>
                  </a:lnTo>
                  <a:lnTo>
                    <a:pt x="658" y="1626"/>
                  </a:lnTo>
                  <a:lnTo>
                    <a:pt x="633" y="1645"/>
                  </a:lnTo>
                  <a:lnTo>
                    <a:pt x="633" y="1645"/>
                  </a:lnTo>
                  <a:lnTo>
                    <a:pt x="606" y="1663"/>
                  </a:lnTo>
                  <a:lnTo>
                    <a:pt x="578" y="1677"/>
                  </a:lnTo>
                  <a:lnTo>
                    <a:pt x="549" y="1690"/>
                  </a:lnTo>
                  <a:lnTo>
                    <a:pt x="518" y="1701"/>
                  </a:lnTo>
                  <a:lnTo>
                    <a:pt x="487" y="1709"/>
                  </a:lnTo>
                  <a:lnTo>
                    <a:pt x="457" y="1718"/>
                  </a:lnTo>
                  <a:lnTo>
                    <a:pt x="425" y="1724"/>
                  </a:lnTo>
                  <a:lnTo>
                    <a:pt x="393" y="1728"/>
                  </a:lnTo>
                  <a:lnTo>
                    <a:pt x="393" y="1728"/>
                  </a:lnTo>
                  <a:lnTo>
                    <a:pt x="358" y="1733"/>
                  </a:lnTo>
                  <a:lnTo>
                    <a:pt x="322" y="1734"/>
                  </a:lnTo>
                  <a:lnTo>
                    <a:pt x="251" y="1737"/>
                  </a:lnTo>
                  <a:lnTo>
                    <a:pt x="251" y="1737"/>
                  </a:lnTo>
                  <a:lnTo>
                    <a:pt x="179" y="1739"/>
                  </a:lnTo>
                  <a:lnTo>
                    <a:pt x="179" y="1739"/>
                  </a:lnTo>
                  <a:lnTo>
                    <a:pt x="162" y="1737"/>
                  </a:lnTo>
                  <a:lnTo>
                    <a:pt x="144" y="1737"/>
                  </a:lnTo>
                  <a:lnTo>
                    <a:pt x="128" y="1734"/>
                  </a:lnTo>
                  <a:lnTo>
                    <a:pt x="112" y="1730"/>
                  </a:lnTo>
                  <a:lnTo>
                    <a:pt x="112" y="1730"/>
                  </a:lnTo>
                  <a:lnTo>
                    <a:pt x="99" y="1726"/>
                  </a:lnTo>
                  <a:lnTo>
                    <a:pt x="86" y="1718"/>
                  </a:lnTo>
                  <a:lnTo>
                    <a:pt x="74" y="1711"/>
                  </a:lnTo>
                  <a:lnTo>
                    <a:pt x="64" y="1702"/>
                  </a:lnTo>
                  <a:lnTo>
                    <a:pt x="54" y="1692"/>
                  </a:lnTo>
                  <a:lnTo>
                    <a:pt x="45" y="1682"/>
                  </a:lnTo>
                  <a:lnTo>
                    <a:pt x="38" y="1670"/>
                  </a:lnTo>
                  <a:lnTo>
                    <a:pt x="32" y="1658"/>
                  </a:lnTo>
                  <a:lnTo>
                    <a:pt x="32" y="1658"/>
                  </a:lnTo>
                  <a:lnTo>
                    <a:pt x="25" y="1644"/>
                  </a:lnTo>
                  <a:lnTo>
                    <a:pt x="20" y="1630"/>
                  </a:lnTo>
                  <a:lnTo>
                    <a:pt x="17" y="1616"/>
                  </a:lnTo>
                  <a:lnTo>
                    <a:pt x="16" y="1600"/>
                  </a:lnTo>
                  <a:lnTo>
                    <a:pt x="16" y="1585"/>
                  </a:lnTo>
                  <a:lnTo>
                    <a:pt x="17" y="1570"/>
                  </a:lnTo>
                  <a:lnTo>
                    <a:pt x="20" y="1556"/>
                  </a:lnTo>
                  <a:lnTo>
                    <a:pt x="23" y="1541"/>
                  </a:lnTo>
                  <a:lnTo>
                    <a:pt x="23" y="1541"/>
                  </a:lnTo>
                  <a:lnTo>
                    <a:pt x="28" y="1527"/>
                  </a:lnTo>
                  <a:lnTo>
                    <a:pt x="35" y="1512"/>
                  </a:lnTo>
                  <a:lnTo>
                    <a:pt x="41" y="1499"/>
                  </a:lnTo>
                  <a:lnTo>
                    <a:pt x="49" y="1486"/>
                  </a:lnTo>
                  <a:lnTo>
                    <a:pt x="49" y="1486"/>
                  </a:lnTo>
                  <a:lnTo>
                    <a:pt x="51" y="1481"/>
                  </a:lnTo>
                  <a:lnTo>
                    <a:pt x="51" y="1478"/>
                  </a:lnTo>
                  <a:lnTo>
                    <a:pt x="49" y="1475"/>
                  </a:lnTo>
                  <a:lnTo>
                    <a:pt x="47" y="1474"/>
                  </a:lnTo>
                  <a:lnTo>
                    <a:pt x="44" y="1472"/>
                  </a:lnTo>
                  <a:lnTo>
                    <a:pt x="41" y="1472"/>
                  </a:lnTo>
                  <a:lnTo>
                    <a:pt x="36" y="1474"/>
                  </a:lnTo>
                  <a:lnTo>
                    <a:pt x="35" y="1477"/>
                  </a:lnTo>
                  <a:lnTo>
                    <a:pt x="35" y="1477"/>
                  </a:lnTo>
                  <a:lnTo>
                    <a:pt x="26" y="1490"/>
                  </a:lnTo>
                  <a:lnTo>
                    <a:pt x="19" y="1503"/>
                  </a:lnTo>
                  <a:lnTo>
                    <a:pt x="13" y="1518"/>
                  </a:lnTo>
                  <a:lnTo>
                    <a:pt x="7" y="1532"/>
                  </a:lnTo>
                  <a:lnTo>
                    <a:pt x="4" y="1547"/>
                  </a:lnTo>
                  <a:lnTo>
                    <a:pt x="1" y="1562"/>
                  </a:lnTo>
                  <a:lnTo>
                    <a:pt x="0" y="1578"/>
                  </a:lnTo>
                  <a:lnTo>
                    <a:pt x="0" y="1592"/>
                  </a:lnTo>
                  <a:lnTo>
                    <a:pt x="0" y="1607"/>
                  </a:lnTo>
                  <a:lnTo>
                    <a:pt x="1" y="1623"/>
                  </a:lnTo>
                  <a:lnTo>
                    <a:pt x="6" y="1638"/>
                  </a:lnTo>
                  <a:lnTo>
                    <a:pt x="10" y="1652"/>
                  </a:lnTo>
                  <a:lnTo>
                    <a:pt x="16" y="1666"/>
                  </a:lnTo>
                  <a:lnTo>
                    <a:pt x="23" y="1679"/>
                  </a:lnTo>
                  <a:lnTo>
                    <a:pt x="32" y="1692"/>
                  </a:lnTo>
                  <a:lnTo>
                    <a:pt x="42" y="1705"/>
                  </a:lnTo>
                  <a:lnTo>
                    <a:pt x="42" y="1705"/>
                  </a:lnTo>
                  <a:lnTo>
                    <a:pt x="52" y="1715"/>
                  </a:lnTo>
                  <a:lnTo>
                    <a:pt x="64" y="1726"/>
                  </a:lnTo>
                  <a:lnTo>
                    <a:pt x="76" y="1733"/>
                  </a:lnTo>
                  <a:lnTo>
                    <a:pt x="89" y="1740"/>
                  </a:lnTo>
                  <a:lnTo>
                    <a:pt x="103" y="1745"/>
                  </a:lnTo>
                  <a:lnTo>
                    <a:pt x="117" y="1749"/>
                  </a:lnTo>
                  <a:lnTo>
                    <a:pt x="131" y="1753"/>
                  </a:lnTo>
                  <a:lnTo>
                    <a:pt x="147" y="1755"/>
                  </a:lnTo>
                  <a:lnTo>
                    <a:pt x="147" y="1755"/>
                  </a:lnTo>
                  <a:lnTo>
                    <a:pt x="165" y="1756"/>
                  </a:lnTo>
                  <a:lnTo>
                    <a:pt x="182" y="1756"/>
                  </a:lnTo>
                  <a:lnTo>
                    <a:pt x="219" y="1756"/>
                  </a:lnTo>
                  <a:lnTo>
                    <a:pt x="219" y="1756"/>
                  </a:lnTo>
                  <a:lnTo>
                    <a:pt x="296" y="1753"/>
                  </a:lnTo>
                  <a:lnTo>
                    <a:pt x="296" y="1753"/>
                  </a:lnTo>
                  <a:lnTo>
                    <a:pt x="331" y="1752"/>
                  </a:lnTo>
                  <a:lnTo>
                    <a:pt x="365" y="1749"/>
                  </a:lnTo>
                  <a:lnTo>
                    <a:pt x="400" y="1745"/>
                  </a:lnTo>
                  <a:lnTo>
                    <a:pt x="435" y="1740"/>
                  </a:lnTo>
                  <a:lnTo>
                    <a:pt x="468" y="1733"/>
                  </a:lnTo>
                  <a:lnTo>
                    <a:pt x="502" y="1724"/>
                  </a:lnTo>
                  <a:lnTo>
                    <a:pt x="536" y="1714"/>
                  </a:lnTo>
                  <a:lnTo>
                    <a:pt x="568" y="1701"/>
                  </a:lnTo>
                  <a:lnTo>
                    <a:pt x="568" y="1701"/>
                  </a:lnTo>
                  <a:lnTo>
                    <a:pt x="595" y="1687"/>
                  </a:lnTo>
                  <a:lnTo>
                    <a:pt x="623" y="1673"/>
                  </a:lnTo>
                  <a:lnTo>
                    <a:pt x="650" y="1655"/>
                  </a:lnTo>
                  <a:lnTo>
                    <a:pt x="674" y="1636"/>
                  </a:lnTo>
                  <a:lnTo>
                    <a:pt x="674" y="1636"/>
                  </a:lnTo>
                  <a:lnTo>
                    <a:pt x="698" y="1614"/>
                  </a:lnTo>
                  <a:lnTo>
                    <a:pt x="720" y="1590"/>
                  </a:lnTo>
                  <a:lnTo>
                    <a:pt x="740" y="1563"/>
                  </a:lnTo>
                  <a:lnTo>
                    <a:pt x="758" y="1535"/>
                  </a:lnTo>
                  <a:lnTo>
                    <a:pt x="758" y="1535"/>
                  </a:lnTo>
                  <a:lnTo>
                    <a:pt x="775" y="1505"/>
                  </a:lnTo>
                  <a:lnTo>
                    <a:pt x="790" y="1474"/>
                  </a:lnTo>
                  <a:lnTo>
                    <a:pt x="804" y="1442"/>
                  </a:lnTo>
                  <a:lnTo>
                    <a:pt x="817" y="1410"/>
                  </a:lnTo>
                  <a:lnTo>
                    <a:pt x="829" y="1376"/>
                  </a:lnTo>
                  <a:lnTo>
                    <a:pt x="839" y="1342"/>
                  </a:lnTo>
                  <a:lnTo>
                    <a:pt x="858" y="1275"/>
                  </a:lnTo>
                  <a:lnTo>
                    <a:pt x="858" y="1275"/>
                  </a:lnTo>
                  <a:lnTo>
                    <a:pt x="874" y="1206"/>
                  </a:lnTo>
                  <a:lnTo>
                    <a:pt x="889" y="1136"/>
                  </a:lnTo>
                  <a:lnTo>
                    <a:pt x="901" y="1066"/>
                  </a:lnTo>
                  <a:lnTo>
                    <a:pt x="912" y="994"/>
                  </a:lnTo>
                  <a:lnTo>
                    <a:pt x="912" y="994"/>
                  </a:lnTo>
                  <a:lnTo>
                    <a:pt x="924" y="921"/>
                  </a:lnTo>
                  <a:lnTo>
                    <a:pt x="930" y="885"/>
                  </a:lnTo>
                  <a:lnTo>
                    <a:pt x="936" y="849"/>
                  </a:lnTo>
                  <a:lnTo>
                    <a:pt x="936" y="849"/>
                  </a:lnTo>
                  <a:lnTo>
                    <a:pt x="944" y="813"/>
                  </a:lnTo>
                  <a:lnTo>
                    <a:pt x="955" y="778"/>
                  </a:lnTo>
                  <a:lnTo>
                    <a:pt x="966" y="743"/>
                  </a:lnTo>
                  <a:lnTo>
                    <a:pt x="979" y="709"/>
                  </a:lnTo>
                  <a:lnTo>
                    <a:pt x="979" y="709"/>
                  </a:lnTo>
                  <a:lnTo>
                    <a:pt x="994" y="677"/>
                  </a:lnTo>
                  <a:lnTo>
                    <a:pt x="1009" y="645"/>
                  </a:lnTo>
                  <a:lnTo>
                    <a:pt x="1039" y="582"/>
                  </a:lnTo>
                  <a:lnTo>
                    <a:pt x="1054" y="550"/>
                  </a:lnTo>
                  <a:lnTo>
                    <a:pt x="1067" y="517"/>
                  </a:lnTo>
                  <a:lnTo>
                    <a:pt x="1080" y="485"/>
                  </a:lnTo>
                  <a:lnTo>
                    <a:pt x="1090" y="452"/>
                  </a:lnTo>
                  <a:lnTo>
                    <a:pt x="1090" y="452"/>
                  </a:lnTo>
                  <a:lnTo>
                    <a:pt x="1098" y="419"/>
                  </a:lnTo>
                  <a:lnTo>
                    <a:pt x="1104" y="387"/>
                  </a:lnTo>
                  <a:lnTo>
                    <a:pt x="1108" y="355"/>
                  </a:lnTo>
                  <a:lnTo>
                    <a:pt x="1108" y="321"/>
                  </a:lnTo>
                  <a:lnTo>
                    <a:pt x="1105" y="289"/>
                  </a:lnTo>
                  <a:lnTo>
                    <a:pt x="1102" y="273"/>
                  </a:lnTo>
                  <a:lnTo>
                    <a:pt x="1099" y="257"/>
                  </a:lnTo>
                  <a:lnTo>
                    <a:pt x="1095" y="241"/>
                  </a:lnTo>
                  <a:lnTo>
                    <a:pt x="1089" y="226"/>
                  </a:lnTo>
                  <a:lnTo>
                    <a:pt x="1082" y="210"/>
                  </a:lnTo>
                  <a:lnTo>
                    <a:pt x="1074" y="196"/>
                  </a:lnTo>
                  <a:lnTo>
                    <a:pt x="1074" y="196"/>
                  </a:lnTo>
                  <a:lnTo>
                    <a:pt x="1060" y="171"/>
                  </a:lnTo>
                  <a:lnTo>
                    <a:pt x="1042" y="147"/>
                  </a:lnTo>
                  <a:lnTo>
                    <a:pt x="1022" y="125"/>
                  </a:lnTo>
                  <a:lnTo>
                    <a:pt x="1001" y="105"/>
                  </a:lnTo>
                  <a:lnTo>
                    <a:pt x="979" y="86"/>
                  </a:lnTo>
                  <a:lnTo>
                    <a:pt x="956" y="67"/>
                  </a:lnTo>
                  <a:lnTo>
                    <a:pt x="931" y="49"/>
                  </a:lnTo>
                  <a:lnTo>
                    <a:pt x="908" y="33"/>
                  </a:lnTo>
                  <a:lnTo>
                    <a:pt x="908" y="33"/>
                  </a:lnTo>
                  <a:lnTo>
                    <a:pt x="858" y="1"/>
                  </a:lnTo>
                  <a:lnTo>
                    <a:pt x="858" y="1"/>
                  </a:lnTo>
                  <a:lnTo>
                    <a:pt x="854" y="0"/>
                  </a:lnTo>
                  <a:lnTo>
                    <a:pt x="851" y="1"/>
                  </a:lnTo>
                  <a:lnTo>
                    <a:pt x="848" y="3"/>
                  </a:lnTo>
                  <a:lnTo>
                    <a:pt x="847" y="4"/>
                  </a:lnTo>
                  <a:lnTo>
                    <a:pt x="845" y="8"/>
                  </a:lnTo>
                  <a:lnTo>
                    <a:pt x="845" y="11"/>
                  </a:lnTo>
                  <a:lnTo>
                    <a:pt x="847" y="14"/>
                  </a:lnTo>
                  <a:lnTo>
                    <a:pt x="850" y="17"/>
                  </a:lnTo>
                  <a:lnTo>
                    <a:pt x="85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3" name="Freeform 162">
              <a:extLst>
                <a:ext uri="{FF2B5EF4-FFF2-40B4-BE49-F238E27FC236}">
                  <a16:creationId xmlns:a16="http://schemas.microsoft.com/office/drawing/2014/main" id="{56CD0C54-DCEB-3792-4831-542CFECC1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9" y="4079"/>
              <a:ext cx="464" cy="241"/>
            </a:xfrm>
            <a:custGeom>
              <a:avLst/>
              <a:gdLst>
                <a:gd name="T0" fmla="*/ 540 w 1393"/>
                <a:gd name="T1" fmla="*/ 105 h 724"/>
                <a:gd name="T2" fmla="*/ 458 w 1393"/>
                <a:gd name="T3" fmla="*/ 196 h 724"/>
                <a:gd name="T4" fmla="*/ 378 w 1393"/>
                <a:gd name="T5" fmla="*/ 241 h 724"/>
                <a:gd name="T6" fmla="*/ 261 w 1393"/>
                <a:gd name="T7" fmla="*/ 281 h 724"/>
                <a:gd name="T8" fmla="*/ 175 w 1393"/>
                <a:gd name="T9" fmla="*/ 314 h 724"/>
                <a:gd name="T10" fmla="*/ 124 w 1393"/>
                <a:gd name="T11" fmla="*/ 348 h 724"/>
                <a:gd name="T12" fmla="*/ 82 w 1393"/>
                <a:gd name="T13" fmla="*/ 393 h 724"/>
                <a:gd name="T14" fmla="*/ 35 w 1393"/>
                <a:gd name="T15" fmla="*/ 478 h 724"/>
                <a:gd name="T16" fmla="*/ 6 w 1393"/>
                <a:gd name="T17" fmla="*/ 551 h 724"/>
                <a:gd name="T18" fmla="*/ 1 w 1393"/>
                <a:gd name="T19" fmla="*/ 597 h 724"/>
                <a:gd name="T20" fmla="*/ 19 w 1393"/>
                <a:gd name="T21" fmla="*/ 622 h 724"/>
                <a:gd name="T22" fmla="*/ 57 w 1393"/>
                <a:gd name="T23" fmla="*/ 636 h 724"/>
                <a:gd name="T24" fmla="*/ 139 w 1393"/>
                <a:gd name="T25" fmla="*/ 638 h 724"/>
                <a:gd name="T26" fmla="*/ 250 w 1393"/>
                <a:gd name="T27" fmla="*/ 651 h 724"/>
                <a:gd name="T28" fmla="*/ 435 w 1393"/>
                <a:gd name="T29" fmla="*/ 687 h 724"/>
                <a:gd name="T30" fmla="*/ 660 w 1393"/>
                <a:gd name="T31" fmla="*/ 720 h 724"/>
                <a:gd name="T32" fmla="*/ 774 w 1393"/>
                <a:gd name="T33" fmla="*/ 724 h 724"/>
                <a:gd name="T34" fmla="*/ 1039 w 1393"/>
                <a:gd name="T35" fmla="*/ 704 h 724"/>
                <a:gd name="T36" fmla="*/ 1191 w 1393"/>
                <a:gd name="T37" fmla="*/ 676 h 724"/>
                <a:gd name="T38" fmla="*/ 1301 w 1393"/>
                <a:gd name="T39" fmla="*/ 645 h 724"/>
                <a:gd name="T40" fmla="*/ 1339 w 1393"/>
                <a:gd name="T41" fmla="*/ 623 h 724"/>
                <a:gd name="T42" fmla="*/ 1366 w 1393"/>
                <a:gd name="T43" fmla="*/ 588 h 724"/>
                <a:gd name="T44" fmla="*/ 1381 w 1393"/>
                <a:gd name="T45" fmla="*/ 541 h 724"/>
                <a:gd name="T46" fmla="*/ 1393 w 1393"/>
                <a:gd name="T47" fmla="*/ 392 h 724"/>
                <a:gd name="T48" fmla="*/ 1378 w 1393"/>
                <a:gd name="T49" fmla="*/ 80 h 724"/>
                <a:gd name="T50" fmla="*/ 1366 w 1393"/>
                <a:gd name="T51" fmla="*/ 3 h 724"/>
                <a:gd name="T52" fmla="*/ 1355 w 1393"/>
                <a:gd name="T53" fmla="*/ 1 h 724"/>
                <a:gd name="T54" fmla="*/ 1350 w 1393"/>
                <a:gd name="T55" fmla="*/ 10 h 724"/>
                <a:gd name="T56" fmla="*/ 1375 w 1393"/>
                <a:gd name="T57" fmla="*/ 313 h 724"/>
                <a:gd name="T58" fmla="*/ 1371 w 1393"/>
                <a:gd name="T59" fmla="*/ 465 h 724"/>
                <a:gd name="T60" fmla="*/ 1361 w 1393"/>
                <a:gd name="T61" fmla="*/ 551 h 724"/>
                <a:gd name="T62" fmla="*/ 1342 w 1393"/>
                <a:gd name="T63" fmla="*/ 595 h 724"/>
                <a:gd name="T64" fmla="*/ 1296 w 1393"/>
                <a:gd name="T65" fmla="*/ 629 h 724"/>
                <a:gd name="T66" fmla="*/ 1242 w 1393"/>
                <a:gd name="T67" fmla="*/ 646 h 724"/>
                <a:gd name="T68" fmla="*/ 1025 w 1393"/>
                <a:gd name="T69" fmla="*/ 687 h 724"/>
                <a:gd name="T70" fmla="*/ 803 w 1393"/>
                <a:gd name="T71" fmla="*/ 706 h 724"/>
                <a:gd name="T72" fmla="*/ 654 w 1393"/>
                <a:gd name="T73" fmla="*/ 702 h 724"/>
                <a:gd name="T74" fmla="*/ 506 w 1393"/>
                <a:gd name="T75" fmla="*/ 683 h 724"/>
                <a:gd name="T76" fmla="*/ 290 w 1393"/>
                <a:gd name="T77" fmla="*/ 641 h 724"/>
                <a:gd name="T78" fmla="*/ 181 w 1393"/>
                <a:gd name="T79" fmla="*/ 625 h 724"/>
                <a:gd name="T80" fmla="*/ 76 w 1393"/>
                <a:gd name="T81" fmla="*/ 620 h 724"/>
                <a:gd name="T82" fmla="*/ 39 w 1393"/>
                <a:gd name="T83" fmla="*/ 614 h 724"/>
                <a:gd name="T84" fmla="*/ 23 w 1393"/>
                <a:gd name="T85" fmla="*/ 601 h 724"/>
                <a:gd name="T86" fmla="*/ 17 w 1393"/>
                <a:gd name="T87" fmla="*/ 573 h 724"/>
                <a:gd name="T88" fmla="*/ 35 w 1393"/>
                <a:gd name="T89" fmla="*/ 522 h 724"/>
                <a:gd name="T90" fmla="*/ 74 w 1393"/>
                <a:gd name="T91" fmla="*/ 437 h 724"/>
                <a:gd name="T92" fmla="*/ 131 w 1393"/>
                <a:gd name="T93" fmla="*/ 364 h 724"/>
                <a:gd name="T94" fmla="*/ 182 w 1393"/>
                <a:gd name="T95" fmla="*/ 331 h 724"/>
                <a:gd name="T96" fmla="*/ 324 w 1393"/>
                <a:gd name="T97" fmla="*/ 279 h 724"/>
                <a:gd name="T98" fmla="*/ 407 w 1393"/>
                <a:gd name="T99" fmla="*/ 247 h 724"/>
                <a:gd name="T100" fmla="*/ 504 w 1393"/>
                <a:gd name="T101" fmla="*/ 178 h 724"/>
                <a:gd name="T102" fmla="*/ 559 w 1393"/>
                <a:gd name="T103" fmla="*/ 108 h 724"/>
                <a:gd name="T104" fmla="*/ 584 w 1393"/>
                <a:gd name="T105" fmla="*/ 51 h 724"/>
                <a:gd name="T106" fmla="*/ 575 w 1393"/>
                <a:gd name="T107" fmla="*/ 44 h 724"/>
                <a:gd name="T108" fmla="*/ 566 w 1393"/>
                <a:gd name="T109" fmla="*/ 5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3" h="724">
                  <a:moveTo>
                    <a:pt x="566" y="50"/>
                  </a:moveTo>
                  <a:lnTo>
                    <a:pt x="566" y="50"/>
                  </a:lnTo>
                  <a:lnTo>
                    <a:pt x="555" y="78"/>
                  </a:lnTo>
                  <a:lnTo>
                    <a:pt x="540" y="105"/>
                  </a:lnTo>
                  <a:lnTo>
                    <a:pt x="523" y="130"/>
                  </a:lnTo>
                  <a:lnTo>
                    <a:pt x="504" y="154"/>
                  </a:lnTo>
                  <a:lnTo>
                    <a:pt x="482" y="176"/>
                  </a:lnTo>
                  <a:lnTo>
                    <a:pt x="458" y="196"/>
                  </a:lnTo>
                  <a:lnTo>
                    <a:pt x="433" y="214"/>
                  </a:lnTo>
                  <a:lnTo>
                    <a:pt x="407" y="230"/>
                  </a:lnTo>
                  <a:lnTo>
                    <a:pt x="407" y="230"/>
                  </a:lnTo>
                  <a:lnTo>
                    <a:pt x="378" y="241"/>
                  </a:lnTo>
                  <a:lnTo>
                    <a:pt x="350" y="253"/>
                  </a:lnTo>
                  <a:lnTo>
                    <a:pt x="321" y="262"/>
                  </a:lnTo>
                  <a:lnTo>
                    <a:pt x="290" y="272"/>
                  </a:lnTo>
                  <a:lnTo>
                    <a:pt x="261" y="281"/>
                  </a:lnTo>
                  <a:lnTo>
                    <a:pt x="232" y="290"/>
                  </a:lnTo>
                  <a:lnTo>
                    <a:pt x="203" y="301"/>
                  </a:lnTo>
                  <a:lnTo>
                    <a:pt x="175" y="314"/>
                  </a:lnTo>
                  <a:lnTo>
                    <a:pt x="175" y="314"/>
                  </a:lnTo>
                  <a:lnTo>
                    <a:pt x="160" y="322"/>
                  </a:lnTo>
                  <a:lnTo>
                    <a:pt x="147" y="329"/>
                  </a:lnTo>
                  <a:lnTo>
                    <a:pt x="136" y="339"/>
                  </a:lnTo>
                  <a:lnTo>
                    <a:pt x="124" y="348"/>
                  </a:lnTo>
                  <a:lnTo>
                    <a:pt x="112" y="358"/>
                  </a:lnTo>
                  <a:lnTo>
                    <a:pt x="101" y="370"/>
                  </a:lnTo>
                  <a:lnTo>
                    <a:pt x="90" y="382"/>
                  </a:lnTo>
                  <a:lnTo>
                    <a:pt x="82" y="393"/>
                  </a:lnTo>
                  <a:lnTo>
                    <a:pt x="82" y="393"/>
                  </a:lnTo>
                  <a:lnTo>
                    <a:pt x="64" y="421"/>
                  </a:lnTo>
                  <a:lnTo>
                    <a:pt x="48" y="449"/>
                  </a:lnTo>
                  <a:lnTo>
                    <a:pt x="35" y="478"/>
                  </a:lnTo>
                  <a:lnTo>
                    <a:pt x="22" y="508"/>
                  </a:lnTo>
                  <a:lnTo>
                    <a:pt x="22" y="508"/>
                  </a:lnTo>
                  <a:lnTo>
                    <a:pt x="10" y="535"/>
                  </a:lnTo>
                  <a:lnTo>
                    <a:pt x="6" y="551"/>
                  </a:lnTo>
                  <a:lnTo>
                    <a:pt x="1" y="568"/>
                  </a:lnTo>
                  <a:lnTo>
                    <a:pt x="0" y="582"/>
                  </a:lnTo>
                  <a:lnTo>
                    <a:pt x="0" y="589"/>
                  </a:lnTo>
                  <a:lnTo>
                    <a:pt x="1" y="597"/>
                  </a:lnTo>
                  <a:lnTo>
                    <a:pt x="4" y="604"/>
                  </a:lnTo>
                  <a:lnTo>
                    <a:pt x="9" y="610"/>
                  </a:lnTo>
                  <a:lnTo>
                    <a:pt x="13" y="617"/>
                  </a:lnTo>
                  <a:lnTo>
                    <a:pt x="19" y="622"/>
                  </a:lnTo>
                  <a:lnTo>
                    <a:pt x="19" y="622"/>
                  </a:lnTo>
                  <a:lnTo>
                    <a:pt x="31" y="629"/>
                  </a:lnTo>
                  <a:lnTo>
                    <a:pt x="44" y="633"/>
                  </a:lnTo>
                  <a:lnTo>
                    <a:pt x="57" y="636"/>
                  </a:lnTo>
                  <a:lnTo>
                    <a:pt x="70" y="636"/>
                  </a:lnTo>
                  <a:lnTo>
                    <a:pt x="70" y="636"/>
                  </a:lnTo>
                  <a:lnTo>
                    <a:pt x="104" y="638"/>
                  </a:lnTo>
                  <a:lnTo>
                    <a:pt x="139" y="638"/>
                  </a:lnTo>
                  <a:lnTo>
                    <a:pt x="139" y="638"/>
                  </a:lnTo>
                  <a:lnTo>
                    <a:pt x="175" y="641"/>
                  </a:lnTo>
                  <a:lnTo>
                    <a:pt x="213" y="645"/>
                  </a:lnTo>
                  <a:lnTo>
                    <a:pt x="250" y="651"/>
                  </a:lnTo>
                  <a:lnTo>
                    <a:pt x="288" y="657"/>
                  </a:lnTo>
                  <a:lnTo>
                    <a:pt x="360" y="671"/>
                  </a:lnTo>
                  <a:lnTo>
                    <a:pt x="435" y="687"/>
                  </a:lnTo>
                  <a:lnTo>
                    <a:pt x="435" y="687"/>
                  </a:lnTo>
                  <a:lnTo>
                    <a:pt x="509" y="701"/>
                  </a:lnTo>
                  <a:lnTo>
                    <a:pt x="585" y="712"/>
                  </a:lnTo>
                  <a:lnTo>
                    <a:pt x="622" y="717"/>
                  </a:lnTo>
                  <a:lnTo>
                    <a:pt x="660" y="720"/>
                  </a:lnTo>
                  <a:lnTo>
                    <a:pt x="698" y="723"/>
                  </a:lnTo>
                  <a:lnTo>
                    <a:pt x="736" y="724"/>
                  </a:lnTo>
                  <a:lnTo>
                    <a:pt x="736" y="724"/>
                  </a:lnTo>
                  <a:lnTo>
                    <a:pt x="774" y="724"/>
                  </a:lnTo>
                  <a:lnTo>
                    <a:pt x="813" y="723"/>
                  </a:lnTo>
                  <a:lnTo>
                    <a:pt x="889" y="720"/>
                  </a:lnTo>
                  <a:lnTo>
                    <a:pt x="963" y="712"/>
                  </a:lnTo>
                  <a:lnTo>
                    <a:pt x="1039" y="704"/>
                  </a:lnTo>
                  <a:lnTo>
                    <a:pt x="1039" y="704"/>
                  </a:lnTo>
                  <a:lnTo>
                    <a:pt x="1115" y="690"/>
                  </a:lnTo>
                  <a:lnTo>
                    <a:pt x="1191" y="676"/>
                  </a:lnTo>
                  <a:lnTo>
                    <a:pt x="1191" y="676"/>
                  </a:lnTo>
                  <a:lnTo>
                    <a:pt x="1222" y="668"/>
                  </a:lnTo>
                  <a:lnTo>
                    <a:pt x="1254" y="661"/>
                  </a:lnTo>
                  <a:lnTo>
                    <a:pt x="1285" y="652"/>
                  </a:lnTo>
                  <a:lnTo>
                    <a:pt x="1301" y="645"/>
                  </a:lnTo>
                  <a:lnTo>
                    <a:pt x="1315" y="639"/>
                  </a:lnTo>
                  <a:lnTo>
                    <a:pt x="1315" y="639"/>
                  </a:lnTo>
                  <a:lnTo>
                    <a:pt x="1327" y="632"/>
                  </a:lnTo>
                  <a:lnTo>
                    <a:pt x="1339" y="623"/>
                  </a:lnTo>
                  <a:lnTo>
                    <a:pt x="1349" y="613"/>
                  </a:lnTo>
                  <a:lnTo>
                    <a:pt x="1358" y="603"/>
                  </a:lnTo>
                  <a:lnTo>
                    <a:pt x="1358" y="603"/>
                  </a:lnTo>
                  <a:lnTo>
                    <a:pt x="1366" y="588"/>
                  </a:lnTo>
                  <a:lnTo>
                    <a:pt x="1374" y="573"/>
                  </a:lnTo>
                  <a:lnTo>
                    <a:pt x="1378" y="557"/>
                  </a:lnTo>
                  <a:lnTo>
                    <a:pt x="1381" y="541"/>
                  </a:lnTo>
                  <a:lnTo>
                    <a:pt x="1381" y="541"/>
                  </a:lnTo>
                  <a:lnTo>
                    <a:pt x="1385" y="503"/>
                  </a:lnTo>
                  <a:lnTo>
                    <a:pt x="1388" y="467"/>
                  </a:lnTo>
                  <a:lnTo>
                    <a:pt x="1393" y="392"/>
                  </a:lnTo>
                  <a:lnTo>
                    <a:pt x="1393" y="392"/>
                  </a:lnTo>
                  <a:lnTo>
                    <a:pt x="1393" y="314"/>
                  </a:lnTo>
                  <a:lnTo>
                    <a:pt x="1391" y="235"/>
                  </a:lnTo>
                  <a:lnTo>
                    <a:pt x="1387" y="158"/>
                  </a:lnTo>
                  <a:lnTo>
                    <a:pt x="1378" y="80"/>
                  </a:lnTo>
                  <a:lnTo>
                    <a:pt x="1378" y="80"/>
                  </a:lnTo>
                  <a:lnTo>
                    <a:pt x="1368" y="6"/>
                  </a:lnTo>
                  <a:lnTo>
                    <a:pt x="1368" y="6"/>
                  </a:lnTo>
                  <a:lnTo>
                    <a:pt x="1366" y="3"/>
                  </a:lnTo>
                  <a:lnTo>
                    <a:pt x="1363" y="0"/>
                  </a:lnTo>
                  <a:lnTo>
                    <a:pt x="1361" y="0"/>
                  </a:lnTo>
                  <a:lnTo>
                    <a:pt x="1358" y="0"/>
                  </a:lnTo>
                  <a:lnTo>
                    <a:pt x="1355" y="1"/>
                  </a:lnTo>
                  <a:lnTo>
                    <a:pt x="1353" y="3"/>
                  </a:lnTo>
                  <a:lnTo>
                    <a:pt x="1352" y="7"/>
                  </a:lnTo>
                  <a:lnTo>
                    <a:pt x="1350" y="10"/>
                  </a:lnTo>
                  <a:lnTo>
                    <a:pt x="1350" y="10"/>
                  </a:lnTo>
                  <a:lnTo>
                    <a:pt x="1362" y="86"/>
                  </a:lnTo>
                  <a:lnTo>
                    <a:pt x="1369" y="161"/>
                  </a:lnTo>
                  <a:lnTo>
                    <a:pt x="1374" y="237"/>
                  </a:lnTo>
                  <a:lnTo>
                    <a:pt x="1375" y="313"/>
                  </a:lnTo>
                  <a:lnTo>
                    <a:pt x="1375" y="313"/>
                  </a:lnTo>
                  <a:lnTo>
                    <a:pt x="1375" y="389"/>
                  </a:lnTo>
                  <a:lnTo>
                    <a:pt x="1371" y="465"/>
                  </a:lnTo>
                  <a:lnTo>
                    <a:pt x="1371" y="465"/>
                  </a:lnTo>
                  <a:lnTo>
                    <a:pt x="1368" y="500"/>
                  </a:lnTo>
                  <a:lnTo>
                    <a:pt x="1363" y="535"/>
                  </a:lnTo>
                  <a:lnTo>
                    <a:pt x="1363" y="535"/>
                  </a:lnTo>
                  <a:lnTo>
                    <a:pt x="1361" y="551"/>
                  </a:lnTo>
                  <a:lnTo>
                    <a:pt x="1356" y="568"/>
                  </a:lnTo>
                  <a:lnTo>
                    <a:pt x="1350" y="581"/>
                  </a:lnTo>
                  <a:lnTo>
                    <a:pt x="1342" y="595"/>
                  </a:lnTo>
                  <a:lnTo>
                    <a:pt x="1342" y="595"/>
                  </a:lnTo>
                  <a:lnTo>
                    <a:pt x="1333" y="606"/>
                  </a:lnTo>
                  <a:lnTo>
                    <a:pt x="1321" y="614"/>
                  </a:lnTo>
                  <a:lnTo>
                    <a:pt x="1309" y="622"/>
                  </a:lnTo>
                  <a:lnTo>
                    <a:pt x="1296" y="629"/>
                  </a:lnTo>
                  <a:lnTo>
                    <a:pt x="1283" y="633"/>
                  </a:lnTo>
                  <a:lnTo>
                    <a:pt x="1270" y="638"/>
                  </a:lnTo>
                  <a:lnTo>
                    <a:pt x="1242" y="646"/>
                  </a:lnTo>
                  <a:lnTo>
                    <a:pt x="1242" y="646"/>
                  </a:lnTo>
                  <a:lnTo>
                    <a:pt x="1171" y="663"/>
                  </a:lnTo>
                  <a:lnTo>
                    <a:pt x="1099" y="676"/>
                  </a:lnTo>
                  <a:lnTo>
                    <a:pt x="1099" y="676"/>
                  </a:lnTo>
                  <a:lnTo>
                    <a:pt x="1025" y="687"/>
                  </a:lnTo>
                  <a:lnTo>
                    <a:pt x="952" y="696"/>
                  </a:lnTo>
                  <a:lnTo>
                    <a:pt x="877" y="702"/>
                  </a:lnTo>
                  <a:lnTo>
                    <a:pt x="803" y="706"/>
                  </a:lnTo>
                  <a:lnTo>
                    <a:pt x="803" y="706"/>
                  </a:lnTo>
                  <a:lnTo>
                    <a:pt x="765" y="706"/>
                  </a:lnTo>
                  <a:lnTo>
                    <a:pt x="728" y="705"/>
                  </a:lnTo>
                  <a:lnTo>
                    <a:pt x="690" y="704"/>
                  </a:lnTo>
                  <a:lnTo>
                    <a:pt x="654" y="702"/>
                  </a:lnTo>
                  <a:lnTo>
                    <a:pt x="617" y="698"/>
                  </a:lnTo>
                  <a:lnTo>
                    <a:pt x="579" y="695"/>
                  </a:lnTo>
                  <a:lnTo>
                    <a:pt x="543" y="689"/>
                  </a:lnTo>
                  <a:lnTo>
                    <a:pt x="506" y="683"/>
                  </a:lnTo>
                  <a:lnTo>
                    <a:pt x="506" y="683"/>
                  </a:lnTo>
                  <a:lnTo>
                    <a:pt x="435" y="668"/>
                  </a:lnTo>
                  <a:lnTo>
                    <a:pt x="362" y="654"/>
                  </a:lnTo>
                  <a:lnTo>
                    <a:pt x="290" y="641"/>
                  </a:lnTo>
                  <a:lnTo>
                    <a:pt x="254" y="633"/>
                  </a:lnTo>
                  <a:lnTo>
                    <a:pt x="217" y="629"/>
                  </a:lnTo>
                  <a:lnTo>
                    <a:pt x="217" y="629"/>
                  </a:lnTo>
                  <a:lnTo>
                    <a:pt x="181" y="625"/>
                  </a:lnTo>
                  <a:lnTo>
                    <a:pt x="144" y="622"/>
                  </a:lnTo>
                  <a:lnTo>
                    <a:pt x="144" y="622"/>
                  </a:lnTo>
                  <a:lnTo>
                    <a:pt x="111" y="620"/>
                  </a:lnTo>
                  <a:lnTo>
                    <a:pt x="76" y="620"/>
                  </a:lnTo>
                  <a:lnTo>
                    <a:pt x="76" y="620"/>
                  </a:lnTo>
                  <a:lnTo>
                    <a:pt x="64" y="619"/>
                  </a:lnTo>
                  <a:lnTo>
                    <a:pt x="51" y="617"/>
                  </a:lnTo>
                  <a:lnTo>
                    <a:pt x="39" y="614"/>
                  </a:lnTo>
                  <a:lnTo>
                    <a:pt x="33" y="611"/>
                  </a:lnTo>
                  <a:lnTo>
                    <a:pt x="29" y="607"/>
                  </a:lnTo>
                  <a:lnTo>
                    <a:pt x="29" y="607"/>
                  </a:lnTo>
                  <a:lnTo>
                    <a:pt x="23" y="601"/>
                  </a:lnTo>
                  <a:lnTo>
                    <a:pt x="20" y="595"/>
                  </a:lnTo>
                  <a:lnTo>
                    <a:pt x="17" y="588"/>
                  </a:lnTo>
                  <a:lnTo>
                    <a:pt x="17" y="581"/>
                  </a:lnTo>
                  <a:lnTo>
                    <a:pt x="17" y="573"/>
                  </a:lnTo>
                  <a:lnTo>
                    <a:pt x="19" y="566"/>
                  </a:lnTo>
                  <a:lnTo>
                    <a:pt x="23" y="553"/>
                  </a:lnTo>
                  <a:lnTo>
                    <a:pt x="23" y="553"/>
                  </a:lnTo>
                  <a:lnTo>
                    <a:pt x="35" y="522"/>
                  </a:lnTo>
                  <a:lnTo>
                    <a:pt x="47" y="493"/>
                  </a:lnTo>
                  <a:lnTo>
                    <a:pt x="60" y="465"/>
                  </a:lnTo>
                  <a:lnTo>
                    <a:pt x="74" y="437"/>
                  </a:lnTo>
                  <a:lnTo>
                    <a:pt x="74" y="437"/>
                  </a:lnTo>
                  <a:lnTo>
                    <a:pt x="90" y="411"/>
                  </a:lnTo>
                  <a:lnTo>
                    <a:pt x="109" y="386"/>
                  </a:lnTo>
                  <a:lnTo>
                    <a:pt x="120" y="374"/>
                  </a:lnTo>
                  <a:lnTo>
                    <a:pt x="131" y="364"/>
                  </a:lnTo>
                  <a:lnTo>
                    <a:pt x="143" y="354"/>
                  </a:lnTo>
                  <a:lnTo>
                    <a:pt x="156" y="345"/>
                  </a:lnTo>
                  <a:lnTo>
                    <a:pt x="156" y="345"/>
                  </a:lnTo>
                  <a:lnTo>
                    <a:pt x="182" y="331"/>
                  </a:lnTo>
                  <a:lnTo>
                    <a:pt x="209" y="317"/>
                  </a:lnTo>
                  <a:lnTo>
                    <a:pt x="236" y="306"/>
                  </a:lnTo>
                  <a:lnTo>
                    <a:pt x="266" y="297"/>
                  </a:lnTo>
                  <a:lnTo>
                    <a:pt x="324" y="279"/>
                  </a:lnTo>
                  <a:lnTo>
                    <a:pt x="352" y="271"/>
                  </a:lnTo>
                  <a:lnTo>
                    <a:pt x="381" y="260"/>
                  </a:lnTo>
                  <a:lnTo>
                    <a:pt x="381" y="260"/>
                  </a:lnTo>
                  <a:lnTo>
                    <a:pt x="407" y="247"/>
                  </a:lnTo>
                  <a:lnTo>
                    <a:pt x="433" y="234"/>
                  </a:lnTo>
                  <a:lnTo>
                    <a:pt x="458" y="216"/>
                  </a:lnTo>
                  <a:lnTo>
                    <a:pt x="482" y="199"/>
                  </a:lnTo>
                  <a:lnTo>
                    <a:pt x="504" y="178"/>
                  </a:lnTo>
                  <a:lnTo>
                    <a:pt x="524" y="157"/>
                  </a:lnTo>
                  <a:lnTo>
                    <a:pt x="543" y="133"/>
                  </a:lnTo>
                  <a:lnTo>
                    <a:pt x="559" y="108"/>
                  </a:lnTo>
                  <a:lnTo>
                    <a:pt x="559" y="108"/>
                  </a:lnTo>
                  <a:lnTo>
                    <a:pt x="572" y="82"/>
                  </a:lnTo>
                  <a:lnTo>
                    <a:pt x="584" y="54"/>
                  </a:lnTo>
                  <a:lnTo>
                    <a:pt x="584" y="54"/>
                  </a:lnTo>
                  <a:lnTo>
                    <a:pt x="584" y="51"/>
                  </a:lnTo>
                  <a:lnTo>
                    <a:pt x="584" y="48"/>
                  </a:lnTo>
                  <a:lnTo>
                    <a:pt x="581" y="45"/>
                  </a:lnTo>
                  <a:lnTo>
                    <a:pt x="578" y="44"/>
                  </a:lnTo>
                  <a:lnTo>
                    <a:pt x="575" y="44"/>
                  </a:lnTo>
                  <a:lnTo>
                    <a:pt x="572" y="45"/>
                  </a:lnTo>
                  <a:lnTo>
                    <a:pt x="569" y="47"/>
                  </a:lnTo>
                  <a:lnTo>
                    <a:pt x="566" y="50"/>
                  </a:lnTo>
                  <a:lnTo>
                    <a:pt x="566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4" name="Freeform 163">
              <a:extLst>
                <a:ext uri="{FF2B5EF4-FFF2-40B4-BE49-F238E27FC236}">
                  <a16:creationId xmlns:a16="http://schemas.microsoft.com/office/drawing/2014/main" id="{618016BE-FB7E-70E2-72E1-21E215600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" y="4241"/>
              <a:ext cx="422" cy="35"/>
            </a:xfrm>
            <a:custGeom>
              <a:avLst/>
              <a:gdLst>
                <a:gd name="T0" fmla="*/ 1254 w 1265"/>
                <a:gd name="T1" fmla="*/ 0 h 104"/>
                <a:gd name="T2" fmla="*/ 1133 w 1265"/>
                <a:gd name="T3" fmla="*/ 31 h 104"/>
                <a:gd name="T4" fmla="*/ 1012 w 1265"/>
                <a:gd name="T5" fmla="*/ 56 h 104"/>
                <a:gd name="T6" fmla="*/ 889 w 1265"/>
                <a:gd name="T7" fmla="*/ 75 h 104"/>
                <a:gd name="T8" fmla="*/ 765 w 1265"/>
                <a:gd name="T9" fmla="*/ 85 h 104"/>
                <a:gd name="T10" fmla="*/ 704 w 1265"/>
                <a:gd name="T11" fmla="*/ 88 h 104"/>
                <a:gd name="T12" fmla="*/ 581 w 1265"/>
                <a:gd name="T13" fmla="*/ 83 h 104"/>
                <a:gd name="T14" fmla="*/ 520 w 1265"/>
                <a:gd name="T15" fmla="*/ 76 h 104"/>
                <a:gd name="T16" fmla="*/ 399 w 1265"/>
                <a:gd name="T17" fmla="*/ 56 h 104"/>
                <a:gd name="T18" fmla="*/ 278 w 1265"/>
                <a:gd name="T19" fmla="*/ 32 h 104"/>
                <a:gd name="T20" fmla="*/ 210 w 1265"/>
                <a:gd name="T21" fmla="*/ 22 h 104"/>
                <a:gd name="T22" fmla="*/ 143 w 1265"/>
                <a:gd name="T23" fmla="*/ 16 h 104"/>
                <a:gd name="T24" fmla="*/ 75 w 1265"/>
                <a:gd name="T25" fmla="*/ 15 h 104"/>
                <a:gd name="T26" fmla="*/ 8 w 1265"/>
                <a:gd name="T27" fmla="*/ 22 h 104"/>
                <a:gd name="T28" fmla="*/ 3 w 1265"/>
                <a:gd name="T29" fmla="*/ 22 h 104"/>
                <a:gd name="T30" fmla="*/ 0 w 1265"/>
                <a:gd name="T31" fmla="*/ 28 h 104"/>
                <a:gd name="T32" fmla="*/ 2 w 1265"/>
                <a:gd name="T33" fmla="*/ 34 h 104"/>
                <a:gd name="T34" fmla="*/ 8 w 1265"/>
                <a:gd name="T35" fmla="*/ 38 h 104"/>
                <a:gd name="T36" fmla="*/ 12 w 1265"/>
                <a:gd name="T37" fmla="*/ 38 h 104"/>
                <a:gd name="T38" fmla="*/ 73 w 1265"/>
                <a:gd name="T39" fmla="*/ 32 h 104"/>
                <a:gd name="T40" fmla="*/ 135 w 1265"/>
                <a:gd name="T41" fmla="*/ 32 h 104"/>
                <a:gd name="T42" fmla="*/ 196 w 1265"/>
                <a:gd name="T43" fmla="*/ 38 h 104"/>
                <a:gd name="T44" fmla="*/ 317 w 1265"/>
                <a:gd name="T45" fmla="*/ 57 h 104"/>
                <a:gd name="T46" fmla="*/ 438 w 1265"/>
                <a:gd name="T47" fmla="*/ 81 h 104"/>
                <a:gd name="T48" fmla="*/ 500 w 1265"/>
                <a:gd name="T49" fmla="*/ 91 h 104"/>
                <a:gd name="T50" fmla="*/ 621 w 1265"/>
                <a:gd name="T51" fmla="*/ 102 h 104"/>
                <a:gd name="T52" fmla="*/ 743 w 1265"/>
                <a:gd name="T53" fmla="*/ 104 h 104"/>
                <a:gd name="T54" fmla="*/ 866 w 1265"/>
                <a:gd name="T55" fmla="*/ 95 h 104"/>
                <a:gd name="T56" fmla="*/ 987 w 1265"/>
                <a:gd name="T57" fmla="*/ 78 h 104"/>
                <a:gd name="T58" fmla="*/ 1056 w 1265"/>
                <a:gd name="T59" fmla="*/ 66 h 104"/>
                <a:gd name="T60" fmla="*/ 1192 w 1265"/>
                <a:gd name="T61" fmla="*/ 35 h 104"/>
                <a:gd name="T62" fmla="*/ 1259 w 1265"/>
                <a:gd name="T63" fmla="*/ 18 h 104"/>
                <a:gd name="T64" fmla="*/ 1265 w 1265"/>
                <a:gd name="T65" fmla="*/ 13 h 104"/>
                <a:gd name="T66" fmla="*/ 1265 w 1265"/>
                <a:gd name="T67" fmla="*/ 6 h 104"/>
                <a:gd name="T68" fmla="*/ 1262 w 1265"/>
                <a:gd name="T69" fmla="*/ 2 h 104"/>
                <a:gd name="T70" fmla="*/ 1254 w 1265"/>
                <a:gd name="T7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65" h="104">
                  <a:moveTo>
                    <a:pt x="1254" y="0"/>
                  </a:moveTo>
                  <a:lnTo>
                    <a:pt x="1254" y="0"/>
                  </a:lnTo>
                  <a:lnTo>
                    <a:pt x="1194" y="16"/>
                  </a:lnTo>
                  <a:lnTo>
                    <a:pt x="1133" y="31"/>
                  </a:lnTo>
                  <a:lnTo>
                    <a:pt x="1073" y="44"/>
                  </a:lnTo>
                  <a:lnTo>
                    <a:pt x="1012" y="56"/>
                  </a:lnTo>
                  <a:lnTo>
                    <a:pt x="951" y="66"/>
                  </a:lnTo>
                  <a:lnTo>
                    <a:pt x="889" y="75"/>
                  </a:lnTo>
                  <a:lnTo>
                    <a:pt x="828" y="82"/>
                  </a:lnTo>
                  <a:lnTo>
                    <a:pt x="765" y="85"/>
                  </a:lnTo>
                  <a:lnTo>
                    <a:pt x="765" y="85"/>
                  </a:lnTo>
                  <a:lnTo>
                    <a:pt x="704" y="88"/>
                  </a:lnTo>
                  <a:lnTo>
                    <a:pt x="643" y="86"/>
                  </a:lnTo>
                  <a:lnTo>
                    <a:pt x="581" y="83"/>
                  </a:lnTo>
                  <a:lnTo>
                    <a:pt x="520" y="76"/>
                  </a:lnTo>
                  <a:lnTo>
                    <a:pt x="520" y="76"/>
                  </a:lnTo>
                  <a:lnTo>
                    <a:pt x="460" y="66"/>
                  </a:lnTo>
                  <a:lnTo>
                    <a:pt x="399" y="56"/>
                  </a:lnTo>
                  <a:lnTo>
                    <a:pt x="339" y="44"/>
                  </a:lnTo>
                  <a:lnTo>
                    <a:pt x="278" y="32"/>
                  </a:lnTo>
                  <a:lnTo>
                    <a:pt x="278" y="32"/>
                  </a:lnTo>
                  <a:lnTo>
                    <a:pt x="210" y="22"/>
                  </a:lnTo>
                  <a:lnTo>
                    <a:pt x="177" y="19"/>
                  </a:lnTo>
                  <a:lnTo>
                    <a:pt x="143" y="16"/>
                  </a:lnTo>
                  <a:lnTo>
                    <a:pt x="108" y="15"/>
                  </a:lnTo>
                  <a:lnTo>
                    <a:pt x="75" y="15"/>
                  </a:lnTo>
                  <a:lnTo>
                    <a:pt x="41" y="18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3" y="22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5" y="37"/>
                  </a:lnTo>
                  <a:lnTo>
                    <a:pt x="8" y="38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43" y="35"/>
                  </a:lnTo>
                  <a:lnTo>
                    <a:pt x="73" y="32"/>
                  </a:lnTo>
                  <a:lnTo>
                    <a:pt x="104" y="32"/>
                  </a:lnTo>
                  <a:lnTo>
                    <a:pt x="135" y="32"/>
                  </a:lnTo>
                  <a:lnTo>
                    <a:pt x="165" y="35"/>
                  </a:lnTo>
                  <a:lnTo>
                    <a:pt x="196" y="38"/>
                  </a:lnTo>
                  <a:lnTo>
                    <a:pt x="257" y="47"/>
                  </a:lnTo>
                  <a:lnTo>
                    <a:pt x="317" y="57"/>
                  </a:lnTo>
                  <a:lnTo>
                    <a:pt x="378" y="69"/>
                  </a:lnTo>
                  <a:lnTo>
                    <a:pt x="438" y="81"/>
                  </a:lnTo>
                  <a:lnTo>
                    <a:pt x="500" y="91"/>
                  </a:lnTo>
                  <a:lnTo>
                    <a:pt x="500" y="91"/>
                  </a:lnTo>
                  <a:lnTo>
                    <a:pt x="559" y="98"/>
                  </a:lnTo>
                  <a:lnTo>
                    <a:pt x="621" y="102"/>
                  </a:lnTo>
                  <a:lnTo>
                    <a:pt x="682" y="104"/>
                  </a:lnTo>
                  <a:lnTo>
                    <a:pt x="743" y="104"/>
                  </a:lnTo>
                  <a:lnTo>
                    <a:pt x="805" y="101"/>
                  </a:lnTo>
                  <a:lnTo>
                    <a:pt x="866" y="95"/>
                  </a:lnTo>
                  <a:lnTo>
                    <a:pt x="927" y="88"/>
                  </a:lnTo>
                  <a:lnTo>
                    <a:pt x="987" y="78"/>
                  </a:lnTo>
                  <a:lnTo>
                    <a:pt x="987" y="78"/>
                  </a:lnTo>
                  <a:lnTo>
                    <a:pt x="1056" y="66"/>
                  </a:lnTo>
                  <a:lnTo>
                    <a:pt x="1124" y="51"/>
                  </a:lnTo>
                  <a:lnTo>
                    <a:pt x="1192" y="35"/>
                  </a:lnTo>
                  <a:lnTo>
                    <a:pt x="1259" y="18"/>
                  </a:lnTo>
                  <a:lnTo>
                    <a:pt x="1259" y="18"/>
                  </a:lnTo>
                  <a:lnTo>
                    <a:pt x="1262" y="15"/>
                  </a:lnTo>
                  <a:lnTo>
                    <a:pt x="1265" y="13"/>
                  </a:lnTo>
                  <a:lnTo>
                    <a:pt x="1265" y="9"/>
                  </a:lnTo>
                  <a:lnTo>
                    <a:pt x="1265" y="6"/>
                  </a:lnTo>
                  <a:lnTo>
                    <a:pt x="1263" y="3"/>
                  </a:lnTo>
                  <a:lnTo>
                    <a:pt x="1262" y="2"/>
                  </a:lnTo>
                  <a:lnTo>
                    <a:pt x="1257" y="0"/>
                  </a:lnTo>
                  <a:lnTo>
                    <a:pt x="1254" y="0"/>
                  </a:lnTo>
                  <a:lnTo>
                    <a:pt x="12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5" name="Freeform 164">
              <a:extLst>
                <a:ext uri="{FF2B5EF4-FFF2-40B4-BE49-F238E27FC236}">
                  <a16:creationId xmlns:a16="http://schemas.microsoft.com/office/drawing/2014/main" id="{FE80B8D3-299C-8BD3-4B5F-A6C35747D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" y="1073"/>
              <a:ext cx="110" cy="1278"/>
            </a:xfrm>
            <a:custGeom>
              <a:avLst/>
              <a:gdLst>
                <a:gd name="T0" fmla="*/ 314 w 330"/>
                <a:gd name="T1" fmla="*/ 6 h 3835"/>
                <a:gd name="T2" fmla="*/ 254 w 330"/>
                <a:gd name="T3" fmla="*/ 388 h 3835"/>
                <a:gd name="T4" fmla="*/ 199 w 330"/>
                <a:gd name="T5" fmla="*/ 769 h 3835"/>
                <a:gd name="T6" fmla="*/ 174 w 330"/>
                <a:gd name="T7" fmla="*/ 961 h 3835"/>
                <a:gd name="T8" fmla="*/ 127 w 330"/>
                <a:gd name="T9" fmla="*/ 1344 h 3835"/>
                <a:gd name="T10" fmla="*/ 107 w 330"/>
                <a:gd name="T11" fmla="*/ 1536 h 3835"/>
                <a:gd name="T12" fmla="*/ 69 w 330"/>
                <a:gd name="T13" fmla="*/ 1919 h 3835"/>
                <a:gd name="T14" fmla="*/ 37 w 330"/>
                <a:gd name="T15" fmla="*/ 2305 h 3835"/>
                <a:gd name="T16" fmla="*/ 24 w 330"/>
                <a:gd name="T17" fmla="*/ 2488 h 3835"/>
                <a:gd name="T18" fmla="*/ 6 w 330"/>
                <a:gd name="T19" fmla="*/ 2764 h 3835"/>
                <a:gd name="T20" fmla="*/ 2 w 330"/>
                <a:gd name="T21" fmla="*/ 2950 h 3835"/>
                <a:gd name="T22" fmla="*/ 0 w 330"/>
                <a:gd name="T23" fmla="*/ 3042 h 3835"/>
                <a:gd name="T24" fmla="*/ 6 w 330"/>
                <a:gd name="T25" fmla="*/ 3219 h 3835"/>
                <a:gd name="T26" fmla="*/ 22 w 330"/>
                <a:gd name="T27" fmla="*/ 3396 h 3835"/>
                <a:gd name="T28" fmla="*/ 43 w 330"/>
                <a:gd name="T29" fmla="*/ 3528 h 3835"/>
                <a:gd name="T30" fmla="*/ 62 w 330"/>
                <a:gd name="T31" fmla="*/ 3616 h 3835"/>
                <a:gd name="T32" fmla="*/ 83 w 330"/>
                <a:gd name="T33" fmla="*/ 3701 h 3835"/>
                <a:gd name="T34" fmla="*/ 97 w 330"/>
                <a:gd name="T35" fmla="*/ 3744 h 3835"/>
                <a:gd name="T36" fmla="*/ 126 w 330"/>
                <a:gd name="T37" fmla="*/ 3829 h 3835"/>
                <a:gd name="T38" fmla="*/ 127 w 330"/>
                <a:gd name="T39" fmla="*/ 3834 h 3835"/>
                <a:gd name="T40" fmla="*/ 133 w 330"/>
                <a:gd name="T41" fmla="*/ 3835 h 3835"/>
                <a:gd name="T42" fmla="*/ 139 w 330"/>
                <a:gd name="T43" fmla="*/ 3834 h 3835"/>
                <a:gd name="T44" fmla="*/ 143 w 330"/>
                <a:gd name="T45" fmla="*/ 3829 h 3835"/>
                <a:gd name="T46" fmla="*/ 142 w 330"/>
                <a:gd name="T47" fmla="*/ 3825 h 3835"/>
                <a:gd name="T48" fmla="*/ 113 w 330"/>
                <a:gd name="T49" fmla="*/ 3740 h 3835"/>
                <a:gd name="T50" fmla="*/ 89 w 330"/>
                <a:gd name="T51" fmla="*/ 3654 h 3835"/>
                <a:gd name="T52" fmla="*/ 69 w 330"/>
                <a:gd name="T53" fmla="*/ 3567 h 3835"/>
                <a:gd name="T54" fmla="*/ 53 w 330"/>
                <a:gd name="T55" fmla="*/ 3480 h 3835"/>
                <a:gd name="T56" fmla="*/ 40 w 330"/>
                <a:gd name="T57" fmla="*/ 3390 h 3835"/>
                <a:gd name="T58" fmla="*/ 24 w 330"/>
                <a:gd name="T59" fmla="*/ 3212 h 3835"/>
                <a:gd name="T60" fmla="*/ 19 w 330"/>
                <a:gd name="T61" fmla="*/ 3123 h 3835"/>
                <a:gd name="T62" fmla="*/ 19 w 330"/>
                <a:gd name="T63" fmla="*/ 2941 h 3835"/>
                <a:gd name="T64" fmla="*/ 25 w 330"/>
                <a:gd name="T65" fmla="*/ 2760 h 3835"/>
                <a:gd name="T66" fmla="*/ 35 w 330"/>
                <a:gd name="T67" fmla="*/ 2579 h 3835"/>
                <a:gd name="T68" fmla="*/ 47 w 330"/>
                <a:gd name="T69" fmla="*/ 2399 h 3835"/>
                <a:gd name="T70" fmla="*/ 78 w 330"/>
                <a:gd name="T71" fmla="*/ 2016 h 3835"/>
                <a:gd name="T72" fmla="*/ 114 w 330"/>
                <a:gd name="T73" fmla="*/ 1632 h 3835"/>
                <a:gd name="T74" fmla="*/ 135 w 330"/>
                <a:gd name="T75" fmla="*/ 1442 h 3835"/>
                <a:gd name="T76" fmla="*/ 178 w 330"/>
                <a:gd name="T77" fmla="*/ 1061 h 3835"/>
                <a:gd name="T78" fmla="*/ 203 w 330"/>
                <a:gd name="T79" fmla="*/ 869 h 3835"/>
                <a:gd name="T80" fmla="*/ 257 w 330"/>
                <a:gd name="T81" fmla="*/ 486 h 3835"/>
                <a:gd name="T82" fmla="*/ 316 w 330"/>
                <a:gd name="T83" fmla="*/ 104 h 3835"/>
                <a:gd name="T84" fmla="*/ 330 w 330"/>
                <a:gd name="T85" fmla="*/ 10 h 3835"/>
                <a:gd name="T86" fmla="*/ 330 w 330"/>
                <a:gd name="T87" fmla="*/ 6 h 3835"/>
                <a:gd name="T88" fmla="*/ 326 w 330"/>
                <a:gd name="T89" fmla="*/ 2 h 3835"/>
                <a:gd name="T90" fmla="*/ 320 w 330"/>
                <a:gd name="T91" fmla="*/ 0 h 3835"/>
                <a:gd name="T92" fmla="*/ 316 w 330"/>
                <a:gd name="T93" fmla="*/ 3 h 3835"/>
                <a:gd name="T94" fmla="*/ 314 w 330"/>
                <a:gd name="T95" fmla="*/ 6 h 3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0" h="3835">
                  <a:moveTo>
                    <a:pt x="314" y="6"/>
                  </a:moveTo>
                  <a:lnTo>
                    <a:pt x="314" y="6"/>
                  </a:lnTo>
                  <a:lnTo>
                    <a:pt x="283" y="196"/>
                  </a:lnTo>
                  <a:lnTo>
                    <a:pt x="254" y="388"/>
                  </a:lnTo>
                  <a:lnTo>
                    <a:pt x="226" y="578"/>
                  </a:lnTo>
                  <a:lnTo>
                    <a:pt x="199" y="769"/>
                  </a:lnTo>
                  <a:lnTo>
                    <a:pt x="199" y="769"/>
                  </a:lnTo>
                  <a:lnTo>
                    <a:pt x="174" y="961"/>
                  </a:lnTo>
                  <a:lnTo>
                    <a:pt x="151" y="1153"/>
                  </a:lnTo>
                  <a:lnTo>
                    <a:pt x="127" y="1344"/>
                  </a:lnTo>
                  <a:lnTo>
                    <a:pt x="107" y="1536"/>
                  </a:lnTo>
                  <a:lnTo>
                    <a:pt x="107" y="1536"/>
                  </a:lnTo>
                  <a:lnTo>
                    <a:pt x="88" y="1727"/>
                  </a:lnTo>
                  <a:lnTo>
                    <a:pt x="69" y="1919"/>
                  </a:lnTo>
                  <a:lnTo>
                    <a:pt x="53" y="2112"/>
                  </a:lnTo>
                  <a:lnTo>
                    <a:pt x="37" y="2305"/>
                  </a:lnTo>
                  <a:lnTo>
                    <a:pt x="37" y="2305"/>
                  </a:lnTo>
                  <a:lnTo>
                    <a:pt x="24" y="2488"/>
                  </a:lnTo>
                  <a:lnTo>
                    <a:pt x="12" y="2672"/>
                  </a:lnTo>
                  <a:lnTo>
                    <a:pt x="6" y="2764"/>
                  </a:lnTo>
                  <a:lnTo>
                    <a:pt x="3" y="2858"/>
                  </a:lnTo>
                  <a:lnTo>
                    <a:pt x="2" y="2950"/>
                  </a:lnTo>
                  <a:lnTo>
                    <a:pt x="0" y="3042"/>
                  </a:lnTo>
                  <a:lnTo>
                    <a:pt x="0" y="3042"/>
                  </a:lnTo>
                  <a:lnTo>
                    <a:pt x="3" y="3130"/>
                  </a:lnTo>
                  <a:lnTo>
                    <a:pt x="6" y="3219"/>
                  </a:lnTo>
                  <a:lnTo>
                    <a:pt x="13" y="3309"/>
                  </a:lnTo>
                  <a:lnTo>
                    <a:pt x="22" y="3396"/>
                  </a:lnTo>
                  <a:lnTo>
                    <a:pt x="35" y="3484"/>
                  </a:lnTo>
                  <a:lnTo>
                    <a:pt x="43" y="3528"/>
                  </a:lnTo>
                  <a:lnTo>
                    <a:pt x="51" y="3572"/>
                  </a:lnTo>
                  <a:lnTo>
                    <a:pt x="62" y="3616"/>
                  </a:lnTo>
                  <a:lnTo>
                    <a:pt x="72" y="3658"/>
                  </a:lnTo>
                  <a:lnTo>
                    <a:pt x="83" y="3701"/>
                  </a:lnTo>
                  <a:lnTo>
                    <a:pt x="97" y="3744"/>
                  </a:lnTo>
                  <a:lnTo>
                    <a:pt x="97" y="3744"/>
                  </a:lnTo>
                  <a:lnTo>
                    <a:pt x="110" y="3787"/>
                  </a:lnTo>
                  <a:lnTo>
                    <a:pt x="126" y="3829"/>
                  </a:lnTo>
                  <a:lnTo>
                    <a:pt x="126" y="3829"/>
                  </a:lnTo>
                  <a:lnTo>
                    <a:pt x="127" y="3834"/>
                  </a:lnTo>
                  <a:lnTo>
                    <a:pt x="130" y="3835"/>
                  </a:lnTo>
                  <a:lnTo>
                    <a:pt x="133" y="3835"/>
                  </a:lnTo>
                  <a:lnTo>
                    <a:pt x="136" y="3835"/>
                  </a:lnTo>
                  <a:lnTo>
                    <a:pt x="139" y="3834"/>
                  </a:lnTo>
                  <a:lnTo>
                    <a:pt x="142" y="3832"/>
                  </a:lnTo>
                  <a:lnTo>
                    <a:pt x="143" y="3829"/>
                  </a:lnTo>
                  <a:lnTo>
                    <a:pt x="142" y="3825"/>
                  </a:lnTo>
                  <a:lnTo>
                    <a:pt x="142" y="3825"/>
                  </a:lnTo>
                  <a:lnTo>
                    <a:pt x="127" y="3782"/>
                  </a:lnTo>
                  <a:lnTo>
                    <a:pt x="113" y="3740"/>
                  </a:lnTo>
                  <a:lnTo>
                    <a:pt x="101" y="3698"/>
                  </a:lnTo>
                  <a:lnTo>
                    <a:pt x="89" y="3654"/>
                  </a:lnTo>
                  <a:lnTo>
                    <a:pt x="79" y="3611"/>
                  </a:lnTo>
                  <a:lnTo>
                    <a:pt x="69" y="3567"/>
                  </a:lnTo>
                  <a:lnTo>
                    <a:pt x="60" y="3524"/>
                  </a:lnTo>
                  <a:lnTo>
                    <a:pt x="53" y="3480"/>
                  </a:lnTo>
                  <a:lnTo>
                    <a:pt x="45" y="3434"/>
                  </a:lnTo>
                  <a:lnTo>
                    <a:pt x="40" y="3390"/>
                  </a:lnTo>
                  <a:lnTo>
                    <a:pt x="31" y="3301"/>
                  </a:lnTo>
                  <a:lnTo>
                    <a:pt x="24" y="3212"/>
                  </a:lnTo>
                  <a:lnTo>
                    <a:pt x="19" y="3123"/>
                  </a:lnTo>
                  <a:lnTo>
                    <a:pt x="19" y="3123"/>
                  </a:lnTo>
                  <a:lnTo>
                    <a:pt x="18" y="3032"/>
                  </a:lnTo>
                  <a:lnTo>
                    <a:pt x="19" y="2941"/>
                  </a:lnTo>
                  <a:lnTo>
                    <a:pt x="21" y="2851"/>
                  </a:lnTo>
                  <a:lnTo>
                    <a:pt x="25" y="2760"/>
                  </a:lnTo>
                  <a:lnTo>
                    <a:pt x="29" y="2669"/>
                  </a:lnTo>
                  <a:lnTo>
                    <a:pt x="35" y="2579"/>
                  </a:lnTo>
                  <a:lnTo>
                    <a:pt x="47" y="2399"/>
                  </a:lnTo>
                  <a:lnTo>
                    <a:pt x="47" y="2399"/>
                  </a:lnTo>
                  <a:lnTo>
                    <a:pt x="62" y="2207"/>
                  </a:lnTo>
                  <a:lnTo>
                    <a:pt x="78" y="2016"/>
                  </a:lnTo>
                  <a:lnTo>
                    <a:pt x="95" y="1824"/>
                  </a:lnTo>
                  <a:lnTo>
                    <a:pt x="114" y="1632"/>
                  </a:lnTo>
                  <a:lnTo>
                    <a:pt x="114" y="1632"/>
                  </a:lnTo>
                  <a:lnTo>
                    <a:pt x="135" y="1442"/>
                  </a:lnTo>
                  <a:lnTo>
                    <a:pt x="156" y="1251"/>
                  </a:lnTo>
                  <a:lnTo>
                    <a:pt x="178" y="1061"/>
                  </a:lnTo>
                  <a:lnTo>
                    <a:pt x="203" y="869"/>
                  </a:lnTo>
                  <a:lnTo>
                    <a:pt x="203" y="869"/>
                  </a:lnTo>
                  <a:lnTo>
                    <a:pt x="229" y="677"/>
                  </a:lnTo>
                  <a:lnTo>
                    <a:pt x="257" y="486"/>
                  </a:lnTo>
                  <a:lnTo>
                    <a:pt x="285" y="294"/>
                  </a:lnTo>
                  <a:lnTo>
                    <a:pt x="316" y="104"/>
                  </a:lnTo>
                  <a:lnTo>
                    <a:pt x="316" y="104"/>
                  </a:lnTo>
                  <a:lnTo>
                    <a:pt x="330" y="10"/>
                  </a:lnTo>
                  <a:lnTo>
                    <a:pt x="330" y="10"/>
                  </a:lnTo>
                  <a:lnTo>
                    <a:pt x="330" y="6"/>
                  </a:lnTo>
                  <a:lnTo>
                    <a:pt x="329" y="3"/>
                  </a:lnTo>
                  <a:lnTo>
                    <a:pt x="326" y="2"/>
                  </a:lnTo>
                  <a:lnTo>
                    <a:pt x="323" y="0"/>
                  </a:lnTo>
                  <a:lnTo>
                    <a:pt x="320" y="0"/>
                  </a:lnTo>
                  <a:lnTo>
                    <a:pt x="317" y="0"/>
                  </a:lnTo>
                  <a:lnTo>
                    <a:pt x="316" y="3"/>
                  </a:lnTo>
                  <a:lnTo>
                    <a:pt x="314" y="6"/>
                  </a:lnTo>
                  <a:lnTo>
                    <a:pt x="31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6" name="Freeform 165">
              <a:extLst>
                <a:ext uri="{FF2B5EF4-FFF2-40B4-BE49-F238E27FC236}">
                  <a16:creationId xmlns:a16="http://schemas.microsoft.com/office/drawing/2014/main" id="{4C1E773D-B893-F171-8E3A-74AA13B16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431"/>
              <a:ext cx="124" cy="66"/>
            </a:xfrm>
            <a:custGeom>
              <a:avLst/>
              <a:gdLst>
                <a:gd name="T0" fmla="*/ 10 w 372"/>
                <a:gd name="T1" fmla="*/ 199 h 199"/>
                <a:gd name="T2" fmla="*/ 10 w 372"/>
                <a:gd name="T3" fmla="*/ 199 h 199"/>
                <a:gd name="T4" fmla="*/ 49 w 372"/>
                <a:gd name="T5" fmla="*/ 191 h 199"/>
                <a:gd name="T6" fmla="*/ 89 w 372"/>
                <a:gd name="T7" fmla="*/ 183 h 199"/>
                <a:gd name="T8" fmla="*/ 127 w 372"/>
                <a:gd name="T9" fmla="*/ 169 h 199"/>
                <a:gd name="T10" fmla="*/ 163 w 372"/>
                <a:gd name="T11" fmla="*/ 155 h 199"/>
                <a:gd name="T12" fmla="*/ 200 w 372"/>
                <a:gd name="T13" fmla="*/ 139 h 199"/>
                <a:gd name="T14" fmla="*/ 235 w 372"/>
                <a:gd name="T15" fmla="*/ 120 h 199"/>
                <a:gd name="T16" fmla="*/ 268 w 372"/>
                <a:gd name="T17" fmla="*/ 98 h 199"/>
                <a:gd name="T18" fmla="*/ 301 w 372"/>
                <a:gd name="T19" fmla="*/ 76 h 199"/>
                <a:gd name="T20" fmla="*/ 301 w 372"/>
                <a:gd name="T21" fmla="*/ 76 h 199"/>
                <a:gd name="T22" fmla="*/ 336 w 372"/>
                <a:gd name="T23" fmla="*/ 47 h 199"/>
                <a:gd name="T24" fmla="*/ 369 w 372"/>
                <a:gd name="T25" fmla="*/ 16 h 199"/>
                <a:gd name="T26" fmla="*/ 369 w 372"/>
                <a:gd name="T27" fmla="*/ 16 h 199"/>
                <a:gd name="T28" fmla="*/ 371 w 372"/>
                <a:gd name="T29" fmla="*/ 13 h 199"/>
                <a:gd name="T30" fmla="*/ 372 w 372"/>
                <a:gd name="T31" fmla="*/ 8 h 199"/>
                <a:gd name="T32" fmla="*/ 371 w 372"/>
                <a:gd name="T33" fmla="*/ 6 h 199"/>
                <a:gd name="T34" fmla="*/ 369 w 372"/>
                <a:gd name="T35" fmla="*/ 3 h 199"/>
                <a:gd name="T36" fmla="*/ 366 w 372"/>
                <a:gd name="T37" fmla="*/ 1 h 199"/>
                <a:gd name="T38" fmla="*/ 363 w 372"/>
                <a:gd name="T39" fmla="*/ 0 h 199"/>
                <a:gd name="T40" fmla="*/ 360 w 372"/>
                <a:gd name="T41" fmla="*/ 1 h 199"/>
                <a:gd name="T42" fmla="*/ 356 w 372"/>
                <a:gd name="T43" fmla="*/ 3 h 199"/>
                <a:gd name="T44" fmla="*/ 356 w 372"/>
                <a:gd name="T45" fmla="*/ 3 h 199"/>
                <a:gd name="T46" fmla="*/ 328 w 372"/>
                <a:gd name="T47" fmla="*/ 30 h 199"/>
                <a:gd name="T48" fmla="*/ 299 w 372"/>
                <a:gd name="T49" fmla="*/ 55 h 199"/>
                <a:gd name="T50" fmla="*/ 267 w 372"/>
                <a:gd name="T51" fmla="*/ 79 h 199"/>
                <a:gd name="T52" fmla="*/ 235 w 372"/>
                <a:gd name="T53" fmla="*/ 99 h 199"/>
                <a:gd name="T54" fmla="*/ 200 w 372"/>
                <a:gd name="T55" fmla="*/ 118 h 199"/>
                <a:gd name="T56" fmla="*/ 165 w 372"/>
                <a:gd name="T57" fmla="*/ 136 h 199"/>
                <a:gd name="T58" fmla="*/ 128 w 372"/>
                <a:gd name="T59" fmla="*/ 150 h 199"/>
                <a:gd name="T60" fmla="*/ 92 w 372"/>
                <a:gd name="T61" fmla="*/ 164 h 199"/>
                <a:gd name="T62" fmla="*/ 92 w 372"/>
                <a:gd name="T63" fmla="*/ 164 h 199"/>
                <a:gd name="T64" fmla="*/ 49 w 372"/>
                <a:gd name="T65" fmla="*/ 174 h 199"/>
                <a:gd name="T66" fmla="*/ 6 w 372"/>
                <a:gd name="T67" fmla="*/ 183 h 199"/>
                <a:gd name="T68" fmla="*/ 6 w 372"/>
                <a:gd name="T69" fmla="*/ 183 h 199"/>
                <a:gd name="T70" fmla="*/ 3 w 372"/>
                <a:gd name="T71" fmla="*/ 184 h 199"/>
                <a:gd name="T72" fmla="*/ 1 w 372"/>
                <a:gd name="T73" fmla="*/ 185 h 199"/>
                <a:gd name="T74" fmla="*/ 0 w 372"/>
                <a:gd name="T75" fmla="*/ 188 h 199"/>
                <a:gd name="T76" fmla="*/ 0 w 372"/>
                <a:gd name="T77" fmla="*/ 193 h 199"/>
                <a:gd name="T78" fmla="*/ 1 w 372"/>
                <a:gd name="T79" fmla="*/ 196 h 199"/>
                <a:gd name="T80" fmla="*/ 4 w 372"/>
                <a:gd name="T81" fmla="*/ 197 h 199"/>
                <a:gd name="T82" fmla="*/ 7 w 372"/>
                <a:gd name="T83" fmla="*/ 199 h 199"/>
                <a:gd name="T84" fmla="*/ 10 w 372"/>
                <a:gd name="T85" fmla="*/ 199 h 199"/>
                <a:gd name="T86" fmla="*/ 10 w 372"/>
                <a:gd name="T87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2" h="199">
                  <a:moveTo>
                    <a:pt x="10" y="199"/>
                  </a:moveTo>
                  <a:lnTo>
                    <a:pt x="10" y="199"/>
                  </a:lnTo>
                  <a:lnTo>
                    <a:pt x="49" y="191"/>
                  </a:lnTo>
                  <a:lnTo>
                    <a:pt x="89" y="183"/>
                  </a:lnTo>
                  <a:lnTo>
                    <a:pt x="127" y="169"/>
                  </a:lnTo>
                  <a:lnTo>
                    <a:pt x="163" y="155"/>
                  </a:lnTo>
                  <a:lnTo>
                    <a:pt x="200" y="139"/>
                  </a:lnTo>
                  <a:lnTo>
                    <a:pt x="235" y="120"/>
                  </a:lnTo>
                  <a:lnTo>
                    <a:pt x="268" y="98"/>
                  </a:lnTo>
                  <a:lnTo>
                    <a:pt x="301" y="76"/>
                  </a:lnTo>
                  <a:lnTo>
                    <a:pt x="301" y="76"/>
                  </a:lnTo>
                  <a:lnTo>
                    <a:pt x="336" y="47"/>
                  </a:lnTo>
                  <a:lnTo>
                    <a:pt x="369" y="16"/>
                  </a:lnTo>
                  <a:lnTo>
                    <a:pt x="369" y="16"/>
                  </a:lnTo>
                  <a:lnTo>
                    <a:pt x="371" y="13"/>
                  </a:lnTo>
                  <a:lnTo>
                    <a:pt x="372" y="8"/>
                  </a:lnTo>
                  <a:lnTo>
                    <a:pt x="371" y="6"/>
                  </a:lnTo>
                  <a:lnTo>
                    <a:pt x="369" y="3"/>
                  </a:lnTo>
                  <a:lnTo>
                    <a:pt x="366" y="1"/>
                  </a:lnTo>
                  <a:lnTo>
                    <a:pt x="363" y="0"/>
                  </a:lnTo>
                  <a:lnTo>
                    <a:pt x="360" y="1"/>
                  </a:lnTo>
                  <a:lnTo>
                    <a:pt x="356" y="3"/>
                  </a:lnTo>
                  <a:lnTo>
                    <a:pt x="356" y="3"/>
                  </a:lnTo>
                  <a:lnTo>
                    <a:pt x="328" y="30"/>
                  </a:lnTo>
                  <a:lnTo>
                    <a:pt x="299" y="55"/>
                  </a:lnTo>
                  <a:lnTo>
                    <a:pt x="267" y="79"/>
                  </a:lnTo>
                  <a:lnTo>
                    <a:pt x="235" y="99"/>
                  </a:lnTo>
                  <a:lnTo>
                    <a:pt x="200" y="118"/>
                  </a:lnTo>
                  <a:lnTo>
                    <a:pt x="165" y="136"/>
                  </a:lnTo>
                  <a:lnTo>
                    <a:pt x="128" y="150"/>
                  </a:lnTo>
                  <a:lnTo>
                    <a:pt x="92" y="164"/>
                  </a:lnTo>
                  <a:lnTo>
                    <a:pt x="92" y="164"/>
                  </a:lnTo>
                  <a:lnTo>
                    <a:pt x="49" y="174"/>
                  </a:lnTo>
                  <a:lnTo>
                    <a:pt x="6" y="183"/>
                  </a:lnTo>
                  <a:lnTo>
                    <a:pt x="6" y="183"/>
                  </a:lnTo>
                  <a:lnTo>
                    <a:pt x="3" y="184"/>
                  </a:lnTo>
                  <a:lnTo>
                    <a:pt x="1" y="185"/>
                  </a:lnTo>
                  <a:lnTo>
                    <a:pt x="0" y="188"/>
                  </a:lnTo>
                  <a:lnTo>
                    <a:pt x="0" y="193"/>
                  </a:lnTo>
                  <a:lnTo>
                    <a:pt x="1" y="196"/>
                  </a:lnTo>
                  <a:lnTo>
                    <a:pt x="4" y="197"/>
                  </a:lnTo>
                  <a:lnTo>
                    <a:pt x="7" y="199"/>
                  </a:lnTo>
                  <a:lnTo>
                    <a:pt x="10" y="199"/>
                  </a:lnTo>
                  <a:lnTo>
                    <a:pt x="10" y="1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7" name="Freeform 166">
              <a:extLst>
                <a:ext uri="{FF2B5EF4-FFF2-40B4-BE49-F238E27FC236}">
                  <a16:creationId xmlns:a16="http://schemas.microsoft.com/office/drawing/2014/main" id="{64D92477-B683-5DF2-6850-B4EBF789B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6" y="1524"/>
              <a:ext cx="85" cy="62"/>
            </a:xfrm>
            <a:custGeom>
              <a:avLst/>
              <a:gdLst>
                <a:gd name="T0" fmla="*/ 3 w 257"/>
                <a:gd name="T1" fmla="*/ 16 h 188"/>
                <a:gd name="T2" fmla="*/ 3 w 257"/>
                <a:gd name="T3" fmla="*/ 16 h 188"/>
                <a:gd name="T4" fmla="*/ 123 w 257"/>
                <a:gd name="T5" fmla="*/ 102 h 188"/>
                <a:gd name="T6" fmla="*/ 244 w 257"/>
                <a:gd name="T7" fmla="*/ 187 h 188"/>
                <a:gd name="T8" fmla="*/ 244 w 257"/>
                <a:gd name="T9" fmla="*/ 187 h 188"/>
                <a:gd name="T10" fmla="*/ 247 w 257"/>
                <a:gd name="T11" fmla="*/ 188 h 188"/>
                <a:gd name="T12" fmla="*/ 252 w 257"/>
                <a:gd name="T13" fmla="*/ 188 h 188"/>
                <a:gd name="T14" fmla="*/ 253 w 257"/>
                <a:gd name="T15" fmla="*/ 187 h 188"/>
                <a:gd name="T16" fmla="*/ 256 w 257"/>
                <a:gd name="T17" fmla="*/ 184 h 188"/>
                <a:gd name="T18" fmla="*/ 257 w 257"/>
                <a:gd name="T19" fmla="*/ 181 h 188"/>
                <a:gd name="T20" fmla="*/ 257 w 257"/>
                <a:gd name="T21" fmla="*/ 178 h 188"/>
                <a:gd name="T22" fmla="*/ 256 w 257"/>
                <a:gd name="T23" fmla="*/ 174 h 188"/>
                <a:gd name="T24" fmla="*/ 253 w 257"/>
                <a:gd name="T25" fmla="*/ 172 h 188"/>
                <a:gd name="T26" fmla="*/ 253 w 257"/>
                <a:gd name="T27" fmla="*/ 172 h 188"/>
                <a:gd name="T28" fmla="*/ 132 w 257"/>
                <a:gd name="T29" fmla="*/ 87 h 188"/>
                <a:gd name="T30" fmla="*/ 12 w 257"/>
                <a:gd name="T31" fmla="*/ 1 h 188"/>
                <a:gd name="T32" fmla="*/ 12 w 257"/>
                <a:gd name="T33" fmla="*/ 1 h 188"/>
                <a:gd name="T34" fmla="*/ 9 w 257"/>
                <a:gd name="T35" fmla="*/ 0 h 188"/>
                <a:gd name="T36" fmla="*/ 6 w 257"/>
                <a:gd name="T37" fmla="*/ 0 h 188"/>
                <a:gd name="T38" fmla="*/ 3 w 257"/>
                <a:gd name="T39" fmla="*/ 1 h 188"/>
                <a:gd name="T40" fmla="*/ 2 w 257"/>
                <a:gd name="T41" fmla="*/ 4 h 188"/>
                <a:gd name="T42" fmla="*/ 0 w 257"/>
                <a:gd name="T43" fmla="*/ 7 h 188"/>
                <a:gd name="T44" fmla="*/ 0 w 257"/>
                <a:gd name="T45" fmla="*/ 10 h 188"/>
                <a:gd name="T46" fmla="*/ 0 w 257"/>
                <a:gd name="T47" fmla="*/ 13 h 188"/>
                <a:gd name="T48" fmla="*/ 3 w 257"/>
                <a:gd name="T49" fmla="*/ 16 h 188"/>
                <a:gd name="T50" fmla="*/ 3 w 257"/>
                <a:gd name="T51" fmla="*/ 16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7" h="188">
                  <a:moveTo>
                    <a:pt x="3" y="16"/>
                  </a:moveTo>
                  <a:lnTo>
                    <a:pt x="3" y="16"/>
                  </a:lnTo>
                  <a:lnTo>
                    <a:pt x="123" y="102"/>
                  </a:lnTo>
                  <a:lnTo>
                    <a:pt x="244" y="187"/>
                  </a:lnTo>
                  <a:lnTo>
                    <a:pt x="244" y="187"/>
                  </a:lnTo>
                  <a:lnTo>
                    <a:pt x="247" y="188"/>
                  </a:lnTo>
                  <a:lnTo>
                    <a:pt x="252" y="188"/>
                  </a:lnTo>
                  <a:lnTo>
                    <a:pt x="253" y="187"/>
                  </a:lnTo>
                  <a:lnTo>
                    <a:pt x="256" y="184"/>
                  </a:lnTo>
                  <a:lnTo>
                    <a:pt x="257" y="181"/>
                  </a:lnTo>
                  <a:lnTo>
                    <a:pt x="257" y="178"/>
                  </a:lnTo>
                  <a:lnTo>
                    <a:pt x="256" y="174"/>
                  </a:lnTo>
                  <a:lnTo>
                    <a:pt x="253" y="172"/>
                  </a:lnTo>
                  <a:lnTo>
                    <a:pt x="253" y="172"/>
                  </a:lnTo>
                  <a:lnTo>
                    <a:pt x="132" y="87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16"/>
                  </a:lnTo>
                  <a:lnTo>
                    <a:pt x="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40" name="Group 169">
            <a:extLst>
              <a:ext uri="{FF2B5EF4-FFF2-40B4-BE49-F238E27FC236}">
                <a16:creationId xmlns:a16="http://schemas.microsoft.com/office/drawing/2014/main" id="{91C5F9C0-139E-6816-1EE2-C200BED8DA6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769350" y="0"/>
            <a:ext cx="2471738" cy="6858000"/>
            <a:chOff x="5704" y="0"/>
            <a:chExt cx="1557" cy="4320"/>
          </a:xfrm>
        </p:grpSpPr>
        <p:sp>
          <p:nvSpPr>
            <p:cNvPr id="242" name="Freeform 170">
              <a:extLst>
                <a:ext uri="{FF2B5EF4-FFF2-40B4-BE49-F238E27FC236}">
                  <a16:creationId xmlns:a16="http://schemas.microsoft.com/office/drawing/2014/main" id="{5859732C-B453-06B8-11F4-967A21DB4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" y="438"/>
              <a:ext cx="374" cy="237"/>
            </a:xfrm>
            <a:custGeom>
              <a:avLst/>
              <a:gdLst>
                <a:gd name="T0" fmla="*/ 723 w 749"/>
                <a:gd name="T1" fmla="*/ 0 h 474"/>
                <a:gd name="T2" fmla="*/ 675 w 749"/>
                <a:gd name="T3" fmla="*/ 34 h 474"/>
                <a:gd name="T4" fmla="*/ 637 w 749"/>
                <a:gd name="T5" fmla="*/ 55 h 474"/>
                <a:gd name="T6" fmla="*/ 624 w 749"/>
                <a:gd name="T7" fmla="*/ 63 h 474"/>
                <a:gd name="T8" fmla="*/ 597 w 749"/>
                <a:gd name="T9" fmla="*/ 73 h 474"/>
                <a:gd name="T10" fmla="*/ 568 w 749"/>
                <a:gd name="T11" fmla="*/ 79 h 474"/>
                <a:gd name="T12" fmla="*/ 539 w 749"/>
                <a:gd name="T13" fmla="*/ 82 h 474"/>
                <a:gd name="T14" fmla="*/ 510 w 749"/>
                <a:gd name="T15" fmla="*/ 80 h 474"/>
                <a:gd name="T16" fmla="*/ 498 w 749"/>
                <a:gd name="T17" fmla="*/ 77 h 474"/>
                <a:gd name="T18" fmla="*/ 474 w 749"/>
                <a:gd name="T19" fmla="*/ 68 h 474"/>
                <a:gd name="T20" fmla="*/ 438 w 749"/>
                <a:gd name="T21" fmla="*/ 51 h 474"/>
                <a:gd name="T22" fmla="*/ 414 w 749"/>
                <a:gd name="T23" fmla="*/ 39 h 474"/>
                <a:gd name="T24" fmla="*/ 378 w 749"/>
                <a:gd name="T25" fmla="*/ 25 h 474"/>
                <a:gd name="T26" fmla="*/ 352 w 749"/>
                <a:gd name="T27" fmla="*/ 18 h 474"/>
                <a:gd name="T28" fmla="*/ 327 w 749"/>
                <a:gd name="T29" fmla="*/ 17 h 474"/>
                <a:gd name="T30" fmla="*/ 314 w 749"/>
                <a:gd name="T31" fmla="*/ 18 h 474"/>
                <a:gd name="T32" fmla="*/ 289 w 749"/>
                <a:gd name="T33" fmla="*/ 25 h 474"/>
                <a:gd name="T34" fmla="*/ 266 w 749"/>
                <a:gd name="T35" fmla="*/ 37 h 474"/>
                <a:gd name="T36" fmla="*/ 232 w 749"/>
                <a:gd name="T37" fmla="*/ 57 h 474"/>
                <a:gd name="T38" fmla="*/ 220 w 749"/>
                <a:gd name="T39" fmla="*/ 63 h 474"/>
                <a:gd name="T40" fmla="*/ 195 w 749"/>
                <a:gd name="T41" fmla="*/ 73 h 474"/>
                <a:gd name="T42" fmla="*/ 169 w 749"/>
                <a:gd name="T43" fmla="*/ 80 h 474"/>
                <a:gd name="T44" fmla="*/ 142 w 749"/>
                <a:gd name="T45" fmla="*/ 84 h 474"/>
                <a:gd name="T46" fmla="*/ 88 w 749"/>
                <a:gd name="T47" fmla="*/ 85 h 474"/>
                <a:gd name="T48" fmla="*/ 34 w 749"/>
                <a:gd name="T49" fmla="*/ 81 h 474"/>
                <a:gd name="T50" fmla="*/ 0 w 749"/>
                <a:gd name="T51" fmla="*/ 101 h 474"/>
                <a:gd name="T52" fmla="*/ 0 w 749"/>
                <a:gd name="T53" fmla="*/ 118 h 474"/>
                <a:gd name="T54" fmla="*/ 3 w 749"/>
                <a:gd name="T55" fmla="*/ 149 h 474"/>
                <a:gd name="T56" fmla="*/ 12 w 749"/>
                <a:gd name="T57" fmla="*/ 180 h 474"/>
                <a:gd name="T58" fmla="*/ 25 w 749"/>
                <a:gd name="T59" fmla="*/ 210 h 474"/>
                <a:gd name="T60" fmla="*/ 34 w 749"/>
                <a:gd name="T61" fmla="*/ 223 h 474"/>
                <a:gd name="T62" fmla="*/ 60 w 749"/>
                <a:gd name="T63" fmla="*/ 255 h 474"/>
                <a:gd name="T64" fmla="*/ 90 w 749"/>
                <a:gd name="T65" fmla="*/ 283 h 474"/>
                <a:gd name="T66" fmla="*/ 133 w 749"/>
                <a:gd name="T67" fmla="*/ 322 h 474"/>
                <a:gd name="T68" fmla="*/ 223 w 749"/>
                <a:gd name="T69" fmla="*/ 396 h 474"/>
                <a:gd name="T70" fmla="*/ 269 w 749"/>
                <a:gd name="T71" fmla="*/ 431 h 474"/>
                <a:gd name="T72" fmla="*/ 297 w 749"/>
                <a:gd name="T73" fmla="*/ 451 h 474"/>
                <a:gd name="T74" fmla="*/ 328 w 749"/>
                <a:gd name="T75" fmla="*/ 466 h 474"/>
                <a:gd name="T76" fmla="*/ 342 w 749"/>
                <a:gd name="T77" fmla="*/ 470 h 474"/>
                <a:gd name="T78" fmla="*/ 372 w 749"/>
                <a:gd name="T79" fmla="*/ 474 h 474"/>
                <a:gd name="T80" fmla="*/ 401 w 749"/>
                <a:gd name="T81" fmla="*/ 472 h 474"/>
                <a:gd name="T82" fmla="*/ 431 w 749"/>
                <a:gd name="T83" fmla="*/ 466 h 474"/>
                <a:gd name="T84" fmla="*/ 445 w 749"/>
                <a:gd name="T85" fmla="*/ 461 h 474"/>
                <a:gd name="T86" fmla="*/ 473 w 749"/>
                <a:gd name="T87" fmla="*/ 450 h 474"/>
                <a:gd name="T88" fmla="*/ 525 w 749"/>
                <a:gd name="T89" fmla="*/ 419 h 474"/>
                <a:gd name="T90" fmla="*/ 549 w 749"/>
                <a:gd name="T91" fmla="*/ 402 h 474"/>
                <a:gd name="T92" fmla="*/ 602 w 749"/>
                <a:gd name="T93" fmla="*/ 364 h 474"/>
                <a:gd name="T94" fmla="*/ 635 w 749"/>
                <a:gd name="T95" fmla="*/ 336 h 474"/>
                <a:gd name="T96" fmla="*/ 663 w 749"/>
                <a:gd name="T97" fmla="*/ 304 h 474"/>
                <a:gd name="T98" fmla="*/ 675 w 749"/>
                <a:gd name="T99" fmla="*/ 286 h 474"/>
                <a:gd name="T100" fmla="*/ 687 w 749"/>
                <a:gd name="T101" fmla="*/ 265 h 474"/>
                <a:gd name="T102" fmla="*/ 703 w 749"/>
                <a:gd name="T103" fmla="*/ 218 h 474"/>
                <a:gd name="T104" fmla="*/ 710 w 749"/>
                <a:gd name="T105" fmla="*/ 194 h 474"/>
                <a:gd name="T106" fmla="*/ 733 w 749"/>
                <a:gd name="T107" fmla="*/ 102 h 474"/>
                <a:gd name="T108" fmla="*/ 749 w 749"/>
                <a:gd name="T109" fmla="*/ 11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49" h="474">
                  <a:moveTo>
                    <a:pt x="723" y="0"/>
                  </a:moveTo>
                  <a:lnTo>
                    <a:pt x="723" y="0"/>
                  </a:lnTo>
                  <a:lnTo>
                    <a:pt x="699" y="18"/>
                  </a:lnTo>
                  <a:lnTo>
                    <a:pt x="675" y="34"/>
                  </a:lnTo>
                  <a:lnTo>
                    <a:pt x="650" y="49"/>
                  </a:lnTo>
                  <a:lnTo>
                    <a:pt x="637" y="55"/>
                  </a:lnTo>
                  <a:lnTo>
                    <a:pt x="624" y="63"/>
                  </a:lnTo>
                  <a:lnTo>
                    <a:pt x="624" y="63"/>
                  </a:lnTo>
                  <a:lnTo>
                    <a:pt x="610" y="68"/>
                  </a:lnTo>
                  <a:lnTo>
                    <a:pt x="597" y="73"/>
                  </a:lnTo>
                  <a:lnTo>
                    <a:pt x="583" y="77"/>
                  </a:lnTo>
                  <a:lnTo>
                    <a:pt x="568" y="79"/>
                  </a:lnTo>
                  <a:lnTo>
                    <a:pt x="554" y="81"/>
                  </a:lnTo>
                  <a:lnTo>
                    <a:pt x="539" y="82"/>
                  </a:lnTo>
                  <a:lnTo>
                    <a:pt x="525" y="81"/>
                  </a:lnTo>
                  <a:lnTo>
                    <a:pt x="510" y="80"/>
                  </a:lnTo>
                  <a:lnTo>
                    <a:pt x="510" y="80"/>
                  </a:lnTo>
                  <a:lnTo>
                    <a:pt x="498" y="77"/>
                  </a:lnTo>
                  <a:lnTo>
                    <a:pt x="485" y="73"/>
                  </a:lnTo>
                  <a:lnTo>
                    <a:pt x="474" y="68"/>
                  </a:lnTo>
                  <a:lnTo>
                    <a:pt x="461" y="63"/>
                  </a:lnTo>
                  <a:lnTo>
                    <a:pt x="438" y="51"/>
                  </a:lnTo>
                  <a:lnTo>
                    <a:pt x="414" y="39"/>
                  </a:lnTo>
                  <a:lnTo>
                    <a:pt x="414" y="39"/>
                  </a:lnTo>
                  <a:lnTo>
                    <a:pt x="390" y="29"/>
                  </a:lnTo>
                  <a:lnTo>
                    <a:pt x="378" y="25"/>
                  </a:lnTo>
                  <a:lnTo>
                    <a:pt x="365" y="21"/>
                  </a:lnTo>
                  <a:lnTo>
                    <a:pt x="352" y="18"/>
                  </a:lnTo>
                  <a:lnTo>
                    <a:pt x="340" y="17"/>
                  </a:lnTo>
                  <a:lnTo>
                    <a:pt x="327" y="17"/>
                  </a:lnTo>
                  <a:lnTo>
                    <a:pt x="314" y="18"/>
                  </a:lnTo>
                  <a:lnTo>
                    <a:pt x="314" y="18"/>
                  </a:lnTo>
                  <a:lnTo>
                    <a:pt x="301" y="21"/>
                  </a:lnTo>
                  <a:lnTo>
                    <a:pt x="289" y="25"/>
                  </a:lnTo>
                  <a:lnTo>
                    <a:pt x="278" y="31"/>
                  </a:lnTo>
                  <a:lnTo>
                    <a:pt x="266" y="37"/>
                  </a:lnTo>
                  <a:lnTo>
                    <a:pt x="243" y="50"/>
                  </a:lnTo>
                  <a:lnTo>
                    <a:pt x="232" y="57"/>
                  </a:lnTo>
                  <a:lnTo>
                    <a:pt x="220" y="63"/>
                  </a:lnTo>
                  <a:lnTo>
                    <a:pt x="220" y="63"/>
                  </a:lnTo>
                  <a:lnTo>
                    <a:pt x="207" y="69"/>
                  </a:lnTo>
                  <a:lnTo>
                    <a:pt x="195" y="73"/>
                  </a:lnTo>
                  <a:lnTo>
                    <a:pt x="182" y="77"/>
                  </a:lnTo>
                  <a:lnTo>
                    <a:pt x="169" y="80"/>
                  </a:lnTo>
                  <a:lnTo>
                    <a:pt x="155" y="82"/>
                  </a:lnTo>
                  <a:lnTo>
                    <a:pt x="142" y="84"/>
                  </a:lnTo>
                  <a:lnTo>
                    <a:pt x="116" y="85"/>
                  </a:lnTo>
                  <a:lnTo>
                    <a:pt x="88" y="85"/>
                  </a:lnTo>
                  <a:lnTo>
                    <a:pt x="62" y="84"/>
                  </a:lnTo>
                  <a:lnTo>
                    <a:pt x="34" y="81"/>
                  </a:lnTo>
                  <a:lnTo>
                    <a:pt x="7" y="78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0" y="118"/>
                  </a:lnTo>
                  <a:lnTo>
                    <a:pt x="1" y="133"/>
                  </a:lnTo>
                  <a:lnTo>
                    <a:pt x="3" y="149"/>
                  </a:lnTo>
                  <a:lnTo>
                    <a:pt x="7" y="165"/>
                  </a:lnTo>
                  <a:lnTo>
                    <a:pt x="12" y="180"/>
                  </a:lnTo>
                  <a:lnTo>
                    <a:pt x="18" y="195"/>
                  </a:lnTo>
                  <a:lnTo>
                    <a:pt x="25" y="210"/>
                  </a:lnTo>
                  <a:lnTo>
                    <a:pt x="34" y="223"/>
                  </a:lnTo>
                  <a:lnTo>
                    <a:pt x="34" y="223"/>
                  </a:lnTo>
                  <a:lnTo>
                    <a:pt x="46" y="239"/>
                  </a:lnTo>
                  <a:lnTo>
                    <a:pt x="60" y="255"/>
                  </a:lnTo>
                  <a:lnTo>
                    <a:pt x="75" y="269"/>
                  </a:lnTo>
                  <a:lnTo>
                    <a:pt x="90" y="283"/>
                  </a:lnTo>
                  <a:lnTo>
                    <a:pt x="90" y="283"/>
                  </a:lnTo>
                  <a:lnTo>
                    <a:pt x="133" y="322"/>
                  </a:lnTo>
                  <a:lnTo>
                    <a:pt x="177" y="360"/>
                  </a:lnTo>
                  <a:lnTo>
                    <a:pt x="223" y="396"/>
                  </a:lnTo>
                  <a:lnTo>
                    <a:pt x="269" y="431"/>
                  </a:lnTo>
                  <a:lnTo>
                    <a:pt x="269" y="431"/>
                  </a:lnTo>
                  <a:lnTo>
                    <a:pt x="283" y="442"/>
                  </a:lnTo>
                  <a:lnTo>
                    <a:pt x="297" y="451"/>
                  </a:lnTo>
                  <a:lnTo>
                    <a:pt x="312" y="459"/>
                  </a:lnTo>
                  <a:lnTo>
                    <a:pt x="328" y="466"/>
                  </a:lnTo>
                  <a:lnTo>
                    <a:pt x="328" y="466"/>
                  </a:lnTo>
                  <a:lnTo>
                    <a:pt x="342" y="470"/>
                  </a:lnTo>
                  <a:lnTo>
                    <a:pt x="357" y="473"/>
                  </a:lnTo>
                  <a:lnTo>
                    <a:pt x="372" y="474"/>
                  </a:lnTo>
                  <a:lnTo>
                    <a:pt x="387" y="474"/>
                  </a:lnTo>
                  <a:lnTo>
                    <a:pt x="401" y="472"/>
                  </a:lnTo>
                  <a:lnTo>
                    <a:pt x="416" y="470"/>
                  </a:lnTo>
                  <a:lnTo>
                    <a:pt x="431" y="466"/>
                  </a:lnTo>
                  <a:lnTo>
                    <a:pt x="445" y="461"/>
                  </a:lnTo>
                  <a:lnTo>
                    <a:pt x="445" y="461"/>
                  </a:lnTo>
                  <a:lnTo>
                    <a:pt x="459" y="456"/>
                  </a:lnTo>
                  <a:lnTo>
                    <a:pt x="473" y="450"/>
                  </a:lnTo>
                  <a:lnTo>
                    <a:pt x="499" y="434"/>
                  </a:lnTo>
                  <a:lnTo>
                    <a:pt x="525" y="419"/>
                  </a:lnTo>
                  <a:lnTo>
                    <a:pt x="549" y="402"/>
                  </a:lnTo>
                  <a:lnTo>
                    <a:pt x="549" y="402"/>
                  </a:lnTo>
                  <a:lnTo>
                    <a:pt x="585" y="377"/>
                  </a:lnTo>
                  <a:lnTo>
                    <a:pt x="602" y="364"/>
                  </a:lnTo>
                  <a:lnTo>
                    <a:pt x="619" y="351"/>
                  </a:lnTo>
                  <a:lnTo>
                    <a:pt x="635" y="336"/>
                  </a:lnTo>
                  <a:lnTo>
                    <a:pt x="650" y="321"/>
                  </a:lnTo>
                  <a:lnTo>
                    <a:pt x="663" y="304"/>
                  </a:lnTo>
                  <a:lnTo>
                    <a:pt x="675" y="286"/>
                  </a:lnTo>
                  <a:lnTo>
                    <a:pt x="675" y="286"/>
                  </a:lnTo>
                  <a:lnTo>
                    <a:pt x="681" y="275"/>
                  </a:lnTo>
                  <a:lnTo>
                    <a:pt x="687" y="265"/>
                  </a:lnTo>
                  <a:lnTo>
                    <a:pt x="696" y="241"/>
                  </a:lnTo>
                  <a:lnTo>
                    <a:pt x="703" y="218"/>
                  </a:lnTo>
                  <a:lnTo>
                    <a:pt x="710" y="194"/>
                  </a:lnTo>
                  <a:lnTo>
                    <a:pt x="710" y="194"/>
                  </a:lnTo>
                  <a:lnTo>
                    <a:pt x="721" y="148"/>
                  </a:lnTo>
                  <a:lnTo>
                    <a:pt x="733" y="102"/>
                  </a:lnTo>
                  <a:lnTo>
                    <a:pt x="742" y="57"/>
                  </a:lnTo>
                  <a:lnTo>
                    <a:pt x="749" y="11"/>
                  </a:lnTo>
                  <a:lnTo>
                    <a:pt x="7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3" name="Freeform 171">
              <a:extLst>
                <a:ext uri="{FF2B5EF4-FFF2-40B4-BE49-F238E27FC236}">
                  <a16:creationId xmlns:a16="http://schemas.microsoft.com/office/drawing/2014/main" id="{2D9DCDA2-8A2D-5365-C12A-F407DE61D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" y="438"/>
              <a:ext cx="374" cy="237"/>
            </a:xfrm>
            <a:custGeom>
              <a:avLst/>
              <a:gdLst>
                <a:gd name="T0" fmla="*/ 723 w 749"/>
                <a:gd name="T1" fmla="*/ 0 h 474"/>
                <a:gd name="T2" fmla="*/ 675 w 749"/>
                <a:gd name="T3" fmla="*/ 34 h 474"/>
                <a:gd name="T4" fmla="*/ 637 w 749"/>
                <a:gd name="T5" fmla="*/ 55 h 474"/>
                <a:gd name="T6" fmla="*/ 624 w 749"/>
                <a:gd name="T7" fmla="*/ 63 h 474"/>
                <a:gd name="T8" fmla="*/ 597 w 749"/>
                <a:gd name="T9" fmla="*/ 73 h 474"/>
                <a:gd name="T10" fmla="*/ 568 w 749"/>
                <a:gd name="T11" fmla="*/ 79 h 474"/>
                <a:gd name="T12" fmla="*/ 539 w 749"/>
                <a:gd name="T13" fmla="*/ 82 h 474"/>
                <a:gd name="T14" fmla="*/ 510 w 749"/>
                <a:gd name="T15" fmla="*/ 80 h 474"/>
                <a:gd name="T16" fmla="*/ 498 w 749"/>
                <a:gd name="T17" fmla="*/ 77 h 474"/>
                <a:gd name="T18" fmla="*/ 474 w 749"/>
                <a:gd name="T19" fmla="*/ 68 h 474"/>
                <a:gd name="T20" fmla="*/ 438 w 749"/>
                <a:gd name="T21" fmla="*/ 51 h 474"/>
                <a:gd name="T22" fmla="*/ 414 w 749"/>
                <a:gd name="T23" fmla="*/ 39 h 474"/>
                <a:gd name="T24" fmla="*/ 378 w 749"/>
                <a:gd name="T25" fmla="*/ 25 h 474"/>
                <a:gd name="T26" fmla="*/ 352 w 749"/>
                <a:gd name="T27" fmla="*/ 18 h 474"/>
                <a:gd name="T28" fmla="*/ 327 w 749"/>
                <a:gd name="T29" fmla="*/ 17 h 474"/>
                <a:gd name="T30" fmla="*/ 314 w 749"/>
                <a:gd name="T31" fmla="*/ 18 h 474"/>
                <a:gd name="T32" fmla="*/ 289 w 749"/>
                <a:gd name="T33" fmla="*/ 25 h 474"/>
                <a:gd name="T34" fmla="*/ 266 w 749"/>
                <a:gd name="T35" fmla="*/ 37 h 474"/>
                <a:gd name="T36" fmla="*/ 232 w 749"/>
                <a:gd name="T37" fmla="*/ 57 h 474"/>
                <a:gd name="T38" fmla="*/ 220 w 749"/>
                <a:gd name="T39" fmla="*/ 63 h 474"/>
                <a:gd name="T40" fmla="*/ 195 w 749"/>
                <a:gd name="T41" fmla="*/ 73 h 474"/>
                <a:gd name="T42" fmla="*/ 169 w 749"/>
                <a:gd name="T43" fmla="*/ 80 h 474"/>
                <a:gd name="T44" fmla="*/ 142 w 749"/>
                <a:gd name="T45" fmla="*/ 84 h 474"/>
                <a:gd name="T46" fmla="*/ 88 w 749"/>
                <a:gd name="T47" fmla="*/ 85 h 474"/>
                <a:gd name="T48" fmla="*/ 34 w 749"/>
                <a:gd name="T49" fmla="*/ 81 h 474"/>
                <a:gd name="T50" fmla="*/ 0 w 749"/>
                <a:gd name="T51" fmla="*/ 101 h 474"/>
                <a:gd name="T52" fmla="*/ 0 w 749"/>
                <a:gd name="T53" fmla="*/ 118 h 474"/>
                <a:gd name="T54" fmla="*/ 3 w 749"/>
                <a:gd name="T55" fmla="*/ 149 h 474"/>
                <a:gd name="T56" fmla="*/ 12 w 749"/>
                <a:gd name="T57" fmla="*/ 180 h 474"/>
                <a:gd name="T58" fmla="*/ 25 w 749"/>
                <a:gd name="T59" fmla="*/ 210 h 474"/>
                <a:gd name="T60" fmla="*/ 34 w 749"/>
                <a:gd name="T61" fmla="*/ 223 h 474"/>
                <a:gd name="T62" fmla="*/ 60 w 749"/>
                <a:gd name="T63" fmla="*/ 255 h 474"/>
                <a:gd name="T64" fmla="*/ 90 w 749"/>
                <a:gd name="T65" fmla="*/ 283 h 474"/>
                <a:gd name="T66" fmla="*/ 133 w 749"/>
                <a:gd name="T67" fmla="*/ 322 h 474"/>
                <a:gd name="T68" fmla="*/ 223 w 749"/>
                <a:gd name="T69" fmla="*/ 396 h 474"/>
                <a:gd name="T70" fmla="*/ 269 w 749"/>
                <a:gd name="T71" fmla="*/ 431 h 474"/>
                <a:gd name="T72" fmla="*/ 297 w 749"/>
                <a:gd name="T73" fmla="*/ 451 h 474"/>
                <a:gd name="T74" fmla="*/ 328 w 749"/>
                <a:gd name="T75" fmla="*/ 466 h 474"/>
                <a:gd name="T76" fmla="*/ 342 w 749"/>
                <a:gd name="T77" fmla="*/ 470 h 474"/>
                <a:gd name="T78" fmla="*/ 372 w 749"/>
                <a:gd name="T79" fmla="*/ 474 h 474"/>
                <a:gd name="T80" fmla="*/ 401 w 749"/>
                <a:gd name="T81" fmla="*/ 472 h 474"/>
                <a:gd name="T82" fmla="*/ 431 w 749"/>
                <a:gd name="T83" fmla="*/ 466 h 474"/>
                <a:gd name="T84" fmla="*/ 445 w 749"/>
                <a:gd name="T85" fmla="*/ 461 h 474"/>
                <a:gd name="T86" fmla="*/ 473 w 749"/>
                <a:gd name="T87" fmla="*/ 450 h 474"/>
                <a:gd name="T88" fmla="*/ 525 w 749"/>
                <a:gd name="T89" fmla="*/ 419 h 474"/>
                <a:gd name="T90" fmla="*/ 549 w 749"/>
                <a:gd name="T91" fmla="*/ 402 h 474"/>
                <a:gd name="T92" fmla="*/ 602 w 749"/>
                <a:gd name="T93" fmla="*/ 364 h 474"/>
                <a:gd name="T94" fmla="*/ 635 w 749"/>
                <a:gd name="T95" fmla="*/ 336 h 474"/>
                <a:gd name="T96" fmla="*/ 663 w 749"/>
                <a:gd name="T97" fmla="*/ 304 h 474"/>
                <a:gd name="T98" fmla="*/ 675 w 749"/>
                <a:gd name="T99" fmla="*/ 286 h 474"/>
                <a:gd name="T100" fmla="*/ 687 w 749"/>
                <a:gd name="T101" fmla="*/ 265 h 474"/>
                <a:gd name="T102" fmla="*/ 703 w 749"/>
                <a:gd name="T103" fmla="*/ 218 h 474"/>
                <a:gd name="T104" fmla="*/ 710 w 749"/>
                <a:gd name="T105" fmla="*/ 194 h 474"/>
                <a:gd name="T106" fmla="*/ 733 w 749"/>
                <a:gd name="T107" fmla="*/ 102 h 474"/>
                <a:gd name="T108" fmla="*/ 749 w 749"/>
                <a:gd name="T109" fmla="*/ 11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49" h="474">
                  <a:moveTo>
                    <a:pt x="723" y="0"/>
                  </a:moveTo>
                  <a:lnTo>
                    <a:pt x="723" y="0"/>
                  </a:lnTo>
                  <a:lnTo>
                    <a:pt x="699" y="18"/>
                  </a:lnTo>
                  <a:lnTo>
                    <a:pt x="675" y="34"/>
                  </a:lnTo>
                  <a:lnTo>
                    <a:pt x="650" y="49"/>
                  </a:lnTo>
                  <a:lnTo>
                    <a:pt x="637" y="55"/>
                  </a:lnTo>
                  <a:lnTo>
                    <a:pt x="624" y="63"/>
                  </a:lnTo>
                  <a:lnTo>
                    <a:pt x="624" y="63"/>
                  </a:lnTo>
                  <a:lnTo>
                    <a:pt x="610" y="68"/>
                  </a:lnTo>
                  <a:lnTo>
                    <a:pt x="597" y="73"/>
                  </a:lnTo>
                  <a:lnTo>
                    <a:pt x="583" y="77"/>
                  </a:lnTo>
                  <a:lnTo>
                    <a:pt x="568" y="79"/>
                  </a:lnTo>
                  <a:lnTo>
                    <a:pt x="554" y="81"/>
                  </a:lnTo>
                  <a:lnTo>
                    <a:pt x="539" y="82"/>
                  </a:lnTo>
                  <a:lnTo>
                    <a:pt x="525" y="81"/>
                  </a:lnTo>
                  <a:lnTo>
                    <a:pt x="510" y="80"/>
                  </a:lnTo>
                  <a:lnTo>
                    <a:pt x="510" y="80"/>
                  </a:lnTo>
                  <a:lnTo>
                    <a:pt x="498" y="77"/>
                  </a:lnTo>
                  <a:lnTo>
                    <a:pt x="485" y="73"/>
                  </a:lnTo>
                  <a:lnTo>
                    <a:pt x="474" y="68"/>
                  </a:lnTo>
                  <a:lnTo>
                    <a:pt x="461" y="63"/>
                  </a:lnTo>
                  <a:lnTo>
                    <a:pt x="438" y="51"/>
                  </a:lnTo>
                  <a:lnTo>
                    <a:pt x="414" y="39"/>
                  </a:lnTo>
                  <a:lnTo>
                    <a:pt x="414" y="39"/>
                  </a:lnTo>
                  <a:lnTo>
                    <a:pt x="390" y="29"/>
                  </a:lnTo>
                  <a:lnTo>
                    <a:pt x="378" y="25"/>
                  </a:lnTo>
                  <a:lnTo>
                    <a:pt x="365" y="21"/>
                  </a:lnTo>
                  <a:lnTo>
                    <a:pt x="352" y="18"/>
                  </a:lnTo>
                  <a:lnTo>
                    <a:pt x="340" y="17"/>
                  </a:lnTo>
                  <a:lnTo>
                    <a:pt x="327" y="17"/>
                  </a:lnTo>
                  <a:lnTo>
                    <a:pt x="314" y="18"/>
                  </a:lnTo>
                  <a:lnTo>
                    <a:pt x="314" y="18"/>
                  </a:lnTo>
                  <a:lnTo>
                    <a:pt x="301" y="21"/>
                  </a:lnTo>
                  <a:lnTo>
                    <a:pt x="289" y="25"/>
                  </a:lnTo>
                  <a:lnTo>
                    <a:pt x="278" y="31"/>
                  </a:lnTo>
                  <a:lnTo>
                    <a:pt x="266" y="37"/>
                  </a:lnTo>
                  <a:lnTo>
                    <a:pt x="243" y="50"/>
                  </a:lnTo>
                  <a:lnTo>
                    <a:pt x="232" y="57"/>
                  </a:lnTo>
                  <a:lnTo>
                    <a:pt x="220" y="63"/>
                  </a:lnTo>
                  <a:lnTo>
                    <a:pt x="220" y="63"/>
                  </a:lnTo>
                  <a:lnTo>
                    <a:pt x="207" y="69"/>
                  </a:lnTo>
                  <a:lnTo>
                    <a:pt x="195" y="73"/>
                  </a:lnTo>
                  <a:lnTo>
                    <a:pt x="182" y="77"/>
                  </a:lnTo>
                  <a:lnTo>
                    <a:pt x="169" y="80"/>
                  </a:lnTo>
                  <a:lnTo>
                    <a:pt x="155" y="82"/>
                  </a:lnTo>
                  <a:lnTo>
                    <a:pt x="142" y="84"/>
                  </a:lnTo>
                  <a:lnTo>
                    <a:pt x="116" y="85"/>
                  </a:lnTo>
                  <a:lnTo>
                    <a:pt x="88" y="85"/>
                  </a:lnTo>
                  <a:lnTo>
                    <a:pt x="62" y="84"/>
                  </a:lnTo>
                  <a:lnTo>
                    <a:pt x="34" y="81"/>
                  </a:lnTo>
                  <a:lnTo>
                    <a:pt x="7" y="78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0" y="118"/>
                  </a:lnTo>
                  <a:lnTo>
                    <a:pt x="1" y="133"/>
                  </a:lnTo>
                  <a:lnTo>
                    <a:pt x="3" y="149"/>
                  </a:lnTo>
                  <a:lnTo>
                    <a:pt x="7" y="165"/>
                  </a:lnTo>
                  <a:lnTo>
                    <a:pt x="12" y="180"/>
                  </a:lnTo>
                  <a:lnTo>
                    <a:pt x="18" y="195"/>
                  </a:lnTo>
                  <a:lnTo>
                    <a:pt x="25" y="210"/>
                  </a:lnTo>
                  <a:lnTo>
                    <a:pt x="34" y="223"/>
                  </a:lnTo>
                  <a:lnTo>
                    <a:pt x="34" y="223"/>
                  </a:lnTo>
                  <a:lnTo>
                    <a:pt x="46" y="239"/>
                  </a:lnTo>
                  <a:lnTo>
                    <a:pt x="60" y="255"/>
                  </a:lnTo>
                  <a:lnTo>
                    <a:pt x="75" y="269"/>
                  </a:lnTo>
                  <a:lnTo>
                    <a:pt x="90" y="283"/>
                  </a:lnTo>
                  <a:lnTo>
                    <a:pt x="90" y="283"/>
                  </a:lnTo>
                  <a:lnTo>
                    <a:pt x="133" y="322"/>
                  </a:lnTo>
                  <a:lnTo>
                    <a:pt x="177" y="360"/>
                  </a:lnTo>
                  <a:lnTo>
                    <a:pt x="223" y="396"/>
                  </a:lnTo>
                  <a:lnTo>
                    <a:pt x="269" y="431"/>
                  </a:lnTo>
                  <a:lnTo>
                    <a:pt x="269" y="431"/>
                  </a:lnTo>
                  <a:lnTo>
                    <a:pt x="283" y="442"/>
                  </a:lnTo>
                  <a:lnTo>
                    <a:pt x="297" y="451"/>
                  </a:lnTo>
                  <a:lnTo>
                    <a:pt x="312" y="459"/>
                  </a:lnTo>
                  <a:lnTo>
                    <a:pt x="328" y="466"/>
                  </a:lnTo>
                  <a:lnTo>
                    <a:pt x="328" y="466"/>
                  </a:lnTo>
                  <a:lnTo>
                    <a:pt x="342" y="470"/>
                  </a:lnTo>
                  <a:lnTo>
                    <a:pt x="357" y="473"/>
                  </a:lnTo>
                  <a:lnTo>
                    <a:pt x="372" y="474"/>
                  </a:lnTo>
                  <a:lnTo>
                    <a:pt x="387" y="474"/>
                  </a:lnTo>
                  <a:lnTo>
                    <a:pt x="401" y="472"/>
                  </a:lnTo>
                  <a:lnTo>
                    <a:pt x="416" y="470"/>
                  </a:lnTo>
                  <a:lnTo>
                    <a:pt x="431" y="466"/>
                  </a:lnTo>
                  <a:lnTo>
                    <a:pt x="445" y="461"/>
                  </a:lnTo>
                  <a:lnTo>
                    <a:pt x="445" y="461"/>
                  </a:lnTo>
                  <a:lnTo>
                    <a:pt x="459" y="456"/>
                  </a:lnTo>
                  <a:lnTo>
                    <a:pt x="473" y="450"/>
                  </a:lnTo>
                  <a:lnTo>
                    <a:pt x="499" y="434"/>
                  </a:lnTo>
                  <a:lnTo>
                    <a:pt x="525" y="419"/>
                  </a:lnTo>
                  <a:lnTo>
                    <a:pt x="549" y="402"/>
                  </a:lnTo>
                  <a:lnTo>
                    <a:pt x="549" y="402"/>
                  </a:lnTo>
                  <a:lnTo>
                    <a:pt x="585" y="377"/>
                  </a:lnTo>
                  <a:lnTo>
                    <a:pt x="602" y="364"/>
                  </a:lnTo>
                  <a:lnTo>
                    <a:pt x="619" y="351"/>
                  </a:lnTo>
                  <a:lnTo>
                    <a:pt x="635" y="336"/>
                  </a:lnTo>
                  <a:lnTo>
                    <a:pt x="650" y="321"/>
                  </a:lnTo>
                  <a:lnTo>
                    <a:pt x="663" y="304"/>
                  </a:lnTo>
                  <a:lnTo>
                    <a:pt x="675" y="286"/>
                  </a:lnTo>
                  <a:lnTo>
                    <a:pt x="675" y="286"/>
                  </a:lnTo>
                  <a:lnTo>
                    <a:pt x="681" y="275"/>
                  </a:lnTo>
                  <a:lnTo>
                    <a:pt x="687" y="265"/>
                  </a:lnTo>
                  <a:lnTo>
                    <a:pt x="696" y="241"/>
                  </a:lnTo>
                  <a:lnTo>
                    <a:pt x="703" y="218"/>
                  </a:lnTo>
                  <a:lnTo>
                    <a:pt x="710" y="194"/>
                  </a:lnTo>
                  <a:lnTo>
                    <a:pt x="710" y="194"/>
                  </a:lnTo>
                  <a:lnTo>
                    <a:pt x="721" y="148"/>
                  </a:lnTo>
                  <a:lnTo>
                    <a:pt x="733" y="102"/>
                  </a:lnTo>
                  <a:lnTo>
                    <a:pt x="742" y="57"/>
                  </a:lnTo>
                  <a:lnTo>
                    <a:pt x="749" y="11"/>
                  </a:lnTo>
                  <a:lnTo>
                    <a:pt x="7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4" name="Freeform 172">
              <a:extLst>
                <a:ext uri="{FF2B5EF4-FFF2-40B4-BE49-F238E27FC236}">
                  <a16:creationId xmlns:a16="http://schemas.microsoft.com/office/drawing/2014/main" id="{DE68F40F-7985-D46E-DC08-518D5A047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" y="538"/>
              <a:ext cx="1550" cy="2520"/>
            </a:xfrm>
            <a:custGeom>
              <a:avLst/>
              <a:gdLst>
                <a:gd name="T0" fmla="*/ 1256 w 3100"/>
                <a:gd name="T1" fmla="*/ 4864 h 5038"/>
                <a:gd name="T2" fmla="*/ 861 w 3100"/>
                <a:gd name="T3" fmla="*/ 4888 h 5038"/>
                <a:gd name="T4" fmla="*/ 854 w 3100"/>
                <a:gd name="T5" fmla="*/ 5014 h 5038"/>
                <a:gd name="T6" fmla="*/ 655 w 3100"/>
                <a:gd name="T7" fmla="*/ 5037 h 5038"/>
                <a:gd name="T8" fmla="*/ 548 w 3100"/>
                <a:gd name="T9" fmla="*/ 5018 h 5038"/>
                <a:gd name="T10" fmla="*/ 518 w 3100"/>
                <a:gd name="T11" fmla="*/ 4974 h 5038"/>
                <a:gd name="T12" fmla="*/ 482 w 3100"/>
                <a:gd name="T13" fmla="*/ 4792 h 5038"/>
                <a:gd name="T14" fmla="*/ 475 w 3100"/>
                <a:gd name="T15" fmla="*/ 4480 h 5038"/>
                <a:gd name="T16" fmla="*/ 372 w 3100"/>
                <a:gd name="T17" fmla="*/ 3278 h 5038"/>
                <a:gd name="T18" fmla="*/ 274 w 3100"/>
                <a:gd name="T19" fmla="*/ 3210 h 5038"/>
                <a:gd name="T20" fmla="*/ 186 w 3100"/>
                <a:gd name="T21" fmla="*/ 3072 h 5038"/>
                <a:gd name="T22" fmla="*/ 97 w 3100"/>
                <a:gd name="T23" fmla="*/ 2844 h 5038"/>
                <a:gd name="T24" fmla="*/ 31 w 3100"/>
                <a:gd name="T25" fmla="*/ 2569 h 5038"/>
                <a:gd name="T26" fmla="*/ 1 w 3100"/>
                <a:gd name="T27" fmla="*/ 2286 h 5038"/>
                <a:gd name="T28" fmla="*/ 11 w 3100"/>
                <a:gd name="T29" fmla="*/ 2004 h 5038"/>
                <a:gd name="T30" fmla="*/ 50 w 3100"/>
                <a:gd name="T31" fmla="*/ 1764 h 5038"/>
                <a:gd name="T32" fmla="*/ 278 w 3100"/>
                <a:gd name="T33" fmla="*/ 995 h 5038"/>
                <a:gd name="T34" fmla="*/ 356 w 3100"/>
                <a:gd name="T35" fmla="*/ 794 h 5038"/>
                <a:gd name="T36" fmla="*/ 449 w 3100"/>
                <a:gd name="T37" fmla="*/ 670 h 5038"/>
                <a:gd name="T38" fmla="*/ 591 w 3100"/>
                <a:gd name="T39" fmla="*/ 554 h 5038"/>
                <a:gd name="T40" fmla="*/ 799 w 3100"/>
                <a:gd name="T41" fmla="*/ 442 h 5038"/>
                <a:gd name="T42" fmla="*/ 1160 w 3100"/>
                <a:gd name="T43" fmla="*/ 258 h 5038"/>
                <a:gd name="T44" fmla="*/ 1202 w 3100"/>
                <a:gd name="T45" fmla="*/ 138 h 5038"/>
                <a:gd name="T46" fmla="*/ 1228 w 3100"/>
                <a:gd name="T47" fmla="*/ 111 h 5038"/>
                <a:gd name="T48" fmla="*/ 1429 w 3100"/>
                <a:gd name="T49" fmla="*/ 237 h 5038"/>
                <a:gd name="T50" fmla="*/ 1517 w 3100"/>
                <a:gd name="T51" fmla="*/ 278 h 5038"/>
                <a:gd name="T52" fmla="*/ 1605 w 3100"/>
                <a:gd name="T53" fmla="*/ 266 h 5038"/>
                <a:gd name="T54" fmla="*/ 1745 w 3100"/>
                <a:gd name="T55" fmla="*/ 182 h 5038"/>
                <a:gd name="T56" fmla="*/ 1835 w 3100"/>
                <a:gd name="T57" fmla="*/ 91 h 5038"/>
                <a:gd name="T58" fmla="*/ 1902 w 3100"/>
                <a:gd name="T59" fmla="*/ 7 h 5038"/>
                <a:gd name="T60" fmla="*/ 2005 w 3100"/>
                <a:gd name="T61" fmla="*/ 123 h 5038"/>
                <a:gd name="T62" fmla="*/ 2049 w 3100"/>
                <a:gd name="T63" fmla="*/ 187 h 5038"/>
                <a:gd name="T64" fmla="*/ 2293 w 3100"/>
                <a:gd name="T65" fmla="*/ 288 h 5038"/>
                <a:gd name="T66" fmla="*/ 2448 w 3100"/>
                <a:gd name="T67" fmla="*/ 344 h 5038"/>
                <a:gd name="T68" fmla="*/ 2528 w 3100"/>
                <a:gd name="T69" fmla="*/ 406 h 5038"/>
                <a:gd name="T70" fmla="*/ 2601 w 3100"/>
                <a:gd name="T71" fmla="*/ 506 h 5038"/>
                <a:gd name="T72" fmla="*/ 2691 w 3100"/>
                <a:gd name="T73" fmla="*/ 758 h 5038"/>
                <a:gd name="T74" fmla="*/ 2769 w 3100"/>
                <a:gd name="T75" fmla="*/ 951 h 5038"/>
                <a:gd name="T76" fmla="*/ 2890 w 3100"/>
                <a:gd name="T77" fmla="*/ 1130 h 5038"/>
                <a:gd name="T78" fmla="*/ 2992 w 3100"/>
                <a:gd name="T79" fmla="*/ 1332 h 5038"/>
                <a:gd name="T80" fmla="*/ 3011 w 3100"/>
                <a:gd name="T81" fmla="*/ 1484 h 5038"/>
                <a:gd name="T82" fmla="*/ 3007 w 3100"/>
                <a:gd name="T83" fmla="*/ 1636 h 5038"/>
                <a:gd name="T84" fmla="*/ 2961 w 3100"/>
                <a:gd name="T85" fmla="*/ 1778 h 5038"/>
                <a:gd name="T86" fmla="*/ 2896 w 3100"/>
                <a:gd name="T87" fmla="*/ 1880 h 5038"/>
                <a:gd name="T88" fmla="*/ 2821 w 3100"/>
                <a:gd name="T89" fmla="*/ 1923 h 5038"/>
                <a:gd name="T90" fmla="*/ 2678 w 3100"/>
                <a:gd name="T91" fmla="*/ 1941 h 5038"/>
                <a:gd name="T92" fmla="*/ 2660 w 3100"/>
                <a:gd name="T93" fmla="*/ 3469 h 5038"/>
                <a:gd name="T94" fmla="*/ 2708 w 3100"/>
                <a:gd name="T95" fmla="*/ 3629 h 5038"/>
                <a:gd name="T96" fmla="*/ 2736 w 3100"/>
                <a:gd name="T97" fmla="*/ 3947 h 5038"/>
                <a:gd name="T98" fmla="*/ 2761 w 3100"/>
                <a:gd name="T99" fmla="*/ 4219 h 5038"/>
                <a:gd name="T100" fmla="*/ 2791 w 3100"/>
                <a:gd name="T101" fmla="*/ 4892 h 5038"/>
                <a:gd name="T102" fmla="*/ 2741 w 3100"/>
                <a:gd name="T103" fmla="*/ 4900 h 5038"/>
                <a:gd name="T104" fmla="*/ 2479 w 3100"/>
                <a:gd name="T105" fmla="*/ 4862 h 5038"/>
                <a:gd name="T106" fmla="*/ 2287 w 3100"/>
                <a:gd name="T107" fmla="*/ 4868 h 5038"/>
                <a:gd name="T108" fmla="*/ 1807 w 3100"/>
                <a:gd name="T109" fmla="*/ 4943 h 5038"/>
                <a:gd name="T110" fmla="*/ 1634 w 3100"/>
                <a:gd name="T111" fmla="*/ 4955 h 5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00" h="5038">
                  <a:moveTo>
                    <a:pt x="1434" y="4881"/>
                  </a:moveTo>
                  <a:lnTo>
                    <a:pt x="1434" y="4881"/>
                  </a:lnTo>
                  <a:lnTo>
                    <a:pt x="1399" y="4876"/>
                  </a:lnTo>
                  <a:lnTo>
                    <a:pt x="1363" y="4872"/>
                  </a:lnTo>
                  <a:lnTo>
                    <a:pt x="1328" y="4869"/>
                  </a:lnTo>
                  <a:lnTo>
                    <a:pt x="1292" y="4867"/>
                  </a:lnTo>
                  <a:lnTo>
                    <a:pt x="1256" y="4864"/>
                  </a:lnTo>
                  <a:lnTo>
                    <a:pt x="1220" y="4864"/>
                  </a:lnTo>
                  <a:lnTo>
                    <a:pt x="1184" y="4864"/>
                  </a:lnTo>
                  <a:lnTo>
                    <a:pt x="1148" y="4865"/>
                  </a:lnTo>
                  <a:lnTo>
                    <a:pt x="1076" y="4869"/>
                  </a:lnTo>
                  <a:lnTo>
                    <a:pt x="1004" y="4875"/>
                  </a:lnTo>
                  <a:lnTo>
                    <a:pt x="932" y="4881"/>
                  </a:lnTo>
                  <a:lnTo>
                    <a:pt x="861" y="4888"/>
                  </a:lnTo>
                  <a:lnTo>
                    <a:pt x="861" y="4888"/>
                  </a:lnTo>
                  <a:lnTo>
                    <a:pt x="831" y="4891"/>
                  </a:lnTo>
                  <a:lnTo>
                    <a:pt x="801" y="4895"/>
                  </a:lnTo>
                  <a:lnTo>
                    <a:pt x="823" y="4938"/>
                  </a:lnTo>
                  <a:lnTo>
                    <a:pt x="823" y="4938"/>
                  </a:lnTo>
                  <a:lnTo>
                    <a:pt x="839" y="4976"/>
                  </a:lnTo>
                  <a:lnTo>
                    <a:pt x="854" y="5014"/>
                  </a:lnTo>
                  <a:lnTo>
                    <a:pt x="776" y="5032"/>
                  </a:lnTo>
                  <a:lnTo>
                    <a:pt x="776" y="5032"/>
                  </a:lnTo>
                  <a:lnTo>
                    <a:pt x="752" y="5035"/>
                  </a:lnTo>
                  <a:lnTo>
                    <a:pt x="727" y="5037"/>
                  </a:lnTo>
                  <a:lnTo>
                    <a:pt x="704" y="5038"/>
                  </a:lnTo>
                  <a:lnTo>
                    <a:pt x="679" y="5038"/>
                  </a:lnTo>
                  <a:lnTo>
                    <a:pt x="655" y="5037"/>
                  </a:lnTo>
                  <a:lnTo>
                    <a:pt x="630" y="5035"/>
                  </a:lnTo>
                  <a:lnTo>
                    <a:pt x="607" y="5032"/>
                  </a:lnTo>
                  <a:lnTo>
                    <a:pt x="582" y="5029"/>
                  </a:lnTo>
                  <a:lnTo>
                    <a:pt x="582" y="5029"/>
                  </a:lnTo>
                  <a:lnTo>
                    <a:pt x="570" y="5026"/>
                  </a:lnTo>
                  <a:lnTo>
                    <a:pt x="558" y="5023"/>
                  </a:lnTo>
                  <a:lnTo>
                    <a:pt x="548" y="5018"/>
                  </a:lnTo>
                  <a:lnTo>
                    <a:pt x="543" y="5015"/>
                  </a:lnTo>
                  <a:lnTo>
                    <a:pt x="537" y="5011"/>
                  </a:lnTo>
                  <a:lnTo>
                    <a:pt x="537" y="5011"/>
                  </a:lnTo>
                  <a:lnTo>
                    <a:pt x="531" y="5002"/>
                  </a:lnTo>
                  <a:lnTo>
                    <a:pt x="526" y="4993"/>
                  </a:lnTo>
                  <a:lnTo>
                    <a:pt x="522" y="4984"/>
                  </a:lnTo>
                  <a:lnTo>
                    <a:pt x="518" y="4974"/>
                  </a:lnTo>
                  <a:lnTo>
                    <a:pt x="518" y="4974"/>
                  </a:lnTo>
                  <a:lnTo>
                    <a:pt x="510" y="4944"/>
                  </a:lnTo>
                  <a:lnTo>
                    <a:pt x="502" y="4915"/>
                  </a:lnTo>
                  <a:lnTo>
                    <a:pt x="496" y="4884"/>
                  </a:lnTo>
                  <a:lnTo>
                    <a:pt x="491" y="4853"/>
                  </a:lnTo>
                  <a:lnTo>
                    <a:pt x="485" y="4823"/>
                  </a:lnTo>
                  <a:lnTo>
                    <a:pt x="482" y="4792"/>
                  </a:lnTo>
                  <a:lnTo>
                    <a:pt x="479" y="4761"/>
                  </a:lnTo>
                  <a:lnTo>
                    <a:pt x="477" y="4730"/>
                  </a:lnTo>
                  <a:lnTo>
                    <a:pt x="474" y="4668"/>
                  </a:lnTo>
                  <a:lnTo>
                    <a:pt x="474" y="4605"/>
                  </a:lnTo>
                  <a:lnTo>
                    <a:pt x="474" y="4543"/>
                  </a:lnTo>
                  <a:lnTo>
                    <a:pt x="475" y="4480"/>
                  </a:lnTo>
                  <a:lnTo>
                    <a:pt x="475" y="4480"/>
                  </a:lnTo>
                  <a:lnTo>
                    <a:pt x="477" y="4283"/>
                  </a:lnTo>
                  <a:lnTo>
                    <a:pt x="478" y="4085"/>
                  </a:lnTo>
                  <a:lnTo>
                    <a:pt x="478" y="3888"/>
                  </a:lnTo>
                  <a:lnTo>
                    <a:pt x="477" y="3690"/>
                  </a:lnTo>
                  <a:lnTo>
                    <a:pt x="487" y="3611"/>
                  </a:lnTo>
                  <a:lnTo>
                    <a:pt x="487" y="3306"/>
                  </a:lnTo>
                  <a:lnTo>
                    <a:pt x="372" y="3278"/>
                  </a:lnTo>
                  <a:lnTo>
                    <a:pt x="372" y="3278"/>
                  </a:lnTo>
                  <a:lnTo>
                    <a:pt x="354" y="3270"/>
                  </a:lnTo>
                  <a:lnTo>
                    <a:pt x="337" y="3260"/>
                  </a:lnTo>
                  <a:lnTo>
                    <a:pt x="320" y="3250"/>
                  </a:lnTo>
                  <a:lnTo>
                    <a:pt x="304" y="3237"/>
                  </a:lnTo>
                  <a:lnTo>
                    <a:pt x="289" y="3224"/>
                  </a:lnTo>
                  <a:lnTo>
                    <a:pt x="274" y="3210"/>
                  </a:lnTo>
                  <a:lnTo>
                    <a:pt x="261" y="3194"/>
                  </a:lnTo>
                  <a:lnTo>
                    <a:pt x="249" y="3179"/>
                  </a:lnTo>
                  <a:lnTo>
                    <a:pt x="237" y="3163"/>
                  </a:lnTo>
                  <a:lnTo>
                    <a:pt x="225" y="3145"/>
                  </a:lnTo>
                  <a:lnTo>
                    <a:pt x="214" y="3127"/>
                  </a:lnTo>
                  <a:lnTo>
                    <a:pt x="204" y="3109"/>
                  </a:lnTo>
                  <a:lnTo>
                    <a:pt x="186" y="3072"/>
                  </a:lnTo>
                  <a:lnTo>
                    <a:pt x="168" y="3034"/>
                  </a:lnTo>
                  <a:lnTo>
                    <a:pt x="168" y="3034"/>
                  </a:lnTo>
                  <a:lnTo>
                    <a:pt x="152" y="2997"/>
                  </a:lnTo>
                  <a:lnTo>
                    <a:pt x="138" y="2960"/>
                  </a:lnTo>
                  <a:lnTo>
                    <a:pt x="123" y="2922"/>
                  </a:lnTo>
                  <a:lnTo>
                    <a:pt x="110" y="2883"/>
                  </a:lnTo>
                  <a:lnTo>
                    <a:pt x="97" y="2844"/>
                  </a:lnTo>
                  <a:lnTo>
                    <a:pt x="86" y="2805"/>
                  </a:lnTo>
                  <a:lnTo>
                    <a:pt x="75" y="2767"/>
                  </a:lnTo>
                  <a:lnTo>
                    <a:pt x="64" y="2728"/>
                  </a:lnTo>
                  <a:lnTo>
                    <a:pt x="54" y="2688"/>
                  </a:lnTo>
                  <a:lnTo>
                    <a:pt x="46" y="2649"/>
                  </a:lnTo>
                  <a:lnTo>
                    <a:pt x="38" y="2609"/>
                  </a:lnTo>
                  <a:lnTo>
                    <a:pt x="31" y="2569"/>
                  </a:lnTo>
                  <a:lnTo>
                    <a:pt x="24" y="2529"/>
                  </a:lnTo>
                  <a:lnTo>
                    <a:pt x="18" y="2489"/>
                  </a:lnTo>
                  <a:lnTo>
                    <a:pt x="13" y="2449"/>
                  </a:lnTo>
                  <a:lnTo>
                    <a:pt x="9" y="2408"/>
                  </a:lnTo>
                  <a:lnTo>
                    <a:pt x="6" y="2368"/>
                  </a:lnTo>
                  <a:lnTo>
                    <a:pt x="3" y="2327"/>
                  </a:lnTo>
                  <a:lnTo>
                    <a:pt x="1" y="2286"/>
                  </a:lnTo>
                  <a:lnTo>
                    <a:pt x="0" y="2247"/>
                  </a:lnTo>
                  <a:lnTo>
                    <a:pt x="0" y="2206"/>
                  </a:lnTo>
                  <a:lnTo>
                    <a:pt x="1" y="2165"/>
                  </a:lnTo>
                  <a:lnTo>
                    <a:pt x="2" y="2125"/>
                  </a:lnTo>
                  <a:lnTo>
                    <a:pt x="4" y="2084"/>
                  </a:lnTo>
                  <a:lnTo>
                    <a:pt x="7" y="2043"/>
                  </a:lnTo>
                  <a:lnTo>
                    <a:pt x="11" y="2004"/>
                  </a:lnTo>
                  <a:lnTo>
                    <a:pt x="15" y="1963"/>
                  </a:lnTo>
                  <a:lnTo>
                    <a:pt x="20" y="1923"/>
                  </a:lnTo>
                  <a:lnTo>
                    <a:pt x="27" y="1883"/>
                  </a:lnTo>
                  <a:lnTo>
                    <a:pt x="34" y="1843"/>
                  </a:lnTo>
                  <a:lnTo>
                    <a:pt x="42" y="1803"/>
                  </a:lnTo>
                  <a:lnTo>
                    <a:pt x="50" y="1764"/>
                  </a:lnTo>
                  <a:lnTo>
                    <a:pt x="50" y="1764"/>
                  </a:lnTo>
                  <a:lnTo>
                    <a:pt x="59" y="1726"/>
                  </a:lnTo>
                  <a:lnTo>
                    <a:pt x="68" y="1688"/>
                  </a:lnTo>
                  <a:lnTo>
                    <a:pt x="90" y="1612"/>
                  </a:lnTo>
                  <a:lnTo>
                    <a:pt x="111" y="1538"/>
                  </a:lnTo>
                  <a:lnTo>
                    <a:pt x="135" y="1463"/>
                  </a:lnTo>
                  <a:lnTo>
                    <a:pt x="135" y="1463"/>
                  </a:lnTo>
                  <a:lnTo>
                    <a:pt x="278" y="995"/>
                  </a:lnTo>
                  <a:lnTo>
                    <a:pt x="278" y="995"/>
                  </a:lnTo>
                  <a:lnTo>
                    <a:pt x="294" y="943"/>
                  </a:lnTo>
                  <a:lnTo>
                    <a:pt x="312" y="892"/>
                  </a:lnTo>
                  <a:lnTo>
                    <a:pt x="321" y="867"/>
                  </a:lnTo>
                  <a:lnTo>
                    <a:pt x="331" y="842"/>
                  </a:lnTo>
                  <a:lnTo>
                    <a:pt x="343" y="818"/>
                  </a:lnTo>
                  <a:lnTo>
                    <a:pt x="356" y="794"/>
                  </a:lnTo>
                  <a:lnTo>
                    <a:pt x="356" y="794"/>
                  </a:lnTo>
                  <a:lnTo>
                    <a:pt x="369" y="772"/>
                  </a:lnTo>
                  <a:lnTo>
                    <a:pt x="383" y="749"/>
                  </a:lnTo>
                  <a:lnTo>
                    <a:pt x="398" y="729"/>
                  </a:lnTo>
                  <a:lnTo>
                    <a:pt x="414" y="708"/>
                  </a:lnTo>
                  <a:lnTo>
                    <a:pt x="431" y="689"/>
                  </a:lnTo>
                  <a:lnTo>
                    <a:pt x="449" y="670"/>
                  </a:lnTo>
                  <a:lnTo>
                    <a:pt x="468" y="651"/>
                  </a:lnTo>
                  <a:lnTo>
                    <a:pt x="486" y="634"/>
                  </a:lnTo>
                  <a:lnTo>
                    <a:pt x="507" y="616"/>
                  </a:lnTo>
                  <a:lnTo>
                    <a:pt x="527" y="600"/>
                  </a:lnTo>
                  <a:lnTo>
                    <a:pt x="548" y="584"/>
                  </a:lnTo>
                  <a:lnTo>
                    <a:pt x="569" y="569"/>
                  </a:lnTo>
                  <a:lnTo>
                    <a:pt x="591" y="554"/>
                  </a:lnTo>
                  <a:lnTo>
                    <a:pt x="614" y="540"/>
                  </a:lnTo>
                  <a:lnTo>
                    <a:pt x="659" y="513"/>
                  </a:lnTo>
                  <a:lnTo>
                    <a:pt x="659" y="513"/>
                  </a:lnTo>
                  <a:lnTo>
                    <a:pt x="696" y="493"/>
                  </a:lnTo>
                  <a:lnTo>
                    <a:pt x="696" y="493"/>
                  </a:lnTo>
                  <a:lnTo>
                    <a:pt x="747" y="466"/>
                  </a:lnTo>
                  <a:lnTo>
                    <a:pt x="799" y="442"/>
                  </a:lnTo>
                  <a:lnTo>
                    <a:pt x="905" y="394"/>
                  </a:lnTo>
                  <a:lnTo>
                    <a:pt x="957" y="369"/>
                  </a:lnTo>
                  <a:lnTo>
                    <a:pt x="1009" y="345"/>
                  </a:lnTo>
                  <a:lnTo>
                    <a:pt x="1061" y="318"/>
                  </a:lnTo>
                  <a:lnTo>
                    <a:pt x="1110" y="291"/>
                  </a:lnTo>
                  <a:lnTo>
                    <a:pt x="1160" y="258"/>
                  </a:lnTo>
                  <a:lnTo>
                    <a:pt x="1160" y="258"/>
                  </a:lnTo>
                  <a:lnTo>
                    <a:pt x="1163" y="241"/>
                  </a:lnTo>
                  <a:lnTo>
                    <a:pt x="1169" y="223"/>
                  </a:lnTo>
                  <a:lnTo>
                    <a:pt x="1174" y="206"/>
                  </a:lnTo>
                  <a:lnTo>
                    <a:pt x="1180" y="189"/>
                  </a:lnTo>
                  <a:lnTo>
                    <a:pt x="1186" y="171"/>
                  </a:lnTo>
                  <a:lnTo>
                    <a:pt x="1194" y="155"/>
                  </a:lnTo>
                  <a:lnTo>
                    <a:pt x="1202" y="138"/>
                  </a:lnTo>
                  <a:lnTo>
                    <a:pt x="1210" y="122"/>
                  </a:lnTo>
                  <a:lnTo>
                    <a:pt x="1210" y="122"/>
                  </a:lnTo>
                  <a:lnTo>
                    <a:pt x="1213" y="118"/>
                  </a:lnTo>
                  <a:lnTo>
                    <a:pt x="1218" y="114"/>
                  </a:lnTo>
                  <a:lnTo>
                    <a:pt x="1223" y="111"/>
                  </a:lnTo>
                  <a:lnTo>
                    <a:pt x="1225" y="110"/>
                  </a:lnTo>
                  <a:lnTo>
                    <a:pt x="1228" y="111"/>
                  </a:lnTo>
                  <a:lnTo>
                    <a:pt x="1250" y="88"/>
                  </a:lnTo>
                  <a:lnTo>
                    <a:pt x="1250" y="88"/>
                  </a:lnTo>
                  <a:lnTo>
                    <a:pt x="1293" y="127"/>
                  </a:lnTo>
                  <a:lnTo>
                    <a:pt x="1337" y="165"/>
                  </a:lnTo>
                  <a:lnTo>
                    <a:pt x="1383" y="201"/>
                  </a:lnTo>
                  <a:lnTo>
                    <a:pt x="1429" y="237"/>
                  </a:lnTo>
                  <a:lnTo>
                    <a:pt x="1429" y="237"/>
                  </a:lnTo>
                  <a:lnTo>
                    <a:pt x="1443" y="247"/>
                  </a:lnTo>
                  <a:lnTo>
                    <a:pt x="1457" y="256"/>
                  </a:lnTo>
                  <a:lnTo>
                    <a:pt x="1472" y="264"/>
                  </a:lnTo>
                  <a:lnTo>
                    <a:pt x="1488" y="271"/>
                  </a:lnTo>
                  <a:lnTo>
                    <a:pt x="1488" y="271"/>
                  </a:lnTo>
                  <a:lnTo>
                    <a:pt x="1502" y="275"/>
                  </a:lnTo>
                  <a:lnTo>
                    <a:pt x="1517" y="278"/>
                  </a:lnTo>
                  <a:lnTo>
                    <a:pt x="1532" y="279"/>
                  </a:lnTo>
                  <a:lnTo>
                    <a:pt x="1547" y="279"/>
                  </a:lnTo>
                  <a:lnTo>
                    <a:pt x="1561" y="277"/>
                  </a:lnTo>
                  <a:lnTo>
                    <a:pt x="1576" y="275"/>
                  </a:lnTo>
                  <a:lnTo>
                    <a:pt x="1591" y="271"/>
                  </a:lnTo>
                  <a:lnTo>
                    <a:pt x="1605" y="266"/>
                  </a:lnTo>
                  <a:lnTo>
                    <a:pt x="1605" y="266"/>
                  </a:lnTo>
                  <a:lnTo>
                    <a:pt x="1619" y="261"/>
                  </a:lnTo>
                  <a:lnTo>
                    <a:pt x="1633" y="255"/>
                  </a:lnTo>
                  <a:lnTo>
                    <a:pt x="1659" y="240"/>
                  </a:lnTo>
                  <a:lnTo>
                    <a:pt x="1685" y="224"/>
                  </a:lnTo>
                  <a:lnTo>
                    <a:pt x="1709" y="207"/>
                  </a:lnTo>
                  <a:lnTo>
                    <a:pt x="1709" y="207"/>
                  </a:lnTo>
                  <a:lnTo>
                    <a:pt x="1745" y="182"/>
                  </a:lnTo>
                  <a:lnTo>
                    <a:pt x="1762" y="169"/>
                  </a:lnTo>
                  <a:lnTo>
                    <a:pt x="1779" y="156"/>
                  </a:lnTo>
                  <a:lnTo>
                    <a:pt x="1795" y="142"/>
                  </a:lnTo>
                  <a:lnTo>
                    <a:pt x="1810" y="126"/>
                  </a:lnTo>
                  <a:lnTo>
                    <a:pt x="1823" y="109"/>
                  </a:lnTo>
                  <a:lnTo>
                    <a:pt x="1835" y="91"/>
                  </a:lnTo>
                  <a:lnTo>
                    <a:pt x="1835" y="91"/>
                  </a:lnTo>
                  <a:lnTo>
                    <a:pt x="1841" y="80"/>
                  </a:lnTo>
                  <a:lnTo>
                    <a:pt x="1847" y="70"/>
                  </a:lnTo>
                  <a:lnTo>
                    <a:pt x="1856" y="47"/>
                  </a:lnTo>
                  <a:lnTo>
                    <a:pt x="1863" y="23"/>
                  </a:lnTo>
                  <a:lnTo>
                    <a:pt x="1870" y="0"/>
                  </a:lnTo>
                  <a:lnTo>
                    <a:pt x="1902" y="7"/>
                  </a:lnTo>
                  <a:lnTo>
                    <a:pt x="1902" y="7"/>
                  </a:lnTo>
                  <a:lnTo>
                    <a:pt x="1907" y="9"/>
                  </a:lnTo>
                  <a:lnTo>
                    <a:pt x="1912" y="11"/>
                  </a:lnTo>
                  <a:lnTo>
                    <a:pt x="1921" y="19"/>
                  </a:lnTo>
                  <a:lnTo>
                    <a:pt x="1929" y="27"/>
                  </a:lnTo>
                  <a:lnTo>
                    <a:pt x="1936" y="36"/>
                  </a:lnTo>
                  <a:lnTo>
                    <a:pt x="1936" y="36"/>
                  </a:lnTo>
                  <a:lnTo>
                    <a:pt x="2005" y="123"/>
                  </a:lnTo>
                  <a:lnTo>
                    <a:pt x="2018" y="146"/>
                  </a:lnTo>
                  <a:lnTo>
                    <a:pt x="2018" y="146"/>
                  </a:lnTo>
                  <a:lnTo>
                    <a:pt x="2023" y="158"/>
                  </a:lnTo>
                  <a:lnTo>
                    <a:pt x="2030" y="168"/>
                  </a:lnTo>
                  <a:lnTo>
                    <a:pt x="2039" y="178"/>
                  </a:lnTo>
                  <a:lnTo>
                    <a:pt x="2049" y="187"/>
                  </a:lnTo>
                  <a:lnTo>
                    <a:pt x="2049" y="187"/>
                  </a:lnTo>
                  <a:lnTo>
                    <a:pt x="2063" y="199"/>
                  </a:lnTo>
                  <a:lnTo>
                    <a:pt x="2078" y="209"/>
                  </a:lnTo>
                  <a:lnTo>
                    <a:pt x="2109" y="227"/>
                  </a:lnTo>
                  <a:lnTo>
                    <a:pt x="2227" y="280"/>
                  </a:lnTo>
                  <a:lnTo>
                    <a:pt x="2227" y="280"/>
                  </a:lnTo>
                  <a:lnTo>
                    <a:pt x="2261" y="282"/>
                  </a:lnTo>
                  <a:lnTo>
                    <a:pt x="2293" y="288"/>
                  </a:lnTo>
                  <a:lnTo>
                    <a:pt x="2326" y="294"/>
                  </a:lnTo>
                  <a:lnTo>
                    <a:pt x="2359" y="303"/>
                  </a:lnTo>
                  <a:lnTo>
                    <a:pt x="2389" y="314"/>
                  </a:lnTo>
                  <a:lnTo>
                    <a:pt x="2404" y="321"/>
                  </a:lnTo>
                  <a:lnTo>
                    <a:pt x="2420" y="328"/>
                  </a:lnTo>
                  <a:lnTo>
                    <a:pt x="2434" y="336"/>
                  </a:lnTo>
                  <a:lnTo>
                    <a:pt x="2448" y="344"/>
                  </a:lnTo>
                  <a:lnTo>
                    <a:pt x="2463" y="353"/>
                  </a:lnTo>
                  <a:lnTo>
                    <a:pt x="2477" y="362"/>
                  </a:lnTo>
                  <a:lnTo>
                    <a:pt x="2477" y="362"/>
                  </a:lnTo>
                  <a:lnTo>
                    <a:pt x="2492" y="373"/>
                  </a:lnTo>
                  <a:lnTo>
                    <a:pt x="2492" y="373"/>
                  </a:lnTo>
                  <a:lnTo>
                    <a:pt x="2510" y="390"/>
                  </a:lnTo>
                  <a:lnTo>
                    <a:pt x="2528" y="406"/>
                  </a:lnTo>
                  <a:lnTo>
                    <a:pt x="2545" y="423"/>
                  </a:lnTo>
                  <a:lnTo>
                    <a:pt x="2560" y="443"/>
                  </a:lnTo>
                  <a:lnTo>
                    <a:pt x="2560" y="443"/>
                  </a:lnTo>
                  <a:lnTo>
                    <a:pt x="2572" y="458"/>
                  </a:lnTo>
                  <a:lnTo>
                    <a:pt x="2582" y="473"/>
                  </a:lnTo>
                  <a:lnTo>
                    <a:pt x="2592" y="490"/>
                  </a:lnTo>
                  <a:lnTo>
                    <a:pt x="2601" y="506"/>
                  </a:lnTo>
                  <a:lnTo>
                    <a:pt x="2609" y="523"/>
                  </a:lnTo>
                  <a:lnTo>
                    <a:pt x="2618" y="540"/>
                  </a:lnTo>
                  <a:lnTo>
                    <a:pt x="2633" y="575"/>
                  </a:lnTo>
                  <a:lnTo>
                    <a:pt x="2646" y="610"/>
                  </a:lnTo>
                  <a:lnTo>
                    <a:pt x="2658" y="647"/>
                  </a:lnTo>
                  <a:lnTo>
                    <a:pt x="2680" y="721"/>
                  </a:lnTo>
                  <a:lnTo>
                    <a:pt x="2691" y="758"/>
                  </a:lnTo>
                  <a:lnTo>
                    <a:pt x="2702" y="795"/>
                  </a:lnTo>
                  <a:lnTo>
                    <a:pt x="2714" y="831"/>
                  </a:lnTo>
                  <a:lnTo>
                    <a:pt x="2729" y="867"/>
                  </a:lnTo>
                  <a:lnTo>
                    <a:pt x="2743" y="901"/>
                  </a:lnTo>
                  <a:lnTo>
                    <a:pt x="2751" y="919"/>
                  </a:lnTo>
                  <a:lnTo>
                    <a:pt x="2760" y="935"/>
                  </a:lnTo>
                  <a:lnTo>
                    <a:pt x="2769" y="951"/>
                  </a:lnTo>
                  <a:lnTo>
                    <a:pt x="2780" y="968"/>
                  </a:lnTo>
                  <a:lnTo>
                    <a:pt x="2791" y="983"/>
                  </a:lnTo>
                  <a:lnTo>
                    <a:pt x="2802" y="998"/>
                  </a:lnTo>
                  <a:lnTo>
                    <a:pt x="2854" y="1060"/>
                  </a:lnTo>
                  <a:lnTo>
                    <a:pt x="2854" y="1060"/>
                  </a:lnTo>
                  <a:lnTo>
                    <a:pt x="2871" y="1096"/>
                  </a:lnTo>
                  <a:lnTo>
                    <a:pt x="2890" y="1130"/>
                  </a:lnTo>
                  <a:lnTo>
                    <a:pt x="2927" y="1197"/>
                  </a:lnTo>
                  <a:lnTo>
                    <a:pt x="2945" y="1229"/>
                  </a:lnTo>
                  <a:lnTo>
                    <a:pt x="2962" y="1263"/>
                  </a:lnTo>
                  <a:lnTo>
                    <a:pt x="2977" y="1297"/>
                  </a:lnTo>
                  <a:lnTo>
                    <a:pt x="2985" y="1314"/>
                  </a:lnTo>
                  <a:lnTo>
                    <a:pt x="2992" y="1332"/>
                  </a:lnTo>
                  <a:lnTo>
                    <a:pt x="2992" y="1332"/>
                  </a:lnTo>
                  <a:lnTo>
                    <a:pt x="2997" y="1350"/>
                  </a:lnTo>
                  <a:lnTo>
                    <a:pt x="3001" y="1369"/>
                  </a:lnTo>
                  <a:lnTo>
                    <a:pt x="3004" y="1388"/>
                  </a:lnTo>
                  <a:lnTo>
                    <a:pt x="3007" y="1407"/>
                  </a:lnTo>
                  <a:lnTo>
                    <a:pt x="3010" y="1445"/>
                  </a:lnTo>
                  <a:lnTo>
                    <a:pt x="3011" y="1484"/>
                  </a:lnTo>
                  <a:lnTo>
                    <a:pt x="3011" y="1484"/>
                  </a:lnTo>
                  <a:lnTo>
                    <a:pt x="3012" y="1521"/>
                  </a:lnTo>
                  <a:lnTo>
                    <a:pt x="3013" y="1559"/>
                  </a:lnTo>
                  <a:lnTo>
                    <a:pt x="3012" y="1579"/>
                  </a:lnTo>
                  <a:lnTo>
                    <a:pt x="3011" y="1598"/>
                  </a:lnTo>
                  <a:lnTo>
                    <a:pt x="3009" y="1616"/>
                  </a:lnTo>
                  <a:lnTo>
                    <a:pt x="3007" y="1636"/>
                  </a:lnTo>
                  <a:lnTo>
                    <a:pt x="3007" y="1636"/>
                  </a:lnTo>
                  <a:lnTo>
                    <a:pt x="3003" y="1654"/>
                  </a:lnTo>
                  <a:lnTo>
                    <a:pt x="2999" y="1673"/>
                  </a:lnTo>
                  <a:lnTo>
                    <a:pt x="2994" y="1690"/>
                  </a:lnTo>
                  <a:lnTo>
                    <a:pt x="2989" y="1708"/>
                  </a:lnTo>
                  <a:lnTo>
                    <a:pt x="2975" y="1743"/>
                  </a:lnTo>
                  <a:lnTo>
                    <a:pt x="2961" y="1778"/>
                  </a:lnTo>
                  <a:lnTo>
                    <a:pt x="2961" y="1778"/>
                  </a:lnTo>
                  <a:lnTo>
                    <a:pt x="2948" y="1806"/>
                  </a:lnTo>
                  <a:lnTo>
                    <a:pt x="2941" y="1820"/>
                  </a:lnTo>
                  <a:lnTo>
                    <a:pt x="2934" y="1833"/>
                  </a:lnTo>
                  <a:lnTo>
                    <a:pt x="2925" y="1845"/>
                  </a:lnTo>
                  <a:lnTo>
                    <a:pt x="2916" y="1857"/>
                  </a:lnTo>
                  <a:lnTo>
                    <a:pt x="2906" y="1870"/>
                  </a:lnTo>
                  <a:lnTo>
                    <a:pt x="2896" y="1880"/>
                  </a:lnTo>
                  <a:lnTo>
                    <a:pt x="2896" y="1880"/>
                  </a:lnTo>
                  <a:lnTo>
                    <a:pt x="2885" y="1889"/>
                  </a:lnTo>
                  <a:lnTo>
                    <a:pt x="2872" y="1898"/>
                  </a:lnTo>
                  <a:lnTo>
                    <a:pt x="2861" y="1905"/>
                  </a:lnTo>
                  <a:lnTo>
                    <a:pt x="2848" y="1912"/>
                  </a:lnTo>
                  <a:lnTo>
                    <a:pt x="2835" y="1918"/>
                  </a:lnTo>
                  <a:lnTo>
                    <a:pt x="2821" y="1923"/>
                  </a:lnTo>
                  <a:lnTo>
                    <a:pt x="2808" y="1927"/>
                  </a:lnTo>
                  <a:lnTo>
                    <a:pt x="2794" y="1930"/>
                  </a:lnTo>
                  <a:lnTo>
                    <a:pt x="2765" y="1936"/>
                  </a:lnTo>
                  <a:lnTo>
                    <a:pt x="2736" y="1939"/>
                  </a:lnTo>
                  <a:lnTo>
                    <a:pt x="2706" y="1941"/>
                  </a:lnTo>
                  <a:lnTo>
                    <a:pt x="2678" y="1941"/>
                  </a:lnTo>
                  <a:lnTo>
                    <a:pt x="2678" y="1941"/>
                  </a:lnTo>
                  <a:lnTo>
                    <a:pt x="2635" y="1941"/>
                  </a:lnTo>
                  <a:lnTo>
                    <a:pt x="2647" y="1982"/>
                  </a:lnTo>
                  <a:lnTo>
                    <a:pt x="3100" y="3240"/>
                  </a:lnTo>
                  <a:lnTo>
                    <a:pt x="3083" y="3273"/>
                  </a:lnTo>
                  <a:lnTo>
                    <a:pt x="2867" y="3437"/>
                  </a:lnTo>
                  <a:lnTo>
                    <a:pt x="2827" y="3477"/>
                  </a:lnTo>
                  <a:lnTo>
                    <a:pt x="2660" y="3469"/>
                  </a:lnTo>
                  <a:lnTo>
                    <a:pt x="2674" y="3516"/>
                  </a:lnTo>
                  <a:lnTo>
                    <a:pt x="2674" y="3516"/>
                  </a:lnTo>
                  <a:lnTo>
                    <a:pt x="2681" y="3535"/>
                  </a:lnTo>
                  <a:lnTo>
                    <a:pt x="2688" y="3553"/>
                  </a:lnTo>
                  <a:lnTo>
                    <a:pt x="2694" y="3572"/>
                  </a:lnTo>
                  <a:lnTo>
                    <a:pt x="2699" y="3591"/>
                  </a:lnTo>
                  <a:lnTo>
                    <a:pt x="2708" y="3629"/>
                  </a:lnTo>
                  <a:lnTo>
                    <a:pt x="2715" y="3667"/>
                  </a:lnTo>
                  <a:lnTo>
                    <a:pt x="2720" y="3707"/>
                  </a:lnTo>
                  <a:lnTo>
                    <a:pt x="2725" y="3747"/>
                  </a:lnTo>
                  <a:lnTo>
                    <a:pt x="2728" y="3787"/>
                  </a:lnTo>
                  <a:lnTo>
                    <a:pt x="2730" y="3827"/>
                  </a:lnTo>
                  <a:lnTo>
                    <a:pt x="2733" y="3906"/>
                  </a:lnTo>
                  <a:lnTo>
                    <a:pt x="2736" y="3947"/>
                  </a:lnTo>
                  <a:lnTo>
                    <a:pt x="2738" y="3987"/>
                  </a:lnTo>
                  <a:lnTo>
                    <a:pt x="2742" y="4027"/>
                  </a:lnTo>
                  <a:lnTo>
                    <a:pt x="2747" y="4067"/>
                  </a:lnTo>
                  <a:lnTo>
                    <a:pt x="2754" y="4106"/>
                  </a:lnTo>
                  <a:lnTo>
                    <a:pt x="2762" y="4144"/>
                  </a:lnTo>
                  <a:lnTo>
                    <a:pt x="2761" y="4219"/>
                  </a:lnTo>
                  <a:lnTo>
                    <a:pt x="2761" y="4219"/>
                  </a:lnTo>
                  <a:lnTo>
                    <a:pt x="2796" y="4870"/>
                  </a:lnTo>
                  <a:lnTo>
                    <a:pt x="2796" y="4870"/>
                  </a:lnTo>
                  <a:lnTo>
                    <a:pt x="2796" y="4877"/>
                  </a:lnTo>
                  <a:lnTo>
                    <a:pt x="2794" y="4884"/>
                  </a:lnTo>
                  <a:lnTo>
                    <a:pt x="2794" y="4884"/>
                  </a:lnTo>
                  <a:lnTo>
                    <a:pt x="2793" y="4888"/>
                  </a:lnTo>
                  <a:lnTo>
                    <a:pt x="2791" y="4892"/>
                  </a:lnTo>
                  <a:lnTo>
                    <a:pt x="2788" y="4895"/>
                  </a:lnTo>
                  <a:lnTo>
                    <a:pt x="2786" y="4897"/>
                  </a:lnTo>
                  <a:lnTo>
                    <a:pt x="2779" y="4901"/>
                  </a:lnTo>
                  <a:lnTo>
                    <a:pt x="2771" y="4903"/>
                  </a:lnTo>
                  <a:lnTo>
                    <a:pt x="2764" y="4903"/>
                  </a:lnTo>
                  <a:lnTo>
                    <a:pt x="2756" y="4903"/>
                  </a:lnTo>
                  <a:lnTo>
                    <a:pt x="2741" y="4900"/>
                  </a:lnTo>
                  <a:lnTo>
                    <a:pt x="2741" y="4900"/>
                  </a:lnTo>
                  <a:lnTo>
                    <a:pt x="2697" y="4890"/>
                  </a:lnTo>
                  <a:lnTo>
                    <a:pt x="2654" y="4882"/>
                  </a:lnTo>
                  <a:lnTo>
                    <a:pt x="2610" y="4875"/>
                  </a:lnTo>
                  <a:lnTo>
                    <a:pt x="2567" y="4869"/>
                  </a:lnTo>
                  <a:lnTo>
                    <a:pt x="2523" y="4864"/>
                  </a:lnTo>
                  <a:lnTo>
                    <a:pt x="2479" y="4862"/>
                  </a:lnTo>
                  <a:lnTo>
                    <a:pt x="2434" y="4861"/>
                  </a:lnTo>
                  <a:lnTo>
                    <a:pt x="2390" y="4861"/>
                  </a:lnTo>
                  <a:lnTo>
                    <a:pt x="2390" y="4861"/>
                  </a:lnTo>
                  <a:lnTo>
                    <a:pt x="2354" y="4862"/>
                  </a:lnTo>
                  <a:lnTo>
                    <a:pt x="2320" y="4864"/>
                  </a:lnTo>
                  <a:lnTo>
                    <a:pt x="2320" y="4864"/>
                  </a:lnTo>
                  <a:lnTo>
                    <a:pt x="2287" y="4868"/>
                  </a:lnTo>
                  <a:lnTo>
                    <a:pt x="2256" y="4871"/>
                  </a:lnTo>
                  <a:lnTo>
                    <a:pt x="2191" y="4879"/>
                  </a:lnTo>
                  <a:lnTo>
                    <a:pt x="2127" y="4888"/>
                  </a:lnTo>
                  <a:lnTo>
                    <a:pt x="2063" y="4899"/>
                  </a:lnTo>
                  <a:lnTo>
                    <a:pt x="1935" y="4922"/>
                  </a:lnTo>
                  <a:lnTo>
                    <a:pt x="1871" y="4933"/>
                  </a:lnTo>
                  <a:lnTo>
                    <a:pt x="1807" y="4943"/>
                  </a:lnTo>
                  <a:lnTo>
                    <a:pt x="1807" y="4943"/>
                  </a:lnTo>
                  <a:lnTo>
                    <a:pt x="1757" y="4950"/>
                  </a:lnTo>
                  <a:lnTo>
                    <a:pt x="1731" y="4952"/>
                  </a:lnTo>
                  <a:lnTo>
                    <a:pt x="1706" y="4954"/>
                  </a:lnTo>
                  <a:lnTo>
                    <a:pt x="1706" y="4954"/>
                  </a:lnTo>
                  <a:lnTo>
                    <a:pt x="1669" y="4956"/>
                  </a:lnTo>
                  <a:lnTo>
                    <a:pt x="1634" y="4955"/>
                  </a:lnTo>
                  <a:lnTo>
                    <a:pt x="1616" y="4954"/>
                  </a:lnTo>
                  <a:lnTo>
                    <a:pt x="1598" y="4952"/>
                  </a:lnTo>
                  <a:lnTo>
                    <a:pt x="1581" y="4949"/>
                  </a:lnTo>
                  <a:lnTo>
                    <a:pt x="1562" y="4946"/>
                  </a:lnTo>
                  <a:lnTo>
                    <a:pt x="1434" y="4881"/>
                  </a:lnTo>
                  <a:close/>
                </a:path>
              </a:pathLst>
            </a:custGeom>
            <a:solidFill>
              <a:srgbClr val="FC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5" name="Freeform 173">
              <a:extLst>
                <a:ext uri="{FF2B5EF4-FFF2-40B4-BE49-F238E27FC236}">
                  <a16:creationId xmlns:a16="http://schemas.microsoft.com/office/drawing/2014/main" id="{E7A4343E-C506-653B-F11A-78E20A14B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" y="538"/>
              <a:ext cx="1550" cy="2520"/>
            </a:xfrm>
            <a:custGeom>
              <a:avLst/>
              <a:gdLst>
                <a:gd name="T0" fmla="*/ 1256 w 3100"/>
                <a:gd name="T1" fmla="*/ 4864 h 5038"/>
                <a:gd name="T2" fmla="*/ 861 w 3100"/>
                <a:gd name="T3" fmla="*/ 4888 h 5038"/>
                <a:gd name="T4" fmla="*/ 854 w 3100"/>
                <a:gd name="T5" fmla="*/ 5014 h 5038"/>
                <a:gd name="T6" fmla="*/ 655 w 3100"/>
                <a:gd name="T7" fmla="*/ 5037 h 5038"/>
                <a:gd name="T8" fmla="*/ 548 w 3100"/>
                <a:gd name="T9" fmla="*/ 5018 h 5038"/>
                <a:gd name="T10" fmla="*/ 518 w 3100"/>
                <a:gd name="T11" fmla="*/ 4974 h 5038"/>
                <a:gd name="T12" fmla="*/ 482 w 3100"/>
                <a:gd name="T13" fmla="*/ 4792 h 5038"/>
                <a:gd name="T14" fmla="*/ 475 w 3100"/>
                <a:gd name="T15" fmla="*/ 4480 h 5038"/>
                <a:gd name="T16" fmla="*/ 372 w 3100"/>
                <a:gd name="T17" fmla="*/ 3278 h 5038"/>
                <a:gd name="T18" fmla="*/ 274 w 3100"/>
                <a:gd name="T19" fmla="*/ 3210 h 5038"/>
                <a:gd name="T20" fmla="*/ 186 w 3100"/>
                <a:gd name="T21" fmla="*/ 3072 h 5038"/>
                <a:gd name="T22" fmla="*/ 97 w 3100"/>
                <a:gd name="T23" fmla="*/ 2844 h 5038"/>
                <a:gd name="T24" fmla="*/ 31 w 3100"/>
                <a:gd name="T25" fmla="*/ 2569 h 5038"/>
                <a:gd name="T26" fmla="*/ 1 w 3100"/>
                <a:gd name="T27" fmla="*/ 2286 h 5038"/>
                <a:gd name="T28" fmla="*/ 11 w 3100"/>
                <a:gd name="T29" fmla="*/ 2004 h 5038"/>
                <a:gd name="T30" fmla="*/ 50 w 3100"/>
                <a:gd name="T31" fmla="*/ 1764 h 5038"/>
                <a:gd name="T32" fmla="*/ 278 w 3100"/>
                <a:gd name="T33" fmla="*/ 995 h 5038"/>
                <a:gd name="T34" fmla="*/ 356 w 3100"/>
                <a:gd name="T35" fmla="*/ 794 h 5038"/>
                <a:gd name="T36" fmla="*/ 449 w 3100"/>
                <a:gd name="T37" fmla="*/ 670 h 5038"/>
                <a:gd name="T38" fmla="*/ 591 w 3100"/>
                <a:gd name="T39" fmla="*/ 554 h 5038"/>
                <a:gd name="T40" fmla="*/ 799 w 3100"/>
                <a:gd name="T41" fmla="*/ 442 h 5038"/>
                <a:gd name="T42" fmla="*/ 1160 w 3100"/>
                <a:gd name="T43" fmla="*/ 258 h 5038"/>
                <a:gd name="T44" fmla="*/ 1202 w 3100"/>
                <a:gd name="T45" fmla="*/ 138 h 5038"/>
                <a:gd name="T46" fmla="*/ 1228 w 3100"/>
                <a:gd name="T47" fmla="*/ 111 h 5038"/>
                <a:gd name="T48" fmla="*/ 1429 w 3100"/>
                <a:gd name="T49" fmla="*/ 237 h 5038"/>
                <a:gd name="T50" fmla="*/ 1517 w 3100"/>
                <a:gd name="T51" fmla="*/ 278 h 5038"/>
                <a:gd name="T52" fmla="*/ 1605 w 3100"/>
                <a:gd name="T53" fmla="*/ 266 h 5038"/>
                <a:gd name="T54" fmla="*/ 1745 w 3100"/>
                <a:gd name="T55" fmla="*/ 182 h 5038"/>
                <a:gd name="T56" fmla="*/ 1835 w 3100"/>
                <a:gd name="T57" fmla="*/ 91 h 5038"/>
                <a:gd name="T58" fmla="*/ 1902 w 3100"/>
                <a:gd name="T59" fmla="*/ 7 h 5038"/>
                <a:gd name="T60" fmla="*/ 2005 w 3100"/>
                <a:gd name="T61" fmla="*/ 123 h 5038"/>
                <a:gd name="T62" fmla="*/ 2049 w 3100"/>
                <a:gd name="T63" fmla="*/ 187 h 5038"/>
                <a:gd name="T64" fmla="*/ 2293 w 3100"/>
                <a:gd name="T65" fmla="*/ 288 h 5038"/>
                <a:gd name="T66" fmla="*/ 2448 w 3100"/>
                <a:gd name="T67" fmla="*/ 344 h 5038"/>
                <a:gd name="T68" fmla="*/ 2528 w 3100"/>
                <a:gd name="T69" fmla="*/ 406 h 5038"/>
                <a:gd name="T70" fmla="*/ 2601 w 3100"/>
                <a:gd name="T71" fmla="*/ 506 h 5038"/>
                <a:gd name="T72" fmla="*/ 2691 w 3100"/>
                <a:gd name="T73" fmla="*/ 758 h 5038"/>
                <a:gd name="T74" fmla="*/ 2769 w 3100"/>
                <a:gd name="T75" fmla="*/ 951 h 5038"/>
                <a:gd name="T76" fmla="*/ 2890 w 3100"/>
                <a:gd name="T77" fmla="*/ 1130 h 5038"/>
                <a:gd name="T78" fmla="*/ 2992 w 3100"/>
                <a:gd name="T79" fmla="*/ 1332 h 5038"/>
                <a:gd name="T80" fmla="*/ 3011 w 3100"/>
                <a:gd name="T81" fmla="*/ 1484 h 5038"/>
                <a:gd name="T82" fmla="*/ 3007 w 3100"/>
                <a:gd name="T83" fmla="*/ 1636 h 5038"/>
                <a:gd name="T84" fmla="*/ 2961 w 3100"/>
                <a:gd name="T85" fmla="*/ 1778 h 5038"/>
                <a:gd name="T86" fmla="*/ 2896 w 3100"/>
                <a:gd name="T87" fmla="*/ 1880 h 5038"/>
                <a:gd name="T88" fmla="*/ 2821 w 3100"/>
                <a:gd name="T89" fmla="*/ 1923 h 5038"/>
                <a:gd name="T90" fmla="*/ 2678 w 3100"/>
                <a:gd name="T91" fmla="*/ 1941 h 5038"/>
                <a:gd name="T92" fmla="*/ 2660 w 3100"/>
                <a:gd name="T93" fmla="*/ 3469 h 5038"/>
                <a:gd name="T94" fmla="*/ 2708 w 3100"/>
                <a:gd name="T95" fmla="*/ 3629 h 5038"/>
                <a:gd name="T96" fmla="*/ 2736 w 3100"/>
                <a:gd name="T97" fmla="*/ 3947 h 5038"/>
                <a:gd name="T98" fmla="*/ 2761 w 3100"/>
                <a:gd name="T99" fmla="*/ 4219 h 5038"/>
                <a:gd name="T100" fmla="*/ 2791 w 3100"/>
                <a:gd name="T101" fmla="*/ 4892 h 5038"/>
                <a:gd name="T102" fmla="*/ 2741 w 3100"/>
                <a:gd name="T103" fmla="*/ 4900 h 5038"/>
                <a:gd name="T104" fmla="*/ 2479 w 3100"/>
                <a:gd name="T105" fmla="*/ 4862 h 5038"/>
                <a:gd name="T106" fmla="*/ 2287 w 3100"/>
                <a:gd name="T107" fmla="*/ 4868 h 5038"/>
                <a:gd name="T108" fmla="*/ 1807 w 3100"/>
                <a:gd name="T109" fmla="*/ 4943 h 5038"/>
                <a:gd name="T110" fmla="*/ 1634 w 3100"/>
                <a:gd name="T111" fmla="*/ 4955 h 5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00" h="5038">
                  <a:moveTo>
                    <a:pt x="1434" y="4881"/>
                  </a:moveTo>
                  <a:lnTo>
                    <a:pt x="1434" y="4881"/>
                  </a:lnTo>
                  <a:lnTo>
                    <a:pt x="1399" y="4876"/>
                  </a:lnTo>
                  <a:lnTo>
                    <a:pt x="1363" y="4872"/>
                  </a:lnTo>
                  <a:lnTo>
                    <a:pt x="1328" y="4869"/>
                  </a:lnTo>
                  <a:lnTo>
                    <a:pt x="1292" y="4867"/>
                  </a:lnTo>
                  <a:lnTo>
                    <a:pt x="1256" y="4864"/>
                  </a:lnTo>
                  <a:lnTo>
                    <a:pt x="1220" y="4864"/>
                  </a:lnTo>
                  <a:lnTo>
                    <a:pt x="1184" y="4864"/>
                  </a:lnTo>
                  <a:lnTo>
                    <a:pt x="1148" y="4865"/>
                  </a:lnTo>
                  <a:lnTo>
                    <a:pt x="1076" y="4869"/>
                  </a:lnTo>
                  <a:lnTo>
                    <a:pt x="1004" y="4875"/>
                  </a:lnTo>
                  <a:lnTo>
                    <a:pt x="932" y="4881"/>
                  </a:lnTo>
                  <a:lnTo>
                    <a:pt x="861" y="4888"/>
                  </a:lnTo>
                  <a:lnTo>
                    <a:pt x="861" y="4888"/>
                  </a:lnTo>
                  <a:lnTo>
                    <a:pt x="831" y="4891"/>
                  </a:lnTo>
                  <a:lnTo>
                    <a:pt x="801" y="4895"/>
                  </a:lnTo>
                  <a:lnTo>
                    <a:pt x="823" y="4938"/>
                  </a:lnTo>
                  <a:lnTo>
                    <a:pt x="823" y="4938"/>
                  </a:lnTo>
                  <a:lnTo>
                    <a:pt x="839" y="4976"/>
                  </a:lnTo>
                  <a:lnTo>
                    <a:pt x="854" y="5014"/>
                  </a:lnTo>
                  <a:lnTo>
                    <a:pt x="776" y="5032"/>
                  </a:lnTo>
                  <a:lnTo>
                    <a:pt x="776" y="5032"/>
                  </a:lnTo>
                  <a:lnTo>
                    <a:pt x="752" y="5035"/>
                  </a:lnTo>
                  <a:lnTo>
                    <a:pt x="727" y="5037"/>
                  </a:lnTo>
                  <a:lnTo>
                    <a:pt x="704" y="5038"/>
                  </a:lnTo>
                  <a:lnTo>
                    <a:pt x="679" y="5038"/>
                  </a:lnTo>
                  <a:lnTo>
                    <a:pt x="655" y="5037"/>
                  </a:lnTo>
                  <a:lnTo>
                    <a:pt x="630" y="5035"/>
                  </a:lnTo>
                  <a:lnTo>
                    <a:pt x="607" y="5032"/>
                  </a:lnTo>
                  <a:lnTo>
                    <a:pt x="582" y="5029"/>
                  </a:lnTo>
                  <a:lnTo>
                    <a:pt x="582" y="5029"/>
                  </a:lnTo>
                  <a:lnTo>
                    <a:pt x="570" y="5026"/>
                  </a:lnTo>
                  <a:lnTo>
                    <a:pt x="558" y="5023"/>
                  </a:lnTo>
                  <a:lnTo>
                    <a:pt x="548" y="5018"/>
                  </a:lnTo>
                  <a:lnTo>
                    <a:pt x="543" y="5015"/>
                  </a:lnTo>
                  <a:lnTo>
                    <a:pt x="537" y="5011"/>
                  </a:lnTo>
                  <a:lnTo>
                    <a:pt x="537" y="5011"/>
                  </a:lnTo>
                  <a:lnTo>
                    <a:pt x="531" y="5002"/>
                  </a:lnTo>
                  <a:lnTo>
                    <a:pt x="526" y="4993"/>
                  </a:lnTo>
                  <a:lnTo>
                    <a:pt x="522" y="4984"/>
                  </a:lnTo>
                  <a:lnTo>
                    <a:pt x="518" y="4974"/>
                  </a:lnTo>
                  <a:lnTo>
                    <a:pt x="518" y="4974"/>
                  </a:lnTo>
                  <a:lnTo>
                    <a:pt x="510" y="4944"/>
                  </a:lnTo>
                  <a:lnTo>
                    <a:pt x="502" y="4915"/>
                  </a:lnTo>
                  <a:lnTo>
                    <a:pt x="496" y="4884"/>
                  </a:lnTo>
                  <a:lnTo>
                    <a:pt x="491" y="4853"/>
                  </a:lnTo>
                  <a:lnTo>
                    <a:pt x="485" y="4823"/>
                  </a:lnTo>
                  <a:lnTo>
                    <a:pt x="482" y="4792"/>
                  </a:lnTo>
                  <a:lnTo>
                    <a:pt x="479" y="4761"/>
                  </a:lnTo>
                  <a:lnTo>
                    <a:pt x="477" y="4730"/>
                  </a:lnTo>
                  <a:lnTo>
                    <a:pt x="474" y="4668"/>
                  </a:lnTo>
                  <a:lnTo>
                    <a:pt x="474" y="4605"/>
                  </a:lnTo>
                  <a:lnTo>
                    <a:pt x="474" y="4543"/>
                  </a:lnTo>
                  <a:lnTo>
                    <a:pt x="475" y="4480"/>
                  </a:lnTo>
                  <a:lnTo>
                    <a:pt x="475" y="4480"/>
                  </a:lnTo>
                  <a:lnTo>
                    <a:pt x="477" y="4283"/>
                  </a:lnTo>
                  <a:lnTo>
                    <a:pt x="478" y="4085"/>
                  </a:lnTo>
                  <a:lnTo>
                    <a:pt x="478" y="3888"/>
                  </a:lnTo>
                  <a:lnTo>
                    <a:pt x="477" y="3690"/>
                  </a:lnTo>
                  <a:lnTo>
                    <a:pt x="487" y="3611"/>
                  </a:lnTo>
                  <a:lnTo>
                    <a:pt x="487" y="3306"/>
                  </a:lnTo>
                  <a:lnTo>
                    <a:pt x="372" y="3278"/>
                  </a:lnTo>
                  <a:lnTo>
                    <a:pt x="372" y="3278"/>
                  </a:lnTo>
                  <a:lnTo>
                    <a:pt x="354" y="3270"/>
                  </a:lnTo>
                  <a:lnTo>
                    <a:pt x="337" y="3260"/>
                  </a:lnTo>
                  <a:lnTo>
                    <a:pt x="320" y="3250"/>
                  </a:lnTo>
                  <a:lnTo>
                    <a:pt x="304" y="3237"/>
                  </a:lnTo>
                  <a:lnTo>
                    <a:pt x="289" y="3224"/>
                  </a:lnTo>
                  <a:lnTo>
                    <a:pt x="274" y="3210"/>
                  </a:lnTo>
                  <a:lnTo>
                    <a:pt x="261" y="3194"/>
                  </a:lnTo>
                  <a:lnTo>
                    <a:pt x="249" y="3179"/>
                  </a:lnTo>
                  <a:lnTo>
                    <a:pt x="237" y="3163"/>
                  </a:lnTo>
                  <a:lnTo>
                    <a:pt x="225" y="3145"/>
                  </a:lnTo>
                  <a:lnTo>
                    <a:pt x="214" y="3127"/>
                  </a:lnTo>
                  <a:lnTo>
                    <a:pt x="204" y="3109"/>
                  </a:lnTo>
                  <a:lnTo>
                    <a:pt x="186" y="3072"/>
                  </a:lnTo>
                  <a:lnTo>
                    <a:pt x="168" y="3034"/>
                  </a:lnTo>
                  <a:lnTo>
                    <a:pt x="168" y="3034"/>
                  </a:lnTo>
                  <a:lnTo>
                    <a:pt x="152" y="2997"/>
                  </a:lnTo>
                  <a:lnTo>
                    <a:pt x="138" y="2960"/>
                  </a:lnTo>
                  <a:lnTo>
                    <a:pt x="123" y="2922"/>
                  </a:lnTo>
                  <a:lnTo>
                    <a:pt x="110" y="2883"/>
                  </a:lnTo>
                  <a:lnTo>
                    <a:pt x="97" y="2844"/>
                  </a:lnTo>
                  <a:lnTo>
                    <a:pt x="86" y="2805"/>
                  </a:lnTo>
                  <a:lnTo>
                    <a:pt x="75" y="2767"/>
                  </a:lnTo>
                  <a:lnTo>
                    <a:pt x="64" y="2728"/>
                  </a:lnTo>
                  <a:lnTo>
                    <a:pt x="54" y="2688"/>
                  </a:lnTo>
                  <a:lnTo>
                    <a:pt x="46" y="2649"/>
                  </a:lnTo>
                  <a:lnTo>
                    <a:pt x="38" y="2609"/>
                  </a:lnTo>
                  <a:lnTo>
                    <a:pt x="31" y="2569"/>
                  </a:lnTo>
                  <a:lnTo>
                    <a:pt x="24" y="2529"/>
                  </a:lnTo>
                  <a:lnTo>
                    <a:pt x="18" y="2489"/>
                  </a:lnTo>
                  <a:lnTo>
                    <a:pt x="13" y="2449"/>
                  </a:lnTo>
                  <a:lnTo>
                    <a:pt x="9" y="2408"/>
                  </a:lnTo>
                  <a:lnTo>
                    <a:pt x="6" y="2368"/>
                  </a:lnTo>
                  <a:lnTo>
                    <a:pt x="3" y="2327"/>
                  </a:lnTo>
                  <a:lnTo>
                    <a:pt x="1" y="2286"/>
                  </a:lnTo>
                  <a:lnTo>
                    <a:pt x="0" y="2247"/>
                  </a:lnTo>
                  <a:lnTo>
                    <a:pt x="0" y="2206"/>
                  </a:lnTo>
                  <a:lnTo>
                    <a:pt x="1" y="2165"/>
                  </a:lnTo>
                  <a:lnTo>
                    <a:pt x="2" y="2125"/>
                  </a:lnTo>
                  <a:lnTo>
                    <a:pt x="4" y="2084"/>
                  </a:lnTo>
                  <a:lnTo>
                    <a:pt x="7" y="2043"/>
                  </a:lnTo>
                  <a:lnTo>
                    <a:pt x="11" y="2004"/>
                  </a:lnTo>
                  <a:lnTo>
                    <a:pt x="15" y="1963"/>
                  </a:lnTo>
                  <a:lnTo>
                    <a:pt x="20" y="1923"/>
                  </a:lnTo>
                  <a:lnTo>
                    <a:pt x="27" y="1883"/>
                  </a:lnTo>
                  <a:lnTo>
                    <a:pt x="34" y="1843"/>
                  </a:lnTo>
                  <a:lnTo>
                    <a:pt x="42" y="1803"/>
                  </a:lnTo>
                  <a:lnTo>
                    <a:pt x="50" y="1764"/>
                  </a:lnTo>
                  <a:lnTo>
                    <a:pt x="50" y="1764"/>
                  </a:lnTo>
                  <a:lnTo>
                    <a:pt x="59" y="1726"/>
                  </a:lnTo>
                  <a:lnTo>
                    <a:pt x="68" y="1688"/>
                  </a:lnTo>
                  <a:lnTo>
                    <a:pt x="90" y="1612"/>
                  </a:lnTo>
                  <a:lnTo>
                    <a:pt x="111" y="1538"/>
                  </a:lnTo>
                  <a:lnTo>
                    <a:pt x="135" y="1463"/>
                  </a:lnTo>
                  <a:lnTo>
                    <a:pt x="135" y="1463"/>
                  </a:lnTo>
                  <a:lnTo>
                    <a:pt x="278" y="995"/>
                  </a:lnTo>
                  <a:lnTo>
                    <a:pt x="278" y="995"/>
                  </a:lnTo>
                  <a:lnTo>
                    <a:pt x="294" y="943"/>
                  </a:lnTo>
                  <a:lnTo>
                    <a:pt x="312" y="892"/>
                  </a:lnTo>
                  <a:lnTo>
                    <a:pt x="321" y="867"/>
                  </a:lnTo>
                  <a:lnTo>
                    <a:pt x="331" y="842"/>
                  </a:lnTo>
                  <a:lnTo>
                    <a:pt x="343" y="818"/>
                  </a:lnTo>
                  <a:lnTo>
                    <a:pt x="356" y="794"/>
                  </a:lnTo>
                  <a:lnTo>
                    <a:pt x="356" y="794"/>
                  </a:lnTo>
                  <a:lnTo>
                    <a:pt x="369" y="772"/>
                  </a:lnTo>
                  <a:lnTo>
                    <a:pt x="383" y="749"/>
                  </a:lnTo>
                  <a:lnTo>
                    <a:pt x="398" y="729"/>
                  </a:lnTo>
                  <a:lnTo>
                    <a:pt x="414" y="708"/>
                  </a:lnTo>
                  <a:lnTo>
                    <a:pt x="431" y="689"/>
                  </a:lnTo>
                  <a:lnTo>
                    <a:pt x="449" y="670"/>
                  </a:lnTo>
                  <a:lnTo>
                    <a:pt x="468" y="651"/>
                  </a:lnTo>
                  <a:lnTo>
                    <a:pt x="486" y="634"/>
                  </a:lnTo>
                  <a:lnTo>
                    <a:pt x="507" y="616"/>
                  </a:lnTo>
                  <a:lnTo>
                    <a:pt x="527" y="600"/>
                  </a:lnTo>
                  <a:lnTo>
                    <a:pt x="548" y="584"/>
                  </a:lnTo>
                  <a:lnTo>
                    <a:pt x="569" y="569"/>
                  </a:lnTo>
                  <a:lnTo>
                    <a:pt x="591" y="554"/>
                  </a:lnTo>
                  <a:lnTo>
                    <a:pt x="614" y="540"/>
                  </a:lnTo>
                  <a:lnTo>
                    <a:pt x="659" y="513"/>
                  </a:lnTo>
                  <a:lnTo>
                    <a:pt x="659" y="513"/>
                  </a:lnTo>
                  <a:lnTo>
                    <a:pt x="696" y="493"/>
                  </a:lnTo>
                  <a:lnTo>
                    <a:pt x="696" y="493"/>
                  </a:lnTo>
                  <a:lnTo>
                    <a:pt x="747" y="466"/>
                  </a:lnTo>
                  <a:lnTo>
                    <a:pt x="799" y="442"/>
                  </a:lnTo>
                  <a:lnTo>
                    <a:pt x="905" y="394"/>
                  </a:lnTo>
                  <a:lnTo>
                    <a:pt x="957" y="369"/>
                  </a:lnTo>
                  <a:lnTo>
                    <a:pt x="1009" y="345"/>
                  </a:lnTo>
                  <a:lnTo>
                    <a:pt x="1061" y="318"/>
                  </a:lnTo>
                  <a:lnTo>
                    <a:pt x="1110" y="291"/>
                  </a:lnTo>
                  <a:lnTo>
                    <a:pt x="1160" y="258"/>
                  </a:lnTo>
                  <a:lnTo>
                    <a:pt x="1160" y="258"/>
                  </a:lnTo>
                  <a:lnTo>
                    <a:pt x="1163" y="241"/>
                  </a:lnTo>
                  <a:lnTo>
                    <a:pt x="1169" y="223"/>
                  </a:lnTo>
                  <a:lnTo>
                    <a:pt x="1174" y="206"/>
                  </a:lnTo>
                  <a:lnTo>
                    <a:pt x="1180" y="189"/>
                  </a:lnTo>
                  <a:lnTo>
                    <a:pt x="1186" y="171"/>
                  </a:lnTo>
                  <a:lnTo>
                    <a:pt x="1194" y="155"/>
                  </a:lnTo>
                  <a:lnTo>
                    <a:pt x="1202" y="138"/>
                  </a:lnTo>
                  <a:lnTo>
                    <a:pt x="1210" y="122"/>
                  </a:lnTo>
                  <a:lnTo>
                    <a:pt x="1210" y="122"/>
                  </a:lnTo>
                  <a:lnTo>
                    <a:pt x="1213" y="118"/>
                  </a:lnTo>
                  <a:lnTo>
                    <a:pt x="1218" y="114"/>
                  </a:lnTo>
                  <a:lnTo>
                    <a:pt x="1223" y="111"/>
                  </a:lnTo>
                  <a:lnTo>
                    <a:pt x="1225" y="110"/>
                  </a:lnTo>
                  <a:lnTo>
                    <a:pt x="1228" y="111"/>
                  </a:lnTo>
                  <a:lnTo>
                    <a:pt x="1250" y="88"/>
                  </a:lnTo>
                  <a:lnTo>
                    <a:pt x="1250" y="88"/>
                  </a:lnTo>
                  <a:lnTo>
                    <a:pt x="1293" y="127"/>
                  </a:lnTo>
                  <a:lnTo>
                    <a:pt x="1337" y="165"/>
                  </a:lnTo>
                  <a:lnTo>
                    <a:pt x="1383" y="201"/>
                  </a:lnTo>
                  <a:lnTo>
                    <a:pt x="1429" y="237"/>
                  </a:lnTo>
                  <a:lnTo>
                    <a:pt x="1429" y="237"/>
                  </a:lnTo>
                  <a:lnTo>
                    <a:pt x="1443" y="247"/>
                  </a:lnTo>
                  <a:lnTo>
                    <a:pt x="1457" y="256"/>
                  </a:lnTo>
                  <a:lnTo>
                    <a:pt x="1472" y="264"/>
                  </a:lnTo>
                  <a:lnTo>
                    <a:pt x="1488" y="271"/>
                  </a:lnTo>
                  <a:lnTo>
                    <a:pt x="1488" y="271"/>
                  </a:lnTo>
                  <a:lnTo>
                    <a:pt x="1502" y="275"/>
                  </a:lnTo>
                  <a:lnTo>
                    <a:pt x="1517" y="278"/>
                  </a:lnTo>
                  <a:lnTo>
                    <a:pt x="1532" y="279"/>
                  </a:lnTo>
                  <a:lnTo>
                    <a:pt x="1547" y="279"/>
                  </a:lnTo>
                  <a:lnTo>
                    <a:pt x="1561" y="277"/>
                  </a:lnTo>
                  <a:lnTo>
                    <a:pt x="1576" y="275"/>
                  </a:lnTo>
                  <a:lnTo>
                    <a:pt x="1591" y="271"/>
                  </a:lnTo>
                  <a:lnTo>
                    <a:pt x="1605" y="266"/>
                  </a:lnTo>
                  <a:lnTo>
                    <a:pt x="1605" y="266"/>
                  </a:lnTo>
                  <a:lnTo>
                    <a:pt x="1619" y="261"/>
                  </a:lnTo>
                  <a:lnTo>
                    <a:pt x="1633" y="255"/>
                  </a:lnTo>
                  <a:lnTo>
                    <a:pt x="1659" y="240"/>
                  </a:lnTo>
                  <a:lnTo>
                    <a:pt x="1685" y="224"/>
                  </a:lnTo>
                  <a:lnTo>
                    <a:pt x="1709" y="207"/>
                  </a:lnTo>
                  <a:lnTo>
                    <a:pt x="1709" y="207"/>
                  </a:lnTo>
                  <a:lnTo>
                    <a:pt x="1745" y="182"/>
                  </a:lnTo>
                  <a:lnTo>
                    <a:pt x="1762" y="169"/>
                  </a:lnTo>
                  <a:lnTo>
                    <a:pt x="1779" y="156"/>
                  </a:lnTo>
                  <a:lnTo>
                    <a:pt x="1795" y="142"/>
                  </a:lnTo>
                  <a:lnTo>
                    <a:pt x="1810" y="126"/>
                  </a:lnTo>
                  <a:lnTo>
                    <a:pt x="1823" y="109"/>
                  </a:lnTo>
                  <a:lnTo>
                    <a:pt x="1835" y="91"/>
                  </a:lnTo>
                  <a:lnTo>
                    <a:pt x="1835" y="91"/>
                  </a:lnTo>
                  <a:lnTo>
                    <a:pt x="1841" y="80"/>
                  </a:lnTo>
                  <a:lnTo>
                    <a:pt x="1847" y="70"/>
                  </a:lnTo>
                  <a:lnTo>
                    <a:pt x="1856" y="47"/>
                  </a:lnTo>
                  <a:lnTo>
                    <a:pt x="1863" y="23"/>
                  </a:lnTo>
                  <a:lnTo>
                    <a:pt x="1870" y="0"/>
                  </a:lnTo>
                  <a:lnTo>
                    <a:pt x="1902" y="7"/>
                  </a:lnTo>
                  <a:lnTo>
                    <a:pt x="1902" y="7"/>
                  </a:lnTo>
                  <a:lnTo>
                    <a:pt x="1907" y="9"/>
                  </a:lnTo>
                  <a:lnTo>
                    <a:pt x="1912" y="11"/>
                  </a:lnTo>
                  <a:lnTo>
                    <a:pt x="1921" y="19"/>
                  </a:lnTo>
                  <a:lnTo>
                    <a:pt x="1929" y="27"/>
                  </a:lnTo>
                  <a:lnTo>
                    <a:pt x="1936" y="36"/>
                  </a:lnTo>
                  <a:lnTo>
                    <a:pt x="1936" y="36"/>
                  </a:lnTo>
                  <a:lnTo>
                    <a:pt x="2005" y="123"/>
                  </a:lnTo>
                  <a:lnTo>
                    <a:pt x="2018" y="146"/>
                  </a:lnTo>
                  <a:lnTo>
                    <a:pt x="2018" y="146"/>
                  </a:lnTo>
                  <a:lnTo>
                    <a:pt x="2023" y="158"/>
                  </a:lnTo>
                  <a:lnTo>
                    <a:pt x="2030" y="168"/>
                  </a:lnTo>
                  <a:lnTo>
                    <a:pt x="2039" y="178"/>
                  </a:lnTo>
                  <a:lnTo>
                    <a:pt x="2049" y="187"/>
                  </a:lnTo>
                  <a:lnTo>
                    <a:pt x="2049" y="187"/>
                  </a:lnTo>
                  <a:lnTo>
                    <a:pt x="2063" y="199"/>
                  </a:lnTo>
                  <a:lnTo>
                    <a:pt x="2078" y="209"/>
                  </a:lnTo>
                  <a:lnTo>
                    <a:pt x="2109" y="227"/>
                  </a:lnTo>
                  <a:lnTo>
                    <a:pt x="2227" y="280"/>
                  </a:lnTo>
                  <a:lnTo>
                    <a:pt x="2227" y="280"/>
                  </a:lnTo>
                  <a:lnTo>
                    <a:pt x="2261" y="282"/>
                  </a:lnTo>
                  <a:lnTo>
                    <a:pt x="2293" y="288"/>
                  </a:lnTo>
                  <a:lnTo>
                    <a:pt x="2326" y="294"/>
                  </a:lnTo>
                  <a:lnTo>
                    <a:pt x="2359" y="303"/>
                  </a:lnTo>
                  <a:lnTo>
                    <a:pt x="2389" y="314"/>
                  </a:lnTo>
                  <a:lnTo>
                    <a:pt x="2404" y="321"/>
                  </a:lnTo>
                  <a:lnTo>
                    <a:pt x="2420" y="328"/>
                  </a:lnTo>
                  <a:lnTo>
                    <a:pt x="2434" y="336"/>
                  </a:lnTo>
                  <a:lnTo>
                    <a:pt x="2448" y="344"/>
                  </a:lnTo>
                  <a:lnTo>
                    <a:pt x="2463" y="353"/>
                  </a:lnTo>
                  <a:lnTo>
                    <a:pt x="2477" y="362"/>
                  </a:lnTo>
                  <a:lnTo>
                    <a:pt x="2477" y="362"/>
                  </a:lnTo>
                  <a:lnTo>
                    <a:pt x="2492" y="373"/>
                  </a:lnTo>
                  <a:lnTo>
                    <a:pt x="2492" y="373"/>
                  </a:lnTo>
                  <a:lnTo>
                    <a:pt x="2510" y="390"/>
                  </a:lnTo>
                  <a:lnTo>
                    <a:pt x="2528" y="406"/>
                  </a:lnTo>
                  <a:lnTo>
                    <a:pt x="2545" y="423"/>
                  </a:lnTo>
                  <a:lnTo>
                    <a:pt x="2560" y="443"/>
                  </a:lnTo>
                  <a:lnTo>
                    <a:pt x="2560" y="443"/>
                  </a:lnTo>
                  <a:lnTo>
                    <a:pt x="2572" y="458"/>
                  </a:lnTo>
                  <a:lnTo>
                    <a:pt x="2582" y="473"/>
                  </a:lnTo>
                  <a:lnTo>
                    <a:pt x="2592" y="490"/>
                  </a:lnTo>
                  <a:lnTo>
                    <a:pt x="2601" y="506"/>
                  </a:lnTo>
                  <a:lnTo>
                    <a:pt x="2609" y="523"/>
                  </a:lnTo>
                  <a:lnTo>
                    <a:pt x="2618" y="540"/>
                  </a:lnTo>
                  <a:lnTo>
                    <a:pt x="2633" y="575"/>
                  </a:lnTo>
                  <a:lnTo>
                    <a:pt x="2646" y="610"/>
                  </a:lnTo>
                  <a:lnTo>
                    <a:pt x="2658" y="647"/>
                  </a:lnTo>
                  <a:lnTo>
                    <a:pt x="2680" y="721"/>
                  </a:lnTo>
                  <a:lnTo>
                    <a:pt x="2691" y="758"/>
                  </a:lnTo>
                  <a:lnTo>
                    <a:pt x="2702" y="795"/>
                  </a:lnTo>
                  <a:lnTo>
                    <a:pt x="2714" y="831"/>
                  </a:lnTo>
                  <a:lnTo>
                    <a:pt x="2729" y="867"/>
                  </a:lnTo>
                  <a:lnTo>
                    <a:pt x="2743" y="901"/>
                  </a:lnTo>
                  <a:lnTo>
                    <a:pt x="2751" y="919"/>
                  </a:lnTo>
                  <a:lnTo>
                    <a:pt x="2760" y="935"/>
                  </a:lnTo>
                  <a:lnTo>
                    <a:pt x="2769" y="951"/>
                  </a:lnTo>
                  <a:lnTo>
                    <a:pt x="2780" y="968"/>
                  </a:lnTo>
                  <a:lnTo>
                    <a:pt x="2791" y="983"/>
                  </a:lnTo>
                  <a:lnTo>
                    <a:pt x="2802" y="998"/>
                  </a:lnTo>
                  <a:lnTo>
                    <a:pt x="2854" y="1060"/>
                  </a:lnTo>
                  <a:lnTo>
                    <a:pt x="2854" y="1060"/>
                  </a:lnTo>
                  <a:lnTo>
                    <a:pt x="2871" y="1096"/>
                  </a:lnTo>
                  <a:lnTo>
                    <a:pt x="2890" y="1130"/>
                  </a:lnTo>
                  <a:lnTo>
                    <a:pt x="2927" y="1197"/>
                  </a:lnTo>
                  <a:lnTo>
                    <a:pt x="2945" y="1229"/>
                  </a:lnTo>
                  <a:lnTo>
                    <a:pt x="2962" y="1263"/>
                  </a:lnTo>
                  <a:lnTo>
                    <a:pt x="2977" y="1297"/>
                  </a:lnTo>
                  <a:lnTo>
                    <a:pt x="2985" y="1314"/>
                  </a:lnTo>
                  <a:lnTo>
                    <a:pt x="2992" y="1332"/>
                  </a:lnTo>
                  <a:lnTo>
                    <a:pt x="2992" y="1332"/>
                  </a:lnTo>
                  <a:lnTo>
                    <a:pt x="2997" y="1350"/>
                  </a:lnTo>
                  <a:lnTo>
                    <a:pt x="3001" y="1369"/>
                  </a:lnTo>
                  <a:lnTo>
                    <a:pt x="3004" y="1388"/>
                  </a:lnTo>
                  <a:lnTo>
                    <a:pt x="3007" y="1407"/>
                  </a:lnTo>
                  <a:lnTo>
                    <a:pt x="3010" y="1445"/>
                  </a:lnTo>
                  <a:lnTo>
                    <a:pt x="3011" y="1484"/>
                  </a:lnTo>
                  <a:lnTo>
                    <a:pt x="3011" y="1484"/>
                  </a:lnTo>
                  <a:lnTo>
                    <a:pt x="3012" y="1521"/>
                  </a:lnTo>
                  <a:lnTo>
                    <a:pt x="3013" y="1559"/>
                  </a:lnTo>
                  <a:lnTo>
                    <a:pt x="3012" y="1579"/>
                  </a:lnTo>
                  <a:lnTo>
                    <a:pt x="3011" y="1598"/>
                  </a:lnTo>
                  <a:lnTo>
                    <a:pt x="3009" y="1616"/>
                  </a:lnTo>
                  <a:lnTo>
                    <a:pt x="3007" y="1636"/>
                  </a:lnTo>
                  <a:lnTo>
                    <a:pt x="3007" y="1636"/>
                  </a:lnTo>
                  <a:lnTo>
                    <a:pt x="3003" y="1654"/>
                  </a:lnTo>
                  <a:lnTo>
                    <a:pt x="2999" y="1673"/>
                  </a:lnTo>
                  <a:lnTo>
                    <a:pt x="2994" y="1690"/>
                  </a:lnTo>
                  <a:lnTo>
                    <a:pt x="2989" y="1708"/>
                  </a:lnTo>
                  <a:lnTo>
                    <a:pt x="2975" y="1743"/>
                  </a:lnTo>
                  <a:lnTo>
                    <a:pt x="2961" y="1778"/>
                  </a:lnTo>
                  <a:lnTo>
                    <a:pt x="2961" y="1778"/>
                  </a:lnTo>
                  <a:lnTo>
                    <a:pt x="2948" y="1806"/>
                  </a:lnTo>
                  <a:lnTo>
                    <a:pt x="2941" y="1820"/>
                  </a:lnTo>
                  <a:lnTo>
                    <a:pt x="2934" y="1833"/>
                  </a:lnTo>
                  <a:lnTo>
                    <a:pt x="2925" y="1845"/>
                  </a:lnTo>
                  <a:lnTo>
                    <a:pt x="2916" y="1857"/>
                  </a:lnTo>
                  <a:lnTo>
                    <a:pt x="2906" y="1870"/>
                  </a:lnTo>
                  <a:lnTo>
                    <a:pt x="2896" y="1880"/>
                  </a:lnTo>
                  <a:lnTo>
                    <a:pt x="2896" y="1880"/>
                  </a:lnTo>
                  <a:lnTo>
                    <a:pt x="2885" y="1889"/>
                  </a:lnTo>
                  <a:lnTo>
                    <a:pt x="2872" y="1898"/>
                  </a:lnTo>
                  <a:lnTo>
                    <a:pt x="2861" y="1905"/>
                  </a:lnTo>
                  <a:lnTo>
                    <a:pt x="2848" y="1912"/>
                  </a:lnTo>
                  <a:lnTo>
                    <a:pt x="2835" y="1918"/>
                  </a:lnTo>
                  <a:lnTo>
                    <a:pt x="2821" y="1923"/>
                  </a:lnTo>
                  <a:lnTo>
                    <a:pt x="2808" y="1927"/>
                  </a:lnTo>
                  <a:lnTo>
                    <a:pt x="2794" y="1930"/>
                  </a:lnTo>
                  <a:lnTo>
                    <a:pt x="2765" y="1936"/>
                  </a:lnTo>
                  <a:lnTo>
                    <a:pt x="2736" y="1939"/>
                  </a:lnTo>
                  <a:lnTo>
                    <a:pt x="2706" y="1941"/>
                  </a:lnTo>
                  <a:lnTo>
                    <a:pt x="2678" y="1941"/>
                  </a:lnTo>
                  <a:lnTo>
                    <a:pt x="2678" y="1941"/>
                  </a:lnTo>
                  <a:lnTo>
                    <a:pt x="2635" y="1941"/>
                  </a:lnTo>
                  <a:lnTo>
                    <a:pt x="2647" y="1982"/>
                  </a:lnTo>
                  <a:lnTo>
                    <a:pt x="3100" y="3240"/>
                  </a:lnTo>
                  <a:lnTo>
                    <a:pt x="3083" y="3273"/>
                  </a:lnTo>
                  <a:lnTo>
                    <a:pt x="2867" y="3437"/>
                  </a:lnTo>
                  <a:lnTo>
                    <a:pt x="2827" y="3477"/>
                  </a:lnTo>
                  <a:lnTo>
                    <a:pt x="2660" y="3469"/>
                  </a:lnTo>
                  <a:lnTo>
                    <a:pt x="2674" y="3516"/>
                  </a:lnTo>
                  <a:lnTo>
                    <a:pt x="2674" y="3516"/>
                  </a:lnTo>
                  <a:lnTo>
                    <a:pt x="2681" y="3535"/>
                  </a:lnTo>
                  <a:lnTo>
                    <a:pt x="2688" y="3553"/>
                  </a:lnTo>
                  <a:lnTo>
                    <a:pt x="2694" y="3572"/>
                  </a:lnTo>
                  <a:lnTo>
                    <a:pt x="2699" y="3591"/>
                  </a:lnTo>
                  <a:lnTo>
                    <a:pt x="2708" y="3629"/>
                  </a:lnTo>
                  <a:lnTo>
                    <a:pt x="2715" y="3667"/>
                  </a:lnTo>
                  <a:lnTo>
                    <a:pt x="2720" y="3707"/>
                  </a:lnTo>
                  <a:lnTo>
                    <a:pt x="2725" y="3747"/>
                  </a:lnTo>
                  <a:lnTo>
                    <a:pt x="2728" y="3787"/>
                  </a:lnTo>
                  <a:lnTo>
                    <a:pt x="2730" y="3827"/>
                  </a:lnTo>
                  <a:lnTo>
                    <a:pt x="2733" y="3906"/>
                  </a:lnTo>
                  <a:lnTo>
                    <a:pt x="2736" y="3947"/>
                  </a:lnTo>
                  <a:lnTo>
                    <a:pt x="2738" y="3987"/>
                  </a:lnTo>
                  <a:lnTo>
                    <a:pt x="2742" y="4027"/>
                  </a:lnTo>
                  <a:lnTo>
                    <a:pt x="2747" y="4067"/>
                  </a:lnTo>
                  <a:lnTo>
                    <a:pt x="2754" y="4106"/>
                  </a:lnTo>
                  <a:lnTo>
                    <a:pt x="2762" y="4144"/>
                  </a:lnTo>
                  <a:lnTo>
                    <a:pt x="2761" y="4219"/>
                  </a:lnTo>
                  <a:lnTo>
                    <a:pt x="2761" y="4219"/>
                  </a:lnTo>
                  <a:lnTo>
                    <a:pt x="2796" y="4870"/>
                  </a:lnTo>
                  <a:lnTo>
                    <a:pt x="2796" y="4870"/>
                  </a:lnTo>
                  <a:lnTo>
                    <a:pt x="2796" y="4877"/>
                  </a:lnTo>
                  <a:lnTo>
                    <a:pt x="2794" y="4884"/>
                  </a:lnTo>
                  <a:lnTo>
                    <a:pt x="2794" y="4884"/>
                  </a:lnTo>
                  <a:lnTo>
                    <a:pt x="2793" y="4888"/>
                  </a:lnTo>
                  <a:lnTo>
                    <a:pt x="2791" y="4892"/>
                  </a:lnTo>
                  <a:lnTo>
                    <a:pt x="2788" y="4895"/>
                  </a:lnTo>
                  <a:lnTo>
                    <a:pt x="2786" y="4897"/>
                  </a:lnTo>
                  <a:lnTo>
                    <a:pt x="2779" y="4901"/>
                  </a:lnTo>
                  <a:lnTo>
                    <a:pt x="2771" y="4903"/>
                  </a:lnTo>
                  <a:lnTo>
                    <a:pt x="2764" y="4903"/>
                  </a:lnTo>
                  <a:lnTo>
                    <a:pt x="2756" y="4903"/>
                  </a:lnTo>
                  <a:lnTo>
                    <a:pt x="2741" y="4900"/>
                  </a:lnTo>
                  <a:lnTo>
                    <a:pt x="2741" y="4900"/>
                  </a:lnTo>
                  <a:lnTo>
                    <a:pt x="2697" y="4890"/>
                  </a:lnTo>
                  <a:lnTo>
                    <a:pt x="2654" y="4882"/>
                  </a:lnTo>
                  <a:lnTo>
                    <a:pt x="2610" y="4875"/>
                  </a:lnTo>
                  <a:lnTo>
                    <a:pt x="2567" y="4869"/>
                  </a:lnTo>
                  <a:lnTo>
                    <a:pt x="2523" y="4864"/>
                  </a:lnTo>
                  <a:lnTo>
                    <a:pt x="2479" y="4862"/>
                  </a:lnTo>
                  <a:lnTo>
                    <a:pt x="2434" y="4861"/>
                  </a:lnTo>
                  <a:lnTo>
                    <a:pt x="2390" y="4861"/>
                  </a:lnTo>
                  <a:lnTo>
                    <a:pt x="2390" y="4861"/>
                  </a:lnTo>
                  <a:lnTo>
                    <a:pt x="2354" y="4862"/>
                  </a:lnTo>
                  <a:lnTo>
                    <a:pt x="2320" y="4864"/>
                  </a:lnTo>
                  <a:lnTo>
                    <a:pt x="2320" y="4864"/>
                  </a:lnTo>
                  <a:lnTo>
                    <a:pt x="2287" y="4868"/>
                  </a:lnTo>
                  <a:lnTo>
                    <a:pt x="2256" y="4871"/>
                  </a:lnTo>
                  <a:lnTo>
                    <a:pt x="2191" y="4879"/>
                  </a:lnTo>
                  <a:lnTo>
                    <a:pt x="2127" y="4888"/>
                  </a:lnTo>
                  <a:lnTo>
                    <a:pt x="2063" y="4899"/>
                  </a:lnTo>
                  <a:lnTo>
                    <a:pt x="1935" y="4922"/>
                  </a:lnTo>
                  <a:lnTo>
                    <a:pt x="1871" y="4933"/>
                  </a:lnTo>
                  <a:lnTo>
                    <a:pt x="1807" y="4943"/>
                  </a:lnTo>
                  <a:lnTo>
                    <a:pt x="1807" y="4943"/>
                  </a:lnTo>
                  <a:lnTo>
                    <a:pt x="1757" y="4950"/>
                  </a:lnTo>
                  <a:lnTo>
                    <a:pt x="1731" y="4952"/>
                  </a:lnTo>
                  <a:lnTo>
                    <a:pt x="1706" y="4954"/>
                  </a:lnTo>
                  <a:lnTo>
                    <a:pt x="1706" y="4954"/>
                  </a:lnTo>
                  <a:lnTo>
                    <a:pt x="1669" y="4956"/>
                  </a:lnTo>
                  <a:lnTo>
                    <a:pt x="1634" y="4955"/>
                  </a:lnTo>
                  <a:lnTo>
                    <a:pt x="1616" y="4954"/>
                  </a:lnTo>
                  <a:lnTo>
                    <a:pt x="1598" y="4952"/>
                  </a:lnTo>
                  <a:lnTo>
                    <a:pt x="1581" y="4949"/>
                  </a:lnTo>
                  <a:lnTo>
                    <a:pt x="1562" y="4946"/>
                  </a:lnTo>
                  <a:lnTo>
                    <a:pt x="1434" y="48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6" name="Freeform 174">
              <a:extLst>
                <a:ext uri="{FF2B5EF4-FFF2-40B4-BE49-F238E27FC236}">
                  <a16:creationId xmlns:a16="http://schemas.microsoft.com/office/drawing/2014/main" id="{45D9764E-15E5-4738-84ED-DD8F161688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97" y="537"/>
              <a:ext cx="412" cy="141"/>
            </a:xfrm>
            <a:custGeom>
              <a:avLst/>
              <a:gdLst>
                <a:gd name="T0" fmla="*/ 670 w 823"/>
                <a:gd name="T1" fmla="*/ 58 h 281"/>
                <a:gd name="T2" fmla="*/ 652 w 823"/>
                <a:gd name="T3" fmla="*/ 91 h 281"/>
                <a:gd name="T4" fmla="*/ 641 w 823"/>
                <a:gd name="T5" fmla="*/ 110 h 281"/>
                <a:gd name="T6" fmla="*/ 613 w 823"/>
                <a:gd name="T7" fmla="*/ 141 h 281"/>
                <a:gd name="T8" fmla="*/ 580 w 823"/>
                <a:gd name="T9" fmla="*/ 170 h 281"/>
                <a:gd name="T10" fmla="*/ 527 w 823"/>
                <a:gd name="T11" fmla="*/ 208 h 281"/>
                <a:gd name="T12" fmla="*/ 503 w 823"/>
                <a:gd name="T13" fmla="*/ 224 h 281"/>
                <a:gd name="T14" fmla="*/ 451 w 823"/>
                <a:gd name="T15" fmla="*/ 255 h 281"/>
                <a:gd name="T16" fmla="*/ 423 w 823"/>
                <a:gd name="T17" fmla="*/ 267 h 281"/>
                <a:gd name="T18" fmla="*/ 407 w 823"/>
                <a:gd name="T19" fmla="*/ 272 h 281"/>
                <a:gd name="T20" fmla="*/ 372 w 823"/>
                <a:gd name="T21" fmla="*/ 279 h 281"/>
                <a:gd name="T22" fmla="*/ 354 w 823"/>
                <a:gd name="T23" fmla="*/ 280 h 281"/>
                <a:gd name="T24" fmla="*/ 329 w 823"/>
                <a:gd name="T25" fmla="*/ 278 h 281"/>
                <a:gd name="T26" fmla="*/ 306 w 823"/>
                <a:gd name="T27" fmla="*/ 271 h 281"/>
                <a:gd name="T28" fmla="*/ 289 w 823"/>
                <a:gd name="T29" fmla="*/ 265 h 281"/>
                <a:gd name="T30" fmla="*/ 260 w 823"/>
                <a:gd name="T31" fmla="*/ 247 h 281"/>
                <a:gd name="T32" fmla="*/ 247 w 823"/>
                <a:gd name="T33" fmla="*/ 236 h 281"/>
                <a:gd name="T34" fmla="*/ 155 w 823"/>
                <a:gd name="T35" fmla="*/ 165 h 281"/>
                <a:gd name="T36" fmla="*/ 67 w 823"/>
                <a:gd name="T37" fmla="*/ 89 h 281"/>
                <a:gd name="T38" fmla="*/ 45 w 823"/>
                <a:gd name="T39" fmla="*/ 111 h 281"/>
                <a:gd name="T40" fmla="*/ 43 w 823"/>
                <a:gd name="T41" fmla="*/ 111 h 281"/>
                <a:gd name="T42" fmla="*/ 35 w 823"/>
                <a:gd name="T43" fmla="*/ 115 h 281"/>
                <a:gd name="T44" fmla="*/ 28 w 823"/>
                <a:gd name="T45" fmla="*/ 123 h 281"/>
                <a:gd name="T46" fmla="*/ 20 w 823"/>
                <a:gd name="T47" fmla="*/ 137 h 281"/>
                <a:gd name="T48" fmla="*/ 6 w 823"/>
                <a:gd name="T49" fmla="*/ 167 h 281"/>
                <a:gd name="T50" fmla="*/ 0 w 823"/>
                <a:gd name="T51" fmla="*/ 182 h 281"/>
                <a:gd name="T52" fmla="*/ 27 w 823"/>
                <a:gd name="T53" fmla="*/ 124 h 281"/>
                <a:gd name="T54" fmla="*/ 30 w 823"/>
                <a:gd name="T55" fmla="*/ 120 h 281"/>
                <a:gd name="T56" fmla="*/ 38 w 823"/>
                <a:gd name="T57" fmla="*/ 114 h 281"/>
                <a:gd name="T58" fmla="*/ 43 w 823"/>
                <a:gd name="T59" fmla="*/ 112 h 281"/>
                <a:gd name="T60" fmla="*/ 67 w 823"/>
                <a:gd name="T61" fmla="*/ 90 h 281"/>
                <a:gd name="T62" fmla="*/ 110 w 823"/>
                <a:gd name="T63" fmla="*/ 129 h 281"/>
                <a:gd name="T64" fmla="*/ 200 w 823"/>
                <a:gd name="T65" fmla="*/ 203 h 281"/>
                <a:gd name="T66" fmla="*/ 246 w 823"/>
                <a:gd name="T67" fmla="*/ 239 h 281"/>
                <a:gd name="T68" fmla="*/ 274 w 823"/>
                <a:gd name="T69" fmla="*/ 258 h 281"/>
                <a:gd name="T70" fmla="*/ 305 w 823"/>
                <a:gd name="T71" fmla="*/ 273 h 281"/>
                <a:gd name="T72" fmla="*/ 317 w 823"/>
                <a:gd name="T73" fmla="*/ 277 h 281"/>
                <a:gd name="T74" fmla="*/ 341 w 823"/>
                <a:gd name="T75" fmla="*/ 281 h 281"/>
                <a:gd name="T76" fmla="*/ 354 w 823"/>
                <a:gd name="T77" fmla="*/ 281 h 281"/>
                <a:gd name="T78" fmla="*/ 388 w 823"/>
                <a:gd name="T79" fmla="*/ 278 h 281"/>
                <a:gd name="T80" fmla="*/ 422 w 823"/>
                <a:gd name="T81" fmla="*/ 268 h 281"/>
                <a:gd name="T82" fmla="*/ 436 w 823"/>
                <a:gd name="T83" fmla="*/ 263 h 281"/>
                <a:gd name="T84" fmla="*/ 476 w 823"/>
                <a:gd name="T85" fmla="*/ 242 h 281"/>
                <a:gd name="T86" fmla="*/ 526 w 823"/>
                <a:gd name="T87" fmla="*/ 209 h 281"/>
                <a:gd name="T88" fmla="*/ 562 w 823"/>
                <a:gd name="T89" fmla="*/ 184 h 281"/>
                <a:gd name="T90" fmla="*/ 596 w 823"/>
                <a:gd name="T91" fmla="*/ 158 h 281"/>
                <a:gd name="T92" fmla="*/ 627 w 823"/>
                <a:gd name="T93" fmla="*/ 128 h 281"/>
                <a:gd name="T94" fmla="*/ 652 w 823"/>
                <a:gd name="T95" fmla="*/ 93 h 281"/>
                <a:gd name="T96" fmla="*/ 662 w 823"/>
                <a:gd name="T97" fmla="*/ 76 h 281"/>
                <a:gd name="T98" fmla="*/ 688 w 823"/>
                <a:gd name="T99" fmla="*/ 0 h 281"/>
                <a:gd name="T100" fmla="*/ 687 w 823"/>
                <a:gd name="T101" fmla="*/ 2 h 281"/>
                <a:gd name="T102" fmla="*/ 719 w 823"/>
                <a:gd name="T103" fmla="*/ 9 h 281"/>
                <a:gd name="T104" fmla="*/ 729 w 823"/>
                <a:gd name="T105" fmla="*/ 13 h 281"/>
                <a:gd name="T106" fmla="*/ 746 w 823"/>
                <a:gd name="T107" fmla="*/ 29 h 281"/>
                <a:gd name="T108" fmla="*/ 753 w 823"/>
                <a:gd name="T109" fmla="*/ 38 h 281"/>
                <a:gd name="T110" fmla="*/ 823 w 823"/>
                <a:gd name="T111" fmla="*/ 128 h 281"/>
                <a:gd name="T112" fmla="*/ 822 w 823"/>
                <a:gd name="T113" fmla="*/ 123 h 281"/>
                <a:gd name="T114" fmla="*/ 754 w 823"/>
                <a:gd name="T115" fmla="*/ 36 h 281"/>
                <a:gd name="T116" fmla="*/ 739 w 823"/>
                <a:gd name="T117" fmla="*/ 19 h 281"/>
                <a:gd name="T118" fmla="*/ 725 w 823"/>
                <a:gd name="T119" fmla="*/ 9 h 281"/>
                <a:gd name="T120" fmla="*/ 688 w 823"/>
                <a:gd name="T121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3" h="281">
                  <a:moveTo>
                    <a:pt x="670" y="58"/>
                  </a:moveTo>
                  <a:lnTo>
                    <a:pt x="670" y="58"/>
                  </a:lnTo>
                  <a:lnTo>
                    <a:pt x="662" y="75"/>
                  </a:lnTo>
                  <a:lnTo>
                    <a:pt x="652" y="91"/>
                  </a:lnTo>
                  <a:lnTo>
                    <a:pt x="652" y="91"/>
                  </a:lnTo>
                  <a:lnTo>
                    <a:pt x="641" y="110"/>
                  </a:lnTo>
                  <a:lnTo>
                    <a:pt x="627" y="126"/>
                  </a:lnTo>
                  <a:lnTo>
                    <a:pt x="613" y="141"/>
                  </a:lnTo>
                  <a:lnTo>
                    <a:pt x="596" y="156"/>
                  </a:lnTo>
                  <a:lnTo>
                    <a:pt x="580" y="170"/>
                  </a:lnTo>
                  <a:lnTo>
                    <a:pt x="563" y="182"/>
                  </a:lnTo>
                  <a:lnTo>
                    <a:pt x="527" y="208"/>
                  </a:lnTo>
                  <a:lnTo>
                    <a:pt x="527" y="208"/>
                  </a:lnTo>
                  <a:lnTo>
                    <a:pt x="503" y="224"/>
                  </a:lnTo>
                  <a:lnTo>
                    <a:pt x="477" y="241"/>
                  </a:lnTo>
                  <a:lnTo>
                    <a:pt x="451" y="255"/>
                  </a:lnTo>
                  <a:lnTo>
                    <a:pt x="437" y="261"/>
                  </a:lnTo>
                  <a:lnTo>
                    <a:pt x="423" y="267"/>
                  </a:lnTo>
                  <a:lnTo>
                    <a:pt x="423" y="267"/>
                  </a:lnTo>
                  <a:lnTo>
                    <a:pt x="407" y="272"/>
                  </a:lnTo>
                  <a:lnTo>
                    <a:pt x="389" y="276"/>
                  </a:lnTo>
                  <a:lnTo>
                    <a:pt x="372" y="279"/>
                  </a:lnTo>
                  <a:lnTo>
                    <a:pt x="354" y="280"/>
                  </a:lnTo>
                  <a:lnTo>
                    <a:pt x="354" y="280"/>
                  </a:lnTo>
                  <a:lnTo>
                    <a:pt x="341" y="279"/>
                  </a:lnTo>
                  <a:lnTo>
                    <a:pt x="329" y="278"/>
                  </a:lnTo>
                  <a:lnTo>
                    <a:pt x="317" y="275"/>
                  </a:lnTo>
                  <a:lnTo>
                    <a:pt x="306" y="271"/>
                  </a:lnTo>
                  <a:lnTo>
                    <a:pt x="306" y="271"/>
                  </a:lnTo>
                  <a:lnTo>
                    <a:pt x="289" y="265"/>
                  </a:lnTo>
                  <a:lnTo>
                    <a:pt x="275" y="256"/>
                  </a:lnTo>
                  <a:lnTo>
                    <a:pt x="260" y="247"/>
                  </a:lnTo>
                  <a:lnTo>
                    <a:pt x="247" y="236"/>
                  </a:lnTo>
                  <a:lnTo>
                    <a:pt x="247" y="236"/>
                  </a:lnTo>
                  <a:lnTo>
                    <a:pt x="200" y="202"/>
                  </a:lnTo>
                  <a:lnTo>
                    <a:pt x="155" y="165"/>
                  </a:lnTo>
                  <a:lnTo>
                    <a:pt x="111" y="127"/>
                  </a:lnTo>
                  <a:lnTo>
                    <a:pt x="67" y="89"/>
                  </a:lnTo>
                  <a:lnTo>
                    <a:pt x="45" y="111"/>
                  </a:lnTo>
                  <a:lnTo>
                    <a:pt x="45" y="111"/>
                  </a:lnTo>
                  <a:lnTo>
                    <a:pt x="43" y="111"/>
                  </a:lnTo>
                  <a:lnTo>
                    <a:pt x="43" y="111"/>
                  </a:lnTo>
                  <a:lnTo>
                    <a:pt x="39" y="112"/>
                  </a:lnTo>
                  <a:lnTo>
                    <a:pt x="35" y="115"/>
                  </a:lnTo>
                  <a:lnTo>
                    <a:pt x="31" y="118"/>
                  </a:lnTo>
                  <a:lnTo>
                    <a:pt x="28" y="123"/>
                  </a:lnTo>
                  <a:lnTo>
                    <a:pt x="28" y="123"/>
                  </a:lnTo>
                  <a:lnTo>
                    <a:pt x="20" y="137"/>
                  </a:lnTo>
                  <a:lnTo>
                    <a:pt x="13" y="152"/>
                  </a:lnTo>
                  <a:lnTo>
                    <a:pt x="6" y="167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13" y="153"/>
                  </a:lnTo>
                  <a:lnTo>
                    <a:pt x="27" y="124"/>
                  </a:lnTo>
                  <a:lnTo>
                    <a:pt x="27" y="124"/>
                  </a:lnTo>
                  <a:lnTo>
                    <a:pt x="30" y="120"/>
                  </a:lnTo>
                  <a:lnTo>
                    <a:pt x="34" y="116"/>
                  </a:lnTo>
                  <a:lnTo>
                    <a:pt x="38" y="114"/>
                  </a:lnTo>
                  <a:lnTo>
                    <a:pt x="43" y="112"/>
                  </a:lnTo>
                  <a:lnTo>
                    <a:pt x="43" y="112"/>
                  </a:lnTo>
                  <a:lnTo>
                    <a:pt x="45" y="113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110" y="129"/>
                  </a:lnTo>
                  <a:lnTo>
                    <a:pt x="154" y="167"/>
                  </a:lnTo>
                  <a:lnTo>
                    <a:pt x="200" y="203"/>
                  </a:lnTo>
                  <a:lnTo>
                    <a:pt x="246" y="239"/>
                  </a:lnTo>
                  <a:lnTo>
                    <a:pt x="246" y="239"/>
                  </a:lnTo>
                  <a:lnTo>
                    <a:pt x="260" y="249"/>
                  </a:lnTo>
                  <a:lnTo>
                    <a:pt x="274" y="258"/>
                  </a:lnTo>
                  <a:lnTo>
                    <a:pt x="289" y="266"/>
                  </a:lnTo>
                  <a:lnTo>
                    <a:pt x="305" y="273"/>
                  </a:lnTo>
                  <a:lnTo>
                    <a:pt x="305" y="273"/>
                  </a:lnTo>
                  <a:lnTo>
                    <a:pt x="317" y="277"/>
                  </a:lnTo>
                  <a:lnTo>
                    <a:pt x="329" y="279"/>
                  </a:lnTo>
                  <a:lnTo>
                    <a:pt x="341" y="281"/>
                  </a:lnTo>
                  <a:lnTo>
                    <a:pt x="354" y="281"/>
                  </a:lnTo>
                  <a:lnTo>
                    <a:pt x="354" y="281"/>
                  </a:lnTo>
                  <a:lnTo>
                    <a:pt x="371" y="280"/>
                  </a:lnTo>
                  <a:lnTo>
                    <a:pt x="388" y="278"/>
                  </a:lnTo>
                  <a:lnTo>
                    <a:pt x="406" y="274"/>
                  </a:lnTo>
                  <a:lnTo>
                    <a:pt x="422" y="268"/>
                  </a:lnTo>
                  <a:lnTo>
                    <a:pt x="422" y="268"/>
                  </a:lnTo>
                  <a:lnTo>
                    <a:pt x="436" y="263"/>
                  </a:lnTo>
                  <a:lnTo>
                    <a:pt x="450" y="257"/>
                  </a:lnTo>
                  <a:lnTo>
                    <a:pt x="476" y="242"/>
                  </a:lnTo>
                  <a:lnTo>
                    <a:pt x="502" y="226"/>
                  </a:lnTo>
                  <a:lnTo>
                    <a:pt x="526" y="209"/>
                  </a:lnTo>
                  <a:lnTo>
                    <a:pt x="526" y="209"/>
                  </a:lnTo>
                  <a:lnTo>
                    <a:pt x="562" y="184"/>
                  </a:lnTo>
                  <a:lnTo>
                    <a:pt x="579" y="171"/>
                  </a:lnTo>
                  <a:lnTo>
                    <a:pt x="596" y="158"/>
                  </a:lnTo>
                  <a:lnTo>
                    <a:pt x="612" y="144"/>
                  </a:lnTo>
                  <a:lnTo>
                    <a:pt x="627" y="128"/>
                  </a:lnTo>
                  <a:lnTo>
                    <a:pt x="640" y="111"/>
                  </a:lnTo>
                  <a:lnTo>
                    <a:pt x="652" y="93"/>
                  </a:lnTo>
                  <a:lnTo>
                    <a:pt x="652" y="93"/>
                  </a:lnTo>
                  <a:lnTo>
                    <a:pt x="662" y="76"/>
                  </a:lnTo>
                  <a:lnTo>
                    <a:pt x="670" y="58"/>
                  </a:lnTo>
                  <a:close/>
                  <a:moveTo>
                    <a:pt x="688" y="0"/>
                  </a:moveTo>
                  <a:lnTo>
                    <a:pt x="688" y="0"/>
                  </a:lnTo>
                  <a:lnTo>
                    <a:pt x="687" y="2"/>
                  </a:lnTo>
                  <a:lnTo>
                    <a:pt x="719" y="9"/>
                  </a:lnTo>
                  <a:lnTo>
                    <a:pt x="719" y="9"/>
                  </a:lnTo>
                  <a:lnTo>
                    <a:pt x="724" y="11"/>
                  </a:lnTo>
                  <a:lnTo>
                    <a:pt x="729" y="13"/>
                  </a:lnTo>
                  <a:lnTo>
                    <a:pt x="738" y="21"/>
                  </a:lnTo>
                  <a:lnTo>
                    <a:pt x="746" y="29"/>
                  </a:lnTo>
                  <a:lnTo>
                    <a:pt x="753" y="38"/>
                  </a:lnTo>
                  <a:lnTo>
                    <a:pt x="753" y="38"/>
                  </a:lnTo>
                  <a:lnTo>
                    <a:pt x="822" y="125"/>
                  </a:lnTo>
                  <a:lnTo>
                    <a:pt x="823" y="128"/>
                  </a:lnTo>
                  <a:lnTo>
                    <a:pt x="822" y="123"/>
                  </a:lnTo>
                  <a:lnTo>
                    <a:pt x="822" y="123"/>
                  </a:lnTo>
                  <a:lnTo>
                    <a:pt x="754" y="36"/>
                  </a:lnTo>
                  <a:lnTo>
                    <a:pt x="754" y="36"/>
                  </a:lnTo>
                  <a:lnTo>
                    <a:pt x="747" y="27"/>
                  </a:lnTo>
                  <a:lnTo>
                    <a:pt x="739" y="19"/>
                  </a:lnTo>
                  <a:lnTo>
                    <a:pt x="730" y="12"/>
                  </a:lnTo>
                  <a:lnTo>
                    <a:pt x="725" y="9"/>
                  </a:lnTo>
                  <a:lnTo>
                    <a:pt x="720" y="7"/>
                  </a:lnTo>
                  <a:lnTo>
                    <a:pt x="688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7" name="Freeform 175">
              <a:extLst>
                <a:ext uri="{FF2B5EF4-FFF2-40B4-BE49-F238E27FC236}">
                  <a16:creationId xmlns:a16="http://schemas.microsoft.com/office/drawing/2014/main" id="{9FBF826D-09BD-AC6D-EE0F-39C8DF8AC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" y="566"/>
              <a:ext cx="335" cy="112"/>
            </a:xfrm>
            <a:custGeom>
              <a:avLst/>
              <a:gdLst>
                <a:gd name="T0" fmla="*/ 670 w 670"/>
                <a:gd name="T1" fmla="*/ 0 h 223"/>
                <a:gd name="T2" fmla="*/ 652 w 670"/>
                <a:gd name="T3" fmla="*/ 33 h 223"/>
                <a:gd name="T4" fmla="*/ 641 w 670"/>
                <a:gd name="T5" fmla="*/ 52 h 223"/>
                <a:gd name="T6" fmla="*/ 613 w 670"/>
                <a:gd name="T7" fmla="*/ 83 h 223"/>
                <a:gd name="T8" fmla="*/ 580 w 670"/>
                <a:gd name="T9" fmla="*/ 112 h 223"/>
                <a:gd name="T10" fmla="*/ 527 w 670"/>
                <a:gd name="T11" fmla="*/ 150 h 223"/>
                <a:gd name="T12" fmla="*/ 503 w 670"/>
                <a:gd name="T13" fmla="*/ 166 h 223"/>
                <a:gd name="T14" fmla="*/ 451 w 670"/>
                <a:gd name="T15" fmla="*/ 197 h 223"/>
                <a:gd name="T16" fmla="*/ 423 w 670"/>
                <a:gd name="T17" fmla="*/ 209 h 223"/>
                <a:gd name="T18" fmla="*/ 407 w 670"/>
                <a:gd name="T19" fmla="*/ 214 h 223"/>
                <a:gd name="T20" fmla="*/ 372 w 670"/>
                <a:gd name="T21" fmla="*/ 221 h 223"/>
                <a:gd name="T22" fmla="*/ 354 w 670"/>
                <a:gd name="T23" fmla="*/ 222 h 223"/>
                <a:gd name="T24" fmla="*/ 329 w 670"/>
                <a:gd name="T25" fmla="*/ 220 h 223"/>
                <a:gd name="T26" fmla="*/ 306 w 670"/>
                <a:gd name="T27" fmla="*/ 213 h 223"/>
                <a:gd name="T28" fmla="*/ 289 w 670"/>
                <a:gd name="T29" fmla="*/ 207 h 223"/>
                <a:gd name="T30" fmla="*/ 260 w 670"/>
                <a:gd name="T31" fmla="*/ 189 h 223"/>
                <a:gd name="T32" fmla="*/ 247 w 670"/>
                <a:gd name="T33" fmla="*/ 178 h 223"/>
                <a:gd name="T34" fmla="*/ 155 w 670"/>
                <a:gd name="T35" fmla="*/ 107 h 223"/>
                <a:gd name="T36" fmla="*/ 67 w 670"/>
                <a:gd name="T37" fmla="*/ 31 h 223"/>
                <a:gd name="T38" fmla="*/ 45 w 670"/>
                <a:gd name="T39" fmla="*/ 53 h 223"/>
                <a:gd name="T40" fmla="*/ 43 w 670"/>
                <a:gd name="T41" fmla="*/ 53 h 223"/>
                <a:gd name="T42" fmla="*/ 35 w 670"/>
                <a:gd name="T43" fmla="*/ 57 h 223"/>
                <a:gd name="T44" fmla="*/ 28 w 670"/>
                <a:gd name="T45" fmla="*/ 65 h 223"/>
                <a:gd name="T46" fmla="*/ 20 w 670"/>
                <a:gd name="T47" fmla="*/ 79 h 223"/>
                <a:gd name="T48" fmla="*/ 6 w 670"/>
                <a:gd name="T49" fmla="*/ 109 h 223"/>
                <a:gd name="T50" fmla="*/ 0 w 670"/>
                <a:gd name="T51" fmla="*/ 124 h 223"/>
                <a:gd name="T52" fmla="*/ 27 w 670"/>
                <a:gd name="T53" fmla="*/ 66 h 223"/>
                <a:gd name="T54" fmla="*/ 30 w 670"/>
                <a:gd name="T55" fmla="*/ 62 h 223"/>
                <a:gd name="T56" fmla="*/ 38 w 670"/>
                <a:gd name="T57" fmla="*/ 56 h 223"/>
                <a:gd name="T58" fmla="*/ 43 w 670"/>
                <a:gd name="T59" fmla="*/ 54 h 223"/>
                <a:gd name="T60" fmla="*/ 67 w 670"/>
                <a:gd name="T61" fmla="*/ 32 h 223"/>
                <a:gd name="T62" fmla="*/ 110 w 670"/>
                <a:gd name="T63" fmla="*/ 71 h 223"/>
                <a:gd name="T64" fmla="*/ 200 w 670"/>
                <a:gd name="T65" fmla="*/ 145 h 223"/>
                <a:gd name="T66" fmla="*/ 246 w 670"/>
                <a:gd name="T67" fmla="*/ 181 h 223"/>
                <a:gd name="T68" fmla="*/ 274 w 670"/>
                <a:gd name="T69" fmla="*/ 200 h 223"/>
                <a:gd name="T70" fmla="*/ 305 w 670"/>
                <a:gd name="T71" fmla="*/ 215 h 223"/>
                <a:gd name="T72" fmla="*/ 317 w 670"/>
                <a:gd name="T73" fmla="*/ 219 h 223"/>
                <a:gd name="T74" fmla="*/ 341 w 670"/>
                <a:gd name="T75" fmla="*/ 223 h 223"/>
                <a:gd name="T76" fmla="*/ 354 w 670"/>
                <a:gd name="T77" fmla="*/ 223 h 223"/>
                <a:gd name="T78" fmla="*/ 388 w 670"/>
                <a:gd name="T79" fmla="*/ 220 h 223"/>
                <a:gd name="T80" fmla="*/ 422 w 670"/>
                <a:gd name="T81" fmla="*/ 210 h 223"/>
                <a:gd name="T82" fmla="*/ 436 w 670"/>
                <a:gd name="T83" fmla="*/ 205 h 223"/>
                <a:gd name="T84" fmla="*/ 476 w 670"/>
                <a:gd name="T85" fmla="*/ 184 h 223"/>
                <a:gd name="T86" fmla="*/ 526 w 670"/>
                <a:gd name="T87" fmla="*/ 151 h 223"/>
                <a:gd name="T88" fmla="*/ 562 w 670"/>
                <a:gd name="T89" fmla="*/ 126 h 223"/>
                <a:gd name="T90" fmla="*/ 596 w 670"/>
                <a:gd name="T91" fmla="*/ 100 h 223"/>
                <a:gd name="T92" fmla="*/ 627 w 670"/>
                <a:gd name="T93" fmla="*/ 70 h 223"/>
                <a:gd name="T94" fmla="*/ 652 w 670"/>
                <a:gd name="T95" fmla="*/ 35 h 223"/>
                <a:gd name="T96" fmla="*/ 662 w 670"/>
                <a:gd name="T97" fmla="*/ 18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70" h="223">
                  <a:moveTo>
                    <a:pt x="670" y="0"/>
                  </a:moveTo>
                  <a:lnTo>
                    <a:pt x="670" y="0"/>
                  </a:lnTo>
                  <a:lnTo>
                    <a:pt x="662" y="17"/>
                  </a:lnTo>
                  <a:lnTo>
                    <a:pt x="652" y="33"/>
                  </a:lnTo>
                  <a:lnTo>
                    <a:pt x="652" y="33"/>
                  </a:lnTo>
                  <a:lnTo>
                    <a:pt x="641" y="52"/>
                  </a:lnTo>
                  <a:lnTo>
                    <a:pt x="627" y="68"/>
                  </a:lnTo>
                  <a:lnTo>
                    <a:pt x="613" y="83"/>
                  </a:lnTo>
                  <a:lnTo>
                    <a:pt x="596" y="98"/>
                  </a:lnTo>
                  <a:lnTo>
                    <a:pt x="580" y="112"/>
                  </a:lnTo>
                  <a:lnTo>
                    <a:pt x="563" y="124"/>
                  </a:lnTo>
                  <a:lnTo>
                    <a:pt x="527" y="150"/>
                  </a:lnTo>
                  <a:lnTo>
                    <a:pt x="527" y="150"/>
                  </a:lnTo>
                  <a:lnTo>
                    <a:pt x="503" y="166"/>
                  </a:lnTo>
                  <a:lnTo>
                    <a:pt x="477" y="183"/>
                  </a:lnTo>
                  <a:lnTo>
                    <a:pt x="451" y="197"/>
                  </a:lnTo>
                  <a:lnTo>
                    <a:pt x="437" y="203"/>
                  </a:lnTo>
                  <a:lnTo>
                    <a:pt x="423" y="209"/>
                  </a:lnTo>
                  <a:lnTo>
                    <a:pt x="423" y="209"/>
                  </a:lnTo>
                  <a:lnTo>
                    <a:pt x="407" y="214"/>
                  </a:lnTo>
                  <a:lnTo>
                    <a:pt x="389" y="218"/>
                  </a:lnTo>
                  <a:lnTo>
                    <a:pt x="372" y="221"/>
                  </a:lnTo>
                  <a:lnTo>
                    <a:pt x="354" y="222"/>
                  </a:lnTo>
                  <a:lnTo>
                    <a:pt x="354" y="222"/>
                  </a:lnTo>
                  <a:lnTo>
                    <a:pt x="341" y="221"/>
                  </a:lnTo>
                  <a:lnTo>
                    <a:pt x="329" y="220"/>
                  </a:lnTo>
                  <a:lnTo>
                    <a:pt x="317" y="217"/>
                  </a:lnTo>
                  <a:lnTo>
                    <a:pt x="306" y="213"/>
                  </a:lnTo>
                  <a:lnTo>
                    <a:pt x="306" y="213"/>
                  </a:lnTo>
                  <a:lnTo>
                    <a:pt x="289" y="207"/>
                  </a:lnTo>
                  <a:lnTo>
                    <a:pt x="275" y="198"/>
                  </a:lnTo>
                  <a:lnTo>
                    <a:pt x="260" y="189"/>
                  </a:lnTo>
                  <a:lnTo>
                    <a:pt x="247" y="178"/>
                  </a:lnTo>
                  <a:lnTo>
                    <a:pt x="247" y="178"/>
                  </a:lnTo>
                  <a:lnTo>
                    <a:pt x="200" y="144"/>
                  </a:lnTo>
                  <a:lnTo>
                    <a:pt x="155" y="107"/>
                  </a:lnTo>
                  <a:lnTo>
                    <a:pt x="111" y="69"/>
                  </a:lnTo>
                  <a:lnTo>
                    <a:pt x="67" y="31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43" y="53"/>
                  </a:lnTo>
                  <a:lnTo>
                    <a:pt x="43" y="53"/>
                  </a:lnTo>
                  <a:lnTo>
                    <a:pt x="39" y="54"/>
                  </a:lnTo>
                  <a:lnTo>
                    <a:pt x="35" y="57"/>
                  </a:lnTo>
                  <a:lnTo>
                    <a:pt x="31" y="60"/>
                  </a:lnTo>
                  <a:lnTo>
                    <a:pt x="28" y="65"/>
                  </a:lnTo>
                  <a:lnTo>
                    <a:pt x="28" y="65"/>
                  </a:lnTo>
                  <a:lnTo>
                    <a:pt x="20" y="79"/>
                  </a:lnTo>
                  <a:lnTo>
                    <a:pt x="13" y="94"/>
                  </a:lnTo>
                  <a:lnTo>
                    <a:pt x="6" y="109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13" y="95"/>
                  </a:lnTo>
                  <a:lnTo>
                    <a:pt x="27" y="66"/>
                  </a:lnTo>
                  <a:lnTo>
                    <a:pt x="27" y="66"/>
                  </a:lnTo>
                  <a:lnTo>
                    <a:pt x="30" y="62"/>
                  </a:lnTo>
                  <a:lnTo>
                    <a:pt x="34" y="58"/>
                  </a:lnTo>
                  <a:lnTo>
                    <a:pt x="38" y="56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5" y="55"/>
                  </a:lnTo>
                  <a:lnTo>
                    <a:pt x="67" y="32"/>
                  </a:lnTo>
                  <a:lnTo>
                    <a:pt x="67" y="32"/>
                  </a:lnTo>
                  <a:lnTo>
                    <a:pt x="110" y="71"/>
                  </a:lnTo>
                  <a:lnTo>
                    <a:pt x="154" y="109"/>
                  </a:lnTo>
                  <a:lnTo>
                    <a:pt x="200" y="145"/>
                  </a:lnTo>
                  <a:lnTo>
                    <a:pt x="246" y="181"/>
                  </a:lnTo>
                  <a:lnTo>
                    <a:pt x="246" y="181"/>
                  </a:lnTo>
                  <a:lnTo>
                    <a:pt x="260" y="191"/>
                  </a:lnTo>
                  <a:lnTo>
                    <a:pt x="274" y="200"/>
                  </a:lnTo>
                  <a:lnTo>
                    <a:pt x="289" y="208"/>
                  </a:lnTo>
                  <a:lnTo>
                    <a:pt x="305" y="215"/>
                  </a:lnTo>
                  <a:lnTo>
                    <a:pt x="305" y="215"/>
                  </a:lnTo>
                  <a:lnTo>
                    <a:pt x="317" y="219"/>
                  </a:lnTo>
                  <a:lnTo>
                    <a:pt x="329" y="221"/>
                  </a:lnTo>
                  <a:lnTo>
                    <a:pt x="341" y="223"/>
                  </a:lnTo>
                  <a:lnTo>
                    <a:pt x="354" y="223"/>
                  </a:lnTo>
                  <a:lnTo>
                    <a:pt x="354" y="223"/>
                  </a:lnTo>
                  <a:lnTo>
                    <a:pt x="371" y="222"/>
                  </a:lnTo>
                  <a:lnTo>
                    <a:pt x="388" y="220"/>
                  </a:lnTo>
                  <a:lnTo>
                    <a:pt x="406" y="216"/>
                  </a:lnTo>
                  <a:lnTo>
                    <a:pt x="422" y="210"/>
                  </a:lnTo>
                  <a:lnTo>
                    <a:pt x="422" y="210"/>
                  </a:lnTo>
                  <a:lnTo>
                    <a:pt x="436" y="205"/>
                  </a:lnTo>
                  <a:lnTo>
                    <a:pt x="450" y="199"/>
                  </a:lnTo>
                  <a:lnTo>
                    <a:pt x="476" y="184"/>
                  </a:lnTo>
                  <a:lnTo>
                    <a:pt x="502" y="168"/>
                  </a:lnTo>
                  <a:lnTo>
                    <a:pt x="526" y="151"/>
                  </a:lnTo>
                  <a:lnTo>
                    <a:pt x="526" y="151"/>
                  </a:lnTo>
                  <a:lnTo>
                    <a:pt x="562" y="126"/>
                  </a:lnTo>
                  <a:lnTo>
                    <a:pt x="579" y="113"/>
                  </a:lnTo>
                  <a:lnTo>
                    <a:pt x="596" y="100"/>
                  </a:lnTo>
                  <a:lnTo>
                    <a:pt x="612" y="86"/>
                  </a:lnTo>
                  <a:lnTo>
                    <a:pt x="627" y="70"/>
                  </a:lnTo>
                  <a:lnTo>
                    <a:pt x="640" y="53"/>
                  </a:lnTo>
                  <a:lnTo>
                    <a:pt x="652" y="35"/>
                  </a:lnTo>
                  <a:lnTo>
                    <a:pt x="652" y="35"/>
                  </a:lnTo>
                  <a:lnTo>
                    <a:pt x="662" y="18"/>
                  </a:lnTo>
                  <a:lnTo>
                    <a:pt x="6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8" name="Freeform 176">
              <a:extLst>
                <a:ext uri="{FF2B5EF4-FFF2-40B4-BE49-F238E27FC236}">
                  <a16:creationId xmlns:a16="http://schemas.microsoft.com/office/drawing/2014/main" id="{E449EEBF-1B76-BF3F-1936-6724242BD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1" y="537"/>
              <a:ext cx="68" cy="65"/>
            </a:xfrm>
            <a:custGeom>
              <a:avLst/>
              <a:gdLst>
                <a:gd name="T0" fmla="*/ 1 w 136"/>
                <a:gd name="T1" fmla="*/ 0 h 128"/>
                <a:gd name="T2" fmla="*/ 1 w 136"/>
                <a:gd name="T3" fmla="*/ 0 h 128"/>
                <a:gd name="T4" fmla="*/ 0 w 136"/>
                <a:gd name="T5" fmla="*/ 2 h 128"/>
                <a:gd name="T6" fmla="*/ 32 w 136"/>
                <a:gd name="T7" fmla="*/ 9 h 128"/>
                <a:gd name="T8" fmla="*/ 32 w 136"/>
                <a:gd name="T9" fmla="*/ 9 h 128"/>
                <a:gd name="T10" fmla="*/ 37 w 136"/>
                <a:gd name="T11" fmla="*/ 11 h 128"/>
                <a:gd name="T12" fmla="*/ 42 w 136"/>
                <a:gd name="T13" fmla="*/ 13 h 128"/>
                <a:gd name="T14" fmla="*/ 51 w 136"/>
                <a:gd name="T15" fmla="*/ 21 h 128"/>
                <a:gd name="T16" fmla="*/ 59 w 136"/>
                <a:gd name="T17" fmla="*/ 29 h 128"/>
                <a:gd name="T18" fmla="*/ 66 w 136"/>
                <a:gd name="T19" fmla="*/ 38 h 128"/>
                <a:gd name="T20" fmla="*/ 66 w 136"/>
                <a:gd name="T21" fmla="*/ 38 h 128"/>
                <a:gd name="T22" fmla="*/ 135 w 136"/>
                <a:gd name="T23" fmla="*/ 125 h 128"/>
                <a:gd name="T24" fmla="*/ 136 w 136"/>
                <a:gd name="T25" fmla="*/ 128 h 128"/>
                <a:gd name="T26" fmla="*/ 135 w 136"/>
                <a:gd name="T27" fmla="*/ 123 h 128"/>
                <a:gd name="T28" fmla="*/ 135 w 136"/>
                <a:gd name="T29" fmla="*/ 123 h 128"/>
                <a:gd name="T30" fmla="*/ 67 w 136"/>
                <a:gd name="T31" fmla="*/ 36 h 128"/>
                <a:gd name="T32" fmla="*/ 67 w 136"/>
                <a:gd name="T33" fmla="*/ 36 h 128"/>
                <a:gd name="T34" fmla="*/ 60 w 136"/>
                <a:gd name="T35" fmla="*/ 27 h 128"/>
                <a:gd name="T36" fmla="*/ 52 w 136"/>
                <a:gd name="T37" fmla="*/ 19 h 128"/>
                <a:gd name="T38" fmla="*/ 43 w 136"/>
                <a:gd name="T39" fmla="*/ 12 h 128"/>
                <a:gd name="T40" fmla="*/ 38 w 136"/>
                <a:gd name="T41" fmla="*/ 9 h 128"/>
                <a:gd name="T42" fmla="*/ 33 w 136"/>
                <a:gd name="T43" fmla="*/ 7 h 128"/>
                <a:gd name="T44" fmla="*/ 1 w 136"/>
                <a:gd name="T4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6" h="128">
                  <a:moveTo>
                    <a:pt x="1" y="0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32" y="9"/>
                  </a:lnTo>
                  <a:lnTo>
                    <a:pt x="32" y="9"/>
                  </a:lnTo>
                  <a:lnTo>
                    <a:pt x="37" y="11"/>
                  </a:lnTo>
                  <a:lnTo>
                    <a:pt x="42" y="13"/>
                  </a:lnTo>
                  <a:lnTo>
                    <a:pt x="51" y="21"/>
                  </a:lnTo>
                  <a:lnTo>
                    <a:pt x="59" y="29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135" y="125"/>
                  </a:lnTo>
                  <a:lnTo>
                    <a:pt x="136" y="128"/>
                  </a:lnTo>
                  <a:lnTo>
                    <a:pt x="135" y="123"/>
                  </a:lnTo>
                  <a:lnTo>
                    <a:pt x="135" y="123"/>
                  </a:lnTo>
                  <a:lnTo>
                    <a:pt x="67" y="36"/>
                  </a:lnTo>
                  <a:lnTo>
                    <a:pt x="67" y="36"/>
                  </a:lnTo>
                  <a:lnTo>
                    <a:pt x="60" y="27"/>
                  </a:lnTo>
                  <a:lnTo>
                    <a:pt x="52" y="19"/>
                  </a:lnTo>
                  <a:lnTo>
                    <a:pt x="43" y="12"/>
                  </a:lnTo>
                  <a:lnTo>
                    <a:pt x="38" y="9"/>
                  </a:lnTo>
                  <a:lnTo>
                    <a:pt x="33" y="7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9" name="Freeform 177">
              <a:extLst>
                <a:ext uri="{FF2B5EF4-FFF2-40B4-BE49-F238E27FC236}">
                  <a16:creationId xmlns:a16="http://schemas.microsoft.com/office/drawing/2014/main" id="{CDB80B09-946F-DDCB-AA5E-384A7C739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" y="538"/>
              <a:ext cx="426" cy="513"/>
            </a:xfrm>
            <a:custGeom>
              <a:avLst/>
              <a:gdLst>
                <a:gd name="T0" fmla="*/ 703 w 854"/>
                <a:gd name="T1" fmla="*/ 28 h 1025"/>
                <a:gd name="T2" fmla="*/ 686 w 854"/>
                <a:gd name="T3" fmla="*/ 74 h 1025"/>
                <a:gd name="T4" fmla="*/ 664 w 854"/>
                <a:gd name="T5" fmla="*/ 109 h 1025"/>
                <a:gd name="T6" fmla="*/ 620 w 854"/>
                <a:gd name="T7" fmla="*/ 156 h 1025"/>
                <a:gd name="T8" fmla="*/ 550 w 854"/>
                <a:gd name="T9" fmla="*/ 207 h 1025"/>
                <a:gd name="T10" fmla="*/ 500 w 854"/>
                <a:gd name="T11" fmla="*/ 240 h 1025"/>
                <a:gd name="T12" fmla="*/ 446 w 854"/>
                <a:gd name="T13" fmla="*/ 266 h 1025"/>
                <a:gd name="T14" fmla="*/ 412 w 854"/>
                <a:gd name="T15" fmla="*/ 276 h 1025"/>
                <a:gd name="T16" fmla="*/ 378 w 854"/>
                <a:gd name="T17" fmla="*/ 279 h 1025"/>
                <a:gd name="T18" fmla="*/ 341 w 854"/>
                <a:gd name="T19" fmla="*/ 275 h 1025"/>
                <a:gd name="T20" fmla="*/ 313 w 854"/>
                <a:gd name="T21" fmla="*/ 264 h 1025"/>
                <a:gd name="T22" fmla="*/ 270 w 854"/>
                <a:gd name="T23" fmla="*/ 237 h 1025"/>
                <a:gd name="T24" fmla="*/ 178 w 854"/>
                <a:gd name="T25" fmla="*/ 165 h 1025"/>
                <a:gd name="T26" fmla="*/ 69 w 854"/>
                <a:gd name="T27" fmla="*/ 111 h 1025"/>
                <a:gd name="T28" fmla="*/ 67 w 854"/>
                <a:gd name="T29" fmla="*/ 110 h 1025"/>
                <a:gd name="T30" fmla="*/ 54 w 854"/>
                <a:gd name="T31" fmla="*/ 118 h 1025"/>
                <a:gd name="T32" fmla="*/ 37 w 854"/>
                <a:gd name="T33" fmla="*/ 151 h 1025"/>
                <a:gd name="T34" fmla="*/ 17 w 854"/>
                <a:gd name="T35" fmla="*/ 199 h 1025"/>
                <a:gd name="T36" fmla="*/ 1 w 854"/>
                <a:gd name="T37" fmla="*/ 257 h 1025"/>
                <a:gd name="T38" fmla="*/ 3 w 854"/>
                <a:gd name="T39" fmla="*/ 306 h 1025"/>
                <a:gd name="T40" fmla="*/ 21 w 854"/>
                <a:gd name="T41" fmla="*/ 383 h 1025"/>
                <a:gd name="T42" fmla="*/ 52 w 854"/>
                <a:gd name="T43" fmla="*/ 456 h 1025"/>
                <a:gd name="T44" fmla="*/ 94 w 854"/>
                <a:gd name="T45" fmla="*/ 526 h 1025"/>
                <a:gd name="T46" fmla="*/ 158 w 854"/>
                <a:gd name="T47" fmla="*/ 614 h 1025"/>
                <a:gd name="T48" fmla="*/ 228 w 854"/>
                <a:gd name="T49" fmla="*/ 698 h 1025"/>
                <a:gd name="T50" fmla="*/ 310 w 854"/>
                <a:gd name="T51" fmla="*/ 806 h 1025"/>
                <a:gd name="T52" fmla="*/ 352 w 854"/>
                <a:gd name="T53" fmla="*/ 875 h 1025"/>
                <a:gd name="T54" fmla="*/ 385 w 854"/>
                <a:gd name="T55" fmla="*/ 947 h 1025"/>
                <a:gd name="T56" fmla="*/ 405 w 854"/>
                <a:gd name="T57" fmla="*/ 1025 h 1025"/>
                <a:gd name="T58" fmla="*/ 501 w 854"/>
                <a:gd name="T59" fmla="*/ 967 h 1025"/>
                <a:gd name="T60" fmla="*/ 495 w 854"/>
                <a:gd name="T61" fmla="*/ 820 h 1025"/>
                <a:gd name="T62" fmla="*/ 510 w 854"/>
                <a:gd name="T63" fmla="*/ 673 h 1025"/>
                <a:gd name="T64" fmla="*/ 533 w 854"/>
                <a:gd name="T65" fmla="*/ 603 h 1025"/>
                <a:gd name="T66" fmla="*/ 544 w 854"/>
                <a:gd name="T67" fmla="*/ 569 h 1025"/>
                <a:gd name="T68" fmla="*/ 567 w 854"/>
                <a:gd name="T69" fmla="*/ 542 h 1025"/>
                <a:gd name="T70" fmla="*/ 606 w 854"/>
                <a:gd name="T71" fmla="*/ 501 h 1025"/>
                <a:gd name="T72" fmla="*/ 662 w 854"/>
                <a:gd name="T73" fmla="*/ 428 h 1025"/>
                <a:gd name="T74" fmla="*/ 717 w 854"/>
                <a:gd name="T75" fmla="*/ 354 h 1025"/>
                <a:gd name="T76" fmla="*/ 769 w 854"/>
                <a:gd name="T77" fmla="*/ 293 h 1025"/>
                <a:gd name="T78" fmla="*/ 809 w 854"/>
                <a:gd name="T79" fmla="*/ 222 h 1025"/>
                <a:gd name="T80" fmla="*/ 847 w 854"/>
                <a:gd name="T81" fmla="*/ 126 h 1025"/>
                <a:gd name="T82" fmla="*/ 777 w 854"/>
                <a:gd name="T83" fmla="*/ 36 h 1025"/>
                <a:gd name="T84" fmla="*/ 762 w 854"/>
                <a:gd name="T85" fmla="*/ 19 h 1025"/>
                <a:gd name="T86" fmla="*/ 743 w 854"/>
                <a:gd name="T87" fmla="*/ 7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4" h="1025">
                  <a:moveTo>
                    <a:pt x="711" y="0"/>
                  </a:moveTo>
                  <a:lnTo>
                    <a:pt x="711" y="0"/>
                  </a:lnTo>
                  <a:lnTo>
                    <a:pt x="703" y="28"/>
                  </a:lnTo>
                  <a:lnTo>
                    <a:pt x="694" y="56"/>
                  </a:lnTo>
                  <a:lnTo>
                    <a:pt x="694" y="56"/>
                  </a:lnTo>
                  <a:lnTo>
                    <a:pt x="686" y="74"/>
                  </a:lnTo>
                  <a:lnTo>
                    <a:pt x="676" y="91"/>
                  </a:lnTo>
                  <a:lnTo>
                    <a:pt x="676" y="91"/>
                  </a:lnTo>
                  <a:lnTo>
                    <a:pt x="664" y="109"/>
                  </a:lnTo>
                  <a:lnTo>
                    <a:pt x="651" y="126"/>
                  </a:lnTo>
                  <a:lnTo>
                    <a:pt x="636" y="142"/>
                  </a:lnTo>
                  <a:lnTo>
                    <a:pt x="620" y="156"/>
                  </a:lnTo>
                  <a:lnTo>
                    <a:pt x="603" y="169"/>
                  </a:lnTo>
                  <a:lnTo>
                    <a:pt x="586" y="182"/>
                  </a:lnTo>
                  <a:lnTo>
                    <a:pt x="550" y="207"/>
                  </a:lnTo>
                  <a:lnTo>
                    <a:pt x="550" y="207"/>
                  </a:lnTo>
                  <a:lnTo>
                    <a:pt x="526" y="224"/>
                  </a:lnTo>
                  <a:lnTo>
                    <a:pt x="500" y="240"/>
                  </a:lnTo>
                  <a:lnTo>
                    <a:pt x="474" y="255"/>
                  </a:lnTo>
                  <a:lnTo>
                    <a:pt x="460" y="261"/>
                  </a:lnTo>
                  <a:lnTo>
                    <a:pt x="446" y="266"/>
                  </a:lnTo>
                  <a:lnTo>
                    <a:pt x="446" y="266"/>
                  </a:lnTo>
                  <a:lnTo>
                    <a:pt x="430" y="272"/>
                  </a:lnTo>
                  <a:lnTo>
                    <a:pt x="412" y="276"/>
                  </a:lnTo>
                  <a:lnTo>
                    <a:pt x="395" y="278"/>
                  </a:lnTo>
                  <a:lnTo>
                    <a:pt x="378" y="279"/>
                  </a:lnTo>
                  <a:lnTo>
                    <a:pt x="378" y="279"/>
                  </a:lnTo>
                  <a:lnTo>
                    <a:pt x="365" y="279"/>
                  </a:lnTo>
                  <a:lnTo>
                    <a:pt x="353" y="277"/>
                  </a:lnTo>
                  <a:lnTo>
                    <a:pt x="341" y="275"/>
                  </a:lnTo>
                  <a:lnTo>
                    <a:pt x="329" y="271"/>
                  </a:lnTo>
                  <a:lnTo>
                    <a:pt x="329" y="271"/>
                  </a:lnTo>
                  <a:lnTo>
                    <a:pt x="313" y="264"/>
                  </a:lnTo>
                  <a:lnTo>
                    <a:pt x="298" y="256"/>
                  </a:lnTo>
                  <a:lnTo>
                    <a:pt x="284" y="247"/>
                  </a:lnTo>
                  <a:lnTo>
                    <a:pt x="270" y="237"/>
                  </a:lnTo>
                  <a:lnTo>
                    <a:pt x="270" y="237"/>
                  </a:lnTo>
                  <a:lnTo>
                    <a:pt x="224" y="201"/>
                  </a:lnTo>
                  <a:lnTo>
                    <a:pt x="178" y="165"/>
                  </a:lnTo>
                  <a:lnTo>
                    <a:pt x="134" y="127"/>
                  </a:lnTo>
                  <a:lnTo>
                    <a:pt x="91" y="88"/>
                  </a:lnTo>
                  <a:lnTo>
                    <a:pt x="69" y="111"/>
                  </a:lnTo>
                  <a:lnTo>
                    <a:pt x="69" y="111"/>
                  </a:lnTo>
                  <a:lnTo>
                    <a:pt x="67" y="110"/>
                  </a:lnTo>
                  <a:lnTo>
                    <a:pt x="67" y="110"/>
                  </a:lnTo>
                  <a:lnTo>
                    <a:pt x="62" y="112"/>
                  </a:lnTo>
                  <a:lnTo>
                    <a:pt x="58" y="114"/>
                  </a:lnTo>
                  <a:lnTo>
                    <a:pt x="54" y="118"/>
                  </a:lnTo>
                  <a:lnTo>
                    <a:pt x="51" y="122"/>
                  </a:lnTo>
                  <a:lnTo>
                    <a:pt x="51" y="122"/>
                  </a:lnTo>
                  <a:lnTo>
                    <a:pt x="37" y="151"/>
                  </a:lnTo>
                  <a:lnTo>
                    <a:pt x="24" y="180"/>
                  </a:lnTo>
                  <a:lnTo>
                    <a:pt x="24" y="180"/>
                  </a:lnTo>
                  <a:lnTo>
                    <a:pt x="17" y="199"/>
                  </a:lnTo>
                  <a:lnTo>
                    <a:pt x="11" y="218"/>
                  </a:lnTo>
                  <a:lnTo>
                    <a:pt x="6" y="238"/>
                  </a:lnTo>
                  <a:lnTo>
                    <a:pt x="1" y="257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3" y="306"/>
                  </a:lnTo>
                  <a:lnTo>
                    <a:pt x="8" y="332"/>
                  </a:lnTo>
                  <a:lnTo>
                    <a:pt x="14" y="357"/>
                  </a:lnTo>
                  <a:lnTo>
                    <a:pt x="21" y="383"/>
                  </a:lnTo>
                  <a:lnTo>
                    <a:pt x="30" y="408"/>
                  </a:lnTo>
                  <a:lnTo>
                    <a:pt x="41" y="432"/>
                  </a:lnTo>
                  <a:lnTo>
                    <a:pt x="52" y="456"/>
                  </a:lnTo>
                  <a:lnTo>
                    <a:pt x="66" y="480"/>
                  </a:lnTo>
                  <a:lnTo>
                    <a:pt x="79" y="503"/>
                  </a:lnTo>
                  <a:lnTo>
                    <a:pt x="94" y="526"/>
                  </a:lnTo>
                  <a:lnTo>
                    <a:pt x="110" y="548"/>
                  </a:lnTo>
                  <a:lnTo>
                    <a:pt x="126" y="571"/>
                  </a:lnTo>
                  <a:lnTo>
                    <a:pt x="158" y="614"/>
                  </a:lnTo>
                  <a:lnTo>
                    <a:pt x="193" y="656"/>
                  </a:lnTo>
                  <a:lnTo>
                    <a:pt x="193" y="656"/>
                  </a:lnTo>
                  <a:lnTo>
                    <a:pt x="228" y="698"/>
                  </a:lnTo>
                  <a:lnTo>
                    <a:pt x="261" y="740"/>
                  </a:lnTo>
                  <a:lnTo>
                    <a:pt x="294" y="784"/>
                  </a:lnTo>
                  <a:lnTo>
                    <a:pt x="310" y="806"/>
                  </a:lnTo>
                  <a:lnTo>
                    <a:pt x="325" y="829"/>
                  </a:lnTo>
                  <a:lnTo>
                    <a:pt x="339" y="851"/>
                  </a:lnTo>
                  <a:lnTo>
                    <a:pt x="352" y="875"/>
                  </a:lnTo>
                  <a:lnTo>
                    <a:pt x="364" y="898"/>
                  </a:lnTo>
                  <a:lnTo>
                    <a:pt x="376" y="923"/>
                  </a:lnTo>
                  <a:lnTo>
                    <a:pt x="385" y="947"/>
                  </a:lnTo>
                  <a:lnTo>
                    <a:pt x="393" y="973"/>
                  </a:lnTo>
                  <a:lnTo>
                    <a:pt x="400" y="998"/>
                  </a:lnTo>
                  <a:lnTo>
                    <a:pt x="405" y="1025"/>
                  </a:lnTo>
                  <a:lnTo>
                    <a:pt x="507" y="1016"/>
                  </a:lnTo>
                  <a:lnTo>
                    <a:pt x="507" y="1016"/>
                  </a:lnTo>
                  <a:lnTo>
                    <a:pt x="501" y="967"/>
                  </a:lnTo>
                  <a:lnTo>
                    <a:pt x="497" y="918"/>
                  </a:lnTo>
                  <a:lnTo>
                    <a:pt x="495" y="869"/>
                  </a:lnTo>
                  <a:lnTo>
                    <a:pt x="495" y="820"/>
                  </a:lnTo>
                  <a:lnTo>
                    <a:pt x="498" y="770"/>
                  </a:lnTo>
                  <a:lnTo>
                    <a:pt x="503" y="722"/>
                  </a:lnTo>
                  <a:lnTo>
                    <a:pt x="510" y="673"/>
                  </a:lnTo>
                  <a:lnTo>
                    <a:pt x="520" y="625"/>
                  </a:lnTo>
                  <a:lnTo>
                    <a:pt x="533" y="603"/>
                  </a:lnTo>
                  <a:lnTo>
                    <a:pt x="533" y="603"/>
                  </a:lnTo>
                  <a:lnTo>
                    <a:pt x="535" y="592"/>
                  </a:lnTo>
                  <a:lnTo>
                    <a:pt x="539" y="581"/>
                  </a:lnTo>
                  <a:lnTo>
                    <a:pt x="544" y="569"/>
                  </a:lnTo>
                  <a:lnTo>
                    <a:pt x="551" y="560"/>
                  </a:lnTo>
                  <a:lnTo>
                    <a:pt x="559" y="550"/>
                  </a:lnTo>
                  <a:lnTo>
                    <a:pt x="567" y="542"/>
                  </a:lnTo>
                  <a:lnTo>
                    <a:pt x="586" y="524"/>
                  </a:lnTo>
                  <a:lnTo>
                    <a:pt x="586" y="524"/>
                  </a:lnTo>
                  <a:lnTo>
                    <a:pt x="606" y="501"/>
                  </a:lnTo>
                  <a:lnTo>
                    <a:pt x="625" y="478"/>
                  </a:lnTo>
                  <a:lnTo>
                    <a:pt x="644" y="452"/>
                  </a:lnTo>
                  <a:lnTo>
                    <a:pt x="662" y="428"/>
                  </a:lnTo>
                  <a:lnTo>
                    <a:pt x="680" y="402"/>
                  </a:lnTo>
                  <a:lnTo>
                    <a:pt x="698" y="377"/>
                  </a:lnTo>
                  <a:lnTo>
                    <a:pt x="717" y="354"/>
                  </a:lnTo>
                  <a:lnTo>
                    <a:pt x="727" y="342"/>
                  </a:lnTo>
                  <a:lnTo>
                    <a:pt x="739" y="332"/>
                  </a:lnTo>
                  <a:lnTo>
                    <a:pt x="769" y="293"/>
                  </a:lnTo>
                  <a:lnTo>
                    <a:pt x="769" y="293"/>
                  </a:lnTo>
                  <a:lnTo>
                    <a:pt x="788" y="257"/>
                  </a:lnTo>
                  <a:lnTo>
                    <a:pt x="809" y="222"/>
                  </a:lnTo>
                  <a:lnTo>
                    <a:pt x="830" y="189"/>
                  </a:lnTo>
                  <a:lnTo>
                    <a:pt x="854" y="156"/>
                  </a:lnTo>
                  <a:lnTo>
                    <a:pt x="847" y="126"/>
                  </a:lnTo>
                  <a:lnTo>
                    <a:pt x="846" y="123"/>
                  </a:lnTo>
                  <a:lnTo>
                    <a:pt x="846" y="123"/>
                  </a:lnTo>
                  <a:lnTo>
                    <a:pt x="777" y="36"/>
                  </a:lnTo>
                  <a:lnTo>
                    <a:pt x="777" y="36"/>
                  </a:lnTo>
                  <a:lnTo>
                    <a:pt x="770" y="27"/>
                  </a:lnTo>
                  <a:lnTo>
                    <a:pt x="762" y="19"/>
                  </a:lnTo>
                  <a:lnTo>
                    <a:pt x="753" y="11"/>
                  </a:lnTo>
                  <a:lnTo>
                    <a:pt x="748" y="9"/>
                  </a:lnTo>
                  <a:lnTo>
                    <a:pt x="743" y="7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65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0" name="Freeform 178">
              <a:extLst>
                <a:ext uri="{FF2B5EF4-FFF2-40B4-BE49-F238E27FC236}">
                  <a16:creationId xmlns:a16="http://schemas.microsoft.com/office/drawing/2014/main" id="{636E9C61-51A0-B17F-3157-6EFBED354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" y="538"/>
              <a:ext cx="426" cy="513"/>
            </a:xfrm>
            <a:custGeom>
              <a:avLst/>
              <a:gdLst>
                <a:gd name="T0" fmla="*/ 703 w 854"/>
                <a:gd name="T1" fmla="*/ 28 h 1025"/>
                <a:gd name="T2" fmla="*/ 686 w 854"/>
                <a:gd name="T3" fmla="*/ 74 h 1025"/>
                <a:gd name="T4" fmla="*/ 664 w 854"/>
                <a:gd name="T5" fmla="*/ 109 h 1025"/>
                <a:gd name="T6" fmla="*/ 620 w 854"/>
                <a:gd name="T7" fmla="*/ 156 h 1025"/>
                <a:gd name="T8" fmla="*/ 550 w 854"/>
                <a:gd name="T9" fmla="*/ 207 h 1025"/>
                <a:gd name="T10" fmla="*/ 500 w 854"/>
                <a:gd name="T11" fmla="*/ 240 h 1025"/>
                <a:gd name="T12" fmla="*/ 446 w 854"/>
                <a:gd name="T13" fmla="*/ 266 h 1025"/>
                <a:gd name="T14" fmla="*/ 412 w 854"/>
                <a:gd name="T15" fmla="*/ 276 h 1025"/>
                <a:gd name="T16" fmla="*/ 378 w 854"/>
                <a:gd name="T17" fmla="*/ 279 h 1025"/>
                <a:gd name="T18" fmla="*/ 341 w 854"/>
                <a:gd name="T19" fmla="*/ 275 h 1025"/>
                <a:gd name="T20" fmla="*/ 313 w 854"/>
                <a:gd name="T21" fmla="*/ 264 h 1025"/>
                <a:gd name="T22" fmla="*/ 270 w 854"/>
                <a:gd name="T23" fmla="*/ 237 h 1025"/>
                <a:gd name="T24" fmla="*/ 178 w 854"/>
                <a:gd name="T25" fmla="*/ 165 h 1025"/>
                <a:gd name="T26" fmla="*/ 69 w 854"/>
                <a:gd name="T27" fmla="*/ 111 h 1025"/>
                <a:gd name="T28" fmla="*/ 67 w 854"/>
                <a:gd name="T29" fmla="*/ 110 h 1025"/>
                <a:gd name="T30" fmla="*/ 54 w 854"/>
                <a:gd name="T31" fmla="*/ 118 h 1025"/>
                <a:gd name="T32" fmla="*/ 37 w 854"/>
                <a:gd name="T33" fmla="*/ 151 h 1025"/>
                <a:gd name="T34" fmla="*/ 17 w 854"/>
                <a:gd name="T35" fmla="*/ 199 h 1025"/>
                <a:gd name="T36" fmla="*/ 1 w 854"/>
                <a:gd name="T37" fmla="*/ 257 h 1025"/>
                <a:gd name="T38" fmla="*/ 3 w 854"/>
                <a:gd name="T39" fmla="*/ 306 h 1025"/>
                <a:gd name="T40" fmla="*/ 21 w 854"/>
                <a:gd name="T41" fmla="*/ 383 h 1025"/>
                <a:gd name="T42" fmla="*/ 52 w 854"/>
                <a:gd name="T43" fmla="*/ 456 h 1025"/>
                <a:gd name="T44" fmla="*/ 94 w 854"/>
                <a:gd name="T45" fmla="*/ 526 h 1025"/>
                <a:gd name="T46" fmla="*/ 158 w 854"/>
                <a:gd name="T47" fmla="*/ 614 h 1025"/>
                <a:gd name="T48" fmla="*/ 228 w 854"/>
                <a:gd name="T49" fmla="*/ 698 h 1025"/>
                <a:gd name="T50" fmla="*/ 310 w 854"/>
                <a:gd name="T51" fmla="*/ 806 h 1025"/>
                <a:gd name="T52" fmla="*/ 352 w 854"/>
                <a:gd name="T53" fmla="*/ 875 h 1025"/>
                <a:gd name="T54" fmla="*/ 385 w 854"/>
                <a:gd name="T55" fmla="*/ 947 h 1025"/>
                <a:gd name="T56" fmla="*/ 405 w 854"/>
                <a:gd name="T57" fmla="*/ 1025 h 1025"/>
                <a:gd name="T58" fmla="*/ 501 w 854"/>
                <a:gd name="T59" fmla="*/ 967 h 1025"/>
                <a:gd name="T60" fmla="*/ 495 w 854"/>
                <a:gd name="T61" fmla="*/ 820 h 1025"/>
                <a:gd name="T62" fmla="*/ 510 w 854"/>
                <a:gd name="T63" fmla="*/ 673 h 1025"/>
                <a:gd name="T64" fmla="*/ 533 w 854"/>
                <a:gd name="T65" fmla="*/ 603 h 1025"/>
                <a:gd name="T66" fmla="*/ 544 w 854"/>
                <a:gd name="T67" fmla="*/ 569 h 1025"/>
                <a:gd name="T68" fmla="*/ 567 w 854"/>
                <a:gd name="T69" fmla="*/ 542 h 1025"/>
                <a:gd name="T70" fmla="*/ 606 w 854"/>
                <a:gd name="T71" fmla="*/ 501 h 1025"/>
                <a:gd name="T72" fmla="*/ 662 w 854"/>
                <a:gd name="T73" fmla="*/ 428 h 1025"/>
                <a:gd name="T74" fmla="*/ 717 w 854"/>
                <a:gd name="T75" fmla="*/ 354 h 1025"/>
                <a:gd name="T76" fmla="*/ 769 w 854"/>
                <a:gd name="T77" fmla="*/ 293 h 1025"/>
                <a:gd name="T78" fmla="*/ 809 w 854"/>
                <a:gd name="T79" fmla="*/ 222 h 1025"/>
                <a:gd name="T80" fmla="*/ 847 w 854"/>
                <a:gd name="T81" fmla="*/ 126 h 1025"/>
                <a:gd name="T82" fmla="*/ 777 w 854"/>
                <a:gd name="T83" fmla="*/ 36 h 1025"/>
                <a:gd name="T84" fmla="*/ 762 w 854"/>
                <a:gd name="T85" fmla="*/ 19 h 1025"/>
                <a:gd name="T86" fmla="*/ 743 w 854"/>
                <a:gd name="T87" fmla="*/ 7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4" h="1025">
                  <a:moveTo>
                    <a:pt x="711" y="0"/>
                  </a:moveTo>
                  <a:lnTo>
                    <a:pt x="711" y="0"/>
                  </a:lnTo>
                  <a:lnTo>
                    <a:pt x="703" y="28"/>
                  </a:lnTo>
                  <a:lnTo>
                    <a:pt x="694" y="56"/>
                  </a:lnTo>
                  <a:lnTo>
                    <a:pt x="694" y="56"/>
                  </a:lnTo>
                  <a:lnTo>
                    <a:pt x="686" y="74"/>
                  </a:lnTo>
                  <a:lnTo>
                    <a:pt x="676" y="91"/>
                  </a:lnTo>
                  <a:lnTo>
                    <a:pt x="676" y="91"/>
                  </a:lnTo>
                  <a:lnTo>
                    <a:pt x="664" y="109"/>
                  </a:lnTo>
                  <a:lnTo>
                    <a:pt x="651" y="126"/>
                  </a:lnTo>
                  <a:lnTo>
                    <a:pt x="636" y="142"/>
                  </a:lnTo>
                  <a:lnTo>
                    <a:pt x="620" y="156"/>
                  </a:lnTo>
                  <a:lnTo>
                    <a:pt x="603" y="169"/>
                  </a:lnTo>
                  <a:lnTo>
                    <a:pt x="586" y="182"/>
                  </a:lnTo>
                  <a:lnTo>
                    <a:pt x="550" y="207"/>
                  </a:lnTo>
                  <a:lnTo>
                    <a:pt x="550" y="207"/>
                  </a:lnTo>
                  <a:lnTo>
                    <a:pt x="526" y="224"/>
                  </a:lnTo>
                  <a:lnTo>
                    <a:pt x="500" y="240"/>
                  </a:lnTo>
                  <a:lnTo>
                    <a:pt x="474" y="255"/>
                  </a:lnTo>
                  <a:lnTo>
                    <a:pt x="460" y="261"/>
                  </a:lnTo>
                  <a:lnTo>
                    <a:pt x="446" y="266"/>
                  </a:lnTo>
                  <a:lnTo>
                    <a:pt x="446" y="266"/>
                  </a:lnTo>
                  <a:lnTo>
                    <a:pt x="430" y="272"/>
                  </a:lnTo>
                  <a:lnTo>
                    <a:pt x="412" y="276"/>
                  </a:lnTo>
                  <a:lnTo>
                    <a:pt x="395" y="278"/>
                  </a:lnTo>
                  <a:lnTo>
                    <a:pt x="378" y="279"/>
                  </a:lnTo>
                  <a:lnTo>
                    <a:pt x="378" y="279"/>
                  </a:lnTo>
                  <a:lnTo>
                    <a:pt x="365" y="279"/>
                  </a:lnTo>
                  <a:lnTo>
                    <a:pt x="353" y="277"/>
                  </a:lnTo>
                  <a:lnTo>
                    <a:pt x="341" y="275"/>
                  </a:lnTo>
                  <a:lnTo>
                    <a:pt x="329" y="271"/>
                  </a:lnTo>
                  <a:lnTo>
                    <a:pt x="329" y="271"/>
                  </a:lnTo>
                  <a:lnTo>
                    <a:pt x="313" y="264"/>
                  </a:lnTo>
                  <a:lnTo>
                    <a:pt x="298" y="256"/>
                  </a:lnTo>
                  <a:lnTo>
                    <a:pt x="284" y="247"/>
                  </a:lnTo>
                  <a:lnTo>
                    <a:pt x="270" y="237"/>
                  </a:lnTo>
                  <a:lnTo>
                    <a:pt x="270" y="237"/>
                  </a:lnTo>
                  <a:lnTo>
                    <a:pt x="224" y="201"/>
                  </a:lnTo>
                  <a:lnTo>
                    <a:pt x="178" y="165"/>
                  </a:lnTo>
                  <a:lnTo>
                    <a:pt x="134" y="127"/>
                  </a:lnTo>
                  <a:lnTo>
                    <a:pt x="91" y="88"/>
                  </a:lnTo>
                  <a:lnTo>
                    <a:pt x="69" y="111"/>
                  </a:lnTo>
                  <a:lnTo>
                    <a:pt x="69" y="111"/>
                  </a:lnTo>
                  <a:lnTo>
                    <a:pt x="67" y="110"/>
                  </a:lnTo>
                  <a:lnTo>
                    <a:pt x="67" y="110"/>
                  </a:lnTo>
                  <a:lnTo>
                    <a:pt x="62" y="112"/>
                  </a:lnTo>
                  <a:lnTo>
                    <a:pt x="58" y="114"/>
                  </a:lnTo>
                  <a:lnTo>
                    <a:pt x="54" y="118"/>
                  </a:lnTo>
                  <a:lnTo>
                    <a:pt x="51" y="122"/>
                  </a:lnTo>
                  <a:lnTo>
                    <a:pt x="51" y="122"/>
                  </a:lnTo>
                  <a:lnTo>
                    <a:pt x="37" y="151"/>
                  </a:lnTo>
                  <a:lnTo>
                    <a:pt x="24" y="180"/>
                  </a:lnTo>
                  <a:lnTo>
                    <a:pt x="24" y="180"/>
                  </a:lnTo>
                  <a:lnTo>
                    <a:pt x="17" y="199"/>
                  </a:lnTo>
                  <a:lnTo>
                    <a:pt x="11" y="218"/>
                  </a:lnTo>
                  <a:lnTo>
                    <a:pt x="6" y="238"/>
                  </a:lnTo>
                  <a:lnTo>
                    <a:pt x="1" y="257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3" y="306"/>
                  </a:lnTo>
                  <a:lnTo>
                    <a:pt x="8" y="332"/>
                  </a:lnTo>
                  <a:lnTo>
                    <a:pt x="14" y="357"/>
                  </a:lnTo>
                  <a:lnTo>
                    <a:pt x="21" y="383"/>
                  </a:lnTo>
                  <a:lnTo>
                    <a:pt x="30" y="408"/>
                  </a:lnTo>
                  <a:lnTo>
                    <a:pt x="41" y="432"/>
                  </a:lnTo>
                  <a:lnTo>
                    <a:pt x="52" y="456"/>
                  </a:lnTo>
                  <a:lnTo>
                    <a:pt x="66" y="480"/>
                  </a:lnTo>
                  <a:lnTo>
                    <a:pt x="79" y="503"/>
                  </a:lnTo>
                  <a:lnTo>
                    <a:pt x="94" y="526"/>
                  </a:lnTo>
                  <a:lnTo>
                    <a:pt x="110" y="548"/>
                  </a:lnTo>
                  <a:lnTo>
                    <a:pt x="126" y="571"/>
                  </a:lnTo>
                  <a:lnTo>
                    <a:pt x="158" y="614"/>
                  </a:lnTo>
                  <a:lnTo>
                    <a:pt x="193" y="656"/>
                  </a:lnTo>
                  <a:lnTo>
                    <a:pt x="193" y="656"/>
                  </a:lnTo>
                  <a:lnTo>
                    <a:pt x="228" y="698"/>
                  </a:lnTo>
                  <a:lnTo>
                    <a:pt x="261" y="740"/>
                  </a:lnTo>
                  <a:lnTo>
                    <a:pt x="294" y="784"/>
                  </a:lnTo>
                  <a:lnTo>
                    <a:pt x="310" y="806"/>
                  </a:lnTo>
                  <a:lnTo>
                    <a:pt x="325" y="829"/>
                  </a:lnTo>
                  <a:lnTo>
                    <a:pt x="339" y="851"/>
                  </a:lnTo>
                  <a:lnTo>
                    <a:pt x="352" y="875"/>
                  </a:lnTo>
                  <a:lnTo>
                    <a:pt x="364" y="898"/>
                  </a:lnTo>
                  <a:lnTo>
                    <a:pt x="376" y="923"/>
                  </a:lnTo>
                  <a:lnTo>
                    <a:pt x="385" y="947"/>
                  </a:lnTo>
                  <a:lnTo>
                    <a:pt x="393" y="973"/>
                  </a:lnTo>
                  <a:lnTo>
                    <a:pt x="400" y="998"/>
                  </a:lnTo>
                  <a:lnTo>
                    <a:pt x="405" y="1025"/>
                  </a:lnTo>
                  <a:lnTo>
                    <a:pt x="507" y="1016"/>
                  </a:lnTo>
                  <a:lnTo>
                    <a:pt x="507" y="1016"/>
                  </a:lnTo>
                  <a:lnTo>
                    <a:pt x="501" y="967"/>
                  </a:lnTo>
                  <a:lnTo>
                    <a:pt x="497" y="918"/>
                  </a:lnTo>
                  <a:lnTo>
                    <a:pt x="495" y="869"/>
                  </a:lnTo>
                  <a:lnTo>
                    <a:pt x="495" y="820"/>
                  </a:lnTo>
                  <a:lnTo>
                    <a:pt x="498" y="770"/>
                  </a:lnTo>
                  <a:lnTo>
                    <a:pt x="503" y="722"/>
                  </a:lnTo>
                  <a:lnTo>
                    <a:pt x="510" y="673"/>
                  </a:lnTo>
                  <a:lnTo>
                    <a:pt x="520" y="625"/>
                  </a:lnTo>
                  <a:lnTo>
                    <a:pt x="533" y="603"/>
                  </a:lnTo>
                  <a:lnTo>
                    <a:pt x="533" y="603"/>
                  </a:lnTo>
                  <a:lnTo>
                    <a:pt x="535" y="592"/>
                  </a:lnTo>
                  <a:lnTo>
                    <a:pt x="539" y="581"/>
                  </a:lnTo>
                  <a:lnTo>
                    <a:pt x="544" y="569"/>
                  </a:lnTo>
                  <a:lnTo>
                    <a:pt x="551" y="560"/>
                  </a:lnTo>
                  <a:lnTo>
                    <a:pt x="559" y="550"/>
                  </a:lnTo>
                  <a:lnTo>
                    <a:pt x="567" y="542"/>
                  </a:lnTo>
                  <a:lnTo>
                    <a:pt x="586" y="524"/>
                  </a:lnTo>
                  <a:lnTo>
                    <a:pt x="586" y="524"/>
                  </a:lnTo>
                  <a:lnTo>
                    <a:pt x="606" y="501"/>
                  </a:lnTo>
                  <a:lnTo>
                    <a:pt x="625" y="478"/>
                  </a:lnTo>
                  <a:lnTo>
                    <a:pt x="644" y="452"/>
                  </a:lnTo>
                  <a:lnTo>
                    <a:pt x="662" y="428"/>
                  </a:lnTo>
                  <a:lnTo>
                    <a:pt x="680" y="402"/>
                  </a:lnTo>
                  <a:lnTo>
                    <a:pt x="698" y="377"/>
                  </a:lnTo>
                  <a:lnTo>
                    <a:pt x="717" y="354"/>
                  </a:lnTo>
                  <a:lnTo>
                    <a:pt x="727" y="342"/>
                  </a:lnTo>
                  <a:lnTo>
                    <a:pt x="739" y="332"/>
                  </a:lnTo>
                  <a:lnTo>
                    <a:pt x="769" y="293"/>
                  </a:lnTo>
                  <a:lnTo>
                    <a:pt x="769" y="293"/>
                  </a:lnTo>
                  <a:lnTo>
                    <a:pt x="788" y="257"/>
                  </a:lnTo>
                  <a:lnTo>
                    <a:pt x="809" y="222"/>
                  </a:lnTo>
                  <a:lnTo>
                    <a:pt x="830" y="189"/>
                  </a:lnTo>
                  <a:lnTo>
                    <a:pt x="854" y="156"/>
                  </a:lnTo>
                  <a:lnTo>
                    <a:pt x="847" y="126"/>
                  </a:lnTo>
                  <a:lnTo>
                    <a:pt x="846" y="123"/>
                  </a:lnTo>
                  <a:lnTo>
                    <a:pt x="846" y="123"/>
                  </a:lnTo>
                  <a:lnTo>
                    <a:pt x="777" y="36"/>
                  </a:lnTo>
                  <a:lnTo>
                    <a:pt x="777" y="36"/>
                  </a:lnTo>
                  <a:lnTo>
                    <a:pt x="770" y="27"/>
                  </a:lnTo>
                  <a:lnTo>
                    <a:pt x="762" y="19"/>
                  </a:lnTo>
                  <a:lnTo>
                    <a:pt x="753" y="11"/>
                  </a:lnTo>
                  <a:lnTo>
                    <a:pt x="748" y="9"/>
                  </a:lnTo>
                  <a:lnTo>
                    <a:pt x="743" y="7"/>
                  </a:lnTo>
                  <a:lnTo>
                    <a:pt x="7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1" name="Freeform 179">
              <a:extLst>
                <a:ext uri="{FF2B5EF4-FFF2-40B4-BE49-F238E27FC236}">
                  <a16:creationId xmlns:a16="http://schemas.microsoft.com/office/drawing/2014/main" id="{74C8DB5B-F293-9D75-9233-A89296E3F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" y="607"/>
              <a:ext cx="236" cy="858"/>
            </a:xfrm>
            <a:custGeom>
              <a:avLst/>
              <a:gdLst>
                <a:gd name="T0" fmla="*/ 187 w 472"/>
                <a:gd name="T1" fmla="*/ 1083 h 1716"/>
                <a:gd name="T2" fmla="*/ 234 w 472"/>
                <a:gd name="T3" fmla="*/ 1227 h 1716"/>
                <a:gd name="T4" fmla="*/ 298 w 472"/>
                <a:gd name="T5" fmla="*/ 1364 h 1716"/>
                <a:gd name="T6" fmla="*/ 344 w 472"/>
                <a:gd name="T7" fmla="*/ 1441 h 1716"/>
                <a:gd name="T8" fmla="*/ 406 w 472"/>
                <a:gd name="T9" fmla="*/ 1539 h 1716"/>
                <a:gd name="T10" fmla="*/ 442 w 472"/>
                <a:gd name="T11" fmla="*/ 1607 h 1716"/>
                <a:gd name="T12" fmla="*/ 462 w 472"/>
                <a:gd name="T13" fmla="*/ 1660 h 1716"/>
                <a:gd name="T14" fmla="*/ 382 w 472"/>
                <a:gd name="T15" fmla="*/ 1716 h 1716"/>
                <a:gd name="T16" fmla="*/ 268 w 472"/>
                <a:gd name="T17" fmla="*/ 1507 h 1716"/>
                <a:gd name="T18" fmla="*/ 188 w 472"/>
                <a:gd name="T19" fmla="*/ 1354 h 1716"/>
                <a:gd name="T20" fmla="*/ 113 w 472"/>
                <a:gd name="T21" fmla="*/ 1199 h 1716"/>
                <a:gd name="T22" fmla="*/ 66 w 472"/>
                <a:gd name="T23" fmla="*/ 1079 h 1716"/>
                <a:gd name="T24" fmla="*/ 30 w 472"/>
                <a:gd name="T25" fmla="*/ 955 h 1716"/>
                <a:gd name="T26" fmla="*/ 12 w 472"/>
                <a:gd name="T27" fmla="*/ 872 h 1716"/>
                <a:gd name="T28" fmla="*/ 0 w 472"/>
                <a:gd name="T29" fmla="*/ 725 h 1716"/>
                <a:gd name="T30" fmla="*/ 8 w 472"/>
                <a:gd name="T31" fmla="*/ 578 h 1716"/>
                <a:gd name="T32" fmla="*/ 35 w 472"/>
                <a:gd name="T33" fmla="*/ 455 h 1716"/>
                <a:gd name="T34" fmla="*/ 40 w 472"/>
                <a:gd name="T35" fmla="*/ 441 h 1716"/>
                <a:gd name="T36" fmla="*/ 59 w 472"/>
                <a:gd name="T37" fmla="*/ 416 h 1716"/>
                <a:gd name="T38" fmla="*/ 92 w 472"/>
                <a:gd name="T39" fmla="*/ 381 h 1716"/>
                <a:gd name="T40" fmla="*/ 155 w 472"/>
                <a:gd name="T41" fmla="*/ 307 h 1716"/>
                <a:gd name="T42" fmla="*/ 235 w 472"/>
                <a:gd name="T43" fmla="*/ 203 h 1716"/>
                <a:gd name="T44" fmla="*/ 273 w 472"/>
                <a:gd name="T45" fmla="*/ 149 h 1716"/>
                <a:gd name="T46" fmla="*/ 336 w 472"/>
                <a:gd name="T47" fmla="*/ 45 h 1716"/>
                <a:gd name="T48" fmla="*/ 364 w 472"/>
                <a:gd name="T49" fmla="*/ 0 h 1716"/>
                <a:gd name="T50" fmla="*/ 385 w 472"/>
                <a:gd name="T51" fmla="*/ 33 h 1716"/>
                <a:gd name="T52" fmla="*/ 409 w 472"/>
                <a:gd name="T53" fmla="*/ 54 h 1716"/>
                <a:gd name="T54" fmla="*/ 467 w 472"/>
                <a:gd name="T55" fmla="*/ 86 h 1716"/>
                <a:gd name="T56" fmla="*/ 425 w 472"/>
                <a:gd name="T57" fmla="*/ 112 h 1716"/>
                <a:gd name="T58" fmla="*/ 372 w 472"/>
                <a:gd name="T59" fmla="*/ 162 h 1716"/>
                <a:gd name="T60" fmla="*/ 332 w 472"/>
                <a:gd name="T61" fmla="*/ 224 h 1716"/>
                <a:gd name="T62" fmla="*/ 275 w 472"/>
                <a:gd name="T63" fmla="*/ 273 h 1716"/>
                <a:gd name="T64" fmla="*/ 219 w 472"/>
                <a:gd name="T65" fmla="*/ 326 h 1716"/>
                <a:gd name="T66" fmla="*/ 183 w 472"/>
                <a:gd name="T67" fmla="*/ 377 h 1716"/>
                <a:gd name="T68" fmla="*/ 169 w 472"/>
                <a:gd name="T69" fmla="*/ 407 h 1716"/>
                <a:gd name="T70" fmla="*/ 142 w 472"/>
                <a:gd name="T71" fmla="*/ 479 h 1716"/>
                <a:gd name="T72" fmla="*/ 118 w 472"/>
                <a:gd name="T73" fmla="*/ 520 h 1716"/>
                <a:gd name="T74" fmla="*/ 104 w 472"/>
                <a:gd name="T75" fmla="*/ 552 h 1716"/>
                <a:gd name="T76" fmla="*/ 107 w 472"/>
                <a:gd name="T77" fmla="*/ 636 h 1716"/>
                <a:gd name="T78" fmla="*/ 120 w 472"/>
                <a:gd name="T79" fmla="*/ 719 h 1716"/>
                <a:gd name="T80" fmla="*/ 160 w 472"/>
                <a:gd name="T81" fmla="*/ 796 h 1716"/>
                <a:gd name="T82" fmla="*/ 151 w 472"/>
                <a:gd name="T83" fmla="*/ 818 h 1716"/>
                <a:gd name="T84" fmla="*/ 144 w 472"/>
                <a:gd name="T85" fmla="*/ 852 h 1716"/>
                <a:gd name="T86" fmla="*/ 144 w 472"/>
                <a:gd name="T87" fmla="*/ 887 h 1716"/>
                <a:gd name="T88" fmla="*/ 154 w 472"/>
                <a:gd name="T89" fmla="*/ 934 h 1716"/>
                <a:gd name="T90" fmla="*/ 175 w 472"/>
                <a:gd name="T91" fmla="*/ 1034 h 1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2" h="1716">
                  <a:moveTo>
                    <a:pt x="175" y="1034"/>
                  </a:moveTo>
                  <a:lnTo>
                    <a:pt x="175" y="1034"/>
                  </a:lnTo>
                  <a:lnTo>
                    <a:pt x="187" y="1083"/>
                  </a:lnTo>
                  <a:lnTo>
                    <a:pt x="201" y="1132"/>
                  </a:lnTo>
                  <a:lnTo>
                    <a:pt x="216" y="1180"/>
                  </a:lnTo>
                  <a:lnTo>
                    <a:pt x="234" y="1227"/>
                  </a:lnTo>
                  <a:lnTo>
                    <a:pt x="253" y="1274"/>
                  </a:lnTo>
                  <a:lnTo>
                    <a:pt x="274" y="1320"/>
                  </a:lnTo>
                  <a:lnTo>
                    <a:pt x="298" y="1364"/>
                  </a:lnTo>
                  <a:lnTo>
                    <a:pt x="323" y="1408"/>
                  </a:lnTo>
                  <a:lnTo>
                    <a:pt x="323" y="1408"/>
                  </a:lnTo>
                  <a:lnTo>
                    <a:pt x="344" y="1441"/>
                  </a:lnTo>
                  <a:lnTo>
                    <a:pt x="364" y="1473"/>
                  </a:lnTo>
                  <a:lnTo>
                    <a:pt x="385" y="1506"/>
                  </a:lnTo>
                  <a:lnTo>
                    <a:pt x="406" y="1539"/>
                  </a:lnTo>
                  <a:lnTo>
                    <a:pt x="424" y="1572"/>
                  </a:lnTo>
                  <a:lnTo>
                    <a:pt x="433" y="1590"/>
                  </a:lnTo>
                  <a:lnTo>
                    <a:pt x="442" y="1607"/>
                  </a:lnTo>
                  <a:lnTo>
                    <a:pt x="449" y="1624"/>
                  </a:lnTo>
                  <a:lnTo>
                    <a:pt x="456" y="1642"/>
                  </a:lnTo>
                  <a:lnTo>
                    <a:pt x="462" y="1660"/>
                  </a:lnTo>
                  <a:lnTo>
                    <a:pt x="466" y="1679"/>
                  </a:lnTo>
                  <a:lnTo>
                    <a:pt x="472" y="1694"/>
                  </a:lnTo>
                  <a:lnTo>
                    <a:pt x="382" y="1716"/>
                  </a:lnTo>
                  <a:lnTo>
                    <a:pt x="372" y="1699"/>
                  </a:lnTo>
                  <a:lnTo>
                    <a:pt x="372" y="1699"/>
                  </a:lnTo>
                  <a:lnTo>
                    <a:pt x="268" y="1507"/>
                  </a:lnTo>
                  <a:lnTo>
                    <a:pt x="268" y="1507"/>
                  </a:lnTo>
                  <a:lnTo>
                    <a:pt x="227" y="1430"/>
                  </a:lnTo>
                  <a:lnTo>
                    <a:pt x="188" y="1354"/>
                  </a:lnTo>
                  <a:lnTo>
                    <a:pt x="149" y="1277"/>
                  </a:lnTo>
                  <a:lnTo>
                    <a:pt x="131" y="1237"/>
                  </a:lnTo>
                  <a:lnTo>
                    <a:pt x="113" y="1199"/>
                  </a:lnTo>
                  <a:lnTo>
                    <a:pt x="97" y="1159"/>
                  </a:lnTo>
                  <a:lnTo>
                    <a:pt x="81" y="1119"/>
                  </a:lnTo>
                  <a:lnTo>
                    <a:pt x="66" y="1079"/>
                  </a:lnTo>
                  <a:lnTo>
                    <a:pt x="52" y="1038"/>
                  </a:lnTo>
                  <a:lnTo>
                    <a:pt x="40" y="997"/>
                  </a:lnTo>
                  <a:lnTo>
                    <a:pt x="30" y="955"/>
                  </a:lnTo>
                  <a:lnTo>
                    <a:pt x="20" y="914"/>
                  </a:lnTo>
                  <a:lnTo>
                    <a:pt x="12" y="872"/>
                  </a:lnTo>
                  <a:lnTo>
                    <a:pt x="12" y="872"/>
                  </a:lnTo>
                  <a:lnTo>
                    <a:pt x="6" y="823"/>
                  </a:lnTo>
                  <a:lnTo>
                    <a:pt x="1" y="774"/>
                  </a:lnTo>
                  <a:lnTo>
                    <a:pt x="0" y="725"/>
                  </a:lnTo>
                  <a:lnTo>
                    <a:pt x="0" y="676"/>
                  </a:lnTo>
                  <a:lnTo>
                    <a:pt x="3" y="627"/>
                  </a:lnTo>
                  <a:lnTo>
                    <a:pt x="8" y="578"/>
                  </a:lnTo>
                  <a:lnTo>
                    <a:pt x="15" y="528"/>
                  </a:lnTo>
                  <a:lnTo>
                    <a:pt x="26" y="480"/>
                  </a:lnTo>
                  <a:lnTo>
                    <a:pt x="35" y="455"/>
                  </a:lnTo>
                  <a:lnTo>
                    <a:pt x="35" y="455"/>
                  </a:lnTo>
                  <a:lnTo>
                    <a:pt x="37" y="448"/>
                  </a:lnTo>
                  <a:lnTo>
                    <a:pt x="40" y="441"/>
                  </a:lnTo>
                  <a:lnTo>
                    <a:pt x="44" y="435"/>
                  </a:lnTo>
                  <a:lnTo>
                    <a:pt x="48" y="427"/>
                  </a:lnTo>
                  <a:lnTo>
                    <a:pt x="59" y="416"/>
                  </a:lnTo>
                  <a:lnTo>
                    <a:pt x="69" y="405"/>
                  </a:lnTo>
                  <a:lnTo>
                    <a:pt x="69" y="405"/>
                  </a:lnTo>
                  <a:lnTo>
                    <a:pt x="92" y="381"/>
                  </a:lnTo>
                  <a:lnTo>
                    <a:pt x="114" y="357"/>
                  </a:lnTo>
                  <a:lnTo>
                    <a:pt x="135" y="331"/>
                  </a:lnTo>
                  <a:lnTo>
                    <a:pt x="155" y="307"/>
                  </a:lnTo>
                  <a:lnTo>
                    <a:pt x="195" y="255"/>
                  </a:lnTo>
                  <a:lnTo>
                    <a:pt x="235" y="203"/>
                  </a:lnTo>
                  <a:lnTo>
                    <a:pt x="235" y="203"/>
                  </a:lnTo>
                  <a:lnTo>
                    <a:pt x="262" y="165"/>
                  </a:lnTo>
                  <a:lnTo>
                    <a:pt x="273" y="149"/>
                  </a:lnTo>
                  <a:lnTo>
                    <a:pt x="273" y="149"/>
                  </a:lnTo>
                  <a:lnTo>
                    <a:pt x="293" y="114"/>
                  </a:lnTo>
                  <a:lnTo>
                    <a:pt x="313" y="79"/>
                  </a:lnTo>
                  <a:lnTo>
                    <a:pt x="336" y="45"/>
                  </a:lnTo>
                  <a:lnTo>
                    <a:pt x="359" y="12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9" y="12"/>
                  </a:lnTo>
                  <a:lnTo>
                    <a:pt x="377" y="23"/>
                  </a:lnTo>
                  <a:lnTo>
                    <a:pt x="385" y="33"/>
                  </a:lnTo>
                  <a:lnTo>
                    <a:pt x="396" y="42"/>
                  </a:lnTo>
                  <a:lnTo>
                    <a:pt x="396" y="42"/>
                  </a:lnTo>
                  <a:lnTo>
                    <a:pt x="409" y="54"/>
                  </a:lnTo>
                  <a:lnTo>
                    <a:pt x="424" y="64"/>
                  </a:lnTo>
                  <a:lnTo>
                    <a:pt x="455" y="82"/>
                  </a:lnTo>
                  <a:lnTo>
                    <a:pt x="467" y="86"/>
                  </a:lnTo>
                  <a:lnTo>
                    <a:pt x="467" y="86"/>
                  </a:lnTo>
                  <a:lnTo>
                    <a:pt x="446" y="98"/>
                  </a:lnTo>
                  <a:lnTo>
                    <a:pt x="425" y="112"/>
                  </a:lnTo>
                  <a:lnTo>
                    <a:pt x="406" y="127"/>
                  </a:lnTo>
                  <a:lnTo>
                    <a:pt x="389" y="143"/>
                  </a:lnTo>
                  <a:lnTo>
                    <a:pt x="372" y="162"/>
                  </a:lnTo>
                  <a:lnTo>
                    <a:pt x="357" y="181"/>
                  </a:lnTo>
                  <a:lnTo>
                    <a:pt x="344" y="203"/>
                  </a:lnTo>
                  <a:lnTo>
                    <a:pt x="332" y="224"/>
                  </a:lnTo>
                  <a:lnTo>
                    <a:pt x="315" y="241"/>
                  </a:lnTo>
                  <a:lnTo>
                    <a:pt x="315" y="241"/>
                  </a:lnTo>
                  <a:lnTo>
                    <a:pt x="275" y="273"/>
                  </a:lnTo>
                  <a:lnTo>
                    <a:pt x="256" y="290"/>
                  </a:lnTo>
                  <a:lnTo>
                    <a:pt x="237" y="308"/>
                  </a:lnTo>
                  <a:lnTo>
                    <a:pt x="219" y="326"/>
                  </a:lnTo>
                  <a:lnTo>
                    <a:pt x="203" y="346"/>
                  </a:lnTo>
                  <a:lnTo>
                    <a:pt x="189" y="367"/>
                  </a:lnTo>
                  <a:lnTo>
                    <a:pt x="183" y="377"/>
                  </a:lnTo>
                  <a:lnTo>
                    <a:pt x="176" y="389"/>
                  </a:lnTo>
                  <a:lnTo>
                    <a:pt x="176" y="389"/>
                  </a:lnTo>
                  <a:lnTo>
                    <a:pt x="169" y="407"/>
                  </a:lnTo>
                  <a:lnTo>
                    <a:pt x="162" y="425"/>
                  </a:lnTo>
                  <a:lnTo>
                    <a:pt x="149" y="462"/>
                  </a:lnTo>
                  <a:lnTo>
                    <a:pt x="142" y="479"/>
                  </a:lnTo>
                  <a:lnTo>
                    <a:pt x="134" y="497"/>
                  </a:lnTo>
                  <a:lnTo>
                    <a:pt x="123" y="513"/>
                  </a:lnTo>
                  <a:lnTo>
                    <a:pt x="118" y="520"/>
                  </a:lnTo>
                  <a:lnTo>
                    <a:pt x="112" y="528"/>
                  </a:lnTo>
                  <a:lnTo>
                    <a:pt x="104" y="552"/>
                  </a:lnTo>
                  <a:lnTo>
                    <a:pt x="104" y="552"/>
                  </a:lnTo>
                  <a:lnTo>
                    <a:pt x="104" y="580"/>
                  </a:lnTo>
                  <a:lnTo>
                    <a:pt x="105" y="608"/>
                  </a:lnTo>
                  <a:lnTo>
                    <a:pt x="107" y="636"/>
                  </a:lnTo>
                  <a:lnTo>
                    <a:pt x="110" y="664"/>
                  </a:lnTo>
                  <a:lnTo>
                    <a:pt x="115" y="692"/>
                  </a:lnTo>
                  <a:lnTo>
                    <a:pt x="120" y="719"/>
                  </a:lnTo>
                  <a:lnTo>
                    <a:pt x="128" y="746"/>
                  </a:lnTo>
                  <a:lnTo>
                    <a:pt x="136" y="774"/>
                  </a:lnTo>
                  <a:lnTo>
                    <a:pt x="160" y="796"/>
                  </a:lnTo>
                  <a:lnTo>
                    <a:pt x="160" y="796"/>
                  </a:lnTo>
                  <a:lnTo>
                    <a:pt x="155" y="807"/>
                  </a:lnTo>
                  <a:lnTo>
                    <a:pt x="151" y="818"/>
                  </a:lnTo>
                  <a:lnTo>
                    <a:pt x="148" y="829"/>
                  </a:lnTo>
                  <a:lnTo>
                    <a:pt x="146" y="841"/>
                  </a:lnTo>
                  <a:lnTo>
                    <a:pt x="144" y="852"/>
                  </a:lnTo>
                  <a:lnTo>
                    <a:pt x="144" y="864"/>
                  </a:lnTo>
                  <a:lnTo>
                    <a:pt x="144" y="876"/>
                  </a:lnTo>
                  <a:lnTo>
                    <a:pt x="144" y="887"/>
                  </a:lnTo>
                  <a:lnTo>
                    <a:pt x="146" y="899"/>
                  </a:lnTo>
                  <a:lnTo>
                    <a:pt x="148" y="910"/>
                  </a:lnTo>
                  <a:lnTo>
                    <a:pt x="154" y="934"/>
                  </a:lnTo>
                  <a:lnTo>
                    <a:pt x="162" y="956"/>
                  </a:lnTo>
                  <a:lnTo>
                    <a:pt x="171" y="979"/>
                  </a:lnTo>
                  <a:lnTo>
                    <a:pt x="175" y="1034"/>
                  </a:lnTo>
                  <a:close/>
                </a:path>
              </a:pathLst>
            </a:custGeom>
            <a:solidFill>
              <a:srgbClr val="FFD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2" name="Freeform 180">
              <a:extLst>
                <a:ext uri="{FF2B5EF4-FFF2-40B4-BE49-F238E27FC236}">
                  <a16:creationId xmlns:a16="http://schemas.microsoft.com/office/drawing/2014/main" id="{ED148FD1-98E0-A631-5C28-09FAD1D81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" y="607"/>
              <a:ext cx="236" cy="858"/>
            </a:xfrm>
            <a:custGeom>
              <a:avLst/>
              <a:gdLst>
                <a:gd name="T0" fmla="*/ 187 w 472"/>
                <a:gd name="T1" fmla="*/ 1083 h 1716"/>
                <a:gd name="T2" fmla="*/ 234 w 472"/>
                <a:gd name="T3" fmla="*/ 1227 h 1716"/>
                <a:gd name="T4" fmla="*/ 298 w 472"/>
                <a:gd name="T5" fmla="*/ 1364 h 1716"/>
                <a:gd name="T6" fmla="*/ 344 w 472"/>
                <a:gd name="T7" fmla="*/ 1441 h 1716"/>
                <a:gd name="T8" fmla="*/ 406 w 472"/>
                <a:gd name="T9" fmla="*/ 1539 h 1716"/>
                <a:gd name="T10" fmla="*/ 442 w 472"/>
                <a:gd name="T11" fmla="*/ 1607 h 1716"/>
                <a:gd name="T12" fmla="*/ 462 w 472"/>
                <a:gd name="T13" fmla="*/ 1660 h 1716"/>
                <a:gd name="T14" fmla="*/ 382 w 472"/>
                <a:gd name="T15" fmla="*/ 1716 h 1716"/>
                <a:gd name="T16" fmla="*/ 268 w 472"/>
                <a:gd name="T17" fmla="*/ 1507 h 1716"/>
                <a:gd name="T18" fmla="*/ 188 w 472"/>
                <a:gd name="T19" fmla="*/ 1354 h 1716"/>
                <a:gd name="T20" fmla="*/ 113 w 472"/>
                <a:gd name="T21" fmla="*/ 1199 h 1716"/>
                <a:gd name="T22" fmla="*/ 66 w 472"/>
                <a:gd name="T23" fmla="*/ 1079 h 1716"/>
                <a:gd name="T24" fmla="*/ 30 w 472"/>
                <a:gd name="T25" fmla="*/ 955 h 1716"/>
                <a:gd name="T26" fmla="*/ 12 w 472"/>
                <a:gd name="T27" fmla="*/ 872 h 1716"/>
                <a:gd name="T28" fmla="*/ 0 w 472"/>
                <a:gd name="T29" fmla="*/ 725 h 1716"/>
                <a:gd name="T30" fmla="*/ 8 w 472"/>
                <a:gd name="T31" fmla="*/ 578 h 1716"/>
                <a:gd name="T32" fmla="*/ 35 w 472"/>
                <a:gd name="T33" fmla="*/ 455 h 1716"/>
                <a:gd name="T34" fmla="*/ 40 w 472"/>
                <a:gd name="T35" fmla="*/ 441 h 1716"/>
                <a:gd name="T36" fmla="*/ 59 w 472"/>
                <a:gd name="T37" fmla="*/ 416 h 1716"/>
                <a:gd name="T38" fmla="*/ 92 w 472"/>
                <a:gd name="T39" fmla="*/ 381 h 1716"/>
                <a:gd name="T40" fmla="*/ 155 w 472"/>
                <a:gd name="T41" fmla="*/ 307 h 1716"/>
                <a:gd name="T42" fmla="*/ 235 w 472"/>
                <a:gd name="T43" fmla="*/ 203 h 1716"/>
                <a:gd name="T44" fmla="*/ 273 w 472"/>
                <a:gd name="T45" fmla="*/ 149 h 1716"/>
                <a:gd name="T46" fmla="*/ 336 w 472"/>
                <a:gd name="T47" fmla="*/ 45 h 1716"/>
                <a:gd name="T48" fmla="*/ 364 w 472"/>
                <a:gd name="T49" fmla="*/ 0 h 1716"/>
                <a:gd name="T50" fmla="*/ 385 w 472"/>
                <a:gd name="T51" fmla="*/ 33 h 1716"/>
                <a:gd name="T52" fmla="*/ 409 w 472"/>
                <a:gd name="T53" fmla="*/ 54 h 1716"/>
                <a:gd name="T54" fmla="*/ 467 w 472"/>
                <a:gd name="T55" fmla="*/ 86 h 1716"/>
                <a:gd name="T56" fmla="*/ 425 w 472"/>
                <a:gd name="T57" fmla="*/ 112 h 1716"/>
                <a:gd name="T58" fmla="*/ 372 w 472"/>
                <a:gd name="T59" fmla="*/ 162 h 1716"/>
                <a:gd name="T60" fmla="*/ 332 w 472"/>
                <a:gd name="T61" fmla="*/ 224 h 1716"/>
                <a:gd name="T62" fmla="*/ 275 w 472"/>
                <a:gd name="T63" fmla="*/ 273 h 1716"/>
                <a:gd name="T64" fmla="*/ 219 w 472"/>
                <a:gd name="T65" fmla="*/ 326 h 1716"/>
                <a:gd name="T66" fmla="*/ 183 w 472"/>
                <a:gd name="T67" fmla="*/ 377 h 1716"/>
                <a:gd name="T68" fmla="*/ 169 w 472"/>
                <a:gd name="T69" fmla="*/ 407 h 1716"/>
                <a:gd name="T70" fmla="*/ 142 w 472"/>
                <a:gd name="T71" fmla="*/ 479 h 1716"/>
                <a:gd name="T72" fmla="*/ 118 w 472"/>
                <a:gd name="T73" fmla="*/ 520 h 1716"/>
                <a:gd name="T74" fmla="*/ 104 w 472"/>
                <a:gd name="T75" fmla="*/ 552 h 1716"/>
                <a:gd name="T76" fmla="*/ 107 w 472"/>
                <a:gd name="T77" fmla="*/ 636 h 1716"/>
                <a:gd name="T78" fmla="*/ 120 w 472"/>
                <a:gd name="T79" fmla="*/ 719 h 1716"/>
                <a:gd name="T80" fmla="*/ 160 w 472"/>
                <a:gd name="T81" fmla="*/ 796 h 1716"/>
                <a:gd name="T82" fmla="*/ 151 w 472"/>
                <a:gd name="T83" fmla="*/ 818 h 1716"/>
                <a:gd name="T84" fmla="*/ 144 w 472"/>
                <a:gd name="T85" fmla="*/ 852 h 1716"/>
                <a:gd name="T86" fmla="*/ 144 w 472"/>
                <a:gd name="T87" fmla="*/ 887 h 1716"/>
                <a:gd name="T88" fmla="*/ 154 w 472"/>
                <a:gd name="T89" fmla="*/ 934 h 1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2" h="1716">
                  <a:moveTo>
                    <a:pt x="175" y="1034"/>
                  </a:moveTo>
                  <a:lnTo>
                    <a:pt x="175" y="1034"/>
                  </a:lnTo>
                  <a:lnTo>
                    <a:pt x="187" y="1083"/>
                  </a:lnTo>
                  <a:lnTo>
                    <a:pt x="201" y="1132"/>
                  </a:lnTo>
                  <a:lnTo>
                    <a:pt x="216" y="1180"/>
                  </a:lnTo>
                  <a:lnTo>
                    <a:pt x="234" y="1227"/>
                  </a:lnTo>
                  <a:lnTo>
                    <a:pt x="253" y="1274"/>
                  </a:lnTo>
                  <a:lnTo>
                    <a:pt x="274" y="1320"/>
                  </a:lnTo>
                  <a:lnTo>
                    <a:pt x="298" y="1364"/>
                  </a:lnTo>
                  <a:lnTo>
                    <a:pt x="323" y="1408"/>
                  </a:lnTo>
                  <a:lnTo>
                    <a:pt x="323" y="1408"/>
                  </a:lnTo>
                  <a:lnTo>
                    <a:pt x="344" y="1441"/>
                  </a:lnTo>
                  <a:lnTo>
                    <a:pt x="364" y="1473"/>
                  </a:lnTo>
                  <a:lnTo>
                    <a:pt x="385" y="1506"/>
                  </a:lnTo>
                  <a:lnTo>
                    <a:pt x="406" y="1539"/>
                  </a:lnTo>
                  <a:lnTo>
                    <a:pt x="424" y="1572"/>
                  </a:lnTo>
                  <a:lnTo>
                    <a:pt x="433" y="1590"/>
                  </a:lnTo>
                  <a:lnTo>
                    <a:pt x="442" y="1607"/>
                  </a:lnTo>
                  <a:lnTo>
                    <a:pt x="449" y="1624"/>
                  </a:lnTo>
                  <a:lnTo>
                    <a:pt x="456" y="1642"/>
                  </a:lnTo>
                  <a:lnTo>
                    <a:pt x="462" y="1660"/>
                  </a:lnTo>
                  <a:lnTo>
                    <a:pt x="466" y="1679"/>
                  </a:lnTo>
                  <a:lnTo>
                    <a:pt x="472" y="1694"/>
                  </a:lnTo>
                  <a:lnTo>
                    <a:pt x="382" y="1716"/>
                  </a:lnTo>
                  <a:lnTo>
                    <a:pt x="372" y="1699"/>
                  </a:lnTo>
                  <a:lnTo>
                    <a:pt x="372" y="1699"/>
                  </a:lnTo>
                  <a:lnTo>
                    <a:pt x="268" y="1507"/>
                  </a:lnTo>
                  <a:lnTo>
                    <a:pt x="268" y="1507"/>
                  </a:lnTo>
                  <a:lnTo>
                    <a:pt x="227" y="1430"/>
                  </a:lnTo>
                  <a:lnTo>
                    <a:pt x="188" y="1354"/>
                  </a:lnTo>
                  <a:lnTo>
                    <a:pt x="149" y="1277"/>
                  </a:lnTo>
                  <a:lnTo>
                    <a:pt x="131" y="1237"/>
                  </a:lnTo>
                  <a:lnTo>
                    <a:pt x="113" y="1199"/>
                  </a:lnTo>
                  <a:lnTo>
                    <a:pt x="97" y="1159"/>
                  </a:lnTo>
                  <a:lnTo>
                    <a:pt x="81" y="1119"/>
                  </a:lnTo>
                  <a:lnTo>
                    <a:pt x="66" y="1079"/>
                  </a:lnTo>
                  <a:lnTo>
                    <a:pt x="52" y="1038"/>
                  </a:lnTo>
                  <a:lnTo>
                    <a:pt x="40" y="997"/>
                  </a:lnTo>
                  <a:lnTo>
                    <a:pt x="30" y="955"/>
                  </a:lnTo>
                  <a:lnTo>
                    <a:pt x="20" y="914"/>
                  </a:lnTo>
                  <a:lnTo>
                    <a:pt x="12" y="872"/>
                  </a:lnTo>
                  <a:lnTo>
                    <a:pt x="12" y="872"/>
                  </a:lnTo>
                  <a:lnTo>
                    <a:pt x="6" y="823"/>
                  </a:lnTo>
                  <a:lnTo>
                    <a:pt x="1" y="774"/>
                  </a:lnTo>
                  <a:lnTo>
                    <a:pt x="0" y="725"/>
                  </a:lnTo>
                  <a:lnTo>
                    <a:pt x="0" y="676"/>
                  </a:lnTo>
                  <a:lnTo>
                    <a:pt x="3" y="627"/>
                  </a:lnTo>
                  <a:lnTo>
                    <a:pt x="8" y="578"/>
                  </a:lnTo>
                  <a:lnTo>
                    <a:pt x="15" y="528"/>
                  </a:lnTo>
                  <a:lnTo>
                    <a:pt x="26" y="480"/>
                  </a:lnTo>
                  <a:lnTo>
                    <a:pt x="35" y="455"/>
                  </a:lnTo>
                  <a:lnTo>
                    <a:pt x="35" y="455"/>
                  </a:lnTo>
                  <a:lnTo>
                    <a:pt x="37" y="448"/>
                  </a:lnTo>
                  <a:lnTo>
                    <a:pt x="40" y="441"/>
                  </a:lnTo>
                  <a:lnTo>
                    <a:pt x="44" y="435"/>
                  </a:lnTo>
                  <a:lnTo>
                    <a:pt x="48" y="427"/>
                  </a:lnTo>
                  <a:lnTo>
                    <a:pt x="59" y="416"/>
                  </a:lnTo>
                  <a:lnTo>
                    <a:pt x="69" y="405"/>
                  </a:lnTo>
                  <a:lnTo>
                    <a:pt x="69" y="405"/>
                  </a:lnTo>
                  <a:lnTo>
                    <a:pt x="92" y="381"/>
                  </a:lnTo>
                  <a:lnTo>
                    <a:pt x="114" y="357"/>
                  </a:lnTo>
                  <a:lnTo>
                    <a:pt x="135" y="331"/>
                  </a:lnTo>
                  <a:lnTo>
                    <a:pt x="155" y="307"/>
                  </a:lnTo>
                  <a:lnTo>
                    <a:pt x="195" y="255"/>
                  </a:lnTo>
                  <a:lnTo>
                    <a:pt x="235" y="203"/>
                  </a:lnTo>
                  <a:lnTo>
                    <a:pt x="235" y="203"/>
                  </a:lnTo>
                  <a:lnTo>
                    <a:pt x="262" y="165"/>
                  </a:lnTo>
                  <a:lnTo>
                    <a:pt x="273" y="149"/>
                  </a:lnTo>
                  <a:lnTo>
                    <a:pt x="273" y="149"/>
                  </a:lnTo>
                  <a:lnTo>
                    <a:pt x="293" y="114"/>
                  </a:lnTo>
                  <a:lnTo>
                    <a:pt x="313" y="79"/>
                  </a:lnTo>
                  <a:lnTo>
                    <a:pt x="336" y="45"/>
                  </a:lnTo>
                  <a:lnTo>
                    <a:pt x="359" y="12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9" y="12"/>
                  </a:lnTo>
                  <a:lnTo>
                    <a:pt x="377" y="23"/>
                  </a:lnTo>
                  <a:lnTo>
                    <a:pt x="385" y="33"/>
                  </a:lnTo>
                  <a:lnTo>
                    <a:pt x="396" y="42"/>
                  </a:lnTo>
                  <a:lnTo>
                    <a:pt x="396" y="42"/>
                  </a:lnTo>
                  <a:lnTo>
                    <a:pt x="409" y="54"/>
                  </a:lnTo>
                  <a:lnTo>
                    <a:pt x="424" y="64"/>
                  </a:lnTo>
                  <a:lnTo>
                    <a:pt x="455" y="82"/>
                  </a:lnTo>
                  <a:lnTo>
                    <a:pt x="467" y="86"/>
                  </a:lnTo>
                  <a:lnTo>
                    <a:pt x="467" y="86"/>
                  </a:lnTo>
                  <a:lnTo>
                    <a:pt x="446" y="98"/>
                  </a:lnTo>
                  <a:lnTo>
                    <a:pt x="425" y="112"/>
                  </a:lnTo>
                  <a:lnTo>
                    <a:pt x="406" y="127"/>
                  </a:lnTo>
                  <a:lnTo>
                    <a:pt x="389" y="143"/>
                  </a:lnTo>
                  <a:lnTo>
                    <a:pt x="372" y="162"/>
                  </a:lnTo>
                  <a:lnTo>
                    <a:pt x="357" y="181"/>
                  </a:lnTo>
                  <a:lnTo>
                    <a:pt x="344" y="203"/>
                  </a:lnTo>
                  <a:lnTo>
                    <a:pt x="332" y="224"/>
                  </a:lnTo>
                  <a:lnTo>
                    <a:pt x="315" y="241"/>
                  </a:lnTo>
                  <a:lnTo>
                    <a:pt x="315" y="241"/>
                  </a:lnTo>
                  <a:lnTo>
                    <a:pt x="275" y="273"/>
                  </a:lnTo>
                  <a:lnTo>
                    <a:pt x="256" y="290"/>
                  </a:lnTo>
                  <a:lnTo>
                    <a:pt x="237" y="308"/>
                  </a:lnTo>
                  <a:lnTo>
                    <a:pt x="219" y="326"/>
                  </a:lnTo>
                  <a:lnTo>
                    <a:pt x="203" y="346"/>
                  </a:lnTo>
                  <a:lnTo>
                    <a:pt x="189" y="367"/>
                  </a:lnTo>
                  <a:lnTo>
                    <a:pt x="183" y="377"/>
                  </a:lnTo>
                  <a:lnTo>
                    <a:pt x="176" y="389"/>
                  </a:lnTo>
                  <a:lnTo>
                    <a:pt x="176" y="389"/>
                  </a:lnTo>
                  <a:lnTo>
                    <a:pt x="169" y="407"/>
                  </a:lnTo>
                  <a:lnTo>
                    <a:pt x="162" y="425"/>
                  </a:lnTo>
                  <a:lnTo>
                    <a:pt x="149" y="462"/>
                  </a:lnTo>
                  <a:lnTo>
                    <a:pt x="142" y="479"/>
                  </a:lnTo>
                  <a:lnTo>
                    <a:pt x="134" y="497"/>
                  </a:lnTo>
                  <a:lnTo>
                    <a:pt x="123" y="513"/>
                  </a:lnTo>
                  <a:lnTo>
                    <a:pt x="118" y="520"/>
                  </a:lnTo>
                  <a:lnTo>
                    <a:pt x="112" y="528"/>
                  </a:lnTo>
                  <a:lnTo>
                    <a:pt x="104" y="552"/>
                  </a:lnTo>
                  <a:lnTo>
                    <a:pt x="104" y="552"/>
                  </a:lnTo>
                  <a:lnTo>
                    <a:pt x="104" y="580"/>
                  </a:lnTo>
                  <a:lnTo>
                    <a:pt x="105" y="608"/>
                  </a:lnTo>
                  <a:lnTo>
                    <a:pt x="107" y="636"/>
                  </a:lnTo>
                  <a:lnTo>
                    <a:pt x="110" y="664"/>
                  </a:lnTo>
                  <a:lnTo>
                    <a:pt x="115" y="692"/>
                  </a:lnTo>
                  <a:lnTo>
                    <a:pt x="120" y="719"/>
                  </a:lnTo>
                  <a:lnTo>
                    <a:pt x="128" y="746"/>
                  </a:lnTo>
                  <a:lnTo>
                    <a:pt x="136" y="774"/>
                  </a:lnTo>
                  <a:lnTo>
                    <a:pt x="160" y="796"/>
                  </a:lnTo>
                  <a:lnTo>
                    <a:pt x="160" y="796"/>
                  </a:lnTo>
                  <a:lnTo>
                    <a:pt x="155" y="807"/>
                  </a:lnTo>
                  <a:lnTo>
                    <a:pt x="151" y="818"/>
                  </a:lnTo>
                  <a:lnTo>
                    <a:pt x="148" y="829"/>
                  </a:lnTo>
                  <a:lnTo>
                    <a:pt x="146" y="841"/>
                  </a:lnTo>
                  <a:lnTo>
                    <a:pt x="144" y="852"/>
                  </a:lnTo>
                  <a:lnTo>
                    <a:pt x="144" y="864"/>
                  </a:lnTo>
                  <a:lnTo>
                    <a:pt x="144" y="876"/>
                  </a:lnTo>
                  <a:lnTo>
                    <a:pt x="144" y="887"/>
                  </a:lnTo>
                  <a:lnTo>
                    <a:pt x="146" y="899"/>
                  </a:lnTo>
                  <a:lnTo>
                    <a:pt x="148" y="910"/>
                  </a:lnTo>
                  <a:lnTo>
                    <a:pt x="154" y="934"/>
                  </a:lnTo>
                  <a:lnTo>
                    <a:pt x="162" y="956"/>
                  </a:lnTo>
                  <a:lnTo>
                    <a:pt x="171" y="9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3" name="Freeform 181">
              <a:extLst>
                <a:ext uri="{FF2B5EF4-FFF2-40B4-BE49-F238E27FC236}">
                  <a16:creationId xmlns:a16="http://schemas.microsoft.com/office/drawing/2014/main" id="{18333EAB-BBBB-A0E4-E08C-F51D751C8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" y="1431"/>
              <a:ext cx="569" cy="841"/>
            </a:xfrm>
            <a:custGeom>
              <a:avLst/>
              <a:gdLst>
                <a:gd name="T0" fmla="*/ 700 w 1138"/>
                <a:gd name="T1" fmla="*/ 1682 h 1682"/>
                <a:gd name="T2" fmla="*/ 286 w 1138"/>
                <a:gd name="T3" fmla="*/ 1662 h 1682"/>
                <a:gd name="T4" fmla="*/ 241 w 1138"/>
                <a:gd name="T5" fmla="*/ 1662 h 1682"/>
                <a:gd name="T6" fmla="*/ 0 w 1138"/>
                <a:gd name="T7" fmla="*/ 93 h 1682"/>
                <a:gd name="T8" fmla="*/ 75 w 1138"/>
                <a:gd name="T9" fmla="*/ 75 h 1682"/>
                <a:gd name="T10" fmla="*/ 164 w 1138"/>
                <a:gd name="T11" fmla="*/ 52 h 1682"/>
                <a:gd name="T12" fmla="*/ 322 w 1138"/>
                <a:gd name="T13" fmla="*/ 0 h 1682"/>
                <a:gd name="T14" fmla="*/ 322 w 1138"/>
                <a:gd name="T15" fmla="*/ 0 h 1682"/>
                <a:gd name="T16" fmla="*/ 337 w 1138"/>
                <a:gd name="T17" fmla="*/ 14 h 1682"/>
                <a:gd name="T18" fmla="*/ 351 w 1138"/>
                <a:gd name="T19" fmla="*/ 29 h 1682"/>
                <a:gd name="T20" fmla="*/ 366 w 1138"/>
                <a:gd name="T21" fmla="*/ 42 h 1682"/>
                <a:gd name="T22" fmla="*/ 381 w 1138"/>
                <a:gd name="T23" fmla="*/ 54 h 1682"/>
                <a:gd name="T24" fmla="*/ 397 w 1138"/>
                <a:gd name="T25" fmla="*/ 66 h 1682"/>
                <a:gd name="T26" fmla="*/ 414 w 1138"/>
                <a:gd name="T27" fmla="*/ 77 h 1682"/>
                <a:gd name="T28" fmla="*/ 430 w 1138"/>
                <a:gd name="T29" fmla="*/ 88 h 1682"/>
                <a:gd name="T30" fmla="*/ 448 w 1138"/>
                <a:gd name="T31" fmla="*/ 97 h 1682"/>
                <a:gd name="T32" fmla="*/ 465 w 1138"/>
                <a:gd name="T33" fmla="*/ 106 h 1682"/>
                <a:gd name="T34" fmla="*/ 483 w 1138"/>
                <a:gd name="T35" fmla="*/ 114 h 1682"/>
                <a:gd name="T36" fmla="*/ 502 w 1138"/>
                <a:gd name="T37" fmla="*/ 122 h 1682"/>
                <a:gd name="T38" fmla="*/ 521 w 1138"/>
                <a:gd name="T39" fmla="*/ 129 h 1682"/>
                <a:gd name="T40" fmla="*/ 539 w 1138"/>
                <a:gd name="T41" fmla="*/ 135 h 1682"/>
                <a:gd name="T42" fmla="*/ 559 w 1138"/>
                <a:gd name="T43" fmla="*/ 140 h 1682"/>
                <a:gd name="T44" fmla="*/ 578 w 1138"/>
                <a:gd name="T45" fmla="*/ 144 h 1682"/>
                <a:gd name="T46" fmla="*/ 598 w 1138"/>
                <a:gd name="T47" fmla="*/ 148 h 1682"/>
                <a:gd name="T48" fmla="*/ 598 w 1138"/>
                <a:gd name="T49" fmla="*/ 148 h 1682"/>
                <a:gd name="T50" fmla="*/ 617 w 1138"/>
                <a:gd name="T51" fmla="*/ 150 h 1682"/>
                <a:gd name="T52" fmla="*/ 635 w 1138"/>
                <a:gd name="T53" fmla="*/ 152 h 1682"/>
                <a:gd name="T54" fmla="*/ 674 w 1138"/>
                <a:gd name="T55" fmla="*/ 154 h 1682"/>
                <a:gd name="T56" fmla="*/ 685 w 1138"/>
                <a:gd name="T57" fmla="*/ 195 h 1682"/>
                <a:gd name="T58" fmla="*/ 1138 w 1138"/>
                <a:gd name="T59" fmla="*/ 1453 h 1682"/>
                <a:gd name="T60" fmla="*/ 1122 w 1138"/>
                <a:gd name="T61" fmla="*/ 1486 h 1682"/>
                <a:gd name="T62" fmla="*/ 906 w 1138"/>
                <a:gd name="T63" fmla="*/ 1650 h 1682"/>
                <a:gd name="T64" fmla="*/ 700 w 1138"/>
                <a:gd name="T65" fmla="*/ 1682 h 1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38" h="1682">
                  <a:moveTo>
                    <a:pt x="700" y="1682"/>
                  </a:moveTo>
                  <a:lnTo>
                    <a:pt x="286" y="1662"/>
                  </a:lnTo>
                  <a:lnTo>
                    <a:pt x="241" y="1662"/>
                  </a:lnTo>
                  <a:lnTo>
                    <a:pt x="0" y="93"/>
                  </a:lnTo>
                  <a:lnTo>
                    <a:pt x="75" y="75"/>
                  </a:lnTo>
                  <a:lnTo>
                    <a:pt x="164" y="52"/>
                  </a:lnTo>
                  <a:lnTo>
                    <a:pt x="322" y="0"/>
                  </a:lnTo>
                  <a:lnTo>
                    <a:pt x="322" y="0"/>
                  </a:lnTo>
                  <a:lnTo>
                    <a:pt x="337" y="14"/>
                  </a:lnTo>
                  <a:lnTo>
                    <a:pt x="351" y="29"/>
                  </a:lnTo>
                  <a:lnTo>
                    <a:pt x="366" y="42"/>
                  </a:lnTo>
                  <a:lnTo>
                    <a:pt x="381" y="54"/>
                  </a:lnTo>
                  <a:lnTo>
                    <a:pt x="397" y="66"/>
                  </a:lnTo>
                  <a:lnTo>
                    <a:pt x="414" y="77"/>
                  </a:lnTo>
                  <a:lnTo>
                    <a:pt x="430" y="88"/>
                  </a:lnTo>
                  <a:lnTo>
                    <a:pt x="448" y="97"/>
                  </a:lnTo>
                  <a:lnTo>
                    <a:pt x="465" y="106"/>
                  </a:lnTo>
                  <a:lnTo>
                    <a:pt x="483" y="114"/>
                  </a:lnTo>
                  <a:lnTo>
                    <a:pt x="502" y="122"/>
                  </a:lnTo>
                  <a:lnTo>
                    <a:pt x="521" y="129"/>
                  </a:lnTo>
                  <a:lnTo>
                    <a:pt x="539" y="135"/>
                  </a:lnTo>
                  <a:lnTo>
                    <a:pt x="559" y="140"/>
                  </a:lnTo>
                  <a:lnTo>
                    <a:pt x="578" y="144"/>
                  </a:lnTo>
                  <a:lnTo>
                    <a:pt x="598" y="148"/>
                  </a:lnTo>
                  <a:lnTo>
                    <a:pt x="598" y="148"/>
                  </a:lnTo>
                  <a:lnTo>
                    <a:pt x="617" y="150"/>
                  </a:lnTo>
                  <a:lnTo>
                    <a:pt x="635" y="152"/>
                  </a:lnTo>
                  <a:lnTo>
                    <a:pt x="674" y="154"/>
                  </a:lnTo>
                  <a:lnTo>
                    <a:pt x="685" y="195"/>
                  </a:lnTo>
                  <a:lnTo>
                    <a:pt x="1138" y="1453"/>
                  </a:lnTo>
                  <a:lnTo>
                    <a:pt x="1122" y="1486"/>
                  </a:lnTo>
                  <a:lnTo>
                    <a:pt x="906" y="1650"/>
                  </a:lnTo>
                  <a:lnTo>
                    <a:pt x="700" y="1682"/>
                  </a:lnTo>
                  <a:close/>
                </a:path>
              </a:pathLst>
            </a:custGeom>
            <a:solidFill>
              <a:srgbClr val="FFD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4" name="Freeform 182">
              <a:extLst>
                <a:ext uri="{FF2B5EF4-FFF2-40B4-BE49-F238E27FC236}">
                  <a16:creationId xmlns:a16="http://schemas.microsoft.com/office/drawing/2014/main" id="{A636097A-6E45-9FBF-7812-8BCA22056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" y="1431"/>
              <a:ext cx="569" cy="841"/>
            </a:xfrm>
            <a:custGeom>
              <a:avLst/>
              <a:gdLst>
                <a:gd name="T0" fmla="*/ 700 w 1138"/>
                <a:gd name="T1" fmla="*/ 1682 h 1682"/>
                <a:gd name="T2" fmla="*/ 286 w 1138"/>
                <a:gd name="T3" fmla="*/ 1662 h 1682"/>
                <a:gd name="T4" fmla="*/ 241 w 1138"/>
                <a:gd name="T5" fmla="*/ 1662 h 1682"/>
                <a:gd name="T6" fmla="*/ 0 w 1138"/>
                <a:gd name="T7" fmla="*/ 93 h 1682"/>
                <a:gd name="T8" fmla="*/ 75 w 1138"/>
                <a:gd name="T9" fmla="*/ 75 h 1682"/>
                <a:gd name="T10" fmla="*/ 164 w 1138"/>
                <a:gd name="T11" fmla="*/ 52 h 1682"/>
                <a:gd name="T12" fmla="*/ 322 w 1138"/>
                <a:gd name="T13" fmla="*/ 0 h 1682"/>
                <a:gd name="T14" fmla="*/ 322 w 1138"/>
                <a:gd name="T15" fmla="*/ 0 h 1682"/>
                <a:gd name="T16" fmla="*/ 337 w 1138"/>
                <a:gd name="T17" fmla="*/ 14 h 1682"/>
                <a:gd name="T18" fmla="*/ 351 w 1138"/>
                <a:gd name="T19" fmla="*/ 29 h 1682"/>
                <a:gd name="T20" fmla="*/ 366 w 1138"/>
                <a:gd name="T21" fmla="*/ 42 h 1682"/>
                <a:gd name="T22" fmla="*/ 381 w 1138"/>
                <a:gd name="T23" fmla="*/ 54 h 1682"/>
                <a:gd name="T24" fmla="*/ 397 w 1138"/>
                <a:gd name="T25" fmla="*/ 66 h 1682"/>
                <a:gd name="T26" fmla="*/ 414 w 1138"/>
                <a:gd name="T27" fmla="*/ 77 h 1682"/>
                <a:gd name="T28" fmla="*/ 430 w 1138"/>
                <a:gd name="T29" fmla="*/ 88 h 1682"/>
                <a:gd name="T30" fmla="*/ 448 w 1138"/>
                <a:gd name="T31" fmla="*/ 97 h 1682"/>
                <a:gd name="T32" fmla="*/ 465 w 1138"/>
                <a:gd name="T33" fmla="*/ 106 h 1682"/>
                <a:gd name="T34" fmla="*/ 483 w 1138"/>
                <a:gd name="T35" fmla="*/ 114 h 1682"/>
                <a:gd name="T36" fmla="*/ 502 w 1138"/>
                <a:gd name="T37" fmla="*/ 122 h 1682"/>
                <a:gd name="T38" fmla="*/ 521 w 1138"/>
                <a:gd name="T39" fmla="*/ 129 h 1682"/>
                <a:gd name="T40" fmla="*/ 539 w 1138"/>
                <a:gd name="T41" fmla="*/ 135 h 1682"/>
                <a:gd name="T42" fmla="*/ 559 w 1138"/>
                <a:gd name="T43" fmla="*/ 140 h 1682"/>
                <a:gd name="T44" fmla="*/ 578 w 1138"/>
                <a:gd name="T45" fmla="*/ 144 h 1682"/>
                <a:gd name="T46" fmla="*/ 598 w 1138"/>
                <a:gd name="T47" fmla="*/ 148 h 1682"/>
                <a:gd name="T48" fmla="*/ 598 w 1138"/>
                <a:gd name="T49" fmla="*/ 148 h 1682"/>
                <a:gd name="T50" fmla="*/ 617 w 1138"/>
                <a:gd name="T51" fmla="*/ 150 h 1682"/>
                <a:gd name="T52" fmla="*/ 635 w 1138"/>
                <a:gd name="T53" fmla="*/ 152 h 1682"/>
                <a:gd name="T54" fmla="*/ 674 w 1138"/>
                <a:gd name="T55" fmla="*/ 154 h 1682"/>
                <a:gd name="T56" fmla="*/ 685 w 1138"/>
                <a:gd name="T57" fmla="*/ 195 h 1682"/>
                <a:gd name="T58" fmla="*/ 1138 w 1138"/>
                <a:gd name="T59" fmla="*/ 1453 h 1682"/>
                <a:gd name="T60" fmla="*/ 1122 w 1138"/>
                <a:gd name="T61" fmla="*/ 1486 h 1682"/>
                <a:gd name="T62" fmla="*/ 906 w 1138"/>
                <a:gd name="T63" fmla="*/ 1650 h 1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38" h="1682">
                  <a:moveTo>
                    <a:pt x="700" y="1682"/>
                  </a:moveTo>
                  <a:lnTo>
                    <a:pt x="286" y="1662"/>
                  </a:lnTo>
                  <a:lnTo>
                    <a:pt x="241" y="1662"/>
                  </a:lnTo>
                  <a:lnTo>
                    <a:pt x="0" y="93"/>
                  </a:lnTo>
                  <a:lnTo>
                    <a:pt x="75" y="75"/>
                  </a:lnTo>
                  <a:lnTo>
                    <a:pt x="164" y="52"/>
                  </a:lnTo>
                  <a:lnTo>
                    <a:pt x="322" y="0"/>
                  </a:lnTo>
                  <a:lnTo>
                    <a:pt x="322" y="0"/>
                  </a:lnTo>
                  <a:lnTo>
                    <a:pt x="337" y="14"/>
                  </a:lnTo>
                  <a:lnTo>
                    <a:pt x="351" y="29"/>
                  </a:lnTo>
                  <a:lnTo>
                    <a:pt x="366" y="42"/>
                  </a:lnTo>
                  <a:lnTo>
                    <a:pt x="381" y="54"/>
                  </a:lnTo>
                  <a:lnTo>
                    <a:pt x="397" y="66"/>
                  </a:lnTo>
                  <a:lnTo>
                    <a:pt x="414" y="77"/>
                  </a:lnTo>
                  <a:lnTo>
                    <a:pt x="430" y="88"/>
                  </a:lnTo>
                  <a:lnTo>
                    <a:pt x="448" y="97"/>
                  </a:lnTo>
                  <a:lnTo>
                    <a:pt x="465" y="106"/>
                  </a:lnTo>
                  <a:lnTo>
                    <a:pt x="483" y="114"/>
                  </a:lnTo>
                  <a:lnTo>
                    <a:pt x="502" y="122"/>
                  </a:lnTo>
                  <a:lnTo>
                    <a:pt x="521" y="129"/>
                  </a:lnTo>
                  <a:lnTo>
                    <a:pt x="539" y="135"/>
                  </a:lnTo>
                  <a:lnTo>
                    <a:pt x="559" y="140"/>
                  </a:lnTo>
                  <a:lnTo>
                    <a:pt x="578" y="144"/>
                  </a:lnTo>
                  <a:lnTo>
                    <a:pt x="598" y="148"/>
                  </a:lnTo>
                  <a:lnTo>
                    <a:pt x="598" y="148"/>
                  </a:lnTo>
                  <a:lnTo>
                    <a:pt x="617" y="150"/>
                  </a:lnTo>
                  <a:lnTo>
                    <a:pt x="635" y="152"/>
                  </a:lnTo>
                  <a:lnTo>
                    <a:pt x="674" y="154"/>
                  </a:lnTo>
                  <a:lnTo>
                    <a:pt x="685" y="195"/>
                  </a:lnTo>
                  <a:lnTo>
                    <a:pt x="1138" y="1453"/>
                  </a:lnTo>
                  <a:lnTo>
                    <a:pt x="1122" y="1486"/>
                  </a:lnTo>
                  <a:lnTo>
                    <a:pt x="906" y="16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5" name="Freeform 183">
              <a:extLst>
                <a:ext uri="{FF2B5EF4-FFF2-40B4-BE49-F238E27FC236}">
                  <a16:creationId xmlns:a16="http://schemas.microsoft.com/office/drawing/2014/main" id="{0F3E2BB6-DE41-0E1E-32A1-5C49EFC68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9" y="2966"/>
              <a:ext cx="316" cy="1155"/>
            </a:xfrm>
            <a:custGeom>
              <a:avLst/>
              <a:gdLst>
                <a:gd name="T0" fmla="*/ 598 w 633"/>
                <a:gd name="T1" fmla="*/ 11 h 2311"/>
                <a:gd name="T2" fmla="*/ 491 w 633"/>
                <a:gd name="T3" fmla="*/ 1 h 2311"/>
                <a:gd name="T4" fmla="*/ 383 w 633"/>
                <a:gd name="T5" fmla="*/ 0 h 2311"/>
                <a:gd name="T6" fmla="*/ 204 w 633"/>
                <a:gd name="T7" fmla="*/ 9 h 2311"/>
                <a:gd name="T8" fmla="*/ 60 w 633"/>
                <a:gd name="T9" fmla="*/ 24 h 2311"/>
                <a:gd name="T10" fmla="*/ 14 w 633"/>
                <a:gd name="T11" fmla="*/ 78 h 2311"/>
                <a:gd name="T12" fmla="*/ 44 w 633"/>
                <a:gd name="T13" fmla="*/ 152 h 2311"/>
                <a:gd name="T14" fmla="*/ 61 w 633"/>
                <a:gd name="T15" fmla="*/ 207 h 2311"/>
                <a:gd name="T16" fmla="*/ 80 w 633"/>
                <a:gd name="T17" fmla="*/ 290 h 2311"/>
                <a:gd name="T18" fmla="*/ 92 w 633"/>
                <a:gd name="T19" fmla="*/ 375 h 2311"/>
                <a:gd name="T20" fmla="*/ 102 w 633"/>
                <a:gd name="T21" fmla="*/ 548 h 2311"/>
                <a:gd name="T22" fmla="*/ 100 w 633"/>
                <a:gd name="T23" fmla="*/ 673 h 2311"/>
                <a:gd name="T24" fmla="*/ 91 w 633"/>
                <a:gd name="T25" fmla="*/ 943 h 2311"/>
                <a:gd name="T26" fmla="*/ 94 w 633"/>
                <a:gd name="T27" fmla="*/ 1078 h 2311"/>
                <a:gd name="T28" fmla="*/ 101 w 633"/>
                <a:gd name="T29" fmla="*/ 1145 h 2311"/>
                <a:gd name="T30" fmla="*/ 115 w 633"/>
                <a:gd name="T31" fmla="*/ 1249 h 2311"/>
                <a:gd name="T32" fmla="*/ 149 w 633"/>
                <a:gd name="T33" fmla="*/ 1421 h 2311"/>
                <a:gd name="T34" fmla="*/ 193 w 633"/>
                <a:gd name="T35" fmla="*/ 1627 h 2311"/>
                <a:gd name="T36" fmla="*/ 205 w 633"/>
                <a:gd name="T37" fmla="*/ 1697 h 2311"/>
                <a:gd name="T38" fmla="*/ 217 w 633"/>
                <a:gd name="T39" fmla="*/ 1800 h 2311"/>
                <a:gd name="T40" fmla="*/ 223 w 633"/>
                <a:gd name="T41" fmla="*/ 1904 h 2311"/>
                <a:gd name="T42" fmla="*/ 222 w 633"/>
                <a:gd name="T43" fmla="*/ 2008 h 2311"/>
                <a:gd name="T44" fmla="*/ 214 w 633"/>
                <a:gd name="T45" fmla="*/ 2113 h 2311"/>
                <a:gd name="T46" fmla="*/ 199 w 633"/>
                <a:gd name="T47" fmla="*/ 2216 h 2311"/>
                <a:gd name="T48" fmla="*/ 187 w 633"/>
                <a:gd name="T49" fmla="*/ 2277 h 2311"/>
                <a:gd name="T50" fmla="*/ 215 w 633"/>
                <a:gd name="T51" fmla="*/ 2251 h 2311"/>
                <a:gd name="T52" fmla="*/ 260 w 633"/>
                <a:gd name="T53" fmla="*/ 2224 h 2311"/>
                <a:gd name="T54" fmla="*/ 309 w 633"/>
                <a:gd name="T55" fmla="*/ 2210 h 2311"/>
                <a:gd name="T56" fmla="*/ 342 w 633"/>
                <a:gd name="T57" fmla="*/ 2210 h 2311"/>
                <a:gd name="T58" fmla="*/ 379 w 633"/>
                <a:gd name="T59" fmla="*/ 2219 h 2311"/>
                <a:gd name="T60" fmla="*/ 413 w 633"/>
                <a:gd name="T61" fmla="*/ 2235 h 2311"/>
                <a:gd name="T62" fmla="*/ 499 w 633"/>
                <a:gd name="T63" fmla="*/ 2292 h 2311"/>
                <a:gd name="T64" fmla="*/ 523 w 633"/>
                <a:gd name="T65" fmla="*/ 2304 h 2311"/>
                <a:gd name="T66" fmla="*/ 510 w 633"/>
                <a:gd name="T67" fmla="*/ 2211 h 2311"/>
                <a:gd name="T68" fmla="*/ 493 w 633"/>
                <a:gd name="T69" fmla="*/ 2136 h 2311"/>
                <a:gd name="T70" fmla="*/ 489 w 633"/>
                <a:gd name="T71" fmla="*/ 2059 h 2311"/>
                <a:gd name="T72" fmla="*/ 495 w 633"/>
                <a:gd name="T73" fmla="*/ 1981 h 2311"/>
                <a:gd name="T74" fmla="*/ 527 w 633"/>
                <a:gd name="T75" fmla="*/ 1799 h 2311"/>
                <a:gd name="T76" fmla="*/ 538 w 633"/>
                <a:gd name="T77" fmla="*/ 1729 h 2311"/>
                <a:gd name="T78" fmla="*/ 557 w 633"/>
                <a:gd name="T79" fmla="*/ 1518 h 2311"/>
                <a:gd name="T80" fmla="*/ 563 w 633"/>
                <a:gd name="T81" fmla="*/ 1307 h 2311"/>
                <a:gd name="T82" fmla="*/ 564 w 633"/>
                <a:gd name="T83" fmla="*/ 1023 h 2311"/>
                <a:gd name="T84" fmla="*/ 571 w 633"/>
                <a:gd name="T85" fmla="*/ 809 h 2311"/>
                <a:gd name="T86" fmla="*/ 581 w 633"/>
                <a:gd name="T87" fmla="*/ 668 h 2311"/>
                <a:gd name="T88" fmla="*/ 609 w 633"/>
                <a:gd name="T89" fmla="*/ 445 h 2311"/>
                <a:gd name="T90" fmla="*/ 630 w 633"/>
                <a:gd name="T91" fmla="*/ 258 h 2311"/>
                <a:gd name="T92" fmla="*/ 633 w 633"/>
                <a:gd name="T93" fmla="*/ 145 h 2311"/>
                <a:gd name="T94" fmla="*/ 633 w 633"/>
                <a:gd name="T95" fmla="*/ 17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3" h="2311">
                  <a:moveTo>
                    <a:pt x="633" y="17"/>
                  </a:moveTo>
                  <a:lnTo>
                    <a:pt x="633" y="17"/>
                  </a:lnTo>
                  <a:lnTo>
                    <a:pt x="598" y="11"/>
                  </a:lnTo>
                  <a:lnTo>
                    <a:pt x="562" y="7"/>
                  </a:lnTo>
                  <a:lnTo>
                    <a:pt x="527" y="4"/>
                  </a:lnTo>
                  <a:lnTo>
                    <a:pt x="491" y="1"/>
                  </a:lnTo>
                  <a:lnTo>
                    <a:pt x="455" y="0"/>
                  </a:lnTo>
                  <a:lnTo>
                    <a:pt x="420" y="0"/>
                  </a:lnTo>
                  <a:lnTo>
                    <a:pt x="383" y="0"/>
                  </a:lnTo>
                  <a:lnTo>
                    <a:pt x="347" y="1"/>
                  </a:lnTo>
                  <a:lnTo>
                    <a:pt x="276" y="4"/>
                  </a:lnTo>
                  <a:lnTo>
                    <a:pt x="204" y="9"/>
                  </a:lnTo>
                  <a:lnTo>
                    <a:pt x="131" y="17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30" y="27"/>
                  </a:lnTo>
                  <a:lnTo>
                    <a:pt x="0" y="3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30" y="115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53" y="180"/>
                  </a:lnTo>
                  <a:lnTo>
                    <a:pt x="61" y="207"/>
                  </a:lnTo>
                  <a:lnTo>
                    <a:pt x="68" y="234"/>
                  </a:lnTo>
                  <a:lnTo>
                    <a:pt x="74" y="263"/>
                  </a:lnTo>
                  <a:lnTo>
                    <a:pt x="80" y="290"/>
                  </a:lnTo>
                  <a:lnTo>
                    <a:pt x="84" y="319"/>
                  </a:lnTo>
                  <a:lnTo>
                    <a:pt x="88" y="347"/>
                  </a:lnTo>
                  <a:lnTo>
                    <a:pt x="92" y="375"/>
                  </a:lnTo>
                  <a:lnTo>
                    <a:pt x="97" y="432"/>
                  </a:lnTo>
                  <a:lnTo>
                    <a:pt x="101" y="491"/>
                  </a:lnTo>
                  <a:lnTo>
                    <a:pt x="102" y="548"/>
                  </a:lnTo>
                  <a:lnTo>
                    <a:pt x="102" y="605"/>
                  </a:lnTo>
                  <a:lnTo>
                    <a:pt x="102" y="605"/>
                  </a:lnTo>
                  <a:lnTo>
                    <a:pt x="100" y="673"/>
                  </a:lnTo>
                  <a:lnTo>
                    <a:pt x="97" y="741"/>
                  </a:lnTo>
                  <a:lnTo>
                    <a:pt x="92" y="876"/>
                  </a:lnTo>
                  <a:lnTo>
                    <a:pt x="91" y="943"/>
                  </a:lnTo>
                  <a:lnTo>
                    <a:pt x="92" y="1010"/>
                  </a:lnTo>
                  <a:lnTo>
                    <a:pt x="93" y="1044"/>
                  </a:lnTo>
                  <a:lnTo>
                    <a:pt x="94" y="1078"/>
                  </a:lnTo>
                  <a:lnTo>
                    <a:pt x="96" y="1112"/>
                  </a:lnTo>
                  <a:lnTo>
                    <a:pt x="101" y="1145"/>
                  </a:lnTo>
                  <a:lnTo>
                    <a:pt x="101" y="1145"/>
                  </a:lnTo>
                  <a:lnTo>
                    <a:pt x="105" y="1180"/>
                  </a:lnTo>
                  <a:lnTo>
                    <a:pt x="109" y="1215"/>
                  </a:lnTo>
                  <a:lnTo>
                    <a:pt x="115" y="1249"/>
                  </a:lnTo>
                  <a:lnTo>
                    <a:pt x="121" y="1283"/>
                  </a:lnTo>
                  <a:lnTo>
                    <a:pt x="134" y="1353"/>
                  </a:lnTo>
                  <a:lnTo>
                    <a:pt x="149" y="1421"/>
                  </a:lnTo>
                  <a:lnTo>
                    <a:pt x="165" y="1489"/>
                  </a:lnTo>
                  <a:lnTo>
                    <a:pt x="180" y="1558"/>
                  </a:lnTo>
                  <a:lnTo>
                    <a:pt x="193" y="1627"/>
                  </a:lnTo>
                  <a:lnTo>
                    <a:pt x="199" y="1662"/>
                  </a:lnTo>
                  <a:lnTo>
                    <a:pt x="205" y="1697"/>
                  </a:lnTo>
                  <a:lnTo>
                    <a:pt x="205" y="1697"/>
                  </a:lnTo>
                  <a:lnTo>
                    <a:pt x="210" y="1731"/>
                  </a:lnTo>
                  <a:lnTo>
                    <a:pt x="214" y="1765"/>
                  </a:lnTo>
                  <a:lnTo>
                    <a:pt x="217" y="1800"/>
                  </a:lnTo>
                  <a:lnTo>
                    <a:pt x="220" y="1835"/>
                  </a:lnTo>
                  <a:lnTo>
                    <a:pt x="221" y="1869"/>
                  </a:lnTo>
                  <a:lnTo>
                    <a:pt x="223" y="1904"/>
                  </a:lnTo>
                  <a:lnTo>
                    <a:pt x="223" y="1939"/>
                  </a:lnTo>
                  <a:lnTo>
                    <a:pt x="223" y="1974"/>
                  </a:lnTo>
                  <a:lnTo>
                    <a:pt x="222" y="2008"/>
                  </a:lnTo>
                  <a:lnTo>
                    <a:pt x="220" y="2043"/>
                  </a:lnTo>
                  <a:lnTo>
                    <a:pt x="217" y="2078"/>
                  </a:lnTo>
                  <a:lnTo>
                    <a:pt x="214" y="2113"/>
                  </a:lnTo>
                  <a:lnTo>
                    <a:pt x="210" y="2147"/>
                  </a:lnTo>
                  <a:lnTo>
                    <a:pt x="206" y="2182"/>
                  </a:lnTo>
                  <a:lnTo>
                    <a:pt x="199" y="2216"/>
                  </a:lnTo>
                  <a:lnTo>
                    <a:pt x="193" y="2250"/>
                  </a:lnTo>
                  <a:lnTo>
                    <a:pt x="187" y="2277"/>
                  </a:lnTo>
                  <a:lnTo>
                    <a:pt x="187" y="2277"/>
                  </a:lnTo>
                  <a:lnTo>
                    <a:pt x="200" y="2264"/>
                  </a:lnTo>
                  <a:lnTo>
                    <a:pt x="215" y="2251"/>
                  </a:lnTo>
                  <a:lnTo>
                    <a:pt x="215" y="2251"/>
                  </a:lnTo>
                  <a:lnTo>
                    <a:pt x="229" y="2241"/>
                  </a:lnTo>
                  <a:lnTo>
                    <a:pt x="243" y="2232"/>
                  </a:lnTo>
                  <a:lnTo>
                    <a:pt x="260" y="2224"/>
                  </a:lnTo>
                  <a:lnTo>
                    <a:pt x="275" y="2218"/>
                  </a:lnTo>
                  <a:lnTo>
                    <a:pt x="291" y="2213"/>
                  </a:lnTo>
                  <a:lnTo>
                    <a:pt x="309" y="2210"/>
                  </a:lnTo>
                  <a:lnTo>
                    <a:pt x="326" y="2209"/>
                  </a:lnTo>
                  <a:lnTo>
                    <a:pt x="342" y="2210"/>
                  </a:lnTo>
                  <a:lnTo>
                    <a:pt x="342" y="2210"/>
                  </a:lnTo>
                  <a:lnTo>
                    <a:pt x="355" y="2212"/>
                  </a:lnTo>
                  <a:lnTo>
                    <a:pt x="367" y="2215"/>
                  </a:lnTo>
                  <a:lnTo>
                    <a:pt x="379" y="2219"/>
                  </a:lnTo>
                  <a:lnTo>
                    <a:pt x="390" y="2224"/>
                  </a:lnTo>
                  <a:lnTo>
                    <a:pt x="401" y="2229"/>
                  </a:lnTo>
                  <a:lnTo>
                    <a:pt x="413" y="2235"/>
                  </a:lnTo>
                  <a:lnTo>
                    <a:pt x="435" y="2249"/>
                  </a:lnTo>
                  <a:lnTo>
                    <a:pt x="478" y="2278"/>
                  </a:lnTo>
                  <a:lnTo>
                    <a:pt x="499" y="2292"/>
                  </a:lnTo>
                  <a:lnTo>
                    <a:pt x="510" y="2298"/>
                  </a:lnTo>
                  <a:lnTo>
                    <a:pt x="523" y="2304"/>
                  </a:lnTo>
                  <a:lnTo>
                    <a:pt x="523" y="2304"/>
                  </a:lnTo>
                  <a:lnTo>
                    <a:pt x="538" y="2311"/>
                  </a:lnTo>
                  <a:lnTo>
                    <a:pt x="510" y="2211"/>
                  </a:lnTo>
                  <a:lnTo>
                    <a:pt x="510" y="2211"/>
                  </a:lnTo>
                  <a:lnTo>
                    <a:pt x="503" y="2186"/>
                  </a:lnTo>
                  <a:lnTo>
                    <a:pt x="497" y="2162"/>
                  </a:lnTo>
                  <a:lnTo>
                    <a:pt x="493" y="2136"/>
                  </a:lnTo>
                  <a:lnTo>
                    <a:pt x="490" y="2110"/>
                  </a:lnTo>
                  <a:lnTo>
                    <a:pt x="489" y="2085"/>
                  </a:lnTo>
                  <a:lnTo>
                    <a:pt x="489" y="2059"/>
                  </a:lnTo>
                  <a:lnTo>
                    <a:pt x="490" y="2033"/>
                  </a:lnTo>
                  <a:lnTo>
                    <a:pt x="492" y="2007"/>
                  </a:lnTo>
                  <a:lnTo>
                    <a:pt x="495" y="1981"/>
                  </a:lnTo>
                  <a:lnTo>
                    <a:pt x="498" y="1955"/>
                  </a:lnTo>
                  <a:lnTo>
                    <a:pt x="507" y="1903"/>
                  </a:lnTo>
                  <a:lnTo>
                    <a:pt x="527" y="1799"/>
                  </a:lnTo>
                  <a:lnTo>
                    <a:pt x="527" y="1799"/>
                  </a:lnTo>
                  <a:lnTo>
                    <a:pt x="533" y="1764"/>
                  </a:lnTo>
                  <a:lnTo>
                    <a:pt x="538" y="1729"/>
                  </a:lnTo>
                  <a:lnTo>
                    <a:pt x="546" y="1659"/>
                  </a:lnTo>
                  <a:lnTo>
                    <a:pt x="552" y="1589"/>
                  </a:lnTo>
                  <a:lnTo>
                    <a:pt x="557" y="1518"/>
                  </a:lnTo>
                  <a:lnTo>
                    <a:pt x="560" y="1448"/>
                  </a:lnTo>
                  <a:lnTo>
                    <a:pt x="562" y="1377"/>
                  </a:lnTo>
                  <a:lnTo>
                    <a:pt x="563" y="1307"/>
                  </a:lnTo>
                  <a:lnTo>
                    <a:pt x="564" y="1235"/>
                  </a:lnTo>
                  <a:lnTo>
                    <a:pt x="564" y="1093"/>
                  </a:lnTo>
                  <a:lnTo>
                    <a:pt x="564" y="1023"/>
                  </a:lnTo>
                  <a:lnTo>
                    <a:pt x="566" y="951"/>
                  </a:lnTo>
                  <a:lnTo>
                    <a:pt x="568" y="881"/>
                  </a:lnTo>
                  <a:lnTo>
                    <a:pt x="571" y="809"/>
                  </a:lnTo>
                  <a:lnTo>
                    <a:pt x="575" y="739"/>
                  </a:lnTo>
                  <a:lnTo>
                    <a:pt x="581" y="668"/>
                  </a:lnTo>
                  <a:lnTo>
                    <a:pt x="581" y="668"/>
                  </a:lnTo>
                  <a:lnTo>
                    <a:pt x="590" y="594"/>
                  </a:lnTo>
                  <a:lnTo>
                    <a:pt x="599" y="519"/>
                  </a:lnTo>
                  <a:lnTo>
                    <a:pt x="609" y="445"/>
                  </a:lnTo>
                  <a:lnTo>
                    <a:pt x="620" y="370"/>
                  </a:lnTo>
                  <a:lnTo>
                    <a:pt x="627" y="295"/>
                  </a:lnTo>
                  <a:lnTo>
                    <a:pt x="630" y="258"/>
                  </a:lnTo>
                  <a:lnTo>
                    <a:pt x="632" y="220"/>
                  </a:lnTo>
                  <a:lnTo>
                    <a:pt x="633" y="183"/>
                  </a:lnTo>
                  <a:lnTo>
                    <a:pt x="633" y="145"/>
                  </a:lnTo>
                  <a:lnTo>
                    <a:pt x="632" y="109"/>
                  </a:lnTo>
                  <a:lnTo>
                    <a:pt x="630" y="71"/>
                  </a:lnTo>
                  <a:lnTo>
                    <a:pt x="63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6" name="Freeform 184">
              <a:extLst>
                <a:ext uri="{FF2B5EF4-FFF2-40B4-BE49-F238E27FC236}">
                  <a16:creationId xmlns:a16="http://schemas.microsoft.com/office/drawing/2014/main" id="{44209679-10A5-1DC4-278C-7E30D39C2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2" y="2966"/>
              <a:ext cx="306" cy="998"/>
            </a:xfrm>
            <a:custGeom>
              <a:avLst/>
              <a:gdLst>
                <a:gd name="T0" fmla="*/ 614 w 614"/>
                <a:gd name="T1" fmla="*/ 0 h 1996"/>
                <a:gd name="T2" fmla="*/ 581 w 614"/>
                <a:gd name="T3" fmla="*/ 3 h 1996"/>
                <a:gd name="T4" fmla="*/ 485 w 614"/>
                <a:gd name="T5" fmla="*/ 15 h 1996"/>
                <a:gd name="T6" fmla="*/ 357 w 614"/>
                <a:gd name="T7" fmla="*/ 35 h 1996"/>
                <a:gd name="T8" fmla="*/ 165 w 614"/>
                <a:gd name="T9" fmla="*/ 69 h 1996"/>
                <a:gd name="T10" fmla="*/ 101 w 614"/>
                <a:gd name="T11" fmla="*/ 79 h 1996"/>
                <a:gd name="T12" fmla="*/ 26 w 614"/>
                <a:gd name="T13" fmla="*/ 88 h 1996"/>
                <a:gd name="T14" fmla="*/ 0 w 614"/>
                <a:gd name="T15" fmla="*/ 130 h 1996"/>
                <a:gd name="T16" fmla="*/ 1 w 614"/>
                <a:gd name="T17" fmla="*/ 148 h 1996"/>
                <a:gd name="T18" fmla="*/ 5 w 614"/>
                <a:gd name="T19" fmla="*/ 184 h 1996"/>
                <a:gd name="T20" fmla="*/ 13 w 614"/>
                <a:gd name="T21" fmla="*/ 220 h 1996"/>
                <a:gd name="T22" fmla="*/ 31 w 614"/>
                <a:gd name="T23" fmla="*/ 273 h 1996"/>
                <a:gd name="T24" fmla="*/ 57 w 614"/>
                <a:gd name="T25" fmla="*/ 342 h 1996"/>
                <a:gd name="T26" fmla="*/ 82 w 614"/>
                <a:gd name="T27" fmla="*/ 413 h 1996"/>
                <a:gd name="T28" fmla="*/ 91 w 614"/>
                <a:gd name="T29" fmla="*/ 449 h 1996"/>
                <a:gd name="T30" fmla="*/ 105 w 614"/>
                <a:gd name="T31" fmla="*/ 521 h 1996"/>
                <a:gd name="T32" fmla="*/ 112 w 614"/>
                <a:gd name="T33" fmla="*/ 596 h 1996"/>
                <a:gd name="T34" fmla="*/ 114 w 614"/>
                <a:gd name="T35" fmla="*/ 669 h 1996"/>
                <a:gd name="T36" fmla="*/ 112 w 614"/>
                <a:gd name="T37" fmla="*/ 782 h 1996"/>
                <a:gd name="T38" fmla="*/ 106 w 614"/>
                <a:gd name="T39" fmla="*/ 933 h 1996"/>
                <a:gd name="T40" fmla="*/ 104 w 614"/>
                <a:gd name="T41" fmla="*/ 1007 h 1996"/>
                <a:gd name="T42" fmla="*/ 106 w 614"/>
                <a:gd name="T43" fmla="*/ 1068 h 1996"/>
                <a:gd name="T44" fmla="*/ 113 w 614"/>
                <a:gd name="T45" fmla="*/ 1190 h 1996"/>
                <a:gd name="T46" fmla="*/ 132 w 614"/>
                <a:gd name="T47" fmla="*/ 1373 h 1996"/>
                <a:gd name="T48" fmla="*/ 144 w 614"/>
                <a:gd name="T49" fmla="*/ 1495 h 1996"/>
                <a:gd name="T50" fmla="*/ 152 w 614"/>
                <a:gd name="T51" fmla="*/ 1616 h 1996"/>
                <a:gd name="T52" fmla="*/ 153 w 614"/>
                <a:gd name="T53" fmla="*/ 1706 h 1996"/>
                <a:gd name="T54" fmla="*/ 151 w 614"/>
                <a:gd name="T55" fmla="*/ 1766 h 1996"/>
                <a:gd name="T56" fmla="*/ 146 w 614"/>
                <a:gd name="T57" fmla="*/ 1825 h 1996"/>
                <a:gd name="T58" fmla="*/ 137 w 614"/>
                <a:gd name="T59" fmla="*/ 1885 h 1996"/>
                <a:gd name="T60" fmla="*/ 124 w 614"/>
                <a:gd name="T61" fmla="*/ 1944 h 1996"/>
                <a:gd name="T62" fmla="*/ 122 w 614"/>
                <a:gd name="T63" fmla="*/ 1996 h 1996"/>
                <a:gd name="T64" fmla="*/ 142 w 614"/>
                <a:gd name="T65" fmla="*/ 1984 h 1996"/>
                <a:gd name="T66" fmla="*/ 182 w 614"/>
                <a:gd name="T67" fmla="*/ 1960 h 1996"/>
                <a:gd name="T68" fmla="*/ 202 w 614"/>
                <a:gd name="T69" fmla="*/ 1950 h 1996"/>
                <a:gd name="T70" fmla="*/ 226 w 614"/>
                <a:gd name="T71" fmla="*/ 1940 h 1996"/>
                <a:gd name="T72" fmla="*/ 251 w 614"/>
                <a:gd name="T73" fmla="*/ 1933 h 1996"/>
                <a:gd name="T74" fmla="*/ 264 w 614"/>
                <a:gd name="T75" fmla="*/ 1931 h 1996"/>
                <a:gd name="T76" fmla="*/ 304 w 614"/>
                <a:gd name="T77" fmla="*/ 1931 h 1996"/>
                <a:gd name="T78" fmla="*/ 417 w 614"/>
                <a:gd name="T79" fmla="*/ 1933 h 1996"/>
                <a:gd name="T80" fmla="*/ 471 w 614"/>
                <a:gd name="T81" fmla="*/ 1891 h 1996"/>
                <a:gd name="T82" fmla="*/ 468 w 614"/>
                <a:gd name="T83" fmla="*/ 1853 h 1996"/>
                <a:gd name="T84" fmla="*/ 467 w 614"/>
                <a:gd name="T85" fmla="*/ 1815 h 1996"/>
                <a:gd name="T86" fmla="*/ 473 w 614"/>
                <a:gd name="T87" fmla="*/ 1742 h 1996"/>
                <a:gd name="T88" fmla="*/ 486 w 614"/>
                <a:gd name="T89" fmla="*/ 1667 h 1996"/>
                <a:gd name="T90" fmla="*/ 504 w 614"/>
                <a:gd name="T91" fmla="*/ 1594 h 1996"/>
                <a:gd name="T92" fmla="*/ 545 w 614"/>
                <a:gd name="T93" fmla="*/ 1446 h 1996"/>
                <a:gd name="T94" fmla="*/ 562 w 614"/>
                <a:gd name="T95" fmla="*/ 1371 h 1996"/>
                <a:gd name="T96" fmla="*/ 574 w 614"/>
                <a:gd name="T97" fmla="*/ 1296 h 1996"/>
                <a:gd name="T98" fmla="*/ 578 w 614"/>
                <a:gd name="T99" fmla="*/ 1257 h 1996"/>
                <a:gd name="T100" fmla="*/ 582 w 614"/>
                <a:gd name="T101" fmla="*/ 1177 h 1996"/>
                <a:gd name="T102" fmla="*/ 580 w 614"/>
                <a:gd name="T103" fmla="*/ 1098 h 1996"/>
                <a:gd name="T104" fmla="*/ 575 w 614"/>
                <a:gd name="T105" fmla="*/ 979 h 1996"/>
                <a:gd name="T106" fmla="*/ 573 w 614"/>
                <a:gd name="T107" fmla="*/ 915 h 1996"/>
                <a:gd name="T108" fmla="*/ 569 w 614"/>
                <a:gd name="T109" fmla="*/ 788 h 1996"/>
                <a:gd name="T110" fmla="*/ 569 w 614"/>
                <a:gd name="T111" fmla="*/ 661 h 1996"/>
                <a:gd name="T112" fmla="*/ 572 w 614"/>
                <a:gd name="T113" fmla="*/ 533 h 1996"/>
                <a:gd name="T114" fmla="*/ 574 w 614"/>
                <a:gd name="T115" fmla="*/ 470 h 1996"/>
                <a:gd name="T116" fmla="*/ 589 w 614"/>
                <a:gd name="T117" fmla="*/ 242 h 1996"/>
                <a:gd name="T118" fmla="*/ 614 w 614"/>
                <a:gd name="T119" fmla="*/ 16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14" h="1996">
                  <a:moveTo>
                    <a:pt x="614" y="16"/>
                  </a:moveTo>
                  <a:lnTo>
                    <a:pt x="614" y="0"/>
                  </a:lnTo>
                  <a:lnTo>
                    <a:pt x="614" y="0"/>
                  </a:lnTo>
                  <a:lnTo>
                    <a:pt x="581" y="3"/>
                  </a:lnTo>
                  <a:lnTo>
                    <a:pt x="550" y="6"/>
                  </a:lnTo>
                  <a:lnTo>
                    <a:pt x="485" y="15"/>
                  </a:lnTo>
                  <a:lnTo>
                    <a:pt x="421" y="24"/>
                  </a:lnTo>
                  <a:lnTo>
                    <a:pt x="357" y="35"/>
                  </a:lnTo>
                  <a:lnTo>
                    <a:pt x="229" y="57"/>
                  </a:lnTo>
                  <a:lnTo>
                    <a:pt x="165" y="69"/>
                  </a:lnTo>
                  <a:lnTo>
                    <a:pt x="101" y="79"/>
                  </a:lnTo>
                  <a:lnTo>
                    <a:pt x="101" y="79"/>
                  </a:lnTo>
                  <a:lnTo>
                    <a:pt x="51" y="86"/>
                  </a:lnTo>
                  <a:lnTo>
                    <a:pt x="26" y="88"/>
                  </a:lnTo>
                  <a:lnTo>
                    <a:pt x="0" y="9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1" y="148"/>
                  </a:lnTo>
                  <a:lnTo>
                    <a:pt x="2" y="167"/>
                  </a:lnTo>
                  <a:lnTo>
                    <a:pt x="5" y="184"/>
                  </a:lnTo>
                  <a:lnTo>
                    <a:pt x="9" y="202"/>
                  </a:lnTo>
                  <a:lnTo>
                    <a:pt x="13" y="220"/>
                  </a:lnTo>
                  <a:lnTo>
                    <a:pt x="18" y="238"/>
                  </a:lnTo>
                  <a:lnTo>
                    <a:pt x="31" y="273"/>
                  </a:lnTo>
                  <a:lnTo>
                    <a:pt x="43" y="308"/>
                  </a:lnTo>
                  <a:lnTo>
                    <a:pt x="57" y="342"/>
                  </a:lnTo>
                  <a:lnTo>
                    <a:pt x="69" y="378"/>
                  </a:lnTo>
                  <a:lnTo>
                    <a:pt x="82" y="413"/>
                  </a:lnTo>
                  <a:lnTo>
                    <a:pt x="82" y="413"/>
                  </a:lnTo>
                  <a:lnTo>
                    <a:pt x="91" y="449"/>
                  </a:lnTo>
                  <a:lnTo>
                    <a:pt x="99" y="485"/>
                  </a:lnTo>
                  <a:lnTo>
                    <a:pt x="105" y="521"/>
                  </a:lnTo>
                  <a:lnTo>
                    <a:pt x="109" y="558"/>
                  </a:lnTo>
                  <a:lnTo>
                    <a:pt x="112" y="596"/>
                  </a:lnTo>
                  <a:lnTo>
                    <a:pt x="114" y="632"/>
                  </a:lnTo>
                  <a:lnTo>
                    <a:pt x="114" y="669"/>
                  </a:lnTo>
                  <a:lnTo>
                    <a:pt x="114" y="707"/>
                  </a:lnTo>
                  <a:lnTo>
                    <a:pt x="112" y="782"/>
                  </a:lnTo>
                  <a:lnTo>
                    <a:pt x="109" y="857"/>
                  </a:lnTo>
                  <a:lnTo>
                    <a:pt x="106" y="933"/>
                  </a:lnTo>
                  <a:lnTo>
                    <a:pt x="105" y="970"/>
                  </a:lnTo>
                  <a:lnTo>
                    <a:pt x="104" y="1007"/>
                  </a:lnTo>
                  <a:lnTo>
                    <a:pt x="104" y="1007"/>
                  </a:lnTo>
                  <a:lnTo>
                    <a:pt x="106" y="1068"/>
                  </a:lnTo>
                  <a:lnTo>
                    <a:pt x="109" y="1129"/>
                  </a:lnTo>
                  <a:lnTo>
                    <a:pt x="113" y="1190"/>
                  </a:lnTo>
                  <a:lnTo>
                    <a:pt x="119" y="1250"/>
                  </a:lnTo>
                  <a:lnTo>
                    <a:pt x="132" y="1373"/>
                  </a:lnTo>
                  <a:lnTo>
                    <a:pt x="139" y="1434"/>
                  </a:lnTo>
                  <a:lnTo>
                    <a:pt x="144" y="1495"/>
                  </a:lnTo>
                  <a:lnTo>
                    <a:pt x="149" y="1555"/>
                  </a:lnTo>
                  <a:lnTo>
                    <a:pt x="152" y="1616"/>
                  </a:lnTo>
                  <a:lnTo>
                    <a:pt x="153" y="1676"/>
                  </a:lnTo>
                  <a:lnTo>
                    <a:pt x="153" y="1706"/>
                  </a:lnTo>
                  <a:lnTo>
                    <a:pt x="152" y="1737"/>
                  </a:lnTo>
                  <a:lnTo>
                    <a:pt x="151" y="1766"/>
                  </a:lnTo>
                  <a:lnTo>
                    <a:pt x="148" y="1796"/>
                  </a:lnTo>
                  <a:lnTo>
                    <a:pt x="146" y="1825"/>
                  </a:lnTo>
                  <a:lnTo>
                    <a:pt x="142" y="1855"/>
                  </a:lnTo>
                  <a:lnTo>
                    <a:pt x="137" y="1885"/>
                  </a:lnTo>
                  <a:lnTo>
                    <a:pt x="132" y="1914"/>
                  </a:lnTo>
                  <a:lnTo>
                    <a:pt x="124" y="1944"/>
                  </a:lnTo>
                  <a:lnTo>
                    <a:pt x="117" y="1973"/>
                  </a:lnTo>
                  <a:lnTo>
                    <a:pt x="122" y="1996"/>
                  </a:lnTo>
                  <a:lnTo>
                    <a:pt x="122" y="1996"/>
                  </a:lnTo>
                  <a:lnTo>
                    <a:pt x="142" y="1984"/>
                  </a:lnTo>
                  <a:lnTo>
                    <a:pt x="161" y="1972"/>
                  </a:lnTo>
                  <a:lnTo>
                    <a:pt x="182" y="1960"/>
                  </a:lnTo>
                  <a:lnTo>
                    <a:pt x="202" y="1950"/>
                  </a:lnTo>
                  <a:lnTo>
                    <a:pt x="202" y="1950"/>
                  </a:lnTo>
                  <a:lnTo>
                    <a:pt x="214" y="1945"/>
                  </a:lnTo>
                  <a:lnTo>
                    <a:pt x="226" y="1940"/>
                  </a:lnTo>
                  <a:lnTo>
                    <a:pt x="239" y="1936"/>
                  </a:lnTo>
                  <a:lnTo>
                    <a:pt x="251" y="1933"/>
                  </a:lnTo>
                  <a:lnTo>
                    <a:pt x="251" y="1933"/>
                  </a:lnTo>
                  <a:lnTo>
                    <a:pt x="264" y="1931"/>
                  </a:lnTo>
                  <a:lnTo>
                    <a:pt x="277" y="1931"/>
                  </a:lnTo>
                  <a:lnTo>
                    <a:pt x="304" y="1931"/>
                  </a:lnTo>
                  <a:lnTo>
                    <a:pt x="304" y="1931"/>
                  </a:lnTo>
                  <a:lnTo>
                    <a:pt x="417" y="1933"/>
                  </a:lnTo>
                  <a:lnTo>
                    <a:pt x="471" y="1891"/>
                  </a:lnTo>
                  <a:lnTo>
                    <a:pt x="471" y="1891"/>
                  </a:lnTo>
                  <a:lnTo>
                    <a:pt x="469" y="1871"/>
                  </a:lnTo>
                  <a:lnTo>
                    <a:pt x="468" y="1853"/>
                  </a:lnTo>
                  <a:lnTo>
                    <a:pt x="467" y="1835"/>
                  </a:lnTo>
                  <a:lnTo>
                    <a:pt x="467" y="1815"/>
                  </a:lnTo>
                  <a:lnTo>
                    <a:pt x="469" y="1779"/>
                  </a:lnTo>
                  <a:lnTo>
                    <a:pt x="473" y="1742"/>
                  </a:lnTo>
                  <a:lnTo>
                    <a:pt x="479" y="1704"/>
                  </a:lnTo>
                  <a:lnTo>
                    <a:pt x="486" y="1667"/>
                  </a:lnTo>
                  <a:lnTo>
                    <a:pt x="495" y="1630"/>
                  </a:lnTo>
                  <a:lnTo>
                    <a:pt x="504" y="1594"/>
                  </a:lnTo>
                  <a:lnTo>
                    <a:pt x="524" y="1519"/>
                  </a:lnTo>
                  <a:lnTo>
                    <a:pt x="545" y="1446"/>
                  </a:lnTo>
                  <a:lnTo>
                    <a:pt x="554" y="1408"/>
                  </a:lnTo>
                  <a:lnTo>
                    <a:pt x="562" y="1371"/>
                  </a:lnTo>
                  <a:lnTo>
                    <a:pt x="569" y="1333"/>
                  </a:lnTo>
                  <a:lnTo>
                    <a:pt x="574" y="1296"/>
                  </a:lnTo>
                  <a:lnTo>
                    <a:pt x="574" y="1296"/>
                  </a:lnTo>
                  <a:lnTo>
                    <a:pt x="578" y="1257"/>
                  </a:lnTo>
                  <a:lnTo>
                    <a:pt x="581" y="1217"/>
                  </a:lnTo>
                  <a:lnTo>
                    <a:pt x="582" y="1177"/>
                  </a:lnTo>
                  <a:lnTo>
                    <a:pt x="581" y="1138"/>
                  </a:lnTo>
                  <a:lnTo>
                    <a:pt x="580" y="1098"/>
                  </a:lnTo>
                  <a:lnTo>
                    <a:pt x="579" y="1058"/>
                  </a:lnTo>
                  <a:lnTo>
                    <a:pt x="575" y="979"/>
                  </a:lnTo>
                  <a:lnTo>
                    <a:pt x="575" y="979"/>
                  </a:lnTo>
                  <a:lnTo>
                    <a:pt x="573" y="915"/>
                  </a:lnTo>
                  <a:lnTo>
                    <a:pt x="571" y="851"/>
                  </a:lnTo>
                  <a:lnTo>
                    <a:pt x="569" y="788"/>
                  </a:lnTo>
                  <a:lnTo>
                    <a:pt x="569" y="724"/>
                  </a:lnTo>
                  <a:lnTo>
                    <a:pt x="569" y="661"/>
                  </a:lnTo>
                  <a:lnTo>
                    <a:pt x="570" y="597"/>
                  </a:lnTo>
                  <a:lnTo>
                    <a:pt x="572" y="533"/>
                  </a:lnTo>
                  <a:lnTo>
                    <a:pt x="574" y="470"/>
                  </a:lnTo>
                  <a:lnTo>
                    <a:pt x="574" y="470"/>
                  </a:lnTo>
                  <a:lnTo>
                    <a:pt x="580" y="356"/>
                  </a:lnTo>
                  <a:lnTo>
                    <a:pt x="589" y="242"/>
                  </a:lnTo>
                  <a:lnTo>
                    <a:pt x="601" y="129"/>
                  </a:lnTo>
                  <a:lnTo>
                    <a:pt x="614" y="16"/>
                  </a:lnTo>
                  <a:lnTo>
                    <a:pt x="61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7" name="Freeform 185">
              <a:extLst>
                <a:ext uri="{FF2B5EF4-FFF2-40B4-BE49-F238E27FC236}">
                  <a16:creationId xmlns:a16="http://schemas.microsoft.com/office/drawing/2014/main" id="{6968F8DF-72C3-C610-1EB0-06CE39590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1" y="4071"/>
              <a:ext cx="313" cy="244"/>
            </a:xfrm>
            <a:custGeom>
              <a:avLst/>
              <a:gdLst>
                <a:gd name="T0" fmla="*/ 548 w 627"/>
                <a:gd name="T1" fmla="*/ 129 h 488"/>
                <a:gd name="T2" fmla="*/ 522 w 627"/>
                <a:gd name="T3" fmla="*/ 114 h 488"/>
                <a:gd name="T4" fmla="*/ 493 w 627"/>
                <a:gd name="T5" fmla="*/ 102 h 488"/>
                <a:gd name="T6" fmla="*/ 478 w 627"/>
                <a:gd name="T7" fmla="*/ 96 h 488"/>
                <a:gd name="T8" fmla="*/ 454 w 627"/>
                <a:gd name="T9" fmla="*/ 83 h 488"/>
                <a:gd name="T10" fmla="*/ 389 w 627"/>
                <a:gd name="T11" fmla="*/ 40 h 488"/>
                <a:gd name="T12" fmla="*/ 356 w 627"/>
                <a:gd name="T13" fmla="*/ 21 h 488"/>
                <a:gd name="T14" fmla="*/ 334 w 627"/>
                <a:gd name="T15" fmla="*/ 10 h 488"/>
                <a:gd name="T16" fmla="*/ 310 w 627"/>
                <a:gd name="T17" fmla="*/ 3 h 488"/>
                <a:gd name="T18" fmla="*/ 297 w 627"/>
                <a:gd name="T19" fmla="*/ 1 h 488"/>
                <a:gd name="T20" fmla="*/ 264 w 627"/>
                <a:gd name="T21" fmla="*/ 2 h 488"/>
                <a:gd name="T22" fmla="*/ 230 w 627"/>
                <a:gd name="T23" fmla="*/ 9 h 488"/>
                <a:gd name="T24" fmla="*/ 198 w 627"/>
                <a:gd name="T25" fmla="*/ 24 h 488"/>
                <a:gd name="T26" fmla="*/ 170 w 627"/>
                <a:gd name="T27" fmla="*/ 43 h 488"/>
                <a:gd name="T28" fmla="*/ 156 w 627"/>
                <a:gd name="T29" fmla="*/ 55 h 488"/>
                <a:gd name="T30" fmla="*/ 132 w 627"/>
                <a:gd name="T31" fmla="*/ 78 h 488"/>
                <a:gd name="T32" fmla="*/ 99 w 627"/>
                <a:gd name="T33" fmla="*/ 118 h 488"/>
                <a:gd name="T34" fmla="*/ 79 w 627"/>
                <a:gd name="T35" fmla="*/ 147 h 488"/>
                <a:gd name="T36" fmla="*/ 40 w 627"/>
                <a:gd name="T37" fmla="*/ 202 h 488"/>
                <a:gd name="T38" fmla="*/ 19 w 627"/>
                <a:gd name="T39" fmla="*/ 241 h 488"/>
                <a:gd name="T40" fmla="*/ 8 w 627"/>
                <a:gd name="T41" fmla="*/ 272 h 488"/>
                <a:gd name="T42" fmla="*/ 3 w 627"/>
                <a:gd name="T43" fmla="*/ 294 h 488"/>
                <a:gd name="T44" fmla="*/ 6 w 627"/>
                <a:gd name="T45" fmla="*/ 349 h 488"/>
                <a:gd name="T46" fmla="*/ 8 w 627"/>
                <a:gd name="T47" fmla="*/ 356 h 488"/>
                <a:gd name="T48" fmla="*/ 14 w 627"/>
                <a:gd name="T49" fmla="*/ 369 h 488"/>
                <a:gd name="T50" fmla="*/ 23 w 627"/>
                <a:gd name="T51" fmla="*/ 382 h 488"/>
                <a:gd name="T52" fmla="*/ 33 w 627"/>
                <a:gd name="T53" fmla="*/ 392 h 488"/>
                <a:gd name="T54" fmla="*/ 39 w 627"/>
                <a:gd name="T55" fmla="*/ 396 h 488"/>
                <a:gd name="T56" fmla="*/ 64 w 627"/>
                <a:gd name="T57" fmla="*/ 408 h 488"/>
                <a:gd name="T58" fmla="*/ 91 w 627"/>
                <a:gd name="T59" fmla="*/ 415 h 488"/>
                <a:gd name="T60" fmla="*/ 201 w 627"/>
                <a:gd name="T61" fmla="*/ 442 h 488"/>
                <a:gd name="T62" fmla="*/ 311 w 627"/>
                <a:gd name="T63" fmla="*/ 464 h 488"/>
                <a:gd name="T64" fmla="*/ 423 w 627"/>
                <a:gd name="T65" fmla="*/ 481 h 488"/>
                <a:gd name="T66" fmla="*/ 479 w 627"/>
                <a:gd name="T67" fmla="*/ 486 h 488"/>
                <a:gd name="T68" fmla="*/ 536 w 627"/>
                <a:gd name="T69" fmla="*/ 488 h 488"/>
                <a:gd name="T70" fmla="*/ 556 w 627"/>
                <a:gd name="T71" fmla="*/ 487 h 488"/>
                <a:gd name="T72" fmla="*/ 577 w 627"/>
                <a:gd name="T73" fmla="*/ 484 h 488"/>
                <a:gd name="T74" fmla="*/ 594 w 627"/>
                <a:gd name="T75" fmla="*/ 476 h 488"/>
                <a:gd name="T76" fmla="*/ 608 w 627"/>
                <a:gd name="T77" fmla="*/ 462 h 488"/>
                <a:gd name="T78" fmla="*/ 612 w 627"/>
                <a:gd name="T79" fmla="*/ 456 h 488"/>
                <a:gd name="T80" fmla="*/ 619 w 627"/>
                <a:gd name="T81" fmla="*/ 434 h 488"/>
                <a:gd name="T82" fmla="*/ 622 w 627"/>
                <a:gd name="T83" fmla="*/ 420 h 488"/>
                <a:gd name="T84" fmla="*/ 627 w 627"/>
                <a:gd name="T85" fmla="*/ 380 h 488"/>
                <a:gd name="T86" fmla="*/ 624 w 627"/>
                <a:gd name="T87" fmla="*/ 325 h 488"/>
                <a:gd name="T88" fmla="*/ 615 w 627"/>
                <a:gd name="T89" fmla="*/ 270 h 488"/>
                <a:gd name="T90" fmla="*/ 600 w 627"/>
                <a:gd name="T91" fmla="*/ 217 h 488"/>
                <a:gd name="T92" fmla="*/ 592 w 627"/>
                <a:gd name="T93" fmla="*/ 193 h 488"/>
                <a:gd name="T94" fmla="*/ 581 w 627"/>
                <a:gd name="T95" fmla="*/ 169 h 488"/>
                <a:gd name="T96" fmla="*/ 566 w 627"/>
                <a:gd name="T97" fmla="*/ 147 h 488"/>
                <a:gd name="T98" fmla="*/ 548 w 627"/>
                <a:gd name="T99" fmla="*/ 12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27" h="488">
                  <a:moveTo>
                    <a:pt x="548" y="129"/>
                  </a:moveTo>
                  <a:lnTo>
                    <a:pt x="548" y="129"/>
                  </a:lnTo>
                  <a:lnTo>
                    <a:pt x="536" y="120"/>
                  </a:lnTo>
                  <a:lnTo>
                    <a:pt x="522" y="114"/>
                  </a:lnTo>
                  <a:lnTo>
                    <a:pt x="493" y="102"/>
                  </a:lnTo>
                  <a:lnTo>
                    <a:pt x="493" y="102"/>
                  </a:lnTo>
                  <a:lnTo>
                    <a:pt x="478" y="96"/>
                  </a:lnTo>
                  <a:lnTo>
                    <a:pt x="478" y="96"/>
                  </a:lnTo>
                  <a:lnTo>
                    <a:pt x="465" y="89"/>
                  </a:lnTo>
                  <a:lnTo>
                    <a:pt x="454" y="83"/>
                  </a:lnTo>
                  <a:lnTo>
                    <a:pt x="433" y="70"/>
                  </a:lnTo>
                  <a:lnTo>
                    <a:pt x="389" y="40"/>
                  </a:lnTo>
                  <a:lnTo>
                    <a:pt x="368" y="27"/>
                  </a:lnTo>
                  <a:lnTo>
                    <a:pt x="356" y="21"/>
                  </a:lnTo>
                  <a:lnTo>
                    <a:pt x="345" y="15"/>
                  </a:lnTo>
                  <a:lnTo>
                    <a:pt x="334" y="10"/>
                  </a:lnTo>
                  <a:lnTo>
                    <a:pt x="322" y="6"/>
                  </a:lnTo>
                  <a:lnTo>
                    <a:pt x="310" y="3"/>
                  </a:lnTo>
                  <a:lnTo>
                    <a:pt x="297" y="1"/>
                  </a:lnTo>
                  <a:lnTo>
                    <a:pt x="297" y="1"/>
                  </a:lnTo>
                  <a:lnTo>
                    <a:pt x="280" y="0"/>
                  </a:lnTo>
                  <a:lnTo>
                    <a:pt x="264" y="2"/>
                  </a:lnTo>
                  <a:lnTo>
                    <a:pt x="246" y="5"/>
                  </a:lnTo>
                  <a:lnTo>
                    <a:pt x="230" y="9"/>
                  </a:lnTo>
                  <a:lnTo>
                    <a:pt x="214" y="16"/>
                  </a:lnTo>
                  <a:lnTo>
                    <a:pt x="198" y="24"/>
                  </a:lnTo>
                  <a:lnTo>
                    <a:pt x="184" y="33"/>
                  </a:lnTo>
                  <a:lnTo>
                    <a:pt x="170" y="43"/>
                  </a:lnTo>
                  <a:lnTo>
                    <a:pt x="170" y="43"/>
                  </a:lnTo>
                  <a:lnTo>
                    <a:pt x="156" y="55"/>
                  </a:lnTo>
                  <a:lnTo>
                    <a:pt x="144" y="66"/>
                  </a:lnTo>
                  <a:lnTo>
                    <a:pt x="132" y="78"/>
                  </a:lnTo>
                  <a:lnTo>
                    <a:pt x="121" y="91"/>
                  </a:lnTo>
                  <a:lnTo>
                    <a:pt x="99" y="118"/>
                  </a:lnTo>
                  <a:lnTo>
                    <a:pt x="79" y="147"/>
                  </a:lnTo>
                  <a:lnTo>
                    <a:pt x="79" y="147"/>
                  </a:lnTo>
                  <a:lnTo>
                    <a:pt x="52" y="182"/>
                  </a:lnTo>
                  <a:lnTo>
                    <a:pt x="40" y="202"/>
                  </a:lnTo>
                  <a:lnTo>
                    <a:pt x="29" y="221"/>
                  </a:lnTo>
                  <a:lnTo>
                    <a:pt x="19" y="241"/>
                  </a:lnTo>
                  <a:lnTo>
                    <a:pt x="11" y="262"/>
                  </a:lnTo>
                  <a:lnTo>
                    <a:pt x="8" y="272"/>
                  </a:lnTo>
                  <a:lnTo>
                    <a:pt x="5" y="282"/>
                  </a:lnTo>
                  <a:lnTo>
                    <a:pt x="3" y="294"/>
                  </a:lnTo>
                  <a:lnTo>
                    <a:pt x="0" y="305"/>
                  </a:lnTo>
                  <a:lnTo>
                    <a:pt x="6" y="349"/>
                  </a:lnTo>
                  <a:lnTo>
                    <a:pt x="6" y="349"/>
                  </a:lnTo>
                  <a:lnTo>
                    <a:pt x="8" y="356"/>
                  </a:lnTo>
                  <a:lnTo>
                    <a:pt x="11" y="363"/>
                  </a:lnTo>
                  <a:lnTo>
                    <a:pt x="14" y="369"/>
                  </a:lnTo>
                  <a:lnTo>
                    <a:pt x="18" y="375"/>
                  </a:lnTo>
                  <a:lnTo>
                    <a:pt x="23" y="382"/>
                  </a:lnTo>
                  <a:lnTo>
                    <a:pt x="28" y="387"/>
                  </a:lnTo>
                  <a:lnTo>
                    <a:pt x="33" y="392"/>
                  </a:lnTo>
                  <a:lnTo>
                    <a:pt x="39" y="396"/>
                  </a:lnTo>
                  <a:lnTo>
                    <a:pt x="39" y="396"/>
                  </a:lnTo>
                  <a:lnTo>
                    <a:pt x="51" y="403"/>
                  </a:lnTo>
                  <a:lnTo>
                    <a:pt x="64" y="408"/>
                  </a:lnTo>
                  <a:lnTo>
                    <a:pt x="78" y="412"/>
                  </a:lnTo>
                  <a:lnTo>
                    <a:pt x="91" y="415"/>
                  </a:lnTo>
                  <a:lnTo>
                    <a:pt x="91" y="415"/>
                  </a:lnTo>
                  <a:lnTo>
                    <a:pt x="201" y="442"/>
                  </a:lnTo>
                  <a:lnTo>
                    <a:pt x="256" y="454"/>
                  </a:lnTo>
                  <a:lnTo>
                    <a:pt x="311" y="464"/>
                  </a:lnTo>
                  <a:lnTo>
                    <a:pt x="368" y="473"/>
                  </a:lnTo>
                  <a:lnTo>
                    <a:pt x="423" y="481"/>
                  </a:lnTo>
                  <a:lnTo>
                    <a:pt x="451" y="484"/>
                  </a:lnTo>
                  <a:lnTo>
                    <a:pt x="479" y="486"/>
                  </a:lnTo>
                  <a:lnTo>
                    <a:pt x="507" y="487"/>
                  </a:lnTo>
                  <a:lnTo>
                    <a:pt x="536" y="488"/>
                  </a:lnTo>
                  <a:lnTo>
                    <a:pt x="536" y="488"/>
                  </a:lnTo>
                  <a:lnTo>
                    <a:pt x="556" y="487"/>
                  </a:lnTo>
                  <a:lnTo>
                    <a:pt x="566" y="486"/>
                  </a:lnTo>
                  <a:lnTo>
                    <a:pt x="577" y="484"/>
                  </a:lnTo>
                  <a:lnTo>
                    <a:pt x="586" y="480"/>
                  </a:lnTo>
                  <a:lnTo>
                    <a:pt x="594" y="476"/>
                  </a:lnTo>
                  <a:lnTo>
                    <a:pt x="602" y="470"/>
                  </a:lnTo>
                  <a:lnTo>
                    <a:pt x="608" y="462"/>
                  </a:lnTo>
                  <a:lnTo>
                    <a:pt x="608" y="462"/>
                  </a:lnTo>
                  <a:lnTo>
                    <a:pt x="612" y="456"/>
                  </a:lnTo>
                  <a:lnTo>
                    <a:pt x="615" y="449"/>
                  </a:lnTo>
                  <a:lnTo>
                    <a:pt x="619" y="434"/>
                  </a:lnTo>
                  <a:lnTo>
                    <a:pt x="619" y="434"/>
                  </a:lnTo>
                  <a:lnTo>
                    <a:pt x="622" y="420"/>
                  </a:lnTo>
                  <a:lnTo>
                    <a:pt x="624" y="407"/>
                  </a:lnTo>
                  <a:lnTo>
                    <a:pt x="627" y="380"/>
                  </a:lnTo>
                  <a:lnTo>
                    <a:pt x="627" y="352"/>
                  </a:lnTo>
                  <a:lnTo>
                    <a:pt x="624" y="325"/>
                  </a:lnTo>
                  <a:lnTo>
                    <a:pt x="620" y="298"/>
                  </a:lnTo>
                  <a:lnTo>
                    <a:pt x="615" y="270"/>
                  </a:lnTo>
                  <a:lnTo>
                    <a:pt x="608" y="244"/>
                  </a:lnTo>
                  <a:lnTo>
                    <a:pt x="600" y="217"/>
                  </a:lnTo>
                  <a:lnTo>
                    <a:pt x="600" y="217"/>
                  </a:lnTo>
                  <a:lnTo>
                    <a:pt x="592" y="193"/>
                  </a:lnTo>
                  <a:lnTo>
                    <a:pt x="587" y="180"/>
                  </a:lnTo>
                  <a:lnTo>
                    <a:pt x="581" y="169"/>
                  </a:lnTo>
                  <a:lnTo>
                    <a:pt x="575" y="158"/>
                  </a:lnTo>
                  <a:lnTo>
                    <a:pt x="566" y="147"/>
                  </a:lnTo>
                  <a:lnTo>
                    <a:pt x="558" y="137"/>
                  </a:lnTo>
                  <a:lnTo>
                    <a:pt x="548" y="129"/>
                  </a:lnTo>
                  <a:lnTo>
                    <a:pt x="548" y="129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8" name="Freeform 186">
              <a:extLst>
                <a:ext uri="{FF2B5EF4-FFF2-40B4-BE49-F238E27FC236}">
                  <a16:creationId xmlns:a16="http://schemas.microsoft.com/office/drawing/2014/main" id="{D864EF13-A00F-6687-7E21-F5E7D6F64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9" y="3928"/>
              <a:ext cx="279" cy="328"/>
            </a:xfrm>
            <a:custGeom>
              <a:avLst/>
              <a:gdLst>
                <a:gd name="T0" fmla="*/ 549 w 558"/>
                <a:gd name="T1" fmla="*/ 466 h 655"/>
                <a:gd name="T2" fmla="*/ 538 w 558"/>
                <a:gd name="T3" fmla="*/ 443 h 655"/>
                <a:gd name="T4" fmla="*/ 513 w 558"/>
                <a:gd name="T5" fmla="*/ 398 h 655"/>
                <a:gd name="T6" fmla="*/ 499 w 558"/>
                <a:gd name="T7" fmla="*/ 375 h 655"/>
                <a:gd name="T8" fmla="*/ 478 w 558"/>
                <a:gd name="T9" fmla="*/ 332 h 655"/>
                <a:gd name="T10" fmla="*/ 461 w 558"/>
                <a:gd name="T11" fmla="*/ 287 h 655"/>
                <a:gd name="T12" fmla="*/ 447 w 558"/>
                <a:gd name="T13" fmla="*/ 241 h 655"/>
                <a:gd name="T14" fmla="*/ 437 w 558"/>
                <a:gd name="T15" fmla="*/ 194 h 655"/>
                <a:gd name="T16" fmla="*/ 423 w 558"/>
                <a:gd name="T17" fmla="*/ 97 h 655"/>
                <a:gd name="T18" fmla="*/ 414 w 558"/>
                <a:gd name="T19" fmla="*/ 0 h 655"/>
                <a:gd name="T20" fmla="*/ 381 w 558"/>
                <a:gd name="T21" fmla="*/ 9 h 655"/>
                <a:gd name="T22" fmla="*/ 268 w 558"/>
                <a:gd name="T23" fmla="*/ 7 h 655"/>
                <a:gd name="T24" fmla="*/ 228 w 558"/>
                <a:gd name="T25" fmla="*/ 8 h 655"/>
                <a:gd name="T26" fmla="*/ 215 w 558"/>
                <a:gd name="T27" fmla="*/ 10 h 655"/>
                <a:gd name="T28" fmla="*/ 190 w 558"/>
                <a:gd name="T29" fmla="*/ 17 h 655"/>
                <a:gd name="T30" fmla="*/ 166 w 558"/>
                <a:gd name="T31" fmla="*/ 27 h 655"/>
                <a:gd name="T32" fmla="*/ 146 w 558"/>
                <a:gd name="T33" fmla="*/ 37 h 655"/>
                <a:gd name="T34" fmla="*/ 106 w 558"/>
                <a:gd name="T35" fmla="*/ 60 h 655"/>
                <a:gd name="T36" fmla="*/ 66 w 558"/>
                <a:gd name="T37" fmla="*/ 84 h 655"/>
                <a:gd name="T38" fmla="*/ 66 w 558"/>
                <a:gd name="T39" fmla="*/ 112 h 655"/>
                <a:gd name="T40" fmla="*/ 70 w 558"/>
                <a:gd name="T41" fmla="*/ 194 h 655"/>
                <a:gd name="T42" fmla="*/ 71 w 558"/>
                <a:gd name="T43" fmla="*/ 249 h 655"/>
                <a:gd name="T44" fmla="*/ 66 w 558"/>
                <a:gd name="T45" fmla="*/ 303 h 655"/>
                <a:gd name="T46" fmla="*/ 61 w 558"/>
                <a:gd name="T47" fmla="*/ 326 h 655"/>
                <a:gd name="T48" fmla="*/ 48 w 558"/>
                <a:gd name="T49" fmla="*/ 374 h 655"/>
                <a:gd name="T50" fmla="*/ 22 w 558"/>
                <a:gd name="T51" fmla="*/ 444 h 655"/>
                <a:gd name="T52" fmla="*/ 7 w 558"/>
                <a:gd name="T53" fmla="*/ 492 h 655"/>
                <a:gd name="T54" fmla="*/ 4 w 558"/>
                <a:gd name="T55" fmla="*/ 506 h 655"/>
                <a:gd name="T56" fmla="*/ 0 w 558"/>
                <a:gd name="T57" fmla="*/ 538 h 655"/>
                <a:gd name="T58" fmla="*/ 2 w 558"/>
                <a:gd name="T59" fmla="*/ 567 h 655"/>
                <a:gd name="T60" fmla="*/ 9 w 558"/>
                <a:gd name="T61" fmla="*/ 589 h 655"/>
                <a:gd name="T62" fmla="*/ 16 w 558"/>
                <a:gd name="T63" fmla="*/ 601 h 655"/>
                <a:gd name="T64" fmla="*/ 21 w 558"/>
                <a:gd name="T65" fmla="*/ 607 h 655"/>
                <a:gd name="T66" fmla="*/ 38 w 558"/>
                <a:gd name="T67" fmla="*/ 622 h 655"/>
                <a:gd name="T68" fmla="*/ 58 w 558"/>
                <a:gd name="T69" fmla="*/ 631 h 655"/>
                <a:gd name="T70" fmla="*/ 80 w 558"/>
                <a:gd name="T71" fmla="*/ 637 h 655"/>
                <a:gd name="T72" fmla="*/ 102 w 558"/>
                <a:gd name="T73" fmla="*/ 641 h 655"/>
                <a:gd name="T74" fmla="*/ 174 w 558"/>
                <a:gd name="T75" fmla="*/ 651 h 655"/>
                <a:gd name="T76" fmla="*/ 222 w 558"/>
                <a:gd name="T77" fmla="*/ 654 h 655"/>
                <a:gd name="T78" fmla="*/ 271 w 558"/>
                <a:gd name="T79" fmla="*/ 655 h 655"/>
                <a:gd name="T80" fmla="*/ 319 w 558"/>
                <a:gd name="T81" fmla="*/ 653 h 655"/>
                <a:gd name="T82" fmla="*/ 367 w 558"/>
                <a:gd name="T83" fmla="*/ 647 h 655"/>
                <a:gd name="T84" fmla="*/ 414 w 558"/>
                <a:gd name="T85" fmla="*/ 637 h 655"/>
                <a:gd name="T86" fmla="*/ 459 w 558"/>
                <a:gd name="T87" fmla="*/ 623 h 655"/>
                <a:gd name="T88" fmla="*/ 481 w 558"/>
                <a:gd name="T89" fmla="*/ 613 h 655"/>
                <a:gd name="T90" fmla="*/ 509 w 558"/>
                <a:gd name="T91" fmla="*/ 600 h 655"/>
                <a:gd name="T92" fmla="*/ 525 w 558"/>
                <a:gd name="T93" fmla="*/ 589 h 655"/>
                <a:gd name="T94" fmla="*/ 539 w 558"/>
                <a:gd name="T95" fmla="*/ 575 h 655"/>
                <a:gd name="T96" fmla="*/ 545 w 558"/>
                <a:gd name="T97" fmla="*/ 566 h 655"/>
                <a:gd name="T98" fmla="*/ 555 w 558"/>
                <a:gd name="T99" fmla="*/ 543 h 655"/>
                <a:gd name="T100" fmla="*/ 558 w 558"/>
                <a:gd name="T101" fmla="*/ 517 h 655"/>
                <a:gd name="T102" fmla="*/ 556 w 558"/>
                <a:gd name="T103" fmla="*/ 492 h 655"/>
                <a:gd name="T104" fmla="*/ 549 w 558"/>
                <a:gd name="T105" fmla="*/ 466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58" h="655">
                  <a:moveTo>
                    <a:pt x="549" y="466"/>
                  </a:moveTo>
                  <a:lnTo>
                    <a:pt x="549" y="466"/>
                  </a:lnTo>
                  <a:lnTo>
                    <a:pt x="544" y="454"/>
                  </a:lnTo>
                  <a:lnTo>
                    <a:pt x="538" y="443"/>
                  </a:lnTo>
                  <a:lnTo>
                    <a:pt x="526" y="419"/>
                  </a:lnTo>
                  <a:lnTo>
                    <a:pt x="513" y="398"/>
                  </a:lnTo>
                  <a:lnTo>
                    <a:pt x="499" y="375"/>
                  </a:lnTo>
                  <a:lnTo>
                    <a:pt x="499" y="375"/>
                  </a:lnTo>
                  <a:lnTo>
                    <a:pt x="488" y="354"/>
                  </a:lnTo>
                  <a:lnTo>
                    <a:pt x="478" y="332"/>
                  </a:lnTo>
                  <a:lnTo>
                    <a:pt x="469" y="309"/>
                  </a:lnTo>
                  <a:lnTo>
                    <a:pt x="461" y="287"/>
                  </a:lnTo>
                  <a:lnTo>
                    <a:pt x="453" y="264"/>
                  </a:lnTo>
                  <a:lnTo>
                    <a:pt x="447" y="241"/>
                  </a:lnTo>
                  <a:lnTo>
                    <a:pt x="441" y="217"/>
                  </a:lnTo>
                  <a:lnTo>
                    <a:pt x="437" y="194"/>
                  </a:lnTo>
                  <a:lnTo>
                    <a:pt x="429" y="146"/>
                  </a:lnTo>
                  <a:lnTo>
                    <a:pt x="423" y="97"/>
                  </a:lnTo>
                  <a:lnTo>
                    <a:pt x="418" y="48"/>
                  </a:lnTo>
                  <a:lnTo>
                    <a:pt x="414" y="0"/>
                  </a:lnTo>
                  <a:lnTo>
                    <a:pt x="381" y="9"/>
                  </a:lnTo>
                  <a:lnTo>
                    <a:pt x="381" y="9"/>
                  </a:lnTo>
                  <a:lnTo>
                    <a:pt x="268" y="7"/>
                  </a:lnTo>
                  <a:lnTo>
                    <a:pt x="268" y="7"/>
                  </a:lnTo>
                  <a:lnTo>
                    <a:pt x="241" y="7"/>
                  </a:lnTo>
                  <a:lnTo>
                    <a:pt x="228" y="8"/>
                  </a:lnTo>
                  <a:lnTo>
                    <a:pt x="215" y="10"/>
                  </a:lnTo>
                  <a:lnTo>
                    <a:pt x="215" y="10"/>
                  </a:lnTo>
                  <a:lnTo>
                    <a:pt x="203" y="13"/>
                  </a:lnTo>
                  <a:lnTo>
                    <a:pt x="190" y="17"/>
                  </a:lnTo>
                  <a:lnTo>
                    <a:pt x="178" y="21"/>
                  </a:lnTo>
                  <a:lnTo>
                    <a:pt x="166" y="27"/>
                  </a:lnTo>
                  <a:lnTo>
                    <a:pt x="166" y="27"/>
                  </a:lnTo>
                  <a:lnTo>
                    <a:pt x="146" y="37"/>
                  </a:lnTo>
                  <a:lnTo>
                    <a:pt x="125" y="48"/>
                  </a:lnTo>
                  <a:lnTo>
                    <a:pt x="106" y="60"/>
                  </a:lnTo>
                  <a:lnTo>
                    <a:pt x="86" y="72"/>
                  </a:lnTo>
                  <a:lnTo>
                    <a:pt x="66" y="84"/>
                  </a:lnTo>
                  <a:lnTo>
                    <a:pt x="66" y="84"/>
                  </a:lnTo>
                  <a:lnTo>
                    <a:pt x="66" y="112"/>
                  </a:lnTo>
                  <a:lnTo>
                    <a:pt x="67" y="140"/>
                  </a:lnTo>
                  <a:lnTo>
                    <a:pt x="70" y="194"/>
                  </a:lnTo>
                  <a:lnTo>
                    <a:pt x="71" y="221"/>
                  </a:lnTo>
                  <a:lnTo>
                    <a:pt x="71" y="249"/>
                  </a:lnTo>
                  <a:lnTo>
                    <a:pt x="69" y="275"/>
                  </a:lnTo>
                  <a:lnTo>
                    <a:pt x="66" y="303"/>
                  </a:lnTo>
                  <a:lnTo>
                    <a:pt x="66" y="303"/>
                  </a:lnTo>
                  <a:lnTo>
                    <a:pt x="61" y="326"/>
                  </a:lnTo>
                  <a:lnTo>
                    <a:pt x="55" y="351"/>
                  </a:lnTo>
                  <a:lnTo>
                    <a:pt x="48" y="374"/>
                  </a:lnTo>
                  <a:lnTo>
                    <a:pt x="39" y="398"/>
                  </a:lnTo>
                  <a:lnTo>
                    <a:pt x="22" y="444"/>
                  </a:lnTo>
                  <a:lnTo>
                    <a:pt x="14" y="467"/>
                  </a:lnTo>
                  <a:lnTo>
                    <a:pt x="7" y="492"/>
                  </a:lnTo>
                  <a:lnTo>
                    <a:pt x="7" y="492"/>
                  </a:lnTo>
                  <a:lnTo>
                    <a:pt x="4" y="506"/>
                  </a:lnTo>
                  <a:lnTo>
                    <a:pt x="1" y="522"/>
                  </a:lnTo>
                  <a:lnTo>
                    <a:pt x="0" y="538"/>
                  </a:lnTo>
                  <a:lnTo>
                    <a:pt x="0" y="553"/>
                  </a:lnTo>
                  <a:lnTo>
                    <a:pt x="2" y="567"/>
                  </a:lnTo>
                  <a:lnTo>
                    <a:pt x="6" y="582"/>
                  </a:lnTo>
                  <a:lnTo>
                    <a:pt x="9" y="589"/>
                  </a:lnTo>
                  <a:lnTo>
                    <a:pt x="12" y="595"/>
                  </a:lnTo>
                  <a:lnTo>
                    <a:pt x="16" y="601"/>
                  </a:lnTo>
                  <a:lnTo>
                    <a:pt x="21" y="607"/>
                  </a:lnTo>
                  <a:lnTo>
                    <a:pt x="21" y="607"/>
                  </a:lnTo>
                  <a:lnTo>
                    <a:pt x="29" y="615"/>
                  </a:lnTo>
                  <a:lnTo>
                    <a:pt x="38" y="622"/>
                  </a:lnTo>
                  <a:lnTo>
                    <a:pt x="48" y="627"/>
                  </a:lnTo>
                  <a:lnTo>
                    <a:pt x="58" y="631"/>
                  </a:lnTo>
                  <a:lnTo>
                    <a:pt x="69" y="635"/>
                  </a:lnTo>
                  <a:lnTo>
                    <a:pt x="80" y="637"/>
                  </a:lnTo>
                  <a:lnTo>
                    <a:pt x="102" y="641"/>
                  </a:lnTo>
                  <a:lnTo>
                    <a:pt x="102" y="641"/>
                  </a:lnTo>
                  <a:lnTo>
                    <a:pt x="150" y="648"/>
                  </a:lnTo>
                  <a:lnTo>
                    <a:pt x="174" y="651"/>
                  </a:lnTo>
                  <a:lnTo>
                    <a:pt x="199" y="653"/>
                  </a:lnTo>
                  <a:lnTo>
                    <a:pt x="222" y="654"/>
                  </a:lnTo>
                  <a:lnTo>
                    <a:pt x="246" y="655"/>
                  </a:lnTo>
                  <a:lnTo>
                    <a:pt x="271" y="655"/>
                  </a:lnTo>
                  <a:lnTo>
                    <a:pt x="295" y="654"/>
                  </a:lnTo>
                  <a:lnTo>
                    <a:pt x="319" y="653"/>
                  </a:lnTo>
                  <a:lnTo>
                    <a:pt x="343" y="650"/>
                  </a:lnTo>
                  <a:lnTo>
                    <a:pt x="367" y="647"/>
                  </a:lnTo>
                  <a:lnTo>
                    <a:pt x="390" y="642"/>
                  </a:lnTo>
                  <a:lnTo>
                    <a:pt x="414" y="637"/>
                  </a:lnTo>
                  <a:lnTo>
                    <a:pt x="436" y="630"/>
                  </a:lnTo>
                  <a:lnTo>
                    <a:pt x="459" y="623"/>
                  </a:lnTo>
                  <a:lnTo>
                    <a:pt x="481" y="613"/>
                  </a:lnTo>
                  <a:lnTo>
                    <a:pt x="481" y="613"/>
                  </a:lnTo>
                  <a:lnTo>
                    <a:pt x="499" y="605"/>
                  </a:lnTo>
                  <a:lnTo>
                    <a:pt x="509" y="600"/>
                  </a:lnTo>
                  <a:lnTo>
                    <a:pt x="517" y="594"/>
                  </a:lnTo>
                  <a:lnTo>
                    <a:pt x="525" y="589"/>
                  </a:lnTo>
                  <a:lnTo>
                    <a:pt x="532" y="582"/>
                  </a:lnTo>
                  <a:lnTo>
                    <a:pt x="539" y="575"/>
                  </a:lnTo>
                  <a:lnTo>
                    <a:pt x="545" y="566"/>
                  </a:lnTo>
                  <a:lnTo>
                    <a:pt x="545" y="566"/>
                  </a:lnTo>
                  <a:lnTo>
                    <a:pt x="551" y="555"/>
                  </a:lnTo>
                  <a:lnTo>
                    <a:pt x="555" y="543"/>
                  </a:lnTo>
                  <a:lnTo>
                    <a:pt x="557" y="531"/>
                  </a:lnTo>
                  <a:lnTo>
                    <a:pt x="558" y="517"/>
                  </a:lnTo>
                  <a:lnTo>
                    <a:pt x="557" y="504"/>
                  </a:lnTo>
                  <a:lnTo>
                    <a:pt x="556" y="492"/>
                  </a:lnTo>
                  <a:lnTo>
                    <a:pt x="553" y="479"/>
                  </a:lnTo>
                  <a:lnTo>
                    <a:pt x="549" y="466"/>
                  </a:lnTo>
                  <a:lnTo>
                    <a:pt x="549" y="46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9" name="Freeform 187">
              <a:extLst>
                <a:ext uri="{FF2B5EF4-FFF2-40B4-BE49-F238E27FC236}">
                  <a16:creationId xmlns:a16="http://schemas.microsoft.com/office/drawing/2014/main" id="{BBA36946-4F5C-BDBB-CCC9-CD444341E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3" y="182"/>
              <a:ext cx="463" cy="302"/>
            </a:xfrm>
            <a:custGeom>
              <a:avLst/>
              <a:gdLst>
                <a:gd name="T0" fmla="*/ 720 w 925"/>
                <a:gd name="T1" fmla="*/ 574 h 603"/>
                <a:gd name="T2" fmla="*/ 782 w 925"/>
                <a:gd name="T3" fmla="*/ 536 h 603"/>
                <a:gd name="T4" fmla="*/ 860 w 925"/>
                <a:gd name="T5" fmla="*/ 491 h 603"/>
                <a:gd name="T6" fmla="*/ 870 w 925"/>
                <a:gd name="T7" fmla="*/ 501 h 603"/>
                <a:gd name="T8" fmla="*/ 884 w 925"/>
                <a:gd name="T9" fmla="*/ 503 h 603"/>
                <a:gd name="T10" fmla="*/ 893 w 925"/>
                <a:gd name="T11" fmla="*/ 500 h 603"/>
                <a:gd name="T12" fmla="*/ 905 w 925"/>
                <a:gd name="T13" fmla="*/ 487 h 603"/>
                <a:gd name="T14" fmla="*/ 913 w 925"/>
                <a:gd name="T15" fmla="*/ 470 h 603"/>
                <a:gd name="T16" fmla="*/ 924 w 925"/>
                <a:gd name="T17" fmla="*/ 429 h 603"/>
                <a:gd name="T18" fmla="*/ 924 w 925"/>
                <a:gd name="T19" fmla="*/ 387 h 603"/>
                <a:gd name="T20" fmla="*/ 918 w 925"/>
                <a:gd name="T21" fmla="*/ 358 h 603"/>
                <a:gd name="T22" fmla="*/ 911 w 925"/>
                <a:gd name="T23" fmla="*/ 344 h 603"/>
                <a:gd name="T24" fmla="*/ 903 w 925"/>
                <a:gd name="T25" fmla="*/ 338 h 603"/>
                <a:gd name="T26" fmla="*/ 887 w 925"/>
                <a:gd name="T27" fmla="*/ 338 h 603"/>
                <a:gd name="T28" fmla="*/ 877 w 925"/>
                <a:gd name="T29" fmla="*/ 343 h 603"/>
                <a:gd name="T30" fmla="*/ 822 w 925"/>
                <a:gd name="T31" fmla="*/ 302 h 603"/>
                <a:gd name="T32" fmla="*/ 770 w 925"/>
                <a:gd name="T33" fmla="*/ 279 h 603"/>
                <a:gd name="T34" fmla="*/ 723 w 925"/>
                <a:gd name="T35" fmla="*/ 246 h 603"/>
                <a:gd name="T36" fmla="*/ 694 w 925"/>
                <a:gd name="T37" fmla="*/ 220 h 603"/>
                <a:gd name="T38" fmla="*/ 642 w 925"/>
                <a:gd name="T39" fmla="*/ 164 h 603"/>
                <a:gd name="T40" fmla="*/ 594 w 925"/>
                <a:gd name="T41" fmla="*/ 104 h 603"/>
                <a:gd name="T42" fmla="*/ 544 w 925"/>
                <a:gd name="T43" fmla="*/ 50 h 603"/>
                <a:gd name="T44" fmla="*/ 525 w 925"/>
                <a:gd name="T45" fmla="*/ 34 h 603"/>
                <a:gd name="T46" fmla="*/ 491 w 925"/>
                <a:gd name="T47" fmla="*/ 17 h 603"/>
                <a:gd name="T48" fmla="*/ 456 w 925"/>
                <a:gd name="T49" fmla="*/ 10 h 603"/>
                <a:gd name="T50" fmla="*/ 431 w 925"/>
                <a:gd name="T51" fmla="*/ 12 h 603"/>
                <a:gd name="T52" fmla="*/ 415 w 925"/>
                <a:gd name="T53" fmla="*/ 19 h 603"/>
                <a:gd name="T54" fmla="*/ 369 w 925"/>
                <a:gd name="T55" fmla="*/ 13 h 603"/>
                <a:gd name="T56" fmla="*/ 336 w 925"/>
                <a:gd name="T57" fmla="*/ 2 h 603"/>
                <a:gd name="T58" fmla="*/ 302 w 925"/>
                <a:gd name="T59" fmla="*/ 1 h 603"/>
                <a:gd name="T60" fmla="*/ 279 w 925"/>
                <a:gd name="T61" fmla="*/ 7 h 603"/>
                <a:gd name="T62" fmla="*/ 255 w 925"/>
                <a:gd name="T63" fmla="*/ 19 h 603"/>
                <a:gd name="T64" fmla="*/ 220 w 925"/>
                <a:gd name="T65" fmla="*/ 52 h 603"/>
                <a:gd name="T66" fmla="*/ 176 w 925"/>
                <a:gd name="T67" fmla="*/ 117 h 603"/>
                <a:gd name="T68" fmla="*/ 136 w 925"/>
                <a:gd name="T69" fmla="*/ 179 h 603"/>
                <a:gd name="T70" fmla="*/ 71 w 925"/>
                <a:gd name="T71" fmla="*/ 270 h 603"/>
                <a:gd name="T72" fmla="*/ 0 w 925"/>
                <a:gd name="T73" fmla="*/ 356 h 603"/>
                <a:gd name="T74" fmla="*/ 8 w 925"/>
                <a:gd name="T75" fmla="*/ 385 h 603"/>
                <a:gd name="T76" fmla="*/ 17 w 925"/>
                <a:gd name="T77" fmla="*/ 416 h 603"/>
                <a:gd name="T78" fmla="*/ 29 w 925"/>
                <a:gd name="T79" fmla="*/ 447 h 603"/>
                <a:gd name="T80" fmla="*/ 48 w 925"/>
                <a:gd name="T81" fmla="*/ 505 h 603"/>
                <a:gd name="T82" fmla="*/ 60 w 925"/>
                <a:gd name="T83" fmla="*/ 565 h 603"/>
                <a:gd name="T84" fmla="*/ 90 w 925"/>
                <a:gd name="T85" fmla="*/ 596 h 603"/>
                <a:gd name="T86" fmla="*/ 171 w 925"/>
                <a:gd name="T87" fmla="*/ 603 h 603"/>
                <a:gd name="T88" fmla="*/ 238 w 925"/>
                <a:gd name="T89" fmla="*/ 600 h 603"/>
                <a:gd name="T90" fmla="*/ 278 w 925"/>
                <a:gd name="T91" fmla="*/ 591 h 603"/>
                <a:gd name="T92" fmla="*/ 303 w 925"/>
                <a:gd name="T93" fmla="*/ 581 h 603"/>
                <a:gd name="T94" fmla="*/ 349 w 925"/>
                <a:gd name="T95" fmla="*/ 554 h 603"/>
                <a:gd name="T96" fmla="*/ 384 w 925"/>
                <a:gd name="T97" fmla="*/ 539 h 603"/>
                <a:gd name="T98" fmla="*/ 410 w 925"/>
                <a:gd name="T99" fmla="*/ 534 h 603"/>
                <a:gd name="T100" fmla="*/ 448 w 925"/>
                <a:gd name="T101" fmla="*/ 539 h 603"/>
                <a:gd name="T102" fmla="*/ 497 w 925"/>
                <a:gd name="T103" fmla="*/ 557 h 603"/>
                <a:gd name="T104" fmla="*/ 544 w 925"/>
                <a:gd name="T105" fmla="*/ 581 h 603"/>
                <a:gd name="T106" fmla="*/ 580 w 925"/>
                <a:gd name="T107" fmla="*/ 594 h 603"/>
                <a:gd name="T108" fmla="*/ 607 w 925"/>
                <a:gd name="T109" fmla="*/ 599 h 603"/>
                <a:gd name="T110" fmla="*/ 651 w 925"/>
                <a:gd name="T111" fmla="*/ 597 h 603"/>
                <a:gd name="T112" fmla="*/ 693 w 925"/>
                <a:gd name="T113" fmla="*/ 586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25" h="603">
                  <a:moveTo>
                    <a:pt x="706" y="580"/>
                  </a:moveTo>
                  <a:lnTo>
                    <a:pt x="706" y="580"/>
                  </a:lnTo>
                  <a:lnTo>
                    <a:pt x="720" y="574"/>
                  </a:lnTo>
                  <a:lnTo>
                    <a:pt x="733" y="566"/>
                  </a:lnTo>
                  <a:lnTo>
                    <a:pt x="758" y="552"/>
                  </a:lnTo>
                  <a:lnTo>
                    <a:pt x="782" y="536"/>
                  </a:lnTo>
                  <a:lnTo>
                    <a:pt x="806" y="518"/>
                  </a:lnTo>
                  <a:lnTo>
                    <a:pt x="860" y="491"/>
                  </a:lnTo>
                  <a:lnTo>
                    <a:pt x="860" y="491"/>
                  </a:lnTo>
                  <a:lnTo>
                    <a:pt x="863" y="495"/>
                  </a:lnTo>
                  <a:lnTo>
                    <a:pt x="866" y="498"/>
                  </a:lnTo>
                  <a:lnTo>
                    <a:pt x="870" y="501"/>
                  </a:lnTo>
                  <a:lnTo>
                    <a:pt x="875" y="502"/>
                  </a:lnTo>
                  <a:lnTo>
                    <a:pt x="879" y="503"/>
                  </a:lnTo>
                  <a:lnTo>
                    <a:pt x="884" y="503"/>
                  </a:lnTo>
                  <a:lnTo>
                    <a:pt x="888" y="502"/>
                  </a:lnTo>
                  <a:lnTo>
                    <a:pt x="893" y="500"/>
                  </a:lnTo>
                  <a:lnTo>
                    <a:pt x="893" y="500"/>
                  </a:lnTo>
                  <a:lnTo>
                    <a:pt x="896" y="497"/>
                  </a:lnTo>
                  <a:lnTo>
                    <a:pt x="900" y="494"/>
                  </a:lnTo>
                  <a:lnTo>
                    <a:pt x="905" y="487"/>
                  </a:lnTo>
                  <a:lnTo>
                    <a:pt x="910" y="479"/>
                  </a:lnTo>
                  <a:lnTo>
                    <a:pt x="913" y="470"/>
                  </a:lnTo>
                  <a:lnTo>
                    <a:pt x="913" y="470"/>
                  </a:lnTo>
                  <a:lnTo>
                    <a:pt x="918" y="456"/>
                  </a:lnTo>
                  <a:lnTo>
                    <a:pt x="922" y="443"/>
                  </a:lnTo>
                  <a:lnTo>
                    <a:pt x="924" y="429"/>
                  </a:lnTo>
                  <a:lnTo>
                    <a:pt x="925" y="414"/>
                  </a:lnTo>
                  <a:lnTo>
                    <a:pt x="925" y="400"/>
                  </a:lnTo>
                  <a:lnTo>
                    <a:pt x="924" y="387"/>
                  </a:lnTo>
                  <a:lnTo>
                    <a:pt x="922" y="372"/>
                  </a:lnTo>
                  <a:lnTo>
                    <a:pt x="918" y="358"/>
                  </a:lnTo>
                  <a:lnTo>
                    <a:pt x="918" y="358"/>
                  </a:lnTo>
                  <a:lnTo>
                    <a:pt x="916" y="353"/>
                  </a:lnTo>
                  <a:lnTo>
                    <a:pt x="914" y="348"/>
                  </a:lnTo>
                  <a:lnTo>
                    <a:pt x="911" y="344"/>
                  </a:lnTo>
                  <a:lnTo>
                    <a:pt x="907" y="340"/>
                  </a:lnTo>
                  <a:lnTo>
                    <a:pt x="907" y="340"/>
                  </a:lnTo>
                  <a:lnTo>
                    <a:pt x="903" y="338"/>
                  </a:lnTo>
                  <a:lnTo>
                    <a:pt x="897" y="337"/>
                  </a:lnTo>
                  <a:lnTo>
                    <a:pt x="892" y="337"/>
                  </a:lnTo>
                  <a:lnTo>
                    <a:pt x="887" y="338"/>
                  </a:lnTo>
                  <a:lnTo>
                    <a:pt x="887" y="338"/>
                  </a:lnTo>
                  <a:lnTo>
                    <a:pt x="882" y="340"/>
                  </a:lnTo>
                  <a:lnTo>
                    <a:pt x="877" y="343"/>
                  </a:lnTo>
                  <a:lnTo>
                    <a:pt x="869" y="350"/>
                  </a:lnTo>
                  <a:lnTo>
                    <a:pt x="822" y="302"/>
                  </a:lnTo>
                  <a:lnTo>
                    <a:pt x="822" y="302"/>
                  </a:lnTo>
                  <a:lnTo>
                    <a:pt x="804" y="296"/>
                  </a:lnTo>
                  <a:lnTo>
                    <a:pt x="787" y="288"/>
                  </a:lnTo>
                  <a:lnTo>
                    <a:pt x="770" y="279"/>
                  </a:lnTo>
                  <a:lnTo>
                    <a:pt x="753" y="269"/>
                  </a:lnTo>
                  <a:lnTo>
                    <a:pt x="738" y="258"/>
                  </a:lnTo>
                  <a:lnTo>
                    <a:pt x="723" y="246"/>
                  </a:lnTo>
                  <a:lnTo>
                    <a:pt x="708" y="234"/>
                  </a:lnTo>
                  <a:lnTo>
                    <a:pt x="694" y="220"/>
                  </a:lnTo>
                  <a:lnTo>
                    <a:pt x="694" y="220"/>
                  </a:lnTo>
                  <a:lnTo>
                    <a:pt x="680" y="207"/>
                  </a:lnTo>
                  <a:lnTo>
                    <a:pt x="668" y="193"/>
                  </a:lnTo>
                  <a:lnTo>
                    <a:pt x="642" y="164"/>
                  </a:lnTo>
                  <a:lnTo>
                    <a:pt x="618" y="134"/>
                  </a:lnTo>
                  <a:lnTo>
                    <a:pt x="594" y="104"/>
                  </a:lnTo>
                  <a:lnTo>
                    <a:pt x="594" y="104"/>
                  </a:lnTo>
                  <a:lnTo>
                    <a:pt x="578" y="85"/>
                  </a:lnTo>
                  <a:lnTo>
                    <a:pt x="562" y="67"/>
                  </a:lnTo>
                  <a:lnTo>
                    <a:pt x="544" y="50"/>
                  </a:lnTo>
                  <a:lnTo>
                    <a:pt x="534" y="41"/>
                  </a:lnTo>
                  <a:lnTo>
                    <a:pt x="525" y="34"/>
                  </a:lnTo>
                  <a:lnTo>
                    <a:pt x="525" y="34"/>
                  </a:lnTo>
                  <a:lnTo>
                    <a:pt x="514" y="28"/>
                  </a:lnTo>
                  <a:lnTo>
                    <a:pt x="502" y="22"/>
                  </a:lnTo>
                  <a:lnTo>
                    <a:pt x="491" y="17"/>
                  </a:lnTo>
                  <a:lnTo>
                    <a:pt x="479" y="14"/>
                  </a:lnTo>
                  <a:lnTo>
                    <a:pt x="468" y="11"/>
                  </a:lnTo>
                  <a:lnTo>
                    <a:pt x="456" y="10"/>
                  </a:lnTo>
                  <a:lnTo>
                    <a:pt x="443" y="11"/>
                  </a:lnTo>
                  <a:lnTo>
                    <a:pt x="431" y="12"/>
                  </a:lnTo>
                  <a:lnTo>
                    <a:pt x="431" y="12"/>
                  </a:lnTo>
                  <a:lnTo>
                    <a:pt x="425" y="14"/>
                  </a:lnTo>
                  <a:lnTo>
                    <a:pt x="420" y="16"/>
                  </a:lnTo>
                  <a:lnTo>
                    <a:pt x="415" y="19"/>
                  </a:lnTo>
                  <a:lnTo>
                    <a:pt x="412" y="24"/>
                  </a:lnTo>
                  <a:lnTo>
                    <a:pt x="369" y="13"/>
                  </a:lnTo>
                  <a:lnTo>
                    <a:pt x="369" y="13"/>
                  </a:lnTo>
                  <a:lnTo>
                    <a:pt x="359" y="8"/>
                  </a:lnTo>
                  <a:lnTo>
                    <a:pt x="347" y="5"/>
                  </a:lnTo>
                  <a:lnTo>
                    <a:pt x="336" y="2"/>
                  </a:lnTo>
                  <a:lnTo>
                    <a:pt x="325" y="0"/>
                  </a:lnTo>
                  <a:lnTo>
                    <a:pt x="313" y="0"/>
                  </a:lnTo>
                  <a:lnTo>
                    <a:pt x="302" y="1"/>
                  </a:lnTo>
                  <a:lnTo>
                    <a:pt x="290" y="3"/>
                  </a:lnTo>
                  <a:lnTo>
                    <a:pt x="279" y="7"/>
                  </a:lnTo>
                  <a:lnTo>
                    <a:pt x="279" y="7"/>
                  </a:lnTo>
                  <a:lnTo>
                    <a:pt x="271" y="10"/>
                  </a:lnTo>
                  <a:lnTo>
                    <a:pt x="262" y="15"/>
                  </a:lnTo>
                  <a:lnTo>
                    <a:pt x="255" y="19"/>
                  </a:lnTo>
                  <a:lnTo>
                    <a:pt x="247" y="25"/>
                  </a:lnTo>
                  <a:lnTo>
                    <a:pt x="232" y="37"/>
                  </a:lnTo>
                  <a:lnTo>
                    <a:pt x="220" y="52"/>
                  </a:lnTo>
                  <a:lnTo>
                    <a:pt x="208" y="67"/>
                  </a:lnTo>
                  <a:lnTo>
                    <a:pt x="197" y="83"/>
                  </a:lnTo>
                  <a:lnTo>
                    <a:pt x="176" y="117"/>
                  </a:lnTo>
                  <a:lnTo>
                    <a:pt x="176" y="117"/>
                  </a:lnTo>
                  <a:lnTo>
                    <a:pt x="157" y="149"/>
                  </a:lnTo>
                  <a:lnTo>
                    <a:pt x="136" y="179"/>
                  </a:lnTo>
                  <a:lnTo>
                    <a:pt x="116" y="210"/>
                  </a:lnTo>
                  <a:lnTo>
                    <a:pt x="94" y="241"/>
                  </a:lnTo>
                  <a:lnTo>
                    <a:pt x="71" y="270"/>
                  </a:lnTo>
                  <a:lnTo>
                    <a:pt x="49" y="299"/>
                  </a:lnTo>
                  <a:lnTo>
                    <a:pt x="24" y="327"/>
                  </a:lnTo>
                  <a:lnTo>
                    <a:pt x="0" y="356"/>
                  </a:lnTo>
                  <a:lnTo>
                    <a:pt x="8" y="378"/>
                  </a:lnTo>
                  <a:lnTo>
                    <a:pt x="8" y="378"/>
                  </a:lnTo>
                  <a:lnTo>
                    <a:pt x="8" y="385"/>
                  </a:lnTo>
                  <a:lnTo>
                    <a:pt x="9" y="391"/>
                  </a:lnTo>
                  <a:lnTo>
                    <a:pt x="12" y="404"/>
                  </a:lnTo>
                  <a:lnTo>
                    <a:pt x="17" y="416"/>
                  </a:lnTo>
                  <a:lnTo>
                    <a:pt x="22" y="429"/>
                  </a:lnTo>
                  <a:lnTo>
                    <a:pt x="22" y="429"/>
                  </a:lnTo>
                  <a:lnTo>
                    <a:pt x="29" y="447"/>
                  </a:lnTo>
                  <a:lnTo>
                    <a:pt x="36" y="466"/>
                  </a:lnTo>
                  <a:lnTo>
                    <a:pt x="43" y="486"/>
                  </a:lnTo>
                  <a:lnTo>
                    <a:pt x="48" y="505"/>
                  </a:lnTo>
                  <a:lnTo>
                    <a:pt x="53" y="526"/>
                  </a:lnTo>
                  <a:lnTo>
                    <a:pt x="57" y="545"/>
                  </a:lnTo>
                  <a:lnTo>
                    <a:pt x="60" y="565"/>
                  </a:lnTo>
                  <a:lnTo>
                    <a:pt x="63" y="586"/>
                  </a:lnTo>
                  <a:lnTo>
                    <a:pt x="90" y="596"/>
                  </a:lnTo>
                  <a:lnTo>
                    <a:pt x="90" y="596"/>
                  </a:lnTo>
                  <a:lnTo>
                    <a:pt x="117" y="599"/>
                  </a:lnTo>
                  <a:lnTo>
                    <a:pt x="144" y="601"/>
                  </a:lnTo>
                  <a:lnTo>
                    <a:pt x="171" y="603"/>
                  </a:lnTo>
                  <a:lnTo>
                    <a:pt x="199" y="603"/>
                  </a:lnTo>
                  <a:lnTo>
                    <a:pt x="225" y="601"/>
                  </a:lnTo>
                  <a:lnTo>
                    <a:pt x="238" y="600"/>
                  </a:lnTo>
                  <a:lnTo>
                    <a:pt x="252" y="597"/>
                  </a:lnTo>
                  <a:lnTo>
                    <a:pt x="265" y="594"/>
                  </a:lnTo>
                  <a:lnTo>
                    <a:pt x="278" y="591"/>
                  </a:lnTo>
                  <a:lnTo>
                    <a:pt x="290" y="586"/>
                  </a:lnTo>
                  <a:lnTo>
                    <a:pt x="303" y="581"/>
                  </a:lnTo>
                  <a:lnTo>
                    <a:pt x="303" y="581"/>
                  </a:lnTo>
                  <a:lnTo>
                    <a:pt x="314" y="575"/>
                  </a:lnTo>
                  <a:lnTo>
                    <a:pt x="326" y="569"/>
                  </a:lnTo>
                  <a:lnTo>
                    <a:pt x="349" y="554"/>
                  </a:lnTo>
                  <a:lnTo>
                    <a:pt x="361" y="548"/>
                  </a:lnTo>
                  <a:lnTo>
                    <a:pt x="372" y="543"/>
                  </a:lnTo>
                  <a:lnTo>
                    <a:pt x="384" y="539"/>
                  </a:lnTo>
                  <a:lnTo>
                    <a:pt x="397" y="536"/>
                  </a:lnTo>
                  <a:lnTo>
                    <a:pt x="397" y="536"/>
                  </a:lnTo>
                  <a:lnTo>
                    <a:pt x="410" y="534"/>
                  </a:lnTo>
                  <a:lnTo>
                    <a:pt x="423" y="534"/>
                  </a:lnTo>
                  <a:lnTo>
                    <a:pt x="435" y="536"/>
                  </a:lnTo>
                  <a:lnTo>
                    <a:pt x="448" y="539"/>
                  </a:lnTo>
                  <a:lnTo>
                    <a:pt x="461" y="542"/>
                  </a:lnTo>
                  <a:lnTo>
                    <a:pt x="473" y="547"/>
                  </a:lnTo>
                  <a:lnTo>
                    <a:pt x="497" y="557"/>
                  </a:lnTo>
                  <a:lnTo>
                    <a:pt x="497" y="557"/>
                  </a:lnTo>
                  <a:lnTo>
                    <a:pt x="521" y="570"/>
                  </a:lnTo>
                  <a:lnTo>
                    <a:pt x="544" y="581"/>
                  </a:lnTo>
                  <a:lnTo>
                    <a:pt x="555" y="586"/>
                  </a:lnTo>
                  <a:lnTo>
                    <a:pt x="568" y="590"/>
                  </a:lnTo>
                  <a:lnTo>
                    <a:pt x="580" y="594"/>
                  </a:lnTo>
                  <a:lnTo>
                    <a:pt x="593" y="597"/>
                  </a:lnTo>
                  <a:lnTo>
                    <a:pt x="593" y="597"/>
                  </a:lnTo>
                  <a:lnTo>
                    <a:pt x="607" y="599"/>
                  </a:lnTo>
                  <a:lnTo>
                    <a:pt x="622" y="600"/>
                  </a:lnTo>
                  <a:lnTo>
                    <a:pt x="636" y="599"/>
                  </a:lnTo>
                  <a:lnTo>
                    <a:pt x="651" y="597"/>
                  </a:lnTo>
                  <a:lnTo>
                    <a:pt x="666" y="594"/>
                  </a:lnTo>
                  <a:lnTo>
                    <a:pt x="680" y="590"/>
                  </a:lnTo>
                  <a:lnTo>
                    <a:pt x="693" y="586"/>
                  </a:lnTo>
                  <a:lnTo>
                    <a:pt x="706" y="580"/>
                  </a:lnTo>
                  <a:lnTo>
                    <a:pt x="706" y="58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0" name="Freeform 188">
              <a:extLst>
                <a:ext uri="{FF2B5EF4-FFF2-40B4-BE49-F238E27FC236}">
                  <a16:creationId xmlns:a16="http://schemas.microsoft.com/office/drawing/2014/main" id="{A11CFC03-36DC-291A-FCB2-DEB07C5CE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1" y="678"/>
              <a:ext cx="208" cy="296"/>
            </a:xfrm>
            <a:custGeom>
              <a:avLst/>
              <a:gdLst>
                <a:gd name="T0" fmla="*/ 415 w 416"/>
                <a:gd name="T1" fmla="*/ 201 h 593"/>
                <a:gd name="T2" fmla="*/ 406 w 416"/>
                <a:gd name="T3" fmla="*/ 163 h 593"/>
                <a:gd name="T4" fmla="*/ 397 w 416"/>
                <a:gd name="T5" fmla="*/ 144 h 593"/>
                <a:gd name="T6" fmla="*/ 373 w 416"/>
                <a:gd name="T7" fmla="*/ 116 h 593"/>
                <a:gd name="T8" fmla="*/ 351 w 416"/>
                <a:gd name="T9" fmla="*/ 97 h 593"/>
                <a:gd name="T10" fmla="*/ 312 w 416"/>
                <a:gd name="T11" fmla="*/ 69 h 593"/>
                <a:gd name="T12" fmla="*/ 264 w 416"/>
                <a:gd name="T13" fmla="*/ 38 h 593"/>
                <a:gd name="T14" fmla="*/ 227 w 416"/>
                <a:gd name="T15" fmla="*/ 21 h 593"/>
                <a:gd name="T16" fmla="*/ 187 w 416"/>
                <a:gd name="T17" fmla="*/ 7 h 593"/>
                <a:gd name="T18" fmla="*/ 145 w 416"/>
                <a:gd name="T19" fmla="*/ 0 h 593"/>
                <a:gd name="T20" fmla="*/ 119 w 416"/>
                <a:gd name="T21" fmla="*/ 1 h 593"/>
                <a:gd name="T22" fmla="*/ 87 w 416"/>
                <a:gd name="T23" fmla="*/ 11 h 593"/>
                <a:gd name="T24" fmla="*/ 77 w 416"/>
                <a:gd name="T25" fmla="*/ 19 h 593"/>
                <a:gd name="T26" fmla="*/ 72 w 416"/>
                <a:gd name="T27" fmla="*/ 26 h 593"/>
                <a:gd name="T28" fmla="*/ 75 w 416"/>
                <a:gd name="T29" fmla="*/ 38 h 593"/>
                <a:gd name="T30" fmla="*/ 82 w 416"/>
                <a:gd name="T31" fmla="*/ 43 h 593"/>
                <a:gd name="T32" fmla="*/ 106 w 416"/>
                <a:gd name="T33" fmla="*/ 54 h 593"/>
                <a:gd name="T34" fmla="*/ 100 w 416"/>
                <a:gd name="T35" fmla="*/ 79 h 593"/>
                <a:gd name="T36" fmla="*/ 77 w 416"/>
                <a:gd name="T37" fmla="*/ 86 h 593"/>
                <a:gd name="T38" fmla="*/ 56 w 416"/>
                <a:gd name="T39" fmla="*/ 100 h 593"/>
                <a:gd name="T40" fmla="*/ 50 w 416"/>
                <a:gd name="T41" fmla="*/ 111 h 593"/>
                <a:gd name="T42" fmla="*/ 47 w 416"/>
                <a:gd name="T43" fmla="*/ 128 h 593"/>
                <a:gd name="T44" fmla="*/ 54 w 416"/>
                <a:gd name="T45" fmla="*/ 144 h 593"/>
                <a:gd name="T46" fmla="*/ 57 w 416"/>
                <a:gd name="T47" fmla="*/ 163 h 593"/>
                <a:gd name="T48" fmla="*/ 35 w 416"/>
                <a:gd name="T49" fmla="*/ 166 h 593"/>
                <a:gd name="T50" fmla="*/ 22 w 416"/>
                <a:gd name="T51" fmla="*/ 173 h 593"/>
                <a:gd name="T52" fmla="*/ 10 w 416"/>
                <a:gd name="T53" fmla="*/ 190 h 593"/>
                <a:gd name="T54" fmla="*/ 9 w 416"/>
                <a:gd name="T55" fmla="*/ 211 h 593"/>
                <a:gd name="T56" fmla="*/ 25 w 416"/>
                <a:gd name="T57" fmla="*/ 246 h 593"/>
                <a:gd name="T58" fmla="*/ 6 w 416"/>
                <a:gd name="T59" fmla="*/ 253 h 593"/>
                <a:gd name="T60" fmla="*/ 1 w 416"/>
                <a:gd name="T61" fmla="*/ 261 h 593"/>
                <a:gd name="T62" fmla="*/ 2 w 416"/>
                <a:gd name="T63" fmla="*/ 276 h 593"/>
                <a:gd name="T64" fmla="*/ 10 w 416"/>
                <a:gd name="T65" fmla="*/ 287 h 593"/>
                <a:gd name="T66" fmla="*/ 28 w 416"/>
                <a:gd name="T67" fmla="*/ 298 h 593"/>
                <a:gd name="T68" fmla="*/ 54 w 416"/>
                <a:gd name="T69" fmla="*/ 308 h 593"/>
                <a:gd name="T70" fmla="*/ 76 w 416"/>
                <a:gd name="T71" fmla="*/ 316 h 593"/>
                <a:gd name="T72" fmla="*/ 96 w 416"/>
                <a:gd name="T73" fmla="*/ 331 h 593"/>
                <a:gd name="T74" fmla="*/ 112 w 416"/>
                <a:gd name="T75" fmla="*/ 350 h 593"/>
                <a:gd name="T76" fmla="*/ 139 w 416"/>
                <a:gd name="T77" fmla="*/ 394 h 593"/>
                <a:gd name="T78" fmla="*/ 145 w 416"/>
                <a:gd name="T79" fmla="*/ 406 h 593"/>
                <a:gd name="T80" fmla="*/ 189 w 416"/>
                <a:gd name="T81" fmla="*/ 502 h 593"/>
                <a:gd name="T82" fmla="*/ 207 w 416"/>
                <a:gd name="T83" fmla="*/ 550 h 593"/>
                <a:gd name="T84" fmla="*/ 225 w 416"/>
                <a:gd name="T85" fmla="*/ 587 h 593"/>
                <a:gd name="T86" fmla="*/ 251 w 416"/>
                <a:gd name="T87" fmla="*/ 577 h 593"/>
                <a:gd name="T88" fmla="*/ 297 w 416"/>
                <a:gd name="T89" fmla="*/ 509 h 593"/>
                <a:gd name="T90" fmla="*/ 355 w 416"/>
                <a:gd name="T91" fmla="*/ 452 h 593"/>
                <a:gd name="T92" fmla="*/ 408 w 416"/>
                <a:gd name="T93" fmla="*/ 397 h 593"/>
                <a:gd name="T94" fmla="*/ 409 w 416"/>
                <a:gd name="T95" fmla="*/ 324 h 593"/>
                <a:gd name="T96" fmla="*/ 414 w 416"/>
                <a:gd name="T97" fmla="*/ 260 h 593"/>
                <a:gd name="T98" fmla="*/ 416 w 416"/>
                <a:gd name="T99" fmla="*/ 221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16" h="593">
                  <a:moveTo>
                    <a:pt x="416" y="221"/>
                  </a:moveTo>
                  <a:lnTo>
                    <a:pt x="416" y="221"/>
                  </a:lnTo>
                  <a:lnTo>
                    <a:pt x="415" y="201"/>
                  </a:lnTo>
                  <a:lnTo>
                    <a:pt x="411" y="181"/>
                  </a:lnTo>
                  <a:lnTo>
                    <a:pt x="409" y="172"/>
                  </a:lnTo>
                  <a:lnTo>
                    <a:pt x="406" y="163"/>
                  </a:lnTo>
                  <a:lnTo>
                    <a:pt x="402" y="154"/>
                  </a:lnTo>
                  <a:lnTo>
                    <a:pt x="397" y="144"/>
                  </a:lnTo>
                  <a:lnTo>
                    <a:pt x="397" y="144"/>
                  </a:lnTo>
                  <a:lnTo>
                    <a:pt x="390" y="134"/>
                  </a:lnTo>
                  <a:lnTo>
                    <a:pt x="381" y="124"/>
                  </a:lnTo>
                  <a:lnTo>
                    <a:pt x="373" y="116"/>
                  </a:lnTo>
                  <a:lnTo>
                    <a:pt x="363" y="107"/>
                  </a:lnTo>
                  <a:lnTo>
                    <a:pt x="363" y="107"/>
                  </a:lnTo>
                  <a:lnTo>
                    <a:pt x="351" y="97"/>
                  </a:lnTo>
                  <a:lnTo>
                    <a:pt x="339" y="87"/>
                  </a:lnTo>
                  <a:lnTo>
                    <a:pt x="339" y="87"/>
                  </a:lnTo>
                  <a:lnTo>
                    <a:pt x="312" y="69"/>
                  </a:lnTo>
                  <a:lnTo>
                    <a:pt x="286" y="51"/>
                  </a:lnTo>
                  <a:lnTo>
                    <a:pt x="286" y="51"/>
                  </a:lnTo>
                  <a:lnTo>
                    <a:pt x="264" y="38"/>
                  </a:lnTo>
                  <a:lnTo>
                    <a:pt x="241" y="26"/>
                  </a:lnTo>
                  <a:lnTo>
                    <a:pt x="241" y="26"/>
                  </a:lnTo>
                  <a:lnTo>
                    <a:pt x="227" y="21"/>
                  </a:lnTo>
                  <a:lnTo>
                    <a:pt x="214" y="15"/>
                  </a:lnTo>
                  <a:lnTo>
                    <a:pt x="201" y="11"/>
                  </a:lnTo>
                  <a:lnTo>
                    <a:pt x="187" y="7"/>
                  </a:lnTo>
                  <a:lnTo>
                    <a:pt x="173" y="3"/>
                  </a:lnTo>
                  <a:lnTo>
                    <a:pt x="159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19" y="1"/>
                  </a:lnTo>
                  <a:lnTo>
                    <a:pt x="108" y="3"/>
                  </a:lnTo>
                  <a:lnTo>
                    <a:pt x="97" y="7"/>
                  </a:lnTo>
                  <a:lnTo>
                    <a:pt x="87" y="11"/>
                  </a:lnTo>
                  <a:lnTo>
                    <a:pt x="87" y="11"/>
                  </a:lnTo>
                  <a:lnTo>
                    <a:pt x="80" y="16"/>
                  </a:lnTo>
                  <a:lnTo>
                    <a:pt x="77" y="19"/>
                  </a:lnTo>
                  <a:lnTo>
                    <a:pt x="75" y="22"/>
                  </a:lnTo>
                  <a:lnTo>
                    <a:pt x="75" y="22"/>
                  </a:lnTo>
                  <a:lnTo>
                    <a:pt x="72" y="26"/>
                  </a:lnTo>
                  <a:lnTo>
                    <a:pt x="72" y="30"/>
                  </a:lnTo>
                  <a:lnTo>
                    <a:pt x="72" y="34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78" y="41"/>
                  </a:lnTo>
                  <a:lnTo>
                    <a:pt x="82" y="43"/>
                  </a:lnTo>
                  <a:lnTo>
                    <a:pt x="82" y="43"/>
                  </a:lnTo>
                  <a:lnTo>
                    <a:pt x="94" y="49"/>
                  </a:lnTo>
                  <a:lnTo>
                    <a:pt x="106" y="54"/>
                  </a:lnTo>
                  <a:lnTo>
                    <a:pt x="121" y="76"/>
                  </a:lnTo>
                  <a:lnTo>
                    <a:pt x="121" y="76"/>
                  </a:lnTo>
                  <a:lnTo>
                    <a:pt x="100" y="79"/>
                  </a:lnTo>
                  <a:lnTo>
                    <a:pt x="100" y="79"/>
                  </a:lnTo>
                  <a:lnTo>
                    <a:pt x="88" y="82"/>
                  </a:lnTo>
                  <a:lnTo>
                    <a:pt x="77" y="86"/>
                  </a:lnTo>
                  <a:lnTo>
                    <a:pt x="65" y="92"/>
                  </a:lnTo>
                  <a:lnTo>
                    <a:pt x="61" y="95"/>
                  </a:lnTo>
                  <a:lnTo>
                    <a:pt x="56" y="100"/>
                  </a:lnTo>
                  <a:lnTo>
                    <a:pt x="56" y="100"/>
                  </a:lnTo>
                  <a:lnTo>
                    <a:pt x="53" y="105"/>
                  </a:lnTo>
                  <a:lnTo>
                    <a:pt x="50" y="111"/>
                  </a:lnTo>
                  <a:lnTo>
                    <a:pt x="48" y="117"/>
                  </a:lnTo>
                  <a:lnTo>
                    <a:pt x="47" y="123"/>
                  </a:lnTo>
                  <a:lnTo>
                    <a:pt x="47" y="128"/>
                  </a:lnTo>
                  <a:lnTo>
                    <a:pt x="48" y="134"/>
                  </a:lnTo>
                  <a:lnTo>
                    <a:pt x="50" y="140"/>
                  </a:lnTo>
                  <a:lnTo>
                    <a:pt x="54" y="144"/>
                  </a:lnTo>
                  <a:lnTo>
                    <a:pt x="63" y="163"/>
                  </a:lnTo>
                  <a:lnTo>
                    <a:pt x="63" y="163"/>
                  </a:lnTo>
                  <a:lnTo>
                    <a:pt x="57" y="163"/>
                  </a:lnTo>
                  <a:lnTo>
                    <a:pt x="57" y="163"/>
                  </a:lnTo>
                  <a:lnTo>
                    <a:pt x="42" y="165"/>
                  </a:lnTo>
                  <a:lnTo>
                    <a:pt x="35" y="166"/>
                  </a:lnTo>
                  <a:lnTo>
                    <a:pt x="28" y="169"/>
                  </a:lnTo>
                  <a:lnTo>
                    <a:pt x="28" y="169"/>
                  </a:lnTo>
                  <a:lnTo>
                    <a:pt x="22" y="173"/>
                  </a:lnTo>
                  <a:lnTo>
                    <a:pt x="16" y="178"/>
                  </a:lnTo>
                  <a:lnTo>
                    <a:pt x="13" y="183"/>
                  </a:lnTo>
                  <a:lnTo>
                    <a:pt x="10" y="190"/>
                  </a:lnTo>
                  <a:lnTo>
                    <a:pt x="8" y="198"/>
                  </a:lnTo>
                  <a:lnTo>
                    <a:pt x="8" y="204"/>
                  </a:lnTo>
                  <a:lnTo>
                    <a:pt x="9" y="211"/>
                  </a:lnTo>
                  <a:lnTo>
                    <a:pt x="11" y="218"/>
                  </a:lnTo>
                  <a:lnTo>
                    <a:pt x="25" y="246"/>
                  </a:lnTo>
                  <a:lnTo>
                    <a:pt x="25" y="246"/>
                  </a:lnTo>
                  <a:lnTo>
                    <a:pt x="17" y="247"/>
                  </a:lnTo>
                  <a:lnTo>
                    <a:pt x="11" y="249"/>
                  </a:lnTo>
                  <a:lnTo>
                    <a:pt x="6" y="253"/>
                  </a:lnTo>
                  <a:lnTo>
                    <a:pt x="2" y="258"/>
                  </a:lnTo>
                  <a:lnTo>
                    <a:pt x="2" y="258"/>
                  </a:lnTo>
                  <a:lnTo>
                    <a:pt x="1" y="261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2" y="276"/>
                  </a:lnTo>
                  <a:lnTo>
                    <a:pt x="6" y="282"/>
                  </a:lnTo>
                  <a:lnTo>
                    <a:pt x="6" y="282"/>
                  </a:lnTo>
                  <a:lnTo>
                    <a:pt x="10" y="287"/>
                  </a:lnTo>
                  <a:lnTo>
                    <a:pt x="16" y="290"/>
                  </a:lnTo>
                  <a:lnTo>
                    <a:pt x="28" y="298"/>
                  </a:lnTo>
                  <a:lnTo>
                    <a:pt x="28" y="298"/>
                  </a:lnTo>
                  <a:lnTo>
                    <a:pt x="41" y="303"/>
                  </a:lnTo>
                  <a:lnTo>
                    <a:pt x="54" y="308"/>
                  </a:lnTo>
                  <a:lnTo>
                    <a:pt x="54" y="308"/>
                  </a:lnTo>
                  <a:lnTo>
                    <a:pt x="65" y="312"/>
                  </a:lnTo>
                  <a:lnTo>
                    <a:pt x="76" y="316"/>
                  </a:lnTo>
                  <a:lnTo>
                    <a:pt x="76" y="316"/>
                  </a:lnTo>
                  <a:lnTo>
                    <a:pt x="83" y="320"/>
                  </a:lnTo>
                  <a:lnTo>
                    <a:pt x="90" y="325"/>
                  </a:lnTo>
                  <a:lnTo>
                    <a:pt x="96" y="331"/>
                  </a:lnTo>
                  <a:lnTo>
                    <a:pt x="101" y="337"/>
                  </a:lnTo>
                  <a:lnTo>
                    <a:pt x="101" y="337"/>
                  </a:lnTo>
                  <a:lnTo>
                    <a:pt x="112" y="350"/>
                  </a:lnTo>
                  <a:lnTo>
                    <a:pt x="121" y="364"/>
                  </a:lnTo>
                  <a:lnTo>
                    <a:pt x="131" y="378"/>
                  </a:lnTo>
                  <a:lnTo>
                    <a:pt x="139" y="394"/>
                  </a:lnTo>
                  <a:lnTo>
                    <a:pt x="139" y="394"/>
                  </a:lnTo>
                  <a:lnTo>
                    <a:pt x="145" y="406"/>
                  </a:lnTo>
                  <a:lnTo>
                    <a:pt x="145" y="406"/>
                  </a:lnTo>
                  <a:lnTo>
                    <a:pt x="160" y="438"/>
                  </a:lnTo>
                  <a:lnTo>
                    <a:pt x="175" y="469"/>
                  </a:lnTo>
                  <a:lnTo>
                    <a:pt x="189" y="502"/>
                  </a:lnTo>
                  <a:lnTo>
                    <a:pt x="201" y="535"/>
                  </a:lnTo>
                  <a:lnTo>
                    <a:pt x="201" y="535"/>
                  </a:lnTo>
                  <a:lnTo>
                    <a:pt x="207" y="550"/>
                  </a:lnTo>
                  <a:lnTo>
                    <a:pt x="213" y="565"/>
                  </a:lnTo>
                  <a:lnTo>
                    <a:pt x="221" y="580"/>
                  </a:lnTo>
                  <a:lnTo>
                    <a:pt x="225" y="587"/>
                  </a:lnTo>
                  <a:lnTo>
                    <a:pt x="231" y="593"/>
                  </a:lnTo>
                  <a:lnTo>
                    <a:pt x="251" y="577"/>
                  </a:lnTo>
                  <a:lnTo>
                    <a:pt x="251" y="577"/>
                  </a:lnTo>
                  <a:lnTo>
                    <a:pt x="264" y="554"/>
                  </a:lnTo>
                  <a:lnTo>
                    <a:pt x="281" y="532"/>
                  </a:lnTo>
                  <a:lnTo>
                    <a:pt x="297" y="509"/>
                  </a:lnTo>
                  <a:lnTo>
                    <a:pt x="315" y="489"/>
                  </a:lnTo>
                  <a:lnTo>
                    <a:pt x="335" y="469"/>
                  </a:lnTo>
                  <a:lnTo>
                    <a:pt x="355" y="452"/>
                  </a:lnTo>
                  <a:lnTo>
                    <a:pt x="376" y="434"/>
                  </a:lnTo>
                  <a:lnTo>
                    <a:pt x="399" y="419"/>
                  </a:lnTo>
                  <a:lnTo>
                    <a:pt x="408" y="397"/>
                  </a:lnTo>
                  <a:lnTo>
                    <a:pt x="408" y="397"/>
                  </a:lnTo>
                  <a:lnTo>
                    <a:pt x="409" y="349"/>
                  </a:lnTo>
                  <a:lnTo>
                    <a:pt x="409" y="324"/>
                  </a:lnTo>
                  <a:lnTo>
                    <a:pt x="411" y="300"/>
                  </a:lnTo>
                  <a:lnTo>
                    <a:pt x="411" y="300"/>
                  </a:lnTo>
                  <a:lnTo>
                    <a:pt x="414" y="260"/>
                  </a:lnTo>
                  <a:lnTo>
                    <a:pt x="416" y="240"/>
                  </a:lnTo>
                  <a:lnTo>
                    <a:pt x="416" y="221"/>
                  </a:lnTo>
                  <a:lnTo>
                    <a:pt x="416" y="22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1" name="Freeform 189">
              <a:extLst>
                <a:ext uri="{FF2B5EF4-FFF2-40B4-BE49-F238E27FC236}">
                  <a16:creationId xmlns:a16="http://schemas.microsoft.com/office/drawing/2014/main" id="{064870B6-8CEA-FCE4-20F8-46DA3F068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" y="6"/>
              <a:ext cx="913" cy="790"/>
            </a:xfrm>
            <a:custGeom>
              <a:avLst/>
              <a:gdLst>
                <a:gd name="T0" fmla="*/ 1173 w 1826"/>
                <a:gd name="T1" fmla="*/ 624 h 1580"/>
                <a:gd name="T2" fmla="*/ 1101 w 1826"/>
                <a:gd name="T3" fmla="*/ 562 h 1580"/>
                <a:gd name="T4" fmla="*/ 998 w 1826"/>
                <a:gd name="T5" fmla="*/ 440 h 1580"/>
                <a:gd name="T6" fmla="*/ 934 w 1826"/>
                <a:gd name="T7" fmla="*/ 382 h 1580"/>
                <a:gd name="T8" fmla="*/ 863 w 1826"/>
                <a:gd name="T9" fmla="*/ 366 h 1580"/>
                <a:gd name="T10" fmla="*/ 832 w 1826"/>
                <a:gd name="T11" fmla="*/ 379 h 1580"/>
                <a:gd name="T12" fmla="*/ 745 w 1826"/>
                <a:gd name="T13" fmla="*/ 355 h 1580"/>
                <a:gd name="T14" fmla="*/ 691 w 1826"/>
                <a:gd name="T15" fmla="*/ 365 h 1580"/>
                <a:gd name="T16" fmla="*/ 628 w 1826"/>
                <a:gd name="T17" fmla="*/ 422 h 1580"/>
                <a:gd name="T18" fmla="*/ 536 w 1826"/>
                <a:gd name="T19" fmla="*/ 565 h 1580"/>
                <a:gd name="T20" fmla="*/ 428 w 1826"/>
                <a:gd name="T21" fmla="*/ 733 h 1580"/>
                <a:gd name="T22" fmla="*/ 442 w 1826"/>
                <a:gd name="T23" fmla="*/ 784 h 1580"/>
                <a:gd name="T24" fmla="*/ 473 w 1826"/>
                <a:gd name="T25" fmla="*/ 881 h 1580"/>
                <a:gd name="T26" fmla="*/ 502 w 1826"/>
                <a:gd name="T27" fmla="*/ 990 h 1580"/>
                <a:gd name="T28" fmla="*/ 528 w 1826"/>
                <a:gd name="T29" fmla="*/ 1082 h 1580"/>
                <a:gd name="T30" fmla="*/ 593 w 1826"/>
                <a:gd name="T31" fmla="*/ 1156 h 1580"/>
                <a:gd name="T32" fmla="*/ 557 w 1826"/>
                <a:gd name="T33" fmla="*/ 1185 h 1580"/>
                <a:gd name="T34" fmla="*/ 523 w 1826"/>
                <a:gd name="T35" fmla="*/ 1256 h 1580"/>
                <a:gd name="T36" fmla="*/ 453 w 1826"/>
                <a:gd name="T37" fmla="*/ 1358 h 1580"/>
                <a:gd name="T38" fmla="*/ 90 w 1826"/>
                <a:gd name="T39" fmla="*/ 1534 h 1580"/>
                <a:gd name="T40" fmla="*/ 6 w 1826"/>
                <a:gd name="T41" fmla="*/ 1578 h 1580"/>
                <a:gd name="T42" fmla="*/ 2 w 1826"/>
                <a:gd name="T43" fmla="*/ 1527 h 1580"/>
                <a:gd name="T44" fmla="*/ 17 w 1826"/>
                <a:gd name="T45" fmla="*/ 1373 h 1580"/>
                <a:gd name="T46" fmla="*/ 60 w 1826"/>
                <a:gd name="T47" fmla="*/ 1175 h 1580"/>
                <a:gd name="T48" fmla="*/ 97 w 1826"/>
                <a:gd name="T49" fmla="*/ 1079 h 1580"/>
                <a:gd name="T50" fmla="*/ 167 w 1826"/>
                <a:gd name="T51" fmla="*/ 987 h 1580"/>
                <a:gd name="T52" fmla="*/ 284 w 1826"/>
                <a:gd name="T53" fmla="*/ 840 h 1580"/>
                <a:gd name="T54" fmla="*/ 323 w 1826"/>
                <a:gd name="T55" fmla="*/ 724 h 1580"/>
                <a:gd name="T56" fmla="*/ 325 w 1826"/>
                <a:gd name="T57" fmla="*/ 476 h 1580"/>
                <a:gd name="T58" fmla="*/ 356 w 1826"/>
                <a:gd name="T59" fmla="*/ 325 h 1580"/>
                <a:gd name="T60" fmla="*/ 399 w 1826"/>
                <a:gd name="T61" fmla="*/ 244 h 1580"/>
                <a:gd name="T62" fmla="*/ 469 w 1826"/>
                <a:gd name="T63" fmla="*/ 175 h 1580"/>
                <a:gd name="T64" fmla="*/ 596 w 1826"/>
                <a:gd name="T65" fmla="*/ 86 h 1580"/>
                <a:gd name="T66" fmla="*/ 684 w 1826"/>
                <a:gd name="T67" fmla="*/ 46 h 1580"/>
                <a:gd name="T68" fmla="*/ 798 w 1826"/>
                <a:gd name="T69" fmla="*/ 35 h 1580"/>
                <a:gd name="T70" fmla="*/ 908 w 1826"/>
                <a:gd name="T71" fmla="*/ 5 h 1580"/>
                <a:gd name="T72" fmla="*/ 996 w 1826"/>
                <a:gd name="T73" fmla="*/ 1 h 1580"/>
                <a:gd name="T74" fmla="*/ 1082 w 1826"/>
                <a:gd name="T75" fmla="*/ 23 h 1580"/>
                <a:gd name="T76" fmla="*/ 1160 w 1826"/>
                <a:gd name="T77" fmla="*/ 66 h 1580"/>
                <a:gd name="T78" fmla="*/ 1269 w 1826"/>
                <a:gd name="T79" fmla="*/ 151 h 1580"/>
                <a:gd name="T80" fmla="*/ 1360 w 1826"/>
                <a:gd name="T81" fmla="*/ 276 h 1580"/>
                <a:gd name="T82" fmla="*/ 1420 w 1826"/>
                <a:gd name="T83" fmla="*/ 420 h 1580"/>
                <a:gd name="T84" fmla="*/ 1451 w 1826"/>
                <a:gd name="T85" fmla="*/ 552 h 1580"/>
                <a:gd name="T86" fmla="*/ 1469 w 1826"/>
                <a:gd name="T87" fmla="*/ 720 h 1580"/>
                <a:gd name="T88" fmla="*/ 1664 w 1826"/>
                <a:gd name="T89" fmla="*/ 900 h 1580"/>
                <a:gd name="T90" fmla="*/ 1762 w 1826"/>
                <a:gd name="T91" fmla="*/ 1026 h 1580"/>
                <a:gd name="T92" fmla="*/ 1808 w 1826"/>
                <a:gd name="T93" fmla="*/ 1129 h 1580"/>
                <a:gd name="T94" fmla="*/ 1823 w 1826"/>
                <a:gd name="T95" fmla="*/ 1242 h 1580"/>
                <a:gd name="T96" fmla="*/ 1820 w 1826"/>
                <a:gd name="T97" fmla="*/ 1429 h 1580"/>
                <a:gd name="T98" fmla="*/ 1732 w 1826"/>
                <a:gd name="T99" fmla="*/ 1382 h 1580"/>
                <a:gd name="T100" fmla="*/ 1537 w 1826"/>
                <a:gd name="T101" fmla="*/ 1345 h 1580"/>
                <a:gd name="T102" fmla="*/ 1392 w 1826"/>
                <a:gd name="T103" fmla="*/ 1256 h 1580"/>
                <a:gd name="T104" fmla="*/ 1361 w 1826"/>
                <a:gd name="T105" fmla="*/ 1214 h 1580"/>
                <a:gd name="T106" fmla="*/ 1272 w 1826"/>
                <a:gd name="T107" fmla="*/ 1095 h 1580"/>
                <a:gd name="T108" fmla="*/ 1213 w 1826"/>
                <a:gd name="T109" fmla="*/ 1067 h 1580"/>
                <a:gd name="T110" fmla="*/ 1281 w 1826"/>
                <a:gd name="T111" fmla="*/ 846 h 1580"/>
                <a:gd name="T112" fmla="*/ 1304 w 1826"/>
                <a:gd name="T113" fmla="*/ 858 h 1580"/>
                <a:gd name="T114" fmla="*/ 1326 w 1826"/>
                <a:gd name="T115" fmla="*/ 842 h 1580"/>
                <a:gd name="T116" fmla="*/ 1344 w 1826"/>
                <a:gd name="T117" fmla="*/ 784 h 1580"/>
                <a:gd name="T118" fmla="*/ 1339 w 1826"/>
                <a:gd name="T119" fmla="*/ 713 h 1580"/>
                <a:gd name="T120" fmla="*/ 1323 w 1826"/>
                <a:gd name="T121" fmla="*/ 693 h 1580"/>
                <a:gd name="T122" fmla="*/ 1297 w 1826"/>
                <a:gd name="T123" fmla="*/ 698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26" h="1580">
                  <a:moveTo>
                    <a:pt x="1242" y="657"/>
                  </a:moveTo>
                  <a:lnTo>
                    <a:pt x="1242" y="657"/>
                  </a:lnTo>
                  <a:lnTo>
                    <a:pt x="1224" y="651"/>
                  </a:lnTo>
                  <a:lnTo>
                    <a:pt x="1207" y="643"/>
                  </a:lnTo>
                  <a:lnTo>
                    <a:pt x="1190" y="634"/>
                  </a:lnTo>
                  <a:lnTo>
                    <a:pt x="1173" y="624"/>
                  </a:lnTo>
                  <a:lnTo>
                    <a:pt x="1158" y="613"/>
                  </a:lnTo>
                  <a:lnTo>
                    <a:pt x="1143" y="601"/>
                  </a:lnTo>
                  <a:lnTo>
                    <a:pt x="1128" y="589"/>
                  </a:lnTo>
                  <a:lnTo>
                    <a:pt x="1114" y="575"/>
                  </a:lnTo>
                  <a:lnTo>
                    <a:pt x="1114" y="575"/>
                  </a:lnTo>
                  <a:lnTo>
                    <a:pt x="1101" y="562"/>
                  </a:lnTo>
                  <a:lnTo>
                    <a:pt x="1088" y="548"/>
                  </a:lnTo>
                  <a:lnTo>
                    <a:pt x="1062" y="519"/>
                  </a:lnTo>
                  <a:lnTo>
                    <a:pt x="1038" y="489"/>
                  </a:lnTo>
                  <a:lnTo>
                    <a:pt x="1014" y="459"/>
                  </a:lnTo>
                  <a:lnTo>
                    <a:pt x="1014" y="459"/>
                  </a:lnTo>
                  <a:lnTo>
                    <a:pt x="998" y="440"/>
                  </a:lnTo>
                  <a:lnTo>
                    <a:pt x="982" y="422"/>
                  </a:lnTo>
                  <a:lnTo>
                    <a:pt x="964" y="405"/>
                  </a:lnTo>
                  <a:lnTo>
                    <a:pt x="954" y="397"/>
                  </a:lnTo>
                  <a:lnTo>
                    <a:pt x="945" y="389"/>
                  </a:lnTo>
                  <a:lnTo>
                    <a:pt x="945" y="389"/>
                  </a:lnTo>
                  <a:lnTo>
                    <a:pt x="934" y="382"/>
                  </a:lnTo>
                  <a:lnTo>
                    <a:pt x="923" y="377"/>
                  </a:lnTo>
                  <a:lnTo>
                    <a:pt x="911" y="372"/>
                  </a:lnTo>
                  <a:lnTo>
                    <a:pt x="899" y="369"/>
                  </a:lnTo>
                  <a:lnTo>
                    <a:pt x="888" y="366"/>
                  </a:lnTo>
                  <a:lnTo>
                    <a:pt x="876" y="365"/>
                  </a:lnTo>
                  <a:lnTo>
                    <a:pt x="863" y="366"/>
                  </a:lnTo>
                  <a:lnTo>
                    <a:pt x="851" y="367"/>
                  </a:lnTo>
                  <a:lnTo>
                    <a:pt x="851" y="367"/>
                  </a:lnTo>
                  <a:lnTo>
                    <a:pt x="845" y="369"/>
                  </a:lnTo>
                  <a:lnTo>
                    <a:pt x="840" y="371"/>
                  </a:lnTo>
                  <a:lnTo>
                    <a:pt x="835" y="374"/>
                  </a:lnTo>
                  <a:lnTo>
                    <a:pt x="832" y="379"/>
                  </a:lnTo>
                  <a:lnTo>
                    <a:pt x="789" y="368"/>
                  </a:lnTo>
                  <a:lnTo>
                    <a:pt x="789" y="368"/>
                  </a:lnTo>
                  <a:lnTo>
                    <a:pt x="779" y="363"/>
                  </a:lnTo>
                  <a:lnTo>
                    <a:pt x="768" y="359"/>
                  </a:lnTo>
                  <a:lnTo>
                    <a:pt x="756" y="357"/>
                  </a:lnTo>
                  <a:lnTo>
                    <a:pt x="745" y="355"/>
                  </a:lnTo>
                  <a:lnTo>
                    <a:pt x="734" y="355"/>
                  </a:lnTo>
                  <a:lnTo>
                    <a:pt x="722" y="356"/>
                  </a:lnTo>
                  <a:lnTo>
                    <a:pt x="710" y="358"/>
                  </a:lnTo>
                  <a:lnTo>
                    <a:pt x="699" y="362"/>
                  </a:lnTo>
                  <a:lnTo>
                    <a:pt x="699" y="362"/>
                  </a:lnTo>
                  <a:lnTo>
                    <a:pt x="691" y="365"/>
                  </a:lnTo>
                  <a:lnTo>
                    <a:pt x="682" y="369"/>
                  </a:lnTo>
                  <a:lnTo>
                    <a:pt x="675" y="374"/>
                  </a:lnTo>
                  <a:lnTo>
                    <a:pt x="667" y="380"/>
                  </a:lnTo>
                  <a:lnTo>
                    <a:pt x="652" y="392"/>
                  </a:lnTo>
                  <a:lnTo>
                    <a:pt x="640" y="407"/>
                  </a:lnTo>
                  <a:lnTo>
                    <a:pt x="628" y="422"/>
                  </a:lnTo>
                  <a:lnTo>
                    <a:pt x="618" y="438"/>
                  </a:lnTo>
                  <a:lnTo>
                    <a:pt x="596" y="472"/>
                  </a:lnTo>
                  <a:lnTo>
                    <a:pt x="596" y="472"/>
                  </a:lnTo>
                  <a:lnTo>
                    <a:pt x="577" y="504"/>
                  </a:lnTo>
                  <a:lnTo>
                    <a:pt x="556" y="534"/>
                  </a:lnTo>
                  <a:lnTo>
                    <a:pt x="536" y="565"/>
                  </a:lnTo>
                  <a:lnTo>
                    <a:pt x="515" y="596"/>
                  </a:lnTo>
                  <a:lnTo>
                    <a:pt x="492" y="625"/>
                  </a:lnTo>
                  <a:lnTo>
                    <a:pt x="469" y="654"/>
                  </a:lnTo>
                  <a:lnTo>
                    <a:pt x="444" y="683"/>
                  </a:lnTo>
                  <a:lnTo>
                    <a:pt x="420" y="710"/>
                  </a:lnTo>
                  <a:lnTo>
                    <a:pt x="428" y="733"/>
                  </a:lnTo>
                  <a:lnTo>
                    <a:pt x="428" y="733"/>
                  </a:lnTo>
                  <a:lnTo>
                    <a:pt x="428" y="740"/>
                  </a:lnTo>
                  <a:lnTo>
                    <a:pt x="429" y="746"/>
                  </a:lnTo>
                  <a:lnTo>
                    <a:pt x="432" y="759"/>
                  </a:lnTo>
                  <a:lnTo>
                    <a:pt x="437" y="771"/>
                  </a:lnTo>
                  <a:lnTo>
                    <a:pt x="442" y="784"/>
                  </a:lnTo>
                  <a:lnTo>
                    <a:pt x="442" y="784"/>
                  </a:lnTo>
                  <a:lnTo>
                    <a:pt x="449" y="802"/>
                  </a:lnTo>
                  <a:lnTo>
                    <a:pt x="457" y="821"/>
                  </a:lnTo>
                  <a:lnTo>
                    <a:pt x="463" y="841"/>
                  </a:lnTo>
                  <a:lnTo>
                    <a:pt x="468" y="860"/>
                  </a:lnTo>
                  <a:lnTo>
                    <a:pt x="473" y="881"/>
                  </a:lnTo>
                  <a:lnTo>
                    <a:pt x="477" y="900"/>
                  </a:lnTo>
                  <a:lnTo>
                    <a:pt x="480" y="921"/>
                  </a:lnTo>
                  <a:lnTo>
                    <a:pt x="483" y="941"/>
                  </a:lnTo>
                  <a:lnTo>
                    <a:pt x="503" y="975"/>
                  </a:lnTo>
                  <a:lnTo>
                    <a:pt x="503" y="975"/>
                  </a:lnTo>
                  <a:lnTo>
                    <a:pt x="502" y="990"/>
                  </a:lnTo>
                  <a:lnTo>
                    <a:pt x="504" y="1006"/>
                  </a:lnTo>
                  <a:lnTo>
                    <a:pt x="507" y="1022"/>
                  </a:lnTo>
                  <a:lnTo>
                    <a:pt x="510" y="1038"/>
                  </a:lnTo>
                  <a:lnTo>
                    <a:pt x="515" y="1053"/>
                  </a:lnTo>
                  <a:lnTo>
                    <a:pt x="521" y="1068"/>
                  </a:lnTo>
                  <a:lnTo>
                    <a:pt x="528" y="1082"/>
                  </a:lnTo>
                  <a:lnTo>
                    <a:pt x="537" y="1096"/>
                  </a:lnTo>
                  <a:lnTo>
                    <a:pt x="537" y="1096"/>
                  </a:lnTo>
                  <a:lnTo>
                    <a:pt x="549" y="1113"/>
                  </a:lnTo>
                  <a:lnTo>
                    <a:pt x="563" y="1128"/>
                  </a:lnTo>
                  <a:lnTo>
                    <a:pt x="578" y="1142"/>
                  </a:lnTo>
                  <a:lnTo>
                    <a:pt x="593" y="1156"/>
                  </a:lnTo>
                  <a:lnTo>
                    <a:pt x="571" y="1178"/>
                  </a:lnTo>
                  <a:lnTo>
                    <a:pt x="571" y="1178"/>
                  </a:lnTo>
                  <a:lnTo>
                    <a:pt x="568" y="1178"/>
                  </a:lnTo>
                  <a:lnTo>
                    <a:pt x="566" y="1178"/>
                  </a:lnTo>
                  <a:lnTo>
                    <a:pt x="561" y="1181"/>
                  </a:lnTo>
                  <a:lnTo>
                    <a:pt x="557" y="1185"/>
                  </a:lnTo>
                  <a:lnTo>
                    <a:pt x="553" y="1190"/>
                  </a:lnTo>
                  <a:lnTo>
                    <a:pt x="553" y="1190"/>
                  </a:lnTo>
                  <a:lnTo>
                    <a:pt x="545" y="1205"/>
                  </a:lnTo>
                  <a:lnTo>
                    <a:pt x="537" y="1222"/>
                  </a:lnTo>
                  <a:lnTo>
                    <a:pt x="529" y="1239"/>
                  </a:lnTo>
                  <a:lnTo>
                    <a:pt x="523" y="1256"/>
                  </a:lnTo>
                  <a:lnTo>
                    <a:pt x="517" y="1273"/>
                  </a:lnTo>
                  <a:lnTo>
                    <a:pt x="512" y="1290"/>
                  </a:lnTo>
                  <a:lnTo>
                    <a:pt x="507" y="1308"/>
                  </a:lnTo>
                  <a:lnTo>
                    <a:pt x="503" y="1326"/>
                  </a:lnTo>
                  <a:lnTo>
                    <a:pt x="453" y="1358"/>
                  </a:lnTo>
                  <a:lnTo>
                    <a:pt x="453" y="1358"/>
                  </a:lnTo>
                  <a:lnTo>
                    <a:pt x="404" y="1386"/>
                  </a:lnTo>
                  <a:lnTo>
                    <a:pt x="352" y="1412"/>
                  </a:lnTo>
                  <a:lnTo>
                    <a:pt x="300" y="1437"/>
                  </a:lnTo>
                  <a:lnTo>
                    <a:pt x="248" y="1461"/>
                  </a:lnTo>
                  <a:lnTo>
                    <a:pt x="143" y="1509"/>
                  </a:lnTo>
                  <a:lnTo>
                    <a:pt x="90" y="1534"/>
                  </a:lnTo>
                  <a:lnTo>
                    <a:pt x="40" y="1560"/>
                  </a:lnTo>
                  <a:lnTo>
                    <a:pt x="40" y="1560"/>
                  </a:lnTo>
                  <a:lnTo>
                    <a:pt x="9" y="1576"/>
                  </a:lnTo>
                  <a:lnTo>
                    <a:pt x="9" y="1576"/>
                  </a:lnTo>
                  <a:lnTo>
                    <a:pt x="6" y="1578"/>
                  </a:lnTo>
                  <a:lnTo>
                    <a:pt x="6" y="1578"/>
                  </a:lnTo>
                  <a:lnTo>
                    <a:pt x="2" y="1580"/>
                  </a:lnTo>
                  <a:lnTo>
                    <a:pt x="2" y="1553"/>
                  </a:lnTo>
                  <a:lnTo>
                    <a:pt x="2" y="1553"/>
                  </a:lnTo>
                  <a:lnTo>
                    <a:pt x="3" y="1545"/>
                  </a:lnTo>
                  <a:lnTo>
                    <a:pt x="3" y="1536"/>
                  </a:lnTo>
                  <a:lnTo>
                    <a:pt x="2" y="1527"/>
                  </a:lnTo>
                  <a:lnTo>
                    <a:pt x="0" y="1519"/>
                  </a:lnTo>
                  <a:lnTo>
                    <a:pt x="2" y="1494"/>
                  </a:lnTo>
                  <a:lnTo>
                    <a:pt x="2" y="1494"/>
                  </a:lnTo>
                  <a:lnTo>
                    <a:pt x="6" y="1454"/>
                  </a:lnTo>
                  <a:lnTo>
                    <a:pt x="11" y="1413"/>
                  </a:lnTo>
                  <a:lnTo>
                    <a:pt x="17" y="1373"/>
                  </a:lnTo>
                  <a:lnTo>
                    <a:pt x="24" y="1333"/>
                  </a:lnTo>
                  <a:lnTo>
                    <a:pt x="31" y="1293"/>
                  </a:lnTo>
                  <a:lnTo>
                    <a:pt x="41" y="1253"/>
                  </a:lnTo>
                  <a:lnTo>
                    <a:pt x="50" y="1215"/>
                  </a:lnTo>
                  <a:lnTo>
                    <a:pt x="60" y="1175"/>
                  </a:lnTo>
                  <a:lnTo>
                    <a:pt x="60" y="1175"/>
                  </a:lnTo>
                  <a:lnTo>
                    <a:pt x="66" y="1154"/>
                  </a:lnTo>
                  <a:lnTo>
                    <a:pt x="72" y="1133"/>
                  </a:lnTo>
                  <a:lnTo>
                    <a:pt x="80" y="1113"/>
                  </a:lnTo>
                  <a:lnTo>
                    <a:pt x="89" y="1093"/>
                  </a:lnTo>
                  <a:lnTo>
                    <a:pt x="89" y="1093"/>
                  </a:lnTo>
                  <a:lnTo>
                    <a:pt x="97" y="1079"/>
                  </a:lnTo>
                  <a:lnTo>
                    <a:pt x="106" y="1065"/>
                  </a:lnTo>
                  <a:lnTo>
                    <a:pt x="115" y="1051"/>
                  </a:lnTo>
                  <a:lnTo>
                    <a:pt x="124" y="1038"/>
                  </a:lnTo>
                  <a:lnTo>
                    <a:pt x="146" y="1011"/>
                  </a:lnTo>
                  <a:lnTo>
                    <a:pt x="167" y="987"/>
                  </a:lnTo>
                  <a:lnTo>
                    <a:pt x="167" y="987"/>
                  </a:lnTo>
                  <a:lnTo>
                    <a:pt x="210" y="940"/>
                  </a:lnTo>
                  <a:lnTo>
                    <a:pt x="230" y="916"/>
                  </a:lnTo>
                  <a:lnTo>
                    <a:pt x="250" y="892"/>
                  </a:lnTo>
                  <a:lnTo>
                    <a:pt x="268" y="866"/>
                  </a:lnTo>
                  <a:lnTo>
                    <a:pt x="276" y="853"/>
                  </a:lnTo>
                  <a:lnTo>
                    <a:pt x="284" y="840"/>
                  </a:lnTo>
                  <a:lnTo>
                    <a:pt x="291" y="827"/>
                  </a:lnTo>
                  <a:lnTo>
                    <a:pt x="299" y="812"/>
                  </a:lnTo>
                  <a:lnTo>
                    <a:pt x="304" y="798"/>
                  </a:lnTo>
                  <a:lnTo>
                    <a:pt x="309" y="783"/>
                  </a:lnTo>
                  <a:lnTo>
                    <a:pt x="323" y="724"/>
                  </a:lnTo>
                  <a:lnTo>
                    <a:pt x="323" y="724"/>
                  </a:lnTo>
                  <a:lnTo>
                    <a:pt x="324" y="694"/>
                  </a:lnTo>
                  <a:lnTo>
                    <a:pt x="324" y="662"/>
                  </a:lnTo>
                  <a:lnTo>
                    <a:pt x="323" y="601"/>
                  </a:lnTo>
                  <a:lnTo>
                    <a:pt x="323" y="539"/>
                  </a:lnTo>
                  <a:lnTo>
                    <a:pt x="323" y="508"/>
                  </a:lnTo>
                  <a:lnTo>
                    <a:pt x="325" y="476"/>
                  </a:lnTo>
                  <a:lnTo>
                    <a:pt x="325" y="476"/>
                  </a:lnTo>
                  <a:lnTo>
                    <a:pt x="327" y="446"/>
                  </a:lnTo>
                  <a:lnTo>
                    <a:pt x="331" y="415"/>
                  </a:lnTo>
                  <a:lnTo>
                    <a:pt x="337" y="384"/>
                  </a:lnTo>
                  <a:lnTo>
                    <a:pt x="345" y="354"/>
                  </a:lnTo>
                  <a:lnTo>
                    <a:pt x="356" y="325"/>
                  </a:lnTo>
                  <a:lnTo>
                    <a:pt x="361" y="311"/>
                  </a:lnTo>
                  <a:lnTo>
                    <a:pt x="367" y="296"/>
                  </a:lnTo>
                  <a:lnTo>
                    <a:pt x="374" y="283"/>
                  </a:lnTo>
                  <a:lnTo>
                    <a:pt x="382" y="270"/>
                  </a:lnTo>
                  <a:lnTo>
                    <a:pt x="390" y="257"/>
                  </a:lnTo>
                  <a:lnTo>
                    <a:pt x="399" y="244"/>
                  </a:lnTo>
                  <a:lnTo>
                    <a:pt x="399" y="244"/>
                  </a:lnTo>
                  <a:lnTo>
                    <a:pt x="412" y="229"/>
                  </a:lnTo>
                  <a:lnTo>
                    <a:pt x="425" y="215"/>
                  </a:lnTo>
                  <a:lnTo>
                    <a:pt x="439" y="200"/>
                  </a:lnTo>
                  <a:lnTo>
                    <a:pt x="453" y="187"/>
                  </a:lnTo>
                  <a:lnTo>
                    <a:pt x="469" y="175"/>
                  </a:lnTo>
                  <a:lnTo>
                    <a:pt x="484" y="163"/>
                  </a:lnTo>
                  <a:lnTo>
                    <a:pt x="517" y="139"/>
                  </a:lnTo>
                  <a:lnTo>
                    <a:pt x="517" y="139"/>
                  </a:lnTo>
                  <a:lnTo>
                    <a:pt x="548" y="117"/>
                  </a:lnTo>
                  <a:lnTo>
                    <a:pt x="580" y="96"/>
                  </a:lnTo>
                  <a:lnTo>
                    <a:pt x="596" y="86"/>
                  </a:lnTo>
                  <a:lnTo>
                    <a:pt x="614" y="77"/>
                  </a:lnTo>
                  <a:lnTo>
                    <a:pt x="631" y="68"/>
                  </a:lnTo>
                  <a:lnTo>
                    <a:pt x="648" y="59"/>
                  </a:lnTo>
                  <a:lnTo>
                    <a:pt x="648" y="59"/>
                  </a:lnTo>
                  <a:lnTo>
                    <a:pt x="666" y="52"/>
                  </a:lnTo>
                  <a:lnTo>
                    <a:pt x="684" y="46"/>
                  </a:lnTo>
                  <a:lnTo>
                    <a:pt x="702" y="41"/>
                  </a:lnTo>
                  <a:lnTo>
                    <a:pt x="722" y="37"/>
                  </a:lnTo>
                  <a:lnTo>
                    <a:pt x="740" y="34"/>
                  </a:lnTo>
                  <a:lnTo>
                    <a:pt x="759" y="33"/>
                  </a:lnTo>
                  <a:lnTo>
                    <a:pt x="779" y="33"/>
                  </a:lnTo>
                  <a:lnTo>
                    <a:pt x="798" y="35"/>
                  </a:lnTo>
                  <a:lnTo>
                    <a:pt x="852" y="22"/>
                  </a:lnTo>
                  <a:lnTo>
                    <a:pt x="852" y="22"/>
                  </a:lnTo>
                  <a:lnTo>
                    <a:pt x="865" y="17"/>
                  </a:lnTo>
                  <a:lnTo>
                    <a:pt x="880" y="11"/>
                  </a:lnTo>
                  <a:lnTo>
                    <a:pt x="894" y="8"/>
                  </a:lnTo>
                  <a:lnTo>
                    <a:pt x="908" y="5"/>
                  </a:lnTo>
                  <a:lnTo>
                    <a:pt x="923" y="3"/>
                  </a:lnTo>
                  <a:lnTo>
                    <a:pt x="938" y="1"/>
                  </a:lnTo>
                  <a:lnTo>
                    <a:pt x="952" y="0"/>
                  </a:lnTo>
                  <a:lnTo>
                    <a:pt x="966" y="0"/>
                  </a:lnTo>
                  <a:lnTo>
                    <a:pt x="982" y="0"/>
                  </a:lnTo>
                  <a:lnTo>
                    <a:pt x="996" y="1"/>
                  </a:lnTo>
                  <a:lnTo>
                    <a:pt x="1010" y="3"/>
                  </a:lnTo>
                  <a:lnTo>
                    <a:pt x="1026" y="6"/>
                  </a:lnTo>
                  <a:lnTo>
                    <a:pt x="1040" y="9"/>
                  </a:lnTo>
                  <a:lnTo>
                    <a:pt x="1054" y="14"/>
                  </a:lnTo>
                  <a:lnTo>
                    <a:pt x="1067" y="18"/>
                  </a:lnTo>
                  <a:lnTo>
                    <a:pt x="1082" y="23"/>
                  </a:lnTo>
                  <a:lnTo>
                    <a:pt x="1082" y="23"/>
                  </a:lnTo>
                  <a:lnTo>
                    <a:pt x="1102" y="32"/>
                  </a:lnTo>
                  <a:lnTo>
                    <a:pt x="1121" y="42"/>
                  </a:lnTo>
                  <a:lnTo>
                    <a:pt x="1141" y="53"/>
                  </a:lnTo>
                  <a:lnTo>
                    <a:pt x="1160" y="66"/>
                  </a:lnTo>
                  <a:lnTo>
                    <a:pt x="1160" y="66"/>
                  </a:lnTo>
                  <a:lnTo>
                    <a:pt x="1184" y="81"/>
                  </a:lnTo>
                  <a:lnTo>
                    <a:pt x="1206" y="97"/>
                  </a:lnTo>
                  <a:lnTo>
                    <a:pt x="1228" y="115"/>
                  </a:lnTo>
                  <a:lnTo>
                    <a:pt x="1250" y="133"/>
                  </a:lnTo>
                  <a:lnTo>
                    <a:pt x="1250" y="133"/>
                  </a:lnTo>
                  <a:lnTo>
                    <a:pt x="1269" y="151"/>
                  </a:lnTo>
                  <a:lnTo>
                    <a:pt x="1287" y="171"/>
                  </a:lnTo>
                  <a:lnTo>
                    <a:pt x="1303" y="190"/>
                  </a:lnTo>
                  <a:lnTo>
                    <a:pt x="1319" y="211"/>
                  </a:lnTo>
                  <a:lnTo>
                    <a:pt x="1333" y="232"/>
                  </a:lnTo>
                  <a:lnTo>
                    <a:pt x="1347" y="254"/>
                  </a:lnTo>
                  <a:lnTo>
                    <a:pt x="1360" y="276"/>
                  </a:lnTo>
                  <a:lnTo>
                    <a:pt x="1372" y="300"/>
                  </a:lnTo>
                  <a:lnTo>
                    <a:pt x="1383" y="323"/>
                  </a:lnTo>
                  <a:lnTo>
                    <a:pt x="1394" y="346"/>
                  </a:lnTo>
                  <a:lnTo>
                    <a:pt x="1403" y="371"/>
                  </a:lnTo>
                  <a:lnTo>
                    <a:pt x="1412" y="396"/>
                  </a:lnTo>
                  <a:lnTo>
                    <a:pt x="1420" y="420"/>
                  </a:lnTo>
                  <a:lnTo>
                    <a:pt x="1427" y="446"/>
                  </a:lnTo>
                  <a:lnTo>
                    <a:pt x="1433" y="471"/>
                  </a:lnTo>
                  <a:lnTo>
                    <a:pt x="1439" y="497"/>
                  </a:lnTo>
                  <a:lnTo>
                    <a:pt x="1439" y="497"/>
                  </a:lnTo>
                  <a:lnTo>
                    <a:pt x="1446" y="524"/>
                  </a:lnTo>
                  <a:lnTo>
                    <a:pt x="1451" y="552"/>
                  </a:lnTo>
                  <a:lnTo>
                    <a:pt x="1456" y="579"/>
                  </a:lnTo>
                  <a:lnTo>
                    <a:pt x="1460" y="608"/>
                  </a:lnTo>
                  <a:lnTo>
                    <a:pt x="1463" y="636"/>
                  </a:lnTo>
                  <a:lnTo>
                    <a:pt x="1466" y="664"/>
                  </a:lnTo>
                  <a:lnTo>
                    <a:pt x="1468" y="692"/>
                  </a:lnTo>
                  <a:lnTo>
                    <a:pt x="1469" y="720"/>
                  </a:lnTo>
                  <a:lnTo>
                    <a:pt x="1501" y="745"/>
                  </a:lnTo>
                  <a:lnTo>
                    <a:pt x="1501" y="745"/>
                  </a:lnTo>
                  <a:lnTo>
                    <a:pt x="1568" y="805"/>
                  </a:lnTo>
                  <a:lnTo>
                    <a:pt x="1601" y="836"/>
                  </a:lnTo>
                  <a:lnTo>
                    <a:pt x="1633" y="867"/>
                  </a:lnTo>
                  <a:lnTo>
                    <a:pt x="1664" y="900"/>
                  </a:lnTo>
                  <a:lnTo>
                    <a:pt x="1693" y="934"/>
                  </a:lnTo>
                  <a:lnTo>
                    <a:pt x="1722" y="969"/>
                  </a:lnTo>
                  <a:lnTo>
                    <a:pt x="1735" y="987"/>
                  </a:lnTo>
                  <a:lnTo>
                    <a:pt x="1748" y="1005"/>
                  </a:lnTo>
                  <a:lnTo>
                    <a:pt x="1748" y="1005"/>
                  </a:lnTo>
                  <a:lnTo>
                    <a:pt x="1762" y="1026"/>
                  </a:lnTo>
                  <a:lnTo>
                    <a:pt x="1774" y="1047"/>
                  </a:lnTo>
                  <a:lnTo>
                    <a:pt x="1786" y="1070"/>
                  </a:lnTo>
                  <a:lnTo>
                    <a:pt x="1795" y="1092"/>
                  </a:lnTo>
                  <a:lnTo>
                    <a:pt x="1795" y="1092"/>
                  </a:lnTo>
                  <a:lnTo>
                    <a:pt x="1801" y="1110"/>
                  </a:lnTo>
                  <a:lnTo>
                    <a:pt x="1808" y="1129"/>
                  </a:lnTo>
                  <a:lnTo>
                    <a:pt x="1812" y="1147"/>
                  </a:lnTo>
                  <a:lnTo>
                    <a:pt x="1815" y="1166"/>
                  </a:lnTo>
                  <a:lnTo>
                    <a:pt x="1818" y="1185"/>
                  </a:lnTo>
                  <a:lnTo>
                    <a:pt x="1820" y="1203"/>
                  </a:lnTo>
                  <a:lnTo>
                    <a:pt x="1823" y="1242"/>
                  </a:lnTo>
                  <a:lnTo>
                    <a:pt x="1823" y="1242"/>
                  </a:lnTo>
                  <a:lnTo>
                    <a:pt x="1825" y="1288"/>
                  </a:lnTo>
                  <a:lnTo>
                    <a:pt x="1826" y="1335"/>
                  </a:lnTo>
                  <a:lnTo>
                    <a:pt x="1825" y="1381"/>
                  </a:lnTo>
                  <a:lnTo>
                    <a:pt x="1822" y="1427"/>
                  </a:lnTo>
                  <a:lnTo>
                    <a:pt x="1820" y="1429"/>
                  </a:lnTo>
                  <a:lnTo>
                    <a:pt x="1820" y="1429"/>
                  </a:lnTo>
                  <a:lnTo>
                    <a:pt x="1806" y="1420"/>
                  </a:lnTo>
                  <a:lnTo>
                    <a:pt x="1791" y="1412"/>
                  </a:lnTo>
                  <a:lnTo>
                    <a:pt x="1777" y="1404"/>
                  </a:lnTo>
                  <a:lnTo>
                    <a:pt x="1763" y="1395"/>
                  </a:lnTo>
                  <a:lnTo>
                    <a:pt x="1747" y="1388"/>
                  </a:lnTo>
                  <a:lnTo>
                    <a:pt x="1732" y="1382"/>
                  </a:lnTo>
                  <a:lnTo>
                    <a:pt x="1702" y="1371"/>
                  </a:lnTo>
                  <a:lnTo>
                    <a:pt x="1669" y="1362"/>
                  </a:lnTo>
                  <a:lnTo>
                    <a:pt x="1636" y="1355"/>
                  </a:lnTo>
                  <a:lnTo>
                    <a:pt x="1604" y="1351"/>
                  </a:lnTo>
                  <a:lnTo>
                    <a:pt x="1570" y="1347"/>
                  </a:lnTo>
                  <a:lnTo>
                    <a:pt x="1537" y="1345"/>
                  </a:lnTo>
                  <a:lnTo>
                    <a:pt x="1537" y="1345"/>
                  </a:lnTo>
                  <a:lnTo>
                    <a:pt x="1452" y="1295"/>
                  </a:lnTo>
                  <a:lnTo>
                    <a:pt x="1452" y="1295"/>
                  </a:lnTo>
                  <a:lnTo>
                    <a:pt x="1421" y="1276"/>
                  </a:lnTo>
                  <a:lnTo>
                    <a:pt x="1406" y="1267"/>
                  </a:lnTo>
                  <a:lnTo>
                    <a:pt x="1392" y="1256"/>
                  </a:lnTo>
                  <a:lnTo>
                    <a:pt x="1392" y="1256"/>
                  </a:lnTo>
                  <a:lnTo>
                    <a:pt x="1382" y="1246"/>
                  </a:lnTo>
                  <a:lnTo>
                    <a:pt x="1373" y="1236"/>
                  </a:lnTo>
                  <a:lnTo>
                    <a:pt x="1366" y="1225"/>
                  </a:lnTo>
                  <a:lnTo>
                    <a:pt x="1361" y="1214"/>
                  </a:lnTo>
                  <a:lnTo>
                    <a:pt x="1361" y="1214"/>
                  </a:lnTo>
                  <a:lnTo>
                    <a:pt x="1358" y="1203"/>
                  </a:lnTo>
                  <a:lnTo>
                    <a:pt x="1348" y="1190"/>
                  </a:lnTo>
                  <a:lnTo>
                    <a:pt x="1348" y="1190"/>
                  </a:lnTo>
                  <a:lnTo>
                    <a:pt x="1279" y="1104"/>
                  </a:lnTo>
                  <a:lnTo>
                    <a:pt x="1279" y="1104"/>
                  </a:lnTo>
                  <a:lnTo>
                    <a:pt x="1272" y="1095"/>
                  </a:lnTo>
                  <a:lnTo>
                    <a:pt x="1264" y="1086"/>
                  </a:lnTo>
                  <a:lnTo>
                    <a:pt x="1255" y="1079"/>
                  </a:lnTo>
                  <a:lnTo>
                    <a:pt x="1250" y="1076"/>
                  </a:lnTo>
                  <a:lnTo>
                    <a:pt x="1245" y="1074"/>
                  </a:lnTo>
                  <a:lnTo>
                    <a:pt x="1213" y="1067"/>
                  </a:lnTo>
                  <a:lnTo>
                    <a:pt x="1213" y="1067"/>
                  </a:lnTo>
                  <a:lnTo>
                    <a:pt x="1224" y="1022"/>
                  </a:lnTo>
                  <a:lnTo>
                    <a:pt x="1236" y="976"/>
                  </a:lnTo>
                  <a:lnTo>
                    <a:pt x="1245" y="930"/>
                  </a:lnTo>
                  <a:lnTo>
                    <a:pt x="1252" y="883"/>
                  </a:lnTo>
                  <a:lnTo>
                    <a:pt x="1281" y="846"/>
                  </a:lnTo>
                  <a:lnTo>
                    <a:pt x="1281" y="846"/>
                  </a:lnTo>
                  <a:lnTo>
                    <a:pt x="1283" y="850"/>
                  </a:lnTo>
                  <a:lnTo>
                    <a:pt x="1287" y="853"/>
                  </a:lnTo>
                  <a:lnTo>
                    <a:pt x="1290" y="856"/>
                  </a:lnTo>
                  <a:lnTo>
                    <a:pt x="1295" y="857"/>
                  </a:lnTo>
                  <a:lnTo>
                    <a:pt x="1299" y="858"/>
                  </a:lnTo>
                  <a:lnTo>
                    <a:pt x="1304" y="858"/>
                  </a:lnTo>
                  <a:lnTo>
                    <a:pt x="1308" y="857"/>
                  </a:lnTo>
                  <a:lnTo>
                    <a:pt x="1313" y="855"/>
                  </a:lnTo>
                  <a:lnTo>
                    <a:pt x="1313" y="855"/>
                  </a:lnTo>
                  <a:lnTo>
                    <a:pt x="1316" y="852"/>
                  </a:lnTo>
                  <a:lnTo>
                    <a:pt x="1320" y="849"/>
                  </a:lnTo>
                  <a:lnTo>
                    <a:pt x="1326" y="842"/>
                  </a:lnTo>
                  <a:lnTo>
                    <a:pt x="1330" y="834"/>
                  </a:lnTo>
                  <a:lnTo>
                    <a:pt x="1333" y="825"/>
                  </a:lnTo>
                  <a:lnTo>
                    <a:pt x="1333" y="825"/>
                  </a:lnTo>
                  <a:lnTo>
                    <a:pt x="1339" y="811"/>
                  </a:lnTo>
                  <a:lnTo>
                    <a:pt x="1342" y="798"/>
                  </a:lnTo>
                  <a:lnTo>
                    <a:pt x="1344" y="784"/>
                  </a:lnTo>
                  <a:lnTo>
                    <a:pt x="1345" y="769"/>
                  </a:lnTo>
                  <a:lnTo>
                    <a:pt x="1345" y="755"/>
                  </a:lnTo>
                  <a:lnTo>
                    <a:pt x="1344" y="742"/>
                  </a:lnTo>
                  <a:lnTo>
                    <a:pt x="1342" y="727"/>
                  </a:lnTo>
                  <a:lnTo>
                    <a:pt x="1339" y="713"/>
                  </a:lnTo>
                  <a:lnTo>
                    <a:pt x="1339" y="713"/>
                  </a:lnTo>
                  <a:lnTo>
                    <a:pt x="1337" y="708"/>
                  </a:lnTo>
                  <a:lnTo>
                    <a:pt x="1334" y="703"/>
                  </a:lnTo>
                  <a:lnTo>
                    <a:pt x="1331" y="699"/>
                  </a:lnTo>
                  <a:lnTo>
                    <a:pt x="1327" y="695"/>
                  </a:lnTo>
                  <a:lnTo>
                    <a:pt x="1327" y="695"/>
                  </a:lnTo>
                  <a:lnTo>
                    <a:pt x="1323" y="693"/>
                  </a:lnTo>
                  <a:lnTo>
                    <a:pt x="1317" y="692"/>
                  </a:lnTo>
                  <a:lnTo>
                    <a:pt x="1312" y="692"/>
                  </a:lnTo>
                  <a:lnTo>
                    <a:pt x="1307" y="693"/>
                  </a:lnTo>
                  <a:lnTo>
                    <a:pt x="1307" y="693"/>
                  </a:lnTo>
                  <a:lnTo>
                    <a:pt x="1302" y="695"/>
                  </a:lnTo>
                  <a:lnTo>
                    <a:pt x="1297" y="698"/>
                  </a:lnTo>
                  <a:lnTo>
                    <a:pt x="1289" y="705"/>
                  </a:lnTo>
                  <a:lnTo>
                    <a:pt x="1242" y="65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2" name="Freeform 190">
              <a:extLst>
                <a:ext uri="{FF2B5EF4-FFF2-40B4-BE49-F238E27FC236}">
                  <a16:creationId xmlns:a16="http://schemas.microsoft.com/office/drawing/2014/main" id="{4C0E5B8B-AC30-A1EC-24DF-E492BA94A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" y="6"/>
              <a:ext cx="913" cy="790"/>
            </a:xfrm>
            <a:custGeom>
              <a:avLst/>
              <a:gdLst>
                <a:gd name="T0" fmla="*/ 1173 w 1826"/>
                <a:gd name="T1" fmla="*/ 624 h 1580"/>
                <a:gd name="T2" fmla="*/ 1101 w 1826"/>
                <a:gd name="T3" fmla="*/ 562 h 1580"/>
                <a:gd name="T4" fmla="*/ 998 w 1826"/>
                <a:gd name="T5" fmla="*/ 440 h 1580"/>
                <a:gd name="T6" fmla="*/ 934 w 1826"/>
                <a:gd name="T7" fmla="*/ 382 h 1580"/>
                <a:gd name="T8" fmla="*/ 863 w 1826"/>
                <a:gd name="T9" fmla="*/ 366 h 1580"/>
                <a:gd name="T10" fmla="*/ 832 w 1826"/>
                <a:gd name="T11" fmla="*/ 379 h 1580"/>
                <a:gd name="T12" fmla="*/ 745 w 1826"/>
                <a:gd name="T13" fmla="*/ 355 h 1580"/>
                <a:gd name="T14" fmla="*/ 691 w 1826"/>
                <a:gd name="T15" fmla="*/ 365 h 1580"/>
                <a:gd name="T16" fmla="*/ 628 w 1826"/>
                <a:gd name="T17" fmla="*/ 422 h 1580"/>
                <a:gd name="T18" fmla="*/ 536 w 1826"/>
                <a:gd name="T19" fmla="*/ 565 h 1580"/>
                <a:gd name="T20" fmla="*/ 428 w 1826"/>
                <a:gd name="T21" fmla="*/ 733 h 1580"/>
                <a:gd name="T22" fmla="*/ 442 w 1826"/>
                <a:gd name="T23" fmla="*/ 784 h 1580"/>
                <a:gd name="T24" fmla="*/ 473 w 1826"/>
                <a:gd name="T25" fmla="*/ 881 h 1580"/>
                <a:gd name="T26" fmla="*/ 502 w 1826"/>
                <a:gd name="T27" fmla="*/ 990 h 1580"/>
                <a:gd name="T28" fmla="*/ 528 w 1826"/>
                <a:gd name="T29" fmla="*/ 1082 h 1580"/>
                <a:gd name="T30" fmla="*/ 593 w 1826"/>
                <a:gd name="T31" fmla="*/ 1156 h 1580"/>
                <a:gd name="T32" fmla="*/ 557 w 1826"/>
                <a:gd name="T33" fmla="*/ 1185 h 1580"/>
                <a:gd name="T34" fmla="*/ 523 w 1826"/>
                <a:gd name="T35" fmla="*/ 1256 h 1580"/>
                <a:gd name="T36" fmla="*/ 453 w 1826"/>
                <a:gd name="T37" fmla="*/ 1358 h 1580"/>
                <a:gd name="T38" fmla="*/ 90 w 1826"/>
                <a:gd name="T39" fmla="*/ 1534 h 1580"/>
                <a:gd name="T40" fmla="*/ 6 w 1826"/>
                <a:gd name="T41" fmla="*/ 1578 h 1580"/>
                <a:gd name="T42" fmla="*/ 2 w 1826"/>
                <a:gd name="T43" fmla="*/ 1527 h 1580"/>
                <a:gd name="T44" fmla="*/ 17 w 1826"/>
                <a:gd name="T45" fmla="*/ 1373 h 1580"/>
                <a:gd name="T46" fmla="*/ 60 w 1826"/>
                <a:gd name="T47" fmla="*/ 1175 h 1580"/>
                <a:gd name="T48" fmla="*/ 97 w 1826"/>
                <a:gd name="T49" fmla="*/ 1079 h 1580"/>
                <a:gd name="T50" fmla="*/ 167 w 1826"/>
                <a:gd name="T51" fmla="*/ 987 h 1580"/>
                <a:gd name="T52" fmla="*/ 284 w 1826"/>
                <a:gd name="T53" fmla="*/ 840 h 1580"/>
                <a:gd name="T54" fmla="*/ 323 w 1826"/>
                <a:gd name="T55" fmla="*/ 724 h 1580"/>
                <a:gd name="T56" fmla="*/ 325 w 1826"/>
                <a:gd name="T57" fmla="*/ 476 h 1580"/>
                <a:gd name="T58" fmla="*/ 356 w 1826"/>
                <a:gd name="T59" fmla="*/ 325 h 1580"/>
                <a:gd name="T60" fmla="*/ 399 w 1826"/>
                <a:gd name="T61" fmla="*/ 244 h 1580"/>
                <a:gd name="T62" fmla="*/ 469 w 1826"/>
                <a:gd name="T63" fmla="*/ 175 h 1580"/>
                <a:gd name="T64" fmla="*/ 596 w 1826"/>
                <a:gd name="T65" fmla="*/ 86 h 1580"/>
                <a:gd name="T66" fmla="*/ 684 w 1826"/>
                <a:gd name="T67" fmla="*/ 46 h 1580"/>
                <a:gd name="T68" fmla="*/ 798 w 1826"/>
                <a:gd name="T69" fmla="*/ 35 h 1580"/>
                <a:gd name="T70" fmla="*/ 908 w 1826"/>
                <a:gd name="T71" fmla="*/ 5 h 1580"/>
                <a:gd name="T72" fmla="*/ 996 w 1826"/>
                <a:gd name="T73" fmla="*/ 1 h 1580"/>
                <a:gd name="T74" fmla="*/ 1082 w 1826"/>
                <a:gd name="T75" fmla="*/ 23 h 1580"/>
                <a:gd name="T76" fmla="*/ 1160 w 1826"/>
                <a:gd name="T77" fmla="*/ 66 h 1580"/>
                <a:gd name="T78" fmla="*/ 1269 w 1826"/>
                <a:gd name="T79" fmla="*/ 151 h 1580"/>
                <a:gd name="T80" fmla="*/ 1360 w 1826"/>
                <a:gd name="T81" fmla="*/ 276 h 1580"/>
                <a:gd name="T82" fmla="*/ 1420 w 1826"/>
                <a:gd name="T83" fmla="*/ 420 h 1580"/>
                <a:gd name="T84" fmla="*/ 1451 w 1826"/>
                <a:gd name="T85" fmla="*/ 552 h 1580"/>
                <a:gd name="T86" fmla="*/ 1469 w 1826"/>
                <a:gd name="T87" fmla="*/ 720 h 1580"/>
                <a:gd name="T88" fmla="*/ 1664 w 1826"/>
                <a:gd name="T89" fmla="*/ 900 h 1580"/>
                <a:gd name="T90" fmla="*/ 1762 w 1826"/>
                <a:gd name="T91" fmla="*/ 1026 h 1580"/>
                <a:gd name="T92" fmla="*/ 1808 w 1826"/>
                <a:gd name="T93" fmla="*/ 1129 h 1580"/>
                <a:gd name="T94" fmla="*/ 1823 w 1826"/>
                <a:gd name="T95" fmla="*/ 1242 h 1580"/>
                <a:gd name="T96" fmla="*/ 1820 w 1826"/>
                <a:gd name="T97" fmla="*/ 1429 h 1580"/>
                <a:gd name="T98" fmla="*/ 1732 w 1826"/>
                <a:gd name="T99" fmla="*/ 1382 h 1580"/>
                <a:gd name="T100" fmla="*/ 1537 w 1826"/>
                <a:gd name="T101" fmla="*/ 1345 h 1580"/>
                <a:gd name="T102" fmla="*/ 1392 w 1826"/>
                <a:gd name="T103" fmla="*/ 1256 h 1580"/>
                <a:gd name="T104" fmla="*/ 1361 w 1826"/>
                <a:gd name="T105" fmla="*/ 1214 h 1580"/>
                <a:gd name="T106" fmla="*/ 1272 w 1826"/>
                <a:gd name="T107" fmla="*/ 1095 h 1580"/>
                <a:gd name="T108" fmla="*/ 1213 w 1826"/>
                <a:gd name="T109" fmla="*/ 1067 h 1580"/>
                <a:gd name="T110" fmla="*/ 1281 w 1826"/>
                <a:gd name="T111" fmla="*/ 846 h 1580"/>
                <a:gd name="T112" fmla="*/ 1304 w 1826"/>
                <a:gd name="T113" fmla="*/ 858 h 1580"/>
                <a:gd name="T114" fmla="*/ 1326 w 1826"/>
                <a:gd name="T115" fmla="*/ 842 h 1580"/>
                <a:gd name="T116" fmla="*/ 1344 w 1826"/>
                <a:gd name="T117" fmla="*/ 784 h 1580"/>
                <a:gd name="T118" fmla="*/ 1339 w 1826"/>
                <a:gd name="T119" fmla="*/ 713 h 1580"/>
                <a:gd name="T120" fmla="*/ 1323 w 1826"/>
                <a:gd name="T121" fmla="*/ 693 h 1580"/>
                <a:gd name="T122" fmla="*/ 1297 w 1826"/>
                <a:gd name="T123" fmla="*/ 698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26" h="1580">
                  <a:moveTo>
                    <a:pt x="1242" y="657"/>
                  </a:moveTo>
                  <a:lnTo>
                    <a:pt x="1242" y="657"/>
                  </a:lnTo>
                  <a:lnTo>
                    <a:pt x="1224" y="651"/>
                  </a:lnTo>
                  <a:lnTo>
                    <a:pt x="1207" y="643"/>
                  </a:lnTo>
                  <a:lnTo>
                    <a:pt x="1190" y="634"/>
                  </a:lnTo>
                  <a:lnTo>
                    <a:pt x="1173" y="624"/>
                  </a:lnTo>
                  <a:lnTo>
                    <a:pt x="1158" y="613"/>
                  </a:lnTo>
                  <a:lnTo>
                    <a:pt x="1143" y="601"/>
                  </a:lnTo>
                  <a:lnTo>
                    <a:pt x="1128" y="589"/>
                  </a:lnTo>
                  <a:lnTo>
                    <a:pt x="1114" y="575"/>
                  </a:lnTo>
                  <a:lnTo>
                    <a:pt x="1114" y="575"/>
                  </a:lnTo>
                  <a:lnTo>
                    <a:pt x="1101" y="562"/>
                  </a:lnTo>
                  <a:lnTo>
                    <a:pt x="1088" y="548"/>
                  </a:lnTo>
                  <a:lnTo>
                    <a:pt x="1062" y="519"/>
                  </a:lnTo>
                  <a:lnTo>
                    <a:pt x="1038" y="489"/>
                  </a:lnTo>
                  <a:lnTo>
                    <a:pt x="1014" y="459"/>
                  </a:lnTo>
                  <a:lnTo>
                    <a:pt x="1014" y="459"/>
                  </a:lnTo>
                  <a:lnTo>
                    <a:pt x="998" y="440"/>
                  </a:lnTo>
                  <a:lnTo>
                    <a:pt x="982" y="422"/>
                  </a:lnTo>
                  <a:lnTo>
                    <a:pt x="964" y="405"/>
                  </a:lnTo>
                  <a:lnTo>
                    <a:pt x="954" y="397"/>
                  </a:lnTo>
                  <a:lnTo>
                    <a:pt x="945" y="389"/>
                  </a:lnTo>
                  <a:lnTo>
                    <a:pt x="945" y="389"/>
                  </a:lnTo>
                  <a:lnTo>
                    <a:pt x="934" y="382"/>
                  </a:lnTo>
                  <a:lnTo>
                    <a:pt x="923" y="377"/>
                  </a:lnTo>
                  <a:lnTo>
                    <a:pt x="911" y="372"/>
                  </a:lnTo>
                  <a:lnTo>
                    <a:pt x="899" y="369"/>
                  </a:lnTo>
                  <a:lnTo>
                    <a:pt x="888" y="366"/>
                  </a:lnTo>
                  <a:lnTo>
                    <a:pt x="876" y="365"/>
                  </a:lnTo>
                  <a:lnTo>
                    <a:pt x="863" y="366"/>
                  </a:lnTo>
                  <a:lnTo>
                    <a:pt x="851" y="367"/>
                  </a:lnTo>
                  <a:lnTo>
                    <a:pt x="851" y="367"/>
                  </a:lnTo>
                  <a:lnTo>
                    <a:pt x="845" y="369"/>
                  </a:lnTo>
                  <a:lnTo>
                    <a:pt x="840" y="371"/>
                  </a:lnTo>
                  <a:lnTo>
                    <a:pt x="835" y="374"/>
                  </a:lnTo>
                  <a:lnTo>
                    <a:pt x="832" y="379"/>
                  </a:lnTo>
                  <a:lnTo>
                    <a:pt x="789" y="368"/>
                  </a:lnTo>
                  <a:lnTo>
                    <a:pt x="789" y="368"/>
                  </a:lnTo>
                  <a:lnTo>
                    <a:pt x="779" y="363"/>
                  </a:lnTo>
                  <a:lnTo>
                    <a:pt x="768" y="359"/>
                  </a:lnTo>
                  <a:lnTo>
                    <a:pt x="756" y="357"/>
                  </a:lnTo>
                  <a:lnTo>
                    <a:pt x="745" y="355"/>
                  </a:lnTo>
                  <a:lnTo>
                    <a:pt x="734" y="355"/>
                  </a:lnTo>
                  <a:lnTo>
                    <a:pt x="722" y="356"/>
                  </a:lnTo>
                  <a:lnTo>
                    <a:pt x="710" y="358"/>
                  </a:lnTo>
                  <a:lnTo>
                    <a:pt x="699" y="362"/>
                  </a:lnTo>
                  <a:lnTo>
                    <a:pt x="699" y="362"/>
                  </a:lnTo>
                  <a:lnTo>
                    <a:pt x="691" y="365"/>
                  </a:lnTo>
                  <a:lnTo>
                    <a:pt x="682" y="369"/>
                  </a:lnTo>
                  <a:lnTo>
                    <a:pt x="675" y="374"/>
                  </a:lnTo>
                  <a:lnTo>
                    <a:pt x="667" y="380"/>
                  </a:lnTo>
                  <a:lnTo>
                    <a:pt x="652" y="392"/>
                  </a:lnTo>
                  <a:lnTo>
                    <a:pt x="640" y="407"/>
                  </a:lnTo>
                  <a:lnTo>
                    <a:pt x="628" y="422"/>
                  </a:lnTo>
                  <a:lnTo>
                    <a:pt x="618" y="438"/>
                  </a:lnTo>
                  <a:lnTo>
                    <a:pt x="596" y="472"/>
                  </a:lnTo>
                  <a:lnTo>
                    <a:pt x="596" y="472"/>
                  </a:lnTo>
                  <a:lnTo>
                    <a:pt x="577" y="504"/>
                  </a:lnTo>
                  <a:lnTo>
                    <a:pt x="556" y="534"/>
                  </a:lnTo>
                  <a:lnTo>
                    <a:pt x="536" y="565"/>
                  </a:lnTo>
                  <a:lnTo>
                    <a:pt x="515" y="596"/>
                  </a:lnTo>
                  <a:lnTo>
                    <a:pt x="492" y="625"/>
                  </a:lnTo>
                  <a:lnTo>
                    <a:pt x="469" y="654"/>
                  </a:lnTo>
                  <a:lnTo>
                    <a:pt x="444" y="683"/>
                  </a:lnTo>
                  <a:lnTo>
                    <a:pt x="420" y="710"/>
                  </a:lnTo>
                  <a:lnTo>
                    <a:pt x="428" y="733"/>
                  </a:lnTo>
                  <a:lnTo>
                    <a:pt x="428" y="733"/>
                  </a:lnTo>
                  <a:lnTo>
                    <a:pt x="428" y="740"/>
                  </a:lnTo>
                  <a:lnTo>
                    <a:pt x="429" y="746"/>
                  </a:lnTo>
                  <a:lnTo>
                    <a:pt x="432" y="759"/>
                  </a:lnTo>
                  <a:lnTo>
                    <a:pt x="437" y="771"/>
                  </a:lnTo>
                  <a:lnTo>
                    <a:pt x="442" y="784"/>
                  </a:lnTo>
                  <a:lnTo>
                    <a:pt x="442" y="784"/>
                  </a:lnTo>
                  <a:lnTo>
                    <a:pt x="449" y="802"/>
                  </a:lnTo>
                  <a:lnTo>
                    <a:pt x="457" y="821"/>
                  </a:lnTo>
                  <a:lnTo>
                    <a:pt x="463" y="841"/>
                  </a:lnTo>
                  <a:lnTo>
                    <a:pt x="468" y="860"/>
                  </a:lnTo>
                  <a:lnTo>
                    <a:pt x="473" y="881"/>
                  </a:lnTo>
                  <a:lnTo>
                    <a:pt x="477" y="900"/>
                  </a:lnTo>
                  <a:lnTo>
                    <a:pt x="480" y="921"/>
                  </a:lnTo>
                  <a:lnTo>
                    <a:pt x="483" y="941"/>
                  </a:lnTo>
                  <a:lnTo>
                    <a:pt x="503" y="975"/>
                  </a:lnTo>
                  <a:lnTo>
                    <a:pt x="503" y="975"/>
                  </a:lnTo>
                  <a:lnTo>
                    <a:pt x="502" y="990"/>
                  </a:lnTo>
                  <a:lnTo>
                    <a:pt x="504" y="1006"/>
                  </a:lnTo>
                  <a:lnTo>
                    <a:pt x="507" y="1022"/>
                  </a:lnTo>
                  <a:lnTo>
                    <a:pt x="510" y="1038"/>
                  </a:lnTo>
                  <a:lnTo>
                    <a:pt x="515" y="1053"/>
                  </a:lnTo>
                  <a:lnTo>
                    <a:pt x="521" y="1068"/>
                  </a:lnTo>
                  <a:lnTo>
                    <a:pt x="528" y="1082"/>
                  </a:lnTo>
                  <a:lnTo>
                    <a:pt x="537" y="1096"/>
                  </a:lnTo>
                  <a:lnTo>
                    <a:pt x="537" y="1096"/>
                  </a:lnTo>
                  <a:lnTo>
                    <a:pt x="549" y="1113"/>
                  </a:lnTo>
                  <a:lnTo>
                    <a:pt x="563" y="1128"/>
                  </a:lnTo>
                  <a:lnTo>
                    <a:pt x="578" y="1142"/>
                  </a:lnTo>
                  <a:lnTo>
                    <a:pt x="593" y="1156"/>
                  </a:lnTo>
                  <a:lnTo>
                    <a:pt x="571" y="1178"/>
                  </a:lnTo>
                  <a:lnTo>
                    <a:pt x="571" y="1178"/>
                  </a:lnTo>
                  <a:lnTo>
                    <a:pt x="568" y="1178"/>
                  </a:lnTo>
                  <a:lnTo>
                    <a:pt x="566" y="1178"/>
                  </a:lnTo>
                  <a:lnTo>
                    <a:pt x="561" y="1181"/>
                  </a:lnTo>
                  <a:lnTo>
                    <a:pt x="557" y="1185"/>
                  </a:lnTo>
                  <a:lnTo>
                    <a:pt x="553" y="1190"/>
                  </a:lnTo>
                  <a:lnTo>
                    <a:pt x="553" y="1190"/>
                  </a:lnTo>
                  <a:lnTo>
                    <a:pt x="545" y="1205"/>
                  </a:lnTo>
                  <a:lnTo>
                    <a:pt x="537" y="1222"/>
                  </a:lnTo>
                  <a:lnTo>
                    <a:pt x="529" y="1239"/>
                  </a:lnTo>
                  <a:lnTo>
                    <a:pt x="523" y="1256"/>
                  </a:lnTo>
                  <a:lnTo>
                    <a:pt x="517" y="1273"/>
                  </a:lnTo>
                  <a:lnTo>
                    <a:pt x="512" y="1290"/>
                  </a:lnTo>
                  <a:lnTo>
                    <a:pt x="507" y="1308"/>
                  </a:lnTo>
                  <a:lnTo>
                    <a:pt x="503" y="1326"/>
                  </a:lnTo>
                  <a:lnTo>
                    <a:pt x="453" y="1358"/>
                  </a:lnTo>
                  <a:lnTo>
                    <a:pt x="453" y="1358"/>
                  </a:lnTo>
                  <a:lnTo>
                    <a:pt x="404" y="1386"/>
                  </a:lnTo>
                  <a:lnTo>
                    <a:pt x="352" y="1412"/>
                  </a:lnTo>
                  <a:lnTo>
                    <a:pt x="300" y="1437"/>
                  </a:lnTo>
                  <a:lnTo>
                    <a:pt x="248" y="1461"/>
                  </a:lnTo>
                  <a:lnTo>
                    <a:pt x="143" y="1509"/>
                  </a:lnTo>
                  <a:lnTo>
                    <a:pt x="90" y="1534"/>
                  </a:lnTo>
                  <a:lnTo>
                    <a:pt x="40" y="1560"/>
                  </a:lnTo>
                  <a:lnTo>
                    <a:pt x="40" y="1560"/>
                  </a:lnTo>
                  <a:lnTo>
                    <a:pt x="9" y="1576"/>
                  </a:lnTo>
                  <a:lnTo>
                    <a:pt x="9" y="1576"/>
                  </a:lnTo>
                  <a:lnTo>
                    <a:pt x="6" y="1578"/>
                  </a:lnTo>
                  <a:lnTo>
                    <a:pt x="6" y="1578"/>
                  </a:lnTo>
                  <a:lnTo>
                    <a:pt x="2" y="1580"/>
                  </a:lnTo>
                  <a:lnTo>
                    <a:pt x="2" y="1553"/>
                  </a:lnTo>
                  <a:lnTo>
                    <a:pt x="2" y="1553"/>
                  </a:lnTo>
                  <a:lnTo>
                    <a:pt x="3" y="1545"/>
                  </a:lnTo>
                  <a:lnTo>
                    <a:pt x="3" y="1536"/>
                  </a:lnTo>
                  <a:lnTo>
                    <a:pt x="2" y="1527"/>
                  </a:lnTo>
                  <a:lnTo>
                    <a:pt x="0" y="1519"/>
                  </a:lnTo>
                  <a:lnTo>
                    <a:pt x="2" y="1494"/>
                  </a:lnTo>
                  <a:lnTo>
                    <a:pt x="2" y="1494"/>
                  </a:lnTo>
                  <a:lnTo>
                    <a:pt x="6" y="1454"/>
                  </a:lnTo>
                  <a:lnTo>
                    <a:pt x="11" y="1413"/>
                  </a:lnTo>
                  <a:lnTo>
                    <a:pt x="17" y="1373"/>
                  </a:lnTo>
                  <a:lnTo>
                    <a:pt x="24" y="1333"/>
                  </a:lnTo>
                  <a:lnTo>
                    <a:pt x="31" y="1293"/>
                  </a:lnTo>
                  <a:lnTo>
                    <a:pt x="41" y="1253"/>
                  </a:lnTo>
                  <a:lnTo>
                    <a:pt x="50" y="1215"/>
                  </a:lnTo>
                  <a:lnTo>
                    <a:pt x="60" y="1175"/>
                  </a:lnTo>
                  <a:lnTo>
                    <a:pt x="60" y="1175"/>
                  </a:lnTo>
                  <a:lnTo>
                    <a:pt x="66" y="1154"/>
                  </a:lnTo>
                  <a:lnTo>
                    <a:pt x="72" y="1133"/>
                  </a:lnTo>
                  <a:lnTo>
                    <a:pt x="80" y="1113"/>
                  </a:lnTo>
                  <a:lnTo>
                    <a:pt x="89" y="1093"/>
                  </a:lnTo>
                  <a:lnTo>
                    <a:pt x="89" y="1093"/>
                  </a:lnTo>
                  <a:lnTo>
                    <a:pt x="97" y="1079"/>
                  </a:lnTo>
                  <a:lnTo>
                    <a:pt x="106" y="1065"/>
                  </a:lnTo>
                  <a:lnTo>
                    <a:pt x="115" y="1051"/>
                  </a:lnTo>
                  <a:lnTo>
                    <a:pt x="124" y="1038"/>
                  </a:lnTo>
                  <a:lnTo>
                    <a:pt x="146" y="1011"/>
                  </a:lnTo>
                  <a:lnTo>
                    <a:pt x="167" y="987"/>
                  </a:lnTo>
                  <a:lnTo>
                    <a:pt x="167" y="987"/>
                  </a:lnTo>
                  <a:lnTo>
                    <a:pt x="210" y="940"/>
                  </a:lnTo>
                  <a:lnTo>
                    <a:pt x="230" y="916"/>
                  </a:lnTo>
                  <a:lnTo>
                    <a:pt x="250" y="892"/>
                  </a:lnTo>
                  <a:lnTo>
                    <a:pt x="268" y="866"/>
                  </a:lnTo>
                  <a:lnTo>
                    <a:pt x="276" y="853"/>
                  </a:lnTo>
                  <a:lnTo>
                    <a:pt x="284" y="840"/>
                  </a:lnTo>
                  <a:lnTo>
                    <a:pt x="291" y="827"/>
                  </a:lnTo>
                  <a:lnTo>
                    <a:pt x="299" y="812"/>
                  </a:lnTo>
                  <a:lnTo>
                    <a:pt x="304" y="798"/>
                  </a:lnTo>
                  <a:lnTo>
                    <a:pt x="309" y="783"/>
                  </a:lnTo>
                  <a:lnTo>
                    <a:pt x="323" y="724"/>
                  </a:lnTo>
                  <a:lnTo>
                    <a:pt x="323" y="724"/>
                  </a:lnTo>
                  <a:lnTo>
                    <a:pt x="324" y="694"/>
                  </a:lnTo>
                  <a:lnTo>
                    <a:pt x="324" y="662"/>
                  </a:lnTo>
                  <a:lnTo>
                    <a:pt x="323" y="601"/>
                  </a:lnTo>
                  <a:lnTo>
                    <a:pt x="323" y="539"/>
                  </a:lnTo>
                  <a:lnTo>
                    <a:pt x="323" y="508"/>
                  </a:lnTo>
                  <a:lnTo>
                    <a:pt x="325" y="476"/>
                  </a:lnTo>
                  <a:lnTo>
                    <a:pt x="325" y="476"/>
                  </a:lnTo>
                  <a:lnTo>
                    <a:pt x="327" y="446"/>
                  </a:lnTo>
                  <a:lnTo>
                    <a:pt x="331" y="415"/>
                  </a:lnTo>
                  <a:lnTo>
                    <a:pt x="337" y="384"/>
                  </a:lnTo>
                  <a:lnTo>
                    <a:pt x="345" y="354"/>
                  </a:lnTo>
                  <a:lnTo>
                    <a:pt x="356" y="325"/>
                  </a:lnTo>
                  <a:lnTo>
                    <a:pt x="361" y="311"/>
                  </a:lnTo>
                  <a:lnTo>
                    <a:pt x="367" y="296"/>
                  </a:lnTo>
                  <a:lnTo>
                    <a:pt x="374" y="283"/>
                  </a:lnTo>
                  <a:lnTo>
                    <a:pt x="382" y="270"/>
                  </a:lnTo>
                  <a:lnTo>
                    <a:pt x="390" y="257"/>
                  </a:lnTo>
                  <a:lnTo>
                    <a:pt x="399" y="244"/>
                  </a:lnTo>
                  <a:lnTo>
                    <a:pt x="399" y="244"/>
                  </a:lnTo>
                  <a:lnTo>
                    <a:pt x="412" y="229"/>
                  </a:lnTo>
                  <a:lnTo>
                    <a:pt x="425" y="215"/>
                  </a:lnTo>
                  <a:lnTo>
                    <a:pt x="439" y="200"/>
                  </a:lnTo>
                  <a:lnTo>
                    <a:pt x="453" y="187"/>
                  </a:lnTo>
                  <a:lnTo>
                    <a:pt x="469" y="175"/>
                  </a:lnTo>
                  <a:lnTo>
                    <a:pt x="484" y="163"/>
                  </a:lnTo>
                  <a:lnTo>
                    <a:pt x="517" y="139"/>
                  </a:lnTo>
                  <a:lnTo>
                    <a:pt x="517" y="139"/>
                  </a:lnTo>
                  <a:lnTo>
                    <a:pt x="548" y="117"/>
                  </a:lnTo>
                  <a:lnTo>
                    <a:pt x="580" y="96"/>
                  </a:lnTo>
                  <a:lnTo>
                    <a:pt x="596" y="86"/>
                  </a:lnTo>
                  <a:lnTo>
                    <a:pt x="614" y="77"/>
                  </a:lnTo>
                  <a:lnTo>
                    <a:pt x="631" y="68"/>
                  </a:lnTo>
                  <a:lnTo>
                    <a:pt x="648" y="59"/>
                  </a:lnTo>
                  <a:lnTo>
                    <a:pt x="648" y="59"/>
                  </a:lnTo>
                  <a:lnTo>
                    <a:pt x="666" y="52"/>
                  </a:lnTo>
                  <a:lnTo>
                    <a:pt x="684" y="46"/>
                  </a:lnTo>
                  <a:lnTo>
                    <a:pt x="702" y="41"/>
                  </a:lnTo>
                  <a:lnTo>
                    <a:pt x="722" y="37"/>
                  </a:lnTo>
                  <a:lnTo>
                    <a:pt x="740" y="34"/>
                  </a:lnTo>
                  <a:lnTo>
                    <a:pt x="759" y="33"/>
                  </a:lnTo>
                  <a:lnTo>
                    <a:pt x="779" y="33"/>
                  </a:lnTo>
                  <a:lnTo>
                    <a:pt x="798" y="35"/>
                  </a:lnTo>
                  <a:lnTo>
                    <a:pt x="852" y="22"/>
                  </a:lnTo>
                  <a:lnTo>
                    <a:pt x="852" y="22"/>
                  </a:lnTo>
                  <a:lnTo>
                    <a:pt x="865" y="17"/>
                  </a:lnTo>
                  <a:lnTo>
                    <a:pt x="880" y="11"/>
                  </a:lnTo>
                  <a:lnTo>
                    <a:pt x="894" y="8"/>
                  </a:lnTo>
                  <a:lnTo>
                    <a:pt x="908" y="5"/>
                  </a:lnTo>
                  <a:lnTo>
                    <a:pt x="923" y="3"/>
                  </a:lnTo>
                  <a:lnTo>
                    <a:pt x="938" y="1"/>
                  </a:lnTo>
                  <a:lnTo>
                    <a:pt x="952" y="0"/>
                  </a:lnTo>
                  <a:lnTo>
                    <a:pt x="966" y="0"/>
                  </a:lnTo>
                  <a:lnTo>
                    <a:pt x="982" y="0"/>
                  </a:lnTo>
                  <a:lnTo>
                    <a:pt x="996" y="1"/>
                  </a:lnTo>
                  <a:lnTo>
                    <a:pt x="1010" y="3"/>
                  </a:lnTo>
                  <a:lnTo>
                    <a:pt x="1026" y="6"/>
                  </a:lnTo>
                  <a:lnTo>
                    <a:pt x="1040" y="9"/>
                  </a:lnTo>
                  <a:lnTo>
                    <a:pt x="1054" y="14"/>
                  </a:lnTo>
                  <a:lnTo>
                    <a:pt x="1067" y="18"/>
                  </a:lnTo>
                  <a:lnTo>
                    <a:pt x="1082" y="23"/>
                  </a:lnTo>
                  <a:lnTo>
                    <a:pt x="1082" y="23"/>
                  </a:lnTo>
                  <a:lnTo>
                    <a:pt x="1102" y="32"/>
                  </a:lnTo>
                  <a:lnTo>
                    <a:pt x="1121" y="42"/>
                  </a:lnTo>
                  <a:lnTo>
                    <a:pt x="1141" y="53"/>
                  </a:lnTo>
                  <a:lnTo>
                    <a:pt x="1160" y="66"/>
                  </a:lnTo>
                  <a:lnTo>
                    <a:pt x="1160" y="66"/>
                  </a:lnTo>
                  <a:lnTo>
                    <a:pt x="1184" y="81"/>
                  </a:lnTo>
                  <a:lnTo>
                    <a:pt x="1206" y="97"/>
                  </a:lnTo>
                  <a:lnTo>
                    <a:pt x="1228" y="115"/>
                  </a:lnTo>
                  <a:lnTo>
                    <a:pt x="1250" y="133"/>
                  </a:lnTo>
                  <a:lnTo>
                    <a:pt x="1250" y="133"/>
                  </a:lnTo>
                  <a:lnTo>
                    <a:pt x="1269" y="151"/>
                  </a:lnTo>
                  <a:lnTo>
                    <a:pt x="1287" y="171"/>
                  </a:lnTo>
                  <a:lnTo>
                    <a:pt x="1303" y="190"/>
                  </a:lnTo>
                  <a:lnTo>
                    <a:pt x="1319" y="211"/>
                  </a:lnTo>
                  <a:lnTo>
                    <a:pt x="1333" y="232"/>
                  </a:lnTo>
                  <a:lnTo>
                    <a:pt x="1347" y="254"/>
                  </a:lnTo>
                  <a:lnTo>
                    <a:pt x="1360" y="276"/>
                  </a:lnTo>
                  <a:lnTo>
                    <a:pt x="1372" y="300"/>
                  </a:lnTo>
                  <a:lnTo>
                    <a:pt x="1383" y="323"/>
                  </a:lnTo>
                  <a:lnTo>
                    <a:pt x="1394" y="346"/>
                  </a:lnTo>
                  <a:lnTo>
                    <a:pt x="1403" y="371"/>
                  </a:lnTo>
                  <a:lnTo>
                    <a:pt x="1412" y="396"/>
                  </a:lnTo>
                  <a:lnTo>
                    <a:pt x="1420" y="420"/>
                  </a:lnTo>
                  <a:lnTo>
                    <a:pt x="1427" y="446"/>
                  </a:lnTo>
                  <a:lnTo>
                    <a:pt x="1433" y="471"/>
                  </a:lnTo>
                  <a:lnTo>
                    <a:pt x="1439" y="497"/>
                  </a:lnTo>
                  <a:lnTo>
                    <a:pt x="1439" y="497"/>
                  </a:lnTo>
                  <a:lnTo>
                    <a:pt x="1446" y="524"/>
                  </a:lnTo>
                  <a:lnTo>
                    <a:pt x="1451" y="552"/>
                  </a:lnTo>
                  <a:lnTo>
                    <a:pt x="1456" y="579"/>
                  </a:lnTo>
                  <a:lnTo>
                    <a:pt x="1460" y="608"/>
                  </a:lnTo>
                  <a:lnTo>
                    <a:pt x="1463" y="636"/>
                  </a:lnTo>
                  <a:lnTo>
                    <a:pt x="1466" y="664"/>
                  </a:lnTo>
                  <a:lnTo>
                    <a:pt x="1468" y="692"/>
                  </a:lnTo>
                  <a:lnTo>
                    <a:pt x="1469" y="720"/>
                  </a:lnTo>
                  <a:lnTo>
                    <a:pt x="1501" y="745"/>
                  </a:lnTo>
                  <a:lnTo>
                    <a:pt x="1501" y="745"/>
                  </a:lnTo>
                  <a:lnTo>
                    <a:pt x="1568" y="805"/>
                  </a:lnTo>
                  <a:lnTo>
                    <a:pt x="1601" y="836"/>
                  </a:lnTo>
                  <a:lnTo>
                    <a:pt x="1633" y="867"/>
                  </a:lnTo>
                  <a:lnTo>
                    <a:pt x="1664" y="900"/>
                  </a:lnTo>
                  <a:lnTo>
                    <a:pt x="1693" y="934"/>
                  </a:lnTo>
                  <a:lnTo>
                    <a:pt x="1722" y="969"/>
                  </a:lnTo>
                  <a:lnTo>
                    <a:pt x="1735" y="987"/>
                  </a:lnTo>
                  <a:lnTo>
                    <a:pt x="1748" y="1005"/>
                  </a:lnTo>
                  <a:lnTo>
                    <a:pt x="1748" y="1005"/>
                  </a:lnTo>
                  <a:lnTo>
                    <a:pt x="1762" y="1026"/>
                  </a:lnTo>
                  <a:lnTo>
                    <a:pt x="1774" y="1047"/>
                  </a:lnTo>
                  <a:lnTo>
                    <a:pt x="1786" y="1070"/>
                  </a:lnTo>
                  <a:lnTo>
                    <a:pt x="1795" y="1092"/>
                  </a:lnTo>
                  <a:lnTo>
                    <a:pt x="1795" y="1092"/>
                  </a:lnTo>
                  <a:lnTo>
                    <a:pt x="1801" y="1110"/>
                  </a:lnTo>
                  <a:lnTo>
                    <a:pt x="1808" y="1129"/>
                  </a:lnTo>
                  <a:lnTo>
                    <a:pt x="1812" y="1147"/>
                  </a:lnTo>
                  <a:lnTo>
                    <a:pt x="1815" y="1166"/>
                  </a:lnTo>
                  <a:lnTo>
                    <a:pt x="1818" y="1185"/>
                  </a:lnTo>
                  <a:lnTo>
                    <a:pt x="1820" y="1203"/>
                  </a:lnTo>
                  <a:lnTo>
                    <a:pt x="1823" y="1242"/>
                  </a:lnTo>
                  <a:lnTo>
                    <a:pt x="1823" y="1242"/>
                  </a:lnTo>
                  <a:lnTo>
                    <a:pt x="1825" y="1288"/>
                  </a:lnTo>
                  <a:lnTo>
                    <a:pt x="1826" y="1335"/>
                  </a:lnTo>
                  <a:lnTo>
                    <a:pt x="1825" y="1381"/>
                  </a:lnTo>
                  <a:lnTo>
                    <a:pt x="1822" y="1427"/>
                  </a:lnTo>
                  <a:lnTo>
                    <a:pt x="1820" y="1429"/>
                  </a:lnTo>
                  <a:lnTo>
                    <a:pt x="1820" y="1429"/>
                  </a:lnTo>
                  <a:lnTo>
                    <a:pt x="1806" y="1420"/>
                  </a:lnTo>
                  <a:lnTo>
                    <a:pt x="1791" y="1412"/>
                  </a:lnTo>
                  <a:lnTo>
                    <a:pt x="1777" y="1404"/>
                  </a:lnTo>
                  <a:lnTo>
                    <a:pt x="1763" y="1395"/>
                  </a:lnTo>
                  <a:lnTo>
                    <a:pt x="1747" y="1388"/>
                  </a:lnTo>
                  <a:lnTo>
                    <a:pt x="1732" y="1382"/>
                  </a:lnTo>
                  <a:lnTo>
                    <a:pt x="1702" y="1371"/>
                  </a:lnTo>
                  <a:lnTo>
                    <a:pt x="1669" y="1362"/>
                  </a:lnTo>
                  <a:lnTo>
                    <a:pt x="1636" y="1355"/>
                  </a:lnTo>
                  <a:lnTo>
                    <a:pt x="1604" y="1351"/>
                  </a:lnTo>
                  <a:lnTo>
                    <a:pt x="1570" y="1347"/>
                  </a:lnTo>
                  <a:lnTo>
                    <a:pt x="1537" y="1345"/>
                  </a:lnTo>
                  <a:lnTo>
                    <a:pt x="1537" y="1345"/>
                  </a:lnTo>
                  <a:lnTo>
                    <a:pt x="1452" y="1295"/>
                  </a:lnTo>
                  <a:lnTo>
                    <a:pt x="1452" y="1295"/>
                  </a:lnTo>
                  <a:lnTo>
                    <a:pt x="1421" y="1276"/>
                  </a:lnTo>
                  <a:lnTo>
                    <a:pt x="1406" y="1267"/>
                  </a:lnTo>
                  <a:lnTo>
                    <a:pt x="1392" y="1256"/>
                  </a:lnTo>
                  <a:lnTo>
                    <a:pt x="1392" y="1256"/>
                  </a:lnTo>
                  <a:lnTo>
                    <a:pt x="1382" y="1246"/>
                  </a:lnTo>
                  <a:lnTo>
                    <a:pt x="1373" y="1236"/>
                  </a:lnTo>
                  <a:lnTo>
                    <a:pt x="1366" y="1225"/>
                  </a:lnTo>
                  <a:lnTo>
                    <a:pt x="1361" y="1214"/>
                  </a:lnTo>
                  <a:lnTo>
                    <a:pt x="1361" y="1214"/>
                  </a:lnTo>
                  <a:lnTo>
                    <a:pt x="1358" y="1203"/>
                  </a:lnTo>
                  <a:lnTo>
                    <a:pt x="1348" y="1190"/>
                  </a:lnTo>
                  <a:lnTo>
                    <a:pt x="1348" y="1190"/>
                  </a:lnTo>
                  <a:lnTo>
                    <a:pt x="1279" y="1104"/>
                  </a:lnTo>
                  <a:lnTo>
                    <a:pt x="1279" y="1104"/>
                  </a:lnTo>
                  <a:lnTo>
                    <a:pt x="1272" y="1095"/>
                  </a:lnTo>
                  <a:lnTo>
                    <a:pt x="1264" y="1086"/>
                  </a:lnTo>
                  <a:lnTo>
                    <a:pt x="1255" y="1079"/>
                  </a:lnTo>
                  <a:lnTo>
                    <a:pt x="1250" y="1076"/>
                  </a:lnTo>
                  <a:lnTo>
                    <a:pt x="1245" y="1074"/>
                  </a:lnTo>
                  <a:lnTo>
                    <a:pt x="1213" y="1067"/>
                  </a:lnTo>
                  <a:lnTo>
                    <a:pt x="1213" y="1067"/>
                  </a:lnTo>
                  <a:lnTo>
                    <a:pt x="1224" y="1022"/>
                  </a:lnTo>
                  <a:lnTo>
                    <a:pt x="1236" y="976"/>
                  </a:lnTo>
                  <a:lnTo>
                    <a:pt x="1245" y="930"/>
                  </a:lnTo>
                  <a:lnTo>
                    <a:pt x="1252" y="883"/>
                  </a:lnTo>
                  <a:lnTo>
                    <a:pt x="1281" y="846"/>
                  </a:lnTo>
                  <a:lnTo>
                    <a:pt x="1281" y="846"/>
                  </a:lnTo>
                  <a:lnTo>
                    <a:pt x="1283" y="850"/>
                  </a:lnTo>
                  <a:lnTo>
                    <a:pt x="1287" y="853"/>
                  </a:lnTo>
                  <a:lnTo>
                    <a:pt x="1290" y="856"/>
                  </a:lnTo>
                  <a:lnTo>
                    <a:pt x="1295" y="857"/>
                  </a:lnTo>
                  <a:lnTo>
                    <a:pt x="1299" y="858"/>
                  </a:lnTo>
                  <a:lnTo>
                    <a:pt x="1304" y="858"/>
                  </a:lnTo>
                  <a:lnTo>
                    <a:pt x="1308" y="857"/>
                  </a:lnTo>
                  <a:lnTo>
                    <a:pt x="1313" y="855"/>
                  </a:lnTo>
                  <a:lnTo>
                    <a:pt x="1313" y="855"/>
                  </a:lnTo>
                  <a:lnTo>
                    <a:pt x="1316" y="852"/>
                  </a:lnTo>
                  <a:lnTo>
                    <a:pt x="1320" y="849"/>
                  </a:lnTo>
                  <a:lnTo>
                    <a:pt x="1326" y="842"/>
                  </a:lnTo>
                  <a:lnTo>
                    <a:pt x="1330" y="834"/>
                  </a:lnTo>
                  <a:lnTo>
                    <a:pt x="1333" y="825"/>
                  </a:lnTo>
                  <a:lnTo>
                    <a:pt x="1333" y="825"/>
                  </a:lnTo>
                  <a:lnTo>
                    <a:pt x="1339" y="811"/>
                  </a:lnTo>
                  <a:lnTo>
                    <a:pt x="1342" y="798"/>
                  </a:lnTo>
                  <a:lnTo>
                    <a:pt x="1344" y="784"/>
                  </a:lnTo>
                  <a:lnTo>
                    <a:pt x="1345" y="769"/>
                  </a:lnTo>
                  <a:lnTo>
                    <a:pt x="1345" y="755"/>
                  </a:lnTo>
                  <a:lnTo>
                    <a:pt x="1344" y="742"/>
                  </a:lnTo>
                  <a:lnTo>
                    <a:pt x="1342" y="727"/>
                  </a:lnTo>
                  <a:lnTo>
                    <a:pt x="1339" y="713"/>
                  </a:lnTo>
                  <a:lnTo>
                    <a:pt x="1339" y="713"/>
                  </a:lnTo>
                  <a:lnTo>
                    <a:pt x="1337" y="708"/>
                  </a:lnTo>
                  <a:lnTo>
                    <a:pt x="1334" y="703"/>
                  </a:lnTo>
                  <a:lnTo>
                    <a:pt x="1331" y="699"/>
                  </a:lnTo>
                  <a:lnTo>
                    <a:pt x="1327" y="695"/>
                  </a:lnTo>
                  <a:lnTo>
                    <a:pt x="1327" y="695"/>
                  </a:lnTo>
                  <a:lnTo>
                    <a:pt x="1323" y="693"/>
                  </a:lnTo>
                  <a:lnTo>
                    <a:pt x="1317" y="692"/>
                  </a:lnTo>
                  <a:lnTo>
                    <a:pt x="1312" y="692"/>
                  </a:lnTo>
                  <a:lnTo>
                    <a:pt x="1307" y="693"/>
                  </a:lnTo>
                  <a:lnTo>
                    <a:pt x="1307" y="693"/>
                  </a:lnTo>
                  <a:lnTo>
                    <a:pt x="1302" y="695"/>
                  </a:lnTo>
                  <a:lnTo>
                    <a:pt x="1297" y="698"/>
                  </a:lnTo>
                  <a:lnTo>
                    <a:pt x="1289" y="7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3" name="Freeform 191">
              <a:extLst>
                <a:ext uri="{FF2B5EF4-FFF2-40B4-BE49-F238E27FC236}">
                  <a16:creationId xmlns:a16="http://schemas.microsoft.com/office/drawing/2014/main" id="{1137508C-A095-86C6-10E9-FE61D5F1D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" y="371"/>
              <a:ext cx="14" cy="31"/>
            </a:xfrm>
            <a:custGeom>
              <a:avLst/>
              <a:gdLst>
                <a:gd name="T0" fmla="*/ 29 w 29"/>
                <a:gd name="T1" fmla="*/ 28 h 61"/>
                <a:gd name="T2" fmla="*/ 29 w 29"/>
                <a:gd name="T3" fmla="*/ 28 h 61"/>
                <a:gd name="T4" fmla="*/ 29 w 29"/>
                <a:gd name="T5" fmla="*/ 40 h 61"/>
                <a:gd name="T6" fmla="*/ 29 w 29"/>
                <a:gd name="T7" fmla="*/ 46 h 61"/>
                <a:gd name="T8" fmla="*/ 28 w 29"/>
                <a:gd name="T9" fmla="*/ 51 h 61"/>
                <a:gd name="T10" fmla="*/ 26 w 29"/>
                <a:gd name="T11" fmla="*/ 55 h 61"/>
                <a:gd name="T12" fmla="*/ 23 w 29"/>
                <a:gd name="T13" fmla="*/ 58 h 61"/>
                <a:gd name="T14" fmla="*/ 21 w 29"/>
                <a:gd name="T15" fmla="*/ 60 h 61"/>
                <a:gd name="T16" fmla="*/ 18 w 29"/>
                <a:gd name="T17" fmla="*/ 61 h 61"/>
                <a:gd name="T18" fmla="*/ 18 w 29"/>
                <a:gd name="T19" fmla="*/ 61 h 61"/>
                <a:gd name="T20" fmla="*/ 15 w 29"/>
                <a:gd name="T21" fmla="*/ 61 h 61"/>
                <a:gd name="T22" fmla="*/ 12 w 29"/>
                <a:gd name="T23" fmla="*/ 59 h 61"/>
                <a:gd name="T24" fmla="*/ 10 w 29"/>
                <a:gd name="T25" fmla="*/ 57 h 61"/>
                <a:gd name="T26" fmla="*/ 7 w 29"/>
                <a:gd name="T27" fmla="*/ 53 h 61"/>
                <a:gd name="T28" fmla="*/ 5 w 29"/>
                <a:gd name="T29" fmla="*/ 49 h 61"/>
                <a:gd name="T30" fmla="*/ 3 w 29"/>
                <a:gd name="T31" fmla="*/ 43 h 61"/>
                <a:gd name="T32" fmla="*/ 0 w 29"/>
                <a:gd name="T33" fmla="*/ 32 h 61"/>
                <a:gd name="T34" fmla="*/ 0 w 29"/>
                <a:gd name="T35" fmla="*/ 32 h 61"/>
                <a:gd name="T36" fmla="*/ 0 w 29"/>
                <a:gd name="T37" fmla="*/ 20 h 61"/>
                <a:gd name="T38" fmla="*/ 0 w 29"/>
                <a:gd name="T39" fmla="*/ 15 h 61"/>
                <a:gd name="T40" fmla="*/ 1 w 29"/>
                <a:gd name="T41" fmla="*/ 10 h 61"/>
                <a:gd name="T42" fmla="*/ 3 w 29"/>
                <a:gd name="T43" fmla="*/ 6 h 61"/>
                <a:gd name="T44" fmla="*/ 5 w 29"/>
                <a:gd name="T45" fmla="*/ 3 h 61"/>
                <a:gd name="T46" fmla="*/ 7 w 29"/>
                <a:gd name="T47" fmla="*/ 1 h 61"/>
                <a:gd name="T48" fmla="*/ 10 w 29"/>
                <a:gd name="T49" fmla="*/ 0 h 61"/>
                <a:gd name="T50" fmla="*/ 10 w 29"/>
                <a:gd name="T51" fmla="*/ 0 h 61"/>
                <a:gd name="T52" fmla="*/ 13 w 29"/>
                <a:gd name="T53" fmla="*/ 0 h 61"/>
                <a:gd name="T54" fmla="*/ 16 w 29"/>
                <a:gd name="T55" fmla="*/ 2 h 61"/>
                <a:gd name="T56" fmla="*/ 18 w 29"/>
                <a:gd name="T57" fmla="*/ 4 h 61"/>
                <a:gd name="T58" fmla="*/ 21 w 29"/>
                <a:gd name="T59" fmla="*/ 8 h 61"/>
                <a:gd name="T60" fmla="*/ 23 w 29"/>
                <a:gd name="T61" fmla="*/ 12 h 61"/>
                <a:gd name="T62" fmla="*/ 26 w 29"/>
                <a:gd name="T63" fmla="*/ 17 h 61"/>
                <a:gd name="T64" fmla="*/ 29 w 29"/>
                <a:gd name="T65" fmla="*/ 28 h 61"/>
                <a:gd name="T66" fmla="*/ 29 w 29"/>
                <a:gd name="T67" fmla="*/ 2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" h="61">
                  <a:moveTo>
                    <a:pt x="29" y="28"/>
                  </a:moveTo>
                  <a:lnTo>
                    <a:pt x="29" y="28"/>
                  </a:lnTo>
                  <a:lnTo>
                    <a:pt x="29" y="40"/>
                  </a:lnTo>
                  <a:lnTo>
                    <a:pt x="29" y="46"/>
                  </a:lnTo>
                  <a:lnTo>
                    <a:pt x="28" y="51"/>
                  </a:lnTo>
                  <a:lnTo>
                    <a:pt x="26" y="55"/>
                  </a:lnTo>
                  <a:lnTo>
                    <a:pt x="23" y="58"/>
                  </a:lnTo>
                  <a:lnTo>
                    <a:pt x="21" y="60"/>
                  </a:lnTo>
                  <a:lnTo>
                    <a:pt x="18" y="61"/>
                  </a:lnTo>
                  <a:lnTo>
                    <a:pt x="18" y="61"/>
                  </a:lnTo>
                  <a:lnTo>
                    <a:pt x="15" y="61"/>
                  </a:lnTo>
                  <a:lnTo>
                    <a:pt x="12" y="59"/>
                  </a:lnTo>
                  <a:lnTo>
                    <a:pt x="10" y="57"/>
                  </a:lnTo>
                  <a:lnTo>
                    <a:pt x="7" y="53"/>
                  </a:lnTo>
                  <a:lnTo>
                    <a:pt x="5" y="49"/>
                  </a:lnTo>
                  <a:lnTo>
                    <a:pt x="3" y="43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1" y="8"/>
                  </a:lnTo>
                  <a:lnTo>
                    <a:pt x="23" y="12"/>
                  </a:lnTo>
                  <a:lnTo>
                    <a:pt x="26" y="17"/>
                  </a:lnTo>
                  <a:lnTo>
                    <a:pt x="29" y="28"/>
                  </a:lnTo>
                  <a:lnTo>
                    <a:pt x="29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4" name="Freeform 192">
              <a:extLst>
                <a:ext uri="{FF2B5EF4-FFF2-40B4-BE49-F238E27FC236}">
                  <a16:creationId xmlns:a16="http://schemas.microsoft.com/office/drawing/2014/main" id="{AD8CB576-2974-99F9-D711-A80F2B8D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8" y="365"/>
              <a:ext cx="14" cy="31"/>
            </a:xfrm>
            <a:custGeom>
              <a:avLst/>
              <a:gdLst>
                <a:gd name="T0" fmla="*/ 28 w 28"/>
                <a:gd name="T1" fmla="*/ 29 h 62"/>
                <a:gd name="T2" fmla="*/ 28 w 28"/>
                <a:gd name="T3" fmla="*/ 29 h 62"/>
                <a:gd name="T4" fmla="*/ 28 w 28"/>
                <a:gd name="T5" fmla="*/ 41 h 62"/>
                <a:gd name="T6" fmla="*/ 28 w 28"/>
                <a:gd name="T7" fmla="*/ 46 h 62"/>
                <a:gd name="T8" fmla="*/ 27 w 28"/>
                <a:gd name="T9" fmla="*/ 51 h 62"/>
                <a:gd name="T10" fmla="*/ 25 w 28"/>
                <a:gd name="T11" fmla="*/ 55 h 62"/>
                <a:gd name="T12" fmla="*/ 23 w 28"/>
                <a:gd name="T13" fmla="*/ 59 h 62"/>
                <a:gd name="T14" fmla="*/ 21 w 28"/>
                <a:gd name="T15" fmla="*/ 61 h 62"/>
                <a:gd name="T16" fmla="*/ 18 w 28"/>
                <a:gd name="T17" fmla="*/ 62 h 62"/>
                <a:gd name="T18" fmla="*/ 18 w 28"/>
                <a:gd name="T19" fmla="*/ 62 h 62"/>
                <a:gd name="T20" fmla="*/ 15 w 28"/>
                <a:gd name="T21" fmla="*/ 62 h 62"/>
                <a:gd name="T22" fmla="*/ 12 w 28"/>
                <a:gd name="T23" fmla="*/ 60 h 62"/>
                <a:gd name="T24" fmla="*/ 10 w 28"/>
                <a:gd name="T25" fmla="*/ 57 h 62"/>
                <a:gd name="T26" fmla="*/ 7 w 28"/>
                <a:gd name="T27" fmla="*/ 53 h 62"/>
                <a:gd name="T28" fmla="*/ 5 w 28"/>
                <a:gd name="T29" fmla="*/ 49 h 62"/>
                <a:gd name="T30" fmla="*/ 3 w 28"/>
                <a:gd name="T31" fmla="*/ 44 h 62"/>
                <a:gd name="T32" fmla="*/ 0 w 28"/>
                <a:gd name="T33" fmla="*/ 33 h 62"/>
                <a:gd name="T34" fmla="*/ 0 w 28"/>
                <a:gd name="T35" fmla="*/ 33 h 62"/>
                <a:gd name="T36" fmla="*/ 0 w 28"/>
                <a:gd name="T37" fmla="*/ 21 h 62"/>
                <a:gd name="T38" fmla="*/ 0 w 28"/>
                <a:gd name="T39" fmla="*/ 16 h 62"/>
                <a:gd name="T40" fmla="*/ 1 w 28"/>
                <a:gd name="T41" fmla="*/ 11 h 62"/>
                <a:gd name="T42" fmla="*/ 3 w 28"/>
                <a:gd name="T43" fmla="*/ 6 h 62"/>
                <a:gd name="T44" fmla="*/ 5 w 28"/>
                <a:gd name="T45" fmla="*/ 3 h 62"/>
                <a:gd name="T46" fmla="*/ 7 w 28"/>
                <a:gd name="T47" fmla="*/ 1 h 62"/>
                <a:gd name="T48" fmla="*/ 10 w 28"/>
                <a:gd name="T49" fmla="*/ 0 h 62"/>
                <a:gd name="T50" fmla="*/ 10 w 28"/>
                <a:gd name="T51" fmla="*/ 0 h 62"/>
                <a:gd name="T52" fmla="*/ 13 w 28"/>
                <a:gd name="T53" fmla="*/ 0 h 62"/>
                <a:gd name="T54" fmla="*/ 16 w 28"/>
                <a:gd name="T55" fmla="*/ 2 h 62"/>
                <a:gd name="T56" fmla="*/ 18 w 28"/>
                <a:gd name="T57" fmla="*/ 4 h 62"/>
                <a:gd name="T58" fmla="*/ 21 w 28"/>
                <a:gd name="T59" fmla="*/ 8 h 62"/>
                <a:gd name="T60" fmla="*/ 23 w 28"/>
                <a:gd name="T61" fmla="*/ 13 h 62"/>
                <a:gd name="T62" fmla="*/ 25 w 28"/>
                <a:gd name="T63" fmla="*/ 18 h 62"/>
                <a:gd name="T64" fmla="*/ 28 w 28"/>
                <a:gd name="T65" fmla="*/ 29 h 62"/>
                <a:gd name="T66" fmla="*/ 28 w 28"/>
                <a:gd name="T67" fmla="*/ 2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" h="62">
                  <a:moveTo>
                    <a:pt x="28" y="29"/>
                  </a:moveTo>
                  <a:lnTo>
                    <a:pt x="28" y="29"/>
                  </a:lnTo>
                  <a:lnTo>
                    <a:pt x="28" y="41"/>
                  </a:lnTo>
                  <a:lnTo>
                    <a:pt x="28" y="46"/>
                  </a:lnTo>
                  <a:lnTo>
                    <a:pt x="27" y="51"/>
                  </a:lnTo>
                  <a:lnTo>
                    <a:pt x="25" y="55"/>
                  </a:lnTo>
                  <a:lnTo>
                    <a:pt x="23" y="59"/>
                  </a:lnTo>
                  <a:lnTo>
                    <a:pt x="21" y="61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15" y="62"/>
                  </a:lnTo>
                  <a:lnTo>
                    <a:pt x="12" y="60"/>
                  </a:lnTo>
                  <a:lnTo>
                    <a:pt x="10" y="57"/>
                  </a:lnTo>
                  <a:lnTo>
                    <a:pt x="7" y="53"/>
                  </a:lnTo>
                  <a:lnTo>
                    <a:pt x="5" y="49"/>
                  </a:lnTo>
                  <a:lnTo>
                    <a:pt x="3" y="44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1" y="8"/>
                  </a:lnTo>
                  <a:lnTo>
                    <a:pt x="23" y="13"/>
                  </a:lnTo>
                  <a:lnTo>
                    <a:pt x="25" y="18"/>
                  </a:lnTo>
                  <a:lnTo>
                    <a:pt x="28" y="29"/>
                  </a:lnTo>
                  <a:lnTo>
                    <a:pt x="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5" name="Freeform 193">
              <a:extLst>
                <a:ext uri="{FF2B5EF4-FFF2-40B4-BE49-F238E27FC236}">
                  <a16:creationId xmlns:a16="http://schemas.microsoft.com/office/drawing/2014/main" id="{4868A667-EA29-15FA-67AC-9453CE74E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6" y="366"/>
              <a:ext cx="34" cy="110"/>
            </a:xfrm>
            <a:custGeom>
              <a:avLst/>
              <a:gdLst>
                <a:gd name="T0" fmla="*/ 0 w 67"/>
                <a:gd name="T1" fmla="*/ 6 h 220"/>
                <a:gd name="T2" fmla="*/ 0 w 67"/>
                <a:gd name="T3" fmla="*/ 6 h 220"/>
                <a:gd name="T4" fmla="*/ 1 w 67"/>
                <a:gd name="T5" fmla="*/ 20 h 220"/>
                <a:gd name="T6" fmla="*/ 4 w 67"/>
                <a:gd name="T7" fmla="*/ 32 h 220"/>
                <a:gd name="T8" fmla="*/ 9 w 67"/>
                <a:gd name="T9" fmla="*/ 45 h 220"/>
                <a:gd name="T10" fmla="*/ 13 w 67"/>
                <a:gd name="T11" fmla="*/ 58 h 220"/>
                <a:gd name="T12" fmla="*/ 13 w 67"/>
                <a:gd name="T13" fmla="*/ 58 h 220"/>
                <a:gd name="T14" fmla="*/ 23 w 67"/>
                <a:gd name="T15" fmla="*/ 82 h 220"/>
                <a:gd name="T16" fmla="*/ 32 w 67"/>
                <a:gd name="T17" fmla="*/ 108 h 220"/>
                <a:gd name="T18" fmla="*/ 32 w 67"/>
                <a:gd name="T19" fmla="*/ 108 h 220"/>
                <a:gd name="T20" fmla="*/ 40 w 67"/>
                <a:gd name="T21" fmla="*/ 134 h 220"/>
                <a:gd name="T22" fmla="*/ 46 w 67"/>
                <a:gd name="T23" fmla="*/ 161 h 220"/>
                <a:gd name="T24" fmla="*/ 51 w 67"/>
                <a:gd name="T25" fmla="*/ 187 h 220"/>
                <a:gd name="T26" fmla="*/ 55 w 67"/>
                <a:gd name="T27" fmla="*/ 214 h 220"/>
                <a:gd name="T28" fmla="*/ 55 w 67"/>
                <a:gd name="T29" fmla="*/ 214 h 220"/>
                <a:gd name="T30" fmla="*/ 56 w 67"/>
                <a:gd name="T31" fmla="*/ 217 h 220"/>
                <a:gd name="T32" fmla="*/ 57 w 67"/>
                <a:gd name="T33" fmla="*/ 219 h 220"/>
                <a:gd name="T34" fmla="*/ 59 w 67"/>
                <a:gd name="T35" fmla="*/ 220 h 220"/>
                <a:gd name="T36" fmla="*/ 62 w 67"/>
                <a:gd name="T37" fmla="*/ 220 h 220"/>
                <a:gd name="T38" fmla="*/ 64 w 67"/>
                <a:gd name="T39" fmla="*/ 220 h 220"/>
                <a:gd name="T40" fmla="*/ 66 w 67"/>
                <a:gd name="T41" fmla="*/ 219 h 220"/>
                <a:gd name="T42" fmla="*/ 67 w 67"/>
                <a:gd name="T43" fmla="*/ 217 h 220"/>
                <a:gd name="T44" fmla="*/ 67 w 67"/>
                <a:gd name="T45" fmla="*/ 214 h 220"/>
                <a:gd name="T46" fmla="*/ 67 w 67"/>
                <a:gd name="T47" fmla="*/ 214 h 220"/>
                <a:gd name="T48" fmla="*/ 63 w 67"/>
                <a:gd name="T49" fmla="*/ 187 h 220"/>
                <a:gd name="T50" fmla="*/ 58 w 67"/>
                <a:gd name="T51" fmla="*/ 161 h 220"/>
                <a:gd name="T52" fmla="*/ 52 w 67"/>
                <a:gd name="T53" fmla="*/ 134 h 220"/>
                <a:gd name="T54" fmla="*/ 45 w 67"/>
                <a:gd name="T55" fmla="*/ 108 h 220"/>
                <a:gd name="T56" fmla="*/ 45 w 67"/>
                <a:gd name="T57" fmla="*/ 108 h 220"/>
                <a:gd name="T58" fmla="*/ 37 w 67"/>
                <a:gd name="T59" fmla="*/ 82 h 220"/>
                <a:gd name="T60" fmla="*/ 26 w 67"/>
                <a:gd name="T61" fmla="*/ 58 h 220"/>
                <a:gd name="T62" fmla="*/ 26 w 67"/>
                <a:gd name="T63" fmla="*/ 58 h 220"/>
                <a:gd name="T64" fmla="*/ 21 w 67"/>
                <a:gd name="T65" fmla="*/ 45 h 220"/>
                <a:gd name="T66" fmla="*/ 17 w 67"/>
                <a:gd name="T67" fmla="*/ 32 h 220"/>
                <a:gd name="T68" fmla="*/ 13 w 67"/>
                <a:gd name="T69" fmla="*/ 20 h 220"/>
                <a:gd name="T70" fmla="*/ 12 w 67"/>
                <a:gd name="T71" fmla="*/ 14 h 220"/>
                <a:gd name="T72" fmla="*/ 12 w 67"/>
                <a:gd name="T73" fmla="*/ 6 h 220"/>
                <a:gd name="T74" fmla="*/ 12 w 67"/>
                <a:gd name="T75" fmla="*/ 6 h 220"/>
                <a:gd name="T76" fmla="*/ 11 w 67"/>
                <a:gd name="T77" fmla="*/ 3 h 220"/>
                <a:gd name="T78" fmla="*/ 10 w 67"/>
                <a:gd name="T79" fmla="*/ 2 h 220"/>
                <a:gd name="T80" fmla="*/ 8 w 67"/>
                <a:gd name="T81" fmla="*/ 1 h 220"/>
                <a:gd name="T82" fmla="*/ 6 w 67"/>
                <a:gd name="T83" fmla="*/ 0 h 220"/>
                <a:gd name="T84" fmla="*/ 3 w 67"/>
                <a:gd name="T85" fmla="*/ 1 h 220"/>
                <a:gd name="T86" fmla="*/ 2 w 67"/>
                <a:gd name="T87" fmla="*/ 2 h 220"/>
                <a:gd name="T88" fmla="*/ 0 w 67"/>
                <a:gd name="T89" fmla="*/ 3 h 220"/>
                <a:gd name="T90" fmla="*/ 0 w 67"/>
                <a:gd name="T91" fmla="*/ 6 h 220"/>
                <a:gd name="T92" fmla="*/ 0 w 67"/>
                <a:gd name="T93" fmla="*/ 6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" h="220">
                  <a:moveTo>
                    <a:pt x="0" y="6"/>
                  </a:moveTo>
                  <a:lnTo>
                    <a:pt x="0" y="6"/>
                  </a:lnTo>
                  <a:lnTo>
                    <a:pt x="1" y="20"/>
                  </a:lnTo>
                  <a:lnTo>
                    <a:pt x="4" y="32"/>
                  </a:lnTo>
                  <a:lnTo>
                    <a:pt x="9" y="45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23" y="82"/>
                  </a:lnTo>
                  <a:lnTo>
                    <a:pt x="32" y="108"/>
                  </a:lnTo>
                  <a:lnTo>
                    <a:pt x="32" y="108"/>
                  </a:lnTo>
                  <a:lnTo>
                    <a:pt x="40" y="134"/>
                  </a:lnTo>
                  <a:lnTo>
                    <a:pt x="46" y="161"/>
                  </a:lnTo>
                  <a:lnTo>
                    <a:pt x="51" y="187"/>
                  </a:lnTo>
                  <a:lnTo>
                    <a:pt x="55" y="214"/>
                  </a:lnTo>
                  <a:lnTo>
                    <a:pt x="55" y="214"/>
                  </a:lnTo>
                  <a:lnTo>
                    <a:pt x="56" y="217"/>
                  </a:lnTo>
                  <a:lnTo>
                    <a:pt x="57" y="219"/>
                  </a:lnTo>
                  <a:lnTo>
                    <a:pt x="59" y="220"/>
                  </a:lnTo>
                  <a:lnTo>
                    <a:pt x="62" y="220"/>
                  </a:lnTo>
                  <a:lnTo>
                    <a:pt x="64" y="220"/>
                  </a:lnTo>
                  <a:lnTo>
                    <a:pt x="66" y="219"/>
                  </a:lnTo>
                  <a:lnTo>
                    <a:pt x="67" y="217"/>
                  </a:lnTo>
                  <a:lnTo>
                    <a:pt x="67" y="214"/>
                  </a:lnTo>
                  <a:lnTo>
                    <a:pt x="67" y="214"/>
                  </a:lnTo>
                  <a:lnTo>
                    <a:pt x="63" y="187"/>
                  </a:lnTo>
                  <a:lnTo>
                    <a:pt x="58" y="161"/>
                  </a:lnTo>
                  <a:lnTo>
                    <a:pt x="52" y="134"/>
                  </a:lnTo>
                  <a:lnTo>
                    <a:pt x="45" y="108"/>
                  </a:lnTo>
                  <a:lnTo>
                    <a:pt x="45" y="108"/>
                  </a:lnTo>
                  <a:lnTo>
                    <a:pt x="37" y="82"/>
                  </a:lnTo>
                  <a:lnTo>
                    <a:pt x="26" y="58"/>
                  </a:lnTo>
                  <a:lnTo>
                    <a:pt x="26" y="58"/>
                  </a:lnTo>
                  <a:lnTo>
                    <a:pt x="21" y="45"/>
                  </a:lnTo>
                  <a:lnTo>
                    <a:pt x="17" y="32"/>
                  </a:lnTo>
                  <a:lnTo>
                    <a:pt x="13" y="20"/>
                  </a:lnTo>
                  <a:lnTo>
                    <a:pt x="12" y="1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6" name="Freeform 194">
              <a:extLst>
                <a:ext uri="{FF2B5EF4-FFF2-40B4-BE49-F238E27FC236}">
                  <a16:creationId xmlns:a16="http://schemas.microsoft.com/office/drawing/2014/main" id="{497F4FBE-7D6F-52CF-C52B-8AB1481EE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" y="441"/>
              <a:ext cx="381" cy="238"/>
            </a:xfrm>
            <a:custGeom>
              <a:avLst/>
              <a:gdLst>
                <a:gd name="T0" fmla="*/ 0 w 761"/>
                <a:gd name="T1" fmla="*/ 112 h 476"/>
                <a:gd name="T2" fmla="*/ 5 w 761"/>
                <a:gd name="T3" fmla="*/ 154 h 476"/>
                <a:gd name="T4" fmla="*/ 19 w 761"/>
                <a:gd name="T5" fmla="*/ 195 h 476"/>
                <a:gd name="T6" fmla="*/ 33 w 761"/>
                <a:gd name="T7" fmla="*/ 220 h 476"/>
                <a:gd name="T8" fmla="*/ 61 w 761"/>
                <a:gd name="T9" fmla="*/ 255 h 476"/>
                <a:gd name="T10" fmla="*/ 104 w 761"/>
                <a:gd name="T11" fmla="*/ 296 h 476"/>
                <a:gd name="T12" fmla="*/ 200 w 761"/>
                <a:gd name="T13" fmla="*/ 377 h 476"/>
                <a:gd name="T14" fmla="*/ 275 w 761"/>
                <a:gd name="T15" fmla="*/ 435 h 476"/>
                <a:gd name="T16" fmla="*/ 299 w 761"/>
                <a:gd name="T17" fmla="*/ 452 h 476"/>
                <a:gd name="T18" fmla="*/ 339 w 761"/>
                <a:gd name="T19" fmla="*/ 470 h 476"/>
                <a:gd name="T20" fmla="*/ 368 w 761"/>
                <a:gd name="T21" fmla="*/ 476 h 476"/>
                <a:gd name="T22" fmla="*/ 412 w 761"/>
                <a:gd name="T23" fmla="*/ 474 h 476"/>
                <a:gd name="T24" fmla="*/ 442 w 761"/>
                <a:gd name="T25" fmla="*/ 467 h 476"/>
                <a:gd name="T26" fmla="*/ 484 w 761"/>
                <a:gd name="T27" fmla="*/ 450 h 476"/>
                <a:gd name="T28" fmla="*/ 522 w 761"/>
                <a:gd name="T29" fmla="*/ 427 h 476"/>
                <a:gd name="T30" fmla="*/ 594 w 761"/>
                <a:gd name="T31" fmla="*/ 379 h 476"/>
                <a:gd name="T32" fmla="*/ 638 w 761"/>
                <a:gd name="T33" fmla="*/ 345 h 476"/>
                <a:gd name="T34" fmla="*/ 666 w 761"/>
                <a:gd name="T35" fmla="*/ 315 h 476"/>
                <a:gd name="T36" fmla="*/ 689 w 761"/>
                <a:gd name="T37" fmla="*/ 281 h 476"/>
                <a:gd name="T38" fmla="*/ 702 w 761"/>
                <a:gd name="T39" fmla="*/ 254 h 476"/>
                <a:gd name="T40" fmla="*/ 721 w 761"/>
                <a:gd name="T41" fmla="*/ 196 h 476"/>
                <a:gd name="T42" fmla="*/ 744 w 761"/>
                <a:gd name="T43" fmla="*/ 104 h 476"/>
                <a:gd name="T44" fmla="*/ 761 w 761"/>
                <a:gd name="T45" fmla="*/ 9 h 476"/>
                <a:gd name="T46" fmla="*/ 760 w 761"/>
                <a:gd name="T47" fmla="*/ 4 h 476"/>
                <a:gd name="T48" fmla="*/ 754 w 761"/>
                <a:gd name="T49" fmla="*/ 0 h 476"/>
                <a:gd name="T50" fmla="*/ 750 w 761"/>
                <a:gd name="T51" fmla="*/ 5 h 476"/>
                <a:gd name="T52" fmla="*/ 725 w 761"/>
                <a:gd name="T53" fmla="*/ 128 h 476"/>
                <a:gd name="T54" fmla="*/ 711 w 761"/>
                <a:gd name="T55" fmla="*/ 187 h 476"/>
                <a:gd name="T56" fmla="*/ 693 w 761"/>
                <a:gd name="T57" fmla="*/ 245 h 476"/>
                <a:gd name="T58" fmla="*/ 674 w 761"/>
                <a:gd name="T59" fmla="*/ 281 h 476"/>
                <a:gd name="T60" fmla="*/ 650 w 761"/>
                <a:gd name="T61" fmla="*/ 314 h 476"/>
                <a:gd name="T62" fmla="*/ 630 w 761"/>
                <a:gd name="T63" fmla="*/ 333 h 476"/>
                <a:gd name="T64" fmla="*/ 567 w 761"/>
                <a:gd name="T65" fmla="*/ 384 h 476"/>
                <a:gd name="T66" fmla="*/ 521 w 761"/>
                <a:gd name="T67" fmla="*/ 414 h 476"/>
                <a:gd name="T68" fmla="*/ 456 w 761"/>
                <a:gd name="T69" fmla="*/ 449 h 476"/>
                <a:gd name="T70" fmla="*/ 414 w 761"/>
                <a:gd name="T71" fmla="*/ 462 h 476"/>
                <a:gd name="T72" fmla="*/ 373 w 761"/>
                <a:gd name="T73" fmla="*/ 465 h 476"/>
                <a:gd name="T74" fmla="*/ 330 w 761"/>
                <a:gd name="T75" fmla="*/ 454 h 476"/>
                <a:gd name="T76" fmla="*/ 304 w 761"/>
                <a:gd name="T77" fmla="*/ 441 h 476"/>
                <a:gd name="T78" fmla="*/ 232 w 761"/>
                <a:gd name="T79" fmla="*/ 388 h 476"/>
                <a:gd name="T80" fmla="*/ 138 w 761"/>
                <a:gd name="T81" fmla="*/ 309 h 476"/>
                <a:gd name="T82" fmla="*/ 93 w 761"/>
                <a:gd name="T83" fmla="*/ 270 h 476"/>
                <a:gd name="T84" fmla="*/ 53 w 761"/>
                <a:gd name="T85" fmla="*/ 227 h 476"/>
                <a:gd name="T86" fmla="*/ 37 w 761"/>
                <a:gd name="T87" fmla="*/ 204 h 476"/>
                <a:gd name="T88" fmla="*/ 21 w 761"/>
                <a:gd name="T89" fmla="*/ 166 h 476"/>
                <a:gd name="T90" fmla="*/ 13 w 761"/>
                <a:gd name="T91" fmla="*/ 125 h 476"/>
                <a:gd name="T92" fmla="*/ 13 w 761"/>
                <a:gd name="T93" fmla="*/ 98 h 476"/>
                <a:gd name="T94" fmla="*/ 11 w 761"/>
                <a:gd name="T95" fmla="*/ 93 h 476"/>
                <a:gd name="T96" fmla="*/ 4 w 761"/>
                <a:gd name="T97" fmla="*/ 92 h 476"/>
                <a:gd name="T98" fmla="*/ 0 w 761"/>
                <a:gd name="T99" fmla="*/ 98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1" h="476">
                  <a:moveTo>
                    <a:pt x="0" y="98"/>
                  </a:moveTo>
                  <a:lnTo>
                    <a:pt x="0" y="98"/>
                  </a:lnTo>
                  <a:lnTo>
                    <a:pt x="0" y="112"/>
                  </a:lnTo>
                  <a:lnTo>
                    <a:pt x="0" y="126"/>
                  </a:lnTo>
                  <a:lnTo>
                    <a:pt x="2" y="140"/>
                  </a:lnTo>
                  <a:lnTo>
                    <a:pt x="5" y="154"/>
                  </a:lnTo>
                  <a:lnTo>
                    <a:pt x="9" y="168"/>
                  </a:lnTo>
                  <a:lnTo>
                    <a:pt x="14" y="181"/>
                  </a:lnTo>
                  <a:lnTo>
                    <a:pt x="19" y="195"/>
                  </a:lnTo>
                  <a:lnTo>
                    <a:pt x="25" y="207"/>
                  </a:lnTo>
                  <a:lnTo>
                    <a:pt x="25" y="207"/>
                  </a:lnTo>
                  <a:lnTo>
                    <a:pt x="33" y="220"/>
                  </a:lnTo>
                  <a:lnTo>
                    <a:pt x="41" y="232"/>
                  </a:lnTo>
                  <a:lnTo>
                    <a:pt x="51" y="244"/>
                  </a:lnTo>
                  <a:lnTo>
                    <a:pt x="61" y="255"/>
                  </a:lnTo>
                  <a:lnTo>
                    <a:pt x="82" y="276"/>
                  </a:lnTo>
                  <a:lnTo>
                    <a:pt x="104" y="296"/>
                  </a:lnTo>
                  <a:lnTo>
                    <a:pt x="104" y="296"/>
                  </a:lnTo>
                  <a:lnTo>
                    <a:pt x="151" y="338"/>
                  </a:lnTo>
                  <a:lnTo>
                    <a:pt x="200" y="377"/>
                  </a:lnTo>
                  <a:lnTo>
                    <a:pt x="200" y="377"/>
                  </a:lnTo>
                  <a:lnTo>
                    <a:pt x="250" y="416"/>
                  </a:lnTo>
                  <a:lnTo>
                    <a:pt x="250" y="416"/>
                  </a:lnTo>
                  <a:lnTo>
                    <a:pt x="275" y="435"/>
                  </a:lnTo>
                  <a:lnTo>
                    <a:pt x="287" y="444"/>
                  </a:lnTo>
                  <a:lnTo>
                    <a:pt x="299" y="452"/>
                  </a:lnTo>
                  <a:lnTo>
                    <a:pt x="299" y="452"/>
                  </a:lnTo>
                  <a:lnTo>
                    <a:pt x="312" y="459"/>
                  </a:lnTo>
                  <a:lnTo>
                    <a:pt x="326" y="465"/>
                  </a:lnTo>
                  <a:lnTo>
                    <a:pt x="339" y="470"/>
                  </a:lnTo>
                  <a:lnTo>
                    <a:pt x="353" y="474"/>
                  </a:lnTo>
                  <a:lnTo>
                    <a:pt x="353" y="474"/>
                  </a:lnTo>
                  <a:lnTo>
                    <a:pt x="368" y="476"/>
                  </a:lnTo>
                  <a:lnTo>
                    <a:pt x="383" y="476"/>
                  </a:lnTo>
                  <a:lnTo>
                    <a:pt x="398" y="476"/>
                  </a:lnTo>
                  <a:lnTo>
                    <a:pt x="412" y="474"/>
                  </a:lnTo>
                  <a:lnTo>
                    <a:pt x="412" y="474"/>
                  </a:lnTo>
                  <a:lnTo>
                    <a:pt x="428" y="471"/>
                  </a:lnTo>
                  <a:lnTo>
                    <a:pt x="442" y="467"/>
                  </a:lnTo>
                  <a:lnTo>
                    <a:pt x="456" y="462"/>
                  </a:lnTo>
                  <a:lnTo>
                    <a:pt x="469" y="457"/>
                  </a:lnTo>
                  <a:lnTo>
                    <a:pt x="484" y="450"/>
                  </a:lnTo>
                  <a:lnTo>
                    <a:pt x="497" y="443"/>
                  </a:lnTo>
                  <a:lnTo>
                    <a:pt x="522" y="427"/>
                  </a:lnTo>
                  <a:lnTo>
                    <a:pt x="522" y="427"/>
                  </a:lnTo>
                  <a:lnTo>
                    <a:pt x="547" y="412"/>
                  </a:lnTo>
                  <a:lnTo>
                    <a:pt x="570" y="396"/>
                  </a:lnTo>
                  <a:lnTo>
                    <a:pt x="594" y="379"/>
                  </a:lnTo>
                  <a:lnTo>
                    <a:pt x="616" y="362"/>
                  </a:lnTo>
                  <a:lnTo>
                    <a:pt x="616" y="362"/>
                  </a:lnTo>
                  <a:lnTo>
                    <a:pt x="638" y="345"/>
                  </a:lnTo>
                  <a:lnTo>
                    <a:pt x="647" y="334"/>
                  </a:lnTo>
                  <a:lnTo>
                    <a:pt x="657" y="325"/>
                  </a:lnTo>
                  <a:lnTo>
                    <a:pt x="666" y="315"/>
                  </a:lnTo>
                  <a:lnTo>
                    <a:pt x="674" y="304"/>
                  </a:lnTo>
                  <a:lnTo>
                    <a:pt x="683" y="293"/>
                  </a:lnTo>
                  <a:lnTo>
                    <a:pt x="689" y="281"/>
                  </a:lnTo>
                  <a:lnTo>
                    <a:pt x="689" y="281"/>
                  </a:lnTo>
                  <a:lnTo>
                    <a:pt x="696" y="267"/>
                  </a:lnTo>
                  <a:lnTo>
                    <a:pt x="702" y="254"/>
                  </a:lnTo>
                  <a:lnTo>
                    <a:pt x="708" y="239"/>
                  </a:lnTo>
                  <a:lnTo>
                    <a:pt x="713" y="225"/>
                  </a:lnTo>
                  <a:lnTo>
                    <a:pt x="721" y="196"/>
                  </a:lnTo>
                  <a:lnTo>
                    <a:pt x="728" y="167"/>
                  </a:lnTo>
                  <a:lnTo>
                    <a:pt x="728" y="167"/>
                  </a:lnTo>
                  <a:lnTo>
                    <a:pt x="744" y="104"/>
                  </a:lnTo>
                  <a:lnTo>
                    <a:pt x="756" y="39"/>
                  </a:lnTo>
                  <a:lnTo>
                    <a:pt x="756" y="39"/>
                  </a:lnTo>
                  <a:lnTo>
                    <a:pt x="761" y="9"/>
                  </a:lnTo>
                  <a:lnTo>
                    <a:pt x="761" y="9"/>
                  </a:lnTo>
                  <a:lnTo>
                    <a:pt x="761" y="6"/>
                  </a:lnTo>
                  <a:lnTo>
                    <a:pt x="760" y="4"/>
                  </a:lnTo>
                  <a:lnTo>
                    <a:pt x="758" y="2"/>
                  </a:lnTo>
                  <a:lnTo>
                    <a:pt x="756" y="0"/>
                  </a:lnTo>
                  <a:lnTo>
                    <a:pt x="754" y="0"/>
                  </a:lnTo>
                  <a:lnTo>
                    <a:pt x="752" y="2"/>
                  </a:lnTo>
                  <a:lnTo>
                    <a:pt x="751" y="3"/>
                  </a:lnTo>
                  <a:lnTo>
                    <a:pt x="750" y="5"/>
                  </a:lnTo>
                  <a:lnTo>
                    <a:pt x="750" y="5"/>
                  </a:lnTo>
                  <a:lnTo>
                    <a:pt x="739" y="67"/>
                  </a:lnTo>
                  <a:lnTo>
                    <a:pt x="725" y="128"/>
                  </a:lnTo>
                  <a:lnTo>
                    <a:pt x="725" y="128"/>
                  </a:lnTo>
                  <a:lnTo>
                    <a:pt x="718" y="158"/>
                  </a:lnTo>
                  <a:lnTo>
                    <a:pt x="711" y="187"/>
                  </a:lnTo>
                  <a:lnTo>
                    <a:pt x="703" y="216"/>
                  </a:lnTo>
                  <a:lnTo>
                    <a:pt x="693" y="245"/>
                  </a:lnTo>
                  <a:lnTo>
                    <a:pt x="693" y="245"/>
                  </a:lnTo>
                  <a:lnTo>
                    <a:pt x="688" y="257"/>
                  </a:lnTo>
                  <a:lnTo>
                    <a:pt x="681" y="269"/>
                  </a:lnTo>
                  <a:lnTo>
                    <a:pt x="674" y="281"/>
                  </a:lnTo>
                  <a:lnTo>
                    <a:pt x="667" y="293"/>
                  </a:lnTo>
                  <a:lnTo>
                    <a:pt x="659" y="304"/>
                  </a:lnTo>
                  <a:lnTo>
                    <a:pt x="650" y="314"/>
                  </a:lnTo>
                  <a:lnTo>
                    <a:pt x="641" y="324"/>
                  </a:lnTo>
                  <a:lnTo>
                    <a:pt x="630" y="333"/>
                  </a:lnTo>
                  <a:lnTo>
                    <a:pt x="630" y="333"/>
                  </a:lnTo>
                  <a:lnTo>
                    <a:pt x="610" y="351"/>
                  </a:lnTo>
                  <a:lnTo>
                    <a:pt x="589" y="367"/>
                  </a:lnTo>
                  <a:lnTo>
                    <a:pt x="567" y="384"/>
                  </a:lnTo>
                  <a:lnTo>
                    <a:pt x="545" y="399"/>
                  </a:lnTo>
                  <a:lnTo>
                    <a:pt x="545" y="399"/>
                  </a:lnTo>
                  <a:lnTo>
                    <a:pt x="521" y="414"/>
                  </a:lnTo>
                  <a:lnTo>
                    <a:pt x="496" y="429"/>
                  </a:lnTo>
                  <a:lnTo>
                    <a:pt x="469" y="443"/>
                  </a:lnTo>
                  <a:lnTo>
                    <a:pt x="456" y="449"/>
                  </a:lnTo>
                  <a:lnTo>
                    <a:pt x="443" y="454"/>
                  </a:lnTo>
                  <a:lnTo>
                    <a:pt x="429" y="458"/>
                  </a:lnTo>
                  <a:lnTo>
                    <a:pt x="414" y="462"/>
                  </a:lnTo>
                  <a:lnTo>
                    <a:pt x="401" y="464"/>
                  </a:lnTo>
                  <a:lnTo>
                    <a:pt x="387" y="465"/>
                  </a:lnTo>
                  <a:lnTo>
                    <a:pt x="373" y="465"/>
                  </a:lnTo>
                  <a:lnTo>
                    <a:pt x="358" y="463"/>
                  </a:lnTo>
                  <a:lnTo>
                    <a:pt x="344" y="459"/>
                  </a:lnTo>
                  <a:lnTo>
                    <a:pt x="330" y="454"/>
                  </a:lnTo>
                  <a:lnTo>
                    <a:pt x="330" y="454"/>
                  </a:lnTo>
                  <a:lnTo>
                    <a:pt x="316" y="448"/>
                  </a:lnTo>
                  <a:lnTo>
                    <a:pt x="304" y="441"/>
                  </a:lnTo>
                  <a:lnTo>
                    <a:pt x="281" y="424"/>
                  </a:lnTo>
                  <a:lnTo>
                    <a:pt x="281" y="424"/>
                  </a:lnTo>
                  <a:lnTo>
                    <a:pt x="232" y="388"/>
                  </a:lnTo>
                  <a:lnTo>
                    <a:pt x="232" y="388"/>
                  </a:lnTo>
                  <a:lnTo>
                    <a:pt x="184" y="349"/>
                  </a:lnTo>
                  <a:lnTo>
                    <a:pt x="138" y="309"/>
                  </a:lnTo>
                  <a:lnTo>
                    <a:pt x="138" y="309"/>
                  </a:lnTo>
                  <a:lnTo>
                    <a:pt x="116" y="290"/>
                  </a:lnTo>
                  <a:lnTo>
                    <a:pt x="93" y="270"/>
                  </a:lnTo>
                  <a:lnTo>
                    <a:pt x="73" y="249"/>
                  </a:lnTo>
                  <a:lnTo>
                    <a:pt x="63" y="238"/>
                  </a:lnTo>
                  <a:lnTo>
                    <a:pt x="53" y="227"/>
                  </a:lnTo>
                  <a:lnTo>
                    <a:pt x="53" y="227"/>
                  </a:lnTo>
                  <a:lnTo>
                    <a:pt x="45" y="216"/>
                  </a:lnTo>
                  <a:lnTo>
                    <a:pt x="37" y="204"/>
                  </a:lnTo>
                  <a:lnTo>
                    <a:pt x="31" y="191"/>
                  </a:lnTo>
                  <a:lnTo>
                    <a:pt x="25" y="179"/>
                  </a:lnTo>
                  <a:lnTo>
                    <a:pt x="21" y="166"/>
                  </a:lnTo>
                  <a:lnTo>
                    <a:pt x="17" y="153"/>
                  </a:lnTo>
                  <a:lnTo>
                    <a:pt x="15" y="138"/>
                  </a:lnTo>
                  <a:lnTo>
                    <a:pt x="13" y="125"/>
                  </a:lnTo>
                  <a:lnTo>
                    <a:pt x="13" y="125"/>
                  </a:lnTo>
                  <a:lnTo>
                    <a:pt x="13" y="111"/>
                  </a:lnTo>
                  <a:lnTo>
                    <a:pt x="13" y="98"/>
                  </a:lnTo>
                  <a:lnTo>
                    <a:pt x="13" y="98"/>
                  </a:lnTo>
                  <a:lnTo>
                    <a:pt x="12" y="95"/>
                  </a:lnTo>
                  <a:lnTo>
                    <a:pt x="11" y="93"/>
                  </a:lnTo>
                  <a:lnTo>
                    <a:pt x="9" y="92"/>
                  </a:lnTo>
                  <a:lnTo>
                    <a:pt x="6" y="92"/>
                  </a:lnTo>
                  <a:lnTo>
                    <a:pt x="4" y="92"/>
                  </a:lnTo>
                  <a:lnTo>
                    <a:pt x="2" y="93"/>
                  </a:lnTo>
                  <a:lnTo>
                    <a:pt x="1" y="9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7" name="Freeform 195">
              <a:extLst>
                <a:ext uri="{FF2B5EF4-FFF2-40B4-BE49-F238E27FC236}">
                  <a16:creationId xmlns:a16="http://schemas.microsoft.com/office/drawing/2014/main" id="{1F257435-7ABF-008C-CE1F-BB911887C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" y="437"/>
              <a:ext cx="363" cy="48"/>
            </a:xfrm>
            <a:custGeom>
              <a:avLst/>
              <a:gdLst>
                <a:gd name="T0" fmla="*/ 6 w 728"/>
                <a:gd name="T1" fmla="*/ 89 h 97"/>
                <a:gd name="T2" fmla="*/ 80 w 728"/>
                <a:gd name="T3" fmla="*/ 96 h 97"/>
                <a:gd name="T4" fmla="*/ 118 w 728"/>
                <a:gd name="T5" fmla="*/ 96 h 97"/>
                <a:gd name="T6" fmla="*/ 154 w 728"/>
                <a:gd name="T7" fmla="*/ 93 h 97"/>
                <a:gd name="T8" fmla="*/ 173 w 728"/>
                <a:gd name="T9" fmla="*/ 90 h 97"/>
                <a:gd name="T10" fmla="*/ 209 w 728"/>
                <a:gd name="T11" fmla="*/ 80 h 97"/>
                <a:gd name="T12" fmla="*/ 225 w 728"/>
                <a:gd name="T13" fmla="*/ 72 h 97"/>
                <a:gd name="T14" fmla="*/ 255 w 728"/>
                <a:gd name="T15" fmla="*/ 55 h 97"/>
                <a:gd name="T16" fmla="*/ 286 w 728"/>
                <a:gd name="T17" fmla="*/ 38 h 97"/>
                <a:gd name="T18" fmla="*/ 295 w 728"/>
                <a:gd name="T19" fmla="*/ 35 h 97"/>
                <a:gd name="T20" fmla="*/ 313 w 728"/>
                <a:gd name="T21" fmla="*/ 30 h 97"/>
                <a:gd name="T22" fmla="*/ 331 w 728"/>
                <a:gd name="T23" fmla="*/ 28 h 97"/>
                <a:gd name="T24" fmla="*/ 349 w 728"/>
                <a:gd name="T25" fmla="*/ 29 h 97"/>
                <a:gd name="T26" fmla="*/ 358 w 728"/>
                <a:gd name="T27" fmla="*/ 31 h 97"/>
                <a:gd name="T28" fmla="*/ 395 w 728"/>
                <a:gd name="T29" fmla="*/ 43 h 97"/>
                <a:gd name="T30" fmla="*/ 430 w 728"/>
                <a:gd name="T31" fmla="*/ 61 h 97"/>
                <a:gd name="T32" fmla="*/ 447 w 728"/>
                <a:gd name="T33" fmla="*/ 69 h 97"/>
                <a:gd name="T34" fmla="*/ 481 w 728"/>
                <a:gd name="T35" fmla="*/ 83 h 97"/>
                <a:gd name="T36" fmla="*/ 499 w 728"/>
                <a:gd name="T37" fmla="*/ 89 h 97"/>
                <a:gd name="T38" fmla="*/ 537 w 728"/>
                <a:gd name="T39" fmla="*/ 93 h 97"/>
                <a:gd name="T40" fmla="*/ 575 w 728"/>
                <a:gd name="T41" fmla="*/ 90 h 97"/>
                <a:gd name="T42" fmla="*/ 595 w 728"/>
                <a:gd name="T43" fmla="*/ 84 h 97"/>
                <a:gd name="T44" fmla="*/ 635 w 728"/>
                <a:gd name="T45" fmla="*/ 69 h 97"/>
                <a:gd name="T46" fmla="*/ 672 w 728"/>
                <a:gd name="T47" fmla="*/ 48 h 97"/>
                <a:gd name="T48" fmla="*/ 725 w 728"/>
                <a:gd name="T49" fmla="*/ 12 h 97"/>
                <a:gd name="T50" fmla="*/ 728 w 728"/>
                <a:gd name="T51" fmla="*/ 9 h 97"/>
                <a:gd name="T52" fmla="*/ 728 w 728"/>
                <a:gd name="T53" fmla="*/ 5 h 97"/>
                <a:gd name="T54" fmla="*/ 725 w 728"/>
                <a:gd name="T55" fmla="*/ 1 h 97"/>
                <a:gd name="T56" fmla="*/ 721 w 728"/>
                <a:gd name="T57" fmla="*/ 0 h 97"/>
                <a:gd name="T58" fmla="*/ 719 w 728"/>
                <a:gd name="T59" fmla="*/ 1 h 97"/>
                <a:gd name="T60" fmla="*/ 672 w 728"/>
                <a:gd name="T61" fmla="*/ 33 h 97"/>
                <a:gd name="T62" fmla="*/ 640 w 728"/>
                <a:gd name="T63" fmla="*/ 52 h 97"/>
                <a:gd name="T64" fmla="*/ 605 w 728"/>
                <a:gd name="T65" fmla="*/ 69 h 97"/>
                <a:gd name="T66" fmla="*/ 587 w 728"/>
                <a:gd name="T67" fmla="*/ 74 h 97"/>
                <a:gd name="T68" fmla="*/ 550 w 728"/>
                <a:gd name="T69" fmla="*/ 81 h 97"/>
                <a:gd name="T70" fmla="*/ 522 w 728"/>
                <a:gd name="T71" fmla="*/ 81 h 97"/>
                <a:gd name="T72" fmla="*/ 511 w 728"/>
                <a:gd name="T73" fmla="*/ 79 h 97"/>
                <a:gd name="T74" fmla="*/ 476 w 728"/>
                <a:gd name="T75" fmla="*/ 69 h 97"/>
                <a:gd name="T76" fmla="*/ 442 w 728"/>
                <a:gd name="T77" fmla="*/ 52 h 97"/>
                <a:gd name="T78" fmla="*/ 408 w 728"/>
                <a:gd name="T79" fmla="*/ 36 h 97"/>
                <a:gd name="T80" fmla="*/ 373 w 728"/>
                <a:gd name="T81" fmla="*/ 23 h 97"/>
                <a:gd name="T82" fmla="*/ 346 w 728"/>
                <a:gd name="T83" fmla="*/ 17 h 97"/>
                <a:gd name="T84" fmla="*/ 328 w 728"/>
                <a:gd name="T85" fmla="*/ 16 h 97"/>
                <a:gd name="T86" fmla="*/ 308 w 728"/>
                <a:gd name="T87" fmla="*/ 18 h 97"/>
                <a:gd name="T88" fmla="*/ 299 w 728"/>
                <a:gd name="T89" fmla="*/ 20 h 97"/>
                <a:gd name="T90" fmla="*/ 268 w 728"/>
                <a:gd name="T91" fmla="*/ 34 h 97"/>
                <a:gd name="T92" fmla="*/ 237 w 728"/>
                <a:gd name="T93" fmla="*/ 51 h 97"/>
                <a:gd name="T94" fmla="*/ 205 w 728"/>
                <a:gd name="T95" fmla="*/ 68 h 97"/>
                <a:gd name="T96" fmla="*/ 171 w 728"/>
                <a:gd name="T97" fmla="*/ 78 h 97"/>
                <a:gd name="T98" fmla="*/ 150 w 728"/>
                <a:gd name="T99" fmla="*/ 82 h 97"/>
                <a:gd name="T100" fmla="*/ 110 w 728"/>
                <a:gd name="T101" fmla="*/ 85 h 97"/>
                <a:gd name="T102" fmla="*/ 68 w 728"/>
                <a:gd name="T103" fmla="*/ 84 h 97"/>
                <a:gd name="T104" fmla="*/ 6 w 728"/>
                <a:gd name="T105" fmla="*/ 77 h 97"/>
                <a:gd name="T106" fmla="*/ 4 w 728"/>
                <a:gd name="T107" fmla="*/ 78 h 97"/>
                <a:gd name="T108" fmla="*/ 0 w 728"/>
                <a:gd name="T109" fmla="*/ 81 h 97"/>
                <a:gd name="T110" fmla="*/ 0 w 728"/>
                <a:gd name="T111" fmla="*/ 85 h 97"/>
                <a:gd name="T112" fmla="*/ 4 w 728"/>
                <a:gd name="T113" fmla="*/ 89 h 97"/>
                <a:gd name="T114" fmla="*/ 6 w 728"/>
                <a:gd name="T115" fmla="*/ 8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28" h="97">
                  <a:moveTo>
                    <a:pt x="6" y="89"/>
                  </a:moveTo>
                  <a:lnTo>
                    <a:pt x="6" y="89"/>
                  </a:lnTo>
                  <a:lnTo>
                    <a:pt x="43" y="93"/>
                  </a:lnTo>
                  <a:lnTo>
                    <a:pt x="80" y="96"/>
                  </a:lnTo>
                  <a:lnTo>
                    <a:pt x="98" y="97"/>
                  </a:lnTo>
                  <a:lnTo>
                    <a:pt x="118" y="96"/>
                  </a:lnTo>
                  <a:lnTo>
                    <a:pt x="136" y="95"/>
                  </a:lnTo>
                  <a:lnTo>
                    <a:pt x="154" y="93"/>
                  </a:lnTo>
                  <a:lnTo>
                    <a:pt x="154" y="93"/>
                  </a:lnTo>
                  <a:lnTo>
                    <a:pt x="173" y="90"/>
                  </a:lnTo>
                  <a:lnTo>
                    <a:pt x="190" y="86"/>
                  </a:lnTo>
                  <a:lnTo>
                    <a:pt x="209" y="80"/>
                  </a:lnTo>
                  <a:lnTo>
                    <a:pt x="225" y="72"/>
                  </a:lnTo>
                  <a:lnTo>
                    <a:pt x="225" y="72"/>
                  </a:lnTo>
                  <a:lnTo>
                    <a:pt x="240" y="64"/>
                  </a:lnTo>
                  <a:lnTo>
                    <a:pt x="255" y="55"/>
                  </a:lnTo>
                  <a:lnTo>
                    <a:pt x="271" y="46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95" y="35"/>
                  </a:lnTo>
                  <a:lnTo>
                    <a:pt x="303" y="32"/>
                  </a:lnTo>
                  <a:lnTo>
                    <a:pt x="313" y="30"/>
                  </a:lnTo>
                  <a:lnTo>
                    <a:pt x="322" y="29"/>
                  </a:lnTo>
                  <a:lnTo>
                    <a:pt x="331" y="28"/>
                  </a:lnTo>
                  <a:lnTo>
                    <a:pt x="340" y="28"/>
                  </a:lnTo>
                  <a:lnTo>
                    <a:pt x="349" y="29"/>
                  </a:lnTo>
                  <a:lnTo>
                    <a:pt x="358" y="31"/>
                  </a:lnTo>
                  <a:lnTo>
                    <a:pt x="358" y="31"/>
                  </a:lnTo>
                  <a:lnTo>
                    <a:pt x="377" y="36"/>
                  </a:lnTo>
                  <a:lnTo>
                    <a:pt x="395" y="43"/>
                  </a:lnTo>
                  <a:lnTo>
                    <a:pt x="412" y="51"/>
                  </a:lnTo>
                  <a:lnTo>
                    <a:pt x="430" y="61"/>
                  </a:lnTo>
                  <a:lnTo>
                    <a:pt x="430" y="61"/>
                  </a:lnTo>
                  <a:lnTo>
                    <a:pt x="447" y="69"/>
                  </a:lnTo>
                  <a:lnTo>
                    <a:pt x="463" y="77"/>
                  </a:lnTo>
                  <a:lnTo>
                    <a:pt x="481" y="83"/>
                  </a:lnTo>
                  <a:lnTo>
                    <a:pt x="499" y="89"/>
                  </a:lnTo>
                  <a:lnTo>
                    <a:pt x="499" y="89"/>
                  </a:lnTo>
                  <a:lnTo>
                    <a:pt x="517" y="92"/>
                  </a:lnTo>
                  <a:lnTo>
                    <a:pt x="537" y="93"/>
                  </a:lnTo>
                  <a:lnTo>
                    <a:pt x="555" y="92"/>
                  </a:lnTo>
                  <a:lnTo>
                    <a:pt x="575" y="90"/>
                  </a:lnTo>
                  <a:lnTo>
                    <a:pt x="575" y="90"/>
                  </a:lnTo>
                  <a:lnTo>
                    <a:pt x="595" y="84"/>
                  </a:lnTo>
                  <a:lnTo>
                    <a:pt x="615" y="78"/>
                  </a:lnTo>
                  <a:lnTo>
                    <a:pt x="635" y="69"/>
                  </a:lnTo>
                  <a:lnTo>
                    <a:pt x="654" y="59"/>
                  </a:lnTo>
                  <a:lnTo>
                    <a:pt x="672" y="48"/>
                  </a:lnTo>
                  <a:lnTo>
                    <a:pt x="690" y="36"/>
                  </a:lnTo>
                  <a:lnTo>
                    <a:pt x="725" y="12"/>
                  </a:lnTo>
                  <a:lnTo>
                    <a:pt x="725" y="12"/>
                  </a:lnTo>
                  <a:lnTo>
                    <a:pt x="728" y="9"/>
                  </a:lnTo>
                  <a:lnTo>
                    <a:pt x="728" y="7"/>
                  </a:lnTo>
                  <a:lnTo>
                    <a:pt x="728" y="5"/>
                  </a:lnTo>
                  <a:lnTo>
                    <a:pt x="728" y="2"/>
                  </a:lnTo>
                  <a:lnTo>
                    <a:pt x="725" y="1"/>
                  </a:lnTo>
                  <a:lnTo>
                    <a:pt x="723" y="0"/>
                  </a:lnTo>
                  <a:lnTo>
                    <a:pt x="721" y="0"/>
                  </a:lnTo>
                  <a:lnTo>
                    <a:pt x="719" y="1"/>
                  </a:lnTo>
                  <a:lnTo>
                    <a:pt x="719" y="1"/>
                  </a:lnTo>
                  <a:lnTo>
                    <a:pt x="688" y="23"/>
                  </a:lnTo>
                  <a:lnTo>
                    <a:pt x="672" y="33"/>
                  </a:lnTo>
                  <a:lnTo>
                    <a:pt x="656" y="43"/>
                  </a:lnTo>
                  <a:lnTo>
                    <a:pt x="640" y="52"/>
                  </a:lnTo>
                  <a:lnTo>
                    <a:pt x="622" y="61"/>
                  </a:lnTo>
                  <a:lnTo>
                    <a:pt x="605" y="69"/>
                  </a:lnTo>
                  <a:lnTo>
                    <a:pt x="587" y="74"/>
                  </a:lnTo>
                  <a:lnTo>
                    <a:pt x="587" y="74"/>
                  </a:lnTo>
                  <a:lnTo>
                    <a:pt x="568" y="78"/>
                  </a:lnTo>
                  <a:lnTo>
                    <a:pt x="550" y="81"/>
                  </a:lnTo>
                  <a:lnTo>
                    <a:pt x="531" y="81"/>
                  </a:lnTo>
                  <a:lnTo>
                    <a:pt x="522" y="81"/>
                  </a:lnTo>
                  <a:lnTo>
                    <a:pt x="511" y="79"/>
                  </a:lnTo>
                  <a:lnTo>
                    <a:pt x="511" y="79"/>
                  </a:lnTo>
                  <a:lnTo>
                    <a:pt x="494" y="75"/>
                  </a:lnTo>
                  <a:lnTo>
                    <a:pt x="476" y="69"/>
                  </a:lnTo>
                  <a:lnTo>
                    <a:pt x="458" y="61"/>
                  </a:lnTo>
                  <a:lnTo>
                    <a:pt x="442" y="52"/>
                  </a:lnTo>
                  <a:lnTo>
                    <a:pt x="442" y="52"/>
                  </a:lnTo>
                  <a:lnTo>
                    <a:pt x="408" y="36"/>
                  </a:lnTo>
                  <a:lnTo>
                    <a:pt x="391" y="29"/>
                  </a:lnTo>
                  <a:lnTo>
                    <a:pt x="373" y="23"/>
                  </a:lnTo>
                  <a:lnTo>
                    <a:pt x="355" y="18"/>
                  </a:lnTo>
                  <a:lnTo>
                    <a:pt x="346" y="17"/>
                  </a:lnTo>
                  <a:lnTo>
                    <a:pt x="337" y="16"/>
                  </a:lnTo>
                  <a:lnTo>
                    <a:pt x="328" y="16"/>
                  </a:lnTo>
                  <a:lnTo>
                    <a:pt x="319" y="17"/>
                  </a:lnTo>
                  <a:lnTo>
                    <a:pt x="308" y="18"/>
                  </a:lnTo>
                  <a:lnTo>
                    <a:pt x="299" y="20"/>
                  </a:lnTo>
                  <a:lnTo>
                    <a:pt x="299" y="20"/>
                  </a:lnTo>
                  <a:lnTo>
                    <a:pt x="283" y="26"/>
                  </a:lnTo>
                  <a:lnTo>
                    <a:pt x="268" y="34"/>
                  </a:lnTo>
                  <a:lnTo>
                    <a:pt x="237" y="51"/>
                  </a:lnTo>
                  <a:lnTo>
                    <a:pt x="237" y="51"/>
                  </a:lnTo>
                  <a:lnTo>
                    <a:pt x="222" y="60"/>
                  </a:lnTo>
                  <a:lnTo>
                    <a:pt x="205" y="68"/>
                  </a:lnTo>
                  <a:lnTo>
                    <a:pt x="188" y="74"/>
                  </a:lnTo>
                  <a:lnTo>
                    <a:pt x="171" y="78"/>
                  </a:lnTo>
                  <a:lnTo>
                    <a:pt x="171" y="78"/>
                  </a:lnTo>
                  <a:lnTo>
                    <a:pt x="150" y="82"/>
                  </a:lnTo>
                  <a:lnTo>
                    <a:pt x="130" y="84"/>
                  </a:lnTo>
                  <a:lnTo>
                    <a:pt x="110" y="85"/>
                  </a:lnTo>
                  <a:lnTo>
                    <a:pt x="88" y="85"/>
                  </a:lnTo>
                  <a:lnTo>
                    <a:pt x="68" y="84"/>
                  </a:lnTo>
                  <a:lnTo>
                    <a:pt x="47" y="82"/>
                  </a:lnTo>
                  <a:lnTo>
                    <a:pt x="6" y="77"/>
                  </a:lnTo>
                  <a:lnTo>
                    <a:pt x="6" y="77"/>
                  </a:lnTo>
                  <a:lnTo>
                    <a:pt x="4" y="78"/>
                  </a:lnTo>
                  <a:lnTo>
                    <a:pt x="2" y="79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2" y="87"/>
                  </a:lnTo>
                  <a:lnTo>
                    <a:pt x="4" y="89"/>
                  </a:lnTo>
                  <a:lnTo>
                    <a:pt x="6" y="89"/>
                  </a:lnTo>
                  <a:lnTo>
                    <a:pt x="6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8" name="Freeform 196">
              <a:extLst>
                <a:ext uri="{FF2B5EF4-FFF2-40B4-BE49-F238E27FC236}">
                  <a16:creationId xmlns:a16="http://schemas.microsoft.com/office/drawing/2014/main" id="{78EF6902-9E22-522A-7F23-5EBF2B7D9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" y="493"/>
              <a:ext cx="24" cy="127"/>
            </a:xfrm>
            <a:custGeom>
              <a:avLst/>
              <a:gdLst>
                <a:gd name="T0" fmla="*/ 19 w 49"/>
                <a:gd name="T1" fmla="*/ 3 h 254"/>
                <a:gd name="T2" fmla="*/ 19 w 49"/>
                <a:gd name="T3" fmla="*/ 3 h 254"/>
                <a:gd name="T4" fmla="*/ 15 w 49"/>
                <a:gd name="T5" fmla="*/ 14 h 254"/>
                <a:gd name="T6" fmla="*/ 11 w 49"/>
                <a:gd name="T7" fmla="*/ 26 h 254"/>
                <a:gd name="T8" fmla="*/ 6 w 49"/>
                <a:gd name="T9" fmla="*/ 37 h 254"/>
                <a:gd name="T10" fmla="*/ 4 w 49"/>
                <a:gd name="T11" fmla="*/ 50 h 254"/>
                <a:gd name="T12" fmla="*/ 2 w 49"/>
                <a:gd name="T13" fmla="*/ 62 h 254"/>
                <a:gd name="T14" fmla="*/ 1 w 49"/>
                <a:gd name="T15" fmla="*/ 74 h 254"/>
                <a:gd name="T16" fmla="*/ 0 w 49"/>
                <a:gd name="T17" fmla="*/ 99 h 254"/>
                <a:gd name="T18" fmla="*/ 2 w 49"/>
                <a:gd name="T19" fmla="*/ 123 h 254"/>
                <a:gd name="T20" fmla="*/ 5 w 49"/>
                <a:gd name="T21" fmla="*/ 147 h 254"/>
                <a:gd name="T22" fmla="*/ 11 w 49"/>
                <a:gd name="T23" fmla="*/ 171 h 254"/>
                <a:gd name="T24" fmla="*/ 18 w 49"/>
                <a:gd name="T25" fmla="*/ 195 h 254"/>
                <a:gd name="T26" fmla="*/ 18 w 49"/>
                <a:gd name="T27" fmla="*/ 195 h 254"/>
                <a:gd name="T28" fmla="*/ 27 w 49"/>
                <a:gd name="T29" fmla="*/ 223 h 254"/>
                <a:gd name="T30" fmla="*/ 37 w 49"/>
                <a:gd name="T31" fmla="*/ 250 h 254"/>
                <a:gd name="T32" fmla="*/ 37 w 49"/>
                <a:gd name="T33" fmla="*/ 250 h 254"/>
                <a:gd name="T34" fmla="*/ 39 w 49"/>
                <a:gd name="T35" fmla="*/ 253 h 254"/>
                <a:gd name="T36" fmla="*/ 41 w 49"/>
                <a:gd name="T37" fmla="*/ 254 h 254"/>
                <a:gd name="T38" fmla="*/ 43 w 49"/>
                <a:gd name="T39" fmla="*/ 254 h 254"/>
                <a:gd name="T40" fmla="*/ 45 w 49"/>
                <a:gd name="T41" fmla="*/ 254 h 254"/>
                <a:gd name="T42" fmla="*/ 47 w 49"/>
                <a:gd name="T43" fmla="*/ 253 h 254"/>
                <a:gd name="T44" fmla="*/ 49 w 49"/>
                <a:gd name="T45" fmla="*/ 252 h 254"/>
                <a:gd name="T46" fmla="*/ 49 w 49"/>
                <a:gd name="T47" fmla="*/ 250 h 254"/>
                <a:gd name="T48" fmla="*/ 49 w 49"/>
                <a:gd name="T49" fmla="*/ 247 h 254"/>
                <a:gd name="T50" fmla="*/ 49 w 49"/>
                <a:gd name="T51" fmla="*/ 247 h 254"/>
                <a:gd name="T52" fmla="*/ 41 w 49"/>
                <a:gd name="T53" fmla="*/ 224 h 254"/>
                <a:gd name="T54" fmla="*/ 33 w 49"/>
                <a:gd name="T55" fmla="*/ 202 h 254"/>
                <a:gd name="T56" fmla="*/ 26 w 49"/>
                <a:gd name="T57" fmla="*/ 178 h 254"/>
                <a:gd name="T58" fmla="*/ 20 w 49"/>
                <a:gd name="T59" fmla="*/ 155 h 254"/>
                <a:gd name="T60" fmla="*/ 16 w 49"/>
                <a:gd name="T61" fmla="*/ 131 h 254"/>
                <a:gd name="T62" fmla="*/ 13 w 49"/>
                <a:gd name="T63" fmla="*/ 108 h 254"/>
                <a:gd name="T64" fmla="*/ 13 w 49"/>
                <a:gd name="T65" fmla="*/ 83 h 254"/>
                <a:gd name="T66" fmla="*/ 14 w 49"/>
                <a:gd name="T67" fmla="*/ 71 h 254"/>
                <a:gd name="T68" fmla="*/ 15 w 49"/>
                <a:gd name="T69" fmla="*/ 59 h 254"/>
                <a:gd name="T70" fmla="*/ 15 w 49"/>
                <a:gd name="T71" fmla="*/ 59 h 254"/>
                <a:gd name="T72" fmla="*/ 18 w 49"/>
                <a:gd name="T73" fmla="*/ 47 h 254"/>
                <a:gd name="T74" fmla="*/ 21 w 49"/>
                <a:gd name="T75" fmla="*/ 33 h 254"/>
                <a:gd name="T76" fmla="*/ 25 w 49"/>
                <a:gd name="T77" fmla="*/ 21 h 254"/>
                <a:gd name="T78" fmla="*/ 30 w 49"/>
                <a:gd name="T79" fmla="*/ 9 h 254"/>
                <a:gd name="T80" fmla="*/ 30 w 49"/>
                <a:gd name="T81" fmla="*/ 9 h 254"/>
                <a:gd name="T82" fmla="*/ 30 w 49"/>
                <a:gd name="T83" fmla="*/ 6 h 254"/>
                <a:gd name="T84" fmla="*/ 30 w 49"/>
                <a:gd name="T85" fmla="*/ 4 h 254"/>
                <a:gd name="T86" fmla="*/ 29 w 49"/>
                <a:gd name="T87" fmla="*/ 2 h 254"/>
                <a:gd name="T88" fmla="*/ 27 w 49"/>
                <a:gd name="T89" fmla="*/ 1 h 254"/>
                <a:gd name="T90" fmla="*/ 25 w 49"/>
                <a:gd name="T91" fmla="*/ 0 h 254"/>
                <a:gd name="T92" fmla="*/ 23 w 49"/>
                <a:gd name="T93" fmla="*/ 0 h 254"/>
                <a:gd name="T94" fmla="*/ 21 w 49"/>
                <a:gd name="T95" fmla="*/ 1 h 254"/>
                <a:gd name="T96" fmla="*/ 19 w 49"/>
                <a:gd name="T97" fmla="*/ 3 h 254"/>
                <a:gd name="T98" fmla="*/ 19 w 49"/>
                <a:gd name="T99" fmla="*/ 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" h="254">
                  <a:moveTo>
                    <a:pt x="19" y="3"/>
                  </a:moveTo>
                  <a:lnTo>
                    <a:pt x="19" y="3"/>
                  </a:lnTo>
                  <a:lnTo>
                    <a:pt x="15" y="14"/>
                  </a:lnTo>
                  <a:lnTo>
                    <a:pt x="11" y="26"/>
                  </a:lnTo>
                  <a:lnTo>
                    <a:pt x="6" y="37"/>
                  </a:lnTo>
                  <a:lnTo>
                    <a:pt x="4" y="50"/>
                  </a:lnTo>
                  <a:lnTo>
                    <a:pt x="2" y="62"/>
                  </a:lnTo>
                  <a:lnTo>
                    <a:pt x="1" y="74"/>
                  </a:lnTo>
                  <a:lnTo>
                    <a:pt x="0" y="99"/>
                  </a:lnTo>
                  <a:lnTo>
                    <a:pt x="2" y="123"/>
                  </a:lnTo>
                  <a:lnTo>
                    <a:pt x="5" y="147"/>
                  </a:lnTo>
                  <a:lnTo>
                    <a:pt x="11" y="171"/>
                  </a:lnTo>
                  <a:lnTo>
                    <a:pt x="18" y="195"/>
                  </a:lnTo>
                  <a:lnTo>
                    <a:pt x="18" y="195"/>
                  </a:lnTo>
                  <a:lnTo>
                    <a:pt x="27" y="223"/>
                  </a:lnTo>
                  <a:lnTo>
                    <a:pt x="37" y="250"/>
                  </a:lnTo>
                  <a:lnTo>
                    <a:pt x="37" y="250"/>
                  </a:lnTo>
                  <a:lnTo>
                    <a:pt x="39" y="253"/>
                  </a:lnTo>
                  <a:lnTo>
                    <a:pt x="41" y="254"/>
                  </a:lnTo>
                  <a:lnTo>
                    <a:pt x="43" y="254"/>
                  </a:lnTo>
                  <a:lnTo>
                    <a:pt x="45" y="254"/>
                  </a:lnTo>
                  <a:lnTo>
                    <a:pt x="47" y="253"/>
                  </a:lnTo>
                  <a:lnTo>
                    <a:pt x="49" y="252"/>
                  </a:lnTo>
                  <a:lnTo>
                    <a:pt x="49" y="250"/>
                  </a:lnTo>
                  <a:lnTo>
                    <a:pt x="49" y="247"/>
                  </a:lnTo>
                  <a:lnTo>
                    <a:pt x="49" y="247"/>
                  </a:lnTo>
                  <a:lnTo>
                    <a:pt x="41" y="224"/>
                  </a:lnTo>
                  <a:lnTo>
                    <a:pt x="33" y="202"/>
                  </a:lnTo>
                  <a:lnTo>
                    <a:pt x="26" y="178"/>
                  </a:lnTo>
                  <a:lnTo>
                    <a:pt x="20" y="155"/>
                  </a:lnTo>
                  <a:lnTo>
                    <a:pt x="16" y="131"/>
                  </a:lnTo>
                  <a:lnTo>
                    <a:pt x="13" y="108"/>
                  </a:lnTo>
                  <a:lnTo>
                    <a:pt x="13" y="83"/>
                  </a:lnTo>
                  <a:lnTo>
                    <a:pt x="14" y="71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8" y="47"/>
                  </a:lnTo>
                  <a:lnTo>
                    <a:pt x="21" y="33"/>
                  </a:lnTo>
                  <a:lnTo>
                    <a:pt x="25" y="21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6"/>
                  </a:lnTo>
                  <a:lnTo>
                    <a:pt x="30" y="4"/>
                  </a:lnTo>
                  <a:lnTo>
                    <a:pt x="29" y="2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1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9" name="Freeform 197">
              <a:extLst>
                <a:ext uri="{FF2B5EF4-FFF2-40B4-BE49-F238E27FC236}">
                  <a16:creationId xmlns:a16="http://schemas.microsoft.com/office/drawing/2014/main" id="{A750D0A2-9737-027B-78B8-366E299B2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3" y="177"/>
              <a:ext cx="190" cy="184"/>
            </a:xfrm>
            <a:custGeom>
              <a:avLst/>
              <a:gdLst>
                <a:gd name="T0" fmla="*/ 377 w 380"/>
                <a:gd name="T1" fmla="*/ 15 h 368"/>
                <a:gd name="T2" fmla="*/ 353 w 380"/>
                <a:gd name="T3" fmla="*/ 5 h 368"/>
                <a:gd name="T4" fmla="*/ 327 w 380"/>
                <a:gd name="T5" fmla="*/ 0 h 368"/>
                <a:gd name="T6" fmla="*/ 302 w 380"/>
                <a:gd name="T7" fmla="*/ 2 h 368"/>
                <a:gd name="T8" fmla="*/ 277 w 380"/>
                <a:gd name="T9" fmla="*/ 10 h 368"/>
                <a:gd name="T10" fmla="*/ 266 w 380"/>
                <a:gd name="T11" fmla="*/ 15 h 368"/>
                <a:gd name="T12" fmla="*/ 247 w 380"/>
                <a:gd name="T13" fmla="*/ 28 h 368"/>
                <a:gd name="T14" fmla="*/ 229 w 380"/>
                <a:gd name="T15" fmla="*/ 44 h 368"/>
                <a:gd name="T16" fmla="*/ 207 w 380"/>
                <a:gd name="T17" fmla="*/ 72 h 368"/>
                <a:gd name="T18" fmla="*/ 192 w 380"/>
                <a:gd name="T19" fmla="*/ 93 h 368"/>
                <a:gd name="T20" fmla="*/ 152 w 380"/>
                <a:gd name="T21" fmla="*/ 161 h 368"/>
                <a:gd name="T22" fmla="*/ 119 w 380"/>
                <a:gd name="T23" fmla="*/ 209 h 368"/>
                <a:gd name="T24" fmla="*/ 85 w 380"/>
                <a:gd name="T25" fmla="*/ 256 h 368"/>
                <a:gd name="T26" fmla="*/ 45 w 380"/>
                <a:gd name="T27" fmla="*/ 308 h 368"/>
                <a:gd name="T28" fmla="*/ 1 w 380"/>
                <a:gd name="T29" fmla="*/ 358 h 368"/>
                <a:gd name="T30" fmla="*/ 0 w 380"/>
                <a:gd name="T31" fmla="*/ 360 h 368"/>
                <a:gd name="T32" fmla="*/ 0 w 380"/>
                <a:gd name="T33" fmla="*/ 365 h 368"/>
                <a:gd name="T34" fmla="*/ 4 w 380"/>
                <a:gd name="T35" fmla="*/ 368 h 368"/>
                <a:gd name="T36" fmla="*/ 8 w 380"/>
                <a:gd name="T37" fmla="*/ 368 h 368"/>
                <a:gd name="T38" fmla="*/ 10 w 380"/>
                <a:gd name="T39" fmla="*/ 367 h 368"/>
                <a:gd name="T40" fmla="*/ 82 w 380"/>
                <a:gd name="T41" fmla="*/ 280 h 368"/>
                <a:gd name="T42" fmla="*/ 148 w 380"/>
                <a:gd name="T43" fmla="*/ 188 h 368"/>
                <a:gd name="T44" fmla="*/ 176 w 380"/>
                <a:gd name="T45" fmla="*/ 143 h 368"/>
                <a:gd name="T46" fmla="*/ 205 w 380"/>
                <a:gd name="T47" fmla="*/ 98 h 368"/>
                <a:gd name="T48" fmla="*/ 231 w 380"/>
                <a:gd name="T49" fmla="*/ 61 h 368"/>
                <a:gd name="T50" fmla="*/ 247 w 380"/>
                <a:gd name="T51" fmla="*/ 44 h 368"/>
                <a:gd name="T52" fmla="*/ 265 w 380"/>
                <a:gd name="T53" fmla="*/ 30 h 368"/>
                <a:gd name="T54" fmla="*/ 277 w 380"/>
                <a:gd name="T55" fmla="*/ 23 h 368"/>
                <a:gd name="T56" fmla="*/ 304 w 380"/>
                <a:gd name="T57" fmla="*/ 15 h 368"/>
                <a:gd name="T58" fmla="*/ 331 w 380"/>
                <a:gd name="T59" fmla="*/ 13 h 368"/>
                <a:gd name="T60" fmla="*/ 358 w 380"/>
                <a:gd name="T61" fmla="*/ 19 h 368"/>
                <a:gd name="T62" fmla="*/ 371 w 380"/>
                <a:gd name="T63" fmla="*/ 25 h 368"/>
                <a:gd name="T64" fmla="*/ 376 w 380"/>
                <a:gd name="T65" fmla="*/ 26 h 368"/>
                <a:gd name="T66" fmla="*/ 379 w 380"/>
                <a:gd name="T67" fmla="*/ 23 h 368"/>
                <a:gd name="T68" fmla="*/ 380 w 380"/>
                <a:gd name="T69" fmla="*/ 19 h 368"/>
                <a:gd name="T70" fmla="*/ 377 w 380"/>
                <a:gd name="T71" fmla="*/ 15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0" h="368">
                  <a:moveTo>
                    <a:pt x="377" y="15"/>
                  </a:moveTo>
                  <a:lnTo>
                    <a:pt x="377" y="15"/>
                  </a:lnTo>
                  <a:lnTo>
                    <a:pt x="365" y="9"/>
                  </a:lnTo>
                  <a:lnTo>
                    <a:pt x="353" y="5"/>
                  </a:lnTo>
                  <a:lnTo>
                    <a:pt x="340" y="1"/>
                  </a:lnTo>
                  <a:lnTo>
                    <a:pt x="327" y="0"/>
                  </a:lnTo>
                  <a:lnTo>
                    <a:pt x="315" y="0"/>
                  </a:lnTo>
                  <a:lnTo>
                    <a:pt x="302" y="2"/>
                  </a:lnTo>
                  <a:lnTo>
                    <a:pt x="289" y="6"/>
                  </a:lnTo>
                  <a:lnTo>
                    <a:pt x="277" y="10"/>
                  </a:lnTo>
                  <a:lnTo>
                    <a:pt x="277" y="10"/>
                  </a:lnTo>
                  <a:lnTo>
                    <a:pt x="266" y="15"/>
                  </a:lnTo>
                  <a:lnTo>
                    <a:pt x="256" y="21"/>
                  </a:lnTo>
                  <a:lnTo>
                    <a:pt x="247" y="28"/>
                  </a:lnTo>
                  <a:lnTo>
                    <a:pt x="237" y="36"/>
                  </a:lnTo>
                  <a:lnTo>
                    <a:pt x="229" y="44"/>
                  </a:lnTo>
                  <a:lnTo>
                    <a:pt x="222" y="54"/>
                  </a:lnTo>
                  <a:lnTo>
                    <a:pt x="207" y="72"/>
                  </a:lnTo>
                  <a:lnTo>
                    <a:pt x="207" y="72"/>
                  </a:lnTo>
                  <a:lnTo>
                    <a:pt x="192" y="93"/>
                  </a:lnTo>
                  <a:lnTo>
                    <a:pt x="179" y="116"/>
                  </a:lnTo>
                  <a:lnTo>
                    <a:pt x="152" y="161"/>
                  </a:lnTo>
                  <a:lnTo>
                    <a:pt x="152" y="161"/>
                  </a:lnTo>
                  <a:lnTo>
                    <a:pt x="119" y="209"/>
                  </a:lnTo>
                  <a:lnTo>
                    <a:pt x="85" y="256"/>
                  </a:lnTo>
                  <a:lnTo>
                    <a:pt x="85" y="256"/>
                  </a:lnTo>
                  <a:lnTo>
                    <a:pt x="65" y="282"/>
                  </a:lnTo>
                  <a:lnTo>
                    <a:pt x="45" y="308"/>
                  </a:lnTo>
                  <a:lnTo>
                    <a:pt x="23" y="333"/>
                  </a:lnTo>
                  <a:lnTo>
                    <a:pt x="1" y="358"/>
                  </a:lnTo>
                  <a:lnTo>
                    <a:pt x="1" y="358"/>
                  </a:lnTo>
                  <a:lnTo>
                    <a:pt x="0" y="360"/>
                  </a:lnTo>
                  <a:lnTo>
                    <a:pt x="0" y="363"/>
                  </a:lnTo>
                  <a:lnTo>
                    <a:pt x="0" y="365"/>
                  </a:lnTo>
                  <a:lnTo>
                    <a:pt x="2" y="367"/>
                  </a:lnTo>
                  <a:lnTo>
                    <a:pt x="4" y="368"/>
                  </a:lnTo>
                  <a:lnTo>
                    <a:pt x="6" y="368"/>
                  </a:lnTo>
                  <a:lnTo>
                    <a:pt x="8" y="368"/>
                  </a:lnTo>
                  <a:lnTo>
                    <a:pt x="10" y="367"/>
                  </a:lnTo>
                  <a:lnTo>
                    <a:pt x="10" y="367"/>
                  </a:lnTo>
                  <a:lnTo>
                    <a:pt x="47" y="324"/>
                  </a:lnTo>
                  <a:lnTo>
                    <a:pt x="82" y="280"/>
                  </a:lnTo>
                  <a:lnTo>
                    <a:pt x="116" y="234"/>
                  </a:lnTo>
                  <a:lnTo>
                    <a:pt x="148" y="188"/>
                  </a:lnTo>
                  <a:lnTo>
                    <a:pt x="148" y="188"/>
                  </a:lnTo>
                  <a:lnTo>
                    <a:pt x="176" y="143"/>
                  </a:lnTo>
                  <a:lnTo>
                    <a:pt x="205" y="98"/>
                  </a:lnTo>
                  <a:lnTo>
                    <a:pt x="205" y="98"/>
                  </a:lnTo>
                  <a:lnTo>
                    <a:pt x="217" y="79"/>
                  </a:lnTo>
                  <a:lnTo>
                    <a:pt x="231" y="61"/>
                  </a:lnTo>
                  <a:lnTo>
                    <a:pt x="238" y="53"/>
                  </a:lnTo>
                  <a:lnTo>
                    <a:pt x="247" y="44"/>
                  </a:lnTo>
                  <a:lnTo>
                    <a:pt x="256" y="36"/>
                  </a:lnTo>
                  <a:lnTo>
                    <a:pt x="265" y="30"/>
                  </a:lnTo>
                  <a:lnTo>
                    <a:pt x="265" y="30"/>
                  </a:lnTo>
                  <a:lnTo>
                    <a:pt x="277" y="23"/>
                  </a:lnTo>
                  <a:lnTo>
                    <a:pt x="290" y="18"/>
                  </a:lnTo>
                  <a:lnTo>
                    <a:pt x="304" y="15"/>
                  </a:lnTo>
                  <a:lnTo>
                    <a:pt x="317" y="13"/>
                  </a:lnTo>
                  <a:lnTo>
                    <a:pt x="331" y="13"/>
                  </a:lnTo>
                  <a:lnTo>
                    <a:pt x="344" y="15"/>
                  </a:lnTo>
                  <a:lnTo>
                    <a:pt x="358" y="19"/>
                  </a:lnTo>
                  <a:lnTo>
                    <a:pt x="371" y="25"/>
                  </a:lnTo>
                  <a:lnTo>
                    <a:pt x="371" y="25"/>
                  </a:lnTo>
                  <a:lnTo>
                    <a:pt x="374" y="26"/>
                  </a:lnTo>
                  <a:lnTo>
                    <a:pt x="376" y="26"/>
                  </a:lnTo>
                  <a:lnTo>
                    <a:pt x="378" y="25"/>
                  </a:lnTo>
                  <a:lnTo>
                    <a:pt x="379" y="23"/>
                  </a:lnTo>
                  <a:lnTo>
                    <a:pt x="380" y="21"/>
                  </a:lnTo>
                  <a:lnTo>
                    <a:pt x="380" y="19"/>
                  </a:lnTo>
                  <a:lnTo>
                    <a:pt x="379" y="17"/>
                  </a:lnTo>
                  <a:lnTo>
                    <a:pt x="377" y="15"/>
                  </a:lnTo>
                  <a:lnTo>
                    <a:pt x="37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0" name="Freeform 198">
              <a:extLst>
                <a:ext uri="{FF2B5EF4-FFF2-40B4-BE49-F238E27FC236}">
                  <a16:creationId xmlns:a16="http://schemas.microsoft.com/office/drawing/2014/main" id="{BEC512CC-2F72-E37D-5018-AFE2C13E6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8" y="182"/>
              <a:ext cx="211" cy="153"/>
            </a:xfrm>
            <a:custGeom>
              <a:avLst/>
              <a:gdLst>
                <a:gd name="T0" fmla="*/ 11 w 422"/>
                <a:gd name="T1" fmla="*/ 22 h 304"/>
                <a:gd name="T2" fmla="*/ 19 w 422"/>
                <a:gd name="T3" fmla="*/ 16 h 304"/>
                <a:gd name="T4" fmla="*/ 29 w 422"/>
                <a:gd name="T5" fmla="*/ 13 h 304"/>
                <a:gd name="T6" fmla="*/ 41 w 422"/>
                <a:gd name="T7" fmla="*/ 12 h 304"/>
                <a:gd name="T8" fmla="*/ 54 w 422"/>
                <a:gd name="T9" fmla="*/ 12 h 304"/>
                <a:gd name="T10" fmla="*/ 77 w 422"/>
                <a:gd name="T11" fmla="*/ 17 h 304"/>
                <a:gd name="T12" fmla="*/ 100 w 422"/>
                <a:gd name="T13" fmla="*/ 26 h 304"/>
                <a:gd name="T14" fmla="*/ 111 w 422"/>
                <a:gd name="T15" fmla="*/ 32 h 304"/>
                <a:gd name="T16" fmla="*/ 131 w 422"/>
                <a:gd name="T17" fmla="*/ 48 h 304"/>
                <a:gd name="T18" fmla="*/ 159 w 422"/>
                <a:gd name="T19" fmla="*/ 74 h 304"/>
                <a:gd name="T20" fmla="*/ 175 w 422"/>
                <a:gd name="T21" fmla="*/ 94 h 304"/>
                <a:gd name="T22" fmla="*/ 242 w 422"/>
                <a:gd name="T23" fmla="*/ 175 h 304"/>
                <a:gd name="T24" fmla="*/ 278 w 422"/>
                <a:gd name="T25" fmla="*/ 215 h 304"/>
                <a:gd name="T26" fmla="*/ 318 w 422"/>
                <a:gd name="T27" fmla="*/ 250 h 304"/>
                <a:gd name="T28" fmla="*/ 340 w 422"/>
                <a:gd name="T29" fmla="*/ 266 h 304"/>
                <a:gd name="T30" fmla="*/ 376 w 422"/>
                <a:gd name="T31" fmla="*/ 288 h 304"/>
                <a:gd name="T32" fmla="*/ 401 w 422"/>
                <a:gd name="T33" fmla="*/ 299 h 304"/>
                <a:gd name="T34" fmla="*/ 415 w 422"/>
                <a:gd name="T35" fmla="*/ 304 h 304"/>
                <a:gd name="T36" fmla="*/ 419 w 422"/>
                <a:gd name="T37" fmla="*/ 304 h 304"/>
                <a:gd name="T38" fmla="*/ 422 w 422"/>
                <a:gd name="T39" fmla="*/ 300 h 304"/>
                <a:gd name="T40" fmla="*/ 422 w 422"/>
                <a:gd name="T41" fmla="*/ 296 h 304"/>
                <a:gd name="T42" fmla="*/ 418 w 422"/>
                <a:gd name="T43" fmla="*/ 292 h 304"/>
                <a:gd name="T44" fmla="*/ 406 w 422"/>
                <a:gd name="T45" fmla="*/ 288 h 304"/>
                <a:gd name="T46" fmla="*/ 381 w 422"/>
                <a:gd name="T47" fmla="*/ 277 h 304"/>
                <a:gd name="T48" fmla="*/ 347 w 422"/>
                <a:gd name="T49" fmla="*/ 257 h 304"/>
                <a:gd name="T50" fmla="*/ 306 w 422"/>
                <a:gd name="T51" fmla="*/ 224 h 304"/>
                <a:gd name="T52" fmla="*/ 269 w 422"/>
                <a:gd name="T53" fmla="*/ 188 h 304"/>
                <a:gd name="T54" fmla="*/ 252 w 422"/>
                <a:gd name="T55" fmla="*/ 167 h 304"/>
                <a:gd name="T56" fmla="*/ 216 w 422"/>
                <a:gd name="T57" fmla="*/ 124 h 304"/>
                <a:gd name="T58" fmla="*/ 180 w 422"/>
                <a:gd name="T59" fmla="*/ 81 h 304"/>
                <a:gd name="T60" fmla="*/ 145 w 422"/>
                <a:gd name="T61" fmla="*/ 44 h 304"/>
                <a:gd name="T62" fmla="*/ 125 w 422"/>
                <a:gd name="T63" fmla="*/ 27 h 304"/>
                <a:gd name="T64" fmla="*/ 103 w 422"/>
                <a:gd name="T65" fmla="*/ 14 h 304"/>
                <a:gd name="T66" fmla="*/ 89 w 422"/>
                <a:gd name="T67" fmla="*/ 8 h 304"/>
                <a:gd name="T68" fmla="*/ 63 w 422"/>
                <a:gd name="T69" fmla="*/ 1 h 304"/>
                <a:gd name="T70" fmla="*/ 49 w 422"/>
                <a:gd name="T71" fmla="*/ 0 h 304"/>
                <a:gd name="T72" fmla="*/ 28 w 422"/>
                <a:gd name="T73" fmla="*/ 1 h 304"/>
                <a:gd name="T74" fmla="*/ 16 w 422"/>
                <a:gd name="T75" fmla="*/ 5 h 304"/>
                <a:gd name="T76" fmla="*/ 5 w 422"/>
                <a:gd name="T77" fmla="*/ 11 h 304"/>
                <a:gd name="T78" fmla="*/ 1 w 422"/>
                <a:gd name="T79" fmla="*/ 16 h 304"/>
                <a:gd name="T80" fmla="*/ 0 w 422"/>
                <a:gd name="T81" fmla="*/ 21 h 304"/>
                <a:gd name="T82" fmla="*/ 2 w 422"/>
                <a:gd name="T83" fmla="*/ 24 h 304"/>
                <a:gd name="T84" fmla="*/ 7 w 422"/>
                <a:gd name="T85" fmla="*/ 25 h 304"/>
                <a:gd name="T86" fmla="*/ 11 w 422"/>
                <a:gd name="T87" fmla="*/ 2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2" h="304">
                  <a:moveTo>
                    <a:pt x="11" y="22"/>
                  </a:moveTo>
                  <a:lnTo>
                    <a:pt x="11" y="22"/>
                  </a:lnTo>
                  <a:lnTo>
                    <a:pt x="14" y="19"/>
                  </a:lnTo>
                  <a:lnTo>
                    <a:pt x="19" y="16"/>
                  </a:lnTo>
                  <a:lnTo>
                    <a:pt x="24" y="15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41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66" y="14"/>
                  </a:lnTo>
                  <a:lnTo>
                    <a:pt x="77" y="17"/>
                  </a:lnTo>
                  <a:lnTo>
                    <a:pt x="89" y="21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11" y="32"/>
                  </a:lnTo>
                  <a:lnTo>
                    <a:pt x="121" y="39"/>
                  </a:lnTo>
                  <a:lnTo>
                    <a:pt x="131" y="48"/>
                  </a:lnTo>
                  <a:lnTo>
                    <a:pt x="140" y="56"/>
                  </a:lnTo>
                  <a:lnTo>
                    <a:pt x="159" y="74"/>
                  </a:lnTo>
                  <a:lnTo>
                    <a:pt x="175" y="94"/>
                  </a:lnTo>
                  <a:lnTo>
                    <a:pt x="175" y="94"/>
                  </a:lnTo>
                  <a:lnTo>
                    <a:pt x="209" y="134"/>
                  </a:lnTo>
                  <a:lnTo>
                    <a:pt x="242" y="175"/>
                  </a:lnTo>
                  <a:lnTo>
                    <a:pt x="260" y="196"/>
                  </a:lnTo>
                  <a:lnTo>
                    <a:pt x="278" y="215"/>
                  </a:lnTo>
                  <a:lnTo>
                    <a:pt x="297" y="233"/>
                  </a:lnTo>
                  <a:lnTo>
                    <a:pt x="318" y="250"/>
                  </a:lnTo>
                  <a:lnTo>
                    <a:pt x="318" y="250"/>
                  </a:lnTo>
                  <a:lnTo>
                    <a:pt x="340" y="266"/>
                  </a:lnTo>
                  <a:lnTo>
                    <a:pt x="364" y="282"/>
                  </a:lnTo>
                  <a:lnTo>
                    <a:pt x="376" y="288"/>
                  </a:lnTo>
                  <a:lnTo>
                    <a:pt x="388" y="294"/>
                  </a:lnTo>
                  <a:lnTo>
                    <a:pt x="401" y="299"/>
                  </a:lnTo>
                  <a:lnTo>
                    <a:pt x="415" y="304"/>
                  </a:lnTo>
                  <a:lnTo>
                    <a:pt x="415" y="304"/>
                  </a:lnTo>
                  <a:lnTo>
                    <a:pt x="417" y="304"/>
                  </a:lnTo>
                  <a:lnTo>
                    <a:pt x="419" y="304"/>
                  </a:lnTo>
                  <a:lnTo>
                    <a:pt x="421" y="302"/>
                  </a:lnTo>
                  <a:lnTo>
                    <a:pt x="422" y="300"/>
                  </a:lnTo>
                  <a:lnTo>
                    <a:pt x="422" y="298"/>
                  </a:lnTo>
                  <a:lnTo>
                    <a:pt x="422" y="296"/>
                  </a:lnTo>
                  <a:lnTo>
                    <a:pt x="420" y="294"/>
                  </a:lnTo>
                  <a:lnTo>
                    <a:pt x="418" y="292"/>
                  </a:lnTo>
                  <a:lnTo>
                    <a:pt x="418" y="292"/>
                  </a:lnTo>
                  <a:lnTo>
                    <a:pt x="406" y="288"/>
                  </a:lnTo>
                  <a:lnTo>
                    <a:pt x="393" y="283"/>
                  </a:lnTo>
                  <a:lnTo>
                    <a:pt x="381" y="277"/>
                  </a:lnTo>
                  <a:lnTo>
                    <a:pt x="370" y="271"/>
                  </a:lnTo>
                  <a:lnTo>
                    <a:pt x="347" y="257"/>
                  </a:lnTo>
                  <a:lnTo>
                    <a:pt x="326" y="242"/>
                  </a:lnTo>
                  <a:lnTo>
                    <a:pt x="306" y="224"/>
                  </a:lnTo>
                  <a:lnTo>
                    <a:pt x="287" y="206"/>
                  </a:lnTo>
                  <a:lnTo>
                    <a:pt x="269" y="188"/>
                  </a:lnTo>
                  <a:lnTo>
                    <a:pt x="252" y="167"/>
                  </a:lnTo>
                  <a:lnTo>
                    <a:pt x="252" y="167"/>
                  </a:lnTo>
                  <a:lnTo>
                    <a:pt x="233" y="146"/>
                  </a:lnTo>
                  <a:lnTo>
                    <a:pt x="216" y="124"/>
                  </a:lnTo>
                  <a:lnTo>
                    <a:pt x="180" y="81"/>
                  </a:lnTo>
                  <a:lnTo>
                    <a:pt x="180" y="81"/>
                  </a:lnTo>
                  <a:lnTo>
                    <a:pt x="164" y="62"/>
                  </a:lnTo>
                  <a:lnTo>
                    <a:pt x="145" y="44"/>
                  </a:lnTo>
                  <a:lnTo>
                    <a:pt x="135" y="34"/>
                  </a:lnTo>
                  <a:lnTo>
                    <a:pt x="125" y="27"/>
                  </a:lnTo>
                  <a:lnTo>
                    <a:pt x="114" y="20"/>
                  </a:lnTo>
                  <a:lnTo>
                    <a:pt x="103" y="14"/>
                  </a:lnTo>
                  <a:lnTo>
                    <a:pt x="103" y="14"/>
                  </a:lnTo>
                  <a:lnTo>
                    <a:pt x="89" y="8"/>
                  </a:lnTo>
                  <a:lnTo>
                    <a:pt x="76" y="4"/>
                  </a:lnTo>
                  <a:lnTo>
                    <a:pt x="63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35" y="0"/>
                  </a:lnTo>
                  <a:lnTo>
                    <a:pt x="28" y="1"/>
                  </a:lnTo>
                  <a:lnTo>
                    <a:pt x="22" y="3"/>
                  </a:lnTo>
                  <a:lnTo>
                    <a:pt x="16" y="5"/>
                  </a:lnTo>
                  <a:lnTo>
                    <a:pt x="10" y="8"/>
                  </a:lnTo>
                  <a:lnTo>
                    <a:pt x="5" y="11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2" y="24"/>
                  </a:lnTo>
                  <a:lnTo>
                    <a:pt x="5" y="25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11" y="22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1" name="Freeform 199">
              <a:extLst>
                <a:ext uri="{FF2B5EF4-FFF2-40B4-BE49-F238E27FC236}">
                  <a16:creationId xmlns:a16="http://schemas.microsoft.com/office/drawing/2014/main" id="{ADC4DEC9-38A0-8EAD-5A8E-4059CD8ED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1" y="346"/>
              <a:ext cx="11" cy="78"/>
            </a:xfrm>
            <a:custGeom>
              <a:avLst/>
              <a:gdLst>
                <a:gd name="T0" fmla="*/ 5 w 20"/>
                <a:gd name="T1" fmla="*/ 7 h 157"/>
                <a:gd name="T2" fmla="*/ 5 w 20"/>
                <a:gd name="T3" fmla="*/ 7 h 157"/>
                <a:gd name="T4" fmla="*/ 7 w 20"/>
                <a:gd name="T5" fmla="*/ 24 h 157"/>
                <a:gd name="T6" fmla="*/ 7 w 20"/>
                <a:gd name="T7" fmla="*/ 42 h 157"/>
                <a:gd name="T8" fmla="*/ 8 w 20"/>
                <a:gd name="T9" fmla="*/ 60 h 157"/>
                <a:gd name="T10" fmla="*/ 8 w 20"/>
                <a:gd name="T11" fmla="*/ 78 h 157"/>
                <a:gd name="T12" fmla="*/ 7 w 20"/>
                <a:gd name="T13" fmla="*/ 96 h 157"/>
                <a:gd name="T14" fmla="*/ 5 w 20"/>
                <a:gd name="T15" fmla="*/ 114 h 157"/>
                <a:gd name="T16" fmla="*/ 3 w 20"/>
                <a:gd name="T17" fmla="*/ 132 h 157"/>
                <a:gd name="T18" fmla="*/ 0 w 20"/>
                <a:gd name="T19" fmla="*/ 150 h 157"/>
                <a:gd name="T20" fmla="*/ 0 w 20"/>
                <a:gd name="T21" fmla="*/ 150 h 157"/>
                <a:gd name="T22" fmla="*/ 0 w 20"/>
                <a:gd name="T23" fmla="*/ 153 h 157"/>
                <a:gd name="T24" fmla="*/ 1 w 20"/>
                <a:gd name="T25" fmla="*/ 155 h 157"/>
                <a:gd name="T26" fmla="*/ 3 w 20"/>
                <a:gd name="T27" fmla="*/ 156 h 157"/>
                <a:gd name="T28" fmla="*/ 5 w 20"/>
                <a:gd name="T29" fmla="*/ 157 h 157"/>
                <a:gd name="T30" fmla="*/ 7 w 20"/>
                <a:gd name="T31" fmla="*/ 157 h 157"/>
                <a:gd name="T32" fmla="*/ 9 w 20"/>
                <a:gd name="T33" fmla="*/ 157 h 157"/>
                <a:gd name="T34" fmla="*/ 11 w 20"/>
                <a:gd name="T35" fmla="*/ 155 h 157"/>
                <a:gd name="T36" fmla="*/ 12 w 20"/>
                <a:gd name="T37" fmla="*/ 153 h 157"/>
                <a:gd name="T38" fmla="*/ 12 w 20"/>
                <a:gd name="T39" fmla="*/ 153 h 157"/>
                <a:gd name="T40" fmla="*/ 15 w 20"/>
                <a:gd name="T41" fmla="*/ 134 h 157"/>
                <a:gd name="T42" fmla="*/ 17 w 20"/>
                <a:gd name="T43" fmla="*/ 116 h 157"/>
                <a:gd name="T44" fmla="*/ 18 w 20"/>
                <a:gd name="T45" fmla="*/ 99 h 157"/>
                <a:gd name="T46" fmla="*/ 19 w 20"/>
                <a:gd name="T47" fmla="*/ 80 h 157"/>
                <a:gd name="T48" fmla="*/ 20 w 20"/>
                <a:gd name="T49" fmla="*/ 62 h 157"/>
                <a:gd name="T50" fmla="*/ 19 w 20"/>
                <a:gd name="T51" fmla="*/ 43 h 157"/>
                <a:gd name="T52" fmla="*/ 19 w 20"/>
                <a:gd name="T53" fmla="*/ 25 h 157"/>
                <a:gd name="T54" fmla="*/ 17 w 20"/>
                <a:gd name="T55" fmla="*/ 7 h 157"/>
                <a:gd name="T56" fmla="*/ 17 w 20"/>
                <a:gd name="T57" fmla="*/ 7 h 157"/>
                <a:gd name="T58" fmla="*/ 16 w 20"/>
                <a:gd name="T59" fmla="*/ 4 h 157"/>
                <a:gd name="T60" fmla="*/ 15 w 20"/>
                <a:gd name="T61" fmla="*/ 2 h 157"/>
                <a:gd name="T62" fmla="*/ 13 w 20"/>
                <a:gd name="T63" fmla="*/ 0 h 157"/>
                <a:gd name="T64" fmla="*/ 10 w 20"/>
                <a:gd name="T65" fmla="*/ 0 h 157"/>
                <a:gd name="T66" fmla="*/ 8 w 20"/>
                <a:gd name="T67" fmla="*/ 0 h 157"/>
                <a:gd name="T68" fmla="*/ 6 w 20"/>
                <a:gd name="T69" fmla="*/ 2 h 157"/>
                <a:gd name="T70" fmla="*/ 5 w 20"/>
                <a:gd name="T71" fmla="*/ 4 h 157"/>
                <a:gd name="T72" fmla="*/ 5 w 20"/>
                <a:gd name="T73" fmla="*/ 7 h 157"/>
                <a:gd name="T74" fmla="*/ 5 w 20"/>
                <a:gd name="T75" fmla="*/ 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" h="157">
                  <a:moveTo>
                    <a:pt x="5" y="7"/>
                  </a:moveTo>
                  <a:lnTo>
                    <a:pt x="5" y="7"/>
                  </a:lnTo>
                  <a:lnTo>
                    <a:pt x="7" y="24"/>
                  </a:lnTo>
                  <a:lnTo>
                    <a:pt x="7" y="42"/>
                  </a:lnTo>
                  <a:lnTo>
                    <a:pt x="8" y="60"/>
                  </a:lnTo>
                  <a:lnTo>
                    <a:pt x="8" y="78"/>
                  </a:lnTo>
                  <a:lnTo>
                    <a:pt x="7" y="96"/>
                  </a:lnTo>
                  <a:lnTo>
                    <a:pt x="5" y="114"/>
                  </a:lnTo>
                  <a:lnTo>
                    <a:pt x="3" y="132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0" y="153"/>
                  </a:lnTo>
                  <a:lnTo>
                    <a:pt x="1" y="155"/>
                  </a:lnTo>
                  <a:lnTo>
                    <a:pt x="3" y="156"/>
                  </a:lnTo>
                  <a:lnTo>
                    <a:pt x="5" y="157"/>
                  </a:lnTo>
                  <a:lnTo>
                    <a:pt x="7" y="157"/>
                  </a:lnTo>
                  <a:lnTo>
                    <a:pt x="9" y="157"/>
                  </a:lnTo>
                  <a:lnTo>
                    <a:pt x="11" y="155"/>
                  </a:lnTo>
                  <a:lnTo>
                    <a:pt x="12" y="153"/>
                  </a:lnTo>
                  <a:lnTo>
                    <a:pt x="12" y="153"/>
                  </a:lnTo>
                  <a:lnTo>
                    <a:pt x="15" y="134"/>
                  </a:lnTo>
                  <a:lnTo>
                    <a:pt x="17" y="116"/>
                  </a:lnTo>
                  <a:lnTo>
                    <a:pt x="18" y="99"/>
                  </a:lnTo>
                  <a:lnTo>
                    <a:pt x="19" y="80"/>
                  </a:lnTo>
                  <a:lnTo>
                    <a:pt x="20" y="62"/>
                  </a:lnTo>
                  <a:lnTo>
                    <a:pt x="19" y="43"/>
                  </a:lnTo>
                  <a:lnTo>
                    <a:pt x="19" y="25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5" y="4"/>
                  </a:lnTo>
                  <a:lnTo>
                    <a:pt x="5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2" name="Freeform 200">
              <a:extLst>
                <a:ext uri="{FF2B5EF4-FFF2-40B4-BE49-F238E27FC236}">
                  <a16:creationId xmlns:a16="http://schemas.microsoft.com/office/drawing/2014/main" id="{466F09C3-DEDF-6899-A1AE-8308FF01B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" y="345"/>
              <a:ext cx="38" cy="90"/>
            </a:xfrm>
            <a:custGeom>
              <a:avLst/>
              <a:gdLst>
                <a:gd name="T0" fmla="*/ 19 w 77"/>
                <a:gd name="T1" fmla="*/ 25 h 180"/>
                <a:gd name="T2" fmla="*/ 32 w 77"/>
                <a:gd name="T3" fmla="*/ 16 h 180"/>
                <a:gd name="T4" fmla="*/ 42 w 77"/>
                <a:gd name="T5" fmla="*/ 13 h 180"/>
                <a:gd name="T6" fmla="*/ 51 w 77"/>
                <a:gd name="T7" fmla="*/ 17 h 180"/>
                <a:gd name="T8" fmla="*/ 54 w 77"/>
                <a:gd name="T9" fmla="*/ 21 h 180"/>
                <a:gd name="T10" fmla="*/ 58 w 77"/>
                <a:gd name="T11" fmla="*/ 32 h 180"/>
                <a:gd name="T12" fmla="*/ 62 w 77"/>
                <a:gd name="T13" fmla="*/ 43 h 180"/>
                <a:gd name="T14" fmla="*/ 65 w 77"/>
                <a:gd name="T15" fmla="*/ 69 h 180"/>
                <a:gd name="T16" fmla="*/ 65 w 77"/>
                <a:gd name="T17" fmla="*/ 81 h 180"/>
                <a:gd name="T18" fmla="*/ 63 w 77"/>
                <a:gd name="T19" fmla="*/ 106 h 180"/>
                <a:gd name="T20" fmla="*/ 60 w 77"/>
                <a:gd name="T21" fmla="*/ 118 h 180"/>
                <a:gd name="T22" fmla="*/ 54 w 77"/>
                <a:gd name="T23" fmla="*/ 139 h 180"/>
                <a:gd name="T24" fmla="*/ 47 w 77"/>
                <a:gd name="T25" fmla="*/ 155 h 180"/>
                <a:gd name="T26" fmla="*/ 43 w 77"/>
                <a:gd name="T27" fmla="*/ 159 h 180"/>
                <a:gd name="T28" fmla="*/ 36 w 77"/>
                <a:gd name="T29" fmla="*/ 165 h 180"/>
                <a:gd name="T30" fmla="*/ 27 w 77"/>
                <a:gd name="T31" fmla="*/ 168 h 180"/>
                <a:gd name="T32" fmla="*/ 23 w 77"/>
                <a:gd name="T33" fmla="*/ 167 h 180"/>
                <a:gd name="T34" fmla="*/ 16 w 77"/>
                <a:gd name="T35" fmla="*/ 164 h 180"/>
                <a:gd name="T36" fmla="*/ 13 w 77"/>
                <a:gd name="T37" fmla="*/ 160 h 180"/>
                <a:gd name="T38" fmla="*/ 10 w 77"/>
                <a:gd name="T39" fmla="*/ 157 h 180"/>
                <a:gd name="T40" fmla="*/ 5 w 77"/>
                <a:gd name="T41" fmla="*/ 156 h 180"/>
                <a:gd name="T42" fmla="*/ 1 w 77"/>
                <a:gd name="T43" fmla="*/ 159 h 180"/>
                <a:gd name="T44" fmla="*/ 1 w 77"/>
                <a:gd name="T45" fmla="*/ 163 h 180"/>
                <a:gd name="T46" fmla="*/ 3 w 77"/>
                <a:gd name="T47" fmla="*/ 168 h 180"/>
                <a:gd name="T48" fmla="*/ 12 w 77"/>
                <a:gd name="T49" fmla="*/ 176 h 180"/>
                <a:gd name="T50" fmla="*/ 22 w 77"/>
                <a:gd name="T51" fmla="*/ 179 h 180"/>
                <a:gd name="T52" fmla="*/ 32 w 77"/>
                <a:gd name="T53" fmla="*/ 179 h 180"/>
                <a:gd name="T54" fmla="*/ 38 w 77"/>
                <a:gd name="T55" fmla="*/ 178 h 180"/>
                <a:gd name="T56" fmla="*/ 49 w 77"/>
                <a:gd name="T57" fmla="*/ 171 h 180"/>
                <a:gd name="T58" fmla="*/ 57 w 77"/>
                <a:gd name="T59" fmla="*/ 160 h 180"/>
                <a:gd name="T60" fmla="*/ 64 w 77"/>
                <a:gd name="T61" fmla="*/ 148 h 180"/>
                <a:gd name="T62" fmla="*/ 69 w 77"/>
                <a:gd name="T63" fmla="*/ 135 h 180"/>
                <a:gd name="T64" fmla="*/ 75 w 77"/>
                <a:gd name="T65" fmla="*/ 104 h 180"/>
                <a:gd name="T66" fmla="*/ 77 w 77"/>
                <a:gd name="T67" fmla="*/ 72 h 180"/>
                <a:gd name="T68" fmla="*/ 76 w 77"/>
                <a:gd name="T69" fmla="*/ 57 h 180"/>
                <a:gd name="T70" fmla="*/ 73 w 77"/>
                <a:gd name="T71" fmla="*/ 40 h 180"/>
                <a:gd name="T72" fmla="*/ 68 w 77"/>
                <a:gd name="T73" fmla="*/ 20 h 180"/>
                <a:gd name="T74" fmla="*/ 65 w 77"/>
                <a:gd name="T75" fmla="*/ 13 h 180"/>
                <a:gd name="T76" fmla="*/ 53 w 77"/>
                <a:gd name="T77" fmla="*/ 4 h 180"/>
                <a:gd name="T78" fmla="*/ 39 w 77"/>
                <a:gd name="T79" fmla="*/ 0 h 180"/>
                <a:gd name="T80" fmla="*/ 31 w 77"/>
                <a:gd name="T81" fmla="*/ 3 h 180"/>
                <a:gd name="T82" fmla="*/ 17 w 77"/>
                <a:gd name="T83" fmla="*/ 11 h 180"/>
                <a:gd name="T84" fmla="*/ 11 w 77"/>
                <a:gd name="T85" fmla="*/ 16 h 180"/>
                <a:gd name="T86" fmla="*/ 8 w 77"/>
                <a:gd name="T87" fmla="*/ 21 h 180"/>
                <a:gd name="T88" fmla="*/ 11 w 77"/>
                <a:gd name="T89" fmla="*/ 24 h 180"/>
                <a:gd name="T90" fmla="*/ 15 w 77"/>
                <a:gd name="T91" fmla="*/ 26 h 180"/>
                <a:gd name="T92" fmla="*/ 19 w 77"/>
                <a:gd name="T93" fmla="*/ 2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7" h="180">
                  <a:moveTo>
                    <a:pt x="19" y="25"/>
                  </a:moveTo>
                  <a:lnTo>
                    <a:pt x="19" y="25"/>
                  </a:lnTo>
                  <a:lnTo>
                    <a:pt x="27" y="18"/>
                  </a:lnTo>
                  <a:lnTo>
                    <a:pt x="32" y="16"/>
                  </a:lnTo>
                  <a:lnTo>
                    <a:pt x="37" y="14"/>
                  </a:lnTo>
                  <a:lnTo>
                    <a:pt x="42" y="13"/>
                  </a:lnTo>
                  <a:lnTo>
                    <a:pt x="47" y="14"/>
                  </a:lnTo>
                  <a:lnTo>
                    <a:pt x="51" y="17"/>
                  </a:lnTo>
                  <a:lnTo>
                    <a:pt x="54" y="21"/>
                  </a:lnTo>
                  <a:lnTo>
                    <a:pt x="54" y="21"/>
                  </a:lnTo>
                  <a:lnTo>
                    <a:pt x="57" y="27"/>
                  </a:lnTo>
                  <a:lnTo>
                    <a:pt x="58" y="32"/>
                  </a:lnTo>
                  <a:lnTo>
                    <a:pt x="62" y="43"/>
                  </a:lnTo>
                  <a:lnTo>
                    <a:pt x="62" y="43"/>
                  </a:lnTo>
                  <a:lnTo>
                    <a:pt x="64" y="56"/>
                  </a:lnTo>
                  <a:lnTo>
                    <a:pt x="65" y="69"/>
                  </a:lnTo>
                  <a:lnTo>
                    <a:pt x="65" y="69"/>
                  </a:lnTo>
                  <a:lnTo>
                    <a:pt x="65" y="81"/>
                  </a:lnTo>
                  <a:lnTo>
                    <a:pt x="65" y="93"/>
                  </a:lnTo>
                  <a:lnTo>
                    <a:pt x="63" y="106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57" y="128"/>
                  </a:lnTo>
                  <a:lnTo>
                    <a:pt x="54" y="139"/>
                  </a:lnTo>
                  <a:lnTo>
                    <a:pt x="49" y="150"/>
                  </a:lnTo>
                  <a:lnTo>
                    <a:pt x="47" y="155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40" y="163"/>
                  </a:lnTo>
                  <a:lnTo>
                    <a:pt x="36" y="165"/>
                  </a:lnTo>
                  <a:lnTo>
                    <a:pt x="31" y="167"/>
                  </a:lnTo>
                  <a:lnTo>
                    <a:pt x="27" y="168"/>
                  </a:lnTo>
                  <a:lnTo>
                    <a:pt x="27" y="168"/>
                  </a:lnTo>
                  <a:lnTo>
                    <a:pt x="23" y="167"/>
                  </a:lnTo>
                  <a:lnTo>
                    <a:pt x="19" y="166"/>
                  </a:lnTo>
                  <a:lnTo>
                    <a:pt x="16" y="164"/>
                  </a:lnTo>
                  <a:lnTo>
                    <a:pt x="13" y="160"/>
                  </a:lnTo>
                  <a:lnTo>
                    <a:pt x="13" y="160"/>
                  </a:lnTo>
                  <a:lnTo>
                    <a:pt x="12" y="158"/>
                  </a:lnTo>
                  <a:lnTo>
                    <a:pt x="10" y="157"/>
                  </a:lnTo>
                  <a:lnTo>
                    <a:pt x="7" y="156"/>
                  </a:lnTo>
                  <a:lnTo>
                    <a:pt x="5" y="156"/>
                  </a:lnTo>
                  <a:lnTo>
                    <a:pt x="3" y="157"/>
                  </a:lnTo>
                  <a:lnTo>
                    <a:pt x="1" y="159"/>
                  </a:lnTo>
                  <a:lnTo>
                    <a:pt x="0" y="161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3" y="168"/>
                  </a:lnTo>
                  <a:lnTo>
                    <a:pt x="7" y="172"/>
                  </a:lnTo>
                  <a:lnTo>
                    <a:pt x="12" y="176"/>
                  </a:lnTo>
                  <a:lnTo>
                    <a:pt x="17" y="178"/>
                  </a:lnTo>
                  <a:lnTo>
                    <a:pt x="22" y="179"/>
                  </a:lnTo>
                  <a:lnTo>
                    <a:pt x="27" y="180"/>
                  </a:lnTo>
                  <a:lnTo>
                    <a:pt x="32" y="179"/>
                  </a:lnTo>
                  <a:lnTo>
                    <a:pt x="38" y="178"/>
                  </a:lnTo>
                  <a:lnTo>
                    <a:pt x="38" y="178"/>
                  </a:lnTo>
                  <a:lnTo>
                    <a:pt x="44" y="175"/>
                  </a:lnTo>
                  <a:lnTo>
                    <a:pt x="49" y="171"/>
                  </a:lnTo>
                  <a:lnTo>
                    <a:pt x="53" y="166"/>
                  </a:lnTo>
                  <a:lnTo>
                    <a:pt x="57" y="160"/>
                  </a:lnTo>
                  <a:lnTo>
                    <a:pt x="60" y="155"/>
                  </a:lnTo>
                  <a:lnTo>
                    <a:pt x="64" y="148"/>
                  </a:lnTo>
                  <a:lnTo>
                    <a:pt x="69" y="135"/>
                  </a:lnTo>
                  <a:lnTo>
                    <a:pt x="69" y="135"/>
                  </a:lnTo>
                  <a:lnTo>
                    <a:pt x="73" y="120"/>
                  </a:lnTo>
                  <a:lnTo>
                    <a:pt x="75" y="104"/>
                  </a:lnTo>
                  <a:lnTo>
                    <a:pt x="77" y="88"/>
                  </a:lnTo>
                  <a:lnTo>
                    <a:pt x="77" y="72"/>
                  </a:lnTo>
                  <a:lnTo>
                    <a:pt x="77" y="72"/>
                  </a:lnTo>
                  <a:lnTo>
                    <a:pt x="76" y="57"/>
                  </a:lnTo>
                  <a:lnTo>
                    <a:pt x="73" y="40"/>
                  </a:lnTo>
                  <a:lnTo>
                    <a:pt x="73" y="40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5" y="13"/>
                  </a:lnTo>
                  <a:lnTo>
                    <a:pt x="65" y="13"/>
                  </a:lnTo>
                  <a:lnTo>
                    <a:pt x="59" y="8"/>
                  </a:lnTo>
                  <a:lnTo>
                    <a:pt x="53" y="4"/>
                  </a:lnTo>
                  <a:lnTo>
                    <a:pt x="46" y="1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4" y="6"/>
                  </a:lnTo>
                  <a:lnTo>
                    <a:pt x="17" y="11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8" y="18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11" y="24"/>
                  </a:lnTo>
                  <a:lnTo>
                    <a:pt x="12" y="26"/>
                  </a:lnTo>
                  <a:lnTo>
                    <a:pt x="15" y="26"/>
                  </a:lnTo>
                  <a:lnTo>
                    <a:pt x="17" y="26"/>
                  </a:lnTo>
                  <a:lnTo>
                    <a:pt x="19" y="25"/>
                  </a:lnTo>
                  <a:lnTo>
                    <a:pt x="19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3" name="Freeform 201">
              <a:extLst>
                <a:ext uri="{FF2B5EF4-FFF2-40B4-BE49-F238E27FC236}">
                  <a16:creationId xmlns:a16="http://schemas.microsoft.com/office/drawing/2014/main" id="{DA872E98-21C6-0AE9-AFFD-9DE835929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0" y="531"/>
              <a:ext cx="130" cy="190"/>
            </a:xfrm>
            <a:custGeom>
              <a:avLst/>
              <a:gdLst>
                <a:gd name="T0" fmla="*/ 252 w 261"/>
                <a:gd name="T1" fmla="*/ 1 h 380"/>
                <a:gd name="T2" fmla="*/ 214 w 261"/>
                <a:gd name="T3" fmla="*/ 27 h 380"/>
                <a:gd name="T4" fmla="*/ 180 w 261"/>
                <a:gd name="T5" fmla="*/ 55 h 380"/>
                <a:gd name="T6" fmla="*/ 147 w 261"/>
                <a:gd name="T7" fmla="*/ 87 h 380"/>
                <a:gd name="T8" fmla="*/ 117 w 261"/>
                <a:gd name="T9" fmla="*/ 122 h 380"/>
                <a:gd name="T10" fmla="*/ 104 w 261"/>
                <a:gd name="T11" fmla="*/ 140 h 380"/>
                <a:gd name="T12" fmla="*/ 80 w 261"/>
                <a:gd name="T13" fmla="*/ 177 h 380"/>
                <a:gd name="T14" fmla="*/ 57 w 261"/>
                <a:gd name="T15" fmla="*/ 217 h 380"/>
                <a:gd name="T16" fmla="*/ 39 w 261"/>
                <a:gd name="T17" fmla="*/ 257 h 380"/>
                <a:gd name="T18" fmla="*/ 30 w 261"/>
                <a:gd name="T19" fmla="*/ 278 h 380"/>
                <a:gd name="T20" fmla="*/ 13 w 261"/>
                <a:gd name="T21" fmla="*/ 325 h 380"/>
                <a:gd name="T22" fmla="*/ 0 w 261"/>
                <a:gd name="T23" fmla="*/ 372 h 380"/>
                <a:gd name="T24" fmla="*/ 0 w 261"/>
                <a:gd name="T25" fmla="*/ 375 h 380"/>
                <a:gd name="T26" fmla="*/ 3 w 261"/>
                <a:gd name="T27" fmla="*/ 379 h 380"/>
                <a:gd name="T28" fmla="*/ 7 w 261"/>
                <a:gd name="T29" fmla="*/ 380 h 380"/>
                <a:gd name="T30" fmla="*/ 11 w 261"/>
                <a:gd name="T31" fmla="*/ 378 h 380"/>
                <a:gd name="T32" fmla="*/ 12 w 261"/>
                <a:gd name="T33" fmla="*/ 376 h 380"/>
                <a:gd name="T34" fmla="*/ 24 w 261"/>
                <a:gd name="T35" fmla="*/ 334 h 380"/>
                <a:gd name="T36" fmla="*/ 38 w 261"/>
                <a:gd name="T37" fmla="*/ 292 h 380"/>
                <a:gd name="T38" fmla="*/ 54 w 261"/>
                <a:gd name="T39" fmla="*/ 253 h 380"/>
                <a:gd name="T40" fmla="*/ 73 w 261"/>
                <a:gd name="T41" fmla="*/ 214 h 380"/>
                <a:gd name="T42" fmla="*/ 84 w 261"/>
                <a:gd name="T43" fmla="*/ 194 h 380"/>
                <a:gd name="T44" fmla="*/ 107 w 261"/>
                <a:gd name="T45" fmla="*/ 158 h 380"/>
                <a:gd name="T46" fmla="*/ 133 w 261"/>
                <a:gd name="T47" fmla="*/ 122 h 380"/>
                <a:gd name="T48" fmla="*/ 162 w 261"/>
                <a:gd name="T49" fmla="*/ 89 h 380"/>
                <a:gd name="T50" fmla="*/ 178 w 261"/>
                <a:gd name="T51" fmla="*/ 74 h 380"/>
                <a:gd name="T52" fmla="*/ 216 w 261"/>
                <a:gd name="T53" fmla="*/ 40 h 380"/>
                <a:gd name="T54" fmla="*/ 258 w 261"/>
                <a:gd name="T55" fmla="*/ 11 h 380"/>
                <a:gd name="T56" fmla="*/ 260 w 261"/>
                <a:gd name="T57" fmla="*/ 9 h 380"/>
                <a:gd name="T58" fmla="*/ 261 w 261"/>
                <a:gd name="T59" fmla="*/ 5 h 380"/>
                <a:gd name="T60" fmla="*/ 259 w 261"/>
                <a:gd name="T61" fmla="*/ 1 h 380"/>
                <a:gd name="T62" fmla="*/ 255 w 261"/>
                <a:gd name="T63" fmla="*/ 0 h 380"/>
                <a:gd name="T64" fmla="*/ 252 w 261"/>
                <a:gd name="T65" fmla="*/ 1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1" h="380">
                  <a:moveTo>
                    <a:pt x="252" y="1"/>
                  </a:moveTo>
                  <a:lnTo>
                    <a:pt x="252" y="1"/>
                  </a:lnTo>
                  <a:lnTo>
                    <a:pt x="233" y="14"/>
                  </a:lnTo>
                  <a:lnTo>
                    <a:pt x="214" y="27"/>
                  </a:lnTo>
                  <a:lnTo>
                    <a:pt x="197" y="40"/>
                  </a:lnTo>
                  <a:lnTo>
                    <a:pt x="180" y="55"/>
                  </a:lnTo>
                  <a:lnTo>
                    <a:pt x="162" y="71"/>
                  </a:lnTo>
                  <a:lnTo>
                    <a:pt x="147" y="87"/>
                  </a:lnTo>
                  <a:lnTo>
                    <a:pt x="132" y="104"/>
                  </a:lnTo>
                  <a:lnTo>
                    <a:pt x="117" y="122"/>
                  </a:lnTo>
                  <a:lnTo>
                    <a:pt x="117" y="122"/>
                  </a:lnTo>
                  <a:lnTo>
                    <a:pt x="104" y="140"/>
                  </a:lnTo>
                  <a:lnTo>
                    <a:pt x="91" y="159"/>
                  </a:lnTo>
                  <a:lnTo>
                    <a:pt x="80" y="177"/>
                  </a:lnTo>
                  <a:lnTo>
                    <a:pt x="68" y="196"/>
                  </a:lnTo>
                  <a:lnTo>
                    <a:pt x="57" y="217"/>
                  </a:lnTo>
                  <a:lnTo>
                    <a:pt x="48" y="236"/>
                  </a:lnTo>
                  <a:lnTo>
                    <a:pt x="39" y="257"/>
                  </a:lnTo>
                  <a:lnTo>
                    <a:pt x="30" y="278"/>
                  </a:lnTo>
                  <a:lnTo>
                    <a:pt x="30" y="278"/>
                  </a:lnTo>
                  <a:lnTo>
                    <a:pt x="22" y="302"/>
                  </a:lnTo>
                  <a:lnTo>
                    <a:pt x="13" y="325"/>
                  </a:lnTo>
                  <a:lnTo>
                    <a:pt x="6" y="349"/>
                  </a:lnTo>
                  <a:lnTo>
                    <a:pt x="0" y="372"/>
                  </a:lnTo>
                  <a:lnTo>
                    <a:pt x="0" y="372"/>
                  </a:lnTo>
                  <a:lnTo>
                    <a:pt x="0" y="375"/>
                  </a:lnTo>
                  <a:lnTo>
                    <a:pt x="1" y="377"/>
                  </a:lnTo>
                  <a:lnTo>
                    <a:pt x="3" y="379"/>
                  </a:lnTo>
                  <a:lnTo>
                    <a:pt x="5" y="380"/>
                  </a:lnTo>
                  <a:lnTo>
                    <a:pt x="7" y="380"/>
                  </a:lnTo>
                  <a:lnTo>
                    <a:pt x="9" y="379"/>
                  </a:lnTo>
                  <a:lnTo>
                    <a:pt x="11" y="378"/>
                  </a:lnTo>
                  <a:lnTo>
                    <a:pt x="12" y="376"/>
                  </a:lnTo>
                  <a:lnTo>
                    <a:pt x="12" y="376"/>
                  </a:lnTo>
                  <a:lnTo>
                    <a:pt x="18" y="355"/>
                  </a:lnTo>
                  <a:lnTo>
                    <a:pt x="24" y="334"/>
                  </a:lnTo>
                  <a:lnTo>
                    <a:pt x="31" y="313"/>
                  </a:lnTo>
                  <a:lnTo>
                    <a:pt x="38" y="292"/>
                  </a:lnTo>
                  <a:lnTo>
                    <a:pt x="45" y="272"/>
                  </a:lnTo>
                  <a:lnTo>
                    <a:pt x="54" y="253"/>
                  </a:lnTo>
                  <a:lnTo>
                    <a:pt x="63" y="233"/>
                  </a:lnTo>
                  <a:lnTo>
                    <a:pt x="73" y="214"/>
                  </a:lnTo>
                  <a:lnTo>
                    <a:pt x="73" y="214"/>
                  </a:lnTo>
                  <a:lnTo>
                    <a:pt x="84" y="194"/>
                  </a:lnTo>
                  <a:lnTo>
                    <a:pt x="95" y="175"/>
                  </a:lnTo>
                  <a:lnTo>
                    <a:pt x="107" y="158"/>
                  </a:lnTo>
                  <a:lnTo>
                    <a:pt x="119" y="139"/>
                  </a:lnTo>
                  <a:lnTo>
                    <a:pt x="133" y="122"/>
                  </a:lnTo>
                  <a:lnTo>
                    <a:pt x="147" y="105"/>
                  </a:lnTo>
                  <a:lnTo>
                    <a:pt x="162" y="89"/>
                  </a:lnTo>
                  <a:lnTo>
                    <a:pt x="178" y="74"/>
                  </a:lnTo>
                  <a:lnTo>
                    <a:pt x="178" y="74"/>
                  </a:lnTo>
                  <a:lnTo>
                    <a:pt x="197" y="56"/>
                  </a:lnTo>
                  <a:lnTo>
                    <a:pt x="216" y="40"/>
                  </a:lnTo>
                  <a:lnTo>
                    <a:pt x="237" y="26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60" y="9"/>
                  </a:lnTo>
                  <a:lnTo>
                    <a:pt x="261" y="7"/>
                  </a:lnTo>
                  <a:lnTo>
                    <a:pt x="261" y="5"/>
                  </a:lnTo>
                  <a:lnTo>
                    <a:pt x="260" y="3"/>
                  </a:lnTo>
                  <a:lnTo>
                    <a:pt x="259" y="1"/>
                  </a:lnTo>
                  <a:lnTo>
                    <a:pt x="257" y="0"/>
                  </a:lnTo>
                  <a:lnTo>
                    <a:pt x="255" y="0"/>
                  </a:lnTo>
                  <a:lnTo>
                    <a:pt x="252" y="1"/>
                  </a:lnTo>
                  <a:lnTo>
                    <a:pt x="2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4" name="Freeform 202">
              <a:extLst>
                <a:ext uri="{FF2B5EF4-FFF2-40B4-BE49-F238E27FC236}">
                  <a16:creationId xmlns:a16="http://schemas.microsoft.com/office/drawing/2014/main" id="{AFBB8617-CE10-E463-CA2E-B24CF3E25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3" y="0"/>
              <a:ext cx="919" cy="753"/>
            </a:xfrm>
            <a:custGeom>
              <a:avLst/>
              <a:gdLst>
                <a:gd name="T0" fmla="*/ 1833 w 1836"/>
                <a:gd name="T1" fmla="*/ 1242 h 1506"/>
                <a:gd name="T2" fmla="*/ 1817 w 1836"/>
                <a:gd name="T3" fmla="*/ 1133 h 1506"/>
                <a:gd name="T4" fmla="*/ 1774 w 1836"/>
                <a:gd name="T5" fmla="*/ 1033 h 1506"/>
                <a:gd name="T6" fmla="*/ 1695 w 1836"/>
                <a:gd name="T7" fmla="*/ 927 h 1506"/>
                <a:gd name="T8" fmla="*/ 1541 w 1836"/>
                <a:gd name="T9" fmla="*/ 773 h 1506"/>
                <a:gd name="T10" fmla="*/ 1480 w 1836"/>
                <a:gd name="T11" fmla="*/ 726 h 1506"/>
                <a:gd name="T12" fmla="*/ 1456 w 1836"/>
                <a:gd name="T13" fmla="*/ 527 h 1506"/>
                <a:gd name="T14" fmla="*/ 1401 w 1836"/>
                <a:gd name="T15" fmla="*/ 345 h 1506"/>
                <a:gd name="T16" fmla="*/ 1290 w 1836"/>
                <a:gd name="T17" fmla="*/ 166 h 1506"/>
                <a:gd name="T18" fmla="*/ 1204 w 1836"/>
                <a:gd name="T19" fmla="*/ 91 h 1506"/>
                <a:gd name="T20" fmla="*/ 1088 w 1836"/>
                <a:gd name="T21" fmla="*/ 23 h 1506"/>
                <a:gd name="T22" fmla="*/ 996 w 1836"/>
                <a:gd name="T23" fmla="*/ 1 h 1506"/>
                <a:gd name="T24" fmla="*/ 888 w 1836"/>
                <a:gd name="T25" fmla="*/ 10 h 1506"/>
                <a:gd name="T26" fmla="*/ 805 w 1836"/>
                <a:gd name="T27" fmla="*/ 33 h 1506"/>
                <a:gd name="T28" fmla="*/ 769 w 1836"/>
                <a:gd name="T29" fmla="*/ 33 h 1506"/>
                <a:gd name="T30" fmla="*/ 673 w 1836"/>
                <a:gd name="T31" fmla="*/ 51 h 1506"/>
                <a:gd name="T32" fmla="*/ 567 w 1836"/>
                <a:gd name="T33" fmla="*/ 105 h 1506"/>
                <a:gd name="T34" fmla="*/ 444 w 1836"/>
                <a:gd name="T35" fmla="*/ 197 h 1506"/>
                <a:gd name="T36" fmla="*/ 384 w 1836"/>
                <a:gd name="T37" fmla="*/ 267 h 1506"/>
                <a:gd name="T38" fmla="*/ 346 w 1836"/>
                <a:gd name="T39" fmla="*/ 348 h 1506"/>
                <a:gd name="T40" fmla="*/ 324 w 1836"/>
                <a:gd name="T41" fmla="*/ 464 h 1506"/>
                <a:gd name="T42" fmla="*/ 322 w 1836"/>
                <a:gd name="T43" fmla="*/ 705 h 1506"/>
                <a:gd name="T44" fmla="*/ 317 w 1836"/>
                <a:gd name="T45" fmla="*/ 749 h 1506"/>
                <a:gd name="T46" fmla="*/ 270 w 1836"/>
                <a:gd name="T47" fmla="*/ 863 h 1506"/>
                <a:gd name="T48" fmla="*/ 177 w 1836"/>
                <a:gd name="T49" fmla="*/ 977 h 1506"/>
                <a:gd name="T50" fmla="*/ 96 w 1836"/>
                <a:gd name="T51" fmla="*/ 1082 h 1506"/>
                <a:gd name="T52" fmla="*/ 59 w 1836"/>
                <a:gd name="T53" fmla="*/ 1175 h 1506"/>
                <a:gd name="T54" fmla="*/ 15 w 1836"/>
                <a:gd name="T55" fmla="*/ 1379 h 1506"/>
                <a:gd name="T56" fmla="*/ 0 w 1836"/>
                <a:gd name="T57" fmla="*/ 1502 h 1506"/>
                <a:gd name="T58" fmla="*/ 11 w 1836"/>
                <a:gd name="T59" fmla="*/ 1502 h 1506"/>
                <a:gd name="T60" fmla="*/ 45 w 1836"/>
                <a:gd name="T61" fmla="*/ 1289 h 1506"/>
                <a:gd name="T62" fmla="*/ 84 w 1836"/>
                <a:gd name="T63" fmla="*/ 1137 h 1506"/>
                <a:gd name="T64" fmla="*/ 130 w 1836"/>
                <a:gd name="T65" fmla="*/ 1051 h 1506"/>
                <a:gd name="T66" fmla="*/ 239 w 1836"/>
                <a:gd name="T67" fmla="*/ 926 h 1506"/>
                <a:gd name="T68" fmla="*/ 311 w 1836"/>
                <a:gd name="T69" fmla="*/ 814 h 1506"/>
                <a:gd name="T70" fmla="*/ 332 w 1836"/>
                <a:gd name="T71" fmla="*/ 733 h 1506"/>
                <a:gd name="T72" fmla="*/ 334 w 1836"/>
                <a:gd name="T73" fmla="*/ 648 h 1506"/>
                <a:gd name="T74" fmla="*/ 336 w 1836"/>
                <a:gd name="T75" fmla="*/ 465 h 1506"/>
                <a:gd name="T76" fmla="*/ 367 w 1836"/>
                <a:gd name="T77" fmla="*/ 328 h 1506"/>
                <a:gd name="T78" fmla="*/ 430 w 1836"/>
                <a:gd name="T79" fmla="*/ 229 h 1506"/>
                <a:gd name="T80" fmla="*/ 542 w 1836"/>
                <a:gd name="T81" fmla="*/ 137 h 1506"/>
                <a:gd name="T82" fmla="*/ 674 w 1836"/>
                <a:gd name="T83" fmla="*/ 63 h 1506"/>
                <a:gd name="T84" fmla="*/ 760 w 1836"/>
                <a:gd name="T85" fmla="*/ 45 h 1506"/>
                <a:gd name="T86" fmla="*/ 805 w 1836"/>
                <a:gd name="T87" fmla="*/ 46 h 1506"/>
                <a:gd name="T88" fmla="*/ 871 w 1836"/>
                <a:gd name="T89" fmla="*/ 28 h 1506"/>
                <a:gd name="T90" fmla="*/ 991 w 1836"/>
                <a:gd name="T91" fmla="*/ 12 h 1506"/>
                <a:gd name="T92" fmla="*/ 1107 w 1836"/>
                <a:gd name="T93" fmla="*/ 45 h 1506"/>
                <a:gd name="T94" fmla="*/ 1209 w 1836"/>
                <a:gd name="T95" fmla="*/ 110 h 1506"/>
                <a:gd name="T96" fmla="*/ 1297 w 1836"/>
                <a:gd name="T97" fmla="*/ 193 h 1506"/>
                <a:gd name="T98" fmla="*/ 1369 w 1836"/>
                <a:gd name="T99" fmla="*/ 305 h 1506"/>
                <a:gd name="T100" fmla="*/ 1419 w 1836"/>
                <a:gd name="T101" fmla="*/ 432 h 1506"/>
                <a:gd name="T102" fmla="*/ 1460 w 1836"/>
                <a:gd name="T103" fmla="*/ 627 h 1506"/>
                <a:gd name="T104" fmla="*/ 1467 w 1836"/>
                <a:gd name="T105" fmla="*/ 719 h 1506"/>
                <a:gd name="T106" fmla="*/ 1471 w 1836"/>
                <a:gd name="T107" fmla="*/ 732 h 1506"/>
                <a:gd name="T108" fmla="*/ 1516 w 1836"/>
                <a:gd name="T109" fmla="*/ 768 h 1506"/>
                <a:gd name="T110" fmla="*/ 1667 w 1836"/>
                <a:gd name="T111" fmla="*/ 914 h 1506"/>
                <a:gd name="T112" fmla="*/ 1759 w 1836"/>
                <a:gd name="T113" fmla="*/ 1032 h 1506"/>
                <a:gd name="T114" fmla="*/ 1809 w 1836"/>
                <a:gd name="T115" fmla="*/ 1147 h 1506"/>
                <a:gd name="T116" fmla="*/ 1824 w 1836"/>
                <a:gd name="T117" fmla="*/ 1330 h 1506"/>
                <a:gd name="T118" fmla="*/ 1822 w 1836"/>
                <a:gd name="T119" fmla="*/ 1438 h 1506"/>
                <a:gd name="T120" fmla="*/ 1833 w 1836"/>
                <a:gd name="T121" fmla="*/ 1433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36" h="1506">
                  <a:moveTo>
                    <a:pt x="1833" y="1433"/>
                  </a:moveTo>
                  <a:lnTo>
                    <a:pt x="1833" y="1433"/>
                  </a:lnTo>
                  <a:lnTo>
                    <a:pt x="1835" y="1386"/>
                  </a:lnTo>
                  <a:lnTo>
                    <a:pt x="1836" y="1338"/>
                  </a:lnTo>
                  <a:lnTo>
                    <a:pt x="1835" y="1290"/>
                  </a:lnTo>
                  <a:lnTo>
                    <a:pt x="1833" y="1242"/>
                  </a:lnTo>
                  <a:lnTo>
                    <a:pt x="1833" y="1242"/>
                  </a:lnTo>
                  <a:lnTo>
                    <a:pt x="1831" y="1221"/>
                  </a:lnTo>
                  <a:lnTo>
                    <a:pt x="1829" y="1198"/>
                  </a:lnTo>
                  <a:lnTo>
                    <a:pt x="1826" y="1177"/>
                  </a:lnTo>
                  <a:lnTo>
                    <a:pt x="1822" y="1154"/>
                  </a:lnTo>
                  <a:lnTo>
                    <a:pt x="1817" y="1133"/>
                  </a:lnTo>
                  <a:lnTo>
                    <a:pt x="1811" y="1112"/>
                  </a:lnTo>
                  <a:lnTo>
                    <a:pt x="1803" y="1091"/>
                  </a:lnTo>
                  <a:lnTo>
                    <a:pt x="1794" y="1070"/>
                  </a:lnTo>
                  <a:lnTo>
                    <a:pt x="1794" y="1070"/>
                  </a:lnTo>
                  <a:lnTo>
                    <a:pt x="1784" y="1051"/>
                  </a:lnTo>
                  <a:lnTo>
                    <a:pt x="1774" y="1033"/>
                  </a:lnTo>
                  <a:lnTo>
                    <a:pt x="1762" y="1014"/>
                  </a:lnTo>
                  <a:lnTo>
                    <a:pt x="1749" y="996"/>
                  </a:lnTo>
                  <a:lnTo>
                    <a:pt x="1736" y="977"/>
                  </a:lnTo>
                  <a:lnTo>
                    <a:pt x="1723" y="961"/>
                  </a:lnTo>
                  <a:lnTo>
                    <a:pt x="1695" y="927"/>
                  </a:lnTo>
                  <a:lnTo>
                    <a:pt x="1695" y="927"/>
                  </a:lnTo>
                  <a:lnTo>
                    <a:pt x="1666" y="895"/>
                  </a:lnTo>
                  <a:lnTo>
                    <a:pt x="1636" y="864"/>
                  </a:lnTo>
                  <a:lnTo>
                    <a:pt x="1605" y="833"/>
                  </a:lnTo>
                  <a:lnTo>
                    <a:pt x="1573" y="804"/>
                  </a:lnTo>
                  <a:lnTo>
                    <a:pt x="1573" y="804"/>
                  </a:lnTo>
                  <a:lnTo>
                    <a:pt x="1541" y="773"/>
                  </a:lnTo>
                  <a:lnTo>
                    <a:pt x="1525" y="759"/>
                  </a:lnTo>
                  <a:lnTo>
                    <a:pt x="1508" y="745"/>
                  </a:lnTo>
                  <a:lnTo>
                    <a:pt x="1508" y="745"/>
                  </a:lnTo>
                  <a:lnTo>
                    <a:pt x="1477" y="720"/>
                  </a:lnTo>
                  <a:lnTo>
                    <a:pt x="1477" y="720"/>
                  </a:lnTo>
                  <a:lnTo>
                    <a:pt x="1480" y="726"/>
                  </a:lnTo>
                  <a:lnTo>
                    <a:pt x="1480" y="726"/>
                  </a:lnTo>
                  <a:lnTo>
                    <a:pt x="1477" y="686"/>
                  </a:lnTo>
                  <a:lnTo>
                    <a:pt x="1474" y="646"/>
                  </a:lnTo>
                  <a:lnTo>
                    <a:pt x="1469" y="606"/>
                  </a:lnTo>
                  <a:lnTo>
                    <a:pt x="1463" y="567"/>
                  </a:lnTo>
                  <a:lnTo>
                    <a:pt x="1456" y="527"/>
                  </a:lnTo>
                  <a:lnTo>
                    <a:pt x="1448" y="488"/>
                  </a:lnTo>
                  <a:lnTo>
                    <a:pt x="1437" y="449"/>
                  </a:lnTo>
                  <a:lnTo>
                    <a:pt x="1425" y="411"/>
                  </a:lnTo>
                  <a:lnTo>
                    <a:pt x="1425" y="411"/>
                  </a:lnTo>
                  <a:lnTo>
                    <a:pt x="1414" y="378"/>
                  </a:lnTo>
                  <a:lnTo>
                    <a:pt x="1401" y="345"/>
                  </a:lnTo>
                  <a:lnTo>
                    <a:pt x="1386" y="313"/>
                  </a:lnTo>
                  <a:lnTo>
                    <a:pt x="1371" y="281"/>
                  </a:lnTo>
                  <a:lnTo>
                    <a:pt x="1353" y="251"/>
                  </a:lnTo>
                  <a:lnTo>
                    <a:pt x="1333" y="222"/>
                  </a:lnTo>
                  <a:lnTo>
                    <a:pt x="1313" y="193"/>
                  </a:lnTo>
                  <a:lnTo>
                    <a:pt x="1290" y="166"/>
                  </a:lnTo>
                  <a:lnTo>
                    <a:pt x="1290" y="166"/>
                  </a:lnTo>
                  <a:lnTo>
                    <a:pt x="1276" y="152"/>
                  </a:lnTo>
                  <a:lnTo>
                    <a:pt x="1263" y="139"/>
                  </a:lnTo>
                  <a:lnTo>
                    <a:pt x="1249" y="127"/>
                  </a:lnTo>
                  <a:lnTo>
                    <a:pt x="1234" y="114"/>
                  </a:lnTo>
                  <a:lnTo>
                    <a:pt x="1204" y="91"/>
                  </a:lnTo>
                  <a:lnTo>
                    <a:pt x="1172" y="69"/>
                  </a:lnTo>
                  <a:lnTo>
                    <a:pt x="1172" y="69"/>
                  </a:lnTo>
                  <a:lnTo>
                    <a:pt x="1140" y="49"/>
                  </a:lnTo>
                  <a:lnTo>
                    <a:pt x="1122" y="40"/>
                  </a:lnTo>
                  <a:lnTo>
                    <a:pt x="1105" y="31"/>
                  </a:lnTo>
                  <a:lnTo>
                    <a:pt x="1088" y="23"/>
                  </a:lnTo>
                  <a:lnTo>
                    <a:pt x="1070" y="16"/>
                  </a:lnTo>
                  <a:lnTo>
                    <a:pt x="1051" y="10"/>
                  </a:lnTo>
                  <a:lnTo>
                    <a:pt x="1033" y="6"/>
                  </a:lnTo>
                  <a:lnTo>
                    <a:pt x="1033" y="6"/>
                  </a:lnTo>
                  <a:lnTo>
                    <a:pt x="1014" y="3"/>
                  </a:lnTo>
                  <a:lnTo>
                    <a:pt x="996" y="1"/>
                  </a:lnTo>
                  <a:lnTo>
                    <a:pt x="978" y="0"/>
                  </a:lnTo>
                  <a:lnTo>
                    <a:pt x="960" y="0"/>
                  </a:lnTo>
                  <a:lnTo>
                    <a:pt x="942" y="1"/>
                  </a:lnTo>
                  <a:lnTo>
                    <a:pt x="923" y="3"/>
                  </a:lnTo>
                  <a:lnTo>
                    <a:pt x="905" y="6"/>
                  </a:lnTo>
                  <a:lnTo>
                    <a:pt x="888" y="10"/>
                  </a:lnTo>
                  <a:lnTo>
                    <a:pt x="888" y="10"/>
                  </a:lnTo>
                  <a:lnTo>
                    <a:pt x="865" y="17"/>
                  </a:lnTo>
                  <a:lnTo>
                    <a:pt x="855" y="20"/>
                  </a:lnTo>
                  <a:lnTo>
                    <a:pt x="844" y="23"/>
                  </a:lnTo>
                  <a:lnTo>
                    <a:pt x="844" y="23"/>
                  </a:lnTo>
                  <a:lnTo>
                    <a:pt x="805" y="33"/>
                  </a:lnTo>
                  <a:lnTo>
                    <a:pt x="805" y="33"/>
                  </a:lnTo>
                  <a:lnTo>
                    <a:pt x="801" y="34"/>
                  </a:lnTo>
                  <a:lnTo>
                    <a:pt x="797" y="34"/>
                  </a:lnTo>
                  <a:lnTo>
                    <a:pt x="789" y="33"/>
                  </a:lnTo>
                  <a:lnTo>
                    <a:pt x="789" y="33"/>
                  </a:lnTo>
                  <a:lnTo>
                    <a:pt x="769" y="33"/>
                  </a:lnTo>
                  <a:lnTo>
                    <a:pt x="749" y="34"/>
                  </a:lnTo>
                  <a:lnTo>
                    <a:pt x="749" y="34"/>
                  </a:lnTo>
                  <a:lnTo>
                    <a:pt x="729" y="36"/>
                  </a:lnTo>
                  <a:lnTo>
                    <a:pt x="710" y="40"/>
                  </a:lnTo>
                  <a:lnTo>
                    <a:pt x="691" y="45"/>
                  </a:lnTo>
                  <a:lnTo>
                    <a:pt x="673" y="51"/>
                  </a:lnTo>
                  <a:lnTo>
                    <a:pt x="673" y="51"/>
                  </a:lnTo>
                  <a:lnTo>
                    <a:pt x="653" y="58"/>
                  </a:lnTo>
                  <a:lnTo>
                    <a:pt x="636" y="66"/>
                  </a:lnTo>
                  <a:lnTo>
                    <a:pt x="618" y="76"/>
                  </a:lnTo>
                  <a:lnTo>
                    <a:pt x="600" y="85"/>
                  </a:lnTo>
                  <a:lnTo>
                    <a:pt x="567" y="105"/>
                  </a:lnTo>
                  <a:lnTo>
                    <a:pt x="534" y="128"/>
                  </a:lnTo>
                  <a:lnTo>
                    <a:pt x="534" y="128"/>
                  </a:lnTo>
                  <a:lnTo>
                    <a:pt x="503" y="150"/>
                  </a:lnTo>
                  <a:lnTo>
                    <a:pt x="473" y="173"/>
                  </a:lnTo>
                  <a:lnTo>
                    <a:pt x="459" y="185"/>
                  </a:lnTo>
                  <a:lnTo>
                    <a:pt x="444" y="197"/>
                  </a:lnTo>
                  <a:lnTo>
                    <a:pt x="430" y="210"/>
                  </a:lnTo>
                  <a:lnTo>
                    <a:pt x="417" y="224"/>
                  </a:lnTo>
                  <a:lnTo>
                    <a:pt x="417" y="224"/>
                  </a:lnTo>
                  <a:lnTo>
                    <a:pt x="406" y="237"/>
                  </a:lnTo>
                  <a:lnTo>
                    <a:pt x="394" y="251"/>
                  </a:lnTo>
                  <a:lnTo>
                    <a:pt x="384" y="267"/>
                  </a:lnTo>
                  <a:lnTo>
                    <a:pt x="375" y="282"/>
                  </a:lnTo>
                  <a:lnTo>
                    <a:pt x="367" y="298"/>
                  </a:lnTo>
                  <a:lnTo>
                    <a:pt x="360" y="315"/>
                  </a:lnTo>
                  <a:lnTo>
                    <a:pt x="352" y="331"/>
                  </a:lnTo>
                  <a:lnTo>
                    <a:pt x="346" y="348"/>
                  </a:lnTo>
                  <a:lnTo>
                    <a:pt x="346" y="348"/>
                  </a:lnTo>
                  <a:lnTo>
                    <a:pt x="341" y="367"/>
                  </a:lnTo>
                  <a:lnTo>
                    <a:pt x="336" y="386"/>
                  </a:lnTo>
                  <a:lnTo>
                    <a:pt x="332" y="405"/>
                  </a:lnTo>
                  <a:lnTo>
                    <a:pt x="329" y="425"/>
                  </a:lnTo>
                  <a:lnTo>
                    <a:pt x="326" y="444"/>
                  </a:lnTo>
                  <a:lnTo>
                    <a:pt x="324" y="464"/>
                  </a:lnTo>
                  <a:lnTo>
                    <a:pt x="322" y="504"/>
                  </a:lnTo>
                  <a:lnTo>
                    <a:pt x="321" y="543"/>
                  </a:lnTo>
                  <a:lnTo>
                    <a:pt x="321" y="582"/>
                  </a:lnTo>
                  <a:lnTo>
                    <a:pt x="322" y="662"/>
                  </a:lnTo>
                  <a:lnTo>
                    <a:pt x="322" y="662"/>
                  </a:lnTo>
                  <a:lnTo>
                    <a:pt x="322" y="705"/>
                  </a:lnTo>
                  <a:lnTo>
                    <a:pt x="322" y="705"/>
                  </a:lnTo>
                  <a:lnTo>
                    <a:pt x="322" y="718"/>
                  </a:lnTo>
                  <a:lnTo>
                    <a:pt x="322" y="724"/>
                  </a:lnTo>
                  <a:lnTo>
                    <a:pt x="321" y="730"/>
                  </a:lnTo>
                  <a:lnTo>
                    <a:pt x="321" y="730"/>
                  </a:lnTo>
                  <a:lnTo>
                    <a:pt x="317" y="749"/>
                  </a:lnTo>
                  <a:lnTo>
                    <a:pt x="312" y="766"/>
                  </a:lnTo>
                  <a:lnTo>
                    <a:pt x="312" y="766"/>
                  </a:lnTo>
                  <a:lnTo>
                    <a:pt x="305" y="792"/>
                  </a:lnTo>
                  <a:lnTo>
                    <a:pt x="295" y="816"/>
                  </a:lnTo>
                  <a:lnTo>
                    <a:pt x="284" y="841"/>
                  </a:lnTo>
                  <a:lnTo>
                    <a:pt x="270" y="863"/>
                  </a:lnTo>
                  <a:lnTo>
                    <a:pt x="270" y="863"/>
                  </a:lnTo>
                  <a:lnTo>
                    <a:pt x="260" y="878"/>
                  </a:lnTo>
                  <a:lnTo>
                    <a:pt x="250" y="894"/>
                  </a:lnTo>
                  <a:lnTo>
                    <a:pt x="226" y="922"/>
                  </a:lnTo>
                  <a:lnTo>
                    <a:pt x="202" y="950"/>
                  </a:lnTo>
                  <a:lnTo>
                    <a:pt x="177" y="977"/>
                  </a:lnTo>
                  <a:lnTo>
                    <a:pt x="177" y="977"/>
                  </a:lnTo>
                  <a:lnTo>
                    <a:pt x="152" y="1005"/>
                  </a:lnTo>
                  <a:lnTo>
                    <a:pt x="127" y="1035"/>
                  </a:lnTo>
                  <a:lnTo>
                    <a:pt x="116" y="1050"/>
                  </a:lnTo>
                  <a:lnTo>
                    <a:pt x="105" y="1065"/>
                  </a:lnTo>
                  <a:lnTo>
                    <a:pt x="96" y="1082"/>
                  </a:lnTo>
                  <a:lnTo>
                    <a:pt x="86" y="1099"/>
                  </a:lnTo>
                  <a:lnTo>
                    <a:pt x="86" y="1099"/>
                  </a:lnTo>
                  <a:lnTo>
                    <a:pt x="78" y="1117"/>
                  </a:lnTo>
                  <a:lnTo>
                    <a:pt x="71" y="1136"/>
                  </a:lnTo>
                  <a:lnTo>
                    <a:pt x="64" y="1155"/>
                  </a:lnTo>
                  <a:lnTo>
                    <a:pt x="59" y="1175"/>
                  </a:lnTo>
                  <a:lnTo>
                    <a:pt x="49" y="1214"/>
                  </a:lnTo>
                  <a:lnTo>
                    <a:pt x="39" y="1254"/>
                  </a:lnTo>
                  <a:lnTo>
                    <a:pt x="39" y="1254"/>
                  </a:lnTo>
                  <a:lnTo>
                    <a:pt x="30" y="1295"/>
                  </a:lnTo>
                  <a:lnTo>
                    <a:pt x="22" y="1337"/>
                  </a:lnTo>
                  <a:lnTo>
                    <a:pt x="15" y="1379"/>
                  </a:lnTo>
                  <a:lnTo>
                    <a:pt x="9" y="1421"/>
                  </a:lnTo>
                  <a:lnTo>
                    <a:pt x="9" y="1421"/>
                  </a:lnTo>
                  <a:lnTo>
                    <a:pt x="4" y="1461"/>
                  </a:lnTo>
                  <a:lnTo>
                    <a:pt x="0" y="1499"/>
                  </a:lnTo>
                  <a:lnTo>
                    <a:pt x="0" y="1499"/>
                  </a:lnTo>
                  <a:lnTo>
                    <a:pt x="0" y="1502"/>
                  </a:lnTo>
                  <a:lnTo>
                    <a:pt x="2" y="1503"/>
                  </a:lnTo>
                  <a:lnTo>
                    <a:pt x="3" y="1506"/>
                  </a:lnTo>
                  <a:lnTo>
                    <a:pt x="6" y="1506"/>
                  </a:lnTo>
                  <a:lnTo>
                    <a:pt x="8" y="1506"/>
                  </a:lnTo>
                  <a:lnTo>
                    <a:pt x="10" y="1503"/>
                  </a:lnTo>
                  <a:lnTo>
                    <a:pt x="11" y="1502"/>
                  </a:lnTo>
                  <a:lnTo>
                    <a:pt x="12" y="1499"/>
                  </a:lnTo>
                  <a:lnTo>
                    <a:pt x="12" y="1499"/>
                  </a:lnTo>
                  <a:lnTo>
                    <a:pt x="18" y="1446"/>
                  </a:lnTo>
                  <a:lnTo>
                    <a:pt x="25" y="1393"/>
                  </a:lnTo>
                  <a:lnTo>
                    <a:pt x="33" y="1341"/>
                  </a:lnTo>
                  <a:lnTo>
                    <a:pt x="45" y="1289"/>
                  </a:lnTo>
                  <a:lnTo>
                    <a:pt x="45" y="1289"/>
                  </a:lnTo>
                  <a:lnTo>
                    <a:pt x="56" y="1237"/>
                  </a:lnTo>
                  <a:lnTo>
                    <a:pt x="69" y="1186"/>
                  </a:lnTo>
                  <a:lnTo>
                    <a:pt x="69" y="1186"/>
                  </a:lnTo>
                  <a:lnTo>
                    <a:pt x="76" y="1161"/>
                  </a:lnTo>
                  <a:lnTo>
                    <a:pt x="84" y="1137"/>
                  </a:lnTo>
                  <a:lnTo>
                    <a:pt x="93" y="1113"/>
                  </a:lnTo>
                  <a:lnTo>
                    <a:pt x="99" y="1102"/>
                  </a:lnTo>
                  <a:lnTo>
                    <a:pt x="105" y="1091"/>
                  </a:lnTo>
                  <a:lnTo>
                    <a:pt x="105" y="1091"/>
                  </a:lnTo>
                  <a:lnTo>
                    <a:pt x="117" y="1070"/>
                  </a:lnTo>
                  <a:lnTo>
                    <a:pt x="130" y="1051"/>
                  </a:lnTo>
                  <a:lnTo>
                    <a:pt x="146" y="1032"/>
                  </a:lnTo>
                  <a:lnTo>
                    <a:pt x="161" y="1013"/>
                  </a:lnTo>
                  <a:lnTo>
                    <a:pt x="192" y="978"/>
                  </a:lnTo>
                  <a:lnTo>
                    <a:pt x="224" y="943"/>
                  </a:lnTo>
                  <a:lnTo>
                    <a:pt x="224" y="943"/>
                  </a:lnTo>
                  <a:lnTo>
                    <a:pt x="239" y="926"/>
                  </a:lnTo>
                  <a:lnTo>
                    <a:pt x="253" y="909"/>
                  </a:lnTo>
                  <a:lnTo>
                    <a:pt x="267" y="891"/>
                  </a:lnTo>
                  <a:lnTo>
                    <a:pt x="279" y="872"/>
                  </a:lnTo>
                  <a:lnTo>
                    <a:pt x="290" y="854"/>
                  </a:lnTo>
                  <a:lnTo>
                    <a:pt x="302" y="834"/>
                  </a:lnTo>
                  <a:lnTo>
                    <a:pt x="311" y="814"/>
                  </a:lnTo>
                  <a:lnTo>
                    <a:pt x="318" y="793"/>
                  </a:lnTo>
                  <a:lnTo>
                    <a:pt x="318" y="793"/>
                  </a:lnTo>
                  <a:lnTo>
                    <a:pt x="323" y="773"/>
                  </a:lnTo>
                  <a:lnTo>
                    <a:pt x="328" y="754"/>
                  </a:lnTo>
                  <a:lnTo>
                    <a:pt x="328" y="754"/>
                  </a:lnTo>
                  <a:lnTo>
                    <a:pt x="332" y="733"/>
                  </a:lnTo>
                  <a:lnTo>
                    <a:pt x="332" y="733"/>
                  </a:lnTo>
                  <a:lnTo>
                    <a:pt x="334" y="726"/>
                  </a:lnTo>
                  <a:lnTo>
                    <a:pt x="334" y="718"/>
                  </a:lnTo>
                  <a:lnTo>
                    <a:pt x="334" y="701"/>
                  </a:lnTo>
                  <a:lnTo>
                    <a:pt x="334" y="701"/>
                  </a:lnTo>
                  <a:lnTo>
                    <a:pt x="334" y="648"/>
                  </a:lnTo>
                  <a:lnTo>
                    <a:pt x="333" y="594"/>
                  </a:lnTo>
                  <a:lnTo>
                    <a:pt x="333" y="541"/>
                  </a:lnTo>
                  <a:lnTo>
                    <a:pt x="333" y="515"/>
                  </a:lnTo>
                  <a:lnTo>
                    <a:pt x="334" y="487"/>
                  </a:lnTo>
                  <a:lnTo>
                    <a:pt x="334" y="487"/>
                  </a:lnTo>
                  <a:lnTo>
                    <a:pt x="336" y="465"/>
                  </a:lnTo>
                  <a:lnTo>
                    <a:pt x="339" y="441"/>
                  </a:lnTo>
                  <a:lnTo>
                    <a:pt x="342" y="418"/>
                  </a:lnTo>
                  <a:lnTo>
                    <a:pt x="346" y="394"/>
                  </a:lnTo>
                  <a:lnTo>
                    <a:pt x="352" y="372"/>
                  </a:lnTo>
                  <a:lnTo>
                    <a:pt x="359" y="349"/>
                  </a:lnTo>
                  <a:lnTo>
                    <a:pt x="367" y="328"/>
                  </a:lnTo>
                  <a:lnTo>
                    <a:pt x="376" y="306"/>
                  </a:lnTo>
                  <a:lnTo>
                    <a:pt x="376" y="306"/>
                  </a:lnTo>
                  <a:lnTo>
                    <a:pt x="388" y="285"/>
                  </a:lnTo>
                  <a:lnTo>
                    <a:pt x="400" y="265"/>
                  </a:lnTo>
                  <a:lnTo>
                    <a:pt x="415" y="246"/>
                  </a:lnTo>
                  <a:lnTo>
                    <a:pt x="430" y="229"/>
                  </a:lnTo>
                  <a:lnTo>
                    <a:pt x="447" y="211"/>
                  </a:lnTo>
                  <a:lnTo>
                    <a:pt x="465" y="196"/>
                  </a:lnTo>
                  <a:lnTo>
                    <a:pt x="483" y="181"/>
                  </a:lnTo>
                  <a:lnTo>
                    <a:pt x="502" y="165"/>
                  </a:lnTo>
                  <a:lnTo>
                    <a:pt x="502" y="165"/>
                  </a:lnTo>
                  <a:lnTo>
                    <a:pt x="542" y="137"/>
                  </a:lnTo>
                  <a:lnTo>
                    <a:pt x="564" y="123"/>
                  </a:lnTo>
                  <a:lnTo>
                    <a:pt x="584" y="108"/>
                  </a:lnTo>
                  <a:lnTo>
                    <a:pt x="606" y="95"/>
                  </a:lnTo>
                  <a:lnTo>
                    <a:pt x="628" y="84"/>
                  </a:lnTo>
                  <a:lnTo>
                    <a:pt x="650" y="73"/>
                  </a:lnTo>
                  <a:lnTo>
                    <a:pt x="674" y="63"/>
                  </a:lnTo>
                  <a:lnTo>
                    <a:pt x="674" y="63"/>
                  </a:lnTo>
                  <a:lnTo>
                    <a:pt x="698" y="55"/>
                  </a:lnTo>
                  <a:lnTo>
                    <a:pt x="723" y="49"/>
                  </a:lnTo>
                  <a:lnTo>
                    <a:pt x="736" y="47"/>
                  </a:lnTo>
                  <a:lnTo>
                    <a:pt x="748" y="46"/>
                  </a:lnTo>
                  <a:lnTo>
                    <a:pt x="760" y="45"/>
                  </a:lnTo>
                  <a:lnTo>
                    <a:pt x="774" y="45"/>
                  </a:lnTo>
                  <a:lnTo>
                    <a:pt x="774" y="45"/>
                  </a:lnTo>
                  <a:lnTo>
                    <a:pt x="782" y="45"/>
                  </a:lnTo>
                  <a:lnTo>
                    <a:pt x="790" y="46"/>
                  </a:lnTo>
                  <a:lnTo>
                    <a:pt x="798" y="46"/>
                  </a:lnTo>
                  <a:lnTo>
                    <a:pt x="805" y="46"/>
                  </a:lnTo>
                  <a:lnTo>
                    <a:pt x="805" y="46"/>
                  </a:lnTo>
                  <a:lnTo>
                    <a:pt x="827" y="41"/>
                  </a:lnTo>
                  <a:lnTo>
                    <a:pt x="827" y="41"/>
                  </a:lnTo>
                  <a:lnTo>
                    <a:pt x="849" y="35"/>
                  </a:lnTo>
                  <a:lnTo>
                    <a:pt x="871" y="28"/>
                  </a:lnTo>
                  <a:lnTo>
                    <a:pt x="871" y="28"/>
                  </a:lnTo>
                  <a:lnTo>
                    <a:pt x="894" y="21"/>
                  </a:lnTo>
                  <a:lnTo>
                    <a:pt x="918" y="16"/>
                  </a:lnTo>
                  <a:lnTo>
                    <a:pt x="942" y="13"/>
                  </a:lnTo>
                  <a:lnTo>
                    <a:pt x="966" y="12"/>
                  </a:lnTo>
                  <a:lnTo>
                    <a:pt x="966" y="12"/>
                  </a:lnTo>
                  <a:lnTo>
                    <a:pt x="991" y="12"/>
                  </a:lnTo>
                  <a:lnTo>
                    <a:pt x="1014" y="15"/>
                  </a:lnTo>
                  <a:lnTo>
                    <a:pt x="1038" y="19"/>
                  </a:lnTo>
                  <a:lnTo>
                    <a:pt x="1061" y="27"/>
                  </a:lnTo>
                  <a:lnTo>
                    <a:pt x="1061" y="27"/>
                  </a:lnTo>
                  <a:lnTo>
                    <a:pt x="1085" y="35"/>
                  </a:lnTo>
                  <a:lnTo>
                    <a:pt x="1107" y="45"/>
                  </a:lnTo>
                  <a:lnTo>
                    <a:pt x="1128" y="57"/>
                  </a:lnTo>
                  <a:lnTo>
                    <a:pt x="1150" y="69"/>
                  </a:lnTo>
                  <a:lnTo>
                    <a:pt x="1150" y="69"/>
                  </a:lnTo>
                  <a:lnTo>
                    <a:pt x="1170" y="83"/>
                  </a:lnTo>
                  <a:lnTo>
                    <a:pt x="1190" y="96"/>
                  </a:lnTo>
                  <a:lnTo>
                    <a:pt x="1209" y="110"/>
                  </a:lnTo>
                  <a:lnTo>
                    <a:pt x="1228" y="126"/>
                  </a:lnTo>
                  <a:lnTo>
                    <a:pt x="1247" y="141"/>
                  </a:lnTo>
                  <a:lnTo>
                    <a:pt x="1264" y="157"/>
                  </a:lnTo>
                  <a:lnTo>
                    <a:pt x="1280" y="175"/>
                  </a:lnTo>
                  <a:lnTo>
                    <a:pt x="1297" y="193"/>
                  </a:lnTo>
                  <a:lnTo>
                    <a:pt x="1297" y="193"/>
                  </a:lnTo>
                  <a:lnTo>
                    <a:pt x="1311" y="210"/>
                  </a:lnTo>
                  <a:lnTo>
                    <a:pt x="1324" y="228"/>
                  </a:lnTo>
                  <a:lnTo>
                    <a:pt x="1336" y="247"/>
                  </a:lnTo>
                  <a:lnTo>
                    <a:pt x="1348" y="266"/>
                  </a:lnTo>
                  <a:lnTo>
                    <a:pt x="1359" y="285"/>
                  </a:lnTo>
                  <a:lnTo>
                    <a:pt x="1369" y="305"/>
                  </a:lnTo>
                  <a:lnTo>
                    <a:pt x="1379" y="326"/>
                  </a:lnTo>
                  <a:lnTo>
                    <a:pt x="1388" y="346"/>
                  </a:lnTo>
                  <a:lnTo>
                    <a:pt x="1388" y="346"/>
                  </a:lnTo>
                  <a:lnTo>
                    <a:pt x="1397" y="367"/>
                  </a:lnTo>
                  <a:lnTo>
                    <a:pt x="1405" y="388"/>
                  </a:lnTo>
                  <a:lnTo>
                    <a:pt x="1419" y="432"/>
                  </a:lnTo>
                  <a:lnTo>
                    <a:pt x="1431" y="476"/>
                  </a:lnTo>
                  <a:lnTo>
                    <a:pt x="1441" y="521"/>
                  </a:lnTo>
                  <a:lnTo>
                    <a:pt x="1441" y="521"/>
                  </a:lnTo>
                  <a:lnTo>
                    <a:pt x="1452" y="574"/>
                  </a:lnTo>
                  <a:lnTo>
                    <a:pt x="1456" y="601"/>
                  </a:lnTo>
                  <a:lnTo>
                    <a:pt x="1460" y="627"/>
                  </a:lnTo>
                  <a:lnTo>
                    <a:pt x="1460" y="627"/>
                  </a:lnTo>
                  <a:lnTo>
                    <a:pt x="1465" y="680"/>
                  </a:lnTo>
                  <a:lnTo>
                    <a:pt x="1465" y="680"/>
                  </a:lnTo>
                  <a:lnTo>
                    <a:pt x="1467" y="705"/>
                  </a:lnTo>
                  <a:lnTo>
                    <a:pt x="1467" y="705"/>
                  </a:lnTo>
                  <a:lnTo>
                    <a:pt x="1467" y="719"/>
                  </a:lnTo>
                  <a:lnTo>
                    <a:pt x="1467" y="719"/>
                  </a:lnTo>
                  <a:lnTo>
                    <a:pt x="1467" y="724"/>
                  </a:lnTo>
                  <a:lnTo>
                    <a:pt x="1468" y="726"/>
                  </a:lnTo>
                  <a:lnTo>
                    <a:pt x="1468" y="729"/>
                  </a:lnTo>
                  <a:lnTo>
                    <a:pt x="1468" y="729"/>
                  </a:lnTo>
                  <a:lnTo>
                    <a:pt x="1471" y="732"/>
                  </a:lnTo>
                  <a:lnTo>
                    <a:pt x="1474" y="734"/>
                  </a:lnTo>
                  <a:lnTo>
                    <a:pt x="1481" y="739"/>
                  </a:lnTo>
                  <a:lnTo>
                    <a:pt x="1481" y="739"/>
                  </a:lnTo>
                  <a:lnTo>
                    <a:pt x="1501" y="754"/>
                  </a:lnTo>
                  <a:lnTo>
                    <a:pt x="1501" y="754"/>
                  </a:lnTo>
                  <a:lnTo>
                    <a:pt x="1516" y="768"/>
                  </a:lnTo>
                  <a:lnTo>
                    <a:pt x="1532" y="782"/>
                  </a:lnTo>
                  <a:lnTo>
                    <a:pt x="1564" y="811"/>
                  </a:lnTo>
                  <a:lnTo>
                    <a:pt x="1564" y="811"/>
                  </a:lnTo>
                  <a:lnTo>
                    <a:pt x="1600" y="845"/>
                  </a:lnTo>
                  <a:lnTo>
                    <a:pt x="1633" y="878"/>
                  </a:lnTo>
                  <a:lnTo>
                    <a:pt x="1667" y="914"/>
                  </a:lnTo>
                  <a:lnTo>
                    <a:pt x="1699" y="951"/>
                  </a:lnTo>
                  <a:lnTo>
                    <a:pt x="1699" y="951"/>
                  </a:lnTo>
                  <a:lnTo>
                    <a:pt x="1715" y="970"/>
                  </a:lnTo>
                  <a:lnTo>
                    <a:pt x="1730" y="990"/>
                  </a:lnTo>
                  <a:lnTo>
                    <a:pt x="1745" y="1010"/>
                  </a:lnTo>
                  <a:lnTo>
                    <a:pt x="1759" y="1032"/>
                  </a:lnTo>
                  <a:lnTo>
                    <a:pt x="1772" y="1053"/>
                  </a:lnTo>
                  <a:lnTo>
                    <a:pt x="1783" y="1076"/>
                  </a:lnTo>
                  <a:lnTo>
                    <a:pt x="1793" y="1098"/>
                  </a:lnTo>
                  <a:lnTo>
                    <a:pt x="1801" y="1121"/>
                  </a:lnTo>
                  <a:lnTo>
                    <a:pt x="1801" y="1121"/>
                  </a:lnTo>
                  <a:lnTo>
                    <a:pt x="1809" y="1147"/>
                  </a:lnTo>
                  <a:lnTo>
                    <a:pt x="1814" y="1173"/>
                  </a:lnTo>
                  <a:lnTo>
                    <a:pt x="1817" y="1199"/>
                  </a:lnTo>
                  <a:lnTo>
                    <a:pt x="1820" y="1225"/>
                  </a:lnTo>
                  <a:lnTo>
                    <a:pt x="1822" y="1251"/>
                  </a:lnTo>
                  <a:lnTo>
                    <a:pt x="1823" y="1278"/>
                  </a:lnTo>
                  <a:lnTo>
                    <a:pt x="1824" y="1330"/>
                  </a:lnTo>
                  <a:lnTo>
                    <a:pt x="1824" y="1330"/>
                  </a:lnTo>
                  <a:lnTo>
                    <a:pt x="1823" y="1382"/>
                  </a:lnTo>
                  <a:lnTo>
                    <a:pt x="1821" y="1433"/>
                  </a:lnTo>
                  <a:lnTo>
                    <a:pt x="1821" y="1433"/>
                  </a:lnTo>
                  <a:lnTo>
                    <a:pt x="1821" y="1436"/>
                  </a:lnTo>
                  <a:lnTo>
                    <a:pt x="1822" y="1438"/>
                  </a:lnTo>
                  <a:lnTo>
                    <a:pt x="1824" y="1439"/>
                  </a:lnTo>
                  <a:lnTo>
                    <a:pt x="1826" y="1439"/>
                  </a:lnTo>
                  <a:lnTo>
                    <a:pt x="1828" y="1439"/>
                  </a:lnTo>
                  <a:lnTo>
                    <a:pt x="1830" y="1438"/>
                  </a:lnTo>
                  <a:lnTo>
                    <a:pt x="1832" y="1436"/>
                  </a:lnTo>
                  <a:lnTo>
                    <a:pt x="1833" y="1433"/>
                  </a:lnTo>
                  <a:lnTo>
                    <a:pt x="1833" y="1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5" name="Freeform 203">
              <a:extLst>
                <a:ext uri="{FF2B5EF4-FFF2-40B4-BE49-F238E27FC236}">
                  <a16:creationId xmlns:a16="http://schemas.microsoft.com/office/drawing/2014/main" id="{24FCCA16-37EC-C483-AD4C-9D3294FA7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" y="49"/>
              <a:ext cx="19" cy="94"/>
            </a:xfrm>
            <a:custGeom>
              <a:avLst/>
              <a:gdLst>
                <a:gd name="T0" fmla="*/ 27 w 39"/>
                <a:gd name="T1" fmla="*/ 4 h 188"/>
                <a:gd name="T2" fmla="*/ 27 w 39"/>
                <a:gd name="T3" fmla="*/ 4 h 188"/>
                <a:gd name="T4" fmla="*/ 20 w 39"/>
                <a:gd name="T5" fmla="*/ 26 h 188"/>
                <a:gd name="T6" fmla="*/ 14 w 39"/>
                <a:gd name="T7" fmla="*/ 47 h 188"/>
                <a:gd name="T8" fmla="*/ 8 w 39"/>
                <a:gd name="T9" fmla="*/ 70 h 188"/>
                <a:gd name="T10" fmla="*/ 4 w 39"/>
                <a:gd name="T11" fmla="*/ 92 h 188"/>
                <a:gd name="T12" fmla="*/ 2 w 39"/>
                <a:gd name="T13" fmla="*/ 114 h 188"/>
                <a:gd name="T14" fmla="*/ 0 w 39"/>
                <a:gd name="T15" fmla="*/ 137 h 188"/>
                <a:gd name="T16" fmla="*/ 0 w 39"/>
                <a:gd name="T17" fmla="*/ 159 h 188"/>
                <a:gd name="T18" fmla="*/ 1 w 39"/>
                <a:gd name="T19" fmla="*/ 182 h 188"/>
                <a:gd name="T20" fmla="*/ 1 w 39"/>
                <a:gd name="T21" fmla="*/ 182 h 188"/>
                <a:gd name="T22" fmla="*/ 1 w 39"/>
                <a:gd name="T23" fmla="*/ 185 h 188"/>
                <a:gd name="T24" fmla="*/ 3 w 39"/>
                <a:gd name="T25" fmla="*/ 187 h 188"/>
                <a:gd name="T26" fmla="*/ 5 w 39"/>
                <a:gd name="T27" fmla="*/ 188 h 188"/>
                <a:gd name="T28" fmla="*/ 7 w 39"/>
                <a:gd name="T29" fmla="*/ 188 h 188"/>
                <a:gd name="T30" fmla="*/ 9 w 39"/>
                <a:gd name="T31" fmla="*/ 188 h 188"/>
                <a:gd name="T32" fmla="*/ 12 w 39"/>
                <a:gd name="T33" fmla="*/ 187 h 188"/>
                <a:gd name="T34" fmla="*/ 13 w 39"/>
                <a:gd name="T35" fmla="*/ 185 h 188"/>
                <a:gd name="T36" fmla="*/ 14 w 39"/>
                <a:gd name="T37" fmla="*/ 182 h 188"/>
                <a:gd name="T38" fmla="*/ 14 w 39"/>
                <a:gd name="T39" fmla="*/ 182 h 188"/>
                <a:gd name="T40" fmla="*/ 13 w 39"/>
                <a:gd name="T41" fmla="*/ 159 h 188"/>
                <a:gd name="T42" fmla="*/ 13 w 39"/>
                <a:gd name="T43" fmla="*/ 138 h 188"/>
                <a:gd name="T44" fmla="*/ 15 w 39"/>
                <a:gd name="T45" fmla="*/ 115 h 188"/>
                <a:gd name="T46" fmla="*/ 17 w 39"/>
                <a:gd name="T47" fmla="*/ 93 h 188"/>
                <a:gd name="T48" fmla="*/ 21 w 39"/>
                <a:gd name="T49" fmla="*/ 72 h 188"/>
                <a:gd name="T50" fmla="*/ 26 w 39"/>
                <a:gd name="T51" fmla="*/ 50 h 188"/>
                <a:gd name="T52" fmla="*/ 32 w 39"/>
                <a:gd name="T53" fmla="*/ 29 h 188"/>
                <a:gd name="T54" fmla="*/ 39 w 39"/>
                <a:gd name="T55" fmla="*/ 7 h 188"/>
                <a:gd name="T56" fmla="*/ 39 w 39"/>
                <a:gd name="T57" fmla="*/ 7 h 188"/>
                <a:gd name="T58" fmla="*/ 39 w 39"/>
                <a:gd name="T59" fmla="*/ 4 h 188"/>
                <a:gd name="T60" fmla="*/ 38 w 39"/>
                <a:gd name="T61" fmla="*/ 2 h 188"/>
                <a:gd name="T62" fmla="*/ 37 w 39"/>
                <a:gd name="T63" fmla="*/ 1 h 188"/>
                <a:gd name="T64" fmla="*/ 35 w 39"/>
                <a:gd name="T65" fmla="*/ 0 h 188"/>
                <a:gd name="T66" fmla="*/ 33 w 39"/>
                <a:gd name="T67" fmla="*/ 0 h 188"/>
                <a:gd name="T68" fmla="*/ 31 w 39"/>
                <a:gd name="T69" fmla="*/ 0 h 188"/>
                <a:gd name="T70" fmla="*/ 29 w 39"/>
                <a:gd name="T71" fmla="*/ 1 h 188"/>
                <a:gd name="T72" fmla="*/ 27 w 39"/>
                <a:gd name="T73" fmla="*/ 4 h 188"/>
                <a:gd name="T74" fmla="*/ 27 w 39"/>
                <a:gd name="T75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188">
                  <a:moveTo>
                    <a:pt x="27" y="4"/>
                  </a:moveTo>
                  <a:lnTo>
                    <a:pt x="27" y="4"/>
                  </a:lnTo>
                  <a:lnTo>
                    <a:pt x="20" y="26"/>
                  </a:lnTo>
                  <a:lnTo>
                    <a:pt x="14" y="47"/>
                  </a:lnTo>
                  <a:lnTo>
                    <a:pt x="8" y="70"/>
                  </a:lnTo>
                  <a:lnTo>
                    <a:pt x="4" y="92"/>
                  </a:lnTo>
                  <a:lnTo>
                    <a:pt x="2" y="114"/>
                  </a:lnTo>
                  <a:lnTo>
                    <a:pt x="0" y="137"/>
                  </a:lnTo>
                  <a:lnTo>
                    <a:pt x="0" y="159"/>
                  </a:lnTo>
                  <a:lnTo>
                    <a:pt x="1" y="182"/>
                  </a:lnTo>
                  <a:lnTo>
                    <a:pt x="1" y="182"/>
                  </a:lnTo>
                  <a:lnTo>
                    <a:pt x="1" y="185"/>
                  </a:lnTo>
                  <a:lnTo>
                    <a:pt x="3" y="187"/>
                  </a:lnTo>
                  <a:lnTo>
                    <a:pt x="5" y="188"/>
                  </a:lnTo>
                  <a:lnTo>
                    <a:pt x="7" y="188"/>
                  </a:lnTo>
                  <a:lnTo>
                    <a:pt x="9" y="188"/>
                  </a:lnTo>
                  <a:lnTo>
                    <a:pt x="12" y="187"/>
                  </a:lnTo>
                  <a:lnTo>
                    <a:pt x="13" y="185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13" y="159"/>
                  </a:lnTo>
                  <a:lnTo>
                    <a:pt x="13" y="138"/>
                  </a:lnTo>
                  <a:lnTo>
                    <a:pt x="15" y="115"/>
                  </a:lnTo>
                  <a:lnTo>
                    <a:pt x="17" y="93"/>
                  </a:lnTo>
                  <a:lnTo>
                    <a:pt x="21" y="72"/>
                  </a:lnTo>
                  <a:lnTo>
                    <a:pt x="26" y="50"/>
                  </a:lnTo>
                  <a:lnTo>
                    <a:pt x="32" y="29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4"/>
                  </a:lnTo>
                  <a:lnTo>
                    <a:pt x="38" y="2"/>
                  </a:lnTo>
                  <a:lnTo>
                    <a:pt x="37" y="1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29" y="1"/>
                  </a:lnTo>
                  <a:lnTo>
                    <a:pt x="27" y="4"/>
                  </a:lnTo>
                  <a:lnTo>
                    <a:pt x="2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6" name="Freeform 204">
              <a:extLst>
                <a:ext uri="{FF2B5EF4-FFF2-40B4-BE49-F238E27FC236}">
                  <a16:creationId xmlns:a16="http://schemas.microsoft.com/office/drawing/2014/main" id="{80A43A6B-8962-3D8B-4B2A-81CC3E212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" y="674"/>
              <a:ext cx="208" cy="379"/>
            </a:xfrm>
            <a:custGeom>
              <a:avLst/>
              <a:gdLst>
                <a:gd name="T0" fmla="*/ 0 w 416"/>
                <a:gd name="T1" fmla="*/ 5 h 758"/>
                <a:gd name="T2" fmla="*/ 4 w 416"/>
                <a:gd name="T3" fmla="*/ 48 h 758"/>
                <a:gd name="T4" fmla="*/ 14 w 416"/>
                <a:gd name="T5" fmla="*/ 89 h 758"/>
                <a:gd name="T6" fmla="*/ 27 w 416"/>
                <a:gd name="T7" fmla="*/ 129 h 758"/>
                <a:gd name="T8" fmla="*/ 43 w 416"/>
                <a:gd name="T9" fmla="*/ 168 h 758"/>
                <a:gd name="T10" fmla="*/ 63 w 416"/>
                <a:gd name="T11" fmla="*/ 205 h 758"/>
                <a:gd name="T12" fmla="*/ 108 w 416"/>
                <a:gd name="T13" fmla="*/ 276 h 758"/>
                <a:gd name="T14" fmla="*/ 133 w 416"/>
                <a:gd name="T15" fmla="*/ 311 h 758"/>
                <a:gd name="T16" fmla="*/ 186 w 416"/>
                <a:gd name="T17" fmla="*/ 377 h 758"/>
                <a:gd name="T18" fmla="*/ 266 w 416"/>
                <a:gd name="T19" fmla="*/ 476 h 758"/>
                <a:gd name="T20" fmla="*/ 315 w 416"/>
                <a:gd name="T21" fmla="*/ 545 h 758"/>
                <a:gd name="T22" fmla="*/ 339 w 416"/>
                <a:gd name="T23" fmla="*/ 580 h 758"/>
                <a:gd name="T24" fmla="*/ 361 w 416"/>
                <a:gd name="T25" fmla="*/ 621 h 758"/>
                <a:gd name="T26" fmla="*/ 380 w 416"/>
                <a:gd name="T27" fmla="*/ 664 h 758"/>
                <a:gd name="T28" fmla="*/ 395 w 416"/>
                <a:gd name="T29" fmla="*/ 708 h 758"/>
                <a:gd name="T30" fmla="*/ 405 w 416"/>
                <a:gd name="T31" fmla="*/ 754 h 758"/>
                <a:gd name="T32" fmla="*/ 406 w 416"/>
                <a:gd name="T33" fmla="*/ 756 h 758"/>
                <a:gd name="T34" fmla="*/ 409 w 416"/>
                <a:gd name="T35" fmla="*/ 758 h 758"/>
                <a:gd name="T36" fmla="*/ 413 w 416"/>
                <a:gd name="T37" fmla="*/ 757 h 758"/>
                <a:gd name="T38" fmla="*/ 416 w 416"/>
                <a:gd name="T39" fmla="*/ 753 h 758"/>
                <a:gd name="T40" fmla="*/ 416 w 416"/>
                <a:gd name="T41" fmla="*/ 750 h 758"/>
                <a:gd name="T42" fmla="*/ 408 w 416"/>
                <a:gd name="T43" fmla="*/ 709 h 758"/>
                <a:gd name="T44" fmla="*/ 395 w 416"/>
                <a:gd name="T45" fmla="*/ 670 h 758"/>
                <a:gd name="T46" fmla="*/ 380 w 416"/>
                <a:gd name="T47" fmla="*/ 631 h 758"/>
                <a:gd name="T48" fmla="*/ 360 w 416"/>
                <a:gd name="T49" fmla="*/ 595 h 758"/>
                <a:gd name="T50" fmla="*/ 340 w 416"/>
                <a:gd name="T51" fmla="*/ 559 h 758"/>
                <a:gd name="T52" fmla="*/ 292 w 416"/>
                <a:gd name="T53" fmla="*/ 489 h 758"/>
                <a:gd name="T54" fmla="*/ 266 w 416"/>
                <a:gd name="T55" fmla="*/ 457 h 758"/>
                <a:gd name="T56" fmla="*/ 186 w 416"/>
                <a:gd name="T57" fmla="*/ 358 h 758"/>
                <a:gd name="T58" fmla="*/ 134 w 416"/>
                <a:gd name="T59" fmla="*/ 291 h 758"/>
                <a:gd name="T60" fmla="*/ 87 w 416"/>
                <a:gd name="T61" fmla="*/ 221 h 758"/>
                <a:gd name="T62" fmla="*/ 66 w 416"/>
                <a:gd name="T63" fmla="*/ 184 h 758"/>
                <a:gd name="T64" fmla="*/ 55 w 416"/>
                <a:gd name="T65" fmla="*/ 163 h 758"/>
                <a:gd name="T66" fmla="*/ 37 w 416"/>
                <a:gd name="T67" fmla="*/ 120 h 758"/>
                <a:gd name="T68" fmla="*/ 23 w 416"/>
                <a:gd name="T69" fmla="*/ 75 h 758"/>
                <a:gd name="T70" fmla="*/ 15 w 416"/>
                <a:gd name="T71" fmla="*/ 29 h 758"/>
                <a:gd name="T72" fmla="*/ 13 w 416"/>
                <a:gd name="T73" fmla="*/ 5 h 758"/>
                <a:gd name="T74" fmla="*/ 10 w 416"/>
                <a:gd name="T75" fmla="*/ 1 h 758"/>
                <a:gd name="T76" fmla="*/ 5 w 416"/>
                <a:gd name="T77" fmla="*/ 0 h 758"/>
                <a:gd name="T78" fmla="*/ 1 w 416"/>
                <a:gd name="T79" fmla="*/ 1 h 758"/>
                <a:gd name="T80" fmla="*/ 0 w 416"/>
                <a:gd name="T81" fmla="*/ 5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6" h="758">
                  <a:moveTo>
                    <a:pt x="0" y="5"/>
                  </a:moveTo>
                  <a:lnTo>
                    <a:pt x="0" y="5"/>
                  </a:lnTo>
                  <a:lnTo>
                    <a:pt x="1" y="27"/>
                  </a:lnTo>
                  <a:lnTo>
                    <a:pt x="4" y="48"/>
                  </a:lnTo>
                  <a:lnTo>
                    <a:pt x="8" y="69"/>
                  </a:lnTo>
                  <a:lnTo>
                    <a:pt x="14" y="89"/>
                  </a:lnTo>
                  <a:lnTo>
                    <a:pt x="20" y="110"/>
                  </a:lnTo>
                  <a:lnTo>
                    <a:pt x="27" y="129"/>
                  </a:lnTo>
                  <a:lnTo>
                    <a:pt x="35" y="148"/>
                  </a:lnTo>
                  <a:lnTo>
                    <a:pt x="43" y="168"/>
                  </a:lnTo>
                  <a:lnTo>
                    <a:pt x="53" y="186"/>
                  </a:lnTo>
                  <a:lnTo>
                    <a:pt x="63" y="205"/>
                  </a:lnTo>
                  <a:lnTo>
                    <a:pt x="85" y="241"/>
                  </a:lnTo>
                  <a:lnTo>
                    <a:pt x="108" y="276"/>
                  </a:lnTo>
                  <a:lnTo>
                    <a:pt x="133" y="311"/>
                  </a:lnTo>
                  <a:lnTo>
                    <a:pt x="133" y="311"/>
                  </a:lnTo>
                  <a:lnTo>
                    <a:pt x="159" y="344"/>
                  </a:lnTo>
                  <a:lnTo>
                    <a:pt x="186" y="377"/>
                  </a:lnTo>
                  <a:lnTo>
                    <a:pt x="240" y="443"/>
                  </a:lnTo>
                  <a:lnTo>
                    <a:pt x="266" y="476"/>
                  </a:lnTo>
                  <a:lnTo>
                    <a:pt x="292" y="510"/>
                  </a:lnTo>
                  <a:lnTo>
                    <a:pt x="315" y="545"/>
                  </a:lnTo>
                  <a:lnTo>
                    <a:pt x="339" y="580"/>
                  </a:lnTo>
                  <a:lnTo>
                    <a:pt x="339" y="580"/>
                  </a:lnTo>
                  <a:lnTo>
                    <a:pt x="350" y="601"/>
                  </a:lnTo>
                  <a:lnTo>
                    <a:pt x="361" y="621"/>
                  </a:lnTo>
                  <a:lnTo>
                    <a:pt x="370" y="643"/>
                  </a:lnTo>
                  <a:lnTo>
                    <a:pt x="380" y="664"/>
                  </a:lnTo>
                  <a:lnTo>
                    <a:pt x="388" y="686"/>
                  </a:lnTo>
                  <a:lnTo>
                    <a:pt x="395" y="708"/>
                  </a:lnTo>
                  <a:lnTo>
                    <a:pt x="400" y="731"/>
                  </a:lnTo>
                  <a:lnTo>
                    <a:pt x="405" y="754"/>
                  </a:lnTo>
                  <a:lnTo>
                    <a:pt x="405" y="754"/>
                  </a:lnTo>
                  <a:lnTo>
                    <a:pt x="406" y="756"/>
                  </a:lnTo>
                  <a:lnTo>
                    <a:pt x="407" y="757"/>
                  </a:lnTo>
                  <a:lnTo>
                    <a:pt x="409" y="758"/>
                  </a:lnTo>
                  <a:lnTo>
                    <a:pt x="411" y="758"/>
                  </a:lnTo>
                  <a:lnTo>
                    <a:pt x="413" y="757"/>
                  </a:lnTo>
                  <a:lnTo>
                    <a:pt x="415" y="755"/>
                  </a:lnTo>
                  <a:lnTo>
                    <a:pt x="416" y="753"/>
                  </a:lnTo>
                  <a:lnTo>
                    <a:pt x="416" y="750"/>
                  </a:lnTo>
                  <a:lnTo>
                    <a:pt x="416" y="750"/>
                  </a:lnTo>
                  <a:lnTo>
                    <a:pt x="412" y="730"/>
                  </a:lnTo>
                  <a:lnTo>
                    <a:pt x="408" y="709"/>
                  </a:lnTo>
                  <a:lnTo>
                    <a:pt x="402" y="690"/>
                  </a:lnTo>
                  <a:lnTo>
                    <a:pt x="395" y="670"/>
                  </a:lnTo>
                  <a:lnTo>
                    <a:pt x="388" y="651"/>
                  </a:lnTo>
                  <a:lnTo>
                    <a:pt x="380" y="631"/>
                  </a:lnTo>
                  <a:lnTo>
                    <a:pt x="370" y="613"/>
                  </a:lnTo>
                  <a:lnTo>
                    <a:pt x="360" y="595"/>
                  </a:lnTo>
                  <a:lnTo>
                    <a:pt x="350" y="576"/>
                  </a:lnTo>
                  <a:lnTo>
                    <a:pt x="340" y="559"/>
                  </a:lnTo>
                  <a:lnTo>
                    <a:pt x="316" y="523"/>
                  </a:lnTo>
                  <a:lnTo>
                    <a:pt x="292" y="489"/>
                  </a:lnTo>
                  <a:lnTo>
                    <a:pt x="266" y="457"/>
                  </a:lnTo>
                  <a:lnTo>
                    <a:pt x="266" y="457"/>
                  </a:lnTo>
                  <a:lnTo>
                    <a:pt x="213" y="391"/>
                  </a:lnTo>
                  <a:lnTo>
                    <a:pt x="186" y="358"/>
                  </a:lnTo>
                  <a:lnTo>
                    <a:pt x="159" y="325"/>
                  </a:lnTo>
                  <a:lnTo>
                    <a:pt x="134" y="291"/>
                  </a:lnTo>
                  <a:lnTo>
                    <a:pt x="109" y="257"/>
                  </a:lnTo>
                  <a:lnTo>
                    <a:pt x="87" y="221"/>
                  </a:lnTo>
                  <a:lnTo>
                    <a:pt x="76" y="202"/>
                  </a:lnTo>
                  <a:lnTo>
                    <a:pt x="66" y="184"/>
                  </a:lnTo>
                  <a:lnTo>
                    <a:pt x="66" y="184"/>
                  </a:lnTo>
                  <a:lnTo>
                    <a:pt x="55" y="163"/>
                  </a:lnTo>
                  <a:lnTo>
                    <a:pt x="45" y="142"/>
                  </a:lnTo>
                  <a:lnTo>
                    <a:pt x="37" y="120"/>
                  </a:lnTo>
                  <a:lnTo>
                    <a:pt x="29" y="97"/>
                  </a:lnTo>
                  <a:lnTo>
                    <a:pt x="23" y="75"/>
                  </a:lnTo>
                  <a:lnTo>
                    <a:pt x="18" y="52"/>
                  </a:lnTo>
                  <a:lnTo>
                    <a:pt x="15" y="2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7" name="Freeform 205">
              <a:extLst>
                <a:ext uri="{FF2B5EF4-FFF2-40B4-BE49-F238E27FC236}">
                  <a16:creationId xmlns:a16="http://schemas.microsoft.com/office/drawing/2014/main" id="{5F36C60D-5854-1EBF-DA71-3689336B3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2" y="2966"/>
              <a:ext cx="430" cy="53"/>
            </a:xfrm>
            <a:custGeom>
              <a:avLst/>
              <a:gdLst>
                <a:gd name="T0" fmla="*/ 10 w 861"/>
                <a:gd name="T1" fmla="*/ 105 h 108"/>
                <a:gd name="T2" fmla="*/ 40 w 861"/>
                <a:gd name="T3" fmla="*/ 84 h 108"/>
                <a:gd name="T4" fmla="*/ 74 w 861"/>
                <a:gd name="T5" fmla="*/ 69 h 108"/>
                <a:gd name="T6" fmla="*/ 108 w 861"/>
                <a:gd name="T7" fmla="*/ 56 h 108"/>
                <a:gd name="T8" fmla="*/ 144 w 861"/>
                <a:gd name="T9" fmla="*/ 48 h 108"/>
                <a:gd name="T10" fmla="*/ 183 w 861"/>
                <a:gd name="T11" fmla="*/ 42 h 108"/>
                <a:gd name="T12" fmla="*/ 302 w 861"/>
                <a:gd name="T13" fmla="*/ 29 h 108"/>
                <a:gd name="T14" fmla="*/ 390 w 861"/>
                <a:gd name="T15" fmla="*/ 22 h 108"/>
                <a:gd name="T16" fmla="*/ 478 w 861"/>
                <a:gd name="T17" fmla="*/ 16 h 108"/>
                <a:gd name="T18" fmla="*/ 567 w 861"/>
                <a:gd name="T19" fmla="*/ 13 h 108"/>
                <a:gd name="T20" fmla="*/ 655 w 861"/>
                <a:gd name="T21" fmla="*/ 15 h 108"/>
                <a:gd name="T22" fmla="*/ 705 w 861"/>
                <a:gd name="T23" fmla="*/ 18 h 108"/>
                <a:gd name="T24" fmla="*/ 804 w 861"/>
                <a:gd name="T25" fmla="*/ 30 h 108"/>
                <a:gd name="T26" fmla="*/ 853 w 861"/>
                <a:gd name="T27" fmla="*/ 39 h 108"/>
                <a:gd name="T28" fmla="*/ 858 w 861"/>
                <a:gd name="T29" fmla="*/ 38 h 108"/>
                <a:gd name="T30" fmla="*/ 860 w 861"/>
                <a:gd name="T31" fmla="*/ 34 h 108"/>
                <a:gd name="T32" fmla="*/ 860 w 861"/>
                <a:gd name="T33" fmla="*/ 30 h 108"/>
                <a:gd name="T34" fmla="*/ 856 w 861"/>
                <a:gd name="T35" fmla="*/ 27 h 108"/>
                <a:gd name="T36" fmla="*/ 812 w 861"/>
                <a:gd name="T37" fmla="*/ 19 h 108"/>
                <a:gd name="T38" fmla="*/ 723 w 861"/>
                <a:gd name="T39" fmla="*/ 6 h 108"/>
                <a:gd name="T40" fmla="*/ 633 w 861"/>
                <a:gd name="T41" fmla="*/ 1 h 108"/>
                <a:gd name="T42" fmla="*/ 544 w 861"/>
                <a:gd name="T43" fmla="*/ 1 h 108"/>
                <a:gd name="T44" fmla="*/ 499 w 861"/>
                <a:gd name="T45" fmla="*/ 2 h 108"/>
                <a:gd name="T46" fmla="*/ 408 w 861"/>
                <a:gd name="T47" fmla="*/ 7 h 108"/>
                <a:gd name="T48" fmla="*/ 318 w 861"/>
                <a:gd name="T49" fmla="*/ 16 h 108"/>
                <a:gd name="T50" fmla="*/ 194 w 861"/>
                <a:gd name="T51" fmla="*/ 28 h 108"/>
                <a:gd name="T52" fmla="*/ 153 w 861"/>
                <a:gd name="T53" fmla="*/ 34 h 108"/>
                <a:gd name="T54" fmla="*/ 112 w 861"/>
                <a:gd name="T55" fmla="*/ 42 h 108"/>
                <a:gd name="T56" fmla="*/ 74 w 861"/>
                <a:gd name="T57" fmla="*/ 55 h 108"/>
                <a:gd name="T58" fmla="*/ 36 w 861"/>
                <a:gd name="T59" fmla="*/ 73 h 108"/>
                <a:gd name="T60" fmla="*/ 2 w 861"/>
                <a:gd name="T61" fmla="*/ 97 h 108"/>
                <a:gd name="T62" fmla="*/ 0 w 861"/>
                <a:gd name="T63" fmla="*/ 99 h 108"/>
                <a:gd name="T64" fmla="*/ 0 w 861"/>
                <a:gd name="T65" fmla="*/ 103 h 108"/>
                <a:gd name="T66" fmla="*/ 3 w 861"/>
                <a:gd name="T67" fmla="*/ 106 h 108"/>
                <a:gd name="T68" fmla="*/ 8 w 861"/>
                <a:gd name="T69" fmla="*/ 106 h 108"/>
                <a:gd name="T70" fmla="*/ 10 w 861"/>
                <a:gd name="T71" fmla="*/ 10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1" h="108">
                  <a:moveTo>
                    <a:pt x="10" y="105"/>
                  </a:moveTo>
                  <a:lnTo>
                    <a:pt x="10" y="105"/>
                  </a:lnTo>
                  <a:lnTo>
                    <a:pt x="25" y="94"/>
                  </a:lnTo>
                  <a:lnTo>
                    <a:pt x="40" y="84"/>
                  </a:lnTo>
                  <a:lnTo>
                    <a:pt x="56" y="76"/>
                  </a:lnTo>
                  <a:lnTo>
                    <a:pt x="74" y="69"/>
                  </a:lnTo>
                  <a:lnTo>
                    <a:pt x="91" y="62"/>
                  </a:lnTo>
                  <a:lnTo>
                    <a:pt x="108" y="56"/>
                  </a:lnTo>
                  <a:lnTo>
                    <a:pt x="126" y="52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83" y="42"/>
                  </a:lnTo>
                  <a:lnTo>
                    <a:pt x="223" y="37"/>
                  </a:lnTo>
                  <a:lnTo>
                    <a:pt x="302" y="29"/>
                  </a:lnTo>
                  <a:lnTo>
                    <a:pt x="302" y="29"/>
                  </a:lnTo>
                  <a:lnTo>
                    <a:pt x="390" y="22"/>
                  </a:lnTo>
                  <a:lnTo>
                    <a:pt x="435" y="18"/>
                  </a:lnTo>
                  <a:lnTo>
                    <a:pt x="478" y="16"/>
                  </a:lnTo>
                  <a:lnTo>
                    <a:pt x="522" y="14"/>
                  </a:lnTo>
                  <a:lnTo>
                    <a:pt x="567" y="13"/>
                  </a:lnTo>
                  <a:lnTo>
                    <a:pt x="611" y="13"/>
                  </a:lnTo>
                  <a:lnTo>
                    <a:pt x="655" y="15"/>
                  </a:lnTo>
                  <a:lnTo>
                    <a:pt x="655" y="15"/>
                  </a:lnTo>
                  <a:lnTo>
                    <a:pt x="705" y="18"/>
                  </a:lnTo>
                  <a:lnTo>
                    <a:pt x="755" y="23"/>
                  </a:lnTo>
                  <a:lnTo>
                    <a:pt x="804" y="30"/>
                  </a:lnTo>
                  <a:lnTo>
                    <a:pt x="853" y="39"/>
                  </a:lnTo>
                  <a:lnTo>
                    <a:pt x="853" y="39"/>
                  </a:lnTo>
                  <a:lnTo>
                    <a:pt x="856" y="39"/>
                  </a:lnTo>
                  <a:lnTo>
                    <a:pt x="858" y="38"/>
                  </a:lnTo>
                  <a:lnTo>
                    <a:pt x="859" y="36"/>
                  </a:lnTo>
                  <a:lnTo>
                    <a:pt x="860" y="34"/>
                  </a:lnTo>
                  <a:lnTo>
                    <a:pt x="861" y="32"/>
                  </a:lnTo>
                  <a:lnTo>
                    <a:pt x="860" y="30"/>
                  </a:lnTo>
                  <a:lnTo>
                    <a:pt x="859" y="28"/>
                  </a:lnTo>
                  <a:lnTo>
                    <a:pt x="856" y="27"/>
                  </a:lnTo>
                  <a:lnTo>
                    <a:pt x="856" y="27"/>
                  </a:lnTo>
                  <a:lnTo>
                    <a:pt x="812" y="19"/>
                  </a:lnTo>
                  <a:lnTo>
                    <a:pt x="767" y="11"/>
                  </a:lnTo>
                  <a:lnTo>
                    <a:pt x="723" y="6"/>
                  </a:lnTo>
                  <a:lnTo>
                    <a:pt x="678" y="3"/>
                  </a:lnTo>
                  <a:lnTo>
                    <a:pt x="633" y="1"/>
                  </a:lnTo>
                  <a:lnTo>
                    <a:pt x="589" y="0"/>
                  </a:lnTo>
                  <a:lnTo>
                    <a:pt x="544" y="1"/>
                  </a:lnTo>
                  <a:lnTo>
                    <a:pt x="499" y="2"/>
                  </a:lnTo>
                  <a:lnTo>
                    <a:pt x="499" y="2"/>
                  </a:lnTo>
                  <a:lnTo>
                    <a:pt x="453" y="4"/>
                  </a:lnTo>
                  <a:lnTo>
                    <a:pt x="408" y="7"/>
                  </a:lnTo>
                  <a:lnTo>
                    <a:pt x="318" y="16"/>
                  </a:lnTo>
                  <a:lnTo>
                    <a:pt x="318" y="16"/>
                  </a:lnTo>
                  <a:lnTo>
                    <a:pt x="236" y="24"/>
                  </a:lnTo>
                  <a:lnTo>
                    <a:pt x="194" y="28"/>
                  </a:lnTo>
                  <a:lnTo>
                    <a:pt x="153" y="34"/>
                  </a:lnTo>
                  <a:lnTo>
                    <a:pt x="153" y="34"/>
                  </a:lnTo>
                  <a:lnTo>
                    <a:pt x="133" y="38"/>
                  </a:lnTo>
                  <a:lnTo>
                    <a:pt x="112" y="42"/>
                  </a:lnTo>
                  <a:lnTo>
                    <a:pt x="93" y="48"/>
                  </a:lnTo>
                  <a:lnTo>
                    <a:pt x="74" y="55"/>
                  </a:lnTo>
                  <a:lnTo>
                    <a:pt x="54" y="64"/>
                  </a:lnTo>
                  <a:lnTo>
                    <a:pt x="36" y="73"/>
                  </a:lnTo>
                  <a:lnTo>
                    <a:pt x="19" y="84"/>
                  </a:lnTo>
                  <a:lnTo>
                    <a:pt x="2" y="97"/>
                  </a:lnTo>
                  <a:lnTo>
                    <a:pt x="2" y="97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0" y="103"/>
                  </a:lnTo>
                  <a:lnTo>
                    <a:pt x="1" y="105"/>
                  </a:lnTo>
                  <a:lnTo>
                    <a:pt x="3" y="106"/>
                  </a:lnTo>
                  <a:lnTo>
                    <a:pt x="5" y="108"/>
                  </a:lnTo>
                  <a:lnTo>
                    <a:pt x="8" y="106"/>
                  </a:lnTo>
                  <a:lnTo>
                    <a:pt x="10" y="105"/>
                  </a:lnTo>
                  <a:lnTo>
                    <a:pt x="10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8" name="Freeform 206">
              <a:extLst>
                <a:ext uri="{FF2B5EF4-FFF2-40B4-BE49-F238E27FC236}">
                  <a16:creationId xmlns:a16="http://schemas.microsoft.com/office/drawing/2014/main" id="{32B04532-D5B0-22B1-C1BA-EF53E4FF3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" y="2427"/>
              <a:ext cx="72" cy="528"/>
            </a:xfrm>
            <a:custGeom>
              <a:avLst/>
              <a:gdLst>
                <a:gd name="T0" fmla="*/ 132 w 144"/>
                <a:gd name="T1" fmla="*/ 4 h 1056"/>
                <a:gd name="T2" fmla="*/ 132 w 144"/>
                <a:gd name="T3" fmla="*/ 4 h 1056"/>
                <a:gd name="T4" fmla="*/ 104 w 144"/>
                <a:gd name="T5" fmla="*/ 208 h 1056"/>
                <a:gd name="T6" fmla="*/ 78 w 144"/>
                <a:gd name="T7" fmla="*/ 411 h 1056"/>
                <a:gd name="T8" fmla="*/ 78 w 144"/>
                <a:gd name="T9" fmla="*/ 411 h 1056"/>
                <a:gd name="T10" fmla="*/ 52 w 144"/>
                <a:gd name="T11" fmla="*/ 616 h 1056"/>
                <a:gd name="T12" fmla="*/ 27 w 144"/>
                <a:gd name="T13" fmla="*/ 820 h 1056"/>
                <a:gd name="T14" fmla="*/ 27 w 144"/>
                <a:gd name="T15" fmla="*/ 820 h 1056"/>
                <a:gd name="T16" fmla="*/ 0 w 144"/>
                <a:gd name="T17" fmla="*/ 1050 h 1056"/>
                <a:gd name="T18" fmla="*/ 0 w 144"/>
                <a:gd name="T19" fmla="*/ 1050 h 1056"/>
                <a:gd name="T20" fmla="*/ 0 w 144"/>
                <a:gd name="T21" fmla="*/ 1052 h 1056"/>
                <a:gd name="T22" fmla="*/ 1 w 144"/>
                <a:gd name="T23" fmla="*/ 1054 h 1056"/>
                <a:gd name="T24" fmla="*/ 3 w 144"/>
                <a:gd name="T25" fmla="*/ 1055 h 1056"/>
                <a:gd name="T26" fmla="*/ 5 w 144"/>
                <a:gd name="T27" fmla="*/ 1056 h 1056"/>
                <a:gd name="T28" fmla="*/ 7 w 144"/>
                <a:gd name="T29" fmla="*/ 1055 h 1056"/>
                <a:gd name="T30" fmla="*/ 9 w 144"/>
                <a:gd name="T31" fmla="*/ 1054 h 1056"/>
                <a:gd name="T32" fmla="*/ 11 w 144"/>
                <a:gd name="T33" fmla="*/ 1052 h 1056"/>
                <a:gd name="T34" fmla="*/ 12 w 144"/>
                <a:gd name="T35" fmla="*/ 1050 h 1056"/>
                <a:gd name="T36" fmla="*/ 12 w 144"/>
                <a:gd name="T37" fmla="*/ 1050 h 1056"/>
                <a:gd name="T38" fmla="*/ 36 w 144"/>
                <a:gd name="T39" fmla="*/ 846 h 1056"/>
                <a:gd name="T40" fmla="*/ 61 w 144"/>
                <a:gd name="T41" fmla="*/ 643 h 1056"/>
                <a:gd name="T42" fmla="*/ 61 w 144"/>
                <a:gd name="T43" fmla="*/ 643 h 1056"/>
                <a:gd name="T44" fmla="*/ 87 w 144"/>
                <a:gd name="T45" fmla="*/ 440 h 1056"/>
                <a:gd name="T46" fmla="*/ 113 w 144"/>
                <a:gd name="T47" fmla="*/ 237 h 1056"/>
                <a:gd name="T48" fmla="*/ 113 w 144"/>
                <a:gd name="T49" fmla="*/ 237 h 1056"/>
                <a:gd name="T50" fmla="*/ 144 w 144"/>
                <a:gd name="T51" fmla="*/ 7 h 1056"/>
                <a:gd name="T52" fmla="*/ 144 w 144"/>
                <a:gd name="T53" fmla="*/ 7 h 1056"/>
                <a:gd name="T54" fmla="*/ 144 w 144"/>
                <a:gd name="T55" fmla="*/ 5 h 1056"/>
                <a:gd name="T56" fmla="*/ 143 w 144"/>
                <a:gd name="T57" fmla="*/ 3 h 1056"/>
                <a:gd name="T58" fmla="*/ 141 w 144"/>
                <a:gd name="T59" fmla="*/ 1 h 1056"/>
                <a:gd name="T60" fmla="*/ 139 w 144"/>
                <a:gd name="T61" fmla="*/ 0 h 1056"/>
                <a:gd name="T62" fmla="*/ 137 w 144"/>
                <a:gd name="T63" fmla="*/ 0 h 1056"/>
                <a:gd name="T64" fmla="*/ 135 w 144"/>
                <a:gd name="T65" fmla="*/ 0 h 1056"/>
                <a:gd name="T66" fmla="*/ 133 w 144"/>
                <a:gd name="T67" fmla="*/ 2 h 1056"/>
                <a:gd name="T68" fmla="*/ 132 w 144"/>
                <a:gd name="T69" fmla="*/ 4 h 1056"/>
                <a:gd name="T70" fmla="*/ 132 w 144"/>
                <a:gd name="T71" fmla="*/ 4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4" h="1056">
                  <a:moveTo>
                    <a:pt x="132" y="4"/>
                  </a:moveTo>
                  <a:lnTo>
                    <a:pt x="132" y="4"/>
                  </a:lnTo>
                  <a:lnTo>
                    <a:pt x="104" y="208"/>
                  </a:lnTo>
                  <a:lnTo>
                    <a:pt x="78" y="411"/>
                  </a:lnTo>
                  <a:lnTo>
                    <a:pt x="78" y="411"/>
                  </a:lnTo>
                  <a:lnTo>
                    <a:pt x="52" y="616"/>
                  </a:lnTo>
                  <a:lnTo>
                    <a:pt x="27" y="820"/>
                  </a:lnTo>
                  <a:lnTo>
                    <a:pt x="27" y="820"/>
                  </a:lnTo>
                  <a:lnTo>
                    <a:pt x="0" y="1050"/>
                  </a:lnTo>
                  <a:lnTo>
                    <a:pt x="0" y="1050"/>
                  </a:lnTo>
                  <a:lnTo>
                    <a:pt x="0" y="1052"/>
                  </a:lnTo>
                  <a:lnTo>
                    <a:pt x="1" y="1054"/>
                  </a:lnTo>
                  <a:lnTo>
                    <a:pt x="3" y="1055"/>
                  </a:lnTo>
                  <a:lnTo>
                    <a:pt x="5" y="1056"/>
                  </a:lnTo>
                  <a:lnTo>
                    <a:pt x="7" y="1055"/>
                  </a:lnTo>
                  <a:lnTo>
                    <a:pt x="9" y="1054"/>
                  </a:lnTo>
                  <a:lnTo>
                    <a:pt x="11" y="1052"/>
                  </a:lnTo>
                  <a:lnTo>
                    <a:pt x="12" y="1050"/>
                  </a:lnTo>
                  <a:lnTo>
                    <a:pt x="12" y="1050"/>
                  </a:lnTo>
                  <a:lnTo>
                    <a:pt x="36" y="846"/>
                  </a:lnTo>
                  <a:lnTo>
                    <a:pt x="61" y="643"/>
                  </a:lnTo>
                  <a:lnTo>
                    <a:pt x="61" y="643"/>
                  </a:lnTo>
                  <a:lnTo>
                    <a:pt x="87" y="440"/>
                  </a:lnTo>
                  <a:lnTo>
                    <a:pt x="113" y="237"/>
                  </a:lnTo>
                  <a:lnTo>
                    <a:pt x="113" y="237"/>
                  </a:lnTo>
                  <a:lnTo>
                    <a:pt x="144" y="7"/>
                  </a:lnTo>
                  <a:lnTo>
                    <a:pt x="144" y="7"/>
                  </a:lnTo>
                  <a:lnTo>
                    <a:pt x="144" y="5"/>
                  </a:lnTo>
                  <a:lnTo>
                    <a:pt x="143" y="3"/>
                  </a:lnTo>
                  <a:lnTo>
                    <a:pt x="141" y="1"/>
                  </a:lnTo>
                  <a:lnTo>
                    <a:pt x="139" y="0"/>
                  </a:lnTo>
                  <a:lnTo>
                    <a:pt x="137" y="0"/>
                  </a:lnTo>
                  <a:lnTo>
                    <a:pt x="135" y="0"/>
                  </a:lnTo>
                  <a:lnTo>
                    <a:pt x="133" y="2"/>
                  </a:lnTo>
                  <a:lnTo>
                    <a:pt x="132" y="4"/>
                  </a:lnTo>
                  <a:lnTo>
                    <a:pt x="13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9" name="Freeform 207">
              <a:extLst>
                <a:ext uri="{FF2B5EF4-FFF2-40B4-BE49-F238E27FC236}">
                  <a16:creationId xmlns:a16="http://schemas.microsoft.com/office/drawing/2014/main" id="{EAF7860B-2ED2-69F1-DCC4-A2563151F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1" y="2441"/>
              <a:ext cx="82" cy="421"/>
            </a:xfrm>
            <a:custGeom>
              <a:avLst/>
              <a:gdLst>
                <a:gd name="T0" fmla="*/ 154 w 165"/>
                <a:gd name="T1" fmla="*/ 3 h 843"/>
                <a:gd name="T2" fmla="*/ 122 w 165"/>
                <a:gd name="T3" fmla="*/ 81 h 843"/>
                <a:gd name="T4" fmla="*/ 95 w 165"/>
                <a:gd name="T5" fmla="*/ 160 h 843"/>
                <a:gd name="T6" fmla="*/ 70 w 165"/>
                <a:gd name="T7" fmla="*/ 239 h 843"/>
                <a:gd name="T8" fmla="*/ 49 w 165"/>
                <a:gd name="T9" fmla="*/ 321 h 843"/>
                <a:gd name="T10" fmla="*/ 41 w 165"/>
                <a:gd name="T11" fmla="*/ 361 h 843"/>
                <a:gd name="T12" fmla="*/ 25 w 165"/>
                <a:gd name="T13" fmla="*/ 443 h 843"/>
                <a:gd name="T14" fmla="*/ 13 w 165"/>
                <a:gd name="T15" fmla="*/ 525 h 843"/>
                <a:gd name="T16" fmla="*/ 5 w 165"/>
                <a:gd name="T17" fmla="*/ 608 h 843"/>
                <a:gd name="T18" fmla="*/ 2 w 165"/>
                <a:gd name="T19" fmla="*/ 649 h 843"/>
                <a:gd name="T20" fmla="*/ 0 w 165"/>
                <a:gd name="T21" fmla="*/ 743 h 843"/>
                <a:gd name="T22" fmla="*/ 2 w 165"/>
                <a:gd name="T23" fmla="*/ 837 h 843"/>
                <a:gd name="T24" fmla="*/ 3 w 165"/>
                <a:gd name="T25" fmla="*/ 840 h 843"/>
                <a:gd name="T26" fmla="*/ 6 w 165"/>
                <a:gd name="T27" fmla="*/ 843 h 843"/>
                <a:gd name="T28" fmla="*/ 10 w 165"/>
                <a:gd name="T29" fmla="*/ 843 h 843"/>
                <a:gd name="T30" fmla="*/ 14 w 165"/>
                <a:gd name="T31" fmla="*/ 840 h 843"/>
                <a:gd name="T32" fmla="*/ 14 w 165"/>
                <a:gd name="T33" fmla="*/ 837 h 843"/>
                <a:gd name="T34" fmla="*/ 12 w 165"/>
                <a:gd name="T35" fmla="*/ 754 h 843"/>
                <a:gd name="T36" fmla="*/ 13 w 165"/>
                <a:gd name="T37" fmla="*/ 671 h 843"/>
                <a:gd name="T38" fmla="*/ 19 w 165"/>
                <a:gd name="T39" fmla="*/ 590 h 843"/>
                <a:gd name="T40" fmla="*/ 27 w 165"/>
                <a:gd name="T41" fmla="*/ 507 h 843"/>
                <a:gd name="T42" fmla="*/ 33 w 165"/>
                <a:gd name="T43" fmla="*/ 466 h 843"/>
                <a:gd name="T44" fmla="*/ 48 w 165"/>
                <a:gd name="T45" fmla="*/ 384 h 843"/>
                <a:gd name="T46" fmla="*/ 66 w 165"/>
                <a:gd name="T47" fmla="*/ 304 h 843"/>
                <a:gd name="T48" fmla="*/ 87 w 165"/>
                <a:gd name="T49" fmla="*/ 224 h 843"/>
                <a:gd name="T50" fmla="*/ 100 w 165"/>
                <a:gd name="T51" fmla="*/ 184 h 843"/>
                <a:gd name="T52" fmla="*/ 129 w 165"/>
                <a:gd name="T53" fmla="*/ 96 h 843"/>
                <a:gd name="T54" fmla="*/ 165 w 165"/>
                <a:gd name="T55" fmla="*/ 10 h 843"/>
                <a:gd name="T56" fmla="*/ 165 w 165"/>
                <a:gd name="T57" fmla="*/ 7 h 843"/>
                <a:gd name="T58" fmla="*/ 163 w 165"/>
                <a:gd name="T59" fmla="*/ 3 h 843"/>
                <a:gd name="T60" fmla="*/ 160 w 165"/>
                <a:gd name="T61" fmla="*/ 0 h 843"/>
                <a:gd name="T62" fmla="*/ 156 w 165"/>
                <a:gd name="T63" fmla="*/ 1 h 843"/>
                <a:gd name="T64" fmla="*/ 154 w 165"/>
                <a:gd name="T65" fmla="*/ 3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5" h="843">
                  <a:moveTo>
                    <a:pt x="154" y="3"/>
                  </a:moveTo>
                  <a:lnTo>
                    <a:pt x="154" y="3"/>
                  </a:lnTo>
                  <a:lnTo>
                    <a:pt x="137" y="42"/>
                  </a:lnTo>
                  <a:lnTo>
                    <a:pt x="122" y="81"/>
                  </a:lnTo>
                  <a:lnTo>
                    <a:pt x="108" y="121"/>
                  </a:lnTo>
                  <a:lnTo>
                    <a:pt x="95" y="160"/>
                  </a:lnTo>
                  <a:lnTo>
                    <a:pt x="81" y="199"/>
                  </a:lnTo>
                  <a:lnTo>
                    <a:pt x="70" y="239"/>
                  </a:lnTo>
                  <a:lnTo>
                    <a:pt x="59" y="280"/>
                  </a:lnTo>
                  <a:lnTo>
                    <a:pt x="49" y="321"/>
                  </a:lnTo>
                  <a:lnTo>
                    <a:pt x="49" y="321"/>
                  </a:lnTo>
                  <a:lnTo>
                    <a:pt x="41" y="361"/>
                  </a:lnTo>
                  <a:lnTo>
                    <a:pt x="32" y="402"/>
                  </a:lnTo>
                  <a:lnTo>
                    <a:pt x="25" y="443"/>
                  </a:lnTo>
                  <a:lnTo>
                    <a:pt x="18" y="483"/>
                  </a:lnTo>
                  <a:lnTo>
                    <a:pt x="13" y="525"/>
                  </a:lnTo>
                  <a:lnTo>
                    <a:pt x="9" y="566"/>
                  </a:lnTo>
                  <a:lnTo>
                    <a:pt x="5" y="608"/>
                  </a:lnTo>
                  <a:lnTo>
                    <a:pt x="2" y="649"/>
                  </a:lnTo>
                  <a:lnTo>
                    <a:pt x="2" y="649"/>
                  </a:lnTo>
                  <a:lnTo>
                    <a:pt x="1" y="696"/>
                  </a:lnTo>
                  <a:lnTo>
                    <a:pt x="0" y="743"/>
                  </a:lnTo>
                  <a:lnTo>
                    <a:pt x="0" y="790"/>
                  </a:lnTo>
                  <a:lnTo>
                    <a:pt x="2" y="837"/>
                  </a:lnTo>
                  <a:lnTo>
                    <a:pt x="2" y="837"/>
                  </a:lnTo>
                  <a:lnTo>
                    <a:pt x="3" y="840"/>
                  </a:lnTo>
                  <a:lnTo>
                    <a:pt x="4" y="841"/>
                  </a:lnTo>
                  <a:lnTo>
                    <a:pt x="6" y="843"/>
                  </a:lnTo>
                  <a:lnTo>
                    <a:pt x="8" y="843"/>
                  </a:lnTo>
                  <a:lnTo>
                    <a:pt x="10" y="843"/>
                  </a:lnTo>
                  <a:lnTo>
                    <a:pt x="12" y="841"/>
                  </a:lnTo>
                  <a:lnTo>
                    <a:pt x="14" y="840"/>
                  </a:lnTo>
                  <a:lnTo>
                    <a:pt x="14" y="837"/>
                  </a:lnTo>
                  <a:lnTo>
                    <a:pt x="14" y="837"/>
                  </a:lnTo>
                  <a:lnTo>
                    <a:pt x="12" y="796"/>
                  </a:lnTo>
                  <a:lnTo>
                    <a:pt x="12" y="754"/>
                  </a:lnTo>
                  <a:lnTo>
                    <a:pt x="12" y="713"/>
                  </a:lnTo>
                  <a:lnTo>
                    <a:pt x="13" y="671"/>
                  </a:lnTo>
                  <a:lnTo>
                    <a:pt x="16" y="630"/>
                  </a:lnTo>
                  <a:lnTo>
                    <a:pt x="19" y="590"/>
                  </a:lnTo>
                  <a:lnTo>
                    <a:pt x="22" y="548"/>
                  </a:lnTo>
                  <a:lnTo>
                    <a:pt x="27" y="507"/>
                  </a:lnTo>
                  <a:lnTo>
                    <a:pt x="27" y="507"/>
                  </a:lnTo>
                  <a:lnTo>
                    <a:pt x="33" y="466"/>
                  </a:lnTo>
                  <a:lnTo>
                    <a:pt x="41" y="425"/>
                  </a:lnTo>
                  <a:lnTo>
                    <a:pt x="48" y="384"/>
                  </a:lnTo>
                  <a:lnTo>
                    <a:pt x="56" y="344"/>
                  </a:lnTo>
                  <a:lnTo>
                    <a:pt x="66" y="304"/>
                  </a:lnTo>
                  <a:lnTo>
                    <a:pt x="76" y="264"/>
                  </a:lnTo>
                  <a:lnTo>
                    <a:pt x="87" y="224"/>
                  </a:lnTo>
                  <a:lnTo>
                    <a:pt x="100" y="184"/>
                  </a:lnTo>
                  <a:lnTo>
                    <a:pt x="100" y="184"/>
                  </a:lnTo>
                  <a:lnTo>
                    <a:pt x="114" y="140"/>
                  </a:lnTo>
                  <a:lnTo>
                    <a:pt x="129" y="96"/>
                  </a:lnTo>
                  <a:lnTo>
                    <a:pt x="147" y="53"/>
                  </a:lnTo>
                  <a:lnTo>
                    <a:pt x="165" y="10"/>
                  </a:lnTo>
                  <a:lnTo>
                    <a:pt x="165" y="10"/>
                  </a:lnTo>
                  <a:lnTo>
                    <a:pt x="165" y="7"/>
                  </a:lnTo>
                  <a:lnTo>
                    <a:pt x="165" y="5"/>
                  </a:lnTo>
                  <a:lnTo>
                    <a:pt x="163" y="3"/>
                  </a:lnTo>
                  <a:lnTo>
                    <a:pt x="162" y="1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6" y="1"/>
                  </a:lnTo>
                  <a:lnTo>
                    <a:pt x="154" y="3"/>
                  </a:lnTo>
                  <a:lnTo>
                    <a:pt x="15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0" name="Freeform 208">
              <a:extLst>
                <a:ext uri="{FF2B5EF4-FFF2-40B4-BE49-F238E27FC236}">
                  <a16:creationId xmlns:a16="http://schemas.microsoft.com/office/drawing/2014/main" id="{1F2DF1BD-97F6-0066-E34B-089373075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5" y="1052"/>
              <a:ext cx="77" cy="1333"/>
            </a:xfrm>
            <a:custGeom>
              <a:avLst/>
              <a:gdLst>
                <a:gd name="T0" fmla="*/ 39 w 154"/>
                <a:gd name="T1" fmla="*/ 3 h 2666"/>
                <a:gd name="T2" fmla="*/ 29 w 154"/>
                <a:gd name="T3" fmla="*/ 32 h 2666"/>
                <a:gd name="T4" fmla="*/ 21 w 154"/>
                <a:gd name="T5" fmla="*/ 60 h 2666"/>
                <a:gd name="T6" fmla="*/ 13 w 154"/>
                <a:gd name="T7" fmla="*/ 119 h 2666"/>
                <a:gd name="T8" fmla="*/ 10 w 154"/>
                <a:gd name="T9" fmla="*/ 179 h 2666"/>
                <a:gd name="T10" fmla="*/ 9 w 154"/>
                <a:gd name="T11" fmla="*/ 238 h 2666"/>
                <a:gd name="T12" fmla="*/ 6 w 154"/>
                <a:gd name="T13" fmla="*/ 509 h 2666"/>
                <a:gd name="T14" fmla="*/ 0 w 154"/>
                <a:gd name="T15" fmla="*/ 909 h 2666"/>
                <a:gd name="T16" fmla="*/ 1 w 154"/>
                <a:gd name="T17" fmla="*/ 1043 h 2666"/>
                <a:gd name="T18" fmla="*/ 4 w 154"/>
                <a:gd name="T19" fmla="*/ 1175 h 2666"/>
                <a:gd name="T20" fmla="*/ 12 w 154"/>
                <a:gd name="T21" fmla="*/ 1305 h 2666"/>
                <a:gd name="T22" fmla="*/ 25 w 154"/>
                <a:gd name="T23" fmla="*/ 1435 h 2666"/>
                <a:gd name="T24" fmla="*/ 41 w 154"/>
                <a:gd name="T25" fmla="*/ 1566 h 2666"/>
                <a:gd name="T26" fmla="*/ 58 w 154"/>
                <a:gd name="T27" fmla="*/ 1695 h 2666"/>
                <a:gd name="T28" fmla="*/ 96 w 154"/>
                <a:gd name="T29" fmla="*/ 1952 h 2666"/>
                <a:gd name="T30" fmla="*/ 113 w 154"/>
                <a:gd name="T31" fmla="*/ 2081 h 2666"/>
                <a:gd name="T32" fmla="*/ 120 w 154"/>
                <a:gd name="T33" fmla="*/ 2145 h 2666"/>
                <a:gd name="T34" fmla="*/ 133 w 154"/>
                <a:gd name="T35" fmla="*/ 2274 h 2666"/>
                <a:gd name="T36" fmla="*/ 140 w 154"/>
                <a:gd name="T37" fmla="*/ 2402 h 2666"/>
                <a:gd name="T38" fmla="*/ 142 w 154"/>
                <a:gd name="T39" fmla="*/ 2531 h 2666"/>
                <a:gd name="T40" fmla="*/ 139 w 154"/>
                <a:gd name="T41" fmla="*/ 2596 h 2666"/>
                <a:gd name="T42" fmla="*/ 136 w 154"/>
                <a:gd name="T43" fmla="*/ 2660 h 2666"/>
                <a:gd name="T44" fmla="*/ 137 w 154"/>
                <a:gd name="T45" fmla="*/ 2664 h 2666"/>
                <a:gd name="T46" fmla="*/ 141 w 154"/>
                <a:gd name="T47" fmla="*/ 2666 h 2666"/>
                <a:gd name="T48" fmla="*/ 145 w 154"/>
                <a:gd name="T49" fmla="*/ 2664 h 2666"/>
                <a:gd name="T50" fmla="*/ 148 w 154"/>
                <a:gd name="T51" fmla="*/ 2660 h 2666"/>
                <a:gd name="T52" fmla="*/ 151 w 154"/>
                <a:gd name="T53" fmla="*/ 2595 h 2666"/>
                <a:gd name="T54" fmla="*/ 154 w 154"/>
                <a:gd name="T55" fmla="*/ 2468 h 2666"/>
                <a:gd name="T56" fmla="*/ 150 w 154"/>
                <a:gd name="T57" fmla="*/ 2340 h 2666"/>
                <a:gd name="T58" fmla="*/ 140 w 154"/>
                <a:gd name="T59" fmla="*/ 2212 h 2666"/>
                <a:gd name="T60" fmla="*/ 134 w 154"/>
                <a:gd name="T61" fmla="*/ 2149 h 2666"/>
                <a:gd name="T62" fmla="*/ 118 w 154"/>
                <a:gd name="T63" fmla="*/ 2021 h 2666"/>
                <a:gd name="T64" fmla="*/ 63 w 154"/>
                <a:gd name="T65" fmla="*/ 1640 h 2666"/>
                <a:gd name="T66" fmla="*/ 54 w 154"/>
                <a:gd name="T67" fmla="*/ 1576 h 2666"/>
                <a:gd name="T68" fmla="*/ 38 w 154"/>
                <a:gd name="T69" fmla="*/ 1446 h 2666"/>
                <a:gd name="T70" fmla="*/ 26 w 154"/>
                <a:gd name="T71" fmla="*/ 1317 h 2666"/>
                <a:gd name="T72" fmla="*/ 16 w 154"/>
                <a:gd name="T73" fmla="*/ 1187 h 2666"/>
                <a:gd name="T74" fmla="*/ 14 w 154"/>
                <a:gd name="T75" fmla="*/ 1122 h 2666"/>
                <a:gd name="T76" fmla="*/ 12 w 154"/>
                <a:gd name="T77" fmla="*/ 990 h 2666"/>
                <a:gd name="T78" fmla="*/ 14 w 154"/>
                <a:gd name="T79" fmla="*/ 725 h 2666"/>
                <a:gd name="T80" fmla="*/ 16 w 154"/>
                <a:gd name="T81" fmla="*/ 592 h 2666"/>
                <a:gd name="T82" fmla="*/ 20 w 154"/>
                <a:gd name="T83" fmla="*/ 326 h 2666"/>
                <a:gd name="T84" fmla="*/ 23 w 154"/>
                <a:gd name="T85" fmla="*/ 194 h 2666"/>
                <a:gd name="T86" fmla="*/ 25 w 154"/>
                <a:gd name="T87" fmla="*/ 131 h 2666"/>
                <a:gd name="T88" fmla="*/ 30 w 154"/>
                <a:gd name="T89" fmla="*/ 85 h 2666"/>
                <a:gd name="T90" fmla="*/ 32 w 154"/>
                <a:gd name="T91" fmla="*/ 70 h 2666"/>
                <a:gd name="T92" fmla="*/ 40 w 154"/>
                <a:gd name="T93" fmla="*/ 39 h 2666"/>
                <a:gd name="T94" fmla="*/ 50 w 154"/>
                <a:gd name="T95" fmla="*/ 9 h 2666"/>
                <a:gd name="T96" fmla="*/ 50 w 154"/>
                <a:gd name="T97" fmla="*/ 7 h 2666"/>
                <a:gd name="T98" fmla="*/ 49 w 154"/>
                <a:gd name="T99" fmla="*/ 2 h 2666"/>
                <a:gd name="T100" fmla="*/ 45 w 154"/>
                <a:gd name="T101" fmla="*/ 0 h 2666"/>
                <a:gd name="T102" fmla="*/ 41 w 154"/>
                <a:gd name="T103" fmla="*/ 1 h 2666"/>
                <a:gd name="T104" fmla="*/ 39 w 154"/>
                <a:gd name="T105" fmla="*/ 3 h 2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4" h="2666">
                  <a:moveTo>
                    <a:pt x="39" y="3"/>
                  </a:moveTo>
                  <a:lnTo>
                    <a:pt x="39" y="3"/>
                  </a:lnTo>
                  <a:lnTo>
                    <a:pt x="34" y="17"/>
                  </a:lnTo>
                  <a:lnTo>
                    <a:pt x="29" y="32"/>
                  </a:lnTo>
                  <a:lnTo>
                    <a:pt x="25" y="46"/>
                  </a:lnTo>
                  <a:lnTo>
                    <a:pt x="21" y="60"/>
                  </a:lnTo>
                  <a:lnTo>
                    <a:pt x="16" y="89"/>
                  </a:lnTo>
                  <a:lnTo>
                    <a:pt x="13" y="119"/>
                  </a:lnTo>
                  <a:lnTo>
                    <a:pt x="11" y="149"/>
                  </a:lnTo>
                  <a:lnTo>
                    <a:pt x="10" y="179"/>
                  </a:lnTo>
                  <a:lnTo>
                    <a:pt x="9" y="238"/>
                  </a:lnTo>
                  <a:lnTo>
                    <a:pt x="9" y="238"/>
                  </a:lnTo>
                  <a:lnTo>
                    <a:pt x="6" y="509"/>
                  </a:lnTo>
                  <a:lnTo>
                    <a:pt x="6" y="509"/>
                  </a:lnTo>
                  <a:lnTo>
                    <a:pt x="1" y="775"/>
                  </a:lnTo>
                  <a:lnTo>
                    <a:pt x="0" y="909"/>
                  </a:lnTo>
                  <a:lnTo>
                    <a:pt x="1" y="1043"/>
                  </a:lnTo>
                  <a:lnTo>
                    <a:pt x="1" y="1043"/>
                  </a:lnTo>
                  <a:lnTo>
                    <a:pt x="2" y="1109"/>
                  </a:lnTo>
                  <a:lnTo>
                    <a:pt x="4" y="1175"/>
                  </a:lnTo>
                  <a:lnTo>
                    <a:pt x="8" y="1240"/>
                  </a:lnTo>
                  <a:lnTo>
                    <a:pt x="12" y="1305"/>
                  </a:lnTo>
                  <a:lnTo>
                    <a:pt x="18" y="1371"/>
                  </a:lnTo>
                  <a:lnTo>
                    <a:pt x="25" y="1435"/>
                  </a:lnTo>
                  <a:lnTo>
                    <a:pt x="32" y="1501"/>
                  </a:lnTo>
                  <a:lnTo>
                    <a:pt x="41" y="1566"/>
                  </a:lnTo>
                  <a:lnTo>
                    <a:pt x="41" y="1566"/>
                  </a:lnTo>
                  <a:lnTo>
                    <a:pt x="58" y="1695"/>
                  </a:lnTo>
                  <a:lnTo>
                    <a:pt x="78" y="1823"/>
                  </a:lnTo>
                  <a:lnTo>
                    <a:pt x="96" y="1952"/>
                  </a:lnTo>
                  <a:lnTo>
                    <a:pt x="105" y="2016"/>
                  </a:lnTo>
                  <a:lnTo>
                    <a:pt x="113" y="2081"/>
                  </a:lnTo>
                  <a:lnTo>
                    <a:pt x="113" y="2081"/>
                  </a:lnTo>
                  <a:lnTo>
                    <a:pt x="120" y="2145"/>
                  </a:lnTo>
                  <a:lnTo>
                    <a:pt x="128" y="2209"/>
                  </a:lnTo>
                  <a:lnTo>
                    <a:pt x="133" y="2274"/>
                  </a:lnTo>
                  <a:lnTo>
                    <a:pt x="137" y="2338"/>
                  </a:lnTo>
                  <a:lnTo>
                    <a:pt x="140" y="2402"/>
                  </a:lnTo>
                  <a:lnTo>
                    <a:pt x="142" y="2467"/>
                  </a:lnTo>
                  <a:lnTo>
                    <a:pt x="142" y="2531"/>
                  </a:lnTo>
                  <a:lnTo>
                    <a:pt x="139" y="2596"/>
                  </a:lnTo>
                  <a:lnTo>
                    <a:pt x="139" y="2596"/>
                  </a:lnTo>
                  <a:lnTo>
                    <a:pt x="136" y="2660"/>
                  </a:lnTo>
                  <a:lnTo>
                    <a:pt x="136" y="2660"/>
                  </a:lnTo>
                  <a:lnTo>
                    <a:pt x="136" y="2662"/>
                  </a:lnTo>
                  <a:lnTo>
                    <a:pt x="137" y="2664"/>
                  </a:lnTo>
                  <a:lnTo>
                    <a:pt x="139" y="2665"/>
                  </a:lnTo>
                  <a:lnTo>
                    <a:pt x="141" y="2666"/>
                  </a:lnTo>
                  <a:lnTo>
                    <a:pt x="143" y="2665"/>
                  </a:lnTo>
                  <a:lnTo>
                    <a:pt x="145" y="2664"/>
                  </a:lnTo>
                  <a:lnTo>
                    <a:pt x="147" y="2662"/>
                  </a:lnTo>
                  <a:lnTo>
                    <a:pt x="148" y="2660"/>
                  </a:lnTo>
                  <a:lnTo>
                    <a:pt x="148" y="2660"/>
                  </a:lnTo>
                  <a:lnTo>
                    <a:pt x="151" y="2595"/>
                  </a:lnTo>
                  <a:lnTo>
                    <a:pt x="153" y="2532"/>
                  </a:lnTo>
                  <a:lnTo>
                    <a:pt x="154" y="2468"/>
                  </a:lnTo>
                  <a:lnTo>
                    <a:pt x="152" y="2404"/>
                  </a:lnTo>
                  <a:lnTo>
                    <a:pt x="150" y="2340"/>
                  </a:lnTo>
                  <a:lnTo>
                    <a:pt x="145" y="2277"/>
                  </a:lnTo>
                  <a:lnTo>
                    <a:pt x="140" y="2212"/>
                  </a:lnTo>
                  <a:lnTo>
                    <a:pt x="134" y="2149"/>
                  </a:lnTo>
                  <a:lnTo>
                    <a:pt x="134" y="2149"/>
                  </a:lnTo>
                  <a:lnTo>
                    <a:pt x="127" y="2086"/>
                  </a:lnTo>
                  <a:lnTo>
                    <a:pt x="118" y="2021"/>
                  </a:lnTo>
                  <a:lnTo>
                    <a:pt x="100" y="1895"/>
                  </a:lnTo>
                  <a:lnTo>
                    <a:pt x="63" y="1640"/>
                  </a:lnTo>
                  <a:lnTo>
                    <a:pt x="63" y="1640"/>
                  </a:lnTo>
                  <a:lnTo>
                    <a:pt x="54" y="1576"/>
                  </a:lnTo>
                  <a:lnTo>
                    <a:pt x="46" y="1512"/>
                  </a:lnTo>
                  <a:lnTo>
                    <a:pt x="38" y="1446"/>
                  </a:lnTo>
                  <a:lnTo>
                    <a:pt x="32" y="1382"/>
                  </a:lnTo>
                  <a:lnTo>
                    <a:pt x="26" y="1317"/>
                  </a:lnTo>
                  <a:lnTo>
                    <a:pt x="20" y="1252"/>
                  </a:lnTo>
                  <a:lnTo>
                    <a:pt x="16" y="1187"/>
                  </a:lnTo>
                  <a:lnTo>
                    <a:pt x="14" y="1122"/>
                  </a:lnTo>
                  <a:lnTo>
                    <a:pt x="14" y="1122"/>
                  </a:lnTo>
                  <a:lnTo>
                    <a:pt x="13" y="1056"/>
                  </a:lnTo>
                  <a:lnTo>
                    <a:pt x="12" y="990"/>
                  </a:lnTo>
                  <a:lnTo>
                    <a:pt x="13" y="857"/>
                  </a:lnTo>
                  <a:lnTo>
                    <a:pt x="14" y="725"/>
                  </a:lnTo>
                  <a:lnTo>
                    <a:pt x="16" y="592"/>
                  </a:lnTo>
                  <a:lnTo>
                    <a:pt x="16" y="592"/>
                  </a:lnTo>
                  <a:lnTo>
                    <a:pt x="20" y="326"/>
                  </a:lnTo>
                  <a:lnTo>
                    <a:pt x="20" y="326"/>
                  </a:lnTo>
                  <a:lnTo>
                    <a:pt x="23" y="194"/>
                  </a:lnTo>
                  <a:lnTo>
                    <a:pt x="23" y="194"/>
                  </a:lnTo>
                  <a:lnTo>
                    <a:pt x="24" y="162"/>
                  </a:lnTo>
                  <a:lnTo>
                    <a:pt x="25" y="131"/>
                  </a:lnTo>
                  <a:lnTo>
                    <a:pt x="28" y="100"/>
                  </a:lnTo>
                  <a:lnTo>
                    <a:pt x="30" y="85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36" y="54"/>
                  </a:lnTo>
                  <a:lnTo>
                    <a:pt x="40" y="39"/>
                  </a:lnTo>
                  <a:lnTo>
                    <a:pt x="44" y="24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0" y="7"/>
                  </a:lnTo>
                  <a:lnTo>
                    <a:pt x="50" y="4"/>
                  </a:lnTo>
                  <a:lnTo>
                    <a:pt x="49" y="2"/>
                  </a:lnTo>
                  <a:lnTo>
                    <a:pt x="47" y="1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1" y="1"/>
                  </a:lnTo>
                  <a:lnTo>
                    <a:pt x="39" y="3"/>
                  </a:lnTo>
                  <a:lnTo>
                    <a:pt x="3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1" name="Freeform 209">
              <a:extLst>
                <a:ext uri="{FF2B5EF4-FFF2-40B4-BE49-F238E27FC236}">
                  <a16:creationId xmlns:a16="http://schemas.microsoft.com/office/drawing/2014/main" id="{C8D5B1A9-6A30-053B-E378-13D8E14022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" y="3004"/>
              <a:ext cx="111" cy="1093"/>
            </a:xfrm>
            <a:custGeom>
              <a:avLst/>
              <a:gdLst>
                <a:gd name="T0" fmla="*/ 1 w 221"/>
                <a:gd name="T1" fmla="*/ 9 h 2185"/>
                <a:gd name="T2" fmla="*/ 20 w 221"/>
                <a:gd name="T3" fmla="*/ 56 h 2185"/>
                <a:gd name="T4" fmla="*/ 37 w 221"/>
                <a:gd name="T5" fmla="*/ 104 h 2185"/>
                <a:gd name="T6" fmla="*/ 51 w 221"/>
                <a:gd name="T7" fmla="*/ 152 h 2185"/>
                <a:gd name="T8" fmla="*/ 62 w 221"/>
                <a:gd name="T9" fmla="*/ 202 h 2185"/>
                <a:gd name="T10" fmla="*/ 78 w 221"/>
                <a:gd name="T11" fmla="*/ 302 h 2185"/>
                <a:gd name="T12" fmla="*/ 85 w 221"/>
                <a:gd name="T13" fmla="*/ 403 h 2185"/>
                <a:gd name="T14" fmla="*/ 87 w 221"/>
                <a:gd name="T15" fmla="*/ 457 h 2185"/>
                <a:gd name="T16" fmla="*/ 86 w 221"/>
                <a:gd name="T17" fmla="*/ 565 h 2185"/>
                <a:gd name="T18" fmla="*/ 81 w 221"/>
                <a:gd name="T19" fmla="*/ 726 h 2185"/>
                <a:gd name="T20" fmla="*/ 78 w 221"/>
                <a:gd name="T21" fmla="*/ 834 h 2185"/>
                <a:gd name="T22" fmla="*/ 78 w 221"/>
                <a:gd name="T23" fmla="*/ 945 h 2185"/>
                <a:gd name="T24" fmla="*/ 84 w 221"/>
                <a:gd name="T25" fmla="*/ 1054 h 2185"/>
                <a:gd name="T26" fmla="*/ 89 w 221"/>
                <a:gd name="T27" fmla="*/ 1108 h 2185"/>
                <a:gd name="T28" fmla="*/ 107 w 221"/>
                <a:gd name="T29" fmla="*/ 1213 h 2185"/>
                <a:gd name="T30" fmla="*/ 117 w 221"/>
                <a:gd name="T31" fmla="*/ 1265 h 2185"/>
                <a:gd name="T32" fmla="*/ 163 w 221"/>
                <a:gd name="T33" fmla="*/ 1477 h 2185"/>
                <a:gd name="T34" fmla="*/ 184 w 221"/>
                <a:gd name="T35" fmla="*/ 1582 h 2185"/>
                <a:gd name="T36" fmla="*/ 200 w 221"/>
                <a:gd name="T37" fmla="*/ 1689 h 2185"/>
                <a:gd name="T38" fmla="*/ 204 w 221"/>
                <a:gd name="T39" fmla="*/ 1743 h 2185"/>
                <a:gd name="T40" fmla="*/ 209 w 221"/>
                <a:gd name="T41" fmla="*/ 1853 h 2185"/>
                <a:gd name="T42" fmla="*/ 206 w 221"/>
                <a:gd name="T43" fmla="*/ 1961 h 2185"/>
                <a:gd name="T44" fmla="*/ 196 w 221"/>
                <a:gd name="T45" fmla="*/ 2070 h 2185"/>
                <a:gd name="T46" fmla="*/ 189 w 221"/>
                <a:gd name="T47" fmla="*/ 2123 h 2185"/>
                <a:gd name="T48" fmla="*/ 180 w 221"/>
                <a:gd name="T49" fmla="*/ 2177 h 2185"/>
                <a:gd name="T50" fmla="*/ 181 w 221"/>
                <a:gd name="T51" fmla="*/ 2183 h 2185"/>
                <a:gd name="T52" fmla="*/ 184 w 221"/>
                <a:gd name="T53" fmla="*/ 2185 h 2185"/>
                <a:gd name="T54" fmla="*/ 189 w 221"/>
                <a:gd name="T55" fmla="*/ 2185 h 2185"/>
                <a:gd name="T56" fmla="*/ 191 w 221"/>
                <a:gd name="T57" fmla="*/ 2181 h 2185"/>
                <a:gd name="T58" fmla="*/ 201 w 221"/>
                <a:gd name="T59" fmla="*/ 2127 h 2185"/>
                <a:gd name="T60" fmla="*/ 214 w 221"/>
                <a:gd name="T61" fmla="*/ 2019 h 2185"/>
                <a:gd name="T62" fmla="*/ 220 w 221"/>
                <a:gd name="T63" fmla="*/ 1911 h 2185"/>
                <a:gd name="T64" fmla="*/ 220 w 221"/>
                <a:gd name="T65" fmla="*/ 1802 h 2185"/>
                <a:gd name="T66" fmla="*/ 217 w 221"/>
                <a:gd name="T67" fmla="*/ 1747 h 2185"/>
                <a:gd name="T68" fmla="*/ 205 w 221"/>
                <a:gd name="T69" fmla="*/ 1640 h 2185"/>
                <a:gd name="T70" fmla="*/ 187 w 221"/>
                <a:gd name="T71" fmla="*/ 1533 h 2185"/>
                <a:gd name="T72" fmla="*/ 165 w 221"/>
                <a:gd name="T73" fmla="*/ 1428 h 2185"/>
                <a:gd name="T74" fmla="*/ 141 w 221"/>
                <a:gd name="T75" fmla="*/ 1322 h 2185"/>
                <a:gd name="T76" fmla="*/ 119 w 221"/>
                <a:gd name="T77" fmla="*/ 1213 h 2185"/>
                <a:gd name="T78" fmla="*/ 102 w 221"/>
                <a:gd name="T79" fmla="*/ 1105 h 2185"/>
                <a:gd name="T80" fmla="*/ 96 w 221"/>
                <a:gd name="T81" fmla="*/ 1049 h 2185"/>
                <a:gd name="T82" fmla="*/ 90 w 221"/>
                <a:gd name="T83" fmla="*/ 938 h 2185"/>
                <a:gd name="T84" fmla="*/ 89 w 221"/>
                <a:gd name="T85" fmla="*/ 881 h 2185"/>
                <a:gd name="T86" fmla="*/ 91 w 221"/>
                <a:gd name="T87" fmla="*/ 772 h 2185"/>
                <a:gd name="T88" fmla="*/ 98 w 221"/>
                <a:gd name="T89" fmla="*/ 607 h 2185"/>
                <a:gd name="T90" fmla="*/ 100 w 221"/>
                <a:gd name="T91" fmla="*/ 497 h 2185"/>
                <a:gd name="T92" fmla="*/ 99 w 221"/>
                <a:gd name="T93" fmla="*/ 442 h 2185"/>
                <a:gd name="T94" fmla="*/ 94 w 221"/>
                <a:gd name="T95" fmla="*/ 342 h 2185"/>
                <a:gd name="T96" fmla="*/ 82 w 221"/>
                <a:gd name="T97" fmla="*/ 242 h 2185"/>
                <a:gd name="T98" fmla="*/ 67 w 221"/>
                <a:gd name="T99" fmla="*/ 167 h 2185"/>
                <a:gd name="T100" fmla="*/ 55 w 221"/>
                <a:gd name="T101" fmla="*/ 118 h 2185"/>
                <a:gd name="T102" fmla="*/ 38 w 221"/>
                <a:gd name="T103" fmla="*/ 70 h 2185"/>
                <a:gd name="T104" fmla="*/ 30 w 221"/>
                <a:gd name="T105" fmla="*/ 47 h 2185"/>
                <a:gd name="T106" fmla="*/ 11 w 221"/>
                <a:gd name="T107" fmla="*/ 3 h 2185"/>
                <a:gd name="T108" fmla="*/ 9 w 221"/>
                <a:gd name="T109" fmla="*/ 1 h 2185"/>
                <a:gd name="T110" fmla="*/ 5 w 221"/>
                <a:gd name="T111" fmla="*/ 0 h 2185"/>
                <a:gd name="T112" fmla="*/ 1 w 221"/>
                <a:gd name="T113" fmla="*/ 2 h 2185"/>
                <a:gd name="T114" fmla="*/ 0 w 221"/>
                <a:gd name="T115" fmla="*/ 7 h 2185"/>
                <a:gd name="T116" fmla="*/ 1 w 221"/>
                <a:gd name="T117" fmla="*/ 9 h 2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1" h="2185">
                  <a:moveTo>
                    <a:pt x="1" y="9"/>
                  </a:moveTo>
                  <a:lnTo>
                    <a:pt x="1" y="9"/>
                  </a:lnTo>
                  <a:lnTo>
                    <a:pt x="11" y="33"/>
                  </a:lnTo>
                  <a:lnTo>
                    <a:pt x="20" y="56"/>
                  </a:lnTo>
                  <a:lnTo>
                    <a:pt x="29" y="80"/>
                  </a:lnTo>
                  <a:lnTo>
                    <a:pt x="37" y="104"/>
                  </a:lnTo>
                  <a:lnTo>
                    <a:pt x="45" y="128"/>
                  </a:lnTo>
                  <a:lnTo>
                    <a:pt x="51" y="152"/>
                  </a:lnTo>
                  <a:lnTo>
                    <a:pt x="57" y="178"/>
                  </a:lnTo>
                  <a:lnTo>
                    <a:pt x="62" y="202"/>
                  </a:lnTo>
                  <a:lnTo>
                    <a:pt x="71" y="252"/>
                  </a:lnTo>
                  <a:lnTo>
                    <a:pt x="78" y="302"/>
                  </a:lnTo>
                  <a:lnTo>
                    <a:pt x="82" y="352"/>
                  </a:lnTo>
                  <a:lnTo>
                    <a:pt x="85" y="403"/>
                  </a:lnTo>
                  <a:lnTo>
                    <a:pt x="85" y="403"/>
                  </a:lnTo>
                  <a:lnTo>
                    <a:pt x="87" y="457"/>
                  </a:lnTo>
                  <a:lnTo>
                    <a:pt x="87" y="512"/>
                  </a:lnTo>
                  <a:lnTo>
                    <a:pt x="86" y="565"/>
                  </a:lnTo>
                  <a:lnTo>
                    <a:pt x="85" y="619"/>
                  </a:lnTo>
                  <a:lnTo>
                    <a:pt x="81" y="726"/>
                  </a:lnTo>
                  <a:lnTo>
                    <a:pt x="78" y="834"/>
                  </a:lnTo>
                  <a:lnTo>
                    <a:pt x="78" y="834"/>
                  </a:lnTo>
                  <a:lnTo>
                    <a:pt x="77" y="890"/>
                  </a:lnTo>
                  <a:lnTo>
                    <a:pt x="78" y="945"/>
                  </a:lnTo>
                  <a:lnTo>
                    <a:pt x="80" y="1000"/>
                  </a:lnTo>
                  <a:lnTo>
                    <a:pt x="84" y="1054"/>
                  </a:lnTo>
                  <a:lnTo>
                    <a:pt x="84" y="1054"/>
                  </a:lnTo>
                  <a:lnTo>
                    <a:pt x="89" y="1108"/>
                  </a:lnTo>
                  <a:lnTo>
                    <a:pt x="98" y="1160"/>
                  </a:lnTo>
                  <a:lnTo>
                    <a:pt x="107" y="1213"/>
                  </a:lnTo>
                  <a:lnTo>
                    <a:pt x="117" y="1265"/>
                  </a:lnTo>
                  <a:lnTo>
                    <a:pt x="117" y="1265"/>
                  </a:lnTo>
                  <a:lnTo>
                    <a:pt x="140" y="1372"/>
                  </a:lnTo>
                  <a:lnTo>
                    <a:pt x="163" y="1477"/>
                  </a:lnTo>
                  <a:lnTo>
                    <a:pt x="174" y="1530"/>
                  </a:lnTo>
                  <a:lnTo>
                    <a:pt x="184" y="1582"/>
                  </a:lnTo>
                  <a:lnTo>
                    <a:pt x="192" y="1636"/>
                  </a:lnTo>
                  <a:lnTo>
                    <a:pt x="200" y="1689"/>
                  </a:lnTo>
                  <a:lnTo>
                    <a:pt x="200" y="1689"/>
                  </a:lnTo>
                  <a:lnTo>
                    <a:pt x="204" y="1743"/>
                  </a:lnTo>
                  <a:lnTo>
                    <a:pt x="208" y="1798"/>
                  </a:lnTo>
                  <a:lnTo>
                    <a:pt x="209" y="1853"/>
                  </a:lnTo>
                  <a:lnTo>
                    <a:pt x="209" y="1907"/>
                  </a:lnTo>
                  <a:lnTo>
                    <a:pt x="206" y="1961"/>
                  </a:lnTo>
                  <a:lnTo>
                    <a:pt x="203" y="2016"/>
                  </a:lnTo>
                  <a:lnTo>
                    <a:pt x="196" y="2070"/>
                  </a:lnTo>
                  <a:lnTo>
                    <a:pt x="189" y="2123"/>
                  </a:lnTo>
                  <a:lnTo>
                    <a:pt x="189" y="2123"/>
                  </a:lnTo>
                  <a:lnTo>
                    <a:pt x="180" y="2177"/>
                  </a:lnTo>
                  <a:lnTo>
                    <a:pt x="180" y="2177"/>
                  </a:lnTo>
                  <a:lnTo>
                    <a:pt x="180" y="2180"/>
                  </a:lnTo>
                  <a:lnTo>
                    <a:pt x="181" y="2183"/>
                  </a:lnTo>
                  <a:lnTo>
                    <a:pt x="182" y="2184"/>
                  </a:lnTo>
                  <a:lnTo>
                    <a:pt x="184" y="2185"/>
                  </a:lnTo>
                  <a:lnTo>
                    <a:pt x="187" y="2185"/>
                  </a:lnTo>
                  <a:lnTo>
                    <a:pt x="189" y="2185"/>
                  </a:lnTo>
                  <a:lnTo>
                    <a:pt x="190" y="2183"/>
                  </a:lnTo>
                  <a:lnTo>
                    <a:pt x="191" y="2181"/>
                  </a:lnTo>
                  <a:lnTo>
                    <a:pt x="191" y="2181"/>
                  </a:lnTo>
                  <a:lnTo>
                    <a:pt x="201" y="2127"/>
                  </a:lnTo>
                  <a:lnTo>
                    <a:pt x="209" y="2073"/>
                  </a:lnTo>
                  <a:lnTo>
                    <a:pt x="214" y="2019"/>
                  </a:lnTo>
                  <a:lnTo>
                    <a:pt x="218" y="1965"/>
                  </a:lnTo>
                  <a:lnTo>
                    <a:pt x="220" y="1911"/>
                  </a:lnTo>
                  <a:lnTo>
                    <a:pt x="221" y="1857"/>
                  </a:lnTo>
                  <a:lnTo>
                    <a:pt x="220" y="1802"/>
                  </a:lnTo>
                  <a:lnTo>
                    <a:pt x="217" y="1747"/>
                  </a:lnTo>
                  <a:lnTo>
                    <a:pt x="217" y="1747"/>
                  </a:lnTo>
                  <a:lnTo>
                    <a:pt x="212" y="1693"/>
                  </a:lnTo>
                  <a:lnTo>
                    <a:pt x="205" y="1640"/>
                  </a:lnTo>
                  <a:lnTo>
                    <a:pt x="196" y="1586"/>
                  </a:lnTo>
                  <a:lnTo>
                    <a:pt x="187" y="1533"/>
                  </a:lnTo>
                  <a:lnTo>
                    <a:pt x="176" y="1480"/>
                  </a:lnTo>
                  <a:lnTo>
                    <a:pt x="165" y="1428"/>
                  </a:lnTo>
                  <a:lnTo>
                    <a:pt x="141" y="1322"/>
                  </a:lnTo>
                  <a:lnTo>
                    <a:pt x="141" y="1322"/>
                  </a:lnTo>
                  <a:lnTo>
                    <a:pt x="130" y="1267"/>
                  </a:lnTo>
                  <a:lnTo>
                    <a:pt x="119" y="1213"/>
                  </a:lnTo>
                  <a:lnTo>
                    <a:pt x="110" y="1159"/>
                  </a:lnTo>
                  <a:lnTo>
                    <a:pt x="102" y="1105"/>
                  </a:lnTo>
                  <a:lnTo>
                    <a:pt x="102" y="1105"/>
                  </a:lnTo>
                  <a:lnTo>
                    <a:pt x="96" y="1049"/>
                  </a:lnTo>
                  <a:lnTo>
                    <a:pt x="92" y="993"/>
                  </a:lnTo>
                  <a:lnTo>
                    <a:pt x="90" y="938"/>
                  </a:lnTo>
                  <a:lnTo>
                    <a:pt x="89" y="881"/>
                  </a:lnTo>
                  <a:lnTo>
                    <a:pt x="89" y="881"/>
                  </a:lnTo>
                  <a:lnTo>
                    <a:pt x="90" y="826"/>
                  </a:lnTo>
                  <a:lnTo>
                    <a:pt x="91" y="772"/>
                  </a:lnTo>
                  <a:lnTo>
                    <a:pt x="96" y="662"/>
                  </a:lnTo>
                  <a:lnTo>
                    <a:pt x="98" y="607"/>
                  </a:lnTo>
                  <a:lnTo>
                    <a:pt x="100" y="552"/>
                  </a:lnTo>
                  <a:lnTo>
                    <a:pt x="100" y="497"/>
                  </a:lnTo>
                  <a:lnTo>
                    <a:pt x="99" y="442"/>
                  </a:lnTo>
                  <a:lnTo>
                    <a:pt x="99" y="442"/>
                  </a:lnTo>
                  <a:lnTo>
                    <a:pt x="98" y="392"/>
                  </a:lnTo>
                  <a:lnTo>
                    <a:pt x="94" y="342"/>
                  </a:lnTo>
                  <a:lnTo>
                    <a:pt x="88" y="292"/>
                  </a:lnTo>
                  <a:lnTo>
                    <a:pt x="82" y="242"/>
                  </a:lnTo>
                  <a:lnTo>
                    <a:pt x="73" y="192"/>
                  </a:lnTo>
                  <a:lnTo>
                    <a:pt x="67" y="167"/>
                  </a:lnTo>
                  <a:lnTo>
                    <a:pt x="61" y="143"/>
                  </a:lnTo>
                  <a:lnTo>
                    <a:pt x="55" y="118"/>
                  </a:lnTo>
                  <a:lnTo>
                    <a:pt x="47" y="95"/>
                  </a:lnTo>
                  <a:lnTo>
                    <a:pt x="38" y="70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1" y="24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2" name="Freeform 210">
              <a:extLst>
                <a:ext uri="{FF2B5EF4-FFF2-40B4-BE49-F238E27FC236}">
                  <a16:creationId xmlns:a16="http://schemas.microsoft.com/office/drawing/2014/main" id="{4324FC7F-A012-0069-7FC7-589C5722E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3001"/>
              <a:ext cx="79" cy="1076"/>
            </a:xfrm>
            <a:custGeom>
              <a:avLst/>
              <a:gdLst>
                <a:gd name="T0" fmla="*/ 142 w 157"/>
                <a:gd name="T1" fmla="*/ 5 h 2151"/>
                <a:gd name="T2" fmla="*/ 145 w 157"/>
                <a:gd name="T3" fmla="*/ 59 h 2151"/>
                <a:gd name="T4" fmla="*/ 143 w 157"/>
                <a:gd name="T5" fmla="*/ 165 h 2151"/>
                <a:gd name="T6" fmla="*/ 134 w 157"/>
                <a:gd name="T7" fmla="*/ 272 h 2151"/>
                <a:gd name="T8" fmla="*/ 114 w 157"/>
                <a:gd name="T9" fmla="*/ 431 h 2151"/>
                <a:gd name="T10" fmla="*/ 101 w 157"/>
                <a:gd name="T11" fmla="*/ 537 h 2151"/>
                <a:gd name="T12" fmla="*/ 90 w 157"/>
                <a:gd name="T13" fmla="*/ 642 h 2151"/>
                <a:gd name="T14" fmla="*/ 85 w 157"/>
                <a:gd name="T15" fmla="*/ 695 h 2151"/>
                <a:gd name="T16" fmla="*/ 80 w 157"/>
                <a:gd name="T17" fmla="*/ 801 h 2151"/>
                <a:gd name="T18" fmla="*/ 78 w 157"/>
                <a:gd name="T19" fmla="*/ 854 h 2151"/>
                <a:gd name="T20" fmla="*/ 76 w 157"/>
                <a:gd name="T21" fmla="*/ 1066 h 2151"/>
                <a:gd name="T22" fmla="*/ 75 w 157"/>
                <a:gd name="T23" fmla="*/ 1278 h 2151"/>
                <a:gd name="T24" fmla="*/ 72 w 157"/>
                <a:gd name="T25" fmla="*/ 1385 h 2151"/>
                <a:gd name="T26" fmla="*/ 67 w 157"/>
                <a:gd name="T27" fmla="*/ 1491 h 2151"/>
                <a:gd name="T28" fmla="*/ 58 w 157"/>
                <a:gd name="T29" fmla="*/ 1598 h 2151"/>
                <a:gd name="T30" fmla="*/ 44 w 157"/>
                <a:gd name="T31" fmla="*/ 1703 h 2151"/>
                <a:gd name="T32" fmla="*/ 36 w 157"/>
                <a:gd name="T33" fmla="*/ 1752 h 2151"/>
                <a:gd name="T34" fmla="*/ 16 w 157"/>
                <a:gd name="T35" fmla="*/ 1851 h 2151"/>
                <a:gd name="T36" fmla="*/ 5 w 157"/>
                <a:gd name="T37" fmla="*/ 1925 h 2151"/>
                <a:gd name="T38" fmla="*/ 1 w 157"/>
                <a:gd name="T39" fmla="*/ 1974 h 2151"/>
                <a:gd name="T40" fmla="*/ 1 w 157"/>
                <a:gd name="T41" fmla="*/ 2024 h 2151"/>
                <a:gd name="T42" fmla="*/ 5 w 157"/>
                <a:gd name="T43" fmla="*/ 2073 h 2151"/>
                <a:gd name="T44" fmla="*/ 9 w 157"/>
                <a:gd name="T45" fmla="*/ 2099 h 2151"/>
                <a:gd name="T46" fmla="*/ 23 w 157"/>
                <a:gd name="T47" fmla="*/ 2147 h 2151"/>
                <a:gd name="T48" fmla="*/ 24 w 157"/>
                <a:gd name="T49" fmla="*/ 2149 h 2151"/>
                <a:gd name="T50" fmla="*/ 28 w 157"/>
                <a:gd name="T51" fmla="*/ 2151 h 2151"/>
                <a:gd name="T52" fmla="*/ 32 w 157"/>
                <a:gd name="T53" fmla="*/ 2150 h 2151"/>
                <a:gd name="T54" fmla="*/ 35 w 157"/>
                <a:gd name="T55" fmla="*/ 2147 h 2151"/>
                <a:gd name="T56" fmla="*/ 35 w 157"/>
                <a:gd name="T57" fmla="*/ 2144 h 2151"/>
                <a:gd name="T58" fmla="*/ 21 w 157"/>
                <a:gd name="T59" fmla="*/ 2095 h 2151"/>
                <a:gd name="T60" fmla="*/ 14 w 157"/>
                <a:gd name="T61" fmla="*/ 2045 h 2151"/>
                <a:gd name="T62" fmla="*/ 13 w 157"/>
                <a:gd name="T63" fmla="*/ 1995 h 2151"/>
                <a:gd name="T64" fmla="*/ 16 w 157"/>
                <a:gd name="T65" fmla="*/ 1943 h 2151"/>
                <a:gd name="T66" fmla="*/ 22 w 157"/>
                <a:gd name="T67" fmla="*/ 1893 h 2151"/>
                <a:gd name="T68" fmla="*/ 49 w 157"/>
                <a:gd name="T69" fmla="*/ 1743 h 2151"/>
                <a:gd name="T70" fmla="*/ 58 w 157"/>
                <a:gd name="T71" fmla="*/ 1692 h 2151"/>
                <a:gd name="T72" fmla="*/ 71 w 157"/>
                <a:gd name="T73" fmla="*/ 1588 h 2151"/>
                <a:gd name="T74" fmla="*/ 79 w 157"/>
                <a:gd name="T75" fmla="*/ 1484 h 2151"/>
                <a:gd name="T76" fmla="*/ 84 w 157"/>
                <a:gd name="T77" fmla="*/ 1380 h 2151"/>
                <a:gd name="T78" fmla="*/ 87 w 157"/>
                <a:gd name="T79" fmla="*/ 1328 h 2151"/>
                <a:gd name="T80" fmla="*/ 89 w 157"/>
                <a:gd name="T81" fmla="*/ 1116 h 2151"/>
                <a:gd name="T82" fmla="*/ 90 w 157"/>
                <a:gd name="T83" fmla="*/ 904 h 2151"/>
                <a:gd name="T84" fmla="*/ 91 w 157"/>
                <a:gd name="T85" fmla="*/ 851 h 2151"/>
                <a:gd name="T86" fmla="*/ 96 w 157"/>
                <a:gd name="T87" fmla="*/ 744 h 2151"/>
                <a:gd name="T88" fmla="*/ 103 w 157"/>
                <a:gd name="T89" fmla="*/ 638 h 2151"/>
                <a:gd name="T90" fmla="*/ 114 w 157"/>
                <a:gd name="T91" fmla="*/ 532 h 2151"/>
                <a:gd name="T92" fmla="*/ 120 w 157"/>
                <a:gd name="T93" fmla="*/ 480 h 2151"/>
                <a:gd name="T94" fmla="*/ 142 w 157"/>
                <a:gd name="T95" fmla="*/ 321 h 2151"/>
                <a:gd name="T96" fmla="*/ 152 w 157"/>
                <a:gd name="T97" fmla="*/ 216 h 2151"/>
                <a:gd name="T98" fmla="*/ 157 w 157"/>
                <a:gd name="T99" fmla="*/ 110 h 2151"/>
                <a:gd name="T100" fmla="*/ 157 w 157"/>
                <a:gd name="T101" fmla="*/ 57 h 2151"/>
                <a:gd name="T102" fmla="*/ 154 w 157"/>
                <a:gd name="T103" fmla="*/ 5 h 2151"/>
                <a:gd name="T104" fmla="*/ 153 w 157"/>
                <a:gd name="T105" fmla="*/ 3 h 2151"/>
                <a:gd name="T106" fmla="*/ 150 w 157"/>
                <a:gd name="T107" fmla="*/ 0 h 2151"/>
                <a:gd name="T108" fmla="*/ 145 w 157"/>
                <a:gd name="T109" fmla="*/ 0 h 2151"/>
                <a:gd name="T110" fmla="*/ 142 w 157"/>
                <a:gd name="T111" fmla="*/ 3 h 2151"/>
                <a:gd name="T112" fmla="*/ 142 w 157"/>
                <a:gd name="T113" fmla="*/ 5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" h="2151">
                  <a:moveTo>
                    <a:pt x="142" y="5"/>
                  </a:moveTo>
                  <a:lnTo>
                    <a:pt x="142" y="5"/>
                  </a:lnTo>
                  <a:lnTo>
                    <a:pt x="144" y="32"/>
                  </a:lnTo>
                  <a:lnTo>
                    <a:pt x="145" y="59"/>
                  </a:lnTo>
                  <a:lnTo>
                    <a:pt x="145" y="112"/>
                  </a:lnTo>
                  <a:lnTo>
                    <a:pt x="143" y="165"/>
                  </a:lnTo>
                  <a:lnTo>
                    <a:pt x="140" y="218"/>
                  </a:lnTo>
                  <a:lnTo>
                    <a:pt x="134" y="272"/>
                  </a:lnTo>
                  <a:lnTo>
                    <a:pt x="128" y="326"/>
                  </a:lnTo>
                  <a:lnTo>
                    <a:pt x="114" y="431"/>
                  </a:lnTo>
                  <a:lnTo>
                    <a:pt x="114" y="431"/>
                  </a:lnTo>
                  <a:lnTo>
                    <a:pt x="101" y="537"/>
                  </a:lnTo>
                  <a:lnTo>
                    <a:pt x="95" y="589"/>
                  </a:lnTo>
                  <a:lnTo>
                    <a:pt x="90" y="642"/>
                  </a:lnTo>
                  <a:lnTo>
                    <a:pt x="90" y="642"/>
                  </a:lnTo>
                  <a:lnTo>
                    <a:pt x="85" y="695"/>
                  </a:lnTo>
                  <a:lnTo>
                    <a:pt x="82" y="748"/>
                  </a:lnTo>
                  <a:lnTo>
                    <a:pt x="80" y="801"/>
                  </a:lnTo>
                  <a:lnTo>
                    <a:pt x="78" y="854"/>
                  </a:lnTo>
                  <a:lnTo>
                    <a:pt x="78" y="854"/>
                  </a:lnTo>
                  <a:lnTo>
                    <a:pt x="76" y="960"/>
                  </a:lnTo>
                  <a:lnTo>
                    <a:pt x="76" y="1066"/>
                  </a:lnTo>
                  <a:lnTo>
                    <a:pt x="76" y="1172"/>
                  </a:lnTo>
                  <a:lnTo>
                    <a:pt x="75" y="1278"/>
                  </a:lnTo>
                  <a:lnTo>
                    <a:pt x="75" y="1278"/>
                  </a:lnTo>
                  <a:lnTo>
                    <a:pt x="72" y="1385"/>
                  </a:lnTo>
                  <a:lnTo>
                    <a:pt x="70" y="1438"/>
                  </a:lnTo>
                  <a:lnTo>
                    <a:pt x="67" y="1491"/>
                  </a:lnTo>
                  <a:lnTo>
                    <a:pt x="63" y="1545"/>
                  </a:lnTo>
                  <a:lnTo>
                    <a:pt x="58" y="1598"/>
                  </a:lnTo>
                  <a:lnTo>
                    <a:pt x="51" y="1650"/>
                  </a:lnTo>
                  <a:lnTo>
                    <a:pt x="44" y="1703"/>
                  </a:lnTo>
                  <a:lnTo>
                    <a:pt x="44" y="1703"/>
                  </a:lnTo>
                  <a:lnTo>
                    <a:pt x="36" y="1752"/>
                  </a:lnTo>
                  <a:lnTo>
                    <a:pt x="25" y="1801"/>
                  </a:lnTo>
                  <a:lnTo>
                    <a:pt x="16" y="1851"/>
                  </a:lnTo>
                  <a:lnTo>
                    <a:pt x="9" y="1901"/>
                  </a:lnTo>
                  <a:lnTo>
                    <a:pt x="5" y="1925"/>
                  </a:lnTo>
                  <a:lnTo>
                    <a:pt x="3" y="1950"/>
                  </a:lnTo>
                  <a:lnTo>
                    <a:pt x="1" y="1974"/>
                  </a:lnTo>
                  <a:lnTo>
                    <a:pt x="0" y="2000"/>
                  </a:lnTo>
                  <a:lnTo>
                    <a:pt x="1" y="2024"/>
                  </a:lnTo>
                  <a:lnTo>
                    <a:pt x="2" y="2049"/>
                  </a:lnTo>
                  <a:lnTo>
                    <a:pt x="5" y="2073"/>
                  </a:lnTo>
                  <a:lnTo>
                    <a:pt x="9" y="2099"/>
                  </a:lnTo>
                  <a:lnTo>
                    <a:pt x="9" y="2099"/>
                  </a:lnTo>
                  <a:lnTo>
                    <a:pt x="15" y="2123"/>
                  </a:lnTo>
                  <a:lnTo>
                    <a:pt x="23" y="2147"/>
                  </a:lnTo>
                  <a:lnTo>
                    <a:pt x="23" y="2147"/>
                  </a:lnTo>
                  <a:lnTo>
                    <a:pt x="24" y="2149"/>
                  </a:lnTo>
                  <a:lnTo>
                    <a:pt x="26" y="2151"/>
                  </a:lnTo>
                  <a:lnTo>
                    <a:pt x="28" y="2151"/>
                  </a:lnTo>
                  <a:lnTo>
                    <a:pt x="30" y="2151"/>
                  </a:lnTo>
                  <a:lnTo>
                    <a:pt x="32" y="2150"/>
                  </a:lnTo>
                  <a:lnTo>
                    <a:pt x="35" y="2149"/>
                  </a:lnTo>
                  <a:lnTo>
                    <a:pt x="35" y="2147"/>
                  </a:lnTo>
                  <a:lnTo>
                    <a:pt x="35" y="2144"/>
                  </a:lnTo>
                  <a:lnTo>
                    <a:pt x="35" y="2144"/>
                  </a:lnTo>
                  <a:lnTo>
                    <a:pt x="27" y="2119"/>
                  </a:lnTo>
                  <a:lnTo>
                    <a:pt x="21" y="2095"/>
                  </a:lnTo>
                  <a:lnTo>
                    <a:pt x="17" y="2069"/>
                  </a:lnTo>
                  <a:lnTo>
                    <a:pt x="14" y="2045"/>
                  </a:lnTo>
                  <a:lnTo>
                    <a:pt x="13" y="2019"/>
                  </a:lnTo>
                  <a:lnTo>
                    <a:pt x="13" y="1995"/>
                  </a:lnTo>
                  <a:lnTo>
                    <a:pt x="14" y="1969"/>
                  </a:lnTo>
                  <a:lnTo>
                    <a:pt x="16" y="1943"/>
                  </a:lnTo>
                  <a:lnTo>
                    <a:pt x="18" y="1918"/>
                  </a:lnTo>
                  <a:lnTo>
                    <a:pt x="22" y="1893"/>
                  </a:lnTo>
                  <a:lnTo>
                    <a:pt x="30" y="1842"/>
                  </a:lnTo>
                  <a:lnTo>
                    <a:pt x="49" y="1743"/>
                  </a:lnTo>
                  <a:lnTo>
                    <a:pt x="49" y="1743"/>
                  </a:lnTo>
                  <a:lnTo>
                    <a:pt x="58" y="1692"/>
                  </a:lnTo>
                  <a:lnTo>
                    <a:pt x="65" y="1640"/>
                  </a:lnTo>
                  <a:lnTo>
                    <a:pt x="71" y="1588"/>
                  </a:lnTo>
                  <a:lnTo>
                    <a:pt x="75" y="1536"/>
                  </a:lnTo>
                  <a:lnTo>
                    <a:pt x="79" y="1484"/>
                  </a:lnTo>
                  <a:lnTo>
                    <a:pt x="82" y="1432"/>
                  </a:lnTo>
                  <a:lnTo>
                    <a:pt x="84" y="1380"/>
                  </a:lnTo>
                  <a:lnTo>
                    <a:pt x="87" y="1328"/>
                  </a:lnTo>
                  <a:lnTo>
                    <a:pt x="87" y="1328"/>
                  </a:lnTo>
                  <a:lnTo>
                    <a:pt x="88" y="1221"/>
                  </a:lnTo>
                  <a:lnTo>
                    <a:pt x="89" y="1116"/>
                  </a:lnTo>
                  <a:lnTo>
                    <a:pt x="89" y="1010"/>
                  </a:lnTo>
                  <a:lnTo>
                    <a:pt x="90" y="904"/>
                  </a:lnTo>
                  <a:lnTo>
                    <a:pt x="90" y="904"/>
                  </a:lnTo>
                  <a:lnTo>
                    <a:pt x="91" y="851"/>
                  </a:lnTo>
                  <a:lnTo>
                    <a:pt x="93" y="797"/>
                  </a:lnTo>
                  <a:lnTo>
                    <a:pt x="96" y="744"/>
                  </a:lnTo>
                  <a:lnTo>
                    <a:pt x="99" y="691"/>
                  </a:lnTo>
                  <a:lnTo>
                    <a:pt x="103" y="638"/>
                  </a:lnTo>
                  <a:lnTo>
                    <a:pt x="108" y="585"/>
                  </a:lnTo>
                  <a:lnTo>
                    <a:pt x="114" y="532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34" y="375"/>
                  </a:lnTo>
                  <a:lnTo>
                    <a:pt x="142" y="321"/>
                  </a:lnTo>
                  <a:lnTo>
                    <a:pt x="148" y="269"/>
                  </a:lnTo>
                  <a:lnTo>
                    <a:pt x="152" y="216"/>
                  </a:lnTo>
                  <a:lnTo>
                    <a:pt x="156" y="163"/>
                  </a:lnTo>
                  <a:lnTo>
                    <a:pt x="157" y="110"/>
                  </a:lnTo>
                  <a:lnTo>
                    <a:pt x="157" y="57"/>
                  </a:lnTo>
                  <a:lnTo>
                    <a:pt x="157" y="57"/>
                  </a:lnTo>
                  <a:lnTo>
                    <a:pt x="156" y="31"/>
                  </a:lnTo>
                  <a:lnTo>
                    <a:pt x="154" y="5"/>
                  </a:lnTo>
                  <a:lnTo>
                    <a:pt x="154" y="5"/>
                  </a:lnTo>
                  <a:lnTo>
                    <a:pt x="153" y="3"/>
                  </a:lnTo>
                  <a:lnTo>
                    <a:pt x="152" y="1"/>
                  </a:lnTo>
                  <a:lnTo>
                    <a:pt x="150" y="0"/>
                  </a:lnTo>
                  <a:lnTo>
                    <a:pt x="148" y="0"/>
                  </a:lnTo>
                  <a:lnTo>
                    <a:pt x="145" y="0"/>
                  </a:lnTo>
                  <a:lnTo>
                    <a:pt x="144" y="1"/>
                  </a:lnTo>
                  <a:lnTo>
                    <a:pt x="142" y="3"/>
                  </a:lnTo>
                  <a:lnTo>
                    <a:pt x="142" y="5"/>
                  </a:lnTo>
                  <a:lnTo>
                    <a:pt x="14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3" name="Freeform 211">
              <a:extLst>
                <a:ext uri="{FF2B5EF4-FFF2-40B4-BE49-F238E27FC236}">
                  <a16:creationId xmlns:a16="http://schemas.microsoft.com/office/drawing/2014/main" id="{C6A532CB-ECCB-5DE2-EB1F-373F800F7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7" y="3030"/>
              <a:ext cx="83" cy="928"/>
            </a:xfrm>
            <a:custGeom>
              <a:avLst/>
              <a:gdLst>
                <a:gd name="T0" fmla="*/ 0 w 165"/>
                <a:gd name="T1" fmla="*/ 6 h 1856"/>
                <a:gd name="T2" fmla="*/ 3 w 165"/>
                <a:gd name="T3" fmla="*/ 50 h 1856"/>
                <a:gd name="T4" fmla="*/ 12 w 165"/>
                <a:gd name="T5" fmla="*/ 92 h 1856"/>
                <a:gd name="T6" fmla="*/ 23 w 165"/>
                <a:gd name="T7" fmla="*/ 133 h 1856"/>
                <a:gd name="T8" fmla="*/ 68 w 165"/>
                <a:gd name="T9" fmla="*/ 255 h 1856"/>
                <a:gd name="T10" fmla="*/ 89 w 165"/>
                <a:gd name="T11" fmla="*/ 317 h 1856"/>
                <a:gd name="T12" fmla="*/ 94 w 165"/>
                <a:gd name="T13" fmla="*/ 338 h 1856"/>
                <a:gd name="T14" fmla="*/ 103 w 165"/>
                <a:gd name="T15" fmla="*/ 383 h 1856"/>
                <a:gd name="T16" fmla="*/ 109 w 165"/>
                <a:gd name="T17" fmla="*/ 429 h 1856"/>
                <a:gd name="T18" fmla="*/ 114 w 165"/>
                <a:gd name="T19" fmla="*/ 521 h 1856"/>
                <a:gd name="T20" fmla="*/ 114 w 165"/>
                <a:gd name="T21" fmla="*/ 613 h 1856"/>
                <a:gd name="T22" fmla="*/ 110 w 165"/>
                <a:gd name="T23" fmla="*/ 705 h 1856"/>
                <a:gd name="T24" fmla="*/ 105 w 165"/>
                <a:gd name="T25" fmla="*/ 843 h 1856"/>
                <a:gd name="T26" fmla="*/ 105 w 165"/>
                <a:gd name="T27" fmla="*/ 889 h 1856"/>
                <a:gd name="T28" fmla="*/ 107 w 165"/>
                <a:gd name="T29" fmla="*/ 981 h 1856"/>
                <a:gd name="T30" fmla="*/ 114 w 165"/>
                <a:gd name="T31" fmla="*/ 1072 h 1856"/>
                <a:gd name="T32" fmla="*/ 123 w 165"/>
                <a:gd name="T33" fmla="*/ 1164 h 1856"/>
                <a:gd name="T34" fmla="*/ 142 w 165"/>
                <a:gd name="T35" fmla="*/ 1348 h 1856"/>
                <a:gd name="T36" fmla="*/ 149 w 165"/>
                <a:gd name="T37" fmla="*/ 1440 h 1856"/>
                <a:gd name="T38" fmla="*/ 152 w 165"/>
                <a:gd name="T39" fmla="*/ 1486 h 1856"/>
                <a:gd name="T40" fmla="*/ 153 w 165"/>
                <a:gd name="T41" fmla="*/ 1578 h 1856"/>
                <a:gd name="T42" fmla="*/ 149 w 165"/>
                <a:gd name="T43" fmla="*/ 1669 h 1856"/>
                <a:gd name="T44" fmla="*/ 137 w 165"/>
                <a:gd name="T45" fmla="*/ 1760 h 1856"/>
                <a:gd name="T46" fmla="*/ 128 w 165"/>
                <a:gd name="T47" fmla="*/ 1805 h 1856"/>
                <a:gd name="T48" fmla="*/ 117 w 165"/>
                <a:gd name="T49" fmla="*/ 1848 h 1856"/>
                <a:gd name="T50" fmla="*/ 118 w 165"/>
                <a:gd name="T51" fmla="*/ 1853 h 1856"/>
                <a:gd name="T52" fmla="*/ 121 w 165"/>
                <a:gd name="T53" fmla="*/ 1856 h 1856"/>
                <a:gd name="T54" fmla="*/ 126 w 165"/>
                <a:gd name="T55" fmla="*/ 1855 h 1856"/>
                <a:gd name="T56" fmla="*/ 129 w 165"/>
                <a:gd name="T57" fmla="*/ 1852 h 1856"/>
                <a:gd name="T58" fmla="*/ 140 w 165"/>
                <a:gd name="T59" fmla="*/ 1807 h 1856"/>
                <a:gd name="T60" fmla="*/ 156 w 165"/>
                <a:gd name="T61" fmla="*/ 1718 h 1856"/>
                <a:gd name="T62" fmla="*/ 163 w 165"/>
                <a:gd name="T63" fmla="*/ 1628 h 1856"/>
                <a:gd name="T64" fmla="*/ 165 w 165"/>
                <a:gd name="T65" fmla="*/ 1537 h 1856"/>
                <a:gd name="T66" fmla="*/ 164 w 165"/>
                <a:gd name="T67" fmla="*/ 1492 h 1856"/>
                <a:gd name="T68" fmla="*/ 158 w 165"/>
                <a:gd name="T69" fmla="*/ 1399 h 1856"/>
                <a:gd name="T70" fmla="*/ 131 w 165"/>
                <a:gd name="T71" fmla="*/ 1124 h 1856"/>
                <a:gd name="T72" fmla="*/ 126 w 165"/>
                <a:gd name="T73" fmla="*/ 1077 h 1856"/>
                <a:gd name="T74" fmla="*/ 120 w 165"/>
                <a:gd name="T75" fmla="*/ 984 h 1856"/>
                <a:gd name="T76" fmla="*/ 118 w 165"/>
                <a:gd name="T77" fmla="*/ 938 h 1856"/>
                <a:gd name="T78" fmla="*/ 117 w 165"/>
                <a:gd name="T79" fmla="*/ 846 h 1856"/>
                <a:gd name="T80" fmla="*/ 120 w 165"/>
                <a:gd name="T81" fmla="*/ 754 h 1856"/>
                <a:gd name="T82" fmla="*/ 124 w 165"/>
                <a:gd name="T83" fmla="*/ 663 h 1856"/>
                <a:gd name="T84" fmla="*/ 126 w 165"/>
                <a:gd name="T85" fmla="*/ 571 h 1856"/>
                <a:gd name="T86" fmla="*/ 125 w 165"/>
                <a:gd name="T87" fmla="*/ 479 h 1856"/>
                <a:gd name="T88" fmla="*/ 116 w 165"/>
                <a:gd name="T89" fmla="*/ 388 h 1856"/>
                <a:gd name="T90" fmla="*/ 112 w 165"/>
                <a:gd name="T91" fmla="*/ 367 h 1856"/>
                <a:gd name="T92" fmla="*/ 102 w 165"/>
                <a:gd name="T93" fmla="*/ 323 h 1856"/>
                <a:gd name="T94" fmla="*/ 83 w 165"/>
                <a:gd name="T95" fmla="*/ 258 h 1856"/>
                <a:gd name="T96" fmla="*/ 67 w 165"/>
                <a:gd name="T97" fmla="*/ 215 h 1856"/>
                <a:gd name="T98" fmla="*/ 38 w 165"/>
                <a:gd name="T99" fmla="*/ 135 h 1856"/>
                <a:gd name="T100" fmla="*/ 25 w 165"/>
                <a:gd name="T101" fmla="*/ 94 h 1856"/>
                <a:gd name="T102" fmla="*/ 16 w 165"/>
                <a:gd name="T103" fmla="*/ 51 h 1856"/>
                <a:gd name="T104" fmla="*/ 13 w 165"/>
                <a:gd name="T105" fmla="*/ 29 h 1856"/>
                <a:gd name="T106" fmla="*/ 12 w 165"/>
                <a:gd name="T107" fmla="*/ 6 h 1856"/>
                <a:gd name="T108" fmla="*/ 10 w 165"/>
                <a:gd name="T109" fmla="*/ 2 h 1856"/>
                <a:gd name="T110" fmla="*/ 6 w 165"/>
                <a:gd name="T111" fmla="*/ 0 h 1856"/>
                <a:gd name="T112" fmla="*/ 2 w 165"/>
                <a:gd name="T113" fmla="*/ 2 h 1856"/>
                <a:gd name="T114" fmla="*/ 0 w 165"/>
                <a:gd name="T115" fmla="*/ 6 h 1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5" h="1856">
                  <a:moveTo>
                    <a:pt x="0" y="6"/>
                  </a:moveTo>
                  <a:lnTo>
                    <a:pt x="0" y="6"/>
                  </a:lnTo>
                  <a:lnTo>
                    <a:pt x="1" y="28"/>
                  </a:lnTo>
                  <a:lnTo>
                    <a:pt x="3" y="50"/>
                  </a:lnTo>
                  <a:lnTo>
                    <a:pt x="7" y="70"/>
                  </a:lnTo>
                  <a:lnTo>
                    <a:pt x="12" y="92"/>
                  </a:lnTo>
                  <a:lnTo>
                    <a:pt x="17" y="112"/>
                  </a:lnTo>
                  <a:lnTo>
                    <a:pt x="23" y="133"/>
                  </a:lnTo>
                  <a:lnTo>
                    <a:pt x="38" y="174"/>
                  </a:lnTo>
                  <a:lnTo>
                    <a:pt x="68" y="255"/>
                  </a:lnTo>
                  <a:lnTo>
                    <a:pt x="82" y="296"/>
                  </a:lnTo>
                  <a:lnTo>
                    <a:pt x="89" y="317"/>
                  </a:lnTo>
                  <a:lnTo>
                    <a:pt x="94" y="338"/>
                  </a:lnTo>
                  <a:lnTo>
                    <a:pt x="94" y="338"/>
                  </a:lnTo>
                  <a:lnTo>
                    <a:pt x="99" y="361"/>
                  </a:lnTo>
                  <a:lnTo>
                    <a:pt x="103" y="383"/>
                  </a:lnTo>
                  <a:lnTo>
                    <a:pt x="106" y="406"/>
                  </a:lnTo>
                  <a:lnTo>
                    <a:pt x="109" y="429"/>
                  </a:lnTo>
                  <a:lnTo>
                    <a:pt x="112" y="475"/>
                  </a:lnTo>
                  <a:lnTo>
                    <a:pt x="114" y="521"/>
                  </a:lnTo>
                  <a:lnTo>
                    <a:pt x="114" y="567"/>
                  </a:lnTo>
                  <a:lnTo>
                    <a:pt x="114" y="613"/>
                  </a:lnTo>
                  <a:lnTo>
                    <a:pt x="110" y="705"/>
                  </a:lnTo>
                  <a:lnTo>
                    <a:pt x="110" y="705"/>
                  </a:lnTo>
                  <a:lnTo>
                    <a:pt x="106" y="797"/>
                  </a:lnTo>
                  <a:lnTo>
                    <a:pt x="105" y="843"/>
                  </a:lnTo>
                  <a:lnTo>
                    <a:pt x="105" y="889"/>
                  </a:lnTo>
                  <a:lnTo>
                    <a:pt x="105" y="889"/>
                  </a:lnTo>
                  <a:lnTo>
                    <a:pt x="105" y="935"/>
                  </a:lnTo>
                  <a:lnTo>
                    <a:pt x="107" y="981"/>
                  </a:lnTo>
                  <a:lnTo>
                    <a:pt x="110" y="1026"/>
                  </a:lnTo>
                  <a:lnTo>
                    <a:pt x="114" y="1072"/>
                  </a:lnTo>
                  <a:lnTo>
                    <a:pt x="114" y="1072"/>
                  </a:lnTo>
                  <a:lnTo>
                    <a:pt x="123" y="1164"/>
                  </a:lnTo>
                  <a:lnTo>
                    <a:pt x="132" y="1256"/>
                  </a:lnTo>
                  <a:lnTo>
                    <a:pt x="142" y="1348"/>
                  </a:lnTo>
                  <a:lnTo>
                    <a:pt x="146" y="1394"/>
                  </a:lnTo>
                  <a:lnTo>
                    <a:pt x="149" y="1440"/>
                  </a:lnTo>
                  <a:lnTo>
                    <a:pt x="149" y="1440"/>
                  </a:lnTo>
                  <a:lnTo>
                    <a:pt x="152" y="1486"/>
                  </a:lnTo>
                  <a:lnTo>
                    <a:pt x="153" y="1532"/>
                  </a:lnTo>
                  <a:lnTo>
                    <a:pt x="153" y="1578"/>
                  </a:lnTo>
                  <a:lnTo>
                    <a:pt x="152" y="1623"/>
                  </a:lnTo>
                  <a:lnTo>
                    <a:pt x="149" y="1669"/>
                  </a:lnTo>
                  <a:lnTo>
                    <a:pt x="144" y="1715"/>
                  </a:lnTo>
                  <a:lnTo>
                    <a:pt x="137" y="1760"/>
                  </a:lnTo>
                  <a:lnTo>
                    <a:pt x="128" y="1805"/>
                  </a:lnTo>
                  <a:lnTo>
                    <a:pt x="128" y="1805"/>
                  </a:lnTo>
                  <a:lnTo>
                    <a:pt x="117" y="1848"/>
                  </a:lnTo>
                  <a:lnTo>
                    <a:pt x="117" y="1848"/>
                  </a:lnTo>
                  <a:lnTo>
                    <a:pt x="117" y="1851"/>
                  </a:lnTo>
                  <a:lnTo>
                    <a:pt x="118" y="1853"/>
                  </a:lnTo>
                  <a:lnTo>
                    <a:pt x="119" y="1855"/>
                  </a:lnTo>
                  <a:lnTo>
                    <a:pt x="121" y="1856"/>
                  </a:lnTo>
                  <a:lnTo>
                    <a:pt x="123" y="1856"/>
                  </a:lnTo>
                  <a:lnTo>
                    <a:pt x="126" y="1855"/>
                  </a:lnTo>
                  <a:lnTo>
                    <a:pt x="127" y="1854"/>
                  </a:lnTo>
                  <a:lnTo>
                    <a:pt x="129" y="1852"/>
                  </a:lnTo>
                  <a:lnTo>
                    <a:pt x="129" y="1852"/>
                  </a:lnTo>
                  <a:lnTo>
                    <a:pt x="140" y="1807"/>
                  </a:lnTo>
                  <a:lnTo>
                    <a:pt x="149" y="1763"/>
                  </a:lnTo>
                  <a:lnTo>
                    <a:pt x="156" y="1718"/>
                  </a:lnTo>
                  <a:lnTo>
                    <a:pt x="160" y="1673"/>
                  </a:lnTo>
                  <a:lnTo>
                    <a:pt x="163" y="1628"/>
                  </a:lnTo>
                  <a:lnTo>
                    <a:pt x="165" y="1583"/>
                  </a:lnTo>
                  <a:lnTo>
                    <a:pt x="165" y="1537"/>
                  </a:lnTo>
                  <a:lnTo>
                    <a:pt x="164" y="1492"/>
                  </a:lnTo>
                  <a:lnTo>
                    <a:pt x="164" y="1492"/>
                  </a:lnTo>
                  <a:lnTo>
                    <a:pt x="162" y="1446"/>
                  </a:lnTo>
                  <a:lnTo>
                    <a:pt x="158" y="1399"/>
                  </a:lnTo>
                  <a:lnTo>
                    <a:pt x="150" y="1307"/>
                  </a:lnTo>
                  <a:lnTo>
                    <a:pt x="131" y="1124"/>
                  </a:lnTo>
                  <a:lnTo>
                    <a:pt x="131" y="1124"/>
                  </a:lnTo>
                  <a:lnTo>
                    <a:pt x="126" y="1077"/>
                  </a:lnTo>
                  <a:lnTo>
                    <a:pt x="123" y="1031"/>
                  </a:lnTo>
                  <a:lnTo>
                    <a:pt x="120" y="984"/>
                  </a:lnTo>
                  <a:lnTo>
                    <a:pt x="118" y="938"/>
                  </a:lnTo>
                  <a:lnTo>
                    <a:pt x="118" y="938"/>
                  </a:lnTo>
                  <a:lnTo>
                    <a:pt x="117" y="892"/>
                  </a:lnTo>
                  <a:lnTo>
                    <a:pt x="117" y="846"/>
                  </a:lnTo>
                  <a:lnTo>
                    <a:pt x="118" y="800"/>
                  </a:lnTo>
                  <a:lnTo>
                    <a:pt x="120" y="754"/>
                  </a:lnTo>
                  <a:lnTo>
                    <a:pt x="120" y="754"/>
                  </a:lnTo>
                  <a:lnTo>
                    <a:pt x="124" y="663"/>
                  </a:lnTo>
                  <a:lnTo>
                    <a:pt x="125" y="617"/>
                  </a:lnTo>
                  <a:lnTo>
                    <a:pt x="126" y="571"/>
                  </a:lnTo>
                  <a:lnTo>
                    <a:pt x="126" y="525"/>
                  </a:lnTo>
                  <a:lnTo>
                    <a:pt x="125" y="479"/>
                  </a:lnTo>
                  <a:lnTo>
                    <a:pt x="121" y="434"/>
                  </a:lnTo>
                  <a:lnTo>
                    <a:pt x="116" y="388"/>
                  </a:lnTo>
                  <a:lnTo>
                    <a:pt x="116" y="388"/>
                  </a:lnTo>
                  <a:lnTo>
                    <a:pt x="112" y="367"/>
                  </a:lnTo>
                  <a:lnTo>
                    <a:pt x="107" y="344"/>
                  </a:lnTo>
                  <a:lnTo>
                    <a:pt x="102" y="323"/>
                  </a:lnTo>
                  <a:lnTo>
                    <a:pt x="97" y="300"/>
                  </a:lnTo>
                  <a:lnTo>
                    <a:pt x="83" y="258"/>
                  </a:lnTo>
                  <a:lnTo>
                    <a:pt x="67" y="215"/>
                  </a:lnTo>
                  <a:lnTo>
                    <a:pt x="67" y="215"/>
                  </a:lnTo>
                  <a:lnTo>
                    <a:pt x="52" y="176"/>
                  </a:lnTo>
                  <a:lnTo>
                    <a:pt x="38" y="135"/>
                  </a:lnTo>
                  <a:lnTo>
                    <a:pt x="30" y="114"/>
                  </a:lnTo>
                  <a:lnTo>
                    <a:pt x="25" y="94"/>
                  </a:lnTo>
                  <a:lnTo>
                    <a:pt x="20" y="72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3" y="29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4" name="Freeform 212">
              <a:extLst>
                <a:ext uri="{FF2B5EF4-FFF2-40B4-BE49-F238E27FC236}">
                  <a16:creationId xmlns:a16="http://schemas.microsoft.com/office/drawing/2014/main" id="{EBE5EFF6-2537-B554-3799-301D0B5BF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0" y="2974"/>
              <a:ext cx="80" cy="943"/>
            </a:xfrm>
            <a:custGeom>
              <a:avLst/>
              <a:gdLst>
                <a:gd name="T0" fmla="*/ 147 w 159"/>
                <a:gd name="T1" fmla="*/ 6 h 1886"/>
                <a:gd name="T2" fmla="*/ 125 w 159"/>
                <a:gd name="T3" fmla="*/ 195 h 1886"/>
                <a:gd name="T4" fmla="*/ 111 w 159"/>
                <a:gd name="T5" fmla="*/ 384 h 1886"/>
                <a:gd name="T6" fmla="*/ 106 w 159"/>
                <a:gd name="T7" fmla="*/ 480 h 1886"/>
                <a:gd name="T8" fmla="*/ 102 w 159"/>
                <a:gd name="T9" fmla="*/ 672 h 1886"/>
                <a:gd name="T10" fmla="*/ 102 w 159"/>
                <a:gd name="T11" fmla="*/ 769 h 1886"/>
                <a:gd name="T12" fmla="*/ 108 w 159"/>
                <a:gd name="T13" fmla="*/ 959 h 1886"/>
                <a:gd name="T14" fmla="*/ 112 w 159"/>
                <a:gd name="T15" fmla="*/ 1054 h 1886"/>
                <a:gd name="T16" fmla="*/ 115 w 159"/>
                <a:gd name="T17" fmla="*/ 1150 h 1886"/>
                <a:gd name="T18" fmla="*/ 114 w 159"/>
                <a:gd name="T19" fmla="*/ 1196 h 1886"/>
                <a:gd name="T20" fmla="*/ 107 w 159"/>
                <a:gd name="T21" fmla="*/ 1288 h 1886"/>
                <a:gd name="T22" fmla="*/ 100 w 159"/>
                <a:gd name="T23" fmla="*/ 1334 h 1886"/>
                <a:gd name="T24" fmla="*/ 91 w 159"/>
                <a:gd name="T25" fmla="*/ 1376 h 1886"/>
                <a:gd name="T26" fmla="*/ 70 w 159"/>
                <a:gd name="T27" fmla="*/ 1461 h 1886"/>
                <a:gd name="T28" fmla="*/ 58 w 159"/>
                <a:gd name="T29" fmla="*/ 1503 h 1886"/>
                <a:gd name="T30" fmla="*/ 25 w 159"/>
                <a:gd name="T31" fmla="*/ 1627 h 1886"/>
                <a:gd name="T32" fmla="*/ 9 w 159"/>
                <a:gd name="T33" fmla="*/ 1710 h 1886"/>
                <a:gd name="T34" fmla="*/ 2 w 159"/>
                <a:gd name="T35" fmla="*/ 1774 h 1886"/>
                <a:gd name="T36" fmla="*/ 0 w 159"/>
                <a:gd name="T37" fmla="*/ 1816 h 1886"/>
                <a:gd name="T38" fmla="*/ 1 w 159"/>
                <a:gd name="T39" fmla="*/ 1837 h 1886"/>
                <a:gd name="T40" fmla="*/ 4 w 159"/>
                <a:gd name="T41" fmla="*/ 1880 h 1886"/>
                <a:gd name="T42" fmla="*/ 5 w 159"/>
                <a:gd name="T43" fmla="*/ 1883 h 1886"/>
                <a:gd name="T44" fmla="*/ 8 w 159"/>
                <a:gd name="T45" fmla="*/ 1886 h 1886"/>
                <a:gd name="T46" fmla="*/ 13 w 159"/>
                <a:gd name="T47" fmla="*/ 1886 h 1886"/>
                <a:gd name="T48" fmla="*/ 16 w 159"/>
                <a:gd name="T49" fmla="*/ 1883 h 1886"/>
                <a:gd name="T50" fmla="*/ 16 w 159"/>
                <a:gd name="T51" fmla="*/ 1880 h 1886"/>
                <a:gd name="T52" fmla="*/ 13 w 159"/>
                <a:gd name="T53" fmla="*/ 1837 h 1886"/>
                <a:gd name="T54" fmla="*/ 13 w 159"/>
                <a:gd name="T55" fmla="*/ 1794 h 1886"/>
                <a:gd name="T56" fmla="*/ 16 w 159"/>
                <a:gd name="T57" fmla="*/ 1752 h 1886"/>
                <a:gd name="T58" fmla="*/ 29 w 159"/>
                <a:gd name="T59" fmla="*/ 1668 h 1886"/>
                <a:gd name="T60" fmla="*/ 49 w 159"/>
                <a:gd name="T61" fmla="*/ 1584 h 1886"/>
                <a:gd name="T62" fmla="*/ 60 w 159"/>
                <a:gd name="T63" fmla="*/ 1542 h 1886"/>
                <a:gd name="T64" fmla="*/ 95 w 159"/>
                <a:gd name="T65" fmla="*/ 1416 h 1886"/>
                <a:gd name="T66" fmla="*/ 104 w 159"/>
                <a:gd name="T67" fmla="*/ 1373 h 1886"/>
                <a:gd name="T68" fmla="*/ 119 w 159"/>
                <a:gd name="T69" fmla="*/ 1285 h 1886"/>
                <a:gd name="T70" fmla="*/ 126 w 159"/>
                <a:gd name="T71" fmla="*/ 1196 h 1886"/>
                <a:gd name="T72" fmla="*/ 127 w 159"/>
                <a:gd name="T73" fmla="*/ 1149 h 1886"/>
                <a:gd name="T74" fmla="*/ 124 w 159"/>
                <a:gd name="T75" fmla="*/ 1054 h 1886"/>
                <a:gd name="T76" fmla="*/ 122 w 159"/>
                <a:gd name="T77" fmla="*/ 1007 h 1886"/>
                <a:gd name="T78" fmla="*/ 115 w 159"/>
                <a:gd name="T79" fmla="*/ 815 h 1886"/>
                <a:gd name="T80" fmla="*/ 114 w 159"/>
                <a:gd name="T81" fmla="*/ 720 h 1886"/>
                <a:gd name="T82" fmla="*/ 117 w 159"/>
                <a:gd name="T83" fmla="*/ 528 h 1886"/>
                <a:gd name="T84" fmla="*/ 120 w 159"/>
                <a:gd name="T85" fmla="*/ 432 h 1886"/>
                <a:gd name="T86" fmla="*/ 133 w 159"/>
                <a:gd name="T87" fmla="*/ 243 h 1886"/>
                <a:gd name="T88" fmla="*/ 153 w 159"/>
                <a:gd name="T89" fmla="*/ 54 h 1886"/>
                <a:gd name="T90" fmla="*/ 159 w 159"/>
                <a:gd name="T91" fmla="*/ 6 h 1886"/>
                <a:gd name="T92" fmla="*/ 159 w 159"/>
                <a:gd name="T93" fmla="*/ 3 h 1886"/>
                <a:gd name="T94" fmla="*/ 156 w 159"/>
                <a:gd name="T95" fmla="*/ 0 h 1886"/>
                <a:gd name="T96" fmla="*/ 152 w 159"/>
                <a:gd name="T97" fmla="*/ 0 h 1886"/>
                <a:gd name="T98" fmla="*/ 148 w 159"/>
                <a:gd name="T99" fmla="*/ 3 h 1886"/>
                <a:gd name="T100" fmla="*/ 147 w 159"/>
                <a:gd name="T101" fmla="*/ 6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9" h="1886">
                  <a:moveTo>
                    <a:pt x="147" y="6"/>
                  </a:moveTo>
                  <a:lnTo>
                    <a:pt x="147" y="6"/>
                  </a:lnTo>
                  <a:lnTo>
                    <a:pt x="135" y="100"/>
                  </a:lnTo>
                  <a:lnTo>
                    <a:pt x="125" y="195"/>
                  </a:lnTo>
                  <a:lnTo>
                    <a:pt x="117" y="289"/>
                  </a:lnTo>
                  <a:lnTo>
                    <a:pt x="111" y="384"/>
                  </a:lnTo>
                  <a:lnTo>
                    <a:pt x="111" y="384"/>
                  </a:lnTo>
                  <a:lnTo>
                    <a:pt x="106" y="480"/>
                  </a:lnTo>
                  <a:lnTo>
                    <a:pt x="103" y="576"/>
                  </a:lnTo>
                  <a:lnTo>
                    <a:pt x="102" y="672"/>
                  </a:lnTo>
                  <a:lnTo>
                    <a:pt x="102" y="769"/>
                  </a:lnTo>
                  <a:lnTo>
                    <a:pt x="102" y="769"/>
                  </a:lnTo>
                  <a:lnTo>
                    <a:pt x="104" y="864"/>
                  </a:lnTo>
                  <a:lnTo>
                    <a:pt x="108" y="959"/>
                  </a:lnTo>
                  <a:lnTo>
                    <a:pt x="108" y="959"/>
                  </a:lnTo>
                  <a:lnTo>
                    <a:pt x="112" y="1054"/>
                  </a:lnTo>
                  <a:lnTo>
                    <a:pt x="114" y="1102"/>
                  </a:lnTo>
                  <a:lnTo>
                    <a:pt x="115" y="1150"/>
                  </a:lnTo>
                  <a:lnTo>
                    <a:pt x="115" y="1150"/>
                  </a:lnTo>
                  <a:lnTo>
                    <a:pt x="114" y="1196"/>
                  </a:lnTo>
                  <a:lnTo>
                    <a:pt x="112" y="1242"/>
                  </a:lnTo>
                  <a:lnTo>
                    <a:pt x="107" y="1288"/>
                  </a:lnTo>
                  <a:lnTo>
                    <a:pt x="104" y="1311"/>
                  </a:lnTo>
                  <a:lnTo>
                    <a:pt x="100" y="1334"/>
                  </a:lnTo>
                  <a:lnTo>
                    <a:pt x="100" y="1334"/>
                  </a:lnTo>
                  <a:lnTo>
                    <a:pt x="91" y="1376"/>
                  </a:lnTo>
                  <a:lnTo>
                    <a:pt x="80" y="1418"/>
                  </a:lnTo>
                  <a:lnTo>
                    <a:pt x="70" y="1461"/>
                  </a:lnTo>
                  <a:lnTo>
                    <a:pt x="58" y="1503"/>
                  </a:lnTo>
                  <a:lnTo>
                    <a:pt x="58" y="1503"/>
                  </a:lnTo>
                  <a:lnTo>
                    <a:pt x="37" y="1585"/>
                  </a:lnTo>
                  <a:lnTo>
                    <a:pt x="25" y="1627"/>
                  </a:lnTo>
                  <a:lnTo>
                    <a:pt x="16" y="1669"/>
                  </a:lnTo>
                  <a:lnTo>
                    <a:pt x="9" y="1710"/>
                  </a:lnTo>
                  <a:lnTo>
                    <a:pt x="4" y="1752"/>
                  </a:lnTo>
                  <a:lnTo>
                    <a:pt x="2" y="1774"/>
                  </a:lnTo>
                  <a:lnTo>
                    <a:pt x="1" y="1794"/>
                  </a:lnTo>
                  <a:lnTo>
                    <a:pt x="0" y="1816"/>
                  </a:lnTo>
                  <a:lnTo>
                    <a:pt x="1" y="1837"/>
                  </a:lnTo>
                  <a:lnTo>
                    <a:pt x="1" y="1837"/>
                  </a:lnTo>
                  <a:lnTo>
                    <a:pt x="2" y="1859"/>
                  </a:lnTo>
                  <a:lnTo>
                    <a:pt x="4" y="1880"/>
                  </a:lnTo>
                  <a:lnTo>
                    <a:pt x="4" y="1880"/>
                  </a:lnTo>
                  <a:lnTo>
                    <a:pt x="5" y="1883"/>
                  </a:lnTo>
                  <a:lnTo>
                    <a:pt x="6" y="1885"/>
                  </a:lnTo>
                  <a:lnTo>
                    <a:pt x="8" y="1886"/>
                  </a:lnTo>
                  <a:lnTo>
                    <a:pt x="11" y="1886"/>
                  </a:lnTo>
                  <a:lnTo>
                    <a:pt x="13" y="1886"/>
                  </a:lnTo>
                  <a:lnTo>
                    <a:pt x="15" y="1885"/>
                  </a:lnTo>
                  <a:lnTo>
                    <a:pt x="16" y="1883"/>
                  </a:lnTo>
                  <a:lnTo>
                    <a:pt x="16" y="1880"/>
                  </a:lnTo>
                  <a:lnTo>
                    <a:pt x="16" y="1880"/>
                  </a:lnTo>
                  <a:lnTo>
                    <a:pt x="14" y="1859"/>
                  </a:lnTo>
                  <a:lnTo>
                    <a:pt x="13" y="1837"/>
                  </a:lnTo>
                  <a:lnTo>
                    <a:pt x="12" y="1816"/>
                  </a:lnTo>
                  <a:lnTo>
                    <a:pt x="13" y="1794"/>
                  </a:lnTo>
                  <a:lnTo>
                    <a:pt x="14" y="1773"/>
                  </a:lnTo>
                  <a:lnTo>
                    <a:pt x="16" y="1752"/>
                  </a:lnTo>
                  <a:lnTo>
                    <a:pt x="22" y="1709"/>
                  </a:lnTo>
                  <a:lnTo>
                    <a:pt x="29" y="1668"/>
                  </a:lnTo>
                  <a:lnTo>
                    <a:pt x="39" y="1626"/>
                  </a:lnTo>
                  <a:lnTo>
                    <a:pt x="49" y="1584"/>
                  </a:lnTo>
                  <a:lnTo>
                    <a:pt x="60" y="1542"/>
                  </a:lnTo>
                  <a:lnTo>
                    <a:pt x="60" y="1542"/>
                  </a:lnTo>
                  <a:lnTo>
                    <a:pt x="83" y="1458"/>
                  </a:lnTo>
                  <a:lnTo>
                    <a:pt x="95" y="1416"/>
                  </a:lnTo>
                  <a:lnTo>
                    <a:pt x="104" y="1373"/>
                  </a:lnTo>
                  <a:lnTo>
                    <a:pt x="104" y="1373"/>
                  </a:lnTo>
                  <a:lnTo>
                    <a:pt x="113" y="1329"/>
                  </a:lnTo>
                  <a:lnTo>
                    <a:pt x="119" y="1285"/>
                  </a:lnTo>
                  <a:lnTo>
                    <a:pt x="124" y="1241"/>
                  </a:lnTo>
                  <a:lnTo>
                    <a:pt x="126" y="1196"/>
                  </a:lnTo>
                  <a:lnTo>
                    <a:pt x="126" y="1196"/>
                  </a:lnTo>
                  <a:lnTo>
                    <a:pt x="127" y="1149"/>
                  </a:lnTo>
                  <a:lnTo>
                    <a:pt x="126" y="1102"/>
                  </a:lnTo>
                  <a:lnTo>
                    <a:pt x="124" y="1054"/>
                  </a:lnTo>
                  <a:lnTo>
                    <a:pt x="122" y="1007"/>
                  </a:lnTo>
                  <a:lnTo>
                    <a:pt x="122" y="1007"/>
                  </a:lnTo>
                  <a:lnTo>
                    <a:pt x="118" y="911"/>
                  </a:lnTo>
                  <a:lnTo>
                    <a:pt x="115" y="815"/>
                  </a:lnTo>
                  <a:lnTo>
                    <a:pt x="115" y="815"/>
                  </a:lnTo>
                  <a:lnTo>
                    <a:pt x="114" y="720"/>
                  </a:lnTo>
                  <a:lnTo>
                    <a:pt x="115" y="624"/>
                  </a:lnTo>
                  <a:lnTo>
                    <a:pt x="117" y="528"/>
                  </a:lnTo>
                  <a:lnTo>
                    <a:pt x="120" y="432"/>
                  </a:lnTo>
                  <a:lnTo>
                    <a:pt x="120" y="432"/>
                  </a:lnTo>
                  <a:lnTo>
                    <a:pt x="126" y="337"/>
                  </a:lnTo>
                  <a:lnTo>
                    <a:pt x="133" y="243"/>
                  </a:lnTo>
                  <a:lnTo>
                    <a:pt x="143" y="148"/>
                  </a:lnTo>
                  <a:lnTo>
                    <a:pt x="153" y="54"/>
                  </a:lnTo>
                  <a:lnTo>
                    <a:pt x="153" y="54"/>
                  </a:lnTo>
                  <a:lnTo>
                    <a:pt x="159" y="6"/>
                  </a:lnTo>
                  <a:lnTo>
                    <a:pt x="159" y="6"/>
                  </a:lnTo>
                  <a:lnTo>
                    <a:pt x="159" y="3"/>
                  </a:lnTo>
                  <a:lnTo>
                    <a:pt x="158" y="1"/>
                  </a:lnTo>
                  <a:lnTo>
                    <a:pt x="156" y="0"/>
                  </a:lnTo>
                  <a:lnTo>
                    <a:pt x="154" y="0"/>
                  </a:lnTo>
                  <a:lnTo>
                    <a:pt x="152" y="0"/>
                  </a:lnTo>
                  <a:lnTo>
                    <a:pt x="150" y="1"/>
                  </a:lnTo>
                  <a:lnTo>
                    <a:pt x="148" y="3"/>
                  </a:lnTo>
                  <a:lnTo>
                    <a:pt x="147" y="6"/>
                  </a:lnTo>
                  <a:lnTo>
                    <a:pt x="14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5" name="Freeform 213">
              <a:extLst>
                <a:ext uri="{FF2B5EF4-FFF2-40B4-BE49-F238E27FC236}">
                  <a16:creationId xmlns:a16="http://schemas.microsoft.com/office/drawing/2014/main" id="{C974F213-D423-DB92-34CE-47C2DA4CF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7" y="4070"/>
              <a:ext cx="319" cy="250"/>
            </a:xfrm>
            <a:custGeom>
              <a:avLst/>
              <a:gdLst>
                <a:gd name="T0" fmla="*/ 17 w 639"/>
                <a:gd name="T1" fmla="*/ 290 h 499"/>
                <a:gd name="T2" fmla="*/ 49 w 639"/>
                <a:gd name="T3" fmla="*/ 214 h 499"/>
                <a:gd name="T4" fmla="*/ 108 w 639"/>
                <a:gd name="T5" fmla="*/ 129 h 499"/>
                <a:gd name="T6" fmla="*/ 164 w 639"/>
                <a:gd name="T7" fmla="*/ 66 h 499"/>
                <a:gd name="T8" fmla="*/ 214 w 639"/>
                <a:gd name="T9" fmla="*/ 30 h 499"/>
                <a:gd name="T10" fmla="*/ 262 w 639"/>
                <a:gd name="T11" fmla="*/ 14 h 499"/>
                <a:gd name="T12" fmla="*/ 292 w 639"/>
                <a:gd name="T13" fmla="*/ 12 h 499"/>
                <a:gd name="T14" fmla="*/ 346 w 639"/>
                <a:gd name="T15" fmla="*/ 24 h 499"/>
                <a:gd name="T16" fmla="*/ 409 w 639"/>
                <a:gd name="T17" fmla="*/ 62 h 499"/>
                <a:gd name="T18" fmla="*/ 471 w 639"/>
                <a:gd name="T19" fmla="*/ 102 h 499"/>
                <a:gd name="T20" fmla="*/ 536 w 639"/>
                <a:gd name="T21" fmla="*/ 129 h 499"/>
                <a:gd name="T22" fmla="*/ 559 w 639"/>
                <a:gd name="T23" fmla="*/ 147 h 499"/>
                <a:gd name="T24" fmla="*/ 582 w 639"/>
                <a:gd name="T25" fmla="*/ 177 h 499"/>
                <a:gd name="T26" fmla="*/ 604 w 639"/>
                <a:gd name="T27" fmla="*/ 233 h 499"/>
                <a:gd name="T28" fmla="*/ 619 w 639"/>
                <a:gd name="T29" fmla="*/ 296 h 499"/>
                <a:gd name="T30" fmla="*/ 626 w 639"/>
                <a:gd name="T31" fmla="*/ 363 h 499"/>
                <a:gd name="T32" fmla="*/ 619 w 639"/>
                <a:gd name="T33" fmla="*/ 440 h 499"/>
                <a:gd name="T34" fmla="*/ 608 w 639"/>
                <a:gd name="T35" fmla="*/ 466 h 499"/>
                <a:gd name="T36" fmla="*/ 587 w 639"/>
                <a:gd name="T37" fmla="*/ 481 h 499"/>
                <a:gd name="T38" fmla="*/ 562 w 639"/>
                <a:gd name="T39" fmla="*/ 486 h 499"/>
                <a:gd name="T40" fmla="*/ 474 w 639"/>
                <a:gd name="T41" fmla="*/ 484 h 499"/>
                <a:gd name="T42" fmla="*/ 336 w 639"/>
                <a:gd name="T43" fmla="*/ 466 h 499"/>
                <a:gd name="T44" fmla="*/ 199 w 639"/>
                <a:gd name="T45" fmla="*/ 439 h 499"/>
                <a:gd name="T46" fmla="*/ 69 w 639"/>
                <a:gd name="T47" fmla="*/ 406 h 499"/>
                <a:gd name="T48" fmla="*/ 35 w 639"/>
                <a:gd name="T49" fmla="*/ 385 h 499"/>
                <a:gd name="T50" fmla="*/ 21 w 639"/>
                <a:gd name="T51" fmla="*/ 361 h 499"/>
                <a:gd name="T52" fmla="*/ 15 w 639"/>
                <a:gd name="T53" fmla="*/ 349 h 499"/>
                <a:gd name="T54" fmla="*/ 6 w 639"/>
                <a:gd name="T55" fmla="*/ 351 h 499"/>
                <a:gd name="T56" fmla="*/ 8 w 639"/>
                <a:gd name="T57" fmla="*/ 366 h 499"/>
                <a:gd name="T58" fmla="*/ 32 w 639"/>
                <a:gd name="T59" fmla="*/ 398 h 499"/>
                <a:gd name="T60" fmla="*/ 57 w 639"/>
                <a:gd name="T61" fmla="*/ 414 h 499"/>
                <a:gd name="T62" fmla="*/ 97 w 639"/>
                <a:gd name="T63" fmla="*/ 426 h 499"/>
                <a:gd name="T64" fmla="*/ 241 w 639"/>
                <a:gd name="T65" fmla="*/ 460 h 499"/>
                <a:gd name="T66" fmla="*/ 385 w 639"/>
                <a:gd name="T67" fmla="*/ 487 h 499"/>
                <a:gd name="T68" fmla="*/ 530 w 639"/>
                <a:gd name="T69" fmla="*/ 499 h 499"/>
                <a:gd name="T70" fmla="*/ 587 w 639"/>
                <a:gd name="T71" fmla="*/ 494 h 499"/>
                <a:gd name="T72" fmla="*/ 612 w 639"/>
                <a:gd name="T73" fmla="*/ 480 h 499"/>
                <a:gd name="T74" fmla="*/ 630 w 639"/>
                <a:gd name="T75" fmla="*/ 445 h 499"/>
                <a:gd name="T76" fmla="*/ 639 w 639"/>
                <a:gd name="T77" fmla="*/ 391 h 499"/>
                <a:gd name="T78" fmla="*/ 631 w 639"/>
                <a:gd name="T79" fmla="*/ 297 h 499"/>
                <a:gd name="T80" fmla="*/ 615 w 639"/>
                <a:gd name="T81" fmla="*/ 228 h 499"/>
                <a:gd name="T82" fmla="*/ 588 w 639"/>
                <a:gd name="T83" fmla="*/ 164 h 499"/>
                <a:gd name="T84" fmla="*/ 570 w 639"/>
                <a:gd name="T85" fmla="*/ 139 h 499"/>
                <a:gd name="T86" fmla="*/ 546 w 639"/>
                <a:gd name="T87" fmla="*/ 121 h 499"/>
                <a:gd name="T88" fmla="*/ 499 w 639"/>
                <a:gd name="T89" fmla="*/ 101 h 499"/>
                <a:gd name="T90" fmla="*/ 445 w 639"/>
                <a:gd name="T91" fmla="*/ 72 h 499"/>
                <a:gd name="T92" fmla="*/ 381 w 639"/>
                <a:gd name="T93" fmla="*/ 29 h 499"/>
                <a:gd name="T94" fmla="*/ 330 w 639"/>
                <a:gd name="T95" fmla="*/ 6 h 499"/>
                <a:gd name="T96" fmla="*/ 301 w 639"/>
                <a:gd name="T97" fmla="*/ 0 h 499"/>
                <a:gd name="T98" fmla="*/ 258 w 639"/>
                <a:gd name="T99" fmla="*/ 2 h 499"/>
                <a:gd name="T100" fmla="*/ 228 w 639"/>
                <a:gd name="T101" fmla="*/ 11 h 499"/>
                <a:gd name="T102" fmla="*/ 156 w 639"/>
                <a:gd name="T103" fmla="*/ 58 h 499"/>
                <a:gd name="T104" fmla="*/ 99 w 639"/>
                <a:gd name="T105" fmla="*/ 122 h 499"/>
                <a:gd name="T106" fmla="*/ 48 w 639"/>
                <a:gd name="T107" fmla="*/ 193 h 499"/>
                <a:gd name="T108" fmla="*/ 9 w 639"/>
                <a:gd name="T109" fmla="*/ 269 h 499"/>
                <a:gd name="T110" fmla="*/ 0 w 639"/>
                <a:gd name="T111" fmla="*/ 310 h 499"/>
                <a:gd name="T112" fmla="*/ 6 w 639"/>
                <a:gd name="T113" fmla="*/ 315 h 499"/>
                <a:gd name="T114" fmla="*/ 13 w 639"/>
                <a:gd name="T115" fmla="*/ 31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9" h="499">
                  <a:moveTo>
                    <a:pt x="13" y="310"/>
                  </a:moveTo>
                  <a:lnTo>
                    <a:pt x="13" y="310"/>
                  </a:lnTo>
                  <a:lnTo>
                    <a:pt x="15" y="300"/>
                  </a:lnTo>
                  <a:lnTo>
                    <a:pt x="17" y="290"/>
                  </a:lnTo>
                  <a:lnTo>
                    <a:pt x="22" y="269"/>
                  </a:lnTo>
                  <a:lnTo>
                    <a:pt x="30" y="251"/>
                  </a:lnTo>
                  <a:lnTo>
                    <a:pt x="39" y="232"/>
                  </a:lnTo>
                  <a:lnTo>
                    <a:pt x="49" y="214"/>
                  </a:lnTo>
                  <a:lnTo>
                    <a:pt x="60" y="197"/>
                  </a:lnTo>
                  <a:lnTo>
                    <a:pt x="84" y="163"/>
                  </a:lnTo>
                  <a:lnTo>
                    <a:pt x="84" y="163"/>
                  </a:lnTo>
                  <a:lnTo>
                    <a:pt x="108" y="129"/>
                  </a:lnTo>
                  <a:lnTo>
                    <a:pt x="122" y="113"/>
                  </a:lnTo>
                  <a:lnTo>
                    <a:pt x="135" y="97"/>
                  </a:lnTo>
                  <a:lnTo>
                    <a:pt x="149" y="81"/>
                  </a:lnTo>
                  <a:lnTo>
                    <a:pt x="164" y="66"/>
                  </a:lnTo>
                  <a:lnTo>
                    <a:pt x="180" y="53"/>
                  </a:lnTo>
                  <a:lnTo>
                    <a:pt x="197" y="40"/>
                  </a:lnTo>
                  <a:lnTo>
                    <a:pt x="197" y="40"/>
                  </a:lnTo>
                  <a:lnTo>
                    <a:pt x="214" y="30"/>
                  </a:lnTo>
                  <a:lnTo>
                    <a:pt x="234" y="22"/>
                  </a:lnTo>
                  <a:lnTo>
                    <a:pt x="243" y="18"/>
                  </a:lnTo>
                  <a:lnTo>
                    <a:pt x="253" y="16"/>
                  </a:lnTo>
                  <a:lnTo>
                    <a:pt x="262" y="14"/>
                  </a:lnTo>
                  <a:lnTo>
                    <a:pt x="273" y="12"/>
                  </a:lnTo>
                  <a:lnTo>
                    <a:pt x="273" y="12"/>
                  </a:lnTo>
                  <a:lnTo>
                    <a:pt x="282" y="12"/>
                  </a:lnTo>
                  <a:lnTo>
                    <a:pt x="292" y="12"/>
                  </a:lnTo>
                  <a:lnTo>
                    <a:pt x="301" y="12"/>
                  </a:lnTo>
                  <a:lnTo>
                    <a:pt x="310" y="13"/>
                  </a:lnTo>
                  <a:lnTo>
                    <a:pt x="329" y="18"/>
                  </a:lnTo>
                  <a:lnTo>
                    <a:pt x="346" y="24"/>
                  </a:lnTo>
                  <a:lnTo>
                    <a:pt x="346" y="24"/>
                  </a:lnTo>
                  <a:lnTo>
                    <a:pt x="362" y="32"/>
                  </a:lnTo>
                  <a:lnTo>
                    <a:pt x="379" y="41"/>
                  </a:lnTo>
                  <a:lnTo>
                    <a:pt x="409" y="62"/>
                  </a:lnTo>
                  <a:lnTo>
                    <a:pt x="440" y="83"/>
                  </a:lnTo>
                  <a:lnTo>
                    <a:pt x="455" y="92"/>
                  </a:lnTo>
                  <a:lnTo>
                    <a:pt x="471" y="102"/>
                  </a:lnTo>
                  <a:lnTo>
                    <a:pt x="471" y="102"/>
                  </a:lnTo>
                  <a:lnTo>
                    <a:pt x="490" y="110"/>
                  </a:lnTo>
                  <a:lnTo>
                    <a:pt x="509" y="117"/>
                  </a:lnTo>
                  <a:lnTo>
                    <a:pt x="527" y="125"/>
                  </a:lnTo>
                  <a:lnTo>
                    <a:pt x="536" y="129"/>
                  </a:lnTo>
                  <a:lnTo>
                    <a:pt x="545" y="134"/>
                  </a:lnTo>
                  <a:lnTo>
                    <a:pt x="545" y="134"/>
                  </a:lnTo>
                  <a:lnTo>
                    <a:pt x="552" y="140"/>
                  </a:lnTo>
                  <a:lnTo>
                    <a:pt x="559" y="147"/>
                  </a:lnTo>
                  <a:lnTo>
                    <a:pt x="565" y="154"/>
                  </a:lnTo>
                  <a:lnTo>
                    <a:pt x="571" y="161"/>
                  </a:lnTo>
                  <a:lnTo>
                    <a:pt x="576" y="168"/>
                  </a:lnTo>
                  <a:lnTo>
                    <a:pt x="582" y="177"/>
                  </a:lnTo>
                  <a:lnTo>
                    <a:pt x="590" y="194"/>
                  </a:lnTo>
                  <a:lnTo>
                    <a:pt x="590" y="194"/>
                  </a:lnTo>
                  <a:lnTo>
                    <a:pt x="597" y="213"/>
                  </a:lnTo>
                  <a:lnTo>
                    <a:pt x="604" y="233"/>
                  </a:lnTo>
                  <a:lnTo>
                    <a:pt x="609" y="254"/>
                  </a:lnTo>
                  <a:lnTo>
                    <a:pt x="614" y="274"/>
                  </a:lnTo>
                  <a:lnTo>
                    <a:pt x="614" y="274"/>
                  </a:lnTo>
                  <a:lnTo>
                    <a:pt x="619" y="296"/>
                  </a:lnTo>
                  <a:lnTo>
                    <a:pt x="622" y="318"/>
                  </a:lnTo>
                  <a:lnTo>
                    <a:pt x="625" y="341"/>
                  </a:lnTo>
                  <a:lnTo>
                    <a:pt x="626" y="363"/>
                  </a:lnTo>
                  <a:lnTo>
                    <a:pt x="626" y="363"/>
                  </a:lnTo>
                  <a:lnTo>
                    <a:pt x="626" y="386"/>
                  </a:lnTo>
                  <a:lnTo>
                    <a:pt x="625" y="407"/>
                  </a:lnTo>
                  <a:lnTo>
                    <a:pt x="622" y="430"/>
                  </a:lnTo>
                  <a:lnTo>
                    <a:pt x="619" y="440"/>
                  </a:lnTo>
                  <a:lnTo>
                    <a:pt x="616" y="451"/>
                  </a:lnTo>
                  <a:lnTo>
                    <a:pt x="616" y="451"/>
                  </a:lnTo>
                  <a:lnTo>
                    <a:pt x="613" y="459"/>
                  </a:lnTo>
                  <a:lnTo>
                    <a:pt x="608" y="466"/>
                  </a:lnTo>
                  <a:lnTo>
                    <a:pt x="602" y="472"/>
                  </a:lnTo>
                  <a:lnTo>
                    <a:pt x="594" y="478"/>
                  </a:lnTo>
                  <a:lnTo>
                    <a:pt x="594" y="478"/>
                  </a:lnTo>
                  <a:lnTo>
                    <a:pt x="587" y="481"/>
                  </a:lnTo>
                  <a:lnTo>
                    <a:pt x="578" y="484"/>
                  </a:lnTo>
                  <a:lnTo>
                    <a:pt x="570" y="485"/>
                  </a:lnTo>
                  <a:lnTo>
                    <a:pt x="562" y="486"/>
                  </a:lnTo>
                  <a:lnTo>
                    <a:pt x="562" y="486"/>
                  </a:lnTo>
                  <a:lnTo>
                    <a:pt x="540" y="487"/>
                  </a:lnTo>
                  <a:lnTo>
                    <a:pt x="518" y="487"/>
                  </a:lnTo>
                  <a:lnTo>
                    <a:pt x="474" y="484"/>
                  </a:lnTo>
                  <a:lnTo>
                    <a:pt x="474" y="484"/>
                  </a:lnTo>
                  <a:lnTo>
                    <a:pt x="428" y="480"/>
                  </a:lnTo>
                  <a:lnTo>
                    <a:pt x="382" y="473"/>
                  </a:lnTo>
                  <a:lnTo>
                    <a:pt x="382" y="473"/>
                  </a:lnTo>
                  <a:lnTo>
                    <a:pt x="336" y="466"/>
                  </a:lnTo>
                  <a:lnTo>
                    <a:pt x="290" y="458"/>
                  </a:lnTo>
                  <a:lnTo>
                    <a:pt x="244" y="449"/>
                  </a:lnTo>
                  <a:lnTo>
                    <a:pt x="199" y="439"/>
                  </a:lnTo>
                  <a:lnTo>
                    <a:pt x="199" y="439"/>
                  </a:lnTo>
                  <a:lnTo>
                    <a:pt x="108" y="417"/>
                  </a:lnTo>
                  <a:lnTo>
                    <a:pt x="108" y="417"/>
                  </a:lnTo>
                  <a:lnTo>
                    <a:pt x="89" y="412"/>
                  </a:lnTo>
                  <a:lnTo>
                    <a:pt x="69" y="406"/>
                  </a:lnTo>
                  <a:lnTo>
                    <a:pt x="59" y="402"/>
                  </a:lnTo>
                  <a:lnTo>
                    <a:pt x="51" y="398"/>
                  </a:lnTo>
                  <a:lnTo>
                    <a:pt x="42" y="392"/>
                  </a:lnTo>
                  <a:lnTo>
                    <a:pt x="35" y="385"/>
                  </a:lnTo>
                  <a:lnTo>
                    <a:pt x="35" y="385"/>
                  </a:lnTo>
                  <a:lnTo>
                    <a:pt x="29" y="377"/>
                  </a:lnTo>
                  <a:lnTo>
                    <a:pt x="24" y="369"/>
                  </a:lnTo>
                  <a:lnTo>
                    <a:pt x="21" y="361"/>
                  </a:lnTo>
                  <a:lnTo>
                    <a:pt x="18" y="353"/>
                  </a:lnTo>
                  <a:lnTo>
                    <a:pt x="18" y="353"/>
                  </a:lnTo>
                  <a:lnTo>
                    <a:pt x="16" y="351"/>
                  </a:lnTo>
                  <a:lnTo>
                    <a:pt x="15" y="349"/>
                  </a:lnTo>
                  <a:lnTo>
                    <a:pt x="13" y="349"/>
                  </a:lnTo>
                  <a:lnTo>
                    <a:pt x="9" y="349"/>
                  </a:lnTo>
                  <a:lnTo>
                    <a:pt x="7" y="350"/>
                  </a:lnTo>
                  <a:lnTo>
                    <a:pt x="6" y="351"/>
                  </a:lnTo>
                  <a:lnTo>
                    <a:pt x="5" y="354"/>
                  </a:lnTo>
                  <a:lnTo>
                    <a:pt x="5" y="356"/>
                  </a:lnTo>
                  <a:lnTo>
                    <a:pt x="5" y="356"/>
                  </a:lnTo>
                  <a:lnTo>
                    <a:pt x="8" y="366"/>
                  </a:lnTo>
                  <a:lnTo>
                    <a:pt x="14" y="375"/>
                  </a:lnTo>
                  <a:lnTo>
                    <a:pt x="19" y="384"/>
                  </a:lnTo>
                  <a:lnTo>
                    <a:pt x="25" y="392"/>
                  </a:lnTo>
                  <a:lnTo>
                    <a:pt x="32" y="398"/>
                  </a:lnTo>
                  <a:lnTo>
                    <a:pt x="40" y="405"/>
                  </a:lnTo>
                  <a:lnTo>
                    <a:pt x="48" y="410"/>
                  </a:lnTo>
                  <a:lnTo>
                    <a:pt x="57" y="414"/>
                  </a:lnTo>
                  <a:lnTo>
                    <a:pt x="57" y="414"/>
                  </a:lnTo>
                  <a:lnTo>
                    <a:pt x="68" y="418"/>
                  </a:lnTo>
                  <a:lnTo>
                    <a:pt x="77" y="421"/>
                  </a:lnTo>
                  <a:lnTo>
                    <a:pt x="97" y="426"/>
                  </a:lnTo>
                  <a:lnTo>
                    <a:pt x="97" y="426"/>
                  </a:lnTo>
                  <a:lnTo>
                    <a:pt x="146" y="439"/>
                  </a:lnTo>
                  <a:lnTo>
                    <a:pt x="146" y="439"/>
                  </a:lnTo>
                  <a:lnTo>
                    <a:pt x="193" y="450"/>
                  </a:lnTo>
                  <a:lnTo>
                    <a:pt x="241" y="460"/>
                  </a:lnTo>
                  <a:lnTo>
                    <a:pt x="289" y="470"/>
                  </a:lnTo>
                  <a:lnTo>
                    <a:pt x="338" y="480"/>
                  </a:lnTo>
                  <a:lnTo>
                    <a:pt x="338" y="480"/>
                  </a:lnTo>
                  <a:lnTo>
                    <a:pt x="385" y="487"/>
                  </a:lnTo>
                  <a:lnTo>
                    <a:pt x="433" y="493"/>
                  </a:lnTo>
                  <a:lnTo>
                    <a:pt x="482" y="497"/>
                  </a:lnTo>
                  <a:lnTo>
                    <a:pt x="530" y="499"/>
                  </a:lnTo>
                  <a:lnTo>
                    <a:pt x="530" y="499"/>
                  </a:lnTo>
                  <a:lnTo>
                    <a:pt x="549" y="499"/>
                  </a:lnTo>
                  <a:lnTo>
                    <a:pt x="567" y="498"/>
                  </a:lnTo>
                  <a:lnTo>
                    <a:pt x="577" y="496"/>
                  </a:lnTo>
                  <a:lnTo>
                    <a:pt x="587" y="494"/>
                  </a:lnTo>
                  <a:lnTo>
                    <a:pt x="595" y="491"/>
                  </a:lnTo>
                  <a:lnTo>
                    <a:pt x="604" y="486"/>
                  </a:lnTo>
                  <a:lnTo>
                    <a:pt x="604" y="486"/>
                  </a:lnTo>
                  <a:lnTo>
                    <a:pt x="612" y="480"/>
                  </a:lnTo>
                  <a:lnTo>
                    <a:pt x="618" y="472"/>
                  </a:lnTo>
                  <a:lnTo>
                    <a:pt x="624" y="464"/>
                  </a:lnTo>
                  <a:lnTo>
                    <a:pt x="627" y="455"/>
                  </a:lnTo>
                  <a:lnTo>
                    <a:pt x="630" y="445"/>
                  </a:lnTo>
                  <a:lnTo>
                    <a:pt x="634" y="435"/>
                  </a:lnTo>
                  <a:lnTo>
                    <a:pt x="637" y="414"/>
                  </a:lnTo>
                  <a:lnTo>
                    <a:pt x="637" y="414"/>
                  </a:lnTo>
                  <a:lnTo>
                    <a:pt x="639" y="391"/>
                  </a:lnTo>
                  <a:lnTo>
                    <a:pt x="639" y="367"/>
                  </a:lnTo>
                  <a:lnTo>
                    <a:pt x="638" y="344"/>
                  </a:lnTo>
                  <a:lnTo>
                    <a:pt x="636" y="320"/>
                  </a:lnTo>
                  <a:lnTo>
                    <a:pt x="631" y="297"/>
                  </a:lnTo>
                  <a:lnTo>
                    <a:pt x="627" y="274"/>
                  </a:lnTo>
                  <a:lnTo>
                    <a:pt x="621" y="251"/>
                  </a:lnTo>
                  <a:lnTo>
                    <a:pt x="615" y="228"/>
                  </a:lnTo>
                  <a:lnTo>
                    <a:pt x="615" y="228"/>
                  </a:lnTo>
                  <a:lnTo>
                    <a:pt x="609" y="209"/>
                  </a:lnTo>
                  <a:lnTo>
                    <a:pt x="602" y="191"/>
                  </a:lnTo>
                  <a:lnTo>
                    <a:pt x="593" y="172"/>
                  </a:lnTo>
                  <a:lnTo>
                    <a:pt x="588" y="164"/>
                  </a:lnTo>
                  <a:lnTo>
                    <a:pt x="583" y="155"/>
                  </a:lnTo>
                  <a:lnTo>
                    <a:pt x="583" y="155"/>
                  </a:lnTo>
                  <a:lnTo>
                    <a:pt x="576" y="148"/>
                  </a:lnTo>
                  <a:lnTo>
                    <a:pt x="570" y="139"/>
                  </a:lnTo>
                  <a:lnTo>
                    <a:pt x="563" y="133"/>
                  </a:lnTo>
                  <a:lnTo>
                    <a:pt x="555" y="127"/>
                  </a:lnTo>
                  <a:lnTo>
                    <a:pt x="555" y="127"/>
                  </a:lnTo>
                  <a:lnTo>
                    <a:pt x="546" y="121"/>
                  </a:lnTo>
                  <a:lnTo>
                    <a:pt x="538" y="116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499" y="101"/>
                  </a:lnTo>
                  <a:lnTo>
                    <a:pt x="480" y="91"/>
                  </a:lnTo>
                  <a:lnTo>
                    <a:pt x="480" y="91"/>
                  </a:lnTo>
                  <a:lnTo>
                    <a:pt x="462" y="82"/>
                  </a:lnTo>
                  <a:lnTo>
                    <a:pt x="445" y="72"/>
                  </a:lnTo>
                  <a:lnTo>
                    <a:pt x="445" y="72"/>
                  </a:lnTo>
                  <a:lnTo>
                    <a:pt x="413" y="51"/>
                  </a:lnTo>
                  <a:lnTo>
                    <a:pt x="397" y="39"/>
                  </a:lnTo>
                  <a:lnTo>
                    <a:pt x="381" y="29"/>
                  </a:lnTo>
                  <a:lnTo>
                    <a:pt x="381" y="29"/>
                  </a:lnTo>
                  <a:lnTo>
                    <a:pt x="364" y="20"/>
                  </a:lnTo>
                  <a:lnTo>
                    <a:pt x="347" y="12"/>
                  </a:lnTo>
                  <a:lnTo>
                    <a:pt x="330" y="6"/>
                  </a:lnTo>
                  <a:lnTo>
                    <a:pt x="320" y="3"/>
                  </a:lnTo>
                  <a:lnTo>
                    <a:pt x="311" y="1"/>
                  </a:lnTo>
                  <a:lnTo>
                    <a:pt x="311" y="1"/>
                  </a:lnTo>
                  <a:lnTo>
                    <a:pt x="301" y="0"/>
                  </a:lnTo>
                  <a:lnTo>
                    <a:pt x="290" y="0"/>
                  </a:lnTo>
                  <a:lnTo>
                    <a:pt x="280" y="0"/>
                  </a:lnTo>
                  <a:lnTo>
                    <a:pt x="269" y="1"/>
                  </a:lnTo>
                  <a:lnTo>
                    <a:pt x="258" y="2"/>
                  </a:lnTo>
                  <a:lnTo>
                    <a:pt x="248" y="5"/>
                  </a:lnTo>
                  <a:lnTo>
                    <a:pt x="238" y="8"/>
                  </a:lnTo>
                  <a:lnTo>
                    <a:pt x="228" y="11"/>
                  </a:lnTo>
                  <a:lnTo>
                    <a:pt x="228" y="11"/>
                  </a:lnTo>
                  <a:lnTo>
                    <a:pt x="208" y="20"/>
                  </a:lnTo>
                  <a:lnTo>
                    <a:pt x="190" y="31"/>
                  </a:lnTo>
                  <a:lnTo>
                    <a:pt x="173" y="43"/>
                  </a:lnTo>
                  <a:lnTo>
                    <a:pt x="156" y="58"/>
                  </a:lnTo>
                  <a:lnTo>
                    <a:pt x="141" y="73"/>
                  </a:lnTo>
                  <a:lnTo>
                    <a:pt x="126" y="88"/>
                  </a:lnTo>
                  <a:lnTo>
                    <a:pt x="112" y="106"/>
                  </a:lnTo>
                  <a:lnTo>
                    <a:pt x="99" y="122"/>
                  </a:lnTo>
                  <a:lnTo>
                    <a:pt x="99" y="122"/>
                  </a:lnTo>
                  <a:lnTo>
                    <a:pt x="73" y="157"/>
                  </a:lnTo>
                  <a:lnTo>
                    <a:pt x="60" y="174"/>
                  </a:lnTo>
                  <a:lnTo>
                    <a:pt x="48" y="193"/>
                  </a:lnTo>
                  <a:lnTo>
                    <a:pt x="36" y="211"/>
                  </a:lnTo>
                  <a:lnTo>
                    <a:pt x="26" y="229"/>
                  </a:lnTo>
                  <a:lnTo>
                    <a:pt x="17" y="250"/>
                  </a:lnTo>
                  <a:lnTo>
                    <a:pt x="9" y="269"/>
                  </a:lnTo>
                  <a:lnTo>
                    <a:pt x="9" y="269"/>
                  </a:lnTo>
                  <a:lnTo>
                    <a:pt x="4" y="290"/>
                  </a:lnTo>
                  <a:lnTo>
                    <a:pt x="0" y="310"/>
                  </a:lnTo>
                  <a:lnTo>
                    <a:pt x="0" y="310"/>
                  </a:lnTo>
                  <a:lnTo>
                    <a:pt x="1" y="312"/>
                  </a:lnTo>
                  <a:lnTo>
                    <a:pt x="2" y="314"/>
                  </a:lnTo>
                  <a:lnTo>
                    <a:pt x="4" y="315"/>
                  </a:lnTo>
                  <a:lnTo>
                    <a:pt x="6" y="315"/>
                  </a:lnTo>
                  <a:lnTo>
                    <a:pt x="8" y="315"/>
                  </a:lnTo>
                  <a:lnTo>
                    <a:pt x="11" y="314"/>
                  </a:lnTo>
                  <a:lnTo>
                    <a:pt x="13" y="312"/>
                  </a:lnTo>
                  <a:lnTo>
                    <a:pt x="13" y="310"/>
                  </a:lnTo>
                  <a:lnTo>
                    <a:pt x="13" y="3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6" name="Freeform 214">
              <a:extLst>
                <a:ext uri="{FF2B5EF4-FFF2-40B4-BE49-F238E27FC236}">
                  <a16:creationId xmlns:a16="http://schemas.microsoft.com/office/drawing/2014/main" id="{958436BC-9128-6918-CE0B-BA9400A3E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4" y="4162"/>
              <a:ext cx="252" cy="116"/>
            </a:xfrm>
            <a:custGeom>
              <a:avLst/>
              <a:gdLst>
                <a:gd name="T0" fmla="*/ 23 w 502"/>
                <a:gd name="T1" fmla="*/ 166 h 233"/>
                <a:gd name="T2" fmla="*/ 68 w 502"/>
                <a:gd name="T3" fmla="*/ 144 h 233"/>
                <a:gd name="T4" fmla="*/ 117 w 502"/>
                <a:gd name="T5" fmla="*/ 133 h 233"/>
                <a:gd name="T6" fmla="*/ 151 w 502"/>
                <a:gd name="T7" fmla="*/ 131 h 233"/>
                <a:gd name="T8" fmla="*/ 202 w 502"/>
                <a:gd name="T9" fmla="*/ 136 h 233"/>
                <a:gd name="T10" fmla="*/ 252 w 502"/>
                <a:gd name="T11" fmla="*/ 148 h 233"/>
                <a:gd name="T12" fmla="*/ 284 w 502"/>
                <a:gd name="T13" fmla="*/ 162 h 233"/>
                <a:gd name="T14" fmla="*/ 332 w 502"/>
                <a:gd name="T15" fmla="*/ 185 h 233"/>
                <a:gd name="T16" fmla="*/ 361 w 502"/>
                <a:gd name="T17" fmla="*/ 205 h 233"/>
                <a:gd name="T18" fmla="*/ 390 w 502"/>
                <a:gd name="T19" fmla="*/ 223 h 233"/>
                <a:gd name="T20" fmla="*/ 413 w 502"/>
                <a:gd name="T21" fmla="*/ 231 h 233"/>
                <a:gd name="T22" fmla="*/ 436 w 502"/>
                <a:gd name="T23" fmla="*/ 233 h 233"/>
                <a:gd name="T24" fmla="*/ 451 w 502"/>
                <a:gd name="T25" fmla="*/ 228 h 233"/>
                <a:gd name="T26" fmla="*/ 471 w 502"/>
                <a:gd name="T27" fmla="*/ 214 h 233"/>
                <a:gd name="T28" fmla="*/ 484 w 502"/>
                <a:gd name="T29" fmla="*/ 194 h 233"/>
                <a:gd name="T30" fmla="*/ 490 w 502"/>
                <a:gd name="T31" fmla="*/ 179 h 233"/>
                <a:gd name="T32" fmla="*/ 498 w 502"/>
                <a:gd name="T33" fmla="*/ 138 h 233"/>
                <a:gd name="T34" fmla="*/ 501 w 502"/>
                <a:gd name="T35" fmla="*/ 96 h 233"/>
                <a:gd name="T36" fmla="*/ 501 w 502"/>
                <a:gd name="T37" fmla="*/ 29 h 233"/>
                <a:gd name="T38" fmla="*/ 500 w 502"/>
                <a:gd name="T39" fmla="*/ 3 h 233"/>
                <a:gd name="T40" fmla="*/ 494 w 502"/>
                <a:gd name="T41" fmla="*/ 0 h 233"/>
                <a:gd name="T42" fmla="*/ 489 w 502"/>
                <a:gd name="T43" fmla="*/ 3 h 233"/>
                <a:gd name="T44" fmla="*/ 490 w 502"/>
                <a:gd name="T45" fmla="*/ 45 h 233"/>
                <a:gd name="T46" fmla="*/ 487 w 502"/>
                <a:gd name="T47" fmla="*/ 123 h 233"/>
                <a:gd name="T48" fmla="*/ 482 w 502"/>
                <a:gd name="T49" fmla="*/ 161 h 233"/>
                <a:gd name="T50" fmla="*/ 472 w 502"/>
                <a:gd name="T51" fmla="*/ 190 h 233"/>
                <a:gd name="T52" fmla="*/ 458 w 502"/>
                <a:gd name="T53" fmla="*/ 210 h 233"/>
                <a:gd name="T54" fmla="*/ 443 w 502"/>
                <a:gd name="T55" fmla="*/ 218 h 233"/>
                <a:gd name="T56" fmla="*/ 421 w 502"/>
                <a:gd name="T57" fmla="*/ 221 h 233"/>
                <a:gd name="T58" fmla="*/ 398 w 502"/>
                <a:gd name="T59" fmla="*/ 214 h 233"/>
                <a:gd name="T60" fmla="*/ 377 w 502"/>
                <a:gd name="T61" fmla="*/ 201 h 233"/>
                <a:gd name="T62" fmla="*/ 333 w 502"/>
                <a:gd name="T63" fmla="*/ 173 h 233"/>
                <a:gd name="T64" fmla="*/ 303 w 502"/>
                <a:gd name="T65" fmla="*/ 157 h 233"/>
                <a:gd name="T66" fmla="*/ 271 w 502"/>
                <a:gd name="T67" fmla="*/ 142 h 233"/>
                <a:gd name="T68" fmla="*/ 223 w 502"/>
                <a:gd name="T69" fmla="*/ 128 h 233"/>
                <a:gd name="T70" fmla="*/ 173 w 502"/>
                <a:gd name="T71" fmla="*/ 120 h 233"/>
                <a:gd name="T72" fmla="*/ 139 w 502"/>
                <a:gd name="T73" fmla="*/ 119 h 233"/>
                <a:gd name="T74" fmla="*/ 85 w 502"/>
                <a:gd name="T75" fmla="*/ 127 h 233"/>
                <a:gd name="T76" fmla="*/ 33 w 502"/>
                <a:gd name="T77" fmla="*/ 145 h 233"/>
                <a:gd name="T78" fmla="*/ 3 w 502"/>
                <a:gd name="T79" fmla="*/ 165 h 233"/>
                <a:gd name="T80" fmla="*/ 0 w 502"/>
                <a:gd name="T81" fmla="*/ 172 h 233"/>
                <a:gd name="T82" fmla="*/ 4 w 502"/>
                <a:gd name="T83" fmla="*/ 176 h 233"/>
                <a:gd name="T84" fmla="*/ 9 w 502"/>
                <a:gd name="T85" fmla="*/ 175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02" h="233">
                  <a:moveTo>
                    <a:pt x="9" y="175"/>
                  </a:moveTo>
                  <a:lnTo>
                    <a:pt x="9" y="175"/>
                  </a:lnTo>
                  <a:lnTo>
                    <a:pt x="23" y="166"/>
                  </a:lnTo>
                  <a:lnTo>
                    <a:pt x="37" y="158"/>
                  </a:lnTo>
                  <a:lnTo>
                    <a:pt x="53" y="151"/>
                  </a:lnTo>
                  <a:lnTo>
                    <a:pt x="68" y="144"/>
                  </a:lnTo>
                  <a:lnTo>
                    <a:pt x="84" y="140"/>
                  </a:lnTo>
                  <a:lnTo>
                    <a:pt x="101" y="136"/>
                  </a:lnTo>
                  <a:lnTo>
                    <a:pt x="117" y="133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51" y="131"/>
                  </a:lnTo>
                  <a:lnTo>
                    <a:pt x="168" y="132"/>
                  </a:lnTo>
                  <a:lnTo>
                    <a:pt x="185" y="133"/>
                  </a:lnTo>
                  <a:lnTo>
                    <a:pt x="202" y="136"/>
                  </a:lnTo>
                  <a:lnTo>
                    <a:pt x="219" y="139"/>
                  </a:lnTo>
                  <a:lnTo>
                    <a:pt x="235" y="143"/>
                  </a:lnTo>
                  <a:lnTo>
                    <a:pt x="252" y="148"/>
                  </a:lnTo>
                  <a:lnTo>
                    <a:pt x="268" y="155"/>
                  </a:lnTo>
                  <a:lnTo>
                    <a:pt x="268" y="155"/>
                  </a:lnTo>
                  <a:lnTo>
                    <a:pt x="284" y="162"/>
                  </a:lnTo>
                  <a:lnTo>
                    <a:pt x="301" y="169"/>
                  </a:lnTo>
                  <a:lnTo>
                    <a:pt x="317" y="177"/>
                  </a:lnTo>
                  <a:lnTo>
                    <a:pt x="332" y="185"/>
                  </a:lnTo>
                  <a:lnTo>
                    <a:pt x="332" y="185"/>
                  </a:lnTo>
                  <a:lnTo>
                    <a:pt x="346" y="194"/>
                  </a:lnTo>
                  <a:lnTo>
                    <a:pt x="361" y="205"/>
                  </a:lnTo>
                  <a:lnTo>
                    <a:pt x="375" y="214"/>
                  </a:lnTo>
                  <a:lnTo>
                    <a:pt x="390" y="223"/>
                  </a:lnTo>
                  <a:lnTo>
                    <a:pt x="390" y="223"/>
                  </a:lnTo>
                  <a:lnTo>
                    <a:pt x="397" y="226"/>
                  </a:lnTo>
                  <a:lnTo>
                    <a:pt x="405" y="229"/>
                  </a:lnTo>
                  <a:lnTo>
                    <a:pt x="413" y="231"/>
                  </a:lnTo>
                  <a:lnTo>
                    <a:pt x="421" y="233"/>
                  </a:lnTo>
                  <a:lnTo>
                    <a:pt x="428" y="233"/>
                  </a:lnTo>
                  <a:lnTo>
                    <a:pt x="436" y="233"/>
                  </a:lnTo>
                  <a:lnTo>
                    <a:pt x="444" y="231"/>
                  </a:lnTo>
                  <a:lnTo>
                    <a:pt x="451" y="228"/>
                  </a:lnTo>
                  <a:lnTo>
                    <a:pt x="451" y="228"/>
                  </a:lnTo>
                  <a:lnTo>
                    <a:pt x="459" y="224"/>
                  </a:lnTo>
                  <a:lnTo>
                    <a:pt x="465" y="219"/>
                  </a:lnTo>
                  <a:lnTo>
                    <a:pt x="471" y="214"/>
                  </a:lnTo>
                  <a:lnTo>
                    <a:pt x="476" y="208"/>
                  </a:lnTo>
                  <a:lnTo>
                    <a:pt x="480" y="201"/>
                  </a:lnTo>
                  <a:lnTo>
                    <a:pt x="484" y="194"/>
                  </a:lnTo>
                  <a:lnTo>
                    <a:pt x="487" y="186"/>
                  </a:lnTo>
                  <a:lnTo>
                    <a:pt x="490" y="179"/>
                  </a:lnTo>
                  <a:lnTo>
                    <a:pt x="490" y="179"/>
                  </a:lnTo>
                  <a:lnTo>
                    <a:pt x="493" y="169"/>
                  </a:lnTo>
                  <a:lnTo>
                    <a:pt x="495" y="159"/>
                  </a:lnTo>
                  <a:lnTo>
                    <a:pt x="498" y="138"/>
                  </a:lnTo>
                  <a:lnTo>
                    <a:pt x="500" y="118"/>
                  </a:lnTo>
                  <a:lnTo>
                    <a:pt x="501" y="96"/>
                  </a:lnTo>
                  <a:lnTo>
                    <a:pt x="501" y="96"/>
                  </a:lnTo>
                  <a:lnTo>
                    <a:pt x="502" y="74"/>
                  </a:lnTo>
                  <a:lnTo>
                    <a:pt x="502" y="51"/>
                  </a:lnTo>
                  <a:lnTo>
                    <a:pt x="501" y="29"/>
                  </a:lnTo>
                  <a:lnTo>
                    <a:pt x="500" y="6"/>
                  </a:lnTo>
                  <a:lnTo>
                    <a:pt x="500" y="6"/>
                  </a:lnTo>
                  <a:lnTo>
                    <a:pt x="500" y="3"/>
                  </a:lnTo>
                  <a:lnTo>
                    <a:pt x="498" y="1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2" y="0"/>
                  </a:lnTo>
                  <a:lnTo>
                    <a:pt x="490" y="1"/>
                  </a:lnTo>
                  <a:lnTo>
                    <a:pt x="489" y="3"/>
                  </a:lnTo>
                  <a:lnTo>
                    <a:pt x="488" y="6"/>
                  </a:lnTo>
                  <a:lnTo>
                    <a:pt x="488" y="6"/>
                  </a:lnTo>
                  <a:lnTo>
                    <a:pt x="490" y="45"/>
                  </a:lnTo>
                  <a:lnTo>
                    <a:pt x="489" y="84"/>
                  </a:lnTo>
                  <a:lnTo>
                    <a:pt x="489" y="84"/>
                  </a:lnTo>
                  <a:lnTo>
                    <a:pt x="487" y="123"/>
                  </a:lnTo>
                  <a:lnTo>
                    <a:pt x="485" y="141"/>
                  </a:lnTo>
                  <a:lnTo>
                    <a:pt x="482" y="161"/>
                  </a:lnTo>
                  <a:lnTo>
                    <a:pt x="482" y="161"/>
                  </a:lnTo>
                  <a:lnTo>
                    <a:pt x="478" y="176"/>
                  </a:lnTo>
                  <a:lnTo>
                    <a:pt x="476" y="183"/>
                  </a:lnTo>
                  <a:lnTo>
                    <a:pt x="472" y="190"/>
                  </a:lnTo>
                  <a:lnTo>
                    <a:pt x="468" y="197"/>
                  </a:lnTo>
                  <a:lnTo>
                    <a:pt x="463" y="204"/>
                  </a:lnTo>
                  <a:lnTo>
                    <a:pt x="458" y="210"/>
                  </a:lnTo>
                  <a:lnTo>
                    <a:pt x="451" y="215"/>
                  </a:lnTo>
                  <a:lnTo>
                    <a:pt x="451" y="215"/>
                  </a:lnTo>
                  <a:lnTo>
                    <a:pt x="443" y="218"/>
                  </a:lnTo>
                  <a:lnTo>
                    <a:pt x="436" y="220"/>
                  </a:lnTo>
                  <a:lnTo>
                    <a:pt x="428" y="221"/>
                  </a:lnTo>
                  <a:lnTo>
                    <a:pt x="421" y="221"/>
                  </a:lnTo>
                  <a:lnTo>
                    <a:pt x="414" y="219"/>
                  </a:lnTo>
                  <a:lnTo>
                    <a:pt x="406" y="217"/>
                  </a:lnTo>
                  <a:lnTo>
                    <a:pt x="398" y="214"/>
                  </a:lnTo>
                  <a:lnTo>
                    <a:pt x="391" y="210"/>
                  </a:lnTo>
                  <a:lnTo>
                    <a:pt x="391" y="210"/>
                  </a:lnTo>
                  <a:lnTo>
                    <a:pt x="377" y="201"/>
                  </a:lnTo>
                  <a:lnTo>
                    <a:pt x="363" y="191"/>
                  </a:lnTo>
                  <a:lnTo>
                    <a:pt x="348" y="181"/>
                  </a:lnTo>
                  <a:lnTo>
                    <a:pt x="333" y="173"/>
                  </a:lnTo>
                  <a:lnTo>
                    <a:pt x="333" y="173"/>
                  </a:lnTo>
                  <a:lnTo>
                    <a:pt x="318" y="164"/>
                  </a:lnTo>
                  <a:lnTo>
                    <a:pt x="303" y="157"/>
                  </a:lnTo>
                  <a:lnTo>
                    <a:pt x="287" y="149"/>
                  </a:lnTo>
                  <a:lnTo>
                    <a:pt x="271" y="142"/>
                  </a:lnTo>
                  <a:lnTo>
                    <a:pt x="271" y="142"/>
                  </a:lnTo>
                  <a:lnTo>
                    <a:pt x="256" y="137"/>
                  </a:lnTo>
                  <a:lnTo>
                    <a:pt x="239" y="132"/>
                  </a:lnTo>
                  <a:lnTo>
                    <a:pt x="223" y="128"/>
                  </a:lnTo>
                  <a:lnTo>
                    <a:pt x="207" y="124"/>
                  </a:lnTo>
                  <a:lnTo>
                    <a:pt x="190" y="122"/>
                  </a:lnTo>
                  <a:lnTo>
                    <a:pt x="173" y="120"/>
                  </a:lnTo>
                  <a:lnTo>
                    <a:pt x="157" y="119"/>
                  </a:lnTo>
                  <a:lnTo>
                    <a:pt x="139" y="119"/>
                  </a:lnTo>
                  <a:lnTo>
                    <a:pt x="139" y="119"/>
                  </a:lnTo>
                  <a:lnTo>
                    <a:pt x="121" y="121"/>
                  </a:lnTo>
                  <a:lnTo>
                    <a:pt x="104" y="123"/>
                  </a:lnTo>
                  <a:lnTo>
                    <a:pt x="85" y="127"/>
                  </a:lnTo>
                  <a:lnTo>
                    <a:pt x="68" y="132"/>
                  </a:lnTo>
                  <a:lnTo>
                    <a:pt x="51" y="138"/>
                  </a:lnTo>
                  <a:lnTo>
                    <a:pt x="33" y="145"/>
                  </a:lnTo>
                  <a:lnTo>
                    <a:pt x="18" y="155"/>
                  </a:lnTo>
                  <a:lnTo>
                    <a:pt x="3" y="165"/>
                  </a:lnTo>
                  <a:lnTo>
                    <a:pt x="3" y="165"/>
                  </a:lnTo>
                  <a:lnTo>
                    <a:pt x="1" y="167"/>
                  </a:lnTo>
                  <a:lnTo>
                    <a:pt x="0" y="169"/>
                  </a:lnTo>
                  <a:lnTo>
                    <a:pt x="0" y="172"/>
                  </a:lnTo>
                  <a:lnTo>
                    <a:pt x="1" y="174"/>
                  </a:lnTo>
                  <a:lnTo>
                    <a:pt x="3" y="175"/>
                  </a:lnTo>
                  <a:lnTo>
                    <a:pt x="4" y="176"/>
                  </a:lnTo>
                  <a:lnTo>
                    <a:pt x="6" y="176"/>
                  </a:lnTo>
                  <a:lnTo>
                    <a:pt x="9" y="175"/>
                  </a:lnTo>
                  <a:lnTo>
                    <a:pt x="9" y="1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7" name="Freeform 215">
              <a:extLst>
                <a:ext uri="{FF2B5EF4-FFF2-40B4-BE49-F238E27FC236}">
                  <a16:creationId xmlns:a16="http://schemas.microsoft.com/office/drawing/2014/main" id="{6347681B-4A21-BBD3-4AEA-0C6293F8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5" y="3927"/>
              <a:ext cx="285" cy="334"/>
            </a:xfrm>
            <a:custGeom>
              <a:avLst/>
              <a:gdLst>
                <a:gd name="T0" fmla="*/ 67 w 571"/>
                <a:gd name="T1" fmla="*/ 137 h 668"/>
                <a:gd name="T2" fmla="*/ 70 w 571"/>
                <a:gd name="T3" fmla="*/ 279 h 668"/>
                <a:gd name="T4" fmla="*/ 58 w 571"/>
                <a:gd name="T5" fmla="*/ 344 h 668"/>
                <a:gd name="T6" fmla="*/ 23 w 571"/>
                <a:gd name="T7" fmla="*/ 448 h 668"/>
                <a:gd name="T8" fmla="*/ 0 w 571"/>
                <a:gd name="T9" fmla="*/ 541 h 668"/>
                <a:gd name="T10" fmla="*/ 3 w 571"/>
                <a:gd name="T11" fmla="*/ 579 h 668"/>
                <a:gd name="T12" fmla="*/ 14 w 571"/>
                <a:gd name="T13" fmla="*/ 605 h 668"/>
                <a:gd name="T14" fmla="*/ 39 w 571"/>
                <a:gd name="T15" fmla="*/ 632 h 668"/>
                <a:gd name="T16" fmla="*/ 83 w 571"/>
                <a:gd name="T17" fmla="*/ 649 h 668"/>
                <a:gd name="T18" fmla="*/ 181 w 571"/>
                <a:gd name="T19" fmla="*/ 663 h 668"/>
                <a:gd name="T20" fmla="*/ 311 w 571"/>
                <a:gd name="T21" fmla="*/ 667 h 668"/>
                <a:gd name="T22" fmla="*/ 395 w 571"/>
                <a:gd name="T23" fmla="*/ 655 h 668"/>
                <a:gd name="T24" fmla="*/ 477 w 571"/>
                <a:gd name="T25" fmla="*/ 631 h 668"/>
                <a:gd name="T26" fmla="*/ 521 w 571"/>
                <a:gd name="T27" fmla="*/ 609 h 668"/>
                <a:gd name="T28" fmla="*/ 543 w 571"/>
                <a:gd name="T29" fmla="*/ 592 h 668"/>
                <a:gd name="T30" fmla="*/ 563 w 571"/>
                <a:gd name="T31" fmla="*/ 560 h 668"/>
                <a:gd name="T32" fmla="*/ 571 w 571"/>
                <a:gd name="T33" fmla="*/ 523 h 668"/>
                <a:gd name="T34" fmla="*/ 567 w 571"/>
                <a:gd name="T35" fmla="*/ 492 h 668"/>
                <a:gd name="T36" fmla="*/ 539 w 571"/>
                <a:gd name="T37" fmla="*/ 425 h 668"/>
                <a:gd name="T38" fmla="*/ 507 w 571"/>
                <a:gd name="T39" fmla="*/ 371 h 668"/>
                <a:gd name="T40" fmla="*/ 474 w 571"/>
                <a:gd name="T41" fmla="*/ 295 h 668"/>
                <a:gd name="T42" fmla="*/ 444 w 571"/>
                <a:gd name="T43" fmla="*/ 172 h 668"/>
                <a:gd name="T44" fmla="*/ 429 w 571"/>
                <a:gd name="T45" fmla="*/ 47 h 668"/>
                <a:gd name="T46" fmla="*/ 424 w 571"/>
                <a:gd name="T47" fmla="*/ 2 h 668"/>
                <a:gd name="T48" fmla="*/ 415 w 571"/>
                <a:gd name="T49" fmla="*/ 2 h 668"/>
                <a:gd name="T50" fmla="*/ 421 w 571"/>
                <a:gd name="T51" fmla="*/ 87 h 668"/>
                <a:gd name="T52" fmla="*/ 447 w 571"/>
                <a:gd name="T53" fmla="*/ 249 h 668"/>
                <a:gd name="T54" fmla="*/ 473 w 571"/>
                <a:gd name="T55" fmla="*/ 326 h 668"/>
                <a:gd name="T56" fmla="*/ 499 w 571"/>
                <a:gd name="T57" fmla="*/ 383 h 668"/>
                <a:gd name="T58" fmla="*/ 541 w 571"/>
                <a:gd name="T59" fmla="*/ 455 h 668"/>
                <a:gd name="T60" fmla="*/ 556 w 571"/>
                <a:gd name="T61" fmla="*/ 501 h 668"/>
                <a:gd name="T62" fmla="*/ 557 w 571"/>
                <a:gd name="T63" fmla="*/ 540 h 668"/>
                <a:gd name="T64" fmla="*/ 548 w 571"/>
                <a:gd name="T65" fmla="*/ 566 h 668"/>
                <a:gd name="T66" fmla="*/ 524 w 571"/>
                <a:gd name="T67" fmla="*/ 593 h 668"/>
                <a:gd name="T68" fmla="*/ 490 w 571"/>
                <a:gd name="T69" fmla="*/ 612 h 668"/>
                <a:gd name="T70" fmla="*/ 433 w 571"/>
                <a:gd name="T71" fmla="*/ 633 h 668"/>
                <a:gd name="T72" fmla="*/ 351 w 571"/>
                <a:gd name="T73" fmla="*/ 650 h 668"/>
                <a:gd name="T74" fmla="*/ 289 w 571"/>
                <a:gd name="T75" fmla="*/ 655 h 668"/>
                <a:gd name="T76" fmla="*/ 184 w 571"/>
                <a:gd name="T77" fmla="*/ 651 h 668"/>
                <a:gd name="T78" fmla="*/ 84 w 571"/>
                <a:gd name="T79" fmla="*/ 637 h 668"/>
                <a:gd name="T80" fmla="*/ 42 w 571"/>
                <a:gd name="T81" fmla="*/ 620 h 668"/>
                <a:gd name="T82" fmla="*/ 24 w 571"/>
                <a:gd name="T83" fmla="*/ 600 h 668"/>
                <a:gd name="T84" fmla="*/ 13 w 571"/>
                <a:gd name="T85" fmla="*/ 566 h 668"/>
                <a:gd name="T86" fmla="*/ 16 w 571"/>
                <a:gd name="T87" fmla="*/ 512 h 668"/>
                <a:gd name="T88" fmla="*/ 39 w 571"/>
                <a:gd name="T89" fmla="*/ 438 h 668"/>
                <a:gd name="T90" fmla="*/ 73 w 571"/>
                <a:gd name="T91" fmla="*/ 337 h 668"/>
                <a:gd name="T92" fmla="*/ 82 w 571"/>
                <a:gd name="T93" fmla="*/ 271 h 668"/>
                <a:gd name="T94" fmla="*/ 79 w 571"/>
                <a:gd name="T95" fmla="*/ 136 h 668"/>
                <a:gd name="T96" fmla="*/ 78 w 571"/>
                <a:gd name="T97" fmla="*/ 90 h 668"/>
                <a:gd name="T98" fmla="*/ 72 w 571"/>
                <a:gd name="T99" fmla="*/ 84 h 668"/>
                <a:gd name="T100" fmla="*/ 66 w 571"/>
                <a:gd name="T101" fmla="*/ 9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1" h="668">
                  <a:moveTo>
                    <a:pt x="66" y="90"/>
                  </a:moveTo>
                  <a:lnTo>
                    <a:pt x="66" y="90"/>
                  </a:lnTo>
                  <a:lnTo>
                    <a:pt x="66" y="114"/>
                  </a:lnTo>
                  <a:lnTo>
                    <a:pt x="67" y="137"/>
                  </a:lnTo>
                  <a:lnTo>
                    <a:pt x="69" y="184"/>
                  </a:lnTo>
                  <a:lnTo>
                    <a:pt x="71" y="232"/>
                  </a:lnTo>
                  <a:lnTo>
                    <a:pt x="71" y="256"/>
                  </a:lnTo>
                  <a:lnTo>
                    <a:pt x="70" y="279"/>
                  </a:lnTo>
                  <a:lnTo>
                    <a:pt x="70" y="279"/>
                  </a:lnTo>
                  <a:lnTo>
                    <a:pt x="67" y="301"/>
                  </a:lnTo>
                  <a:lnTo>
                    <a:pt x="63" y="323"/>
                  </a:lnTo>
                  <a:lnTo>
                    <a:pt x="58" y="344"/>
                  </a:lnTo>
                  <a:lnTo>
                    <a:pt x="52" y="365"/>
                  </a:lnTo>
                  <a:lnTo>
                    <a:pt x="37" y="407"/>
                  </a:lnTo>
                  <a:lnTo>
                    <a:pt x="23" y="448"/>
                  </a:lnTo>
                  <a:lnTo>
                    <a:pt x="23" y="448"/>
                  </a:lnTo>
                  <a:lnTo>
                    <a:pt x="11" y="484"/>
                  </a:lnTo>
                  <a:lnTo>
                    <a:pt x="6" y="503"/>
                  </a:lnTo>
                  <a:lnTo>
                    <a:pt x="2" y="523"/>
                  </a:lnTo>
                  <a:lnTo>
                    <a:pt x="0" y="541"/>
                  </a:lnTo>
                  <a:lnTo>
                    <a:pt x="0" y="551"/>
                  </a:lnTo>
                  <a:lnTo>
                    <a:pt x="0" y="560"/>
                  </a:lnTo>
                  <a:lnTo>
                    <a:pt x="1" y="569"/>
                  </a:lnTo>
                  <a:lnTo>
                    <a:pt x="3" y="579"/>
                  </a:lnTo>
                  <a:lnTo>
                    <a:pt x="6" y="588"/>
                  </a:lnTo>
                  <a:lnTo>
                    <a:pt x="9" y="597"/>
                  </a:lnTo>
                  <a:lnTo>
                    <a:pt x="9" y="597"/>
                  </a:lnTo>
                  <a:lnTo>
                    <a:pt x="14" y="605"/>
                  </a:lnTo>
                  <a:lnTo>
                    <a:pt x="19" y="613"/>
                  </a:lnTo>
                  <a:lnTo>
                    <a:pt x="25" y="621"/>
                  </a:lnTo>
                  <a:lnTo>
                    <a:pt x="32" y="627"/>
                  </a:lnTo>
                  <a:lnTo>
                    <a:pt x="39" y="632"/>
                  </a:lnTo>
                  <a:lnTo>
                    <a:pt x="47" y="636"/>
                  </a:lnTo>
                  <a:lnTo>
                    <a:pt x="56" y="640"/>
                  </a:lnTo>
                  <a:lnTo>
                    <a:pt x="65" y="644"/>
                  </a:lnTo>
                  <a:lnTo>
                    <a:pt x="83" y="649"/>
                  </a:lnTo>
                  <a:lnTo>
                    <a:pt x="102" y="653"/>
                  </a:lnTo>
                  <a:lnTo>
                    <a:pt x="139" y="658"/>
                  </a:lnTo>
                  <a:lnTo>
                    <a:pt x="139" y="658"/>
                  </a:lnTo>
                  <a:lnTo>
                    <a:pt x="181" y="663"/>
                  </a:lnTo>
                  <a:lnTo>
                    <a:pt x="224" y="667"/>
                  </a:lnTo>
                  <a:lnTo>
                    <a:pt x="268" y="668"/>
                  </a:lnTo>
                  <a:lnTo>
                    <a:pt x="289" y="668"/>
                  </a:lnTo>
                  <a:lnTo>
                    <a:pt x="311" y="667"/>
                  </a:lnTo>
                  <a:lnTo>
                    <a:pt x="332" y="664"/>
                  </a:lnTo>
                  <a:lnTo>
                    <a:pt x="352" y="662"/>
                  </a:lnTo>
                  <a:lnTo>
                    <a:pt x="374" y="659"/>
                  </a:lnTo>
                  <a:lnTo>
                    <a:pt x="395" y="655"/>
                  </a:lnTo>
                  <a:lnTo>
                    <a:pt x="416" y="650"/>
                  </a:lnTo>
                  <a:lnTo>
                    <a:pt x="437" y="645"/>
                  </a:lnTo>
                  <a:lnTo>
                    <a:pt x="457" y="638"/>
                  </a:lnTo>
                  <a:lnTo>
                    <a:pt x="477" y="631"/>
                  </a:lnTo>
                  <a:lnTo>
                    <a:pt x="477" y="631"/>
                  </a:lnTo>
                  <a:lnTo>
                    <a:pt x="495" y="623"/>
                  </a:lnTo>
                  <a:lnTo>
                    <a:pt x="512" y="614"/>
                  </a:lnTo>
                  <a:lnTo>
                    <a:pt x="521" y="609"/>
                  </a:lnTo>
                  <a:lnTo>
                    <a:pt x="529" y="604"/>
                  </a:lnTo>
                  <a:lnTo>
                    <a:pt x="536" y="598"/>
                  </a:lnTo>
                  <a:lnTo>
                    <a:pt x="543" y="592"/>
                  </a:lnTo>
                  <a:lnTo>
                    <a:pt x="543" y="592"/>
                  </a:lnTo>
                  <a:lnTo>
                    <a:pt x="550" y="585"/>
                  </a:lnTo>
                  <a:lnTo>
                    <a:pt x="555" y="577"/>
                  </a:lnTo>
                  <a:lnTo>
                    <a:pt x="560" y="568"/>
                  </a:lnTo>
                  <a:lnTo>
                    <a:pt x="563" y="560"/>
                  </a:lnTo>
                  <a:lnTo>
                    <a:pt x="566" y="551"/>
                  </a:lnTo>
                  <a:lnTo>
                    <a:pt x="569" y="542"/>
                  </a:lnTo>
                  <a:lnTo>
                    <a:pt x="571" y="533"/>
                  </a:lnTo>
                  <a:lnTo>
                    <a:pt x="571" y="523"/>
                  </a:lnTo>
                  <a:lnTo>
                    <a:pt x="571" y="523"/>
                  </a:lnTo>
                  <a:lnTo>
                    <a:pt x="571" y="512"/>
                  </a:lnTo>
                  <a:lnTo>
                    <a:pt x="570" y="502"/>
                  </a:lnTo>
                  <a:lnTo>
                    <a:pt x="567" y="492"/>
                  </a:lnTo>
                  <a:lnTo>
                    <a:pt x="564" y="482"/>
                  </a:lnTo>
                  <a:lnTo>
                    <a:pt x="557" y="462"/>
                  </a:lnTo>
                  <a:lnTo>
                    <a:pt x="549" y="444"/>
                  </a:lnTo>
                  <a:lnTo>
                    <a:pt x="539" y="425"/>
                  </a:lnTo>
                  <a:lnTo>
                    <a:pt x="529" y="408"/>
                  </a:lnTo>
                  <a:lnTo>
                    <a:pt x="518" y="390"/>
                  </a:lnTo>
                  <a:lnTo>
                    <a:pt x="507" y="371"/>
                  </a:lnTo>
                  <a:lnTo>
                    <a:pt x="507" y="371"/>
                  </a:lnTo>
                  <a:lnTo>
                    <a:pt x="498" y="353"/>
                  </a:lnTo>
                  <a:lnTo>
                    <a:pt x="489" y="334"/>
                  </a:lnTo>
                  <a:lnTo>
                    <a:pt x="481" y="314"/>
                  </a:lnTo>
                  <a:lnTo>
                    <a:pt x="474" y="295"/>
                  </a:lnTo>
                  <a:lnTo>
                    <a:pt x="468" y="274"/>
                  </a:lnTo>
                  <a:lnTo>
                    <a:pt x="461" y="255"/>
                  </a:lnTo>
                  <a:lnTo>
                    <a:pt x="452" y="213"/>
                  </a:lnTo>
                  <a:lnTo>
                    <a:pt x="444" y="172"/>
                  </a:lnTo>
                  <a:lnTo>
                    <a:pt x="438" y="130"/>
                  </a:lnTo>
                  <a:lnTo>
                    <a:pt x="433" y="88"/>
                  </a:lnTo>
                  <a:lnTo>
                    <a:pt x="429" y="47"/>
                  </a:lnTo>
                  <a:lnTo>
                    <a:pt x="429" y="47"/>
                  </a:lnTo>
                  <a:lnTo>
                    <a:pt x="426" y="6"/>
                  </a:lnTo>
                  <a:lnTo>
                    <a:pt x="426" y="6"/>
                  </a:lnTo>
                  <a:lnTo>
                    <a:pt x="425" y="3"/>
                  </a:lnTo>
                  <a:lnTo>
                    <a:pt x="424" y="2"/>
                  </a:lnTo>
                  <a:lnTo>
                    <a:pt x="422" y="1"/>
                  </a:lnTo>
                  <a:lnTo>
                    <a:pt x="419" y="0"/>
                  </a:lnTo>
                  <a:lnTo>
                    <a:pt x="417" y="1"/>
                  </a:lnTo>
                  <a:lnTo>
                    <a:pt x="415" y="2"/>
                  </a:lnTo>
                  <a:lnTo>
                    <a:pt x="414" y="3"/>
                  </a:lnTo>
                  <a:lnTo>
                    <a:pt x="414" y="6"/>
                  </a:lnTo>
                  <a:lnTo>
                    <a:pt x="414" y="6"/>
                  </a:lnTo>
                  <a:lnTo>
                    <a:pt x="421" y="87"/>
                  </a:lnTo>
                  <a:lnTo>
                    <a:pt x="426" y="128"/>
                  </a:lnTo>
                  <a:lnTo>
                    <a:pt x="431" y="169"/>
                  </a:lnTo>
                  <a:lnTo>
                    <a:pt x="438" y="209"/>
                  </a:lnTo>
                  <a:lnTo>
                    <a:pt x="447" y="249"/>
                  </a:lnTo>
                  <a:lnTo>
                    <a:pt x="453" y="269"/>
                  </a:lnTo>
                  <a:lnTo>
                    <a:pt x="459" y="289"/>
                  </a:lnTo>
                  <a:lnTo>
                    <a:pt x="466" y="308"/>
                  </a:lnTo>
                  <a:lnTo>
                    <a:pt x="473" y="326"/>
                  </a:lnTo>
                  <a:lnTo>
                    <a:pt x="473" y="326"/>
                  </a:lnTo>
                  <a:lnTo>
                    <a:pt x="481" y="346"/>
                  </a:lnTo>
                  <a:lnTo>
                    <a:pt x="490" y="364"/>
                  </a:lnTo>
                  <a:lnTo>
                    <a:pt x="499" y="383"/>
                  </a:lnTo>
                  <a:lnTo>
                    <a:pt x="509" y="400"/>
                  </a:lnTo>
                  <a:lnTo>
                    <a:pt x="509" y="400"/>
                  </a:lnTo>
                  <a:lnTo>
                    <a:pt x="531" y="436"/>
                  </a:lnTo>
                  <a:lnTo>
                    <a:pt x="541" y="455"/>
                  </a:lnTo>
                  <a:lnTo>
                    <a:pt x="549" y="474"/>
                  </a:lnTo>
                  <a:lnTo>
                    <a:pt x="549" y="474"/>
                  </a:lnTo>
                  <a:lnTo>
                    <a:pt x="554" y="492"/>
                  </a:lnTo>
                  <a:lnTo>
                    <a:pt x="556" y="501"/>
                  </a:lnTo>
                  <a:lnTo>
                    <a:pt x="558" y="511"/>
                  </a:lnTo>
                  <a:lnTo>
                    <a:pt x="558" y="520"/>
                  </a:lnTo>
                  <a:lnTo>
                    <a:pt x="558" y="530"/>
                  </a:lnTo>
                  <a:lnTo>
                    <a:pt x="557" y="540"/>
                  </a:lnTo>
                  <a:lnTo>
                    <a:pt x="555" y="549"/>
                  </a:lnTo>
                  <a:lnTo>
                    <a:pt x="555" y="549"/>
                  </a:lnTo>
                  <a:lnTo>
                    <a:pt x="552" y="557"/>
                  </a:lnTo>
                  <a:lnTo>
                    <a:pt x="548" y="566"/>
                  </a:lnTo>
                  <a:lnTo>
                    <a:pt x="543" y="574"/>
                  </a:lnTo>
                  <a:lnTo>
                    <a:pt x="537" y="581"/>
                  </a:lnTo>
                  <a:lnTo>
                    <a:pt x="531" y="587"/>
                  </a:lnTo>
                  <a:lnTo>
                    <a:pt x="524" y="593"/>
                  </a:lnTo>
                  <a:lnTo>
                    <a:pt x="515" y="598"/>
                  </a:lnTo>
                  <a:lnTo>
                    <a:pt x="507" y="603"/>
                  </a:lnTo>
                  <a:lnTo>
                    <a:pt x="507" y="603"/>
                  </a:lnTo>
                  <a:lnTo>
                    <a:pt x="490" y="612"/>
                  </a:lnTo>
                  <a:lnTo>
                    <a:pt x="471" y="620"/>
                  </a:lnTo>
                  <a:lnTo>
                    <a:pt x="452" y="627"/>
                  </a:lnTo>
                  <a:lnTo>
                    <a:pt x="433" y="633"/>
                  </a:lnTo>
                  <a:lnTo>
                    <a:pt x="433" y="633"/>
                  </a:lnTo>
                  <a:lnTo>
                    <a:pt x="413" y="638"/>
                  </a:lnTo>
                  <a:lnTo>
                    <a:pt x="392" y="643"/>
                  </a:lnTo>
                  <a:lnTo>
                    <a:pt x="372" y="647"/>
                  </a:lnTo>
                  <a:lnTo>
                    <a:pt x="351" y="650"/>
                  </a:lnTo>
                  <a:lnTo>
                    <a:pt x="351" y="650"/>
                  </a:lnTo>
                  <a:lnTo>
                    <a:pt x="331" y="652"/>
                  </a:lnTo>
                  <a:lnTo>
                    <a:pt x="310" y="654"/>
                  </a:lnTo>
                  <a:lnTo>
                    <a:pt x="289" y="655"/>
                  </a:lnTo>
                  <a:lnTo>
                    <a:pt x="268" y="655"/>
                  </a:lnTo>
                  <a:lnTo>
                    <a:pt x="226" y="654"/>
                  </a:lnTo>
                  <a:lnTo>
                    <a:pt x="184" y="651"/>
                  </a:lnTo>
                  <a:lnTo>
                    <a:pt x="184" y="651"/>
                  </a:lnTo>
                  <a:lnTo>
                    <a:pt x="143" y="647"/>
                  </a:lnTo>
                  <a:lnTo>
                    <a:pt x="102" y="640"/>
                  </a:lnTo>
                  <a:lnTo>
                    <a:pt x="102" y="640"/>
                  </a:lnTo>
                  <a:lnTo>
                    <a:pt x="84" y="637"/>
                  </a:lnTo>
                  <a:lnTo>
                    <a:pt x="67" y="632"/>
                  </a:lnTo>
                  <a:lnTo>
                    <a:pt x="59" y="629"/>
                  </a:lnTo>
                  <a:lnTo>
                    <a:pt x="51" y="625"/>
                  </a:lnTo>
                  <a:lnTo>
                    <a:pt x="42" y="620"/>
                  </a:lnTo>
                  <a:lnTo>
                    <a:pt x="36" y="613"/>
                  </a:lnTo>
                  <a:lnTo>
                    <a:pt x="36" y="613"/>
                  </a:lnTo>
                  <a:lnTo>
                    <a:pt x="29" y="607"/>
                  </a:lnTo>
                  <a:lnTo>
                    <a:pt x="24" y="600"/>
                  </a:lnTo>
                  <a:lnTo>
                    <a:pt x="20" y="592"/>
                  </a:lnTo>
                  <a:lnTo>
                    <a:pt x="17" y="584"/>
                  </a:lnTo>
                  <a:lnTo>
                    <a:pt x="14" y="576"/>
                  </a:lnTo>
                  <a:lnTo>
                    <a:pt x="13" y="566"/>
                  </a:lnTo>
                  <a:lnTo>
                    <a:pt x="12" y="558"/>
                  </a:lnTo>
                  <a:lnTo>
                    <a:pt x="12" y="549"/>
                  </a:lnTo>
                  <a:lnTo>
                    <a:pt x="13" y="531"/>
                  </a:lnTo>
                  <a:lnTo>
                    <a:pt x="16" y="512"/>
                  </a:lnTo>
                  <a:lnTo>
                    <a:pt x="21" y="495"/>
                  </a:lnTo>
                  <a:lnTo>
                    <a:pt x="25" y="478"/>
                  </a:lnTo>
                  <a:lnTo>
                    <a:pt x="25" y="478"/>
                  </a:lnTo>
                  <a:lnTo>
                    <a:pt x="39" y="438"/>
                  </a:lnTo>
                  <a:lnTo>
                    <a:pt x="54" y="398"/>
                  </a:lnTo>
                  <a:lnTo>
                    <a:pt x="61" y="377"/>
                  </a:lnTo>
                  <a:lnTo>
                    <a:pt x="67" y="357"/>
                  </a:lnTo>
                  <a:lnTo>
                    <a:pt x="73" y="337"/>
                  </a:lnTo>
                  <a:lnTo>
                    <a:pt x="77" y="316"/>
                  </a:lnTo>
                  <a:lnTo>
                    <a:pt x="77" y="316"/>
                  </a:lnTo>
                  <a:lnTo>
                    <a:pt x="80" y="294"/>
                  </a:lnTo>
                  <a:lnTo>
                    <a:pt x="82" y="271"/>
                  </a:lnTo>
                  <a:lnTo>
                    <a:pt x="83" y="249"/>
                  </a:lnTo>
                  <a:lnTo>
                    <a:pt x="83" y="226"/>
                  </a:lnTo>
                  <a:lnTo>
                    <a:pt x="81" y="181"/>
                  </a:lnTo>
                  <a:lnTo>
                    <a:pt x="79" y="136"/>
                  </a:lnTo>
                  <a:lnTo>
                    <a:pt x="79" y="136"/>
                  </a:lnTo>
                  <a:lnTo>
                    <a:pt x="78" y="113"/>
                  </a:lnTo>
                  <a:lnTo>
                    <a:pt x="78" y="90"/>
                  </a:lnTo>
                  <a:lnTo>
                    <a:pt x="78" y="90"/>
                  </a:lnTo>
                  <a:lnTo>
                    <a:pt x="78" y="87"/>
                  </a:lnTo>
                  <a:lnTo>
                    <a:pt x="76" y="86"/>
                  </a:lnTo>
                  <a:lnTo>
                    <a:pt x="74" y="85"/>
                  </a:lnTo>
                  <a:lnTo>
                    <a:pt x="72" y="84"/>
                  </a:lnTo>
                  <a:lnTo>
                    <a:pt x="70" y="85"/>
                  </a:lnTo>
                  <a:lnTo>
                    <a:pt x="68" y="86"/>
                  </a:lnTo>
                  <a:lnTo>
                    <a:pt x="67" y="87"/>
                  </a:lnTo>
                  <a:lnTo>
                    <a:pt x="66" y="90"/>
                  </a:lnTo>
                  <a:lnTo>
                    <a:pt x="66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8" name="Freeform 216">
              <a:extLst>
                <a:ext uri="{FF2B5EF4-FFF2-40B4-BE49-F238E27FC236}">
                  <a16:creationId xmlns:a16="http://schemas.microsoft.com/office/drawing/2014/main" id="{9282C987-5E33-EAF8-F7C8-43B49E2EC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9" y="3931"/>
              <a:ext cx="153" cy="39"/>
            </a:xfrm>
            <a:custGeom>
              <a:avLst/>
              <a:gdLst>
                <a:gd name="T0" fmla="*/ 8 w 306"/>
                <a:gd name="T1" fmla="*/ 77 h 78"/>
                <a:gd name="T2" fmla="*/ 8 w 306"/>
                <a:gd name="T3" fmla="*/ 77 h 78"/>
                <a:gd name="T4" fmla="*/ 33 w 306"/>
                <a:gd name="T5" fmla="*/ 61 h 78"/>
                <a:gd name="T6" fmla="*/ 57 w 306"/>
                <a:gd name="T7" fmla="*/ 47 h 78"/>
                <a:gd name="T8" fmla="*/ 84 w 306"/>
                <a:gd name="T9" fmla="*/ 33 h 78"/>
                <a:gd name="T10" fmla="*/ 110 w 306"/>
                <a:gd name="T11" fmla="*/ 22 h 78"/>
                <a:gd name="T12" fmla="*/ 110 w 306"/>
                <a:gd name="T13" fmla="*/ 22 h 78"/>
                <a:gd name="T14" fmla="*/ 125 w 306"/>
                <a:gd name="T15" fmla="*/ 17 h 78"/>
                <a:gd name="T16" fmla="*/ 139 w 306"/>
                <a:gd name="T17" fmla="*/ 14 h 78"/>
                <a:gd name="T18" fmla="*/ 153 w 306"/>
                <a:gd name="T19" fmla="*/ 13 h 78"/>
                <a:gd name="T20" fmla="*/ 168 w 306"/>
                <a:gd name="T21" fmla="*/ 12 h 78"/>
                <a:gd name="T22" fmla="*/ 168 w 306"/>
                <a:gd name="T23" fmla="*/ 12 h 78"/>
                <a:gd name="T24" fmla="*/ 199 w 306"/>
                <a:gd name="T25" fmla="*/ 12 h 78"/>
                <a:gd name="T26" fmla="*/ 230 w 306"/>
                <a:gd name="T27" fmla="*/ 13 h 78"/>
                <a:gd name="T28" fmla="*/ 230 w 306"/>
                <a:gd name="T29" fmla="*/ 13 h 78"/>
                <a:gd name="T30" fmla="*/ 300 w 306"/>
                <a:gd name="T31" fmla="*/ 14 h 78"/>
                <a:gd name="T32" fmla="*/ 300 w 306"/>
                <a:gd name="T33" fmla="*/ 14 h 78"/>
                <a:gd name="T34" fmla="*/ 303 w 306"/>
                <a:gd name="T35" fmla="*/ 14 h 78"/>
                <a:gd name="T36" fmla="*/ 304 w 306"/>
                <a:gd name="T37" fmla="*/ 13 h 78"/>
                <a:gd name="T38" fmla="*/ 306 w 306"/>
                <a:gd name="T39" fmla="*/ 11 h 78"/>
                <a:gd name="T40" fmla="*/ 306 w 306"/>
                <a:gd name="T41" fmla="*/ 9 h 78"/>
                <a:gd name="T42" fmla="*/ 306 w 306"/>
                <a:gd name="T43" fmla="*/ 6 h 78"/>
                <a:gd name="T44" fmla="*/ 304 w 306"/>
                <a:gd name="T45" fmla="*/ 4 h 78"/>
                <a:gd name="T46" fmla="*/ 303 w 306"/>
                <a:gd name="T47" fmla="*/ 3 h 78"/>
                <a:gd name="T48" fmla="*/ 300 w 306"/>
                <a:gd name="T49" fmla="*/ 2 h 78"/>
                <a:gd name="T50" fmla="*/ 300 w 306"/>
                <a:gd name="T51" fmla="*/ 2 h 78"/>
                <a:gd name="T52" fmla="*/ 237 w 306"/>
                <a:gd name="T53" fmla="*/ 1 h 78"/>
                <a:gd name="T54" fmla="*/ 173 w 306"/>
                <a:gd name="T55" fmla="*/ 0 h 78"/>
                <a:gd name="T56" fmla="*/ 173 w 306"/>
                <a:gd name="T57" fmla="*/ 0 h 78"/>
                <a:gd name="T58" fmla="*/ 158 w 306"/>
                <a:gd name="T59" fmla="*/ 0 h 78"/>
                <a:gd name="T60" fmla="*/ 143 w 306"/>
                <a:gd name="T61" fmla="*/ 1 h 78"/>
                <a:gd name="T62" fmla="*/ 129 w 306"/>
                <a:gd name="T63" fmla="*/ 4 h 78"/>
                <a:gd name="T64" fmla="*/ 113 w 306"/>
                <a:gd name="T65" fmla="*/ 8 h 78"/>
                <a:gd name="T66" fmla="*/ 113 w 306"/>
                <a:gd name="T67" fmla="*/ 8 h 78"/>
                <a:gd name="T68" fmla="*/ 100 w 306"/>
                <a:gd name="T69" fmla="*/ 13 h 78"/>
                <a:gd name="T70" fmla="*/ 87 w 306"/>
                <a:gd name="T71" fmla="*/ 18 h 78"/>
                <a:gd name="T72" fmla="*/ 60 w 306"/>
                <a:gd name="T73" fmla="*/ 31 h 78"/>
                <a:gd name="T74" fmla="*/ 60 w 306"/>
                <a:gd name="T75" fmla="*/ 31 h 78"/>
                <a:gd name="T76" fmla="*/ 31 w 306"/>
                <a:gd name="T77" fmla="*/ 48 h 78"/>
                <a:gd name="T78" fmla="*/ 2 w 306"/>
                <a:gd name="T79" fmla="*/ 66 h 78"/>
                <a:gd name="T80" fmla="*/ 2 w 306"/>
                <a:gd name="T81" fmla="*/ 66 h 78"/>
                <a:gd name="T82" fmla="*/ 0 w 306"/>
                <a:gd name="T83" fmla="*/ 68 h 78"/>
                <a:gd name="T84" fmla="*/ 0 w 306"/>
                <a:gd name="T85" fmla="*/ 70 h 78"/>
                <a:gd name="T86" fmla="*/ 0 w 306"/>
                <a:gd name="T87" fmla="*/ 73 h 78"/>
                <a:gd name="T88" fmla="*/ 0 w 306"/>
                <a:gd name="T89" fmla="*/ 75 h 78"/>
                <a:gd name="T90" fmla="*/ 2 w 306"/>
                <a:gd name="T91" fmla="*/ 76 h 78"/>
                <a:gd name="T92" fmla="*/ 4 w 306"/>
                <a:gd name="T93" fmla="*/ 77 h 78"/>
                <a:gd name="T94" fmla="*/ 6 w 306"/>
                <a:gd name="T95" fmla="*/ 78 h 78"/>
                <a:gd name="T96" fmla="*/ 8 w 306"/>
                <a:gd name="T97" fmla="*/ 77 h 78"/>
                <a:gd name="T98" fmla="*/ 8 w 306"/>
                <a:gd name="T99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06" h="78">
                  <a:moveTo>
                    <a:pt x="8" y="77"/>
                  </a:moveTo>
                  <a:lnTo>
                    <a:pt x="8" y="77"/>
                  </a:lnTo>
                  <a:lnTo>
                    <a:pt x="33" y="61"/>
                  </a:lnTo>
                  <a:lnTo>
                    <a:pt x="57" y="47"/>
                  </a:lnTo>
                  <a:lnTo>
                    <a:pt x="84" y="33"/>
                  </a:lnTo>
                  <a:lnTo>
                    <a:pt x="110" y="22"/>
                  </a:lnTo>
                  <a:lnTo>
                    <a:pt x="110" y="22"/>
                  </a:lnTo>
                  <a:lnTo>
                    <a:pt x="125" y="17"/>
                  </a:lnTo>
                  <a:lnTo>
                    <a:pt x="139" y="14"/>
                  </a:lnTo>
                  <a:lnTo>
                    <a:pt x="153" y="13"/>
                  </a:lnTo>
                  <a:lnTo>
                    <a:pt x="168" y="12"/>
                  </a:lnTo>
                  <a:lnTo>
                    <a:pt x="168" y="12"/>
                  </a:lnTo>
                  <a:lnTo>
                    <a:pt x="199" y="12"/>
                  </a:lnTo>
                  <a:lnTo>
                    <a:pt x="230" y="13"/>
                  </a:lnTo>
                  <a:lnTo>
                    <a:pt x="230" y="13"/>
                  </a:lnTo>
                  <a:lnTo>
                    <a:pt x="300" y="14"/>
                  </a:lnTo>
                  <a:lnTo>
                    <a:pt x="300" y="14"/>
                  </a:lnTo>
                  <a:lnTo>
                    <a:pt x="303" y="14"/>
                  </a:lnTo>
                  <a:lnTo>
                    <a:pt x="304" y="13"/>
                  </a:lnTo>
                  <a:lnTo>
                    <a:pt x="306" y="11"/>
                  </a:lnTo>
                  <a:lnTo>
                    <a:pt x="306" y="9"/>
                  </a:lnTo>
                  <a:lnTo>
                    <a:pt x="306" y="6"/>
                  </a:lnTo>
                  <a:lnTo>
                    <a:pt x="304" y="4"/>
                  </a:lnTo>
                  <a:lnTo>
                    <a:pt x="303" y="3"/>
                  </a:lnTo>
                  <a:lnTo>
                    <a:pt x="300" y="2"/>
                  </a:lnTo>
                  <a:lnTo>
                    <a:pt x="300" y="2"/>
                  </a:lnTo>
                  <a:lnTo>
                    <a:pt x="237" y="1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8" y="0"/>
                  </a:lnTo>
                  <a:lnTo>
                    <a:pt x="143" y="1"/>
                  </a:lnTo>
                  <a:lnTo>
                    <a:pt x="129" y="4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00" y="13"/>
                  </a:lnTo>
                  <a:lnTo>
                    <a:pt x="87" y="18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31" y="4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2" y="76"/>
                  </a:lnTo>
                  <a:lnTo>
                    <a:pt x="4" y="77"/>
                  </a:lnTo>
                  <a:lnTo>
                    <a:pt x="6" y="78"/>
                  </a:lnTo>
                  <a:lnTo>
                    <a:pt x="8" y="77"/>
                  </a:lnTo>
                  <a:lnTo>
                    <a:pt x="8" y="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9" name="Freeform 217">
              <a:extLst>
                <a:ext uri="{FF2B5EF4-FFF2-40B4-BE49-F238E27FC236}">
                  <a16:creationId xmlns:a16="http://schemas.microsoft.com/office/drawing/2014/main" id="{6A41861F-6BCF-0646-4D4A-C802E392C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6" y="673"/>
              <a:ext cx="178" cy="204"/>
            </a:xfrm>
            <a:custGeom>
              <a:avLst/>
              <a:gdLst>
                <a:gd name="T0" fmla="*/ 349 w 356"/>
                <a:gd name="T1" fmla="*/ 364 h 409"/>
                <a:gd name="T2" fmla="*/ 353 w 356"/>
                <a:gd name="T3" fmla="*/ 288 h 409"/>
                <a:gd name="T4" fmla="*/ 356 w 356"/>
                <a:gd name="T5" fmla="*/ 233 h 409"/>
                <a:gd name="T6" fmla="*/ 350 w 356"/>
                <a:gd name="T7" fmla="*/ 181 h 409"/>
                <a:gd name="T8" fmla="*/ 339 w 356"/>
                <a:gd name="T9" fmla="*/ 151 h 409"/>
                <a:gd name="T10" fmla="*/ 320 w 356"/>
                <a:gd name="T11" fmla="*/ 125 h 409"/>
                <a:gd name="T12" fmla="*/ 270 w 356"/>
                <a:gd name="T13" fmla="*/ 84 h 409"/>
                <a:gd name="T14" fmla="*/ 209 w 356"/>
                <a:gd name="T15" fmla="*/ 43 h 409"/>
                <a:gd name="T16" fmla="*/ 179 w 356"/>
                <a:gd name="T17" fmla="*/ 27 h 409"/>
                <a:gd name="T18" fmla="*/ 129 w 356"/>
                <a:gd name="T19" fmla="*/ 8 h 409"/>
                <a:gd name="T20" fmla="*/ 77 w 356"/>
                <a:gd name="T21" fmla="*/ 0 h 409"/>
                <a:gd name="T22" fmla="*/ 48 w 356"/>
                <a:gd name="T23" fmla="*/ 1 h 409"/>
                <a:gd name="T24" fmla="*/ 31 w 356"/>
                <a:gd name="T25" fmla="*/ 5 h 409"/>
                <a:gd name="T26" fmla="*/ 8 w 356"/>
                <a:gd name="T27" fmla="*/ 19 h 409"/>
                <a:gd name="T28" fmla="*/ 4 w 356"/>
                <a:gd name="T29" fmla="*/ 25 h 409"/>
                <a:gd name="T30" fmla="*/ 0 w 356"/>
                <a:gd name="T31" fmla="*/ 37 h 409"/>
                <a:gd name="T32" fmla="*/ 5 w 356"/>
                <a:gd name="T33" fmla="*/ 48 h 409"/>
                <a:gd name="T34" fmla="*/ 12 w 356"/>
                <a:gd name="T35" fmla="*/ 53 h 409"/>
                <a:gd name="T36" fmla="*/ 38 w 356"/>
                <a:gd name="T37" fmla="*/ 66 h 409"/>
                <a:gd name="T38" fmla="*/ 43 w 356"/>
                <a:gd name="T39" fmla="*/ 66 h 409"/>
                <a:gd name="T40" fmla="*/ 45 w 356"/>
                <a:gd name="T41" fmla="*/ 59 h 409"/>
                <a:gd name="T42" fmla="*/ 41 w 356"/>
                <a:gd name="T43" fmla="*/ 53 h 409"/>
                <a:gd name="T44" fmla="*/ 27 w 356"/>
                <a:gd name="T45" fmla="*/ 47 h 409"/>
                <a:gd name="T46" fmla="*/ 14 w 356"/>
                <a:gd name="T47" fmla="*/ 40 h 409"/>
                <a:gd name="T48" fmla="*/ 13 w 356"/>
                <a:gd name="T49" fmla="*/ 34 h 409"/>
                <a:gd name="T50" fmla="*/ 22 w 356"/>
                <a:gd name="T51" fmla="*/ 24 h 409"/>
                <a:gd name="T52" fmla="*/ 34 w 356"/>
                <a:gd name="T53" fmla="*/ 18 h 409"/>
                <a:gd name="T54" fmla="*/ 58 w 356"/>
                <a:gd name="T55" fmla="*/ 12 h 409"/>
                <a:gd name="T56" fmla="*/ 88 w 356"/>
                <a:gd name="T57" fmla="*/ 13 h 409"/>
                <a:gd name="T58" fmla="*/ 136 w 356"/>
                <a:gd name="T59" fmla="*/ 23 h 409"/>
                <a:gd name="T60" fmla="*/ 181 w 356"/>
                <a:gd name="T61" fmla="*/ 41 h 409"/>
                <a:gd name="T62" fmla="*/ 208 w 356"/>
                <a:gd name="T63" fmla="*/ 57 h 409"/>
                <a:gd name="T64" fmla="*/ 264 w 356"/>
                <a:gd name="T65" fmla="*/ 94 h 409"/>
                <a:gd name="T66" fmla="*/ 309 w 356"/>
                <a:gd name="T67" fmla="*/ 132 h 409"/>
                <a:gd name="T68" fmla="*/ 328 w 356"/>
                <a:gd name="T69" fmla="*/ 156 h 409"/>
                <a:gd name="T70" fmla="*/ 339 w 356"/>
                <a:gd name="T71" fmla="*/ 184 h 409"/>
                <a:gd name="T72" fmla="*/ 344 w 356"/>
                <a:gd name="T73" fmla="*/ 231 h 409"/>
                <a:gd name="T74" fmla="*/ 341 w 356"/>
                <a:gd name="T75" fmla="*/ 285 h 409"/>
                <a:gd name="T76" fmla="*/ 337 w 356"/>
                <a:gd name="T77" fmla="*/ 363 h 409"/>
                <a:gd name="T78" fmla="*/ 337 w 356"/>
                <a:gd name="T79" fmla="*/ 406 h 409"/>
                <a:gd name="T80" fmla="*/ 342 w 356"/>
                <a:gd name="T81" fmla="*/ 409 h 409"/>
                <a:gd name="T82" fmla="*/ 348 w 356"/>
                <a:gd name="T83" fmla="*/ 406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6" h="409">
                  <a:moveTo>
                    <a:pt x="348" y="403"/>
                  </a:moveTo>
                  <a:lnTo>
                    <a:pt x="348" y="403"/>
                  </a:lnTo>
                  <a:lnTo>
                    <a:pt x="349" y="364"/>
                  </a:lnTo>
                  <a:lnTo>
                    <a:pt x="350" y="326"/>
                  </a:lnTo>
                  <a:lnTo>
                    <a:pt x="350" y="326"/>
                  </a:lnTo>
                  <a:lnTo>
                    <a:pt x="353" y="288"/>
                  </a:lnTo>
                  <a:lnTo>
                    <a:pt x="355" y="250"/>
                  </a:lnTo>
                  <a:lnTo>
                    <a:pt x="355" y="250"/>
                  </a:lnTo>
                  <a:lnTo>
                    <a:pt x="356" y="233"/>
                  </a:lnTo>
                  <a:lnTo>
                    <a:pt x="355" y="216"/>
                  </a:lnTo>
                  <a:lnTo>
                    <a:pt x="354" y="198"/>
                  </a:lnTo>
                  <a:lnTo>
                    <a:pt x="350" y="181"/>
                  </a:lnTo>
                  <a:lnTo>
                    <a:pt x="350" y="181"/>
                  </a:lnTo>
                  <a:lnTo>
                    <a:pt x="345" y="166"/>
                  </a:lnTo>
                  <a:lnTo>
                    <a:pt x="339" y="151"/>
                  </a:lnTo>
                  <a:lnTo>
                    <a:pt x="330" y="137"/>
                  </a:lnTo>
                  <a:lnTo>
                    <a:pt x="320" y="125"/>
                  </a:lnTo>
                  <a:lnTo>
                    <a:pt x="320" y="125"/>
                  </a:lnTo>
                  <a:lnTo>
                    <a:pt x="308" y="114"/>
                  </a:lnTo>
                  <a:lnTo>
                    <a:pt x="295" y="103"/>
                  </a:lnTo>
                  <a:lnTo>
                    <a:pt x="270" y="84"/>
                  </a:lnTo>
                  <a:lnTo>
                    <a:pt x="270" y="84"/>
                  </a:lnTo>
                  <a:lnTo>
                    <a:pt x="240" y="63"/>
                  </a:lnTo>
                  <a:lnTo>
                    <a:pt x="209" y="43"/>
                  </a:lnTo>
                  <a:lnTo>
                    <a:pt x="209" y="43"/>
                  </a:lnTo>
                  <a:lnTo>
                    <a:pt x="194" y="35"/>
                  </a:lnTo>
                  <a:lnTo>
                    <a:pt x="179" y="27"/>
                  </a:lnTo>
                  <a:lnTo>
                    <a:pt x="163" y="20"/>
                  </a:lnTo>
                  <a:lnTo>
                    <a:pt x="146" y="13"/>
                  </a:lnTo>
                  <a:lnTo>
                    <a:pt x="129" y="8"/>
                  </a:lnTo>
                  <a:lnTo>
                    <a:pt x="113" y="4"/>
                  </a:lnTo>
                  <a:lnTo>
                    <a:pt x="95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59" y="0"/>
                  </a:lnTo>
                  <a:lnTo>
                    <a:pt x="48" y="1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1" y="5"/>
                  </a:lnTo>
                  <a:lnTo>
                    <a:pt x="23" y="8"/>
                  </a:lnTo>
                  <a:lnTo>
                    <a:pt x="15" y="13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6" y="22"/>
                  </a:lnTo>
                  <a:lnTo>
                    <a:pt x="4" y="25"/>
                  </a:lnTo>
                  <a:lnTo>
                    <a:pt x="1" y="29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2" y="44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8" y="51"/>
                  </a:lnTo>
                  <a:lnTo>
                    <a:pt x="12" y="53"/>
                  </a:lnTo>
                  <a:lnTo>
                    <a:pt x="20" y="57"/>
                  </a:lnTo>
                  <a:lnTo>
                    <a:pt x="20" y="57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1" y="66"/>
                  </a:lnTo>
                  <a:lnTo>
                    <a:pt x="43" y="66"/>
                  </a:lnTo>
                  <a:lnTo>
                    <a:pt x="44" y="64"/>
                  </a:lnTo>
                  <a:lnTo>
                    <a:pt x="45" y="61"/>
                  </a:lnTo>
                  <a:lnTo>
                    <a:pt x="45" y="59"/>
                  </a:lnTo>
                  <a:lnTo>
                    <a:pt x="45" y="57"/>
                  </a:lnTo>
                  <a:lnTo>
                    <a:pt x="44" y="55"/>
                  </a:lnTo>
                  <a:lnTo>
                    <a:pt x="41" y="53"/>
                  </a:lnTo>
                  <a:lnTo>
                    <a:pt x="41" y="53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0" y="44"/>
                  </a:lnTo>
                  <a:lnTo>
                    <a:pt x="17" y="42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3" y="37"/>
                  </a:lnTo>
                  <a:lnTo>
                    <a:pt x="13" y="34"/>
                  </a:lnTo>
                  <a:lnTo>
                    <a:pt x="14" y="31"/>
                  </a:lnTo>
                  <a:lnTo>
                    <a:pt x="16" y="28"/>
                  </a:lnTo>
                  <a:lnTo>
                    <a:pt x="22" y="24"/>
                  </a:lnTo>
                  <a:lnTo>
                    <a:pt x="27" y="21"/>
                  </a:lnTo>
                  <a:lnTo>
                    <a:pt x="27" y="21"/>
                  </a:lnTo>
                  <a:lnTo>
                    <a:pt x="34" y="18"/>
                  </a:lnTo>
                  <a:lnTo>
                    <a:pt x="42" y="16"/>
                  </a:lnTo>
                  <a:lnTo>
                    <a:pt x="49" y="13"/>
                  </a:lnTo>
                  <a:lnTo>
                    <a:pt x="58" y="12"/>
                  </a:lnTo>
                  <a:lnTo>
                    <a:pt x="73" y="12"/>
                  </a:lnTo>
                  <a:lnTo>
                    <a:pt x="88" y="13"/>
                  </a:lnTo>
                  <a:lnTo>
                    <a:pt x="88" y="13"/>
                  </a:lnTo>
                  <a:lnTo>
                    <a:pt x="104" y="16"/>
                  </a:lnTo>
                  <a:lnTo>
                    <a:pt x="120" y="19"/>
                  </a:lnTo>
                  <a:lnTo>
                    <a:pt x="136" y="23"/>
                  </a:lnTo>
                  <a:lnTo>
                    <a:pt x="151" y="28"/>
                  </a:lnTo>
                  <a:lnTo>
                    <a:pt x="166" y="34"/>
                  </a:lnTo>
                  <a:lnTo>
                    <a:pt x="181" y="41"/>
                  </a:lnTo>
                  <a:lnTo>
                    <a:pt x="195" y="49"/>
                  </a:lnTo>
                  <a:lnTo>
                    <a:pt x="208" y="57"/>
                  </a:lnTo>
                  <a:lnTo>
                    <a:pt x="208" y="57"/>
                  </a:lnTo>
                  <a:lnTo>
                    <a:pt x="236" y="75"/>
                  </a:lnTo>
                  <a:lnTo>
                    <a:pt x="264" y="94"/>
                  </a:lnTo>
                  <a:lnTo>
                    <a:pt x="264" y="94"/>
                  </a:lnTo>
                  <a:lnTo>
                    <a:pt x="287" y="112"/>
                  </a:lnTo>
                  <a:lnTo>
                    <a:pt x="298" y="122"/>
                  </a:lnTo>
                  <a:lnTo>
                    <a:pt x="309" y="132"/>
                  </a:lnTo>
                  <a:lnTo>
                    <a:pt x="309" y="132"/>
                  </a:lnTo>
                  <a:lnTo>
                    <a:pt x="319" y="143"/>
                  </a:lnTo>
                  <a:lnTo>
                    <a:pt x="328" y="156"/>
                  </a:lnTo>
                  <a:lnTo>
                    <a:pt x="334" y="170"/>
                  </a:lnTo>
                  <a:lnTo>
                    <a:pt x="339" y="184"/>
                  </a:lnTo>
                  <a:lnTo>
                    <a:pt x="339" y="184"/>
                  </a:lnTo>
                  <a:lnTo>
                    <a:pt x="342" y="199"/>
                  </a:lnTo>
                  <a:lnTo>
                    <a:pt x="343" y="215"/>
                  </a:lnTo>
                  <a:lnTo>
                    <a:pt x="344" y="231"/>
                  </a:lnTo>
                  <a:lnTo>
                    <a:pt x="344" y="246"/>
                  </a:lnTo>
                  <a:lnTo>
                    <a:pt x="344" y="246"/>
                  </a:lnTo>
                  <a:lnTo>
                    <a:pt x="341" y="285"/>
                  </a:lnTo>
                  <a:lnTo>
                    <a:pt x="338" y="324"/>
                  </a:lnTo>
                  <a:lnTo>
                    <a:pt x="338" y="324"/>
                  </a:lnTo>
                  <a:lnTo>
                    <a:pt x="337" y="363"/>
                  </a:lnTo>
                  <a:lnTo>
                    <a:pt x="336" y="403"/>
                  </a:lnTo>
                  <a:lnTo>
                    <a:pt x="336" y="403"/>
                  </a:lnTo>
                  <a:lnTo>
                    <a:pt x="337" y="406"/>
                  </a:lnTo>
                  <a:lnTo>
                    <a:pt x="338" y="407"/>
                  </a:lnTo>
                  <a:lnTo>
                    <a:pt x="340" y="408"/>
                  </a:lnTo>
                  <a:lnTo>
                    <a:pt x="342" y="409"/>
                  </a:lnTo>
                  <a:lnTo>
                    <a:pt x="344" y="408"/>
                  </a:lnTo>
                  <a:lnTo>
                    <a:pt x="346" y="407"/>
                  </a:lnTo>
                  <a:lnTo>
                    <a:pt x="348" y="406"/>
                  </a:lnTo>
                  <a:lnTo>
                    <a:pt x="348" y="403"/>
                  </a:lnTo>
                  <a:lnTo>
                    <a:pt x="348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0" name="Freeform 218">
              <a:extLst>
                <a:ext uri="{FF2B5EF4-FFF2-40B4-BE49-F238E27FC236}">
                  <a16:creationId xmlns:a16="http://schemas.microsoft.com/office/drawing/2014/main" id="{E06F7211-A125-2D01-41CC-CDE9E52C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3" y="710"/>
              <a:ext cx="123" cy="41"/>
            </a:xfrm>
            <a:custGeom>
              <a:avLst/>
              <a:gdLst>
                <a:gd name="T0" fmla="*/ 244 w 246"/>
                <a:gd name="T1" fmla="*/ 48 h 82"/>
                <a:gd name="T2" fmla="*/ 219 w 246"/>
                <a:gd name="T3" fmla="*/ 28 h 82"/>
                <a:gd name="T4" fmla="*/ 191 w 246"/>
                <a:gd name="T5" fmla="*/ 14 h 82"/>
                <a:gd name="T6" fmla="*/ 175 w 246"/>
                <a:gd name="T7" fmla="*/ 9 h 82"/>
                <a:gd name="T8" fmla="*/ 144 w 246"/>
                <a:gd name="T9" fmla="*/ 3 h 82"/>
                <a:gd name="T10" fmla="*/ 127 w 246"/>
                <a:gd name="T11" fmla="*/ 1 h 82"/>
                <a:gd name="T12" fmla="*/ 96 w 246"/>
                <a:gd name="T13" fmla="*/ 0 h 82"/>
                <a:gd name="T14" fmla="*/ 63 w 246"/>
                <a:gd name="T15" fmla="*/ 4 h 82"/>
                <a:gd name="T16" fmla="*/ 50 w 246"/>
                <a:gd name="T17" fmla="*/ 7 h 82"/>
                <a:gd name="T18" fmla="*/ 29 w 246"/>
                <a:gd name="T19" fmla="*/ 14 h 82"/>
                <a:gd name="T20" fmla="*/ 16 w 246"/>
                <a:gd name="T21" fmla="*/ 22 h 82"/>
                <a:gd name="T22" fmla="*/ 11 w 246"/>
                <a:gd name="T23" fmla="*/ 27 h 82"/>
                <a:gd name="T24" fmla="*/ 3 w 246"/>
                <a:gd name="T25" fmla="*/ 40 h 82"/>
                <a:gd name="T26" fmla="*/ 0 w 246"/>
                <a:gd name="T27" fmla="*/ 54 h 82"/>
                <a:gd name="T28" fmla="*/ 2 w 246"/>
                <a:gd name="T29" fmla="*/ 68 h 82"/>
                <a:gd name="T30" fmla="*/ 9 w 246"/>
                <a:gd name="T31" fmla="*/ 80 h 82"/>
                <a:gd name="T32" fmla="*/ 11 w 246"/>
                <a:gd name="T33" fmla="*/ 82 h 82"/>
                <a:gd name="T34" fmla="*/ 15 w 246"/>
                <a:gd name="T35" fmla="*/ 81 h 82"/>
                <a:gd name="T36" fmla="*/ 18 w 246"/>
                <a:gd name="T37" fmla="*/ 78 h 82"/>
                <a:gd name="T38" fmla="*/ 19 w 246"/>
                <a:gd name="T39" fmla="*/ 74 h 82"/>
                <a:gd name="T40" fmla="*/ 17 w 246"/>
                <a:gd name="T41" fmla="*/ 72 h 82"/>
                <a:gd name="T42" fmla="*/ 12 w 246"/>
                <a:gd name="T43" fmla="*/ 62 h 82"/>
                <a:gd name="T44" fmla="*/ 12 w 246"/>
                <a:gd name="T45" fmla="*/ 52 h 82"/>
                <a:gd name="T46" fmla="*/ 16 w 246"/>
                <a:gd name="T47" fmla="*/ 42 h 82"/>
                <a:gd name="T48" fmla="*/ 23 w 246"/>
                <a:gd name="T49" fmla="*/ 32 h 82"/>
                <a:gd name="T50" fmla="*/ 29 w 246"/>
                <a:gd name="T51" fmla="*/ 28 h 82"/>
                <a:gd name="T52" fmla="*/ 46 w 246"/>
                <a:gd name="T53" fmla="*/ 20 h 82"/>
                <a:gd name="T54" fmla="*/ 70 w 246"/>
                <a:gd name="T55" fmla="*/ 15 h 82"/>
                <a:gd name="T56" fmla="*/ 85 w 246"/>
                <a:gd name="T57" fmla="*/ 13 h 82"/>
                <a:gd name="T58" fmla="*/ 112 w 246"/>
                <a:gd name="T59" fmla="*/ 12 h 82"/>
                <a:gd name="T60" fmla="*/ 141 w 246"/>
                <a:gd name="T61" fmla="*/ 14 h 82"/>
                <a:gd name="T62" fmla="*/ 168 w 246"/>
                <a:gd name="T63" fmla="*/ 20 h 82"/>
                <a:gd name="T64" fmla="*/ 181 w 246"/>
                <a:gd name="T65" fmla="*/ 24 h 82"/>
                <a:gd name="T66" fmla="*/ 210 w 246"/>
                <a:gd name="T67" fmla="*/ 38 h 82"/>
                <a:gd name="T68" fmla="*/ 229 w 246"/>
                <a:gd name="T69" fmla="*/ 51 h 82"/>
                <a:gd name="T70" fmla="*/ 236 w 246"/>
                <a:gd name="T71" fmla="*/ 56 h 82"/>
                <a:gd name="T72" fmla="*/ 240 w 246"/>
                <a:gd name="T73" fmla="*/ 58 h 82"/>
                <a:gd name="T74" fmla="*/ 244 w 246"/>
                <a:gd name="T75" fmla="*/ 56 h 82"/>
                <a:gd name="T76" fmla="*/ 246 w 246"/>
                <a:gd name="T77" fmla="*/ 52 h 82"/>
                <a:gd name="T78" fmla="*/ 244 w 246"/>
                <a:gd name="T79" fmla="*/ 4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6" h="82">
                  <a:moveTo>
                    <a:pt x="244" y="48"/>
                  </a:moveTo>
                  <a:lnTo>
                    <a:pt x="244" y="48"/>
                  </a:lnTo>
                  <a:lnTo>
                    <a:pt x="232" y="37"/>
                  </a:lnTo>
                  <a:lnTo>
                    <a:pt x="219" y="28"/>
                  </a:lnTo>
                  <a:lnTo>
                    <a:pt x="205" y="21"/>
                  </a:lnTo>
                  <a:lnTo>
                    <a:pt x="191" y="14"/>
                  </a:lnTo>
                  <a:lnTo>
                    <a:pt x="191" y="14"/>
                  </a:lnTo>
                  <a:lnTo>
                    <a:pt x="175" y="9"/>
                  </a:lnTo>
                  <a:lnTo>
                    <a:pt x="160" y="5"/>
                  </a:lnTo>
                  <a:lnTo>
                    <a:pt x="144" y="3"/>
                  </a:lnTo>
                  <a:lnTo>
                    <a:pt x="127" y="1"/>
                  </a:lnTo>
                  <a:lnTo>
                    <a:pt x="127" y="1"/>
                  </a:lnTo>
                  <a:lnTo>
                    <a:pt x="112" y="0"/>
                  </a:lnTo>
                  <a:lnTo>
                    <a:pt x="96" y="0"/>
                  </a:lnTo>
                  <a:lnTo>
                    <a:pt x="79" y="2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50" y="7"/>
                  </a:lnTo>
                  <a:lnTo>
                    <a:pt x="36" y="11"/>
                  </a:lnTo>
                  <a:lnTo>
                    <a:pt x="29" y="14"/>
                  </a:lnTo>
                  <a:lnTo>
                    <a:pt x="22" y="18"/>
                  </a:lnTo>
                  <a:lnTo>
                    <a:pt x="16" y="22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7" y="33"/>
                  </a:lnTo>
                  <a:lnTo>
                    <a:pt x="3" y="40"/>
                  </a:lnTo>
                  <a:lnTo>
                    <a:pt x="1" y="47"/>
                  </a:lnTo>
                  <a:lnTo>
                    <a:pt x="0" y="54"/>
                  </a:lnTo>
                  <a:lnTo>
                    <a:pt x="0" y="61"/>
                  </a:lnTo>
                  <a:lnTo>
                    <a:pt x="2" y="68"/>
                  </a:lnTo>
                  <a:lnTo>
                    <a:pt x="4" y="74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11" y="82"/>
                  </a:lnTo>
                  <a:lnTo>
                    <a:pt x="13" y="82"/>
                  </a:lnTo>
                  <a:lnTo>
                    <a:pt x="15" y="81"/>
                  </a:lnTo>
                  <a:lnTo>
                    <a:pt x="17" y="80"/>
                  </a:lnTo>
                  <a:lnTo>
                    <a:pt x="18" y="78"/>
                  </a:lnTo>
                  <a:lnTo>
                    <a:pt x="19" y="76"/>
                  </a:lnTo>
                  <a:lnTo>
                    <a:pt x="19" y="74"/>
                  </a:lnTo>
                  <a:lnTo>
                    <a:pt x="17" y="72"/>
                  </a:lnTo>
                  <a:lnTo>
                    <a:pt x="17" y="72"/>
                  </a:lnTo>
                  <a:lnTo>
                    <a:pt x="14" y="67"/>
                  </a:lnTo>
                  <a:lnTo>
                    <a:pt x="12" y="62"/>
                  </a:lnTo>
                  <a:lnTo>
                    <a:pt x="12" y="57"/>
                  </a:lnTo>
                  <a:lnTo>
                    <a:pt x="12" y="52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9" y="37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9" y="28"/>
                  </a:lnTo>
                  <a:lnTo>
                    <a:pt x="34" y="25"/>
                  </a:lnTo>
                  <a:lnTo>
                    <a:pt x="46" y="20"/>
                  </a:lnTo>
                  <a:lnTo>
                    <a:pt x="58" y="17"/>
                  </a:lnTo>
                  <a:lnTo>
                    <a:pt x="70" y="15"/>
                  </a:lnTo>
                  <a:lnTo>
                    <a:pt x="70" y="15"/>
                  </a:lnTo>
                  <a:lnTo>
                    <a:pt x="85" y="13"/>
                  </a:lnTo>
                  <a:lnTo>
                    <a:pt x="98" y="12"/>
                  </a:lnTo>
                  <a:lnTo>
                    <a:pt x="112" y="12"/>
                  </a:lnTo>
                  <a:lnTo>
                    <a:pt x="126" y="13"/>
                  </a:lnTo>
                  <a:lnTo>
                    <a:pt x="141" y="14"/>
                  </a:lnTo>
                  <a:lnTo>
                    <a:pt x="154" y="17"/>
                  </a:lnTo>
                  <a:lnTo>
                    <a:pt x="168" y="20"/>
                  </a:lnTo>
                  <a:lnTo>
                    <a:pt x="181" y="24"/>
                  </a:lnTo>
                  <a:lnTo>
                    <a:pt x="181" y="24"/>
                  </a:lnTo>
                  <a:lnTo>
                    <a:pt x="196" y="30"/>
                  </a:lnTo>
                  <a:lnTo>
                    <a:pt x="210" y="38"/>
                  </a:lnTo>
                  <a:lnTo>
                    <a:pt x="223" y="46"/>
                  </a:lnTo>
                  <a:lnTo>
                    <a:pt x="229" y="51"/>
                  </a:lnTo>
                  <a:lnTo>
                    <a:pt x="236" y="56"/>
                  </a:lnTo>
                  <a:lnTo>
                    <a:pt x="236" y="56"/>
                  </a:lnTo>
                  <a:lnTo>
                    <a:pt x="238" y="57"/>
                  </a:lnTo>
                  <a:lnTo>
                    <a:pt x="240" y="58"/>
                  </a:lnTo>
                  <a:lnTo>
                    <a:pt x="242" y="57"/>
                  </a:lnTo>
                  <a:lnTo>
                    <a:pt x="244" y="56"/>
                  </a:lnTo>
                  <a:lnTo>
                    <a:pt x="245" y="54"/>
                  </a:lnTo>
                  <a:lnTo>
                    <a:pt x="246" y="52"/>
                  </a:lnTo>
                  <a:lnTo>
                    <a:pt x="246" y="50"/>
                  </a:lnTo>
                  <a:lnTo>
                    <a:pt x="244" y="48"/>
                  </a:lnTo>
                  <a:lnTo>
                    <a:pt x="244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1" name="Freeform 219">
              <a:extLst>
                <a:ext uri="{FF2B5EF4-FFF2-40B4-BE49-F238E27FC236}">
                  <a16:creationId xmlns:a16="http://schemas.microsoft.com/office/drawing/2014/main" id="{14B1FCC1-E8C9-7C76-4A5F-F6257B8DD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4" y="754"/>
              <a:ext cx="125" cy="34"/>
            </a:xfrm>
            <a:custGeom>
              <a:avLst/>
              <a:gdLst>
                <a:gd name="T0" fmla="*/ 247 w 249"/>
                <a:gd name="T1" fmla="*/ 45 h 67"/>
                <a:gd name="T2" fmla="*/ 224 w 249"/>
                <a:gd name="T3" fmla="*/ 27 h 67"/>
                <a:gd name="T4" fmla="*/ 196 w 249"/>
                <a:gd name="T5" fmla="*/ 16 h 67"/>
                <a:gd name="T6" fmla="*/ 167 w 249"/>
                <a:gd name="T7" fmla="*/ 9 h 67"/>
                <a:gd name="T8" fmla="*/ 138 w 249"/>
                <a:gd name="T9" fmla="*/ 4 h 67"/>
                <a:gd name="T10" fmla="*/ 70 w 249"/>
                <a:gd name="T11" fmla="*/ 0 h 67"/>
                <a:gd name="T12" fmla="*/ 54 w 249"/>
                <a:gd name="T13" fmla="*/ 0 h 67"/>
                <a:gd name="T14" fmla="*/ 32 w 249"/>
                <a:gd name="T15" fmla="*/ 3 h 67"/>
                <a:gd name="T16" fmla="*/ 19 w 249"/>
                <a:gd name="T17" fmla="*/ 9 h 67"/>
                <a:gd name="T18" fmla="*/ 13 w 249"/>
                <a:gd name="T19" fmla="*/ 13 h 67"/>
                <a:gd name="T20" fmla="*/ 5 w 249"/>
                <a:gd name="T21" fmla="*/ 24 h 67"/>
                <a:gd name="T22" fmla="*/ 1 w 249"/>
                <a:gd name="T23" fmla="*/ 37 h 67"/>
                <a:gd name="T24" fmla="*/ 0 w 249"/>
                <a:gd name="T25" fmla="*/ 51 h 67"/>
                <a:gd name="T26" fmla="*/ 4 w 249"/>
                <a:gd name="T27" fmla="*/ 64 h 67"/>
                <a:gd name="T28" fmla="*/ 6 w 249"/>
                <a:gd name="T29" fmla="*/ 66 h 67"/>
                <a:gd name="T30" fmla="*/ 10 w 249"/>
                <a:gd name="T31" fmla="*/ 67 h 67"/>
                <a:gd name="T32" fmla="*/ 14 w 249"/>
                <a:gd name="T33" fmla="*/ 64 h 67"/>
                <a:gd name="T34" fmla="*/ 16 w 249"/>
                <a:gd name="T35" fmla="*/ 60 h 67"/>
                <a:gd name="T36" fmla="*/ 16 w 249"/>
                <a:gd name="T37" fmla="*/ 58 h 67"/>
                <a:gd name="T38" fmla="*/ 12 w 249"/>
                <a:gd name="T39" fmla="*/ 48 h 67"/>
                <a:gd name="T40" fmla="*/ 13 w 249"/>
                <a:gd name="T41" fmla="*/ 38 h 67"/>
                <a:gd name="T42" fmla="*/ 17 w 249"/>
                <a:gd name="T43" fmla="*/ 29 h 67"/>
                <a:gd name="T44" fmla="*/ 23 w 249"/>
                <a:gd name="T45" fmla="*/ 21 h 67"/>
                <a:gd name="T46" fmla="*/ 28 w 249"/>
                <a:gd name="T47" fmla="*/ 18 h 67"/>
                <a:gd name="T48" fmla="*/ 39 w 249"/>
                <a:gd name="T49" fmla="*/ 14 h 67"/>
                <a:gd name="T50" fmla="*/ 45 w 249"/>
                <a:gd name="T51" fmla="*/ 13 h 67"/>
                <a:gd name="T52" fmla="*/ 75 w 249"/>
                <a:gd name="T53" fmla="*/ 12 h 67"/>
                <a:gd name="T54" fmla="*/ 103 w 249"/>
                <a:gd name="T55" fmla="*/ 13 h 67"/>
                <a:gd name="T56" fmla="*/ 161 w 249"/>
                <a:gd name="T57" fmla="*/ 20 h 67"/>
                <a:gd name="T58" fmla="*/ 189 w 249"/>
                <a:gd name="T59" fmla="*/ 26 h 67"/>
                <a:gd name="T60" fmla="*/ 203 w 249"/>
                <a:gd name="T61" fmla="*/ 31 h 67"/>
                <a:gd name="T62" fmla="*/ 228 w 249"/>
                <a:gd name="T63" fmla="*/ 44 h 67"/>
                <a:gd name="T64" fmla="*/ 239 w 249"/>
                <a:gd name="T65" fmla="*/ 53 h 67"/>
                <a:gd name="T66" fmla="*/ 241 w 249"/>
                <a:gd name="T67" fmla="*/ 55 h 67"/>
                <a:gd name="T68" fmla="*/ 245 w 249"/>
                <a:gd name="T69" fmla="*/ 54 h 67"/>
                <a:gd name="T70" fmla="*/ 248 w 249"/>
                <a:gd name="T71" fmla="*/ 51 h 67"/>
                <a:gd name="T72" fmla="*/ 248 w 249"/>
                <a:gd name="T73" fmla="*/ 47 h 67"/>
                <a:gd name="T74" fmla="*/ 247 w 249"/>
                <a:gd name="T75" fmla="*/ 45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9" h="67">
                  <a:moveTo>
                    <a:pt x="247" y="45"/>
                  </a:moveTo>
                  <a:lnTo>
                    <a:pt x="247" y="45"/>
                  </a:lnTo>
                  <a:lnTo>
                    <a:pt x="236" y="34"/>
                  </a:lnTo>
                  <a:lnTo>
                    <a:pt x="224" y="27"/>
                  </a:lnTo>
                  <a:lnTo>
                    <a:pt x="210" y="20"/>
                  </a:lnTo>
                  <a:lnTo>
                    <a:pt x="196" y="16"/>
                  </a:lnTo>
                  <a:lnTo>
                    <a:pt x="182" y="12"/>
                  </a:lnTo>
                  <a:lnTo>
                    <a:pt x="167" y="9"/>
                  </a:lnTo>
                  <a:lnTo>
                    <a:pt x="138" y="4"/>
                  </a:lnTo>
                  <a:lnTo>
                    <a:pt x="138" y="4"/>
                  </a:lnTo>
                  <a:lnTo>
                    <a:pt x="104" y="1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40" y="1"/>
                  </a:lnTo>
                  <a:lnTo>
                    <a:pt x="32" y="3"/>
                  </a:lnTo>
                  <a:lnTo>
                    <a:pt x="26" y="5"/>
                  </a:lnTo>
                  <a:lnTo>
                    <a:pt x="19" y="9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5" y="24"/>
                  </a:lnTo>
                  <a:lnTo>
                    <a:pt x="2" y="30"/>
                  </a:lnTo>
                  <a:lnTo>
                    <a:pt x="1" y="37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2" y="57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6" y="66"/>
                  </a:lnTo>
                  <a:lnTo>
                    <a:pt x="8" y="67"/>
                  </a:lnTo>
                  <a:lnTo>
                    <a:pt x="10" y="67"/>
                  </a:lnTo>
                  <a:lnTo>
                    <a:pt x="12" y="66"/>
                  </a:lnTo>
                  <a:lnTo>
                    <a:pt x="14" y="64"/>
                  </a:lnTo>
                  <a:lnTo>
                    <a:pt x="16" y="62"/>
                  </a:lnTo>
                  <a:lnTo>
                    <a:pt x="16" y="60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3" y="53"/>
                  </a:lnTo>
                  <a:lnTo>
                    <a:pt x="12" y="48"/>
                  </a:lnTo>
                  <a:lnTo>
                    <a:pt x="12" y="43"/>
                  </a:lnTo>
                  <a:lnTo>
                    <a:pt x="13" y="38"/>
                  </a:lnTo>
                  <a:lnTo>
                    <a:pt x="14" y="33"/>
                  </a:lnTo>
                  <a:lnTo>
                    <a:pt x="17" y="29"/>
                  </a:lnTo>
                  <a:lnTo>
                    <a:pt x="20" y="25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8" y="18"/>
                  </a:lnTo>
                  <a:lnTo>
                    <a:pt x="33" y="15"/>
                  </a:lnTo>
                  <a:lnTo>
                    <a:pt x="39" y="14"/>
                  </a:lnTo>
                  <a:lnTo>
                    <a:pt x="45" y="13"/>
                  </a:lnTo>
                  <a:lnTo>
                    <a:pt x="45" y="13"/>
                  </a:lnTo>
                  <a:lnTo>
                    <a:pt x="59" y="12"/>
                  </a:lnTo>
                  <a:lnTo>
                    <a:pt x="75" y="12"/>
                  </a:lnTo>
                  <a:lnTo>
                    <a:pt x="75" y="12"/>
                  </a:lnTo>
                  <a:lnTo>
                    <a:pt x="103" y="13"/>
                  </a:lnTo>
                  <a:lnTo>
                    <a:pt x="133" y="15"/>
                  </a:lnTo>
                  <a:lnTo>
                    <a:pt x="161" y="20"/>
                  </a:lnTo>
                  <a:lnTo>
                    <a:pt x="176" y="23"/>
                  </a:lnTo>
                  <a:lnTo>
                    <a:pt x="189" y="26"/>
                  </a:lnTo>
                  <a:lnTo>
                    <a:pt x="189" y="26"/>
                  </a:lnTo>
                  <a:lnTo>
                    <a:pt x="203" y="31"/>
                  </a:lnTo>
                  <a:lnTo>
                    <a:pt x="215" y="36"/>
                  </a:lnTo>
                  <a:lnTo>
                    <a:pt x="228" y="44"/>
                  </a:lnTo>
                  <a:lnTo>
                    <a:pt x="233" y="49"/>
                  </a:lnTo>
                  <a:lnTo>
                    <a:pt x="239" y="53"/>
                  </a:lnTo>
                  <a:lnTo>
                    <a:pt x="239" y="53"/>
                  </a:lnTo>
                  <a:lnTo>
                    <a:pt x="241" y="55"/>
                  </a:lnTo>
                  <a:lnTo>
                    <a:pt x="243" y="55"/>
                  </a:lnTo>
                  <a:lnTo>
                    <a:pt x="245" y="54"/>
                  </a:lnTo>
                  <a:lnTo>
                    <a:pt x="247" y="53"/>
                  </a:lnTo>
                  <a:lnTo>
                    <a:pt x="248" y="51"/>
                  </a:lnTo>
                  <a:lnTo>
                    <a:pt x="249" y="49"/>
                  </a:lnTo>
                  <a:lnTo>
                    <a:pt x="248" y="47"/>
                  </a:lnTo>
                  <a:lnTo>
                    <a:pt x="247" y="45"/>
                  </a:lnTo>
                  <a:lnTo>
                    <a:pt x="247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2" name="Freeform 220">
              <a:extLst>
                <a:ext uri="{FF2B5EF4-FFF2-40B4-BE49-F238E27FC236}">
                  <a16:creationId xmlns:a16="http://schemas.microsoft.com/office/drawing/2014/main" id="{68DCD6DC-3A1A-2A40-7B90-B9D99EF6B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0" y="795"/>
              <a:ext cx="121" cy="180"/>
            </a:xfrm>
            <a:custGeom>
              <a:avLst/>
              <a:gdLst>
                <a:gd name="T0" fmla="*/ 186 w 243"/>
                <a:gd name="T1" fmla="*/ 30 h 361"/>
                <a:gd name="T2" fmla="*/ 155 w 243"/>
                <a:gd name="T3" fmla="*/ 19 h 361"/>
                <a:gd name="T4" fmla="*/ 123 w 243"/>
                <a:gd name="T5" fmla="*/ 11 h 361"/>
                <a:gd name="T6" fmla="*/ 92 w 243"/>
                <a:gd name="T7" fmla="*/ 4 h 361"/>
                <a:gd name="T8" fmla="*/ 60 w 243"/>
                <a:gd name="T9" fmla="*/ 1 h 361"/>
                <a:gd name="T10" fmla="*/ 47 w 243"/>
                <a:gd name="T11" fmla="*/ 0 h 361"/>
                <a:gd name="T12" fmla="*/ 28 w 243"/>
                <a:gd name="T13" fmla="*/ 0 h 361"/>
                <a:gd name="T14" fmla="*/ 15 w 243"/>
                <a:gd name="T15" fmla="*/ 4 h 361"/>
                <a:gd name="T16" fmla="*/ 10 w 243"/>
                <a:gd name="T17" fmla="*/ 7 h 361"/>
                <a:gd name="T18" fmla="*/ 2 w 243"/>
                <a:gd name="T19" fmla="*/ 19 h 361"/>
                <a:gd name="T20" fmla="*/ 0 w 243"/>
                <a:gd name="T21" fmla="*/ 31 h 361"/>
                <a:gd name="T22" fmla="*/ 5 w 243"/>
                <a:gd name="T23" fmla="*/ 43 h 361"/>
                <a:gd name="T24" fmla="*/ 13 w 243"/>
                <a:gd name="T25" fmla="*/ 53 h 361"/>
                <a:gd name="T26" fmla="*/ 19 w 243"/>
                <a:gd name="T27" fmla="*/ 58 h 361"/>
                <a:gd name="T28" fmla="*/ 40 w 243"/>
                <a:gd name="T29" fmla="*/ 69 h 361"/>
                <a:gd name="T30" fmla="*/ 68 w 243"/>
                <a:gd name="T31" fmla="*/ 79 h 361"/>
                <a:gd name="T32" fmla="*/ 76 w 243"/>
                <a:gd name="T33" fmla="*/ 82 h 361"/>
                <a:gd name="T34" fmla="*/ 89 w 243"/>
                <a:gd name="T35" fmla="*/ 90 h 361"/>
                <a:gd name="T36" fmla="*/ 105 w 243"/>
                <a:gd name="T37" fmla="*/ 106 h 361"/>
                <a:gd name="T38" fmla="*/ 115 w 243"/>
                <a:gd name="T39" fmla="*/ 118 h 361"/>
                <a:gd name="T40" fmla="*/ 132 w 243"/>
                <a:gd name="T41" fmla="*/ 144 h 361"/>
                <a:gd name="T42" fmla="*/ 147 w 243"/>
                <a:gd name="T43" fmla="*/ 172 h 361"/>
                <a:gd name="T44" fmla="*/ 175 w 243"/>
                <a:gd name="T45" fmla="*/ 232 h 361"/>
                <a:gd name="T46" fmla="*/ 190 w 243"/>
                <a:gd name="T47" fmla="*/ 267 h 361"/>
                <a:gd name="T48" fmla="*/ 203 w 243"/>
                <a:gd name="T49" fmla="*/ 302 h 361"/>
                <a:gd name="T50" fmla="*/ 215 w 243"/>
                <a:gd name="T51" fmla="*/ 331 h 361"/>
                <a:gd name="T52" fmla="*/ 227 w 243"/>
                <a:gd name="T53" fmla="*/ 352 h 361"/>
                <a:gd name="T54" fmla="*/ 233 w 243"/>
                <a:gd name="T55" fmla="*/ 359 h 361"/>
                <a:gd name="T56" fmla="*/ 238 w 243"/>
                <a:gd name="T57" fmla="*/ 361 h 361"/>
                <a:gd name="T58" fmla="*/ 242 w 243"/>
                <a:gd name="T59" fmla="*/ 359 h 361"/>
                <a:gd name="T60" fmla="*/ 243 w 243"/>
                <a:gd name="T61" fmla="*/ 355 h 361"/>
                <a:gd name="T62" fmla="*/ 242 w 243"/>
                <a:gd name="T63" fmla="*/ 350 h 361"/>
                <a:gd name="T64" fmla="*/ 234 w 243"/>
                <a:gd name="T65" fmla="*/ 339 h 361"/>
                <a:gd name="T66" fmla="*/ 221 w 243"/>
                <a:gd name="T67" fmla="*/ 315 h 361"/>
                <a:gd name="T68" fmla="*/ 216 w 243"/>
                <a:gd name="T69" fmla="*/ 302 h 361"/>
                <a:gd name="T70" fmla="*/ 194 w 243"/>
                <a:gd name="T71" fmla="*/ 244 h 361"/>
                <a:gd name="T72" fmla="*/ 182 w 243"/>
                <a:gd name="T73" fmla="*/ 216 h 361"/>
                <a:gd name="T74" fmla="*/ 155 w 243"/>
                <a:gd name="T75" fmla="*/ 161 h 361"/>
                <a:gd name="T76" fmla="*/ 140 w 243"/>
                <a:gd name="T77" fmla="*/ 134 h 361"/>
                <a:gd name="T78" fmla="*/ 124 w 243"/>
                <a:gd name="T79" fmla="*/ 109 h 361"/>
                <a:gd name="T80" fmla="*/ 105 w 243"/>
                <a:gd name="T81" fmla="*/ 87 h 361"/>
                <a:gd name="T82" fmla="*/ 94 w 243"/>
                <a:gd name="T83" fmla="*/ 78 h 361"/>
                <a:gd name="T84" fmla="*/ 82 w 243"/>
                <a:gd name="T85" fmla="*/ 71 h 361"/>
                <a:gd name="T86" fmla="*/ 68 w 243"/>
                <a:gd name="T87" fmla="*/ 66 h 361"/>
                <a:gd name="T88" fmla="*/ 55 w 243"/>
                <a:gd name="T89" fmla="*/ 61 h 361"/>
                <a:gd name="T90" fmla="*/ 28 w 243"/>
                <a:gd name="T91" fmla="*/ 48 h 361"/>
                <a:gd name="T92" fmla="*/ 22 w 243"/>
                <a:gd name="T93" fmla="*/ 45 h 361"/>
                <a:gd name="T94" fmla="*/ 14 w 243"/>
                <a:gd name="T95" fmla="*/ 35 h 361"/>
                <a:gd name="T96" fmla="*/ 12 w 243"/>
                <a:gd name="T97" fmla="*/ 29 h 361"/>
                <a:gd name="T98" fmla="*/ 13 w 243"/>
                <a:gd name="T99" fmla="*/ 23 h 361"/>
                <a:gd name="T100" fmla="*/ 20 w 243"/>
                <a:gd name="T101" fmla="*/ 16 h 361"/>
                <a:gd name="T102" fmla="*/ 32 w 243"/>
                <a:gd name="T103" fmla="*/ 13 h 361"/>
                <a:gd name="T104" fmla="*/ 49 w 243"/>
                <a:gd name="T105" fmla="*/ 13 h 361"/>
                <a:gd name="T106" fmla="*/ 65 w 243"/>
                <a:gd name="T107" fmla="*/ 14 h 361"/>
                <a:gd name="T108" fmla="*/ 100 w 243"/>
                <a:gd name="T109" fmla="*/ 18 h 361"/>
                <a:gd name="T110" fmla="*/ 134 w 243"/>
                <a:gd name="T111" fmla="*/ 26 h 361"/>
                <a:gd name="T112" fmla="*/ 166 w 243"/>
                <a:gd name="T113" fmla="*/ 36 h 361"/>
                <a:gd name="T114" fmla="*/ 183 w 243"/>
                <a:gd name="T115" fmla="*/ 42 h 361"/>
                <a:gd name="T116" fmla="*/ 187 w 243"/>
                <a:gd name="T117" fmla="*/ 42 h 361"/>
                <a:gd name="T118" fmla="*/ 190 w 243"/>
                <a:gd name="T119" fmla="*/ 38 h 361"/>
                <a:gd name="T120" fmla="*/ 189 w 243"/>
                <a:gd name="T121" fmla="*/ 34 h 361"/>
                <a:gd name="T122" fmla="*/ 186 w 243"/>
                <a:gd name="T123" fmla="*/ 3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" h="361">
                  <a:moveTo>
                    <a:pt x="186" y="30"/>
                  </a:moveTo>
                  <a:lnTo>
                    <a:pt x="186" y="30"/>
                  </a:lnTo>
                  <a:lnTo>
                    <a:pt x="170" y="25"/>
                  </a:lnTo>
                  <a:lnTo>
                    <a:pt x="155" y="19"/>
                  </a:lnTo>
                  <a:lnTo>
                    <a:pt x="140" y="15"/>
                  </a:lnTo>
                  <a:lnTo>
                    <a:pt x="123" y="11"/>
                  </a:lnTo>
                  <a:lnTo>
                    <a:pt x="108" y="7"/>
                  </a:lnTo>
                  <a:lnTo>
                    <a:pt x="92" y="4"/>
                  </a:lnTo>
                  <a:lnTo>
                    <a:pt x="76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47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5" y="4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5" y="13"/>
                  </a:lnTo>
                  <a:lnTo>
                    <a:pt x="2" y="19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2" y="37"/>
                  </a:lnTo>
                  <a:lnTo>
                    <a:pt x="5" y="43"/>
                  </a:lnTo>
                  <a:lnTo>
                    <a:pt x="8" y="48"/>
                  </a:lnTo>
                  <a:lnTo>
                    <a:pt x="13" y="53"/>
                  </a:lnTo>
                  <a:lnTo>
                    <a:pt x="13" y="53"/>
                  </a:lnTo>
                  <a:lnTo>
                    <a:pt x="19" y="58"/>
                  </a:lnTo>
                  <a:lnTo>
                    <a:pt x="26" y="62"/>
                  </a:lnTo>
                  <a:lnTo>
                    <a:pt x="40" y="69"/>
                  </a:lnTo>
                  <a:lnTo>
                    <a:pt x="54" y="74"/>
                  </a:lnTo>
                  <a:lnTo>
                    <a:pt x="68" y="79"/>
                  </a:lnTo>
                  <a:lnTo>
                    <a:pt x="68" y="79"/>
                  </a:lnTo>
                  <a:lnTo>
                    <a:pt x="76" y="82"/>
                  </a:lnTo>
                  <a:lnTo>
                    <a:pt x="83" y="86"/>
                  </a:lnTo>
                  <a:lnTo>
                    <a:pt x="89" y="90"/>
                  </a:lnTo>
                  <a:lnTo>
                    <a:pt x="95" y="94"/>
                  </a:lnTo>
                  <a:lnTo>
                    <a:pt x="105" y="106"/>
                  </a:lnTo>
                  <a:lnTo>
                    <a:pt x="115" y="118"/>
                  </a:lnTo>
                  <a:lnTo>
                    <a:pt x="115" y="118"/>
                  </a:lnTo>
                  <a:lnTo>
                    <a:pt x="123" y="131"/>
                  </a:lnTo>
                  <a:lnTo>
                    <a:pt x="132" y="144"/>
                  </a:lnTo>
                  <a:lnTo>
                    <a:pt x="147" y="172"/>
                  </a:lnTo>
                  <a:lnTo>
                    <a:pt x="147" y="172"/>
                  </a:lnTo>
                  <a:lnTo>
                    <a:pt x="161" y="202"/>
                  </a:lnTo>
                  <a:lnTo>
                    <a:pt x="175" y="232"/>
                  </a:lnTo>
                  <a:lnTo>
                    <a:pt x="175" y="232"/>
                  </a:lnTo>
                  <a:lnTo>
                    <a:pt x="190" y="267"/>
                  </a:lnTo>
                  <a:lnTo>
                    <a:pt x="203" y="302"/>
                  </a:lnTo>
                  <a:lnTo>
                    <a:pt x="203" y="302"/>
                  </a:lnTo>
                  <a:lnTo>
                    <a:pt x="208" y="317"/>
                  </a:lnTo>
                  <a:lnTo>
                    <a:pt x="215" y="331"/>
                  </a:lnTo>
                  <a:lnTo>
                    <a:pt x="223" y="346"/>
                  </a:lnTo>
                  <a:lnTo>
                    <a:pt x="227" y="352"/>
                  </a:lnTo>
                  <a:lnTo>
                    <a:pt x="233" y="359"/>
                  </a:lnTo>
                  <a:lnTo>
                    <a:pt x="233" y="359"/>
                  </a:lnTo>
                  <a:lnTo>
                    <a:pt x="235" y="360"/>
                  </a:lnTo>
                  <a:lnTo>
                    <a:pt x="238" y="361"/>
                  </a:lnTo>
                  <a:lnTo>
                    <a:pt x="240" y="360"/>
                  </a:lnTo>
                  <a:lnTo>
                    <a:pt x="242" y="359"/>
                  </a:lnTo>
                  <a:lnTo>
                    <a:pt x="243" y="357"/>
                  </a:lnTo>
                  <a:lnTo>
                    <a:pt x="243" y="355"/>
                  </a:lnTo>
                  <a:lnTo>
                    <a:pt x="243" y="352"/>
                  </a:lnTo>
                  <a:lnTo>
                    <a:pt x="242" y="350"/>
                  </a:lnTo>
                  <a:lnTo>
                    <a:pt x="242" y="350"/>
                  </a:lnTo>
                  <a:lnTo>
                    <a:pt x="234" y="339"/>
                  </a:lnTo>
                  <a:lnTo>
                    <a:pt x="226" y="327"/>
                  </a:lnTo>
                  <a:lnTo>
                    <a:pt x="221" y="315"/>
                  </a:lnTo>
                  <a:lnTo>
                    <a:pt x="216" y="302"/>
                  </a:lnTo>
                  <a:lnTo>
                    <a:pt x="216" y="302"/>
                  </a:lnTo>
                  <a:lnTo>
                    <a:pt x="205" y="273"/>
                  </a:lnTo>
                  <a:lnTo>
                    <a:pt x="194" y="244"/>
                  </a:lnTo>
                  <a:lnTo>
                    <a:pt x="194" y="244"/>
                  </a:lnTo>
                  <a:lnTo>
                    <a:pt x="182" y="216"/>
                  </a:lnTo>
                  <a:lnTo>
                    <a:pt x="168" y="188"/>
                  </a:lnTo>
                  <a:lnTo>
                    <a:pt x="155" y="161"/>
                  </a:lnTo>
                  <a:lnTo>
                    <a:pt x="140" y="134"/>
                  </a:lnTo>
                  <a:lnTo>
                    <a:pt x="140" y="134"/>
                  </a:lnTo>
                  <a:lnTo>
                    <a:pt x="133" y="121"/>
                  </a:lnTo>
                  <a:lnTo>
                    <a:pt x="124" y="109"/>
                  </a:lnTo>
                  <a:lnTo>
                    <a:pt x="115" y="97"/>
                  </a:lnTo>
                  <a:lnTo>
                    <a:pt x="105" y="87"/>
                  </a:lnTo>
                  <a:lnTo>
                    <a:pt x="105" y="87"/>
                  </a:lnTo>
                  <a:lnTo>
                    <a:pt x="94" y="78"/>
                  </a:lnTo>
                  <a:lnTo>
                    <a:pt x="88" y="74"/>
                  </a:lnTo>
                  <a:lnTo>
                    <a:pt x="82" y="71"/>
                  </a:lnTo>
                  <a:lnTo>
                    <a:pt x="82" y="71"/>
                  </a:lnTo>
                  <a:lnTo>
                    <a:pt x="68" y="66"/>
                  </a:lnTo>
                  <a:lnTo>
                    <a:pt x="55" y="61"/>
                  </a:lnTo>
                  <a:lnTo>
                    <a:pt x="55" y="61"/>
                  </a:lnTo>
                  <a:lnTo>
                    <a:pt x="41" y="55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2" y="45"/>
                  </a:lnTo>
                  <a:lnTo>
                    <a:pt x="17" y="40"/>
                  </a:lnTo>
                  <a:lnTo>
                    <a:pt x="14" y="35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6"/>
                  </a:lnTo>
                  <a:lnTo>
                    <a:pt x="13" y="23"/>
                  </a:lnTo>
                  <a:lnTo>
                    <a:pt x="15" y="19"/>
                  </a:lnTo>
                  <a:lnTo>
                    <a:pt x="20" y="16"/>
                  </a:lnTo>
                  <a:lnTo>
                    <a:pt x="26" y="14"/>
                  </a:lnTo>
                  <a:lnTo>
                    <a:pt x="32" y="13"/>
                  </a:lnTo>
                  <a:lnTo>
                    <a:pt x="38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65" y="14"/>
                  </a:lnTo>
                  <a:lnTo>
                    <a:pt x="83" y="16"/>
                  </a:lnTo>
                  <a:lnTo>
                    <a:pt x="100" y="18"/>
                  </a:lnTo>
                  <a:lnTo>
                    <a:pt x="116" y="22"/>
                  </a:lnTo>
                  <a:lnTo>
                    <a:pt x="134" y="26"/>
                  </a:lnTo>
                  <a:lnTo>
                    <a:pt x="150" y="30"/>
                  </a:lnTo>
                  <a:lnTo>
                    <a:pt x="166" y="36"/>
                  </a:lnTo>
                  <a:lnTo>
                    <a:pt x="183" y="42"/>
                  </a:lnTo>
                  <a:lnTo>
                    <a:pt x="183" y="42"/>
                  </a:lnTo>
                  <a:lnTo>
                    <a:pt x="185" y="42"/>
                  </a:lnTo>
                  <a:lnTo>
                    <a:pt x="187" y="42"/>
                  </a:lnTo>
                  <a:lnTo>
                    <a:pt x="189" y="40"/>
                  </a:lnTo>
                  <a:lnTo>
                    <a:pt x="190" y="38"/>
                  </a:lnTo>
                  <a:lnTo>
                    <a:pt x="190" y="36"/>
                  </a:lnTo>
                  <a:lnTo>
                    <a:pt x="189" y="34"/>
                  </a:lnTo>
                  <a:lnTo>
                    <a:pt x="188" y="32"/>
                  </a:lnTo>
                  <a:lnTo>
                    <a:pt x="186" y="30"/>
                  </a:lnTo>
                  <a:lnTo>
                    <a:pt x="1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3" name="Freeform 221">
              <a:extLst>
                <a:ext uri="{FF2B5EF4-FFF2-40B4-BE49-F238E27FC236}">
                  <a16:creationId xmlns:a16="http://schemas.microsoft.com/office/drawing/2014/main" id="{B1D22424-ECBE-F0A6-DE3C-27A41DADA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" y="882"/>
              <a:ext cx="80" cy="85"/>
            </a:xfrm>
            <a:custGeom>
              <a:avLst/>
              <a:gdLst>
                <a:gd name="T0" fmla="*/ 151 w 160"/>
                <a:gd name="T1" fmla="*/ 1 h 170"/>
                <a:gd name="T2" fmla="*/ 151 w 160"/>
                <a:gd name="T3" fmla="*/ 1 h 170"/>
                <a:gd name="T4" fmla="*/ 133 w 160"/>
                <a:gd name="T5" fmla="*/ 13 h 170"/>
                <a:gd name="T6" fmla="*/ 116 w 160"/>
                <a:gd name="T7" fmla="*/ 26 h 170"/>
                <a:gd name="T8" fmla="*/ 99 w 160"/>
                <a:gd name="T9" fmla="*/ 40 h 170"/>
                <a:gd name="T10" fmla="*/ 84 w 160"/>
                <a:gd name="T11" fmla="*/ 54 h 170"/>
                <a:gd name="T12" fmla="*/ 68 w 160"/>
                <a:gd name="T13" fmla="*/ 69 h 170"/>
                <a:gd name="T14" fmla="*/ 54 w 160"/>
                <a:gd name="T15" fmla="*/ 85 h 170"/>
                <a:gd name="T16" fmla="*/ 40 w 160"/>
                <a:gd name="T17" fmla="*/ 102 h 170"/>
                <a:gd name="T18" fmla="*/ 26 w 160"/>
                <a:gd name="T19" fmla="*/ 119 h 170"/>
                <a:gd name="T20" fmla="*/ 26 w 160"/>
                <a:gd name="T21" fmla="*/ 119 h 170"/>
                <a:gd name="T22" fmla="*/ 13 w 160"/>
                <a:gd name="T23" fmla="*/ 140 h 170"/>
                <a:gd name="T24" fmla="*/ 1 w 160"/>
                <a:gd name="T25" fmla="*/ 161 h 170"/>
                <a:gd name="T26" fmla="*/ 1 w 160"/>
                <a:gd name="T27" fmla="*/ 161 h 170"/>
                <a:gd name="T28" fmla="*/ 0 w 160"/>
                <a:gd name="T29" fmla="*/ 163 h 170"/>
                <a:gd name="T30" fmla="*/ 0 w 160"/>
                <a:gd name="T31" fmla="*/ 165 h 170"/>
                <a:gd name="T32" fmla="*/ 1 w 160"/>
                <a:gd name="T33" fmla="*/ 167 h 170"/>
                <a:gd name="T34" fmla="*/ 3 w 160"/>
                <a:gd name="T35" fmla="*/ 170 h 170"/>
                <a:gd name="T36" fmla="*/ 5 w 160"/>
                <a:gd name="T37" fmla="*/ 170 h 170"/>
                <a:gd name="T38" fmla="*/ 7 w 160"/>
                <a:gd name="T39" fmla="*/ 170 h 170"/>
                <a:gd name="T40" fmla="*/ 9 w 160"/>
                <a:gd name="T41" fmla="*/ 170 h 170"/>
                <a:gd name="T42" fmla="*/ 11 w 160"/>
                <a:gd name="T43" fmla="*/ 167 h 170"/>
                <a:gd name="T44" fmla="*/ 11 w 160"/>
                <a:gd name="T45" fmla="*/ 167 h 170"/>
                <a:gd name="T46" fmla="*/ 21 w 160"/>
                <a:gd name="T47" fmla="*/ 149 h 170"/>
                <a:gd name="T48" fmla="*/ 34 w 160"/>
                <a:gd name="T49" fmla="*/ 132 h 170"/>
                <a:gd name="T50" fmla="*/ 46 w 160"/>
                <a:gd name="T51" fmla="*/ 114 h 170"/>
                <a:gd name="T52" fmla="*/ 59 w 160"/>
                <a:gd name="T53" fmla="*/ 98 h 170"/>
                <a:gd name="T54" fmla="*/ 72 w 160"/>
                <a:gd name="T55" fmla="*/ 82 h 170"/>
                <a:gd name="T56" fmla="*/ 88 w 160"/>
                <a:gd name="T57" fmla="*/ 67 h 170"/>
                <a:gd name="T58" fmla="*/ 103 w 160"/>
                <a:gd name="T59" fmla="*/ 53 h 170"/>
                <a:gd name="T60" fmla="*/ 118 w 160"/>
                <a:gd name="T61" fmla="*/ 39 h 170"/>
                <a:gd name="T62" fmla="*/ 118 w 160"/>
                <a:gd name="T63" fmla="*/ 39 h 170"/>
                <a:gd name="T64" fmla="*/ 138 w 160"/>
                <a:gd name="T65" fmla="*/ 24 h 170"/>
                <a:gd name="T66" fmla="*/ 157 w 160"/>
                <a:gd name="T67" fmla="*/ 11 h 170"/>
                <a:gd name="T68" fmla="*/ 157 w 160"/>
                <a:gd name="T69" fmla="*/ 11 h 170"/>
                <a:gd name="T70" fmla="*/ 159 w 160"/>
                <a:gd name="T71" fmla="*/ 9 h 170"/>
                <a:gd name="T72" fmla="*/ 160 w 160"/>
                <a:gd name="T73" fmla="*/ 7 h 170"/>
                <a:gd name="T74" fmla="*/ 160 w 160"/>
                <a:gd name="T75" fmla="*/ 5 h 170"/>
                <a:gd name="T76" fmla="*/ 159 w 160"/>
                <a:gd name="T77" fmla="*/ 3 h 170"/>
                <a:gd name="T78" fmla="*/ 158 w 160"/>
                <a:gd name="T79" fmla="*/ 1 h 170"/>
                <a:gd name="T80" fmla="*/ 156 w 160"/>
                <a:gd name="T81" fmla="*/ 0 h 170"/>
                <a:gd name="T82" fmla="*/ 154 w 160"/>
                <a:gd name="T83" fmla="*/ 0 h 170"/>
                <a:gd name="T84" fmla="*/ 151 w 160"/>
                <a:gd name="T85" fmla="*/ 1 h 170"/>
                <a:gd name="T86" fmla="*/ 151 w 160"/>
                <a:gd name="T87" fmla="*/ 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0" h="170">
                  <a:moveTo>
                    <a:pt x="151" y="1"/>
                  </a:moveTo>
                  <a:lnTo>
                    <a:pt x="151" y="1"/>
                  </a:lnTo>
                  <a:lnTo>
                    <a:pt x="133" y="13"/>
                  </a:lnTo>
                  <a:lnTo>
                    <a:pt x="116" y="26"/>
                  </a:lnTo>
                  <a:lnTo>
                    <a:pt x="99" y="40"/>
                  </a:lnTo>
                  <a:lnTo>
                    <a:pt x="84" y="54"/>
                  </a:lnTo>
                  <a:lnTo>
                    <a:pt x="68" y="69"/>
                  </a:lnTo>
                  <a:lnTo>
                    <a:pt x="54" y="85"/>
                  </a:lnTo>
                  <a:lnTo>
                    <a:pt x="40" y="102"/>
                  </a:lnTo>
                  <a:lnTo>
                    <a:pt x="26" y="119"/>
                  </a:lnTo>
                  <a:lnTo>
                    <a:pt x="26" y="119"/>
                  </a:lnTo>
                  <a:lnTo>
                    <a:pt x="13" y="140"/>
                  </a:lnTo>
                  <a:lnTo>
                    <a:pt x="1" y="161"/>
                  </a:lnTo>
                  <a:lnTo>
                    <a:pt x="1" y="161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1" y="167"/>
                  </a:lnTo>
                  <a:lnTo>
                    <a:pt x="3" y="170"/>
                  </a:lnTo>
                  <a:lnTo>
                    <a:pt x="5" y="170"/>
                  </a:lnTo>
                  <a:lnTo>
                    <a:pt x="7" y="170"/>
                  </a:lnTo>
                  <a:lnTo>
                    <a:pt x="9" y="170"/>
                  </a:lnTo>
                  <a:lnTo>
                    <a:pt x="11" y="167"/>
                  </a:lnTo>
                  <a:lnTo>
                    <a:pt x="11" y="167"/>
                  </a:lnTo>
                  <a:lnTo>
                    <a:pt x="21" y="149"/>
                  </a:lnTo>
                  <a:lnTo>
                    <a:pt x="34" y="132"/>
                  </a:lnTo>
                  <a:lnTo>
                    <a:pt x="46" y="114"/>
                  </a:lnTo>
                  <a:lnTo>
                    <a:pt x="59" y="98"/>
                  </a:lnTo>
                  <a:lnTo>
                    <a:pt x="72" y="82"/>
                  </a:lnTo>
                  <a:lnTo>
                    <a:pt x="88" y="67"/>
                  </a:lnTo>
                  <a:lnTo>
                    <a:pt x="103" y="53"/>
                  </a:lnTo>
                  <a:lnTo>
                    <a:pt x="118" y="39"/>
                  </a:lnTo>
                  <a:lnTo>
                    <a:pt x="118" y="39"/>
                  </a:lnTo>
                  <a:lnTo>
                    <a:pt x="138" y="24"/>
                  </a:lnTo>
                  <a:lnTo>
                    <a:pt x="157" y="11"/>
                  </a:lnTo>
                  <a:lnTo>
                    <a:pt x="157" y="11"/>
                  </a:lnTo>
                  <a:lnTo>
                    <a:pt x="159" y="9"/>
                  </a:lnTo>
                  <a:lnTo>
                    <a:pt x="160" y="7"/>
                  </a:lnTo>
                  <a:lnTo>
                    <a:pt x="160" y="5"/>
                  </a:lnTo>
                  <a:lnTo>
                    <a:pt x="159" y="3"/>
                  </a:lnTo>
                  <a:lnTo>
                    <a:pt x="158" y="1"/>
                  </a:lnTo>
                  <a:lnTo>
                    <a:pt x="156" y="0"/>
                  </a:lnTo>
                  <a:lnTo>
                    <a:pt x="154" y="0"/>
                  </a:lnTo>
                  <a:lnTo>
                    <a:pt x="151" y="1"/>
                  </a:lnTo>
                  <a:lnTo>
                    <a:pt x="15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4" name="Freeform 222">
              <a:extLst>
                <a:ext uri="{FF2B5EF4-FFF2-40B4-BE49-F238E27FC236}">
                  <a16:creationId xmlns:a16="http://schemas.microsoft.com/office/drawing/2014/main" id="{E11C48AA-651D-F65E-53EA-28B7A9716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1" y="880"/>
              <a:ext cx="403" cy="308"/>
            </a:xfrm>
            <a:custGeom>
              <a:avLst/>
              <a:gdLst>
                <a:gd name="T0" fmla="*/ 8 w 804"/>
                <a:gd name="T1" fmla="*/ 15 h 617"/>
                <a:gd name="T2" fmla="*/ 34 w 804"/>
                <a:gd name="T3" fmla="*/ 12 h 617"/>
                <a:gd name="T4" fmla="*/ 85 w 804"/>
                <a:gd name="T5" fmla="*/ 15 h 617"/>
                <a:gd name="T6" fmla="*/ 135 w 804"/>
                <a:gd name="T7" fmla="*/ 26 h 617"/>
                <a:gd name="T8" fmla="*/ 182 w 804"/>
                <a:gd name="T9" fmla="*/ 45 h 617"/>
                <a:gd name="T10" fmla="*/ 205 w 804"/>
                <a:gd name="T11" fmla="*/ 56 h 617"/>
                <a:gd name="T12" fmla="*/ 247 w 804"/>
                <a:gd name="T13" fmla="*/ 83 h 617"/>
                <a:gd name="T14" fmla="*/ 285 w 804"/>
                <a:gd name="T15" fmla="*/ 114 h 617"/>
                <a:gd name="T16" fmla="*/ 321 w 804"/>
                <a:gd name="T17" fmla="*/ 149 h 617"/>
                <a:gd name="T18" fmla="*/ 354 w 804"/>
                <a:gd name="T19" fmla="*/ 187 h 617"/>
                <a:gd name="T20" fmla="*/ 369 w 804"/>
                <a:gd name="T21" fmla="*/ 206 h 617"/>
                <a:gd name="T22" fmla="*/ 412 w 804"/>
                <a:gd name="T23" fmla="*/ 267 h 617"/>
                <a:gd name="T24" fmla="*/ 466 w 804"/>
                <a:gd name="T25" fmla="*/ 352 h 617"/>
                <a:gd name="T26" fmla="*/ 510 w 804"/>
                <a:gd name="T27" fmla="*/ 414 h 617"/>
                <a:gd name="T28" fmla="*/ 541 w 804"/>
                <a:gd name="T29" fmla="*/ 451 h 617"/>
                <a:gd name="T30" fmla="*/ 577 w 804"/>
                <a:gd name="T31" fmla="*/ 486 h 617"/>
                <a:gd name="T32" fmla="*/ 596 w 804"/>
                <a:gd name="T33" fmla="*/ 502 h 617"/>
                <a:gd name="T34" fmla="*/ 637 w 804"/>
                <a:gd name="T35" fmla="*/ 533 h 617"/>
                <a:gd name="T36" fmla="*/ 681 w 804"/>
                <a:gd name="T37" fmla="*/ 559 h 617"/>
                <a:gd name="T38" fmla="*/ 726 w 804"/>
                <a:gd name="T39" fmla="*/ 583 h 617"/>
                <a:gd name="T40" fmla="*/ 773 w 804"/>
                <a:gd name="T41" fmla="*/ 606 h 617"/>
                <a:gd name="T42" fmla="*/ 795 w 804"/>
                <a:gd name="T43" fmla="*/ 616 h 617"/>
                <a:gd name="T44" fmla="*/ 800 w 804"/>
                <a:gd name="T45" fmla="*/ 617 h 617"/>
                <a:gd name="T46" fmla="*/ 804 w 804"/>
                <a:gd name="T47" fmla="*/ 614 h 617"/>
                <a:gd name="T48" fmla="*/ 804 w 804"/>
                <a:gd name="T49" fmla="*/ 609 h 617"/>
                <a:gd name="T50" fmla="*/ 801 w 804"/>
                <a:gd name="T51" fmla="*/ 606 h 617"/>
                <a:gd name="T52" fmla="*/ 755 w 804"/>
                <a:gd name="T53" fmla="*/ 583 h 617"/>
                <a:gd name="T54" fmla="*/ 686 w 804"/>
                <a:gd name="T55" fmla="*/ 547 h 617"/>
                <a:gd name="T56" fmla="*/ 641 w 804"/>
                <a:gd name="T57" fmla="*/ 521 h 617"/>
                <a:gd name="T58" fmla="*/ 620 w 804"/>
                <a:gd name="T59" fmla="*/ 505 h 617"/>
                <a:gd name="T60" fmla="*/ 581 w 804"/>
                <a:gd name="T61" fmla="*/ 474 h 617"/>
                <a:gd name="T62" fmla="*/ 547 w 804"/>
                <a:gd name="T63" fmla="*/ 438 h 617"/>
                <a:gd name="T64" fmla="*/ 514 w 804"/>
                <a:gd name="T65" fmla="*/ 398 h 617"/>
                <a:gd name="T66" fmla="*/ 484 w 804"/>
                <a:gd name="T67" fmla="*/ 357 h 617"/>
                <a:gd name="T68" fmla="*/ 457 w 804"/>
                <a:gd name="T69" fmla="*/ 315 h 617"/>
                <a:gd name="T70" fmla="*/ 402 w 804"/>
                <a:gd name="T71" fmla="*/ 231 h 617"/>
                <a:gd name="T72" fmla="*/ 372 w 804"/>
                <a:gd name="T73" fmla="*/ 190 h 617"/>
                <a:gd name="T74" fmla="*/ 357 w 804"/>
                <a:gd name="T75" fmla="*/ 170 h 617"/>
                <a:gd name="T76" fmla="*/ 323 w 804"/>
                <a:gd name="T77" fmla="*/ 133 h 617"/>
                <a:gd name="T78" fmla="*/ 287 w 804"/>
                <a:gd name="T79" fmla="*/ 98 h 617"/>
                <a:gd name="T80" fmla="*/ 247 w 804"/>
                <a:gd name="T81" fmla="*/ 67 h 617"/>
                <a:gd name="T82" fmla="*/ 226 w 804"/>
                <a:gd name="T83" fmla="*/ 54 h 617"/>
                <a:gd name="T84" fmla="*/ 180 w 804"/>
                <a:gd name="T85" fmla="*/ 31 h 617"/>
                <a:gd name="T86" fmla="*/ 132 w 804"/>
                <a:gd name="T87" fmla="*/ 12 h 617"/>
                <a:gd name="T88" fmla="*/ 82 w 804"/>
                <a:gd name="T89" fmla="*/ 2 h 617"/>
                <a:gd name="T90" fmla="*/ 30 w 804"/>
                <a:gd name="T91" fmla="*/ 1 h 617"/>
                <a:gd name="T92" fmla="*/ 4 w 804"/>
                <a:gd name="T93" fmla="*/ 3 h 617"/>
                <a:gd name="T94" fmla="*/ 2 w 804"/>
                <a:gd name="T95" fmla="*/ 4 h 617"/>
                <a:gd name="T96" fmla="*/ 0 w 804"/>
                <a:gd name="T97" fmla="*/ 8 h 617"/>
                <a:gd name="T98" fmla="*/ 0 w 804"/>
                <a:gd name="T99" fmla="*/ 10 h 617"/>
                <a:gd name="T100" fmla="*/ 3 w 804"/>
                <a:gd name="T101" fmla="*/ 14 h 617"/>
                <a:gd name="T102" fmla="*/ 8 w 804"/>
                <a:gd name="T103" fmla="*/ 15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04" h="617">
                  <a:moveTo>
                    <a:pt x="8" y="15"/>
                  </a:moveTo>
                  <a:lnTo>
                    <a:pt x="8" y="15"/>
                  </a:lnTo>
                  <a:lnTo>
                    <a:pt x="20" y="13"/>
                  </a:lnTo>
                  <a:lnTo>
                    <a:pt x="34" y="12"/>
                  </a:lnTo>
                  <a:lnTo>
                    <a:pt x="59" y="13"/>
                  </a:lnTo>
                  <a:lnTo>
                    <a:pt x="85" y="15"/>
                  </a:lnTo>
                  <a:lnTo>
                    <a:pt x="110" y="19"/>
                  </a:lnTo>
                  <a:lnTo>
                    <a:pt x="135" y="26"/>
                  </a:lnTo>
                  <a:lnTo>
                    <a:pt x="159" y="35"/>
                  </a:lnTo>
                  <a:lnTo>
                    <a:pt x="182" y="45"/>
                  </a:lnTo>
                  <a:lnTo>
                    <a:pt x="205" y="56"/>
                  </a:lnTo>
                  <a:lnTo>
                    <a:pt x="205" y="56"/>
                  </a:lnTo>
                  <a:lnTo>
                    <a:pt x="226" y="69"/>
                  </a:lnTo>
                  <a:lnTo>
                    <a:pt x="247" y="83"/>
                  </a:lnTo>
                  <a:lnTo>
                    <a:pt x="267" y="98"/>
                  </a:lnTo>
                  <a:lnTo>
                    <a:pt x="285" y="114"/>
                  </a:lnTo>
                  <a:lnTo>
                    <a:pt x="304" y="131"/>
                  </a:lnTo>
                  <a:lnTo>
                    <a:pt x="321" y="149"/>
                  </a:lnTo>
                  <a:lnTo>
                    <a:pt x="339" y="167"/>
                  </a:lnTo>
                  <a:lnTo>
                    <a:pt x="354" y="187"/>
                  </a:lnTo>
                  <a:lnTo>
                    <a:pt x="354" y="187"/>
                  </a:lnTo>
                  <a:lnTo>
                    <a:pt x="369" y="206"/>
                  </a:lnTo>
                  <a:lnTo>
                    <a:pt x="384" y="227"/>
                  </a:lnTo>
                  <a:lnTo>
                    <a:pt x="412" y="267"/>
                  </a:lnTo>
                  <a:lnTo>
                    <a:pt x="466" y="352"/>
                  </a:lnTo>
                  <a:lnTo>
                    <a:pt x="466" y="352"/>
                  </a:lnTo>
                  <a:lnTo>
                    <a:pt x="495" y="393"/>
                  </a:lnTo>
                  <a:lnTo>
                    <a:pt x="510" y="414"/>
                  </a:lnTo>
                  <a:lnTo>
                    <a:pt x="525" y="433"/>
                  </a:lnTo>
                  <a:lnTo>
                    <a:pt x="541" y="451"/>
                  </a:lnTo>
                  <a:lnTo>
                    <a:pt x="559" y="470"/>
                  </a:lnTo>
                  <a:lnTo>
                    <a:pt x="577" y="486"/>
                  </a:lnTo>
                  <a:lnTo>
                    <a:pt x="596" y="502"/>
                  </a:lnTo>
                  <a:lnTo>
                    <a:pt x="596" y="502"/>
                  </a:lnTo>
                  <a:lnTo>
                    <a:pt x="617" y="518"/>
                  </a:lnTo>
                  <a:lnTo>
                    <a:pt x="637" y="533"/>
                  </a:lnTo>
                  <a:lnTo>
                    <a:pt x="659" y="546"/>
                  </a:lnTo>
                  <a:lnTo>
                    <a:pt x="681" y="559"/>
                  </a:lnTo>
                  <a:lnTo>
                    <a:pt x="704" y="571"/>
                  </a:lnTo>
                  <a:lnTo>
                    <a:pt x="726" y="583"/>
                  </a:lnTo>
                  <a:lnTo>
                    <a:pt x="773" y="606"/>
                  </a:lnTo>
                  <a:lnTo>
                    <a:pt x="773" y="606"/>
                  </a:lnTo>
                  <a:lnTo>
                    <a:pt x="795" y="616"/>
                  </a:lnTo>
                  <a:lnTo>
                    <a:pt x="795" y="616"/>
                  </a:lnTo>
                  <a:lnTo>
                    <a:pt x="798" y="617"/>
                  </a:lnTo>
                  <a:lnTo>
                    <a:pt x="800" y="617"/>
                  </a:lnTo>
                  <a:lnTo>
                    <a:pt x="802" y="615"/>
                  </a:lnTo>
                  <a:lnTo>
                    <a:pt x="804" y="614"/>
                  </a:lnTo>
                  <a:lnTo>
                    <a:pt x="804" y="612"/>
                  </a:lnTo>
                  <a:lnTo>
                    <a:pt x="804" y="609"/>
                  </a:lnTo>
                  <a:lnTo>
                    <a:pt x="804" y="607"/>
                  </a:lnTo>
                  <a:lnTo>
                    <a:pt x="801" y="606"/>
                  </a:lnTo>
                  <a:lnTo>
                    <a:pt x="801" y="606"/>
                  </a:lnTo>
                  <a:lnTo>
                    <a:pt x="755" y="583"/>
                  </a:lnTo>
                  <a:lnTo>
                    <a:pt x="709" y="561"/>
                  </a:lnTo>
                  <a:lnTo>
                    <a:pt x="686" y="547"/>
                  </a:lnTo>
                  <a:lnTo>
                    <a:pt x="664" y="535"/>
                  </a:lnTo>
                  <a:lnTo>
                    <a:pt x="641" y="521"/>
                  </a:lnTo>
                  <a:lnTo>
                    <a:pt x="620" y="505"/>
                  </a:lnTo>
                  <a:lnTo>
                    <a:pt x="620" y="505"/>
                  </a:lnTo>
                  <a:lnTo>
                    <a:pt x="601" y="490"/>
                  </a:lnTo>
                  <a:lnTo>
                    <a:pt x="581" y="474"/>
                  </a:lnTo>
                  <a:lnTo>
                    <a:pt x="563" y="456"/>
                  </a:lnTo>
                  <a:lnTo>
                    <a:pt x="547" y="438"/>
                  </a:lnTo>
                  <a:lnTo>
                    <a:pt x="530" y="419"/>
                  </a:lnTo>
                  <a:lnTo>
                    <a:pt x="514" y="398"/>
                  </a:lnTo>
                  <a:lnTo>
                    <a:pt x="500" y="378"/>
                  </a:lnTo>
                  <a:lnTo>
                    <a:pt x="484" y="357"/>
                  </a:lnTo>
                  <a:lnTo>
                    <a:pt x="484" y="357"/>
                  </a:lnTo>
                  <a:lnTo>
                    <a:pt x="457" y="315"/>
                  </a:lnTo>
                  <a:lnTo>
                    <a:pt x="430" y="273"/>
                  </a:lnTo>
                  <a:lnTo>
                    <a:pt x="402" y="231"/>
                  </a:lnTo>
                  <a:lnTo>
                    <a:pt x="387" y="210"/>
                  </a:lnTo>
                  <a:lnTo>
                    <a:pt x="372" y="190"/>
                  </a:lnTo>
                  <a:lnTo>
                    <a:pt x="372" y="190"/>
                  </a:lnTo>
                  <a:lnTo>
                    <a:pt x="357" y="170"/>
                  </a:lnTo>
                  <a:lnTo>
                    <a:pt x="341" y="151"/>
                  </a:lnTo>
                  <a:lnTo>
                    <a:pt x="323" y="133"/>
                  </a:lnTo>
                  <a:lnTo>
                    <a:pt x="306" y="115"/>
                  </a:lnTo>
                  <a:lnTo>
                    <a:pt x="287" y="98"/>
                  </a:lnTo>
                  <a:lnTo>
                    <a:pt x="267" y="83"/>
                  </a:lnTo>
                  <a:lnTo>
                    <a:pt x="247" y="67"/>
                  </a:lnTo>
                  <a:lnTo>
                    <a:pt x="226" y="54"/>
                  </a:lnTo>
                  <a:lnTo>
                    <a:pt x="226" y="54"/>
                  </a:lnTo>
                  <a:lnTo>
                    <a:pt x="204" y="42"/>
                  </a:lnTo>
                  <a:lnTo>
                    <a:pt x="180" y="31"/>
                  </a:lnTo>
                  <a:lnTo>
                    <a:pt x="156" y="20"/>
                  </a:lnTo>
                  <a:lnTo>
                    <a:pt x="132" y="12"/>
                  </a:lnTo>
                  <a:lnTo>
                    <a:pt x="107" y="7"/>
                  </a:lnTo>
                  <a:lnTo>
                    <a:pt x="82" y="2"/>
                  </a:lnTo>
                  <a:lnTo>
                    <a:pt x="56" y="0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4" y="3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4"/>
                  </a:lnTo>
                  <a:lnTo>
                    <a:pt x="5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5" name="Freeform 223">
              <a:extLst>
                <a:ext uri="{FF2B5EF4-FFF2-40B4-BE49-F238E27FC236}">
                  <a16:creationId xmlns:a16="http://schemas.microsoft.com/office/drawing/2014/main" id="{6070DD27-43CE-7BD7-DE3D-FF782893B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2" y="1005"/>
              <a:ext cx="615" cy="506"/>
            </a:xfrm>
            <a:custGeom>
              <a:avLst/>
              <a:gdLst>
                <a:gd name="T0" fmla="*/ 1064 w 1228"/>
                <a:gd name="T1" fmla="*/ 153 h 1012"/>
                <a:gd name="T2" fmla="*/ 1147 w 1228"/>
                <a:gd name="T3" fmla="*/ 292 h 1012"/>
                <a:gd name="T4" fmla="*/ 1182 w 1228"/>
                <a:gd name="T5" fmla="*/ 368 h 1012"/>
                <a:gd name="T6" fmla="*/ 1207 w 1228"/>
                <a:gd name="T7" fmla="*/ 447 h 1012"/>
                <a:gd name="T8" fmla="*/ 1214 w 1228"/>
                <a:gd name="T9" fmla="*/ 519 h 1012"/>
                <a:gd name="T10" fmla="*/ 1216 w 1228"/>
                <a:gd name="T11" fmla="*/ 628 h 1012"/>
                <a:gd name="T12" fmla="*/ 1206 w 1228"/>
                <a:gd name="T13" fmla="*/ 719 h 1012"/>
                <a:gd name="T14" fmla="*/ 1180 w 1228"/>
                <a:gd name="T15" fmla="*/ 804 h 1012"/>
                <a:gd name="T16" fmla="*/ 1145 w 1228"/>
                <a:gd name="T17" fmla="*/ 882 h 1012"/>
                <a:gd name="T18" fmla="*/ 1107 w 1228"/>
                <a:gd name="T19" fmla="*/ 933 h 1012"/>
                <a:gd name="T20" fmla="*/ 1070 w 1228"/>
                <a:gd name="T21" fmla="*/ 962 h 1012"/>
                <a:gd name="T22" fmla="*/ 1015 w 1228"/>
                <a:gd name="T23" fmla="*/ 985 h 1012"/>
                <a:gd name="T24" fmla="*/ 957 w 1228"/>
                <a:gd name="T25" fmla="*/ 996 h 1012"/>
                <a:gd name="T26" fmla="*/ 825 w 1228"/>
                <a:gd name="T27" fmla="*/ 998 h 1012"/>
                <a:gd name="T28" fmla="*/ 730 w 1228"/>
                <a:gd name="T29" fmla="*/ 984 h 1012"/>
                <a:gd name="T30" fmla="*/ 610 w 1228"/>
                <a:gd name="T31" fmla="*/ 937 h 1012"/>
                <a:gd name="T32" fmla="*/ 534 w 1228"/>
                <a:gd name="T33" fmla="*/ 883 h 1012"/>
                <a:gd name="T34" fmla="*/ 468 w 1228"/>
                <a:gd name="T35" fmla="*/ 811 h 1012"/>
                <a:gd name="T36" fmla="*/ 411 w 1228"/>
                <a:gd name="T37" fmla="*/ 725 h 1012"/>
                <a:gd name="T38" fmla="*/ 318 w 1228"/>
                <a:gd name="T39" fmla="*/ 549 h 1012"/>
                <a:gd name="T40" fmla="*/ 267 w 1228"/>
                <a:gd name="T41" fmla="*/ 463 h 1012"/>
                <a:gd name="T42" fmla="*/ 208 w 1228"/>
                <a:gd name="T43" fmla="*/ 384 h 1012"/>
                <a:gd name="T44" fmla="*/ 116 w 1228"/>
                <a:gd name="T45" fmla="*/ 288 h 1012"/>
                <a:gd name="T46" fmla="*/ 57 w 1228"/>
                <a:gd name="T47" fmla="*/ 215 h 1012"/>
                <a:gd name="T48" fmla="*/ 27 w 1228"/>
                <a:gd name="T49" fmla="*/ 158 h 1012"/>
                <a:gd name="T50" fmla="*/ 13 w 1228"/>
                <a:gd name="T51" fmla="*/ 97 h 1012"/>
                <a:gd name="T52" fmla="*/ 14 w 1228"/>
                <a:gd name="T53" fmla="*/ 51 h 1012"/>
                <a:gd name="T54" fmla="*/ 28 w 1228"/>
                <a:gd name="T55" fmla="*/ 9 h 1012"/>
                <a:gd name="T56" fmla="*/ 25 w 1228"/>
                <a:gd name="T57" fmla="*/ 0 h 1012"/>
                <a:gd name="T58" fmla="*/ 17 w 1228"/>
                <a:gd name="T59" fmla="*/ 3 h 1012"/>
                <a:gd name="T60" fmla="*/ 3 w 1228"/>
                <a:gd name="T61" fmla="*/ 47 h 1012"/>
                <a:gd name="T62" fmla="*/ 2 w 1228"/>
                <a:gd name="T63" fmla="*/ 108 h 1012"/>
                <a:gd name="T64" fmla="*/ 19 w 1228"/>
                <a:gd name="T65" fmla="*/ 169 h 1012"/>
                <a:gd name="T66" fmla="*/ 49 w 1228"/>
                <a:gd name="T67" fmla="*/ 224 h 1012"/>
                <a:gd name="T68" fmla="*/ 101 w 1228"/>
                <a:gd name="T69" fmla="*/ 289 h 1012"/>
                <a:gd name="T70" fmla="*/ 171 w 1228"/>
                <a:gd name="T71" fmla="*/ 363 h 1012"/>
                <a:gd name="T72" fmla="*/ 237 w 1228"/>
                <a:gd name="T73" fmla="*/ 440 h 1012"/>
                <a:gd name="T74" fmla="*/ 308 w 1228"/>
                <a:gd name="T75" fmla="*/ 557 h 1012"/>
                <a:gd name="T76" fmla="*/ 387 w 1228"/>
                <a:gd name="T77" fmla="*/ 707 h 1012"/>
                <a:gd name="T78" fmla="*/ 460 w 1228"/>
                <a:gd name="T79" fmla="*/ 822 h 1012"/>
                <a:gd name="T80" fmla="*/ 531 w 1228"/>
                <a:gd name="T81" fmla="*/ 896 h 1012"/>
                <a:gd name="T82" fmla="*/ 608 w 1228"/>
                <a:gd name="T83" fmla="*/ 950 h 1012"/>
                <a:gd name="T84" fmla="*/ 725 w 1228"/>
                <a:gd name="T85" fmla="*/ 996 h 1012"/>
                <a:gd name="T86" fmla="*/ 791 w 1228"/>
                <a:gd name="T87" fmla="*/ 1008 h 1012"/>
                <a:gd name="T88" fmla="*/ 901 w 1228"/>
                <a:gd name="T89" fmla="*/ 1011 h 1012"/>
                <a:gd name="T90" fmla="*/ 1007 w 1228"/>
                <a:gd name="T91" fmla="*/ 1000 h 1012"/>
                <a:gd name="T92" fmla="*/ 1051 w 1228"/>
                <a:gd name="T93" fmla="*/ 986 h 1012"/>
                <a:gd name="T94" fmla="*/ 1103 w 1228"/>
                <a:gd name="T95" fmla="*/ 954 h 1012"/>
                <a:gd name="T96" fmla="*/ 1134 w 1228"/>
                <a:gd name="T97" fmla="*/ 919 h 1012"/>
                <a:gd name="T98" fmla="*/ 1175 w 1228"/>
                <a:gd name="T99" fmla="*/ 846 h 1012"/>
                <a:gd name="T100" fmla="*/ 1207 w 1228"/>
                <a:gd name="T101" fmla="*/ 763 h 1012"/>
                <a:gd name="T102" fmla="*/ 1223 w 1228"/>
                <a:gd name="T103" fmla="*/ 693 h 1012"/>
                <a:gd name="T104" fmla="*/ 1227 w 1228"/>
                <a:gd name="T105" fmla="*/ 636 h 1012"/>
                <a:gd name="T106" fmla="*/ 1225 w 1228"/>
                <a:gd name="T107" fmla="*/ 522 h 1012"/>
                <a:gd name="T108" fmla="*/ 1213 w 1228"/>
                <a:gd name="T109" fmla="*/ 420 h 1012"/>
                <a:gd name="T110" fmla="*/ 1194 w 1228"/>
                <a:gd name="T111" fmla="*/ 363 h 1012"/>
                <a:gd name="T112" fmla="*/ 1160 w 1228"/>
                <a:gd name="T113" fmla="*/ 292 h 1012"/>
                <a:gd name="T114" fmla="*/ 1041 w 1228"/>
                <a:gd name="T115" fmla="*/ 96 h 1012"/>
                <a:gd name="T116" fmla="*/ 1013 w 1228"/>
                <a:gd name="T117" fmla="*/ 56 h 1012"/>
                <a:gd name="T118" fmla="*/ 1005 w 1228"/>
                <a:gd name="T119" fmla="*/ 58 h 1012"/>
                <a:gd name="T120" fmla="*/ 1005 w 1228"/>
                <a:gd name="T121" fmla="*/ 64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8" h="1012">
                  <a:moveTo>
                    <a:pt x="1005" y="64"/>
                  </a:moveTo>
                  <a:lnTo>
                    <a:pt x="1005" y="64"/>
                  </a:lnTo>
                  <a:lnTo>
                    <a:pt x="1035" y="108"/>
                  </a:lnTo>
                  <a:lnTo>
                    <a:pt x="1064" y="153"/>
                  </a:lnTo>
                  <a:lnTo>
                    <a:pt x="1092" y="198"/>
                  </a:lnTo>
                  <a:lnTo>
                    <a:pt x="1119" y="243"/>
                  </a:lnTo>
                  <a:lnTo>
                    <a:pt x="1119" y="243"/>
                  </a:lnTo>
                  <a:lnTo>
                    <a:pt x="1147" y="292"/>
                  </a:lnTo>
                  <a:lnTo>
                    <a:pt x="1159" y="317"/>
                  </a:lnTo>
                  <a:lnTo>
                    <a:pt x="1171" y="342"/>
                  </a:lnTo>
                  <a:lnTo>
                    <a:pt x="1171" y="342"/>
                  </a:lnTo>
                  <a:lnTo>
                    <a:pt x="1182" y="368"/>
                  </a:lnTo>
                  <a:lnTo>
                    <a:pt x="1193" y="393"/>
                  </a:lnTo>
                  <a:lnTo>
                    <a:pt x="1201" y="420"/>
                  </a:lnTo>
                  <a:lnTo>
                    <a:pt x="1204" y="433"/>
                  </a:lnTo>
                  <a:lnTo>
                    <a:pt x="1207" y="447"/>
                  </a:lnTo>
                  <a:lnTo>
                    <a:pt x="1207" y="447"/>
                  </a:lnTo>
                  <a:lnTo>
                    <a:pt x="1209" y="465"/>
                  </a:lnTo>
                  <a:lnTo>
                    <a:pt x="1211" y="483"/>
                  </a:lnTo>
                  <a:lnTo>
                    <a:pt x="1214" y="519"/>
                  </a:lnTo>
                  <a:lnTo>
                    <a:pt x="1215" y="555"/>
                  </a:lnTo>
                  <a:lnTo>
                    <a:pt x="1216" y="591"/>
                  </a:lnTo>
                  <a:lnTo>
                    <a:pt x="1216" y="591"/>
                  </a:lnTo>
                  <a:lnTo>
                    <a:pt x="1216" y="628"/>
                  </a:lnTo>
                  <a:lnTo>
                    <a:pt x="1214" y="665"/>
                  </a:lnTo>
                  <a:lnTo>
                    <a:pt x="1212" y="683"/>
                  </a:lnTo>
                  <a:lnTo>
                    <a:pt x="1209" y="702"/>
                  </a:lnTo>
                  <a:lnTo>
                    <a:pt x="1206" y="719"/>
                  </a:lnTo>
                  <a:lnTo>
                    <a:pt x="1202" y="738"/>
                  </a:lnTo>
                  <a:lnTo>
                    <a:pt x="1202" y="738"/>
                  </a:lnTo>
                  <a:lnTo>
                    <a:pt x="1192" y="771"/>
                  </a:lnTo>
                  <a:lnTo>
                    <a:pt x="1180" y="804"/>
                  </a:lnTo>
                  <a:lnTo>
                    <a:pt x="1167" y="837"/>
                  </a:lnTo>
                  <a:lnTo>
                    <a:pt x="1152" y="868"/>
                  </a:lnTo>
                  <a:lnTo>
                    <a:pt x="1152" y="868"/>
                  </a:lnTo>
                  <a:lnTo>
                    <a:pt x="1145" y="882"/>
                  </a:lnTo>
                  <a:lnTo>
                    <a:pt x="1137" y="896"/>
                  </a:lnTo>
                  <a:lnTo>
                    <a:pt x="1127" y="909"/>
                  </a:lnTo>
                  <a:lnTo>
                    <a:pt x="1118" y="921"/>
                  </a:lnTo>
                  <a:lnTo>
                    <a:pt x="1107" y="933"/>
                  </a:lnTo>
                  <a:lnTo>
                    <a:pt x="1096" y="944"/>
                  </a:lnTo>
                  <a:lnTo>
                    <a:pt x="1084" y="953"/>
                  </a:lnTo>
                  <a:lnTo>
                    <a:pt x="1070" y="962"/>
                  </a:lnTo>
                  <a:lnTo>
                    <a:pt x="1070" y="962"/>
                  </a:lnTo>
                  <a:lnTo>
                    <a:pt x="1057" y="969"/>
                  </a:lnTo>
                  <a:lnTo>
                    <a:pt x="1044" y="976"/>
                  </a:lnTo>
                  <a:lnTo>
                    <a:pt x="1029" y="981"/>
                  </a:lnTo>
                  <a:lnTo>
                    <a:pt x="1015" y="985"/>
                  </a:lnTo>
                  <a:lnTo>
                    <a:pt x="1001" y="989"/>
                  </a:lnTo>
                  <a:lnTo>
                    <a:pt x="987" y="992"/>
                  </a:lnTo>
                  <a:lnTo>
                    <a:pt x="957" y="996"/>
                  </a:lnTo>
                  <a:lnTo>
                    <a:pt x="957" y="996"/>
                  </a:lnTo>
                  <a:lnTo>
                    <a:pt x="923" y="999"/>
                  </a:lnTo>
                  <a:lnTo>
                    <a:pt x="891" y="1000"/>
                  </a:lnTo>
                  <a:lnTo>
                    <a:pt x="858" y="1000"/>
                  </a:lnTo>
                  <a:lnTo>
                    <a:pt x="825" y="998"/>
                  </a:lnTo>
                  <a:lnTo>
                    <a:pt x="825" y="998"/>
                  </a:lnTo>
                  <a:lnTo>
                    <a:pt x="793" y="996"/>
                  </a:lnTo>
                  <a:lnTo>
                    <a:pt x="761" y="991"/>
                  </a:lnTo>
                  <a:lnTo>
                    <a:pt x="730" y="984"/>
                  </a:lnTo>
                  <a:lnTo>
                    <a:pt x="699" y="976"/>
                  </a:lnTo>
                  <a:lnTo>
                    <a:pt x="669" y="964"/>
                  </a:lnTo>
                  <a:lnTo>
                    <a:pt x="639" y="952"/>
                  </a:lnTo>
                  <a:lnTo>
                    <a:pt x="610" y="937"/>
                  </a:lnTo>
                  <a:lnTo>
                    <a:pt x="583" y="920"/>
                  </a:lnTo>
                  <a:lnTo>
                    <a:pt x="583" y="920"/>
                  </a:lnTo>
                  <a:lnTo>
                    <a:pt x="557" y="902"/>
                  </a:lnTo>
                  <a:lnTo>
                    <a:pt x="534" y="883"/>
                  </a:lnTo>
                  <a:lnTo>
                    <a:pt x="510" y="861"/>
                  </a:lnTo>
                  <a:lnTo>
                    <a:pt x="489" y="839"/>
                  </a:lnTo>
                  <a:lnTo>
                    <a:pt x="489" y="839"/>
                  </a:lnTo>
                  <a:lnTo>
                    <a:pt x="468" y="811"/>
                  </a:lnTo>
                  <a:lnTo>
                    <a:pt x="447" y="784"/>
                  </a:lnTo>
                  <a:lnTo>
                    <a:pt x="429" y="755"/>
                  </a:lnTo>
                  <a:lnTo>
                    <a:pt x="411" y="725"/>
                  </a:lnTo>
                  <a:lnTo>
                    <a:pt x="411" y="725"/>
                  </a:lnTo>
                  <a:lnTo>
                    <a:pt x="394" y="696"/>
                  </a:lnTo>
                  <a:lnTo>
                    <a:pt x="379" y="666"/>
                  </a:lnTo>
                  <a:lnTo>
                    <a:pt x="348" y="608"/>
                  </a:lnTo>
                  <a:lnTo>
                    <a:pt x="318" y="549"/>
                  </a:lnTo>
                  <a:lnTo>
                    <a:pt x="301" y="519"/>
                  </a:lnTo>
                  <a:lnTo>
                    <a:pt x="284" y="490"/>
                  </a:lnTo>
                  <a:lnTo>
                    <a:pt x="284" y="490"/>
                  </a:lnTo>
                  <a:lnTo>
                    <a:pt x="267" y="463"/>
                  </a:lnTo>
                  <a:lnTo>
                    <a:pt x="248" y="436"/>
                  </a:lnTo>
                  <a:lnTo>
                    <a:pt x="229" y="410"/>
                  </a:lnTo>
                  <a:lnTo>
                    <a:pt x="208" y="384"/>
                  </a:lnTo>
                  <a:lnTo>
                    <a:pt x="208" y="384"/>
                  </a:lnTo>
                  <a:lnTo>
                    <a:pt x="185" y="360"/>
                  </a:lnTo>
                  <a:lnTo>
                    <a:pt x="163" y="336"/>
                  </a:lnTo>
                  <a:lnTo>
                    <a:pt x="116" y="288"/>
                  </a:lnTo>
                  <a:lnTo>
                    <a:pt x="116" y="288"/>
                  </a:lnTo>
                  <a:lnTo>
                    <a:pt x="95" y="265"/>
                  </a:lnTo>
                  <a:lnTo>
                    <a:pt x="75" y="240"/>
                  </a:lnTo>
                  <a:lnTo>
                    <a:pt x="66" y="228"/>
                  </a:lnTo>
                  <a:lnTo>
                    <a:pt x="57" y="215"/>
                  </a:lnTo>
                  <a:lnTo>
                    <a:pt x="49" y="200"/>
                  </a:lnTo>
                  <a:lnTo>
                    <a:pt x="40" y="187"/>
                  </a:lnTo>
                  <a:lnTo>
                    <a:pt x="33" y="173"/>
                  </a:lnTo>
                  <a:lnTo>
                    <a:pt x="27" y="158"/>
                  </a:lnTo>
                  <a:lnTo>
                    <a:pt x="22" y="143"/>
                  </a:lnTo>
                  <a:lnTo>
                    <a:pt x="18" y="129"/>
                  </a:lnTo>
                  <a:lnTo>
                    <a:pt x="15" y="113"/>
                  </a:lnTo>
                  <a:lnTo>
                    <a:pt x="13" y="97"/>
                  </a:lnTo>
                  <a:lnTo>
                    <a:pt x="12" y="82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4" y="51"/>
                  </a:lnTo>
                  <a:lnTo>
                    <a:pt x="17" y="37"/>
                  </a:lnTo>
                  <a:lnTo>
                    <a:pt x="22" y="23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6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1" y="17"/>
                  </a:lnTo>
                  <a:lnTo>
                    <a:pt x="6" y="33"/>
                  </a:lnTo>
                  <a:lnTo>
                    <a:pt x="3" y="47"/>
                  </a:lnTo>
                  <a:lnTo>
                    <a:pt x="1" y="62"/>
                  </a:lnTo>
                  <a:lnTo>
                    <a:pt x="0" y="78"/>
                  </a:lnTo>
                  <a:lnTo>
                    <a:pt x="1" y="93"/>
                  </a:lnTo>
                  <a:lnTo>
                    <a:pt x="2" y="108"/>
                  </a:lnTo>
                  <a:lnTo>
                    <a:pt x="5" y="124"/>
                  </a:lnTo>
                  <a:lnTo>
                    <a:pt x="9" y="139"/>
                  </a:lnTo>
                  <a:lnTo>
                    <a:pt x="13" y="154"/>
                  </a:lnTo>
                  <a:lnTo>
                    <a:pt x="19" y="169"/>
                  </a:lnTo>
                  <a:lnTo>
                    <a:pt x="25" y="183"/>
                  </a:lnTo>
                  <a:lnTo>
                    <a:pt x="32" y="197"/>
                  </a:lnTo>
                  <a:lnTo>
                    <a:pt x="40" y="212"/>
                  </a:lnTo>
                  <a:lnTo>
                    <a:pt x="49" y="224"/>
                  </a:lnTo>
                  <a:lnTo>
                    <a:pt x="57" y="237"/>
                  </a:lnTo>
                  <a:lnTo>
                    <a:pt x="57" y="237"/>
                  </a:lnTo>
                  <a:lnTo>
                    <a:pt x="78" y="264"/>
                  </a:lnTo>
                  <a:lnTo>
                    <a:pt x="101" y="289"/>
                  </a:lnTo>
                  <a:lnTo>
                    <a:pt x="124" y="314"/>
                  </a:lnTo>
                  <a:lnTo>
                    <a:pt x="147" y="338"/>
                  </a:lnTo>
                  <a:lnTo>
                    <a:pt x="147" y="338"/>
                  </a:lnTo>
                  <a:lnTo>
                    <a:pt x="171" y="363"/>
                  </a:lnTo>
                  <a:lnTo>
                    <a:pt x="194" y="387"/>
                  </a:lnTo>
                  <a:lnTo>
                    <a:pt x="217" y="414"/>
                  </a:lnTo>
                  <a:lnTo>
                    <a:pt x="237" y="440"/>
                  </a:lnTo>
                  <a:lnTo>
                    <a:pt x="237" y="440"/>
                  </a:lnTo>
                  <a:lnTo>
                    <a:pt x="257" y="469"/>
                  </a:lnTo>
                  <a:lnTo>
                    <a:pt x="274" y="498"/>
                  </a:lnTo>
                  <a:lnTo>
                    <a:pt x="291" y="527"/>
                  </a:lnTo>
                  <a:lnTo>
                    <a:pt x="308" y="557"/>
                  </a:lnTo>
                  <a:lnTo>
                    <a:pt x="339" y="617"/>
                  </a:lnTo>
                  <a:lnTo>
                    <a:pt x="371" y="677"/>
                  </a:lnTo>
                  <a:lnTo>
                    <a:pt x="371" y="677"/>
                  </a:lnTo>
                  <a:lnTo>
                    <a:pt x="387" y="707"/>
                  </a:lnTo>
                  <a:lnTo>
                    <a:pt x="403" y="737"/>
                  </a:lnTo>
                  <a:lnTo>
                    <a:pt x="422" y="766"/>
                  </a:lnTo>
                  <a:lnTo>
                    <a:pt x="440" y="795"/>
                  </a:lnTo>
                  <a:lnTo>
                    <a:pt x="460" y="822"/>
                  </a:lnTo>
                  <a:lnTo>
                    <a:pt x="482" y="848"/>
                  </a:lnTo>
                  <a:lnTo>
                    <a:pt x="505" y="873"/>
                  </a:lnTo>
                  <a:lnTo>
                    <a:pt x="518" y="885"/>
                  </a:lnTo>
                  <a:lnTo>
                    <a:pt x="531" y="896"/>
                  </a:lnTo>
                  <a:lnTo>
                    <a:pt x="531" y="896"/>
                  </a:lnTo>
                  <a:lnTo>
                    <a:pt x="555" y="915"/>
                  </a:lnTo>
                  <a:lnTo>
                    <a:pt x="581" y="934"/>
                  </a:lnTo>
                  <a:lnTo>
                    <a:pt x="608" y="950"/>
                  </a:lnTo>
                  <a:lnTo>
                    <a:pt x="636" y="964"/>
                  </a:lnTo>
                  <a:lnTo>
                    <a:pt x="664" y="977"/>
                  </a:lnTo>
                  <a:lnTo>
                    <a:pt x="694" y="988"/>
                  </a:lnTo>
                  <a:lnTo>
                    <a:pt x="725" y="996"/>
                  </a:lnTo>
                  <a:lnTo>
                    <a:pt x="755" y="1003"/>
                  </a:lnTo>
                  <a:lnTo>
                    <a:pt x="755" y="1003"/>
                  </a:lnTo>
                  <a:lnTo>
                    <a:pt x="774" y="1005"/>
                  </a:lnTo>
                  <a:lnTo>
                    <a:pt x="791" y="1008"/>
                  </a:lnTo>
                  <a:lnTo>
                    <a:pt x="828" y="1010"/>
                  </a:lnTo>
                  <a:lnTo>
                    <a:pt x="864" y="1012"/>
                  </a:lnTo>
                  <a:lnTo>
                    <a:pt x="901" y="1011"/>
                  </a:lnTo>
                  <a:lnTo>
                    <a:pt x="901" y="1011"/>
                  </a:lnTo>
                  <a:lnTo>
                    <a:pt x="932" y="1010"/>
                  </a:lnTo>
                  <a:lnTo>
                    <a:pt x="962" y="1008"/>
                  </a:lnTo>
                  <a:lnTo>
                    <a:pt x="992" y="1003"/>
                  </a:lnTo>
                  <a:lnTo>
                    <a:pt x="1007" y="1000"/>
                  </a:lnTo>
                  <a:lnTo>
                    <a:pt x="1022" y="996"/>
                  </a:lnTo>
                  <a:lnTo>
                    <a:pt x="1022" y="996"/>
                  </a:lnTo>
                  <a:lnTo>
                    <a:pt x="1037" y="991"/>
                  </a:lnTo>
                  <a:lnTo>
                    <a:pt x="1051" y="986"/>
                  </a:lnTo>
                  <a:lnTo>
                    <a:pt x="1064" y="980"/>
                  </a:lnTo>
                  <a:lnTo>
                    <a:pt x="1077" y="971"/>
                  </a:lnTo>
                  <a:lnTo>
                    <a:pt x="1091" y="963"/>
                  </a:lnTo>
                  <a:lnTo>
                    <a:pt x="1103" y="954"/>
                  </a:lnTo>
                  <a:lnTo>
                    <a:pt x="1114" y="944"/>
                  </a:lnTo>
                  <a:lnTo>
                    <a:pt x="1124" y="933"/>
                  </a:lnTo>
                  <a:lnTo>
                    <a:pt x="1124" y="933"/>
                  </a:lnTo>
                  <a:lnTo>
                    <a:pt x="1134" y="919"/>
                  </a:lnTo>
                  <a:lnTo>
                    <a:pt x="1145" y="906"/>
                  </a:lnTo>
                  <a:lnTo>
                    <a:pt x="1153" y="892"/>
                  </a:lnTo>
                  <a:lnTo>
                    <a:pt x="1161" y="876"/>
                  </a:lnTo>
                  <a:lnTo>
                    <a:pt x="1175" y="846"/>
                  </a:lnTo>
                  <a:lnTo>
                    <a:pt x="1189" y="815"/>
                  </a:lnTo>
                  <a:lnTo>
                    <a:pt x="1189" y="815"/>
                  </a:lnTo>
                  <a:lnTo>
                    <a:pt x="1202" y="780"/>
                  </a:lnTo>
                  <a:lnTo>
                    <a:pt x="1207" y="763"/>
                  </a:lnTo>
                  <a:lnTo>
                    <a:pt x="1212" y="746"/>
                  </a:lnTo>
                  <a:lnTo>
                    <a:pt x="1216" y="728"/>
                  </a:lnTo>
                  <a:lnTo>
                    <a:pt x="1220" y="711"/>
                  </a:lnTo>
                  <a:lnTo>
                    <a:pt x="1223" y="693"/>
                  </a:lnTo>
                  <a:lnTo>
                    <a:pt x="1225" y="674"/>
                  </a:lnTo>
                  <a:lnTo>
                    <a:pt x="1225" y="674"/>
                  </a:lnTo>
                  <a:lnTo>
                    <a:pt x="1227" y="656"/>
                  </a:lnTo>
                  <a:lnTo>
                    <a:pt x="1227" y="636"/>
                  </a:lnTo>
                  <a:lnTo>
                    <a:pt x="1228" y="599"/>
                  </a:lnTo>
                  <a:lnTo>
                    <a:pt x="1227" y="560"/>
                  </a:lnTo>
                  <a:lnTo>
                    <a:pt x="1225" y="522"/>
                  </a:lnTo>
                  <a:lnTo>
                    <a:pt x="1225" y="522"/>
                  </a:lnTo>
                  <a:lnTo>
                    <a:pt x="1223" y="487"/>
                  </a:lnTo>
                  <a:lnTo>
                    <a:pt x="1220" y="454"/>
                  </a:lnTo>
                  <a:lnTo>
                    <a:pt x="1217" y="436"/>
                  </a:lnTo>
                  <a:lnTo>
                    <a:pt x="1213" y="420"/>
                  </a:lnTo>
                  <a:lnTo>
                    <a:pt x="1209" y="403"/>
                  </a:lnTo>
                  <a:lnTo>
                    <a:pt x="1204" y="386"/>
                  </a:lnTo>
                  <a:lnTo>
                    <a:pt x="1204" y="386"/>
                  </a:lnTo>
                  <a:lnTo>
                    <a:pt x="1194" y="363"/>
                  </a:lnTo>
                  <a:lnTo>
                    <a:pt x="1183" y="338"/>
                  </a:lnTo>
                  <a:lnTo>
                    <a:pt x="1172" y="315"/>
                  </a:lnTo>
                  <a:lnTo>
                    <a:pt x="1160" y="292"/>
                  </a:lnTo>
                  <a:lnTo>
                    <a:pt x="1160" y="292"/>
                  </a:lnTo>
                  <a:lnTo>
                    <a:pt x="1132" y="241"/>
                  </a:lnTo>
                  <a:lnTo>
                    <a:pt x="1103" y="192"/>
                  </a:lnTo>
                  <a:lnTo>
                    <a:pt x="1072" y="144"/>
                  </a:lnTo>
                  <a:lnTo>
                    <a:pt x="1041" y="96"/>
                  </a:lnTo>
                  <a:lnTo>
                    <a:pt x="1041" y="96"/>
                  </a:lnTo>
                  <a:lnTo>
                    <a:pt x="1015" y="58"/>
                  </a:lnTo>
                  <a:lnTo>
                    <a:pt x="1015" y="58"/>
                  </a:lnTo>
                  <a:lnTo>
                    <a:pt x="1013" y="56"/>
                  </a:lnTo>
                  <a:lnTo>
                    <a:pt x="1011" y="55"/>
                  </a:lnTo>
                  <a:lnTo>
                    <a:pt x="1009" y="55"/>
                  </a:lnTo>
                  <a:lnTo>
                    <a:pt x="1007" y="56"/>
                  </a:lnTo>
                  <a:lnTo>
                    <a:pt x="1005" y="58"/>
                  </a:lnTo>
                  <a:lnTo>
                    <a:pt x="1004" y="60"/>
                  </a:lnTo>
                  <a:lnTo>
                    <a:pt x="1004" y="62"/>
                  </a:lnTo>
                  <a:lnTo>
                    <a:pt x="1005" y="64"/>
                  </a:lnTo>
                  <a:lnTo>
                    <a:pt x="1005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6" name="Freeform 224">
              <a:extLst>
                <a:ext uri="{FF2B5EF4-FFF2-40B4-BE49-F238E27FC236}">
                  <a16:creationId xmlns:a16="http://schemas.microsoft.com/office/drawing/2014/main" id="{E9944F7B-A9D0-04AA-6276-23402B980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2" y="928"/>
              <a:ext cx="85" cy="100"/>
            </a:xfrm>
            <a:custGeom>
              <a:avLst/>
              <a:gdLst>
                <a:gd name="T0" fmla="*/ 157 w 169"/>
                <a:gd name="T1" fmla="*/ 4 h 198"/>
                <a:gd name="T2" fmla="*/ 157 w 169"/>
                <a:gd name="T3" fmla="*/ 4 h 198"/>
                <a:gd name="T4" fmla="*/ 153 w 169"/>
                <a:gd name="T5" fmla="*/ 16 h 198"/>
                <a:gd name="T6" fmla="*/ 149 w 169"/>
                <a:gd name="T7" fmla="*/ 28 h 198"/>
                <a:gd name="T8" fmla="*/ 143 w 169"/>
                <a:gd name="T9" fmla="*/ 40 h 198"/>
                <a:gd name="T10" fmla="*/ 136 w 169"/>
                <a:gd name="T11" fmla="*/ 51 h 198"/>
                <a:gd name="T12" fmla="*/ 122 w 169"/>
                <a:gd name="T13" fmla="*/ 73 h 198"/>
                <a:gd name="T14" fmla="*/ 108 w 169"/>
                <a:gd name="T15" fmla="*/ 95 h 198"/>
                <a:gd name="T16" fmla="*/ 108 w 169"/>
                <a:gd name="T17" fmla="*/ 95 h 198"/>
                <a:gd name="T18" fmla="*/ 95 w 169"/>
                <a:gd name="T19" fmla="*/ 113 h 198"/>
                <a:gd name="T20" fmla="*/ 80 w 169"/>
                <a:gd name="T21" fmla="*/ 131 h 198"/>
                <a:gd name="T22" fmla="*/ 65 w 169"/>
                <a:gd name="T23" fmla="*/ 148 h 198"/>
                <a:gd name="T24" fmla="*/ 57 w 169"/>
                <a:gd name="T25" fmla="*/ 156 h 198"/>
                <a:gd name="T26" fmla="*/ 49 w 169"/>
                <a:gd name="T27" fmla="*/ 163 h 198"/>
                <a:gd name="T28" fmla="*/ 49 w 169"/>
                <a:gd name="T29" fmla="*/ 163 h 198"/>
                <a:gd name="T30" fmla="*/ 39 w 169"/>
                <a:gd name="T31" fmla="*/ 170 h 198"/>
                <a:gd name="T32" fmla="*/ 27 w 169"/>
                <a:gd name="T33" fmla="*/ 177 h 198"/>
                <a:gd name="T34" fmla="*/ 16 w 169"/>
                <a:gd name="T35" fmla="*/ 182 h 198"/>
                <a:gd name="T36" fmla="*/ 4 w 169"/>
                <a:gd name="T37" fmla="*/ 186 h 198"/>
                <a:gd name="T38" fmla="*/ 4 w 169"/>
                <a:gd name="T39" fmla="*/ 186 h 198"/>
                <a:gd name="T40" fmla="*/ 2 w 169"/>
                <a:gd name="T41" fmla="*/ 187 h 198"/>
                <a:gd name="T42" fmla="*/ 1 w 169"/>
                <a:gd name="T43" fmla="*/ 189 h 198"/>
                <a:gd name="T44" fmla="*/ 0 w 169"/>
                <a:gd name="T45" fmla="*/ 191 h 198"/>
                <a:gd name="T46" fmla="*/ 0 w 169"/>
                <a:gd name="T47" fmla="*/ 193 h 198"/>
                <a:gd name="T48" fmla="*/ 1 w 169"/>
                <a:gd name="T49" fmla="*/ 195 h 198"/>
                <a:gd name="T50" fmla="*/ 3 w 169"/>
                <a:gd name="T51" fmla="*/ 197 h 198"/>
                <a:gd name="T52" fmla="*/ 5 w 169"/>
                <a:gd name="T53" fmla="*/ 198 h 198"/>
                <a:gd name="T54" fmla="*/ 8 w 169"/>
                <a:gd name="T55" fmla="*/ 197 h 198"/>
                <a:gd name="T56" fmla="*/ 8 w 169"/>
                <a:gd name="T57" fmla="*/ 197 h 198"/>
                <a:gd name="T58" fmla="*/ 19 w 169"/>
                <a:gd name="T59" fmla="*/ 194 h 198"/>
                <a:gd name="T60" fmla="*/ 29 w 169"/>
                <a:gd name="T61" fmla="*/ 189 h 198"/>
                <a:gd name="T62" fmla="*/ 40 w 169"/>
                <a:gd name="T63" fmla="*/ 184 h 198"/>
                <a:gd name="T64" fmla="*/ 50 w 169"/>
                <a:gd name="T65" fmla="*/ 178 h 198"/>
                <a:gd name="T66" fmla="*/ 59 w 169"/>
                <a:gd name="T67" fmla="*/ 170 h 198"/>
                <a:gd name="T68" fmla="*/ 68 w 169"/>
                <a:gd name="T69" fmla="*/ 162 h 198"/>
                <a:gd name="T70" fmla="*/ 76 w 169"/>
                <a:gd name="T71" fmla="*/ 154 h 198"/>
                <a:gd name="T72" fmla="*/ 84 w 169"/>
                <a:gd name="T73" fmla="*/ 146 h 198"/>
                <a:gd name="T74" fmla="*/ 84 w 169"/>
                <a:gd name="T75" fmla="*/ 146 h 198"/>
                <a:gd name="T76" fmla="*/ 100 w 169"/>
                <a:gd name="T77" fmla="*/ 127 h 198"/>
                <a:gd name="T78" fmla="*/ 115 w 169"/>
                <a:gd name="T79" fmla="*/ 106 h 198"/>
                <a:gd name="T80" fmla="*/ 129 w 169"/>
                <a:gd name="T81" fmla="*/ 86 h 198"/>
                <a:gd name="T82" fmla="*/ 143 w 169"/>
                <a:gd name="T83" fmla="*/ 64 h 198"/>
                <a:gd name="T84" fmla="*/ 143 w 169"/>
                <a:gd name="T85" fmla="*/ 64 h 198"/>
                <a:gd name="T86" fmla="*/ 151 w 169"/>
                <a:gd name="T87" fmla="*/ 51 h 198"/>
                <a:gd name="T88" fmla="*/ 158 w 169"/>
                <a:gd name="T89" fmla="*/ 37 h 198"/>
                <a:gd name="T90" fmla="*/ 164 w 169"/>
                <a:gd name="T91" fmla="*/ 22 h 198"/>
                <a:gd name="T92" fmla="*/ 169 w 169"/>
                <a:gd name="T93" fmla="*/ 7 h 198"/>
                <a:gd name="T94" fmla="*/ 169 w 169"/>
                <a:gd name="T95" fmla="*/ 7 h 198"/>
                <a:gd name="T96" fmla="*/ 169 w 169"/>
                <a:gd name="T97" fmla="*/ 5 h 198"/>
                <a:gd name="T98" fmla="*/ 168 w 169"/>
                <a:gd name="T99" fmla="*/ 3 h 198"/>
                <a:gd name="T100" fmla="*/ 167 w 169"/>
                <a:gd name="T101" fmla="*/ 1 h 198"/>
                <a:gd name="T102" fmla="*/ 165 w 169"/>
                <a:gd name="T103" fmla="*/ 0 h 198"/>
                <a:gd name="T104" fmla="*/ 163 w 169"/>
                <a:gd name="T105" fmla="*/ 0 h 198"/>
                <a:gd name="T106" fmla="*/ 160 w 169"/>
                <a:gd name="T107" fmla="*/ 1 h 198"/>
                <a:gd name="T108" fmla="*/ 159 w 169"/>
                <a:gd name="T109" fmla="*/ 2 h 198"/>
                <a:gd name="T110" fmla="*/ 157 w 169"/>
                <a:gd name="T111" fmla="*/ 4 h 198"/>
                <a:gd name="T112" fmla="*/ 157 w 169"/>
                <a:gd name="T113" fmla="*/ 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9" h="198">
                  <a:moveTo>
                    <a:pt x="157" y="4"/>
                  </a:moveTo>
                  <a:lnTo>
                    <a:pt x="157" y="4"/>
                  </a:lnTo>
                  <a:lnTo>
                    <a:pt x="153" y="16"/>
                  </a:lnTo>
                  <a:lnTo>
                    <a:pt x="149" y="28"/>
                  </a:lnTo>
                  <a:lnTo>
                    <a:pt x="143" y="40"/>
                  </a:lnTo>
                  <a:lnTo>
                    <a:pt x="136" y="51"/>
                  </a:lnTo>
                  <a:lnTo>
                    <a:pt x="122" y="73"/>
                  </a:lnTo>
                  <a:lnTo>
                    <a:pt x="108" y="95"/>
                  </a:lnTo>
                  <a:lnTo>
                    <a:pt x="108" y="95"/>
                  </a:lnTo>
                  <a:lnTo>
                    <a:pt x="95" y="113"/>
                  </a:lnTo>
                  <a:lnTo>
                    <a:pt x="80" y="131"/>
                  </a:lnTo>
                  <a:lnTo>
                    <a:pt x="65" y="148"/>
                  </a:lnTo>
                  <a:lnTo>
                    <a:pt x="57" y="156"/>
                  </a:lnTo>
                  <a:lnTo>
                    <a:pt x="49" y="163"/>
                  </a:lnTo>
                  <a:lnTo>
                    <a:pt x="49" y="163"/>
                  </a:lnTo>
                  <a:lnTo>
                    <a:pt x="39" y="170"/>
                  </a:lnTo>
                  <a:lnTo>
                    <a:pt x="27" y="177"/>
                  </a:lnTo>
                  <a:lnTo>
                    <a:pt x="16" y="182"/>
                  </a:lnTo>
                  <a:lnTo>
                    <a:pt x="4" y="186"/>
                  </a:lnTo>
                  <a:lnTo>
                    <a:pt x="4" y="186"/>
                  </a:lnTo>
                  <a:lnTo>
                    <a:pt x="2" y="187"/>
                  </a:lnTo>
                  <a:lnTo>
                    <a:pt x="1" y="189"/>
                  </a:lnTo>
                  <a:lnTo>
                    <a:pt x="0" y="191"/>
                  </a:lnTo>
                  <a:lnTo>
                    <a:pt x="0" y="193"/>
                  </a:lnTo>
                  <a:lnTo>
                    <a:pt x="1" y="195"/>
                  </a:lnTo>
                  <a:lnTo>
                    <a:pt x="3" y="197"/>
                  </a:lnTo>
                  <a:lnTo>
                    <a:pt x="5" y="198"/>
                  </a:lnTo>
                  <a:lnTo>
                    <a:pt x="8" y="197"/>
                  </a:lnTo>
                  <a:lnTo>
                    <a:pt x="8" y="197"/>
                  </a:lnTo>
                  <a:lnTo>
                    <a:pt x="19" y="194"/>
                  </a:lnTo>
                  <a:lnTo>
                    <a:pt x="29" y="189"/>
                  </a:lnTo>
                  <a:lnTo>
                    <a:pt x="40" y="184"/>
                  </a:lnTo>
                  <a:lnTo>
                    <a:pt x="50" y="178"/>
                  </a:lnTo>
                  <a:lnTo>
                    <a:pt x="59" y="170"/>
                  </a:lnTo>
                  <a:lnTo>
                    <a:pt x="68" y="162"/>
                  </a:lnTo>
                  <a:lnTo>
                    <a:pt x="76" y="154"/>
                  </a:lnTo>
                  <a:lnTo>
                    <a:pt x="84" y="146"/>
                  </a:lnTo>
                  <a:lnTo>
                    <a:pt x="84" y="146"/>
                  </a:lnTo>
                  <a:lnTo>
                    <a:pt x="100" y="127"/>
                  </a:lnTo>
                  <a:lnTo>
                    <a:pt x="115" y="106"/>
                  </a:lnTo>
                  <a:lnTo>
                    <a:pt x="129" y="86"/>
                  </a:lnTo>
                  <a:lnTo>
                    <a:pt x="143" y="64"/>
                  </a:lnTo>
                  <a:lnTo>
                    <a:pt x="143" y="64"/>
                  </a:lnTo>
                  <a:lnTo>
                    <a:pt x="151" y="51"/>
                  </a:lnTo>
                  <a:lnTo>
                    <a:pt x="158" y="37"/>
                  </a:lnTo>
                  <a:lnTo>
                    <a:pt x="164" y="22"/>
                  </a:lnTo>
                  <a:lnTo>
                    <a:pt x="169" y="7"/>
                  </a:lnTo>
                  <a:lnTo>
                    <a:pt x="169" y="7"/>
                  </a:lnTo>
                  <a:lnTo>
                    <a:pt x="169" y="5"/>
                  </a:lnTo>
                  <a:lnTo>
                    <a:pt x="168" y="3"/>
                  </a:lnTo>
                  <a:lnTo>
                    <a:pt x="167" y="1"/>
                  </a:lnTo>
                  <a:lnTo>
                    <a:pt x="165" y="0"/>
                  </a:lnTo>
                  <a:lnTo>
                    <a:pt x="163" y="0"/>
                  </a:lnTo>
                  <a:lnTo>
                    <a:pt x="160" y="1"/>
                  </a:lnTo>
                  <a:lnTo>
                    <a:pt x="159" y="2"/>
                  </a:lnTo>
                  <a:lnTo>
                    <a:pt x="157" y="4"/>
                  </a:lnTo>
                  <a:lnTo>
                    <a:pt x="15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7" name="Freeform 225">
              <a:extLst>
                <a:ext uri="{FF2B5EF4-FFF2-40B4-BE49-F238E27FC236}">
                  <a16:creationId xmlns:a16="http://schemas.microsoft.com/office/drawing/2014/main" id="{3AF0FC04-E629-FE79-B29B-ECC3CB431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8" y="1524"/>
              <a:ext cx="232" cy="636"/>
            </a:xfrm>
            <a:custGeom>
              <a:avLst/>
              <a:gdLst>
                <a:gd name="T0" fmla="*/ 0 w 465"/>
                <a:gd name="T1" fmla="*/ 8 h 1270"/>
                <a:gd name="T2" fmla="*/ 12 w 465"/>
                <a:gd name="T3" fmla="*/ 42 h 1270"/>
                <a:gd name="T4" fmla="*/ 46 w 465"/>
                <a:gd name="T5" fmla="*/ 134 h 1270"/>
                <a:gd name="T6" fmla="*/ 94 w 465"/>
                <a:gd name="T7" fmla="*/ 268 h 1270"/>
                <a:gd name="T8" fmla="*/ 154 w 465"/>
                <a:gd name="T9" fmla="*/ 434 h 1270"/>
                <a:gd name="T10" fmla="*/ 219 w 465"/>
                <a:gd name="T11" fmla="*/ 615 h 1270"/>
                <a:gd name="T12" fmla="*/ 284 w 465"/>
                <a:gd name="T13" fmla="*/ 798 h 1270"/>
                <a:gd name="T14" fmla="*/ 346 w 465"/>
                <a:gd name="T15" fmla="*/ 967 h 1270"/>
                <a:gd name="T16" fmla="*/ 398 w 465"/>
                <a:gd name="T17" fmla="*/ 1112 h 1270"/>
                <a:gd name="T18" fmla="*/ 434 w 465"/>
                <a:gd name="T19" fmla="*/ 1215 h 1270"/>
                <a:gd name="T20" fmla="*/ 453 w 465"/>
                <a:gd name="T21" fmla="*/ 1264 h 1270"/>
                <a:gd name="T22" fmla="*/ 453 w 465"/>
                <a:gd name="T23" fmla="*/ 1266 h 1270"/>
                <a:gd name="T24" fmla="*/ 457 w 465"/>
                <a:gd name="T25" fmla="*/ 1269 h 1270"/>
                <a:gd name="T26" fmla="*/ 461 w 465"/>
                <a:gd name="T27" fmla="*/ 1270 h 1270"/>
                <a:gd name="T28" fmla="*/ 465 w 465"/>
                <a:gd name="T29" fmla="*/ 1267 h 1270"/>
                <a:gd name="T30" fmla="*/ 465 w 465"/>
                <a:gd name="T31" fmla="*/ 1263 h 1270"/>
                <a:gd name="T32" fmla="*/ 453 w 465"/>
                <a:gd name="T33" fmla="*/ 1229 h 1270"/>
                <a:gd name="T34" fmla="*/ 420 w 465"/>
                <a:gd name="T35" fmla="*/ 1138 h 1270"/>
                <a:gd name="T36" fmla="*/ 371 w 465"/>
                <a:gd name="T37" fmla="*/ 1003 h 1270"/>
                <a:gd name="T38" fmla="*/ 312 w 465"/>
                <a:gd name="T39" fmla="*/ 836 h 1270"/>
                <a:gd name="T40" fmla="*/ 247 w 465"/>
                <a:gd name="T41" fmla="*/ 656 h 1270"/>
                <a:gd name="T42" fmla="*/ 180 w 465"/>
                <a:gd name="T43" fmla="*/ 473 h 1270"/>
                <a:gd name="T44" fmla="*/ 119 w 465"/>
                <a:gd name="T45" fmla="*/ 303 h 1270"/>
                <a:gd name="T46" fmla="*/ 67 w 465"/>
                <a:gd name="T47" fmla="*/ 159 h 1270"/>
                <a:gd name="T48" fmla="*/ 31 w 465"/>
                <a:gd name="T49" fmla="*/ 56 h 1270"/>
                <a:gd name="T50" fmla="*/ 13 w 465"/>
                <a:gd name="T51" fmla="*/ 7 h 1270"/>
                <a:gd name="T52" fmla="*/ 12 w 465"/>
                <a:gd name="T53" fmla="*/ 5 h 1270"/>
                <a:gd name="T54" fmla="*/ 11 w 465"/>
                <a:gd name="T55" fmla="*/ 2 h 1270"/>
                <a:gd name="T56" fmla="*/ 6 w 465"/>
                <a:gd name="T57" fmla="*/ 0 h 1270"/>
                <a:gd name="T58" fmla="*/ 2 w 465"/>
                <a:gd name="T59" fmla="*/ 2 h 1270"/>
                <a:gd name="T60" fmla="*/ 0 w 465"/>
                <a:gd name="T61" fmla="*/ 5 h 1270"/>
                <a:gd name="T62" fmla="*/ 0 w 465"/>
                <a:gd name="T63" fmla="*/ 8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5" h="1270">
                  <a:moveTo>
                    <a:pt x="0" y="8"/>
                  </a:moveTo>
                  <a:lnTo>
                    <a:pt x="0" y="8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94" y="268"/>
                  </a:lnTo>
                  <a:lnTo>
                    <a:pt x="94" y="268"/>
                  </a:lnTo>
                  <a:lnTo>
                    <a:pt x="154" y="434"/>
                  </a:lnTo>
                  <a:lnTo>
                    <a:pt x="154" y="434"/>
                  </a:lnTo>
                  <a:lnTo>
                    <a:pt x="219" y="615"/>
                  </a:lnTo>
                  <a:lnTo>
                    <a:pt x="219" y="615"/>
                  </a:lnTo>
                  <a:lnTo>
                    <a:pt x="284" y="798"/>
                  </a:lnTo>
                  <a:lnTo>
                    <a:pt x="284" y="798"/>
                  </a:lnTo>
                  <a:lnTo>
                    <a:pt x="346" y="967"/>
                  </a:lnTo>
                  <a:lnTo>
                    <a:pt x="346" y="967"/>
                  </a:lnTo>
                  <a:lnTo>
                    <a:pt x="398" y="1112"/>
                  </a:lnTo>
                  <a:lnTo>
                    <a:pt x="398" y="1112"/>
                  </a:lnTo>
                  <a:lnTo>
                    <a:pt x="434" y="1215"/>
                  </a:lnTo>
                  <a:lnTo>
                    <a:pt x="434" y="1215"/>
                  </a:lnTo>
                  <a:lnTo>
                    <a:pt x="453" y="1264"/>
                  </a:lnTo>
                  <a:lnTo>
                    <a:pt x="453" y="1264"/>
                  </a:lnTo>
                  <a:lnTo>
                    <a:pt x="453" y="1266"/>
                  </a:lnTo>
                  <a:lnTo>
                    <a:pt x="453" y="1266"/>
                  </a:lnTo>
                  <a:lnTo>
                    <a:pt x="455" y="1268"/>
                  </a:lnTo>
                  <a:lnTo>
                    <a:pt x="457" y="1269"/>
                  </a:lnTo>
                  <a:lnTo>
                    <a:pt x="459" y="1270"/>
                  </a:lnTo>
                  <a:lnTo>
                    <a:pt x="461" y="1270"/>
                  </a:lnTo>
                  <a:lnTo>
                    <a:pt x="463" y="1269"/>
                  </a:lnTo>
                  <a:lnTo>
                    <a:pt x="465" y="1267"/>
                  </a:lnTo>
                  <a:lnTo>
                    <a:pt x="465" y="1265"/>
                  </a:lnTo>
                  <a:lnTo>
                    <a:pt x="465" y="1263"/>
                  </a:lnTo>
                  <a:lnTo>
                    <a:pt x="465" y="1263"/>
                  </a:lnTo>
                  <a:lnTo>
                    <a:pt x="453" y="1229"/>
                  </a:lnTo>
                  <a:lnTo>
                    <a:pt x="453" y="1229"/>
                  </a:lnTo>
                  <a:lnTo>
                    <a:pt x="420" y="1138"/>
                  </a:lnTo>
                  <a:lnTo>
                    <a:pt x="420" y="1138"/>
                  </a:lnTo>
                  <a:lnTo>
                    <a:pt x="371" y="1003"/>
                  </a:lnTo>
                  <a:lnTo>
                    <a:pt x="371" y="1003"/>
                  </a:lnTo>
                  <a:lnTo>
                    <a:pt x="312" y="836"/>
                  </a:lnTo>
                  <a:lnTo>
                    <a:pt x="312" y="836"/>
                  </a:lnTo>
                  <a:lnTo>
                    <a:pt x="247" y="656"/>
                  </a:lnTo>
                  <a:lnTo>
                    <a:pt x="247" y="656"/>
                  </a:lnTo>
                  <a:lnTo>
                    <a:pt x="180" y="473"/>
                  </a:lnTo>
                  <a:lnTo>
                    <a:pt x="180" y="473"/>
                  </a:lnTo>
                  <a:lnTo>
                    <a:pt x="119" y="303"/>
                  </a:lnTo>
                  <a:lnTo>
                    <a:pt x="119" y="303"/>
                  </a:lnTo>
                  <a:lnTo>
                    <a:pt x="67" y="159"/>
                  </a:lnTo>
                  <a:lnTo>
                    <a:pt x="67" y="159"/>
                  </a:lnTo>
                  <a:lnTo>
                    <a:pt x="31" y="56"/>
                  </a:lnTo>
                  <a:lnTo>
                    <a:pt x="31" y="56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8" name="Freeform 226">
              <a:extLst>
                <a:ext uri="{FF2B5EF4-FFF2-40B4-BE49-F238E27FC236}">
                  <a16:creationId xmlns:a16="http://schemas.microsoft.com/office/drawing/2014/main" id="{216F43D5-7C43-3D71-FBDF-2A15C4A7C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8" y="2170"/>
              <a:ext cx="114" cy="88"/>
            </a:xfrm>
            <a:custGeom>
              <a:avLst/>
              <a:gdLst>
                <a:gd name="T0" fmla="*/ 218 w 228"/>
                <a:gd name="T1" fmla="*/ 1 h 176"/>
                <a:gd name="T2" fmla="*/ 218 w 228"/>
                <a:gd name="T3" fmla="*/ 1 h 176"/>
                <a:gd name="T4" fmla="*/ 145 w 228"/>
                <a:gd name="T5" fmla="*/ 56 h 176"/>
                <a:gd name="T6" fmla="*/ 145 w 228"/>
                <a:gd name="T7" fmla="*/ 56 h 176"/>
                <a:gd name="T8" fmla="*/ 29 w 228"/>
                <a:gd name="T9" fmla="*/ 144 h 176"/>
                <a:gd name="T10" fmla="*/ 29 w 228"/>
                <a:gd name="T11" fmla="*/ 144 h 176"/>
                <a:gd name="T12" fmla="*/ 2 w 228"/>
                <a:gd name="T13" fmla="*/ 164 h 176"/>
                <a:gd name="T14" fmla="*/ 2 w 228"/>
                <a:gd name="T15" fmla="*/ 164 h 176"/>
                <a:gd name="T16" fmla="*/ 0 w 228"/>
                <a:gd name="T17" fmla="*/ 166 h 176"/>
                <a:gd name="T18" fmla="*/ 0 w 228"/>
                <a:gd name="T19" fmla="*/ 168 h 176"/>
                <a:gd name="T20" fmla="*/ 0 w 228"/>
                <a:gd name="T21" fmla="*/ 170 h 176"/>
                <a:gd name="T22" fmla="*/ 1 w 228"/>
                <a:gd name="T23" fmla="*/ 174 h 176"/>
                <a:gd name="T24" fmla="*/ 2 w 228"/>
                <a:gd name="T25" fmla="*/ 175 h 176"/>
                <a:gd name="T26" fmla="*/ 4 w 228"/>
                <a:gd name="T27" fmla="*/ 176 h 176"/>
                <a:gd name="T28" fmla="*/ 6 w 228"/>
                <a:gd name="T29" fmla="*/ 176 h 176"/>
                <a:gd name="T30" fmla="*/ 8 w 228"/>
                <a:gd name="T31" fmla="*/ 175 h 176"/>
                <a:gd name="T32" fmla="*/ 8 w 228"/>
                <a:gd name="T33" fmla="*/ 175 h 176"/>
                <a:gd name="T34" fmla="*/ 82 w 228"/>
                <a:gd name="T35" fmla="*/ 119 h 176"/>
                <a:gd name="T36" fmla="*/ 82 w 228"/>
                <a:gd name="T37" fmla="*/ 119 h 176"/>
                <a:gd name="T38" fmla="*/ 198 w 228"/>
                <a:gd name="T39" fmla="*/ 32 h 176"/>
                <a:gd name="T40" fmla="*/ 198 w 228"/>
                <a:gd name="T41" fmla="*/ 32 h 176"/>
                <a:gd name="T42" fmla="*/ 225 w 228"/>
                <a:gd name="T43" fmla="*/ 11 h 176"/>
                <a:gd name="T44" fmla="*/ 225 w 228"/>
                <a:gd name="T45" fmla="*/ 11 h 176"/>
                <a:gd name="T46" fmla="*/ 227 w 228"/>
                <a:gd name="T47" fmla="*/ 9 h 176"/>
                <a:gd name="T48" fmla="*/ 228 w 228"/>
                <a:gd name="T49" fmla="*/ 7 h 176"/>
                <a:gd name="T50" fmla="*/ 228 w 228"/>
                <a:gd name="T51" fmla="*/ 5 h 176"/>
                <a:gd name="T52" fmla="*/ 227 w 228"/>
                <a:gd name="T53" fmla="*/ 3 h 176"/>
                <a:gd name="T54" fmla="*/ 225 w 228"/>
                <a:gd name="T55" fmla="*/ 1 h 176"/>
                <a:gd name="T56" fmla="*/ 224 w 228"/>
                <a:gd name="T57" fmla="*/ 0 h 176"/>
                <a:gd name="T58" fmla="*/ 221 w 228"/>
                <a:gd name="T59" fmla="*/ 0 h 176"/>
                <a:gd name="T60" fmla="*/ 218 w 228"/>
                <a:gd name="T61" fmla="*/ 1 h 176"/>
                <a:gd name="T62" fmla="*/ 218 w 228"/>
                <a:gd name="T63" fmla="*/ 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8" h="176">
                  <a:moveTo>
                    <a:pt x="218" y="1"/>
                  </a:moveTo>
                  <a:lnTo>
                    <a:pt x="218" y="1"/>
                  </a:lnTo>
                  <a:lnTo>
                    <a:pt x="145" y="56"/>
                  </a:lnTo>
                  <a:lnTo>
                    <a:pt x="145" y="56"/>
                  </a:lnTo>
                  <a:lnTo>
                    <a:pt x="29" y="144"/>
                  </a:lnTo>
                  <a:lnTo>
                    <a:pt x="29" y="144"/>
                  </a:lnTo>
                  <a:lnTo>
                    <a:pt x="2" y="164"/>
                  </a:lnTo>
                  <a:lnTo>
                    <a:pt x="2" y="164"/>
                  </a:lnTo>
                  <a:lnTo>
                    <a:pt x="0" y="166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1" y="174"/>
                  </a:lnTo>
                  <a:lnTo>
                    <a:pt x="2" y="175"/>
                  </a:lnTo>
                  <a:lnTo>
                    <a:pt x="4" y="176"/>
                  </a:lnTo>
                  <a:lnTo>
                    <a:pt x="6" y="176"/>
                  </a:lnTo>
                  <a:lnTo>
                    <a:pt x="8" y="175"/>
                  </a:lnTo>
                  <a:lnTo>
                    <a:pt x="8" y="175"/>
                  </a:lnTo>
                  <a:lnTo>
                    <a:pt x="82" y="119"/>
                  </a:lnTo>
                  <a:lnTo>
                    <a:pt x="82" y="119"/>
                  </a:lnTo>
                  <a:lnTo>
                    <a:pt x="198" y="32"/>
                  </a:lnTo>
                  <a:lnTo>
                    <a:pt x="198" y="32"/>
                  </a:lnTo>
                  <a:lnTo>
                    <a:pt x="225" y="11"/>
                  </a:lnTo>
                  <a:lnTo>
                    <a:pt x="225" y="11"/>
                  </a:lnTo>
                  <a:lnTo>
                    <a:pt x="227" y="9"/>
                  </a:lnTo>
                  <a:lnTo>
                    <a:pt x="228" y="7"/>
                  </a:lnTo>
                  <a:lnTo>
                    <a:pt x="228" y="5"/>
                  </a:lnTo>
                  <a:lnTo>
                    <a:pt x="227" y="3"/>
                  </a:lnTo>
                  <a:lnTo>
                    <a:pt x="225" y="1"/>
                  </a:lnTo>
                  <a:lnTo>
                    <a:pt x="224" y="0"/>
                  </a:lnTo>
                  <a:lnTo>
                    <a:pt x="221" y="0"/>
                  </a:lnTo>
                  <a:lnTo>
                    <a:pt x="218" y="1"/>
                  </a:lnTo>
                  <a:lnTo>
                    <a:pt x="2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9" name="Freeform 227">
              <a:extLst>
                <a:ext uri="{FF2B5EF4-FFF2-40B4-BE49-F238E27FC236}">
                  <a16:creationId xmlns:a16="http://schemas.microsoft.com/office/drawing/2014/main" id="{9D32957B-8B4B-4372-FF42-81367B995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8" y="2258"/>
              <a:ext cx="295" cy="20"/>
            </a:xfrm>
            <a:custGeom>
              <a:avLst/>
              <a:gdLst>
                <a:gd name="T0" fmla="*/ 586 w 592"/>
                <a:gd name="T1" fmla="*/ 28 h 40"/>
                <a:gd name="T2" fmla="*/ 586 w 592"/>
                <a:gd name="T3" fmla="*/ 28 h 40"/>
                <a:gd name="T4" fmla="*/ 528 w 592"/>
                <a:gd name="T5" fmla="*/ 25 h 40"/>
                <a:gd name="T6" fmla="*/ 528 w 592"/>
                <a:gd name="T7" fmla="*/ 25 h 40"/>
                <a:gd name="T8" fmla="*/ 390 w 592"/>
                <a:gd name="T9" fmla="*/ 19 h 40"/>
                <a:gd name="T10" fmla="*/ 390 w 592"/>
                <a:gd name="T11" fmla="*/ 19 h 40"/>
                <a:gd name="T12" fmla="*/ 223 w 592"/>
                <a:gd name="T13" fmla="*/ 11 h 40"/>
                <a:gd name="T14" fmla="*/ 223 w 592"/>
                <a:gd name="T15" fmla="*/ 11 h 40"/>
                <a:gd name="T16" fmla="*/ 78 w 592"/>
                <a:gd name="T17" fmla="*/ 4 h 40"/>
                <a:gd name="T18" fmla="*/ 78 w 592"/>
                <a:gd name="T19" fmla="*/ 4 h 40"/>
                <a:gd name="T20" fmla="*/ 30 w 592"/>
                <a:gd name="T21" fmla="*/ 1 h 40"/>
                <a:gd name="T22" fmla="*/ 30 w 592"/>
                <a:gd name="T23" fmla="*/ 1 h 40"/>
                <a:gd name="T24" fmla="*/ 7 w 592"/>
                <a:gd name="T25" fmla="*/ 0 h 40"/>
                <a:gd name="T26" fmla="*/ 6 w 592"/>
                <a:gd name="T27" fmla="*/ 0 h 40"/>
                <a:gd name="T28" fmla="*/ 6 w 592"/>
                <a:gd name="T29" fmla="*/ 0 h 40"/>
                <a:gd name="T30" fmla="*/ 4 w 592"/>
                <a:gd name="T31" fmla="*/ 1 h 40"/>
                <a:gd name="T32" fmla="*/ 2 w 592"/>
                <a:gd name="T33" fmla="*/ 2 h 40"/>
                <a:gd name="T34" fmla="*/ 1 w 592"/>
                <a:gd name="T35" fmla="*/ 4 h 40"/>
                <a:gd name="T36" fmla="*/ 0 w 592"/>
                <a:gd name="T37" fmla="*/ 6 h 40"/>
                <a:gd name="T38" fmla="*/ 1 w 592"/>
                <a:gd name="T39" fmla="*/ 8 h 40"/>
                <a:gd name="T40" fmla="*/ 2 w 592"/>
                <a:gd name="T41" fmla="*/ 10 h 40"/>
                <a:gd name="T42" fmla="*/ 4 w 592"/>
                <a:gd name="T43" fmla="*/ 11 h 40"/>
                <a:gd name="T44" fmla="*/ 6 w 592"/>
                <a:gd name="T45" fmla="*/ 12 h 40"/>
                <a:gd name="T46" fmla="*/ 6 w 592"/>
                <a:gd name="T47" fmla="*/ 12 h 40"/>
                <a:gd name="T48" fmla="*/ 65 w 592"/>
                <a:gd name="T49" fmla="*/ 15 h 40"/>
                <a:gd name="T50" fmla="*/ 65 w 592"/>
                <a:gd name="T51" fmla="*/ 15 h 40"/>
                <a:gd name="T52" fmla="*/ 203 w 592"/>
                <a:gd name="T53" fmla="*/ 22 h 40"/>
                <a:gd name="T54" fmla="*/ 203 w 592"/>
                <a:gd name="T55" fmla="*/ 22 h 40"/>
                <a:gd name="T56" fmla="*/ 369 w 592"/>
                <a:gd name="T57" fmla="*/ 30 h 40"/>
                <a:gd name="T58" fmla="*/ 369 w 592"/>
                <a:gd name="T59" fmla="*/ 30 h 40"/>
                <a:gd name="T60" fmla="*/ 514 w 592"/>
                <a:gd name="T61" fmla="*/ 37 h 40"/>
                <a:gd name="T62" fmla="*/ 514 w 592"/>
                <a:gd name="T63" fmla="*/ 37 h 40"/>
                <a:gd name="T64" fmla="*/ 562 w 592"/>
                <a:gd name="T65" fmla="*/ 39 h 40"/>
                <a:gd name="T66" fmla="*/ 562 w 592"/>
                <a:gd name="T67" fmla="*/ 39 h 40"/>
                <a:gd name="T68" fmla="*/ 585 w 592"/>
                <a:gd name="T69" fmla="*/ 40 h 40"/>
                <a:gd name="T70" fmla="*/ 586 w 592"/>
                <a:gd name="T71" fmla="*/ 40 h 40"/>
                <a:gd name="T72" fmla="*/ 586 w 592"/>
                <a:gd name="T73" fmla="*/ 40 h 40"/>
                <a:gd name="T74" fmla="*/ 589 w 592"/>
                <a:gd name="T75" fmla="*/ 40 h 40"/>
                <a:gd name="T76" fmla="*/ 591 w 592"/>
                <a:gd name="T77" fmla="*/ 38 h 40"/>
                <a:gd name="T78" fmla="*/ 592 w 592"/>
                <a:gd name="T79" fmla="*/ 37 h 40"/>
                <a:gd name="T80" fmla="*/ 592 w 592"/>
                <a:gd name="T81" fmla="*/ 34 h 40"/>
                <a:gd name="T82" fmla="*/ 592 w 592"/>
                <a:gd name="T83" fmla="*/ 32 h 40"/>
                <a:gd name="T84" fmla="*/ 591 w 592"/>
                <a:gd name="T85" fmla="*/ 30 h 40"/>
                <a:gd name="T86" fmla="*/ 589 w 592"/>
                <a:gd name="T87" fmla="*/ 29 h 40"/>
                <a:gd name="T88" fmla="*/ 586 w 592"/>
                <a:gd name="T89" fmla="*/ 28 h 40"/>
                <a:gd name="T90" fmla="*/ 586 w 592"/>
                <a:gd name="T91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92" h="40">
                  <a:moveTo>
                    <a:pt x="586" y="28"/>
                  </a:moveTo>
                  <a:lnTo>
                    <a:pt x="586" y="28"/>
                  </a:lnTo>
                  <a:lnTo>
                    <a:pt x="528" y="25"/>
                  </a:lnTo>
                  <a:lnTo>
                    <a:pt x="528" y="25"/>
                  </a:lnTo>
                  <a:lnTo>
                    <a:pt x="390" y="19"/>
                  </a:lnTo>
                  <a:lnTo>
                    <a:pt x="390" y="19"/>
                  </a:lnTo>
                  <a:lnTo>
                    <a:pt x="223" y="11"/>
                  </a:lnTo>
                  <a:lnTo>
                    <a:pt x="223" y="11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5" y="15"/>
                  </a:lnTo>
                  <a:lnTo>
                    <a:pt x="65" y="15"/>
                  </a:lnTo>
                  <a:lnTo>
                    <a:pt x="203" y="22"/>
                  </a:lnTo>
                  <a:lnTo>
                    <a:pt x="203" y="22"/>
                  </a:lnTo>
                  <a:lnTo>
                    <a:pt x="369" y="30"/>
                  </a:lnTo>
                  <a:lnTo>
                    <a:pt x="369" y="30"/>
                  </a:lnTo>
                  <a:lnTo>
                    <a:pt x="514" y="37"/>
                  </a:lnTo>
                  <a:lnTo>
                    <a:pt x="514" y="37"/>
                  </a:lnTo>
                  <a:lnTo>
                    <a:pt x="562" y="39"/>
                  </a:lnTo>
                  <a:lnTo>
                    <a:pt x="562" y="39"/>
                  </a:lnTo>
                  <a:lnTo>
                    <a:pt x="585" y="40"/>
                  </a:lnTo>
                  <a:lnTo>
                    <a:pt x="586" y="40"/>
                  </a:lnTo>
                  <a:lnTo>
                    <a:pt x="586" y="40"/>
                  </a:lnTo>
                  <a:lnTo>
                    <a:pt x="589" y="40"/>
                  </a:lnTo>
                  <a:lnTo>
                    <a:pt x="591" y="38"/>
                  </a:lnTo>
                  <a:lnTo>
                    <a:pt x="592" y="37"/>
                  </a:lnTo>
                  <a:lnTo>
                    <a:pt x="592" y="34"/>
                  </a:lnTo>
                  <a:lnTo>
                    <a:pt x="592" y="32"/>
                  </a:lnTo>
                  <a:lnTo>
                    <a:pt x="591" y="30"/>
                  </a:lnTo>
                  <a:lnTo>
                    <a:pt x="589" y="29"/>
                  </a:lnTo>
                  <a:lnTo>
                    <a:pt x="586" y="28"/>
                  </a:lnTo>
                  <a:lnTo>
                    <a:pt x="586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0" name="Freeform 228">
              <a:extLst>
                <a:ext uri="{FF2B5EF4-FFF2-40B4-BE49-F238E27FC236}">
                  <a16:creationId xmlns:a16="http://schemas.microsoft.com/office/drawing/2014/main" id="{96308554-A33E-5B20-5F04-B400A5E20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5" y="1473"/>
              <a:ext cx="126" cy="791"/>
            </a:xfrm>
            <a:custGeom>
              <a:avLst/>
              <a:gdLst>
                <a:gd name="T0" fmla="*/ 0 w 253"/>
                <a:gd name="T1" fmla="*/ 8 h 1581"/>
                <a:gd name="T2" fmla="*/ 7 w 253"/>
                <a:gd name="T3" fmla="*/ 50 h 1581"/>
                <a:gd name="T4" fmla="*/ 24 w 253"/>
                <a:gd name="T5" fmla="*/ 164 h 1581"/>
                <a:gd name="T6" fmla="*/ 50 w 253"/>
                <a:gd name="T7" fmla="*/ 333 h 1581"/>
                <a:gd name="T8" fmla="*/ 81 w 253"/>
                <a:gd name="T9" fmla="*/ 539 h 1581"/>
                <a:gd name="T10" fmla="*/ 116 w 253"/>
                <a:gd name="T11" fmla="*/ 764 h 1581"/>
                <a:gd name="T12" fmla="*/ 151 w 253"/>
                <a:gd name="T13" fmla="*/ 992 h 1581"/>
                <a:gd name="T14" fmla="*/ 183 w 253"/>
                <a:gd name="T15" fmla="*/ 1204 h 1581"/>
                <a:gd name="T16" fmla="*/ 211 w 253"/>
                <a:gd name="T17" fmla="*/ 1384 h 1581"/>
                <a:gd name="T18" fmla="*/ 231 w 253"/>
                <a:gd name="T19" fmla="*/ 1512 h 1581"/>
                <a:gd name="T20" fmla="*/ 240 w 253"/>
                <a:gd name="T21" fmla="*/ 1574 h 1581"/>
                <a:gd name="T22" fmla="*/ 240 w 253"/>
                <a:gd name="T23" fmla="*/ 1577 h 1581"/>
                <a:gd name="T24" fmla="*/ 241 w 253"/>
                <a:gd name="T25" fmla="*/ 1579 h 1581"/>
                <a:gd name="T26" fmla="*/ 246 w 253"/>
                <a:gd name="T27" fmla="*/ 1581 h 1581"/>
                <a:gd name="T28" fmla="*/ 250 w 253"/>
                <a:gd name="T29" fmla="*/ 1580 h 1581"/>
                <a:gd name="T30" fmla="*/ 253 w 253"/>
                <a:gd name="T31" fmla="*/ 1576 h 1581"/>
                <a:gd name="T32" fmla="*/ 253 w 253"/>
                <a:gd name="T33" fmla="*/ 1574 h 1581"/>
                <a:gd name="T34" fmla="*/ 247 w 253"/>
                <a:gd name="T35" fmla="*/ 1531 h 1581"/>
                <a:gd name="T36" fmla="*/ 228 w 253"/>
                <a:gd name="T37" fmla="*/ 1417 h 1581"/>
                <a:gd name="T38" fmla="*/ 203 w 253"/>
                <a:gd name="T39" fmla="*/ 1248 h 1581"/>
                <a:gd name="T40" fmla="*/ 171 w 253"/>
                <a:gd name="T41" fmla="*/ 1042 h 1581"/>
                <a:gd name="T42" fmla="*/ 136 w 253"/>
                <a:gd name="T43" fmla="*/ 817 h 1581"/>
                <a:gd name="T44" fmla="*/ 102 w 253"/>
                <a:gd name="T45" fmla="*/ 589 h 1581"/>
                <a:gd name="T46" fmla="*/ 69 w 253"/>
                <a:gd name="T47" fmla="*/ 377 h 1581"/>
                <a:gd name="T48" fmla="*/ 42 w 253"/>
                <a:gd name="T49" fmla="*/ 197 h 1581"/>
                <a:gd name="T50" fmla="*/ 22 w 253"/>
                <a:gd name="T51" fmla="*/ 68 h 1581"/>
                <a:gd name="T52" fmla="*/ 12 w 253"/>
                <a:gd name="T53" fmla="*/ 7 h 1581"/>
                <a:gd name="T54" fmla="*/ 12 w 253"/>
                <a:gd name="T55" fmla="*/ 5 h 1581"/>
                <a:gd name="T56" fmla="*/ 11 w 253"/>
                <a:gd name="T57" fmla="*/ 2 h 1581"/>
                <a:gd name="T58" fmla="*/ 7 w 253"/>
                <a:gd name="T59" fmla="*/ 0 h 1581"/>
                <a:gd name="T60" fmla="*/ 3 w 253"/>
                <a:gd name="T61" fmla="*/ 1 h 1581"/>
                <a:gd name="T62" fmla="*/ 1 w 253"/>
                <a:gd name="T63" fmla="*/ 5 h 1581"/>
                <a:gd name="T64" fmla="*/ 0 w 253"/>
                <a:gd name="T65" fmla="*/ 8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3" h="1581">
                  <a:moveTo>
                    <a:pt x="0" y="8"/>
                  </a:moveTo>
                  <a:lnTo>
                    <a:pt x="0" y="8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24" y="164"/>
                  </a:lnTo>
                  <a:lnTo>
                    <a:pt x="24" y="164"/>
                  </a:lnTo>
                  <a:lnTo>
                    <a:pt x="50" y="333"/>
                  </a:lnTo>
                  <a:lnTo>
                    <a:pt x="50" y="333"/>
                  </a:lnTo>
                  <a:lnTo>
                    <a:pt x="81" y="539"/>
                  </a:lnTo>
                  <a:lnTo>
                    <a:pt x="81" y="539"/>
                  </a:lnTo>
                  <a:lnTo>
                    <a:pt x="116" y="764"/>
                  </a:lnTo>
                  <a:lnTo>
                    <a:pt x="116" y="764"/>
                  </a:lnTo>
                  <a:lnTo>
                    <a:pt x="151" y="992"/>
                  </a:lnTo>
                  <a:lnTo>
                    <a:pt x="151" y="992"/>
                  </a:lnTo>
                  <a:lnTo>
                    <a:pt x="183" y="1204"/>
                  </a:lnTo>
                  <a:lnTo>
                    <a:pt x="183" y="1204"/>
                  </a:lnTo>
                  <a:lnTo>
                    <a:pt x="211" y="1384"/>
                  </a:lnTo>
                  <a:lnTo>
                    <a:pt x="211" y="1384"/>
                  </a:lnTo>
                  <a:lnTo>
                    <a:pt x="231" y="1512"/>
                  </a:lnTo>
                  <a:lnTo>
                    <a:pt x="231" y="1512"/>
                  </a:lnTo>
                  <a:lnTo>
                    <a:pt x="235" y="1543"/>
                  </a:lnTo>
                  <a:lnTo>
                    <a:pt x="240" y="1574"/>
                  </a:lnTo>
                  <a:lnTo>
                    <a:pt x="240" y="1574"/>
                  </a:lnTo>
                  <a:lnTo>
                    <a:pt x="240" y="1577"/>
                  </a:lnTo>
                  <a:lnTo>
                    <a:pt x="240" y="1577"/>
                  </a:lnTo>
                  <a:lnTo>
                    <a:pt x="241" y="1579"/>
                  </a:lnTo>
                  <a:lnTo>
                    <a:pt x="243" y="1581"/>
                  </a:lnTo>
                  <a:lnTo>
                    <a:pt x="246" y="1581"/>
                  </a:lnTo>
                  <a:lnTo>
                    <a:pt x="248" y="1581"/>
                  </a:lnTo>
                  <a:lnTo>
                    <a:pt x="250" y="1580"/>
                  </a:lnTo>
                  <a:lnTo>
                    <a:pt x="252" y="1578"/>
                  </a:lnTo>
                  <a:lnTo>
                    <a:pt x="253" y="1576"/>
                  </a:lnTo>
                  <a:lnTo>
                    <a:pt x="253" y="1574"/>
                  </a:lnTo>
                  <a:lnTo>
                    <a:pt x="253" y="1574"/>
                  </a:lnTo>
                  <a:lnTo>
                    <a:pt x="247" y="1531"/>
                  </a:lnTo>
                  <a:lnTo>
                    <a:pt x="247" y="1531"/>
                  </a:lnTo>
                  <a:lnTo>
                    <a:pt x="228" y="1417"/>
                  </a:lnTo>
                  <a:lnTo>
                    <a:pt x="228" y="1417"/>
                  </a:lnTo>
                  <a:lnTo>
                    <a:pt x="203" y="1248"/>
                  </a:lnTo>
                  <a:lnTo>
                    <a:pt x="203" y="1248"/>
                  </a:lnTo>
                  <a:lnTo>
                    <a:pt x="171" y="1042"/>
                  </a:lnTo>
                  <a:lnTo>
                    <a:pt x="171" y="1042"/>
                  </a:lnTo>
                  <a:lnTo>
                    <a:pt x="136" y="817"/>
                  </a:lnTo>
                  <a:lnTo>
                    <a:pt x="136" y="817"/>
                  </a:lnTo>
                  <a:lnTo>
                    <a:pt x="102" y="589"/>
                  </a:lnTo>
                  <a:lnTo>
                    <a:pt x="102" y="589"/>
                  </a:lnTo>
                  <a:lnTo>
                    <a:pt x="69" y="377"/>
                  </a:lnTo>
                  <a:lnTo>
                    <a:pt x="69" y="377"/>
                  </a:lnTo>
                  <a:lnTo>
                    <a:pt x="42" y="197"/>
                  </a:lnTo>
                  <a:lnTo>
                    <a:pt x="42" y="197"/>
                  </a:lnTo>
                  <a:lnTo>
                    <a:pt x="22" y="68"/>
                  </a:lnTo>
                  <a:lnTo>
                    <a:pt x="22" y="68"/>
                  </a:lnTo>
                  <a:lnTo>
                    <a:pt x="17" y="38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1" name="Freeform 229">
              <a:extLst>
                <a:ext uri="{FF2B5EF4-FFF2-40B4-BE49-F238E27FC236}">
                  <a16:creationId xmlns:a16="http://schemas.microsoft.com/office/drawing/2014/main" id="{301E636D-B0E0-4D53-CE32-AD0B418DD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1" y="1439"/>
              <a:ext cx="131" cy="36"/>
            </a:xfrm>
            <a:custGeom>
              <a:avLst/>
              <a:gdLst>
                <a:gd name="T0" fmla="*/ 9 w 261"/>
                <a:gd name="T1" fmla="*/ 74 h 74"/>
                <a:gd name="T2" fmla="*/ 9 w 261"/>
                <a:gd name="T3" fmla="*/ 74 h 74"/>
                <a:gd name="T4" fmla="*/ 92 w 261"/>
                <a:gd name="T5" fmla="*/ 53 h 74"/>
                <a:gd name="T6" fmla="*/ 92 w 261"/>
                <a:gd name="T7" fmla="*/ 53 h 74"/>
                <a:gd name="T8" fmla="*/ 227 w 261"/>
                <a:gd name="T9" fmla="*/ 20 h 74"/>
                <a:gd name="T10" fmla="*/ 227 w 261"/>
                <a:gd name="T11" fmla="*/ 20 h 74"/>
                <a:gd name="T12" fmla="*/ 257 w 261"/>
                <a:gd name="T13" fmla="*/ 13 h 74"/>
                <a:gd name="T14" fmla="*/ 257 w 261"/>
                <a:gd name="T15" fmla="*/ 13 h 74"/>
                <a:gd name="T16" fmla="*/ 259 w 261"/>
                <a:gd name="T17" fmla="*/ 12 h 74"/>
                <a:gd name="T18" fmla="*/ 261 w 261"/>
                <a:gd name="T19" fmla="*/ 9 h 74"/>
                <a:gd name="T20" fmla="*/ 261 w 261"/>
                <a:gd name="T21" fmla="*/ 7 h 74"/>
                <a:gd name="T22" fmla="*/ 261 w 261"/>
                <a:gd name="T23" fmla="*/ 5 h 74"/>
                <a:gd name="T24" fmla="*/ 260 w 261"/>
                <a:gd name="T25" fmla="*/ 3 h 74"/>
                <a:gd name="T26" fmla="*/ 258 w 261"/>
                <a:gd name="T27" fmla="*/ 1 h 74"/>
                <a:gd name="T28" fmla="*/ 256 w 261"/>
                <a:gd name="T29" fmla="*/ 0 h 74"/>
                <a:gd name="T30" fmla="*/ 254 w 261"/>
                <a:gd name="T31" fmla="*/ 0 h 74"/>
                <a:gd name="T32" fmla="*/ 254 w 261"/>
                <a:gd name="T33" fmla="*/ 0 h 74"/>
                <a:gd name="T34" fmla="*/ 170 w 261"/>
                <a:gd name="T35" fmla="*/ 22 h 74"/>
                <a:gd name="T36" fmla="*/ 170 w 261"/>
                <a:gd name="T37" fmla="*/ 22 h 74"/>
                <a:gd name="T38" fmla="*/ 36 w 261"/>
                <a:gd name="T39" fmla="*/ 54 h 74"/>
                <a:gd name="T40" fmla="*/ 36 w 261"/>
                <a:gd name="T41" fmla="*/ 54 h 74"/>
                <a:gd name="T42" fmla="*/ 6 w 261"/>
                <a:gd name="T43" fmla="*/ 62 h 74"/>
                <a:gd name="T44" fmla="*/ 6 w 261"/>
                <a:gd name="T45" fmla="*/ 62 h 74"/>
                <a:gd name="T46" fmla="*/ 2 w 261"/>
                <a:gd name="T47" fmla="*/ 63 h 74"/>
                <a:gd name="T48" fmla="*/ 1 w 261"/>
                <a:gd name="T49" fmla="*/ 65 h 74"/>
                <a:gd name="T50" fmla="*/ 0 w 261"/>
                <a:gd name="T51" fmla="*/ 67 h 74"/>
                <a:gd name="T52" fmla="*/ 1 w 261"/>
                <a:gd name="T53" fmla="*/ 70 h 74"/>
                <a:gd name="T54" fmla="*/ 1 w 261"/>
                <a:gd name="T55" fmla="*/ 72 h 74"/>
                <a:gd name="T56" fmla="*/ 3 w 261"/>
                <a:gd name="T57" fmla="*/ 73 h 74"/>
                <a:gd name="T58" fmla="*/ 6 w 261"/>
                <a:gd name="T59" fmla="*/ 74 h 74"/>
                <a:gd name="T60" fmla="*/ 9 w 261"/>
                <a:gd name="T61" fmla="*/ 74 h 74"/>
                <a:gd name="T62" fmla="*/ 9 w 261"/>
                <a:gd name="T6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1" h="74">
                  <a:moveTo>
                    <a:pt x="9" y="74"/>
                  </a:moveTo>
                  <a:lnTo>
                    <a:pt x="9" y="74"/>
                  </a:lnTo>
                  <a:lnTo>
                    <a:pt x="92" y="53"/>
                  </a:lnTo>
                  <a:lnTo>
                    <a:pt x="92" y="53"/>
                  </a:lnTo>
                  <a:lnTo>
                    <a:pt x="227" y="20"/>
                  </a:lnTo>
                  <a:lnTo>
                    <a:pt x="227" y="20"/>
                  </a:lnTo>
                  <a:lnTo>
                    <a:pt x="257" y="13"/>
                  </a:lnTo>
                  <a:lnTo>
                    <a:pt x="257" y="13"/>
                  </a:lnTo>
                  <a:lnTo>
                    <a:pt x="259" y="12"/>
                  </a:lnTo>
                  <a:lnTo>
                    <a:pt x="261" y="9"/>
                  </a:lnTo>
                  <a:lnTo>
                    <a:pt x="261" y="7"/>
                  </a:lnTo>
                  <a:lnTo>
                    <a:pt x="261" y="5"/>
                  </a:lnTo>
                  <a:lnTo>
                    <a:pt x="260" y="3"/>
                  </a:lnTo>
                  <a:lnTo>
                    <a:pt x="258" y="1"/>
                  </a:lnTo>
                  <a:lnTo>
                    <a:pt x="256" y="0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170" y="22"/>
                  </a:lnTo>
                  <a:lnTo>
                    <a:pt x="170" y="22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2" y="63"/>
                  </a:lnTo>
                  <a:lnTo>
                    <a:pt x="1" y="65"/>
                  </a:lnTo>
                  <a:lnTo>
                    <a:pt x="0" y="67"/>
                  </a:lnTo>
                  <a:lnTo>
                    <a:pt x="1" y="70"/>
                  </a:lnTo>
                  <a:lnTo>
                    <a:pt x="1" y="72"/>
                  </a:lnTo>
                  <a:lnTo>
                    <a:pt x="3" y="73"/>
                  </a:lnTo>
                  <a:lnTo>
                    <a:pt x="6" y="74"/>
                  </a:lnTo>
                  <a:lnTo>
                    <a:pt x="9" y="74"/>
                  </a:lnTo>
                  <a:lnTo>
                    <a:pt x="9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2" name="Freeform 230">
              <a:extLst>
                <a:ext uri="{FF2B5EF4-FFF2-40B4-BE49-F238E27FC236}">
                  <a16:creationId xmlns:a16="http://schemas.microsoft.com/office/drawing/2014/main" id="{65B1ED08-014A-5107-E993-585DC3240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2" y="1515"/>
              <a:ext cx="255" cy="645"/>
            </a:xfrm>
            <a:custGeom>
              <a:avLst/>
              <a:gdLst>
                <a:gd name="T0" fmla="*/ 0 w 510"/>
                <a:gd name="T1" fmla="*/ 8 h 1290"/>
                <a:gd name="T2" fmla="*/ 13 w 510"/>
                <a:gd name="T3" fmla="*/ 41 h 1290"/>
                <a:gd name="T4" fmla="*/ 50 w 510"/>
                <a:gd name="T5" fmla="*/ 134 h 1290"/>
                <a:gd name="T6" fmla="*/ 104 w 510"/>
                <a:gd name="T7" fmla="*/ 272 h 1290"/>
                <a:gd name="T8" fmla="*/ 169 w 510"/>
                <a:gd name="T9" fmla="*/ 441 h 1290"/>
                <a:gd name="T10" fmla="*/ 241 w 510"/>
                <a:gd name="T11" fmla="*/ 625 h 1290"/>
                <a:gd name="T12" fmla="*/ 313 w 510"/>
                <a:gd name="T13" fmla="*/ 809 h 1290"/>
                <a:gd name="T14" fmla="*/ 380 w 510"/>
                <a:gd name="T15" fmla="*/ 982 h 1290"/>
                <a:gd name="T16" fmla="*/ 436 w 510"/>
                <a:gd name="T17" fmla="*/ 1129 h 1290"/>
                <a:gd name="T18" fmla="*/ 478 w 510"/>
                <a:gd name="T19" fmla="*/ 1234 h 1290"/>
                <a:gd name="T20" fmla="*/ 498 w 510"/>
                <a:gd name="T21" fmla="*/ 1284 h 1290"/>
                <a:gd name="T22" fmla="*/ 498 w 510"/>
                <a:gd name="T23" fmla="*/ 1286 h 1290"/>
                <a:gd name="T24" fmla="*/ 502 w 510"/>
                <a:gd name="T25" fmla="*/ 1289 h 1290"/>
                <a:gd name="T26" fmla="*/ 506 w 510"/>
                <a:gd name="T27" fmla="*/ 1290 h 1290"/>
                <a:gd name="T28" fmla="*/ 510 w 510"/>
                <a:gd name="T29" fmla="*/ 1287 h 1290"/>
                <a:gd name="T30" fmla="*/ 510 w 510"/>
                <a:gd name="T31" fmla="*/ 1283 h 1290"/>
                <a:gd name="T32" fmla="*/ 497 w 510"/>
                <a:gd name="T33" fmla="*/ 1249 h 1290"/>
                <a:gd name="T34" fmla="*/ 460 w 510"/>
                <a:gd name="T35" fmla="*/ 1156 h 1290"/>
                <a:gd name="T36" fmla="*/ 407 w 510"/>
                <a:gd name="T37" fmla="*/ 1018 h 1290"/>
                <a:gd name="T38" fmla="*/ 342 w 510"/>
                <a:gd name="T39" fmla="*/ 850 h 1290"/>
                <a:gd name="T40" fmla="*/ 270 w 510"/>
                <a:gd name="T41" fmla="*/ 666 h 1290"/>
                <a:gd name="T42" fmla="*/ 198 w 510"/>
                <a:gd name="T43" fmla="*/ 481 h 1290"/>
                <a:gd name="T44" fmla="*/ 131 w 510"/>
                <a:gd name="T45" fmla="*/ 308 h 1290"/>
                <a:gd name="T46" fmla="*/ 73 w 510"/>
                <a:gd name="T47" fmla="*/ 161 h 1290"/>
                <a:gd name="T48" fmla="*/ 33 w 510"/>
                <a:gd name="T49" fmla="*/ 56 h 1290"/>
                <a:gd name="T50" fmla="*/ 13 w 510"/>
                <a:gd name="T51" fmla="*/ 7 h 1290"/>
                <a:gd name="T52" fmla="*/ 12 w 510"/>
                <a:gd name="T53" fmla="*/ 5 h 1290"/>
                <a:gd name="T54" fmla="*/ 11 w 510"/>
                <a:gd name="T55" fmla="*/ 1 h 1290"/>
                <a:gd name="T56" fmla="*/ 6 w 510"/>
                <a:gd name="T57" fmla="*/ 0 h 1290"/>
                <a:gd name="T58" fmla="*/ 2 w 510"/>
                <a:gd name="T59" fmla="*/ 1 h 1290"/>
                <a:gd name="T60" fmla="*/ 0 w 510"/>
                <a:gd name="T61" fmla="*/ 5 h 1290"/>
                <a:gd name="T62" fmla="*/ 0 w 510"/>
                <a:gd name="T63" fmla="*/ 8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1290">
                  <a:moveTo>
                    <a:pt x="0" y="8"/>
                  </a:moveTo>
                  <a:lnTo>
                    <a:pt x="0" y="8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50" y="134"/>
                  </a:lnTo>
                  <a:lnTo>
                    <a:pt x="50" y="134"/>
                  </a:lnTo>
                  <a:lnTo>
                    <a:pt x="104" y="272"/>
                  </a:lnTo>
                  <a:lnTo>
                    <a:pt x="104" y="272"/>
                  </a:lnTo>
                  <a:lnTo>
                    <a:pt x="169" y="441"/>
                  </a:lnTo>
                  <a:lnTo>
                    <a:pt x="169" y="441"/>
                  </a:lnTo>
                  <a:lnTo>
                    <a:pt x="241" y="625"/>
                  </a:lnTo>
                  <a:lnTo>
                    <a:pt x="241" y="625"/>
                  </a:lnTo>
                  <a:lnTo>
                    <a:pt x="313" y="809"/>
                  </a:lnTo>
                  <a:lnTo>
                    <a:pt x="313" y="809"/>
                  </a:lnTo>
                  <a:lnTo>
                    <a:pt x="380" y="982"/>
                  </a:lnTo>
                  <a:lnTo>
                    <a:pt x="380" y="982"/>
                  </a:lnTo>
                  <a:lnTo>
                    <a:pt x="436" y="1129"/>
                  </a:lnTo>
                  <a:lnTo>
                    <a:pt x="436" y="1129"/>
                  </a:lnTo>
                  <a:lnTo>
                    <a:pt x="478" y="1234"/>
                  </a:lnTo>
                  <a:lnTo>
                    <a:pt x="478" y="1234"/>
                  </a:lnTo>
                  <a:lnTo>
                    <a:pt x="498" y="1284"/>
                  </a:lnTo>
                  <a:lnTo>
                    <a:pt x="498" y="1284"/>
                  </a:lnTo>
                  <a:lnTo>
                    <a:pt x="498" y="1286"/>
                  </a:lnTo>
                  <a:lnTo>
                    <a:pt x="498" y="1286"/>
                  </a:lnTo>
                  <a:lnTo>
                    <a:pt x="500" y="1288"/>
                  </a:lnTo>
                  <a:lnTo>
                    <a:pt x="502" y="1289"/>
                  </a:lnTo>
                  <a:lnTo>
                    <a:pt x="504" y="1290"/>
                  </a:lnTo>
                  <a:lnTo>
                    <a:pt x="506" y="1290"/>
                  </a:lnTo>
                  <a:lnTo>
                    <a:pt x="508" y="1289"/>
                  </a:lnTo>
                  <a:lnTo>
                    <a:pt x="510" y="1287"/>
                  </a:lnTo>
                  <a:lnTo>
                    <a:pt x="510" y="1285"/>
                  </a:lnTo>
                  <a:lnTo>
                    <a:pt x="510" y="1283"/>
                  </a:lnTo>
                  <a:lnTo>
                    <a:pt x="510" y="1283"/>
                  </a:lnTo>
                  <a:lnTo>
                    <a:pt x="497" y="1249"/>
                  </a:lnTo>
                  <a:lnTo>
                    <a:pt x="497" y="1249"/>
                  </a:lnTo>
                  <a:lnTo>
                    <a:pt x="460" y="1156"/>
                  </a:lnTo>
                  <a:lnTo>
                    <a:pt x="460" y="1156"/>
                  </a:lnTo>
                  <a:lnTo>
                    <a:pt x="407" y="1018"/>
                  </a:lnTo>
                  <a:lnTo>
                    <a:pt x="407" y="1018"/>
                  </a:lnTo>
                  <a:lnTo>
                    <a:pt x="342" y="850"/>
                  </a:lnTo>
                  <a:lnTo>
                    <a:pt x="342" y="850"/>
                  </a:lnTo>
                  <a:lnTo>
                    <a:pt x="270" y="666"/>
                  </a:lnTo>
                  <a:lnTo>
                    <a:pt x="270" y="666"/>
                  </a:lnTo>
                  <a:lnTo>
                    <a:pt x="198" y="481"/>
                  </a:lnTo>
                  <a:lnTo>
                    <a:pt x="198" y="481"/>
                  </a:lnTo>
                  <a:lnTo>
                    <a:pt x="131" y="308"/>
                  </a:lnTo>
                  <a:lnTo>
                    <a:pt x="131" y="308"/>
                  </a:lnTo>
                  <a:lnTo>
                    <a:pt x="73" y="161"/>
                  </a:lnTo>
                  <a:lnTo>
                    <a:pt x="73" y="161"/>
                  </a:lnTo>
                  <a:lnTo>
                    <a:pt x="33" y="56"/>
                  </a:lnTo>
                  <a:lnTo>
                    <a:pt x="33" y="56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3" name="Freeform 231">
              <a:extLst>
                <a:ext uri="{FF2B5EF4-FFF2-40B4-BE49-F238E27FC236}">
                  <a16:creationId xmlns:a16="http://schemas.microsoft.com/office/drawing/2014/main" id="{F36BF2A3-D5C7-1FB6-A2BB-6919A03EE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8" y="2176"/>
              <a:ext cx="134" cy="10"/>
            </a:xfrm>
            <a:custGeom>
              <a:avLst/>
              <a:gdLst>
                <a:gd name="T0" fmla="*/ 263 w 270"/>
                <a:gd name="T1" fmla="*/ 8 h 21"/>
                <a:gd name="T2" fmla="*/ 263 w 270"/>
                <a:gd name="T3" fmla="*/ 8 h 21"/>
                <a:gd name="T4" fmla="*/ 177 w 270"/>
                <a:gd name="T5" fmla="*/ 5 h 21"/>
                <a:gd name="T6" fmla="*/ 177 w 270"/>
                <a:gd name="T7" fmla="*/ 5 h 21"/>
                <a:gd name="T8" fmla="*/ 38 w 270"/>
                <a:gd name="T9" fmla="*/ 1 h 21"/>
                <a:gd name="T10" fmla="*/ 38 w 270"/>
                <a:gd name="T11" fmla="*/ 1 h 21"/>
                <a:gd name="T12" fmla="*/ 7 w 270"/>
                <a:gd name="T13" fmla="*/ 0 h 21"/>
                <a:gd name="T14" fmla="*/ 7 w 270"/>
                <a:gd name="T15" fmla="*/ 0 h 21"/>
                <a:gd name="T16" fmla="*/ 4 w 270"/>
                <a:gd name="T17" fmla="*/ 1 h 21"/>
                <a:gd name="T18" fmla="*/ 2 w 270"/>
                <a:gd name="T19" fmla="*/ 2 h 21"/>
                <a:gd name="T20" fmla="*/ 1 w 270"/>
                <a:gd name="T21" fmla="*/ 4 h 21"/>
                <a:gd name="T22" fmla="*/ 0 w 270"/>
                <a:gd name="T23" fmla="*/ 6 h 21"/>
                <a:gd name="T24" fmla="*/ 1 w 270"/>
                <a:gd name="T25" fmla="*/ 8 h 21"/>
                <a:gd name="T26" fmla="*/ 2 w 270"/>
                <a:gd name="T27" fmla="*/ 10 h 21"/>
                <a:gd name="T28" fmla="*/ 4 w 270"/>
                <a:gd name="T29" fmla="*/ 12 h 21"/>
                <a:gd name="T30" fmla="*/ 7 w 270"/>
                <a:gd name="T31" fmla="*/ 12 h 21"/>
                <a:gd name="T32" fmla="*/ 7 w 270"/>
                <a:gd name="T33" fmla="*/ 12 h 21"/>
                <a:gd name="T34" fmla="*/ 93 w 270"/>
                <a:gd name="T35" fmla="*/ 15 h 21"/>
                <a:gd name="T36" fmla="*/ 93 w 270"/>
                <a:gd name="T37" fmla="*/ 15 h 21"/>
                <a:gd name="T38" fmla="*/ 232 w 270"/>
                <a:gd name="T39" fmla="*/ 20 h 21"/>
                <a:gd name="T40" fmla="*/ 232 w 270"/>
                <a:gd name="T41" fmla="*/ 20 h 21"/>
                <a:gd name="T42" fmla="*/ 263 w 270"/>
                <a:gd name="T43" fmla="*/ 21 h 21"/>
                <a:gd name="T44" fmla="*/ 263 w 270"/>
                <a:gd name="T45" fmla="*/ 21 h 21"/>
                <a:gd name="T46" fmla="*/ 267 w 270"/>
                <a:gd name="T47" fmla="*/ 21 h 21"/>
                <a:gd name="T48" fmla="*/ 269 w 270"/>
                <a:gd name="T49" fmla="*/ 19 h 21"/>
                <a:gd name="T50" fmla="*/ 270 w 270"/>
                <a:gd name="T51" fmla="*/ 18 h 21"/>
                <a:gd name="T52" fmla="*/ 270 w 270"/>
                <a:gd name="T53" fmla="*/ 14 h 21"/>
                <a:gd name="T54" fmla="*/ 270 w 270"/>
                <a:gd name="T55" fmla="*/ 12 h 21"/>
                <a:gd name="T56" fmla="*/ 269 w 270"/>
                <a:gd name="T57" fmla="*/ 10 h 21"/>
                <a:gd name="T58" fmla="*/ 267 w 270"/>
                <a:gd name="T59" fmla="*/ 9 h 21"/>
                <a:gd name="T60" fmla="*/ 263 w 270"/>
                <a:gd name="T61" fmla="*/ 8 h 21"/>
                <a:gd name="T62" fmla="*/ 263 w 270"/>
                <a:gd name="T63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0" h="21">
                  <a:moveTo>
                    <a:pt x="263" y="8"/>
                  </a:moveTo>
                  <a:lnTo>
                    <a:pt x="263" y="8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93" y="15"/>
                  </a:lnTo>
                  <a:lnTo>
                    <a:pt x="93" y="15"/>
                  </a:lnTo>
                  <a:lnTo>
                    <a:pt x="232" y="20"/>
                  </a:lnTo>
                  <a:lnTo>
                    <a:pt x="232" y="20"/>
                  </a:lnTo>
                  <a:lnTo>
                    <a:pt x="263" y="21"/>
                  </a:lnTo>
                  <a:lnTo>
                    <a:pt x="263" y="21"/>
                  </a:lnTo>
                  <a:lnTo>
                    <a:pt x="267" y="21"/>
                  </a:lnTo>
                  <a:lnTo>
                    <a:pt x="269" y="19"/>
                  </a:lnTo>
                  <a:lnTo>
                    <a:pt x="270" y="18"/>
                  </a:lnTo>
                  <a:lnTo>
                    <a:pt x="270" y="14"/>
                  </a:lnTo>
                  <a:lnTo>
                    <a:pt x="270" y="12"/>
                  </a:lnTo>
                  <a:lnTo>
                    <a:pt x="269" y="10"/>
                  </a:lnTo>
                  <a:lnTo>
                    <a:pt x="267" y="9"/>
                  </a:lnTo>
                  <a:lnTo>
                    <a:pt x="263" y="8"/>
                  </a:lnTo>
                  <a:lnTo>
                    <a:pt x="26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4" name="Freeform 232">
              <a:extLst>
                <a:ext uri="{FF2B5EF4-FFF2-40B4-BE49-F238E27FC236}">
                  <a16:creationId xmlns:a16="http://schemas.microsoft.com/office/drawing/2014/main" id="{EAC34AA2-EF50-9238-E80D-D7F9EB93D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9" y="2180"/>
              <a:ext cx="86" cy="51"/>
            </a:xfrm>
            <a:custGeom>
              <a:avLst/>
              <a:gdLst>
                <a:gd name="T0" fmla="*/ 162 w 171"/>
                <a:gd name="T1" fmla="*/ 1 h 102"/>
                <a:gd name="T2" fmla="*/ 162 w 171"/>
                <a:gd name="T3" fmla="*/ 1 h 102"/>
                <a:gd name="T4" fmla="*/ 108 w 171"/>
                <a:gd name="T5" fmla="*/ 32 h 102"/>
                <a:gd name="T6" fmla="*/ 108 w 171"/>
                <a:gd name="T7" fmla="*/ 32 h 102"/>
                <a:gd name="T8" fmla="*/ 22 w 171"/>
                <a:gd name="T9" fmla="*/ 80 h 102"/>
                <a:gd name="T10" fmla="*/ 22 w 171"/>
                <a:gd name="T11" fmla="*/ 80 h 102"/>
                <a:gd name="T12" fmla="*/ 3 w 171"/>
                <a:gd name="T13" fmla="*/ 91 h 102"/>
                <a:gd name="T14" fmla="*/ 3 w 171"/>
                <a:gd name="T15" fmla="*/ 91 h 102"/>
                <a:gd name="T16" fmla="*/ 1 w 171"/>
                <a:gd name="T17" fmla="*/ 93 h 102"/>
                <a:gd name="T18" fmla="*/ 0 w 171"/>
                <a:gd name="T19" fmla="*/ 95 h 102"/>
                <a:gd name="T20" fmla="*/ 0 w 171"/>
                <a:gd name="T21" fmla="*/ 97 h 102"/>
                <a:gd name="T22" fmla="*/ 1 w 171"/>
                <a:gd name="T23" fmla="*/ 99 h 102"/>
                <a:gd name="T24" fmla="*/ 3 w 171"/>
                <a:gd name="T25" fmla="*/ 101 h 102"/>
                <a:gd name="T26" fmla="*/ 4 w 171"/>
                <a:gd name="T27" fmla="*/ 102 h 102"/>
                <a:gd name="T28" fmla="*/ 7 w 171"/>
                <a:gd name="T29" fmla="*/ 102 h 102"/>
                <a:gd name="T30" fmla="*/ 9 w 171"/>
                <a:gd name="T31" fmla="*/ 101 h 102"/>
                <a:gd name="T32" fmla="*/ 9 w 171"/>
                <a:gd name="T33" fmla="*/ 101 h 102"/>
                <a:gd name="T34" fmla="*/ 63 w 171"/>
                <a:gd name="T35" fmla="*/ 72 h 102"/>
                <a:gd name="T36" fmla="*/ 63 w 171"/>
                <a:gd name="T37" fmla="*/ 72 h 102"/>
                <a:gd name="T38" fmla="*/ 149 w 171"/>
                <a:gd name="T39" fmla="*/ 23 h 102"/>
                <a:gd name="T40" fmla="*/ 149 w 171"/>
                <a:gd name="T41" fmla="*/ 23 h 102"/>
                <a:gd name="T42" fmla="*/ 168 w 171"/>
                <a:gd name="T43" fmla="*/ 12 h 102"/>
                <a:gd name="T44" fmla="*/ 168 w 171"/>
                <a:gd name="T45" fmla="*/ 12 h 102"/>
                <a:gd name="T46" fmla="*/ 170 w 171"/>
                <a:gd name="T47" fmla="*/ 11 h 102"/>
                <a:gd name="T48" fmla="*/ 171 w 171"/>
                <a:gd name="T49" fmla="*/ 9 h 102"/>
                <a:gd name="T50" fmla="*/ 171 w 171"/>
                <a:gd name="T51" fmla="*/ 5 h 102"/>
                <a:gd name="T52" fmla="*/ 170 w 171"/>
                <a:gd name="T53" fmla="*/ 3 h 102"/>
                <a:gd name="T54" fmla="*/ 169 w 171"/>
                <a:gd name="T55" fmla="*/ 2 h 102"/>
                <a:gd name="T56" fmla="*/ 167 w 171"/>
                <a:gd name="T57" fmla="*/ 0 h 102"/>
                <a:gd name="T58" fmla="*/ 165 w 171"/>
                <a:gd name="T59" fmla="*/ 0 h 102"/>
                <a:gd name="T60" fmla="*/ 162 w 171"/>
                <a:gd name="T61" fmla="*/ 1 h 102"/>
                <a:gd name="T62" fmla="*/ 162 w 171"/>
                <a:gd name="T63" fmla="*/ 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1" h="102">
                  <a:moveTo>
                    <a:pt x="162" y="1"/>
                  </a:moveTo>
                  <a:lnTo>
                    <a:pt x="162" y="1"/>
                  </a:lnTo>
                  <a:lnTo>
                    <a:pt x="108" y="32"/>
                  </a:lnTo>
                  <a:lnTo>
                    <a:pt x="108" y="32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3" y="91"/>
                  </a:lnTo>
                  <a:lnTo>
                    <a:pt x="3" y="91"/>
                  </a:lnTo>
                  <a:lnTo>
                    <a:pt x="1" y="93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1" y="99"/>
                  </a:lnTo>
                  <a:lnTo>
                    <a:pt x="3" y="101"/>
                  </a:lnTo>
                  <a:lnTo>
                    <a:pt x="4" y="102"/>
                  </a:lnTo>
                  <a:lnTo>
                    <a:pt x="7" y="102"/>
                  </a:lnTo>
                  <a:lnTo>
                    <a:pt x="9" y="101"/>
                  </a:lnTo>
                  <a:lnTo>
                    <a:pt x="9" y="10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149" y="23"/>
                  </a:lnTo>
                  <a:lnTo>
                    <a:pt x="149" y="23"/>
                  </a:lnTo>
                  <a:lnTo>
                    <a:pt x="168" y="12"/>
                  </a:lnTo>
                  <a:lnTo>
                    <a:pt x="168" y="12"/>
                  </a:lnTo>
                  <a:lnTo>
                    <a:pt x="170" y="11"/>
                  </a:lnTo>
                  <a:lnTo>
                    <a:pt x="171" y="9"/>
                  </a:lnTo>
                  <a:lnTo>
                    <a:pt x="171" y="5"/>
                  </a:lnTo>
                  <a:lnTo>
                    <a:pt x="170" y="3"/>
                  </a:lnTo>
                  <a:lnTo>
                    <a:pt x="169" y="2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2" y="1"/>
                  </a:lnTo>
                  <a:lnTo>
                    <a:pt x="16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5" name="Freeform 233">
              <a:extLst>
                <a:ext uri="{FF2B5EF4-FFF2-40B4-BE49-F238E27FC236}">
                  <a16:creationId xmlns:a16="http://schemas.microsoft.com/office/drawing/2014/main" id="{A63C7BCF-2F49-C244-6A14-9DA3996D8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4" y="679"/>
              <a:ext cx="561" cy="1500"/>
            </a:xfrm>
            <a:custGeom>
              <a:avLst/>
              <a:gdLst>
                <a:gd name="T0" fmla="*/ 1037 w 1123"/>
                <a:gd name="T1" fmla="*/ 42 h 3000"/>
                <a:gd name="T2" fmla="*/ 800 w 1123"/>
                <a:gd name="T3" fmla="*/ 154 h 3000"/>
                <a:gd name="T4" fmla="*/ 645 w 1123"/>
                <a:gd name="T5" fmla="*/ 233 h 3000"/>
                <a:gd name="T6" fmla="*/ 503 w 1123"/>
                <a:gd name="T7" fmla="*/ 333 h 3000"/>
                <a:gd name="T8" fmla="*/ 431 w 1123"/>
                <a:gd name="T9" fmla="*/ 404 h 3000"/>
                <a:gd name="T10" fmla="*/ 382 w 1123"/>
                <a:gd name="T11" fmla="*/ 467 h 3000"/>
                <a:gd name="T12" fmla="*/ 343 w 1123"/>
                <a:gd name="T13" fmla="*/ 536 h 3000"/>
                <a:gd name="T14" fmla="*/ 317 w 1123"/>
                <a:gd name="T15" fmla="*/ 592 h 3000"/>
                <a:gd name="T16" fmla="*/ 261 w 1123"/>
                <a:gd name="T17" fmla="*/ 768 h 3000"/>
                <a:gd name="T18" fmla="*/ 118 w 1123"/>
                <a:gd name="T19" fmla="*/ 1226 h 3000"/>
                <a:gd name="T20" fmla="*/ 56 w 1123"/>
                <a:gd name="T21" fmla="*/ 1455 h 3000"/>
                <a:gd name="T22" fmla="*/ 20 w 1123"/>
                <a:gd name="T23" fmla="*/ 1641 h 3000"/>
                <a:gd name="T24" fmla="*/ 6 w 1123"/>
                <a:gd name="T25" fmla="*/ 1776 h 3000"/>
                <a:gd name="T26" fmla="*/ 0 w 1123"/>
                <a:gd name="T27" fmla="*/ 1951 h 3000"/>
                <a:gd name="T28" fmla="*/ 9 w 1123"/>
                <a:gd name="T29" fmla="*/ 2128 h 3000"/>
                <a:gd name="T30" fmla="*/ 34 w 1123"/>
                <a:gd name="T31" fmla="*/ 2303 h 3000"/>
                <a:gd name="T32" fmla="*/ 61 w 1123"/>
                <a:gd name="T33" fmla="*/ 2432 h 3000"/>
                <a:gd name="T34" fmla="*/ 111 w 1123"/>
                <a:gd name="T35" fmla="*/ 2603 h 3000"/>
                <a:gd name="T36" fmla="*/ 158 w 1123"/>
                <a:gd name="T37" fmla="*/ 2728 h 3000"/>
                <a:gd name="T38" fmla="*/ 222 w 1123"/>
                <a:gd name="T39" fmla="*/ 2858 h 3000"/>
                <a:gd name="T40" fmla="*/ 264 w 1123"/>
                <a:gd name="T41" fmla="*/ 2918 h 3000"/>
                <a:gd name="T42" fmla="*/ 317 w 1123"/>
                <a:gd name="T43" fmla="*/ 2967 h 3000"/>
                <a:gd name="T44" fmla="*/ 361 w 1123"/>
                <a:gd name="T45" fmla="*/ 2993 h 3000"/>
                <a:gd name="T46" fmla="*/ 382 w 1123"/>
                <a:gd name="T47" fmla="*/ 2999 h 3000"/>
                <a:gd name="T48" fmla="*/ 384 w 1123"/>
                <a:gd name="T49" fmla="*/ 2992 h 3000"/>
                <a:gd name="T50" fmla="*/ 363 w 1123"/>
                <a:gd name="T51" fmla="*/ 2981 h 3000"/>
                <a:gd name="T52" fmla="*/ 303 w 1123"/>
                <a:gd name="T53" fmla="*/ 2939 h 3000"/>
                <a:gd name="T54" fmla="*/ 254 w 1123"/>
                <a:gd name="T55" fmla="*/ 2885 h 3000"/>
                <a:gd name="T56" fmla="*/ 206 w 1123"/>
                <a:gd name="T57" fmla="*/ 2805 h 3000"/>
                <a:gd name="T58" fmla="*/ 157 w 1123"/>
                <a:gd name="T59" fmla="*/ 2693 h 3000"/>
                <a:gd name="T60" fmla="*/ 100 w 1123"/>
                <a:gd name="T61" fmla="*/ 2529 h 3000"/>
                <a:gd name="T62" fmla="*/ 67 w 1123"/>
                <a:gd name="T63" fmla="*/ 2404 h 3000"/>
                <a:gd name="T64" fmla="*/ 35 w 1123"/>
                <a:gd name="T65" fmla="*/ 2234 h 3000"/>
                <a:gd name="T66" fmla="*/ 16 w 1123"/>
                <a:gd name="T67" fmla="*/ 2062 h 3000"/>
                <a:gd name="T68" fmla="*/ 13 w 1123"/>
                <a:gd name="T69" fmla="*/ 1889 h 3000"/>
                <a:gd name="T70" fmla="*/ 19 w 1123"/>
                <a:gd name="T71" fmla="*/ 1759 h 3000"/>
                <a:gd name="T72" fmla="*/ 42 w 1123"/>
                <a:gd name="T73" fmla="*/ 1583 h 3000"/>
                <a:gd name="T74" fmla="*/ 81 w 1123"/>
                <a:gd name="T75" fmla="*/ 1408 h 3000"/>
                <a:gd name="T76" fmla="*/ 133 w 1123"/>
                <a:gd name="T77" fmla="*/ 1226 h 3000"/>
                <a:gd name="T78" fmla="*/ 301 w 1123"/>
                <a:gd name="T79" fmla="*/ 680 h 3000"/>
                <a:gd name="T80" fmla="*/ 338 w 1123"/>
                <a:gd name="T81" fmla="*/ 573 h 3000"/>
                <a:gd name="T82" fmla="*/ 367 w 1123"/>
                <a:gd name="T83" fmla="*/ 513 h 3000"/>
                <a:gd name="T84" fmla="*/ 410 w 1123"/>
                <a:gd name="T85" fmla="*/ 448 h 3000"/>
                <a:gd name="T86" fmla="*/ 461 w 1123"/>
                <a:gd name="T87" fmla="*/ 389 h 3000"/>
                <a:gd name="T88" fmla="*/ 557 w 1123"/>
                <a:gd name="T89" fmla="*/ 306 h 3000"/>
                <a:gd name="T90" fmla="*/ 699 w 1123"/>
                <a:gd name="T91" fmla="*/ 217 h 3000"/>
                <a:gd name="T92" fmla="*/ 889 w 1123"/>
                <a:gd name="T93" fmla="*/ 126 h 3000"/>
                <a:gd name="T94" fmla="*/ 1042 w 1123"/>
                <a:gd name="T95" fmla="*/ 55 h 3000"/>
                <a:gd name="T96" fmla="*/ 1122 w 1123"/>
                <a:gd name="T97" fmla="*/ 11 h 3000"/>
                <a:gd name="T98" fmla="*/ 1121 w 1123"/>
                <a:gd name="T99" fmla="*/ 2 h 3000"/>
                <a:gd name="T100" fmla="*/ 1113 w 1123"/>
                <a:gd name="T101" fmla="*/ 1 h 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23" h="3000">
                  <a:moveTo>
                    <a:pt x="1113" y="1"/>
                  </a:moveTo>
                  <a:lnTo>
                    <a:pt x="1113" y="1"/>
                  </a:lnTo>
                  <a:lnTo>
                    <a:pt x="1076" y="23"/>
                  </a:lnTo>
                  <a:lnTo>
                    <a:pt x="1037" y="42"/>
                  </a:lnTo>
                  <a:lnTo>
                    <a:pt x="998" y="62"/>
                  </a:lnTo>
                  <a:lnTo>
                    <a:pt x="958" y="81"/>
                  </a:lnTo>
                  <a:lnTo>
                    <a:pt x="879" y="117"/>
                  </a:lnTo>
                  <a:lnTo>
                    <a:pt x="800" y="154"/>
                  </a:lnTo>
                  <a:lnTo>
                    <a:pt x="761" y="173"/>
                  </a:lnTo>
                  <a:lnTo>
                    <a:pt x="722" y="192"/>
                  </a:lnTo>
                  <a:lnTo>
                    <a:pt x="683" y="212"/>
                  </a:lnTo>
                  <a:lnTo>
                    <a:pt x="645" y="233"/>
                  </a:lnTo>
                  <a:lnTo>
                    <a:pt x="609" y="256"/>
                  </a:lnTo>
                  <a:lnTo>
                    <a:pt x="572" y="280"/>
                  </a:lnTo>
                  <a:lnTo>
                    <a:pt x="537" y="306"/>
                  </a:lnTo>
                  <a:lnTo>
                    <a:pt x="503" y="333"/>
                  </a:lnTo>
                  <a:lnTo>
                    <a:pt x="503" y="333"/>
                  </a:lnTo>
                  <a:lnTo>
                    <a:pt x="473" y="360"/>
                  </a:lnTo>
                  <a:lnTo>
                    <a:pt x="445" y="389"/>
                  </a:lnTo>
                  <a:lnTo>
                    <a:pt x="431" y="404"/>
                  </a:lnTo>
                  <a:lnTo>
                    <a:pt x="418" y="419"/>
                  </a:lnTo>
                  <a:lnTo>
                    <a:pt x="406" y="435"/>
                  </a:lnTo>
                  <a:lnTo>
                    <a:pt x="394" y="451"/>
                  </a:lnTo>
                  <a:lnTo>
                    <a:pt x="382" y="467"/>
                  </a:lnTo>
                  <a:lnTo>
                    <a:pt x="371" y="484"/>
                  </a:lnTo>
                  <a:lnTo>
                    <a:pt x="361" y="501"/>
                  </a:lnTo>
                  <a:lnTo>
                    <a:pt x="352" y="518"/>
                  </a:lnTo>
                  <a:lnTo>
                    <a:pt x="343" y="536"/>
                  </a:lnTo>
                  <a:lnTo>
                    <a:pt x="333" y="554"/>
                  </a:lnTo>
                  <a:lnTo>
                    <a:pt x="325" y="572"/>
                  </a:lnTo>
                  <a:lnTo>
                    <a:pt x="317" y="592"/>
                  </a:lnTo>
                  <a:lnTo>
                    <a:pt x="317" y="592"/>
                  </a:lnTo>
                  <a:lnTo>
                    <a:pt x="302" y="635"/>
                  </a:lnTo>
                  <a:lnTo>
                    <a:pt x="288" y="679"/>
                  </a:lnTo>
                  <a:lnTo>
                    <a:pt x="261" y="768"/>
                  </a:lnTo>
                  <a:lnTo>
                    <a:pt x="261" y="768"/>
                  </a:lnTo>
                  <a:lnTo>
                    <a:pt x="203" y="955"/>
                  </a:lnTo>
                  <a:lnTo>
                    <a:pt x="203" y="955"/>
                  </a:lnTo>
                  <a:lnTo>
                    <a:pt x="147" y="1136"/>
                  </a:lnTo>
                  <a:lnTo>
                    <a:pt x="118" y="1226"/>
                  </a:lnTo>
                  <a:lnTo>
                    <a:pt x="92" y="1317"/>
                  </a:lnTo>
                  <a:lnTo>
                    <a:pt x="80" y="1363"/>
                  </a:lnTo>
                  <a:lnTo>
                    <a:pt x="67" y="1409"/>
                  </a:lnTo>
                  <a:lnTo>
                    <a:pt x="56" y="1455"/>
                  </a:lnTo>
                  <a:lnTo>
                    <a:pt x="46" y="1501"/>
                  </a:lnTo>
                  <a:lnTo>
                    <a:pt x="37" y="1547"/>
                  </a:lnTo>
                  <a:lnTo>
                    <a:pt x="29" y="1594"/>
                  </a:lnTo>
                  <a:lnTo>
                    <a:pt x="20" y="1641"/>
                  </a:lnTo>
                  <a:lnTo>
                    <a:pt x="14" y="1688"/>
                  </a:lnTo>
                  <a:lnTo>
                    <a:pt x="14" y="1688"/>
                  </a:lnTo>
                  <a:lnTo>
                    <a:pt x="10" y="1732"/>
                  </a:lnTo>
                  <a:lnTo>
                    <a:pt x="6" y="1776"/>
                  </a:lnTo>
                  <a:lnTo>
                    <a:pt x="3" y="1820"/>
                  </a:lnTo>
                  <a:lnTo>
                    <a:pt x="1" y="1863"/>
                  </a:lnTo>
                  <a:lnTo>
                    <a:pt x="0" y="1907"/>
                  </a:lnTo>
                  <a:lnTo>
                    <a:pt x="0" y="1951"/>
                  </a:lnTo>
                  <a:lnTo>
                    <a:pt x="1" y="1996"/>
                  </a:lnTo>
                  <a:lnTo>
                    <a:pt x="3" y="2040"/>
                  </a:lnTo>
                  <a:lnTo>
                    <a:pt x="6" y="2084"/>
                  </a:lnTo>
                  <a:lnTo>
                    <a:pt x="9" y="2128"/>
                  </a:lnTo>
                  <a:lnTo>
                    <a:pt x="14" y="2172"/>
                  </a:lnTo>
                  <a:lnTo>
                    <a:pt x="19" y="2216"/>
                  </a:lnTo>
                  <a:lnTo>
                    <a:pt x="27" y="2260"/>
                  </a:lnTo>
                  <a:lnTo>
                    <a:pt x="34" y="2303"/>
                  </a:lnTo>
                  <a:lnTo>
                    <a:pt x="42" y="2347"/>
                  </a:lnTo>
                  <a:lnTo>
                    <a:pt x="51" y="2389"/>
                  </a:lnTo>
                  <a:lnTo>
                    <a:pt x="51" y="2389"/>
                  </a:lnTo>
                  <a:lnTo>
                    <a:pt x="61" y="2432"/>
                  </a:lnTo>
                  <a:lnTo>
                    <a:pt x="72" y="2475"/>
                  </a:lnTo>
                  <a:lnTo>
                    <a:pt x="85" y="2518"/>
                  </a:lnTo>
                  <a:lnTo>
                    <a:pt x="97" y="2561"/>
                  </a:lnTo>
                  <a:lnTo>
                    <a:pt x="111" y="2603"/>
                  </a:lnTo>
                  <a:lnTo>
                    <a:pt x="125" y="2645"/>
                  </a:lnTo>
                  <a:lnTo>
                    <a:pt x="142" y="2687"/>
                  </a:lnTo>
                  <a:lnTo>
                    <a:pt x="158" y="2728"/>
                  </a:lnTo>
                  <a:lnTo>
                    <a:pt x="158" y="2728"/>
                  </a:lnTo>
                  <a:lnTo>
                    <a:pt x="172" y="2761"/>
                  </a:lnTo>
                  <a:lnTo>
                    <a:pt x="188" y="2794"/>
                  </a:lnTo>
                  <a:lnTo>
                    <a:pt x="204" y="2827"/>
                  </a:lnTo>
                  <a:lnTo>
                    <a:pt x="222" y="2858"/>
                  </a:lnTo>
                  <a:lnTo>
                    <a:pt x="231" y="2874"/>
                  </a:lnTo>
                  <a:lnTo>
                    <a:pt x="242" y="2889"/>
                  </a:lnTo>
                  <a:lnTo>
                    <a:pt x="253" y="2903"/>
                  </a:lnTo>
                  <a:lnTo>
                    <a:pt x="264" y="2918"/>
                  </a:lnTo>
                  <a:lnTo>
                    <a:pt x="276" y="2931"/>
                  </a:lnTo>
                  <a:lnTo>
                    <a:pt x="290" y="2943"/>
                  </a:lnTo>
                  <a:lnTo>
                    <a:pt x="303" y="2955"/>
                  </a:lnTo>
                  <a:lnTo>
                    <a:pt x="317" y="2967"/>
                  </a:lnTo>
                  <a:lnTo>
                    <a:pt x="317" y="2967"/>
                  </a:lnTo>
                  <a:lnTo>
                    <a:pt x="331" y="2977"/>
                  </a:lnTo>
                  <a:lnTo>
                    <a:pt x="346" y="2985"/>
                  </a:lnTo>
                  <a:lnTo>
                    <a:pt x="361" y="2993"/>
                  </a:lnTo>
                  <a:lnTo>
                    <a:pt x="377" y="3000"/>
                  </a:lnTo>
                  <a:lnTo>
                    <a:pt x="377" y="3000"/>
                  </a:lnTo>
                  <a:lnTo>
                    <a:pt x="379" y="3000"/>
                  </a:lnTo>
                  <a:lnTo>
                    <a:pt x="382" y="2999"/>
                  </a:lnTo>
                  <a:lnTo>
                    <a:pt x="383" y="2998"/>
                  </a:lnTo>
                  <a:lnTo>
                    <a:pt x="384" y="2996"/>
                  </a:lnTo>
                  <a:lnTo>
                    <a:pt x="384" y="2994"/>
                  </a:lnTo>
                  <a:lnTo>
                    <a:pt x="384" y="2992"/>
                  </a:lnTo>
                  <a:lnTo>
                    <a:pt x="382" y="2990"/>
                  </a:lnTo>
                  <a:lnTo>
                    <a:pt x="380" y="2988"/>
                  </a:lnTo>
                  <a:lnTo>
                    <a:pt x="380" y="2988"/>
                  </a:lnTo>
                  <a:lnTo>
                    <a:pt x="363" y="2981"/>
                  </a:lnTo>
                  <a:lnTo>
                    <a:pt x="347" y="2972"/>
                  </a:lnTo>
                  <a:lnTo>
                    <a:pt x="331" y="2962"/>
                  </a:lnTo>
                  <a:lnTo>
                    <a:pt x="317" y="2951"/>
                  </a:lnTo>
                  <a:lnTo>
                    <a:pt x="303" y="2939"/>
                  </a:lnTo>
                  <a:lnTo>
                    <a:pt x="290" y="2927"/>
                  </a:lnTo>
                  <a:lnTo>
                    <a:pt x="277" y="2913"/>
                  </a:lnTo>
                  <a:lnTo>
                    <a:pt x="265" y="2899"/>
                  </a:lnTo>
                  <a:lnTo>
                    <a:pt x="254" y="2885"/>
                  </a:lnTo>
                  <a:lnTo>
                    <a:pt x="244" y="2870"/>
                  </a:lnTo>
                  <a:lnTo>
                    <a:pt x="233" y="2853"/>
                  </a:lnTo>
                  <a:lnTo>
                    <a:pt x="224" y="2838"/>
                  </a:lnTo>
                  <a:lnTo>
                    <a:pt x="206" y="2805"/>
                  </a:lnTo>
                  <a:lnTo>
                    <a:pt x="191" y="2771"/>
                  </a:lnTo>
                  <a:lnTo>
                    <a:pt x="191" y="2771"/>
                  </a:lnTo>
                  <a:lnTo>
                    <a:pt x="173" y="2733"/>
                  </a:lnTo>
                  <a:lnTo>
                    <a:pt x="157" y="2693"/>
                  </a:lnTo>
                  <a:lnTo>
                    <a:pt x="141" y="2652"/>
                  </a:lnTo>
                  <a:lnTo>
                    <a:pt x="126" y="2611"/>
                  </a:lnTo>
                  <a:lnTo>
                    <a:pt x="113" y="2570"/>
                  </a:lnTo>
                  <a:lnTo>
                    <a:pt x="100" y="2529"/>
                  </a:lnTo>
                  <a:lnTo>
                    <a:pt x="88" y="2488"/>
                  </a:lnTo>
                  <a:lnTo>
                    <a:pt x="77" y="2446"/>
                  </a:lnTo>
                  <a:lnTo>
                    <a:pt x="77" y="2446"/>
                  </a:lnTo>
                  <a:lnTo>
                    <a:pt x="67" y="2404"/>
                  </a:lnTo>
                  <a:lnTo>
                    <a:pt x="57" y="2362"/>
                  </a:lnTo>
                  <a:lnTo>
                    <a:pt x="49" y="2319"/>
                  </a:lnTo>
                  <a:lnTo>
                    <a:pt x="41" y="2277"/>
                  </a:lnTo>
                  <a:lnTo>
                    <a:pt x="35" y="2234"/>
                  </a:lnTo>
                  <a:lnTo>
                    <a:pt x="29" y="2191"/>
                  </a:lnTo>
                  <a:lnTo>
                    <a:pt x="23" y="2148"/>
                  </a:lnTo>
                  <a:lnTo>
                    <a:pt x="19" y="2105"/>
                  </a:lnTo>
                  <a:lnTo>
                    <a:pt x="16" y="2062"/>
                  </a:lnTo>
                  <a:lnTo>
                    <a:pt x="14" y="2019"/>
                  </a:lnTo>
                  <a:lnTo>
                    <a:pt x="13" y="1976"/>
                  </a:lnTo>
                  <a:lnTo>
                    <a:pt x="12" y="1932"/>
                  </a:lnTo>
                  <a:lnTo>
                    <a:pt x="13" y="1889"/>
                  </a:lnTo>
                  <a:lnTo>
                    <a:pt x="14" y="1845"/>
                  </a:lnTo>
                  <a:lnTo>
                    <a:pt x="16" y="1802"/>
                  </a:lnTo>
                  <a:lnTo>
                    <a:pt x="19" y="1759"/>
                  </a:lnTo>
                  <a:lnTo>
                    <a:pt x="19" y="1759"/>
                  </a:lnTo>
                  <a:lnTo>
                    <a:pt x="23" y="1714"/>
                  </a:lnTo>
                  <a:lnTo>
                    <a:pt x="29" y="1670"/>
                  </a:lnTo>
                  <a:lnTo>
                    <a:pt x="35" y="1627"/>
                  </a:lnTo>
                  <a:lnTo>
                    <a:pt x="42" y="1583"/>
                  </a:lnTo>
                  <a:lnTo>
                    <a:pt x="50" y="1539"/>
                  </a:lnTo>
                  <a:lnTo>
                    <a:pt x="59" y="1495"/>
                  </a:lnTo>
                  <a:lnTo>
                    <a:pt x="69" y="1452"/>
                  </a:lnTo>
                  <a:lnTo>
                    <a:pt x="81" y="1408"/>
                  </a:lnTo>
                  <a:lnTo>
                    <a:pt x="81" y="1408"/>
                  </a:lnTo>
                  <a:lnTo>
                    <a:pt x="93" y="1363"/>
                  </a:lnTo>
                  <a:lnTo>
                    <a:pt x="105" y="1317"/>
                  </a:lnTo>
                  <a:lnTo>
                    <a:pt x="133" y="1226"/>
                  </a:lnTo>
                  <a:lnTo>
                    <a:pt x="189" y="1044"/>
                  </a:lnTo>
                  <a:lnTo>
                    <a:pt x="189" y="1044"/>
                  </a:lnTo>
                  <a:lnTo>
                    <a:pt x="244" y="861"/>
                  </a:lnTo>
                  <a:lnTo>
                    <a:pt x="301" y="680"/>
                  </a:lnTo>
                  <a:lnTo>
                    <a:pt x="301" y="680"/>
                  </a:lnTo>
                  <a:lnTo>
                    <a:pt x="314" y="637"/>
                  </a:lnTo>
                  <a:lnTo>
                    <a:pt x="329" y="595"/>
                  </a:lnTo>
                  <a:lnTo>
                    <a:pt x="338" y="573"/>
                  </a:lnTo>
                  <a:lnTo>
                    <a:pt x="347" y="553"/>
                  </a:lnTo>
                  <a:lnTo>
                    <a:pt x="357" y="533"/>
                  </a:lnTo>
                  <a:lnTo>
                    <a:pt x="367" y="513"/>
                  </a:lnTo>
                  <a:lnTo>
                    <a:pt x="367" y="513"/>
                  </a:lnTo>
                  <a:lnTo>
                    <a:pt x="377" y="496"/>
                  </a:lnTo>
                  <a:lnTo>
                    <a:pt x="387" y="479"/>
                  </a:lnTo>
                  <a:lnTo>
                    <a:pt x="399" y="463"/>
                  </a:lnTo>
                  <a:lnTo>
                    <a:pt x="410" y="448"/>
                  </a:lnTo>
                  <a:lnTo>
                    <a:pt x="422" y="432"/>
                  </a:lnTo>
                  <a:lnTo>
                    <a:pt x="434" y="417"/>
                  </a:lnTo>
                  <a:lnTo>
                    <a:pt x="461" y="389"/>
                  </a:lnTo>
                  <a:lnTo>
                    <a:pt x="461" y="389"/>
                  </a:lnTo>
                  <a:lnTo>
                    <a:pt x="476" y="373"/>
                  </a:lnTo>
                  <a:lnTo>
                    <a:pt x="491" y="359"/>
                  </a:lnTo>
                  <a:lnTo>
                    <a:pt x="524" y="331"/>
                  </a:lnTo>
                  <a:lnTo>
                    <a:pt x="557" y="306"/>
                  </a:lnTo>
                  <a:lnTo>
                    <a:pt x="591" y="281"/>
                  </a:lnTo>
                  <a:lnTo>
                    <a:pt x="627" y="259"/>
                  </a:lnTo>
                  <a:lnTo>
                    <a:pt x="663" y="237"/>
                  </a:lnTo>
                  <a:lnTo>
                    <a:pt x="699" y="217"/>
                  </a:lnTo>
                  <a:lnTo>
                    <a:pt x="737" y="199"/>
                  </a:lnTo>
                  <a:lnTo>
                    <a:pt x="775" y="179"/>
                  </a:lnTo>
                  <a:lnTo>
                    <a:pt x="813" y="162"/>
                  </a:lnTo>
                  <a:lnTo>
                    <a:pt x="889" y="126"/>
                  </a:lnTo>
                  <a:lnTo>
                    <a:pt x="967" y="91"/>
                  </a:lnTo>
                  <a:lnTo>
                    <a:pt x="1004" y="73"/>
                  </a:lnTo>
                  <a:lnTo>
                    <a:pt x="1042" y="55"/>
                  </a:lnTo>
                  <a:lnTo>
                    <a:pt x="1042" y="55"/>
                  </a:lnTo>
                  <a:lnTo>
                    <a:pt x="1081" y="34"/>
                  </a:lnTo>
                  <a:lnTo>
                    <a:pt x="1120" y="12"/>
                  </a:lnTo>
                  <a:lnTo>
                    <a:pt x="1120" y="12"/>
                  </a:lnTo>
                  <a:lnTo>
                    <a:pt x="1122" y="11"/>
                  </a:lnTo>
                  <a:lnTo>
                    <a:pt x="1123" y="9"/>
                  </a:lnTo>
                  <a:lnTo>
                    <a:pt x="1123" y="6"/>
                  </a:lnTo>
                  <a:lnTo>
                    <a:pt x="1122" y="4"/>
                  </a:lnTo>
                  <a:lnTo>
                    <a:pt x="1121" y="2"/>
                  </a:lnTo>
                  <a:lnTo>
                    <a:pt x="1119" y="1"/>
                  </a:lnTo>
                  <a:lnTo>
                    <a:pt x="1117" y="0"/>
                  </a:lnTo>
                  <a:lnTo>
                    <a:pt x="1113" y="1"/>
                  </a:lnTo>
                  <a:lnTo>
                    <a:pt x="111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6" name="Freeform 234">
              <a:extLst>
                <a:ext uri="{FF2B5EF4-FFF2-40B4-BE49-F238E27FC236}">
                  <a16:creationId xmlns:a16="http://schemas.microsoft.com/office/drawing/2014/main" id="{053073E0-51EB-7CB8-AD37-76CCCFDA4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" y="1205"/>
              <a:ext cx="104" cy="630"/>
            </a:xfrm>
            <a:custGeom>
              <a:avLst/>
              <a:gdLst>
                <a:gd name="T0" fmla="*/ 196 w 208"/>
                <a:gd name="T1" fmla="*/ 6 h 1262"/>
                <a:gd name="T2" fmla="*/ 125 w 208"/>
                <a:gd name="T3" fmla="*/ 260 h 1262"/>
                <a:gd name="T4" fmla="*/ 73 w 208"/>
                <a:gd name="T5" fmla="*/ 447 h 1262"/>
                <a:gd name="T6" fmla="*/ 58 w 208"/>
                <a:gd name="T7" fmla="*/ 510 h 1262"/>
                <a:gd name="T8" fmla="*/ 29 w 208"/>
                <a:gd name="T9" fmla="*/ 634 h 1262"/>
                <a:gd name="T10" fmla="*/ 12 w 208"/>
                <a:gd name="T11" fmla="*/ 728 h 1262"/>
                <a:gd name="T12" fmla="*/ 8 w 208"/>
                <a:gd name="T13" fmla="*/ 759 h 1262"/>
                <a:gd name="T14" fmla="*/ 2 w 208"/>
                <a:gd name="T15" fmla="*/ 821 h 1262"/>
                <a:gd name="T16" fmla="*/ 0 w 208"/>
                <a:gd name="T17" fmla="*/ 882 h 1262"/>
                <a:gd name="T18" fmla="*/ 3 w 208"/>
                <a:gd name="T19" fmla="*/ 943 h 1262"/>
                <a:gd name="T20" fmla="*/ 11 w 208"/>
                <a:gd name="T21" fmla="*/ 1003 h 1262"/>
                <a:gd name="T22" fmla="*/ 18 w 208"/>
                <a:gd name="T23" fmla="*/ 1032 h 1262"/>
                <a:gd name="T24" fmla="*/ 37 w 208"/>
                <a:gd name="T25" fmla="*/ 1089 h 1262"/>
                <a:gd name="T26" fmla="*/ 48 w 208"/>
                <a:gd name="T27" fmla="*/ 1117 h 1262"/>
                <a:gd name="T28" fmla="*/ 70 w 208"/>
                <a:gd name="T29" fmla="*/ 1171 h 1262"/>
                <a:gd name="T30" fmla="*/ 82 w 208"/>
                <a:gd name="T31" fmla="*/ 1213 h 1262"/>
                <a:gd name="T32" fmla="*/ 85 w 208"/>
                <a:gd name="T33" fmla="*/ 1227 h 1262"/>
                <a:gd name="T34" fmla="*/ 88 w 208"/>
                <a:gd name="T35" fmla="*/ 1256 h 1262"/>
                <a:gd name="T36" fmla="*/ 88 w 208"/>
                <a:gd name="T37" fmla="*/ 1258 h 1262"/>
                <a:gd name="T38" fmla="*/ 92 w 208"/>
                <a:gd name="T39" fmla="*/ 1261 h 1262"/>
                <a:gd name="T40" fmla="*/ 96 w 208"/>
                <a:gd name="T41" fmla="*/ 1261 h 1262"/>
                <a:gd name="T42" fmla="*/ 99 w 208"/>
                <a:gd name="T43" fmla="*/ 1258 h 1262"/>
                <a:gd name="T44" fmla="*/ 100 w 208"/>
                <a:gd name="T45" fmla="*/ 1256 h 1262"/>
                <a:gd name="T46" fmla="*/ 97 w 208"/>
                <a:gd name="T47" fmla="*/ 1226 h 1262"/>
                <a:gd name="T48" fmla="*/ 90 w 208"/>
                <a:gd name="T49" fmla="*/ 1199 h 1262"/>
                <a:gd name="T50" fmla="*/ 72 w 208"/>
                <a:gd name="T51" fmla="*/ 1143 h 1262"/>
                <a:gd name="T52" fmla="*/ 40 w 208"/>
                <a:gd name="T53" fmla="*/ 1063 h 1262"/>
                <a:gd name="T54" fmla="*/ 31 w 208"/>
                <a:gd name="T55" fmla="*/ 1035 h 1262"/>
                <a:gd name="T56" fmla="*/ 19 w 208"/>
                <a:gd name="T57" fmla="*/ 975 h 1262"/>
                <a:gd name="T58" fmla="*/ 13 w 208"/>
                <a:gd name="T59" fmla="*/ 915 h 1262"/>
                <a:gd name="T60" fmla="*/ 12 w 208"/>
                <a:gd name="T61" fmla="*/ 853 h 1262"/>
                <a:gd name="T62" fmla="*/ 16 w 208"/>
                <a:gd name="T63" fmla="*/ 792 h 1262"/>
                <a:gd name="T64" fmla="*/ 20 w 208"/>
                <a:gd name="T65" fmla="*/ 760 h 1262"/>
                <a:gd name="T66" fmla="*/ 29 w 208"/>
                <a:gd name="T67" fmla="*/ 698 h 1262"/>
                <a:gd name="T68" fmla="*/ 47 w 208"/>
                <a:gd name="T69" fmla="*/ 604 h 1262"/>
                <a:gd name="T70" fmla="*/ 62 w 208"/>
                <a:gd name="T71" fmla="*/ 543 h 1262"/>
                <a:gd name="T72" fmla="*/ 94 w 208"/>
                <a:gd name="T73" fmla="*/ 417 h 1262"/>
                <a:gd name="T74" fmla="*/ 128 w 208"/>
                <a:gd name="T75" fmla="*/ 293 h 1262"/>
                <a:gd name="T76" fmla="*/ 199 w 208"/>
                <a:gd name="T77" fmla="*/ 39 h 1262"/>
                <a:gd name="T78" fmla="*/ 208 w 208"/>
                <a:gd name="T79" fmla="*/ 9 h 1262"/>
                <a:gd name="T80" fmla="*/ 208 w 208"/>
                <a:gd name="T81" fmla="*/ 4 h 1262"/>
                <a:gd name="T82" fmla="*/ 203 w 208"/>
                <a:gd name="T83" fmla="*/ 1 h 1262"/>
                <a:gd name="T84" fmla="*/ 199 w 208"/>
                <a:gd name="T85" fmla="*/ 1 h 1262"/>
                <a:gd name="T86" fmla="*/ 196 w 208"/>
                <a:gd name="T87" fmla="*/ 6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8" h="1262">
                  <a:moveTo>
                    <a:pt x="196" y="6"/>
                  </a:moveTo>
                  <a:lnTo>
                    <a:pt x="196" y="6"/>
                  </a:lnTo>
                  <a:lnTo>
                    <a:pt x="125" y="260"/>
                  </a:lnTo>
                  <a:lnTo>
                    <a:pt x="125" y="260"/>
                  </a:lnTo>
                  <a:lnTo>
                    <a:pt x="90" y="385"/>
                  </a:lnTo>
                  <a:lnTo>
                    <a:pt x="73" y="447"/>
                  </a:lnTo>
                  <a:lnTo>
                    <a:pt x="58" y="510"/>
                  </a:lnTo>
                  <a:lnTo>
                    <a:pt x="58" y="510"/>
                  </a:lnTo>
                  <a:lnTo>
                    <a:pt x="42" y="571"/>
                  </a:lnTo>
                  <a:lnTo>
                    <a:pt x="29" y="634"/>
                  </a:lnTo>
                  <a:lnTo>
                    <a:pt x="17" y="697"/>
                  </a:lnTo>
                  <a:lnTo>
                    <a:pt x="12" y="728"/>
                  </a:lnTo>
                  <a:lnTo>
                    <a:pt x="8" y="759"/>
                  </a:lnTo>
                  <a:lnTo>
                    <a:pt x="8" y="759"/>
                  </a:lnTo>
                  <a:lnTo>
                    <a:pt x="5" y="790"/>
                  </a:lnTo>
                  <a:lnTo>
                    <a:pt x="2" y="821"/>
                  </a:lnTo>
                  <a:lnTo>
                    <a:pt x="0" y="851"/>
                  </a:lnTo>
                  <a:lnTo>
                    <a:pt x="0" y="882"/>
                  </a:lnTo>
                  <a:lnTo>
                    <a:pt x="1" y="913"/>
                  </a:lnTo>
                  <a:lnTo>
                    <a:pt x="3" y="943"/>
                  </a:lnTo>
                  <a:lnTo>
                    <a:pt x="6" y="973"/>
                  </a:lnTo>
                  <a:lnTo>
                    <a:pt x="11" y="1003"/>
                  </a:lnTo>
                  <a:lnTo>
                    <a:pt x="11" y="1003"/>
                  </a:lnTo>
                  <a:lnTo>
                    <a:pt x="18" y="1032"/>
                  </a:lnTo>
                  <a:lnTo>
                    <a:pt x="27" y="1061"/>
                  </a:lnTo>
                  <a:lnTo>
                    <a:pt x="37" y="1089"/>
                  </a:lnTo>
                  <a:lnTo>
                    <a:pt x="48" y="1117"/>
                  </a:lnTo>
                  <a:lnTo>
                    <a:pt x="48" y="1117"/>
                  </a:lnTo>
                  <a:lnTo>
                    <a:pt x="60" y="1143"/>
                  </a:lnTo>
                  <a:lnTo>
                    <a:pt x="70" y="1171"/>
                  </a:lnTo>
                  <a:lnTo>
                    <a:pt x="78" y="1199"/>
                  </a:lnTo>
                  <a:lnTo>
                    <a:pt x="82" y="1213"/>
                  </a:lnTo>
                  <a:lnTo>
                    <a:pt x="85" y="1227"/>
                  </a:lnTo>
                  <a:lnTo>
                    <a:pt x="85" y="1227"/>
                  </a:lnTo>
                  <a:lnTo>
                    <a:pt x="87" y="1241"/>
                  </a:lnTo>
                  <a:lnTo>
                    <a:pt x="88" y="1256"/>
                  </a:lnTo>
                  <a:lnTo>
                    <a:pt x="88" y="1256"/>
                  </a:lnTo>
                  <a:lnTo>
                    <a:pt x="88" y="1258"/>
                  </a:lnTo>
                  <a:lnTo>
                    <a:pt x="90" y="1260"/>
                  </a:lnTo>
                  <a:lnTo>
                    <a:pt x="92" y="1261"/>
                  </a:lnTo>
                  <a:lnTo>
                    <a:pt x="94" y="1262"/>
                  </a:lnTo>
                  <a:lnTo>
                    <a:pt x="96" y="1261"/>
                  </a:lnTo>
                  <a:lnTo>
                    <a:pt x="98" y="1260"/>
                  </a:lnTo>
                  <a:lnTo>
                    <a:pt x="99" y="1258"/>
                  </a:lnTo>
                  <a:lnTo>
                    <a:pt x="100" y="1256"/>
                  </a:lnTo>
                  <a:lnTo>
                    <a:pt x="100" y="1256"/>
                  </a:lnTo>
                  <a:lnTo>
                    <a:pt x="99" y="1241"/>
                  </a:lnTo>
                  <a:lnTo>
                    <a:pt x="97" y="1226"/>
                  </a:lnTo>
                  <a:lnTo>
                    <a:pt x="94" y="1213"/>
                  </a:lnTo>
                  <a:lnTo>
                    <a:pt x="90" y="1199"/>
                  </a:lnTo>
                  <a:lnTo>
                    <a:pt x="82" y="1171"/>
                  </a:lnTo>
                  <a:lnTo>
                    <a:pt x="72" y="1143"/>
                  </a:lnTo>
                  <a:lnTo>
                    <a:pt x="51" y="1089"/>
                  </a:lnTo>
                  <a:lnTo>
                    <a:pt x="40" y="1063"/>
                  </a:lnTo>
                  <a:lnTo>
                    <a:pt x="31" y="1035"/>
                  </a:lnTo>
                  <a:lnTo>
                    <a:pt x="31" y="1035"/>
                  </a:lnTo>
                  <a:lnTo>
                    <a:pt x="24" y="1006"/>
                  </a:lnTo>
                  <a:lnTo>
                    <a:pt x="19" y="975"/>
                  </a:lnTo>
                  <a:lnTo>
                    <a:pt x="15" y="944"/>
                  </a:lnTo>
                  <a:lnTo>
                    <a:pt x="13" y="915"/>
                  </a:lnTo>
                  <a:lnTo>
                    <a:pt x="12" y="884"/>
                  </a:lnTo>
                  <a:lnTo>
                    <a:pt x="12" y="853"/>
                  </a:lnTo>
                  <a:lnTo>
                    <a:pt x="14" y="823"/>
                  </a:lnTo>
                  <a:lnTo>
                    <a:pt x="16" y="792"/>
                  </a:lnTo>
                  <a:lnTo>
                    <a:pt x="16" y="792"/>
                  </a:lnTo>
                  <a:lnTo>
                    <a:pt x="20" y="760"/>
                  </a:lnTo>
                  <a:lnTo>
                    <a:pt x="24" y="729"/>
                  </a:lnTo>
                  <a:lnTo>
                    <a:pt x="29" y="698"/>
                  </a:lnTo>
                  <a:lnTo>
                    <a:pt x="35" y="666"/>
                  </a:lnTo>
                  <a:lnTo>
                    <a:pt x="47" y="604"/>
                  </a:lnTo>
                  <a:lnTo>
                    <a:pt x="62" y="543"/>
                  </a:lnTo>
                  <a:lnTo>
                    <a:pt x="62" y="543"/>
                  </a:lnTo>
                  <a:lnTo>
                    <a:pt x="77" y="481"/>
                  </a:lnTo>
                  <a:lnTo>
                    <a:pt x="94" y="417"/>
                  </a:lnTo>
                  <a:lnTo>
                    <a:pt x="128" y="293"/>
                  </a:lnTo>
                  <a:lnTo>
                    <a:pt x="128" y="293"/>
                  </a:lnTo>
                  <a:lnTo>
                    <a:pt x="199" y="39"/>
                  </a:lnTo>
                  <a:lnTo>
                    <a:pt x="199" y="39"/>
                  </a:lnTo>
                  <a:lnTo>
                    <a:pt x="208" y="9"/>
                  </a:lnTo>
                  <a:lnTo>
                    <a:pt x="208" y="9"/>
                  </a:lnTo>
                  <a:lnTo>
                    <a:pt x="208" y="6"/>
                  </a:lnTo>
                  <a:lnTo>
                    <a:pt x="208" y="4"/>
                  </a:lnTo>
                  <a:lnTo>
                    <a:pt x="206" y="1"/>
                  </a:lnTo>
                  <a:lnTo>
                    <a:pt x="203" y="1"/>
                  </a:lnTo>
                  <a:lnTo>
                    <a:pt x="201" y="0"/>
                  </a:lnTo>
                  <a:lnTo>
                    <a:pt x="199" y="1"/>
                  </a:lnTo>
                  <a:lnTo>
                    <a:pt x="197" y="3"/>
                  </a:lnTo>
                  <a:lnTo>
                    <a:pt x="196" y="6"/>
                  </a:lnTo>
                  <a:lnTo>
                    <a:pt x="19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7" name="Freeform 235">
              <a:extLst>
                <a:ext uri="{FF2B5EF4-FFF2-40B4-BE49-F238E27FC236}">
                  <a16:creationId xmlns:a16="http://schemas.microsoft.com/office/drawing/2014/main" id="{D895B7AF-A085-5B22-3AA6-A62290EDD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1" y="1868"/>
              <a:ext cx="144" cy="272"/>
            </a:xfrm>
            <a:custGeom>
              <a:avLst/>
              <a:gdLst>
                <a:gd name="T0" fmla="*/ 278 w 290"/>
                <a:gd name="T1" fmla="*/ 6 h 546"/>
                <a:gd name="T2" fmla="*/ 278 w 290"/>
                <a:gd name="T3" fmla="*/ 23 h 546"/>
                <a:gd name="T4" fmla="*/ 272 w 290"/>
                <a:gd name="T5" fmla="*/ 53 h 546"/>
                <a:gd name="T6" fmla="*/ 260 w 290"/>
                <a:gd name="T7" fmla="*/ 84 h 546"/>
                <a:gd name="T8" fmla="*/ 237 w 290"/>
                <a:gd name="T9" fmla="*/ 127 h 546"/>
                <a:gd name="T10" fmla="*/ 223 w 290"/>
                <a:gd name="T11" fmla="*/ 152 h 546"/>
                <a:gd name="T12" fmla="*/ 185 w 290"/>
                <a:gd name="T13" fmla="*/ 231 h 546"/>
                <a:gd name="T14" fmla="*/ 161 w 290"/>
                <a:gd name="T15" fmla="*/ 284 h 546"/>
                <a:gd name="T16" fmla="*/ 126 w 290"/>
                <a:gd name="T17" fmla="*/ 362 h 546"/>
                <a:gd name="T18" fmla="*/ 99 w 290"/>
                <a:gd name="T19" fmla="*/ 413 h 546"/>
                <a:gd name="T20" fmla="*/ 84 w 290"/>
                <a:gd name="T21" fmla="*/ 437 h 546"/>
                <a:gd name="T22" fmla="*/ 47 w 290"/>
                <a:gd name="T23" fmla="*/ 489 h 546"/>
                <a:gd name="T24" fmla="*/ 14 w 290"/>
                <a:gd name="T25" fmla="*/ 524 h 546"/>
                <a:gd name="T26" fmla="*/ 2 w 290"/>
                <a:gd name="T27" fmla="*/ 535 h 546"/>
                <a:gd name="T28" fmla="*/ 0 w 290"/>
                <a:gd name="T29" fmla="*/ 540 h 546"/>
                <a:gd name="T30" fmla="*/ 2 w 290"/>
                <a:gd name="T31" fmla="*/ 544 h 546"/>
                <a:gd name="T32" fmla="*/ 6 w 290"/>
                <a:gd name="T33" fmla="*/ 546 h 546"/>
                <a:gd name="T34" fmla="*/ 11 w 290"/>
                <a:gd name="T35" fmla="*/ 544 h 546"/>
                <a:gd name="T36" fmla="*/ 32 w 290"/>
                <a:gd name="T37" fmla="*/ 524 h 546"/>
                <a:gd name="T38" fmla="*/ 70 w 290"/>
                <a:gd name="T39" fmla="*/ 480 h 546"/>
                <a:gd name="T40" fmla="*/ 101 w 290"/>
                <a:gd name="T41" fmla="*/ 432 h 546"/>
                <a:gd name="T42" fmla="*/ 130 w 290"/>
                <a:gd name="T43" fmla="*/ 381 h 546"/>
                <a:gd name="T44" fmla="*/ 142 w 290"/>
                <a:gd name="T45" fmla="*/ 356 h 546"/>
                <a:gd name="T46" fmla="*/ 191 w 290"/>
                <a:gd name="T47" fmla="*/ 247 h 546"/>
                <a:gd name="T48" fmla="*/ 229 w 290"/>
                <a:gd name="T49" fmla="*/ 168 h 546"/>
                <a:gd name="T50" fmla="*/ 243 w 290"/>
                <a:gd name="T51" fmla="*/ 141 h 546"/>
                <a:gd name="T52" fmla="*/ 269 w 290"/>
                <a:gd name="T53" fmla="*/ 93 h 546"/>
                <a:gd name="T54" fmla="*/ 283 w 290"/>
                <a:gd name="T55" fmla="*/ 59 h 546"/>
                <a:gd name="T56" fmla="*/ 289 w 290"/>
                <a:gd name="T57" fmla="*/ 34 h 546"/>
                <a:gd name="T58" fmla="*/ 290 w 290"/>
                <a:gd name="T59" fmla="*/ 16 h 546"/>
                <a:gd name="T60" fmla="*/ 290 w 290"/>
                <a:gd name="T61" fmla="*/ 6 h 546"/>
                <a:gd name="T62" fmla="*/ 287 w 290"/>
                <a:gd name="T63" fmla="*/ 1 h 546"/>
                <a:gd name="T64" fmla="*/ 283 w 290"/>
                <a:gd name="T65" fmla="*/ 0 h 546"/>
                <a:gd name="T66" fmla="*/ 279 w 290"/>
                <a:gd name="T67" fmla="*/ 1 h 546"/>
                <a:gd name="T68" fmla="*/ 278 w 290"/>
                <a:gd name="T69" fmla="*/ 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0" h="546">
                  <a:moveTo>
                    <a:pt x="278" y="6"/>
                  </a:moveTo>
                  <a:lnTo>
                    <a:pt x="278" y="6"/>
                  </a:lnTo>
                  <a:lnTo>
                    <a:pt x="278" y="15"/>
                  </a:lnTo>
                  <a:lnTo>
                    <a:pt x="278" y="23"/>
                  </a:lnTo>
                  <a:lnTo>
                    <a:pt x="275" y="38"/>
                  </a:lnTo>
                  <a:lnTo>
                    <a:pt x="272" y="53"/>
                  </a:lnTo>
                  <a:lnTo>
                    <a:pt x="266" y="69"/>
                  </a:lnTo>
                  <a:lnTo>
                    <a:pt x="260" y="84"/>
                  </a:lnTo>
                  <a:lnTo>
                    <a:pt x="253" y="98"/>
                  </a:lnTo>
                  <a:lnTo>
                    <a:pt x="237" y="127"/>
                  </a:lnTo>
                  <a:lnTo>
                    <a:pt x="237" y="127"/>
                  </a:lnTo>
                  <a:lnTo>
                    <a:pt x="223" y="152"/>
                  </a:lnTo>
                  <a:lnTo>
                    <a:pt x="210" y="178"/>
                  </a:lnTo>
                  <a:lnTo>
                    <a:pt x="185" y="231"/>
                  </a:lnTo>
                  <a:lnTo>
                    <a:pt x="185" y="231"/>
                  </a:lnTo>
                  <a:lnTo>
                    <a:pt x="161" y="284"/>
                  </a:lnTo>
                  <a:lnTo>
                    <a:pt x="138" y="336"/>
                  </a:lnTo>
                  <a:lnTo>
                    <a:pt x="126" y="362"/>
                  </a:lnTo>
                  <a:lnTo>
                    <a:pt x="112" y="388"/>
                  </a:lnTo>
                  <a:lnTo>
                    <a:pt x="99" y="413"/>
                  </a:lnTo>
                  <a:lnTo>
                    <a:pt x="84" y="437"/>
                  </a:lnTo>
                  <a:lnTo>
                    <a:pt x="84" y="437"/>
                  </a:lnTo>
                  <a:lnTo>
                    <a:pt x="66" y="464"/>
                  </a:lnTo>
                  <a:lnTo>
                    <a:pt x="47" y="489"/>
                  </a:lnTo>
                  <a:lnTo>
                    <a:pt x="26" y="513"/>
                  </a:lnTo>
                  <a:lnTo>
                    <a:pt x="14" y="524"/>
                  </a:lnTo>
                  <a:lnTo>
                    <a:pt x="2" y="535"/>
                  </a:lnTo>
                  <a:lnTo>
                    <a:pt x="2" y="535"/>
                  </a:lnTo>
                  <a:lnTo>
                    <a:pt x="1" y="538"/>
                  </a:lnTo>
                  <a:lnTo>
                    <a:pt x="0" y="540"/>
                  </a:lnTo>
                  <a:lnTo>
                    <a:pt x="1" y="542"/>
                  </a:lnTo>
                  <a:lnTo>
                    <a:pt x="2" y="544"/>
                  </a:lnTo>
                  <a:lnTo>
                    <a:pt x="4" y="545"/>
                  </a:lnTo>
                  <a:lnTo>
                    <a:pt x="6" y="546"/>
                  </a:lnTo>
                  <a:lnTo>
                    <a:pt x="8" y="546"/>
                  </a:lnTo>
                  <a:lnTo>
                    <a:pt x="11" y="544"/>
                  </a:lnTo>
                  <a:lnTo>
                    <a:pt x="11" y="544"/>
                  </a:lnTo>
                  <a:lnTo>
                    <a:pt x="32" y="524"/>
                  </a:lnTo>
                  <a:lnTo>
                    <a:pt x="51" y="503"/>
                  </a:lnTo>
                  <a:lnTo>
                    <a:pt x="70" y="480"/>
                  </a:lnTo>
                  <a:lnTo>
                    <a:pt x="86" y="457"/>
                  </a:lnTo>
                  <a:lnTo>
                    <a:pt x="101" y="432"/>
                  </a:lnTo>
                  <a:lnTo>
                    <a:pt x="116" y="407"/>
                  </a:lnTo>
                  <a:lnTo>
                    <a:pt x="130" y="381"/>
                  </a:lnTo>
                  <a:lnTo>
                    <a:pt x="142" y="356"/>
                  </a:lnTo>
                  <a:lnTo>
                    <a:pt x="142" y="356"/>
                  </a:lnTo>
                  <a:lnTo>
                    <a:pt x="167" y="302"/>
                  </a:lnTo>
                  <a:lnTo>
                    <a:pt x="191" y="247"/>
                  </a:lnTo>
                  <a:lnTo>
                    <a:pt x="215" y="194"/>
                  </a:lnTo>
                  <a:lnTo>
                    <a:pt x="229" y="168"/>
                  </a:lnTo>
                  <a:lnTo>
                    <a:pt x="243" y="141"/>
                  </a:lnTo>
                  <a:lnTo>
                    <a:pt x="243" y="141"/>
                  </a:lnTo>
                  <a:lnTo>
                    <a:pt x="260" y="110"/>
                  </a:lnTo>
                  <a:lnTo>
                    <a:pt x="269" y="93"/>
                  </a:lnTo>
                  <a:lnTo>
                    <a:pt x="277" y="77"/>
                  </a:lnTo>
                  <a:lnTo>
                    <a:pt x="283" y="59"/>
                  </a:lnTo>
                  <a:lnTo>
                    <a:pt x="288" y="42"/>
                  </a:lnTo>
                  <a:lnTo>
                    <a:pt x="289" y="34"/>
                  </a:lnTo>
                  <a:lnTo>
                    <a:pt x="290" y="25"/>
                  </a:lnTo>
                  <a:lnTo>
                    <a:pt x="290" y="16"/>
                  </a:lnTo>
                  <a:lnTo>
                    <a:pt x="290" y="6"/>
                  </a:lnTo>
                  <a:lnTo>
                    <a:pt x="290" y="6"/>
                  </a:lnTo>
                  <a:lnTo>
                    <a:pt x="289" y="3"/>
                  </a:lnTo>
                  <a:lnTo>
                    <a:pt x="287" y="1"/>
                  </a:lnTo>
                  <a:lnTo>
                    <a:pt x="285" y="0"/>
                  </a:lnTo>
                  <a:lnTo>
                    <a:pt x="283" y="0"/>
                  </a:lnTo>
                  <a:lnTo>
                    <a:pt x="281" y="0"/>
                  </a:lnTo>
                  <a:lnTo>
                    <a:pt x="279" y="1"/>
                  </a:lnTo>
                  <a:lnTo>
                    <a:pt x="278" y="3"/>
                  </a:lnTo>
                  <a:lnTo>
                    <a:pt x="278" y="6"/>
                  </a:lnTo>
                  <a:lnTo>
                    <a:pt x="27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8" name="Freeform 236">
              <a:extLst>
                <a:ext uri="{FF2B5EF4-FFF2-40B4-BE49-F238E27FC236}">
                  <a16:creationId xmlns:a16="http://schemas.microsoft.com/office/drawing/2014/main" id="{570C342C-8B07-142C-B6AA-CC2BF2515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0" y="1979"/>
              <a:ext cx="97" cy="121"/>
            </a:xfrm>
            <a:custGeom>
              <a:avLst/>
              <a:gdLst>
                <a:gd name="T0" fmla="*/ 184 w 194"/>
                <a:gd name="T1" fmla="*/ 2 h 242"/>
                <a:gd name="T2" fmla="*/ 184 w 194"/>
                <a:gd name="T3" fmla="*/ 2 h 242"/>
                <a:gd name="T4" fmla="*/ 164 w 194"/>
                <a:gd name="T5" fmla="*/ 21 h 242"/>
                <a:gd name="T6" fmla="*/ 143 w 194"/>
                <a:gd name="T7" fmla="*/ 42 h 242"/>
                <a:gd name="T8" fmla="*/ 123 w 194"/>
                <a:gd name="T9" fmla="*/ 63 h 242"/>
                <a:gd name="T10" fmla="*/ 104 w 194"/>
                <a:gd name="T11" fmla="*/ 85 h 242"/>
                <a:gd name="T12" fmla="*/ 86 w 194"/>
                <a:gd name="T13" fmla="*/ 107 h 242"/>
                <a:gd name="T14" fmla="*/ 68 w 194"/>
                <a:gd name="T15" fmla="*/ 130 h 242"/>
                <a:gd name="T16" fmla="*/ 51 w 194"/>
                <a:gd name="T17" fmla="*/ 153 h 242"/>
                <a:gd name="T18" fmla="*/ 35 w 194"/>
                <a:gd name="T19" fmla="*/ 177 h 242"/>
                <a:gd name="T20" fmla="*/ 35 w 194"/>
                <a:gd name="T21" fmla="*/ 177 h 242"/>
                <a:gd name="T22" fmla="*/ 18 w 194"/>
                <a:gd name="T23" fmla="*/ 205 h 242"/>
                <a:gd name="T24" fmla="*/ 0 w 194"/>
                <a:gd name="T25" fmla="*/ 233 h 242"/>
                <a:gd name="T26" fmla="*/ 0 w 194"/>
                <a:gd name="T27" fmla="*/ 233 h 242"/>
                <a:gd name="T28" fmla="*/ 0 w 194"/>
                <a:gd name="T29" fmla="*/ 236 h 242"/>
                <a:gd name="T30" fmla="*/ 0 w 194"/>
                <a:gd name="T31" fmla="*/ 238 h 242"/>
                <a:gd name="T32" fmla="*/ 1 w 194"/>
                <a:gd name="T33" fmla="*/ 240 h 242"/>
                <a:gd name="T34" fmla="*/ 3 w 194"/>
                <a:gd name="T35" fmla="*/ 241 h 242"/>
                <a:gd name="T36" fmla="*/ 6 w 194"/>
                <a:gd name="T37" fmla="*/ 242 h 242"/>
                <a:gd name="T38" fmla="*/ 8 w 194"/>
                <a:gd name="T39" fmla="*/ 242 h 242"/>
                <a:gd name="T40" fmla="*/ 10 w 194"/>
                <a:gd name="T41" fmla="*/ 241 h 242"/>
                <a:gd name="T42" fmla="*/ 12 w 194"/>
                <a:gd name="T43" fmla="*/ 239 h 242"/>
                <a:gd name="T44" fmla="*/ 12 w 194"/>
                <a:gd name="T45" fmla="*/ 239 h 242"/>
                <a:gd name="T46" fmla="*/ 26 w 194"/>
                <a:gd name="T47" fmla="*/ 214 h 242"/>
                <a:gd name="T48" fmla="*/ 41 w 194"/>
                <a:gd name="T49" fmla="*/ 190 h 242"/>
                <a:gd name="T50" fmla="*/ 56 w 194"/>
                <a:gd name="T51" fmla="*/ 166 h 242"/>
                <a:gd name="T52" fmla="*/ 73 w 194"/>
                <a:gd name="T53" fmla="*/ 143 h 242"/>
                <a:gd name="T54" fmla="*/ 90 w 194"/>
                <a:gd name="T55" fmla="*/ 120 h 242"/>
                <a:gd name="T56" fmla="*/ 108 w 194"/>
                <a:gd name="T57" fmla="*/ 98 h 242"/>
                <a:gd name="T58" fmla="*/ 127 w 194"/>
                <a:gd name="T59" fmla="*/ 77 h 242"/>
                <a:gd name="T60" fmla="*/ 146 w 194"/>
                <a:gd name="T61" fmla="*/ 56 h 242"/>
                <a:gd name="T62" fmla="*/ 146 w 194"/>
                <a:gd name="T63" fmla="*/ 56 h 242"/>
                <a:gd name="T64" fmla="*/ 170 w 194"/>
                <a:gd name="T65" fmla="*/ 33 h 242"/>
                <a:gd name="T66" fmla="*/ 193 w 194"/>
                <a:gd name="T67" fmla="*/ 10 h 242"/>
                <a:gd name="T68" fmla="*/ 193 w 194"/>
                <a:gd name="T69" fmla="*/ 10 h 242"/>
                <a:gd name="T70" fmla="*/ 194 w 194"/>
                <a:gd name="T71" fmla="*/ 8 h 242"/>
                <a:gd name="T72" fmla="*/ 194 w 194"/>
                <a:gd name="T73" fmla="*/ 6 h 242"/>
                <a:gd name="T74" fmla="*/ 194 w 194"/>
                <a:gd name="T75" fmla="*/ 4 h 242"/>
                <a:gd name="T76" fmla="*/ 193 w 194"/>
                <a:gd name="T77" fmla="*/ 2 h 242"/>
                <a:gd name="T78" fmla="*/ 191 w 194"/>
                <a:gd name="T79" fmla="*/ 1 h 242"/>
                <a:gd name="T80" fmla="*/ 189 w 194"/>
                <a:gd name="T81" fmla="*/ 0 h 242"/>
                <a:gd name="T82" fmla="*/ 186 w 194"/>
                <a:gd name="T83" fmla="*/ 1 h 242"/>
                <a:gd name="T84" fmla="*/ 184 w 194"/>
                <a:gd name="T85" fmla="*/ 2 h 242"/>
                <a:gd name="T86" fmla="*/ 184 w 194"/>
                <a:gd name="T87" fmla="*/ 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4" h="242">
                  <a:moveTo>
                    <a:pt x="184" y="2"/>
                  </a:moveTo>
                  <a:lnTo>
                    <a:pt x="184" y="2"/>
                  </a:lnTo>
                  <a:lnTo>
                    <a:pt x="164" y="21"/>
                  </a:lnTo>
                  <a:lnTo>
                    <a:pt x="143" y="42"/>
                  </a:lnTo>
                  <a:lnTo>
                    <a:pt x="123" y="63"/>
                  </a:lnTo>
                  <a:lnTo>
                    <a:pt x="104" y="85"/>
                  </a:lnTo>
                  <a:lnTo>
                    <a:pt x="86" y="107"/>
                  </a:lnTo>
                  <a:lnTo>
                    <a:pt x="68" y="130"/>
                  </a:lnTo>
                  <a:lnTo>
                    <a:pt x="51" y="153"/>
                  </a:lnTo>
                  <a:lnTo>
                    <a:pt x="35" y="177"/>
                  </a:lnTo>
                  <a:lnTo>
                    <a:pt x="35" y="177"/>
                  </a:lnTo>
                  <a:lnTo>
                    <a:pt x="18" y="205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36"/>
                  </a:lnTo>
                  <a:lnTo>
                    <a:pt x="0" y="238"/>
                  </a:lnTo>
                  <a:lnTo>
                    <a:pt x="1" y="240"/>
                  </a:lnTo>
                  <a:lnTo>
                    <a:pt x="3" y="241"/>
                  </a:lnTo>
                  <a:lnTo>
                    <a:pt x="6" y="242"/>
                  </a:lnTo>
                  <a:lnTo>
                    <a:pt x="8" y="242"/>
                  </a:lnTo>
                  <a:lnTo>
                    <a:pt x="10" y="241"/>
                  </a:lnTo>
                  <a:lnTo>
                    <a:pt x="12" y="239"/>
                  </a:lnTo>
                  <a:lnTo>
                    <a:pt x="12" y="239"/>
                  </a:lnTo>
                  <a:lnTo>
                    <a:pt x="26" y="214"/>
                  </a:lnTo>
                  <a:lnTo>
                    <a:pt x="41" y="190"/>
                  </a:lnTo>
                  <a:lnTo>
                    <a:pt x="56" y="166"/>
                  </a:lnTo>
                  <a:lnTo>
                    <a:pt x="73" y="143"/>
                  </a:lnTo>
                  <a:lnTo>
                    <a:pt x="90" y="120"/>
                  </a:lnTo>
                  <a:lnTo>
                    <a:pt x="108" y="98"/>
                  </a:lnTo>
                  <a:lnTo>
                    <a:pt x="127" y="77"/>
                  </a:lnTo>
                  <a:lnTo>
                    <a:pt x="146" y="56"/>
                  </a:lnTo>
                  <a:lnTo>
                    <a:pt x="146" y="56"/>
                  </a:lnTo>
                  <a:lnTo>
                    <a:pt x="170" y="33"/>
                  </a:lnTo>
                  <a:lnTo>
                    <a:pt x="193" y="10"/>
                  </a:lnTo>
                  <a:lnTo>
                    <a:pt x="193" y="10"/>
                  </a:lnTo>
                  <a:lnTo>
                    <a:pt x="194" y="8"/>
                  </a:lnTo>
                  <a:lnTo>
                    <a:pt x="194" y="6"/>
                  </a:lnTo>
                  <a:lnTo>
                    <a:pt x="194" y="4"/>
                  </a:lnTo>
                  <a:lnTo>
                    <a:pt x="193" y="2"/>
                  </a:lnTo>
                  <a:lnTo>
                    <a:pt x="191" y="1"/>
                  </a:lnTo>
                  <a:lnTo>
                    <a:pt x="189" y="0"/>
                  </a:lnTo>
                  <a:lnTo>
                    <a:pt x="186" y="1"/>
                  </a:lnTo>
                  <a:lnTo>
                    <a:pt x="184" y="2"/>
                  </a:lnTo>
                  <a:lnTo>
                    <a:pt x="18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237">
              <a:extLst>
                <a:ext uri="{FF2B5EF4-FFF2-40B4-BE49-F238E27FC236}">
                  <a16:creationId xmlns:a16="http://schemas.microsoft.com/office/drawing/2014/main" id="{433DD2D4-2F95-236C-E731-397A1657E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1" y="2132"/>
              <a:ext cx="157" cy="927"/>
            </a:xfrm>
            <a:custGeom>
              <a:avLst/>
              <a:gdLst>
                <a:gd name="T0" fmla="*/ 14 w 315"/>
                <a:gd name="T1" fmla="*/ 232 h 1854"/>
                <a:gd name="T2" fmla="*/ 14 w 315"/>
                <a:gd name="T3" fmla="*/ 345 h 1854"/>
                <a:gd name="T4" fmla="*/ 15 w 315"/>
                <a:gd name="T5" fmla="*/ 413 h 1854"/>
                <a:gd name="T6" fmla="*/ 7 w 315"/>
                <a:gd name="T7" fmla="*/ 475 h 1854"/>
                <a:gd name="T8" fmla="*/ 5 w 315"/>
                <a:gd name="T9" fmla="*/ 495 h 1854"/>
                <a:gd name="T10" fmla="*/ 4 w 315"/>
                <a:gd name="T11" fmla="*/ 524 h 1854"/>
                <a:gd name="T12" fmla="*/ 5 w 315"/>
                <a:gd name="T13" fmla="*/ 975 h 1854"/>
                <a:gd name="T14" fmla="*/ 1 w 315"/>
                <a:gd name="T15" fmla="*/ 1309 h 1854"/>
                <a:gd name="T16" fmla="*/ 1 w 315"/>
                <a:gd name="T17" fmla="*/ 1470 h 1854"/>
                <a:gd name="T18" fmla="*/ 12 w 315"/>
                <a:gd name="T19" fmla="*/ 1630 h 1854"/>
                <a:gd name="T20" fmla="*/ 21 w 315"/>
                <a:gd name="T21" fmla="*/ 1683 h 1854"/>
                <a:gd name="T22" fmla="*/ 31 w 315"/>
                <a:gd name="T23" fmla="*/ 1733 h 1854"/>
                <a:gd name="T24" fmla="*/ 45 w 315"/>
                <a:gd name="T25" fmla="*/ 1784 h 1854"/>
                <a:gd name="T26" fmla="*/ 57 w 315"/>
                <a:gd name="T27" fmla="*/ 1814 h 1854"/>
                <a:gd name="T28" fmla="*/ 73 w 315"/>
                <a:gd name="T29" fmla="*/ 1831 h 1854"/>
                <a:gd name="T30" fmla="*/ 104 w 315"/>
                <a:gd name="T31" fmla="*/ 1844 h 1854"/>
                <a:gd name="T32" fmla="*/ 150 w 315"/>
                <a:gd name="T33" fmla="*/ 1850 h 1854"/>
                <a:gd name="T34" fmla="*/ 204 w 315"/>
                <a:gd name="T35" fmla="*/ 1854 h 1854"/>
                <a:gd name="T36" fmla="*/ 258 w 315"/>
                <a:gd name="T37" fmla="*/ 1853 h 1854"/>
                <a:gd name="T38" fmla="*/ 311 w 315"/>
                <a:gd name="T39" fmla="*/ 1848 h 1854"/>
                <a:gd name="T40" fmla="*/ 315 w 315"/>
                <a:gd name="T41" fmla="*/ 1844 h 1854"/>
                <a:gd name="T42" fmla="*/ 312 w 315"/>
                <a:gd name="T43" fmla="*/ 1838 h 1854"/>
                <a:gd name="T44" fmla="*/ 307 w 315"/>
                <a:gd name="T45" fmla="*/ 1837 h 1854"/>
                <a:gd name="T46" fmla="*/ 226 w 315"/>
                <a:gd name="T47" fmla="*/ 1842 h 1854"/>
                <a:gd name="T48" fmla="*/ 172 w 315"/>
                <a:gd name="T49" fmla="*/ 1840 h 1854"/>
                <a:gd name="T50" fmla="*/ 120 w 315"/>
                <a:gd name="T51" fmla="*/ 1834 h 1854"/>
                <a:gd name="T52" fmla="*/ 96 w 315"/>
                <a:gd name="T53" fmla="*/ 1828 h 1854"/>
                <a:gd name="T54" fmla="*/ 80 w 315"/>
                <a:gd name="T55" fmla="*/ 1819 h 1854"/>
                <a:gd name="T56" fmla="*/ 67 w 315"/>
                <a:gd name="T57" fmla="*/ 1806 h 1854"/>
                <a:gd name="T58" fmla="*/ 58 w 315"/>
                <a:gd name="T59" fmla="*/ 1784 h 1854"/>
                <a:gd name="T60" fmla="*/ 48 w 315"/>
                <a:gd name="T61" fmla="*/ 1748 h 1854"/>
                <a:gd name="T62" fmla="*/ 31 w 315"/>
                <a:gd name="T63" fmla="*/ 1671 h 1854"/>
                <a:gd name="T64" fmla="*/ 21 w 315"/>
                <a:gd name="T65" fmla="*/ 1594 h 1854"/>
                <a:gd name="T66" fmla="*/ 12 w 315"/>
                <a:gd name="T67" fmla="*/ 1436 h 1854"/>
                <a:gd name="T68" fmla="*/ 15 w 315"/>
                <a:gd name="T69" fmla="*/ 1227 h 1854"/>
                <a:gd name="T70" fmla="*/ 18 w 315"/>
                <a:gd name="T71" fmla="*/ 784 h 1854"/>
                <a:gd name="T72" fmla="*/ 17 w 315"/>
                <a:gd name="T73" fmla="*/ 562 h 1854"/>
                <a:gd name="T74" fmla="*/ 17 w 315"/>
                <a:gd name="T75" fmla="*/ 493 h 1854"/>
                <a:gd name="T76" fmla="*/ 25 w 315"/>
                <a:gd name="T77" fmla="*/ 443 h 1854"/>
                <a:gd name="T78" fmla="*/ 27 w 315"/>
                <a:gd name="T79" fmla="*/ 390 h 1854"/>
                <a:gd name="T80" fmla="*/ 27 w 315"/>
                <a:gd name="T81" fmla="*/ 61 h 1854"/>
                <a:gd name="T82" fmla="*/ 27 w 315"/>
                <a:gd name="T83" fmla="*/ 5 h 1854"/>
                <a:gd name="T84" fmla="*/ 24 w 315"/>
                <a:gd name="T85" fmla="*/ 0 h 1854"/>
                <a:gd name="T86" fmla="*/ 16 w 315"/>
                <a:gd name="T87" fmla="*/ 1 h 1854"/>
                <a:gd name="T88" fmla="*/ 14 w 315"/>
                <a:gd name="T89" fmla="*/ 5 h 1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5" h="1854">
                  <a:moveTo>
                    <a:pt x="14" y="5"/>
                  </a:moveTo>
                  <a:lnTo>
                    <a:pt x="14" y="5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14" y="345"/>
                  </a:lnTo>
                  <a:lnTo>
                    <a:pt x="14" y="345"/>
                  </a:lnTo>
                  <a:lnTo>
                    <a:pt x="14" y="400"/>
                  </a:lnTo>
                  <a:lnTo>
                    <a:pt x="14" y="400"/>
                  </a:lnTo>
                  <a:lnTo>
                    <a:pt x="15" y="413"/>
                  </a:lnTo>
                  <a:lnTo>
                    <a:pt x="14" y="425"/>
                  </a:lnTo>
                  <a:lnTo>
                    <a:pt x="14" y="425"/>
                  </a:lnTo>
                  <a:lnTo>
                    <a:pt x="7" y="475"/>
                  </a:lnTo>
                  <a:lnTo>
                    <a:pt x="7" y="475"/>
                  </a:lnTo>
                  <a:lnTo>
                    <a:pt x="5" y="495"/>
                  </a:lnTo>
                  <a:lnTo>
                    <a:pt x="5" y="495"/>
                  </a:lnTo>
                  <a:lnTo>
                    <a:pt x="4" y="509"/>
                  </a:lnTo>
                  <a:lnTo>
                    <a:pt x="4" y="524"/>
                  </a:lnTo>
                  <a:lnTo>
                    <a:pt x="4" y="524"/>
                  </a:lnTo>
                  <a:lnTo>
                    <a:pt x="6" y="749"/>
                  </a:lnTo>
                  <a:lnTo>
                    <a:pt x="6" y="749"/>
                  </a:lnTo>
                  <a:lnTo>
                    <a:pt x="5" y="975"/>
                  </a:lnTo>
                  <a:lnTo>
                    <a:pt x="3" y="1201"/>
                  </a:lnTo>
                  <a:lnTo>
                    <a:pt x="3" y="1201"/>
                  </a:lnTo>
                  <a:lnTo>
                    <a:pt x="1" y="1309"/>
                  </a:lnTo>
                  <a:lnTo>
                    <a:pt x="0" y="1363"/>
                  </a:lnTo>
                  <a:lnTo>
                    <a:pt x="0" y="1416"/>
                  </a:lnTo>
                  <a:lnTo>
                    <a:pt x="1" y="1470"/>
                  </a:lnTo>
                  <a:lnTo>
                    <a:pt x="3" y="1523"/>
                  </a:lnTo>
                  <a:lnTo>
                    <a:pt x="7" y="1577"/>
                  </a:lnTo>
                  <a:lnTo>
                    <a:pt x="12" y="1630"/>
                  </a:lnTo>
                  <a:lnTo>
                    <a:pt x="12" y="1630"/>
                  </a:lnTo>
                  <a:lnTo>
                    <a:pt x="16" y="1656"/>
                  </a:lnTo>
                  <a:lnTo>
                    <a:pt x="21" y="1683"/>
                  </a:lnTo>
                  <a:lnTo>
                    <a:pt x="26" y="1708"/>
                  </a:lnTo>
                  <a:lnTo>
                    <a:pt x="31" y="1733"/>
                  </a:lnTo>
                  <a:lnTo>
                    <a:pt x="31" y="1733"/>
                  </a:lnTo>
                  <a:lnTo>
                    <a:pt x="38" y="1758"/>
                  </a:lnTo>
                  <a:lnTo>
                    <a:pt x="45" y="1784"/>
                  </a:lnTo>
                  <a:lnTo>
                    <a:pt x="45" y="1784"/>
                  </a:lnTo>
                  <a:lnTo>
                    <a:pt x="49" y="1794"/>
                  </a:lnTo>
                  <a:lnTo>
                    <a:pt x="53" y="1804"/>
                  </a:lnTo>
                  <a:lnTo>
                    <a:pt x="57" y="1814"/>
                  </a:lnTo>
                  <a:lnTo>
                    <a:pt x="64" y="1822"/>
                  </a:lnTo>
                  <a:lnTo>
                    <a:pt x="64" y="1822"/>
                  </a:lnTo>
                  <a:lnTo>
                    <a:pt x="73" y="1831"/>
                  </a:lnTo>
                  <a:lnTo>
                    <a:pt x="83" y="1836"/>
                  </a:lnTo>
                  <a:lnTo>
                    <a:pt x="93" y="1841"/>
                  </a:lnTo>
                  <a:lnTo>
                    <a:pt x="104" y="1844"/>
                  </a:lnTo>
                  <a:lnTo>
                    <a:pt x="116" y="1846"/>
                  </a:lnTo>
                  <a:lnTo>
                    <a:pt x="128" y="1848"/>
                  </a:lnTo>
                  <a:lnTo>
                    <a:pt x="150" y="1850"/>
                  </a:lnTo>
                  <a:lnTo>
                    <a:pt x="150" y="1850"/>
                  </a:lnTo>
                  <a:lnTo>
                    <a:pt x="178" y="1853"/>
                  </a:lnTo>
                  <a:lnTo>
                    <a:pt x="204" y="1854"/>
                  </a:lnTo>
                  <a:lnTo>
                    <a:pt x="232" y="1854"/>
                  </a:lnTo>
                  <a:lnTo>
                    <a:pt x="258" y="1853"/>
                  </a:lnTo>
                  <a:lnTo>
                    <a:pt x="258" y="1853"/>
                  </a:lnTo>
                  <a:lnTo>
                    <a:pt x="285" y="1851"/>
                  </a:lnTo>
                  <a:lnTo>
                    <a:pt x="311" y="1848"/>
                  </a:lnTo>
                  <a:lnTo>
                    <a:pt x="311" y="1848"/>
                  </a:lnTo>
                  <a:lnTo>
                    <a:pt x="313" y="1847"/>
                  </a:lnTo>
                  <a:lnTo>
                    <a:pt x="314" y="1846"/>
                  </a:lnTo>
                  <a:lnTo>
                    <a:pt x="315" y="1844"/>
                  </a:lnTo>
                  <a:lnTo>
                    <a:pt x="315" y="1842"/>
                  </a:lnTo>
                  <a:lnTo>
                    <a:pt x="314" y="1840"/>
                  </a:lnTo>
                  <a:lnTo>
                    <a:pt x="312" y="1838"/>
                  </a:lnTo>
                  <a:lnTo>
                    <a:pt x="310" y="1837"/>
                  </a:lnTo>
                  <a:lnTo>
                    <a:pt x="307" y="1837"/>
                  </a:lnTo>
                  <a:lnTo>
                    <a:pt x="307" y="1837"/>
                  </a:lnTo>
                  <a:lnTo>
                    <a:pt x="281" y="1840"/>
                  </a:lnTo>
                  <a:lnTo>
                    <a:pt x="254" y="1841"/>
                  </a:lnTo>
                  <a:lnTo>
                    <a:pt x="226" y="1842"/>
                  </a:lnTo>
                  <a:lnTo>
                    <a:pt x="200" y="1842"/>
                  </a:lnTo>
                  <a:lnTo>
                    <a:pt x="200" y="1842"/>
                  </a:lnTo>
                  <a:lnTo>
                    <a:pt x="172" y="1840"/>
                  </a:lnTo>
                  <a:lnTo>
                    <a:pt x="145" y="1837"/>
                  </a:lnTo>
                  <a:lnTo>
                    <a:pt x="145" y="1837"/>
                  </a:lnTo>
                  <a:lnTo>
                    <a:pt x="120" y="1834"/>
                  </a:lnTo>
                  <a:lnTo>
                    <a:pt x="108" y="1832"/>
                  </a:lnTo>
                  <a:lnTo>
                    <a:pt x="96" y="1828"/>
                  </a:lnTo>
                  <a:lnTo>
                    <a:pt x="96" y="1828"/>
                  </a:lnTo>
                  <a:lnTo>
                    <a:pt x="90" y="1826"/>
                  </a:lnTo>
                  <a:lnTo>
                    <a:pt x="85" y="1822"/>
                  </a:lnTo>
                  <a:lnTo>
                    <a:pt x="80" y="1819"/>
                  </a:lnTo>
                  <a:lnTo>
                    <a:pt x="75" y="1815"/>
                  </a:lnTo>
                  <a:lnTo>
                    <a:pt x="71" y="1811"/>
                  </a:lnTo>
                  <a:lnTo>
                    <a:pt x="67" y="1806"/>
                  </a:lnTo>
                  <a:lnTo>
                    <a:pt x="62" y="1795"/>
                  </a:lnTo>
                  <a:lnTo>
                    <a:pt x="62" y="1795"/>
                  </a:lnTo>
                  <a:lnTo>
                    <a:pt x="58" y="1784"/>
                  </a:lnTo>
                  <a:lnTo>
                    <a:pt x="54" y="1771"/>
                  </a:lnTo>
                  <a:lnTo>
                    <a:pt x="48" y="1748"/>
                  </a:lnTo>
                  <a:lnTo>
                    <a:pt x="48" y="1748"/>
                  </a:lnTo>
                  <a:lnTo>
                    <a:pt x="41" y="1722"/>
                  </a:lnTo>
                  <a:lnTo>
                    <a:pt x="36" y="1697"/>
                  </a:lnTo>
                  <a:lnTo>
                    <a:pt x="31" y="1671"/>
                  </a:lnTo>
                  <a:lnTo>
                    <a:pt x="27" y="1646"/>
                  </a:lnTo>
                  <a:lnTo>
                    <a:pt x="27" y="1646"/>
                  </a:lnTo>
                  <a:lnTo>
                    <a:pt x="21" y="1594"/>
                  </a:lnTo>
                  <a:lnTo>
                    <a:pt x="16" y="1542"/>
                  </a:lnTo>
                  <a:lnTo>
                    <a:pt x="13" y="1490"/>
                  </a:lnTo>
                  <a:lnTo>
                    <a:pt x="12" y="1436"/>
                  </a:lnTo>
                  <a:lnTo>
                    <a:pt x="12" y="1384"/>
                  </a:lnTo>
                  <a:lnTo>
                    <a:pt x="13" y="1331"/>
                  </a:lnTo>
                  <a:lnTo>
                    <a:pt x="15" y="1227"/>
                  </a:lnTo>
                  <a:lnTo>
                    <a:pt x="15" y="1227"/>
                  </a:lnTo>
                  <a:lnTo>
                    <a:pt x="17" y="1005"/>
                  </a:lnTo>
                  <a:lnTo>
                    <a:pt x="18" y="784"/>
                  </a:lnTo>
                  <a:lnTo>
                    <a:pt x="18" y="784"/>
                  </a:lnTo>
                  <a:lnTo>
                    <a:pt x="17" y="562"/>
                  </a:lnTo>
                  <a:lnTo>
                    <a:pt x="17" y="562"/>
                  </a:lnTo>
                  <a:lnTo>
                    <a:pt x="15" y="527"/>
                  </a:lnTo>
                  <a:lnTo>
                    <a:pt x="16" y="510"/>
                  </a:lnTo>
                  <a:lnTo>
                    <a:pt x="17" y="493"/>
                  </a:lnTo>
                  <a:lnTo>
                    <a:pt x="17" y="493"/>
                  </a:lnTo>
                  <a:lnTo>
                    <a:pt x="25" y="443"/>
                  </a:lnTo>
                  <a:lnTo>
                    <a:pt x="25" y="443"/>
                  </a:lnTo>
                  <a:lnTo>
                    <a:pt x="27" y="417"/>
                  </a:lnTo>
                  <a:lnTo>
                    <a:pt x="27" y="390"/>
                  </a:lnTo>
                  <a:lnTo>
                    <a:pt x="27" y="390"/>
                  </a:lnTo>
                  <a:lnTo>
                    <a:pt x="27" y="281"/>
                  </a:lnTo>
                  <a:lnTo>
                    <a:pt x="27" y="281"/>
                  </a:lnTo>
                  <a:lnTo>
                    <a:pt x="27" y="61"/>
                  </a:lnTo>
                  <a:lnTo>
                    <a:pt x="27" y="61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5" y="3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238">
              <a:extLst>
                <a:ext uri="{FF2B5EF4-FFF2-40B4-BE49-F238E27FC236}">
                  <a16:creationId xmlns:a16="http://schemas.microsoft.com/office/drawing/2014/main" id="{22FACEBC-F645-9A2C-9176-D72A3CE56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" y="2292"/>
              <a:ext cx="622" cy="726"/>
            </a:xfrm>
            <a:custGeom>
              <a:avLst/>
              <a:gdLst>
                <a:gd name="T0" fmla="*/ 1123 w 1245"/>
                <a:gd name="T1" fmla="*/ 39 h 1452"/>
                <a:gd name="T2" fmla="*/ 1147 w 1245"/>
                <a:gd name="T3" fmla="*/ 130 h 1452"/>
                <a:gd name="T4" fmla="*/ 1160 w 1245"/>
                <a:gd name="T5" fmla="*/ 223 h 1452"/>
                <a:gd name="T6" fmla="*/ 1167 w 1245"/>
                <a:gd name="T7" fmla="*/ 317 h 1452"/>
                <a:gd name="T8" fmla="*/ 1175 w 1245"/>
                <a:gd name="T9" fmla="*/ 474 h 1452"/>
                <a:gd name="T10" fmla="*/ 1181 w 1245"/>
                <a:gd name="T11" fmla="*/ 536 h 1452"/>
                <a:gd name="T12" fmla="*/ 1198 w 1245"/>
                <a:gd name="T13" fmla="*/ 629 h 1452"/>
                <a:gd name="T14" fmla="*/ 1199 w 1245"/>
                <a:gd name="T15" fmla="*/ 651 h 1452"/>
                <a:gd name="T16" fmla="*/ 1199 w 1245"/>
                <a:gd name="T17" fmla="*/ 684 h 1452"/>
                <a:gd name="T18" fmla="*/ 1201 w 1245"/>
                <a:gd name="T19" fmla="*/ 766 h 1452"/>
                <a:gd name="T20" fmla="*/ 1225 w 1245"/>
                <a:gd name="T21" fmla="*/ 1194 h 1452"/>
                <a:gd name="T22" fmla="*/ 1232 w 1245"/>
                <a:gd name="T23" fmla="*/ 1337 h 1452"/>
                <a:gd name="T24" fmla="*/ 1233 w 1245"/>
                <a:gd name="T25" fmla="*/ 1366 h 1452"/>
                <a:gd name="T26" fmla="*/ 1225 w 1245"/>
                <a:gd name="T27" fmla="*/ 1383 h 1452"/>
                <a:gd name="T28" fmla="*/ 1218 w 1245"/>
                <a:gd name="T29" fmla="*/ 1386 h 1452"/>
                <a:gd name="T30" fmla="*/ 1195 w 1245"/>
                <a:gd name="T31" fmla="*/ 1387 h 1452"/>
                <a:gd name="T32" fmla="*/ 1172 w 1245"/>
                <a:gd name="T33" fmla="*/ 1381 h 1452"/>
                <a:gd name="T34" fmla="*/ 1070 w 1245"/>
                <a:gd name="T35" fmla="*/ 1361 h 1452"/>
                <a:gd name="T36" fmla="*/ 967 w 1245"/>
                <a:gd name="T37" fmla="*/ 1349 h 1452"/>
                <a:gd name="T38" fmla="*/ 898 w 1245"/>
                <a:gd name="T39" fmla="*/ 1345 h 1452"/>
                <a:gd name="T40" fmla="*/ 794 w 1245"/>
                <a:gd name="T41" fmla="*/ 1347 h 1452"/>
                <a:gd name="T42" fmla="*/ 692 w 1245"/>
                <a:gd name="T43" fmla="*/ 1355 h 1452"/>
                <a:gd name="T44" fmla="*/ 555 w 1245"/>
                <a:gd name="T45" fmla="*/ 1375 h 1452"/>
                <a:gd name="T46" fmla="*/ 350 w 1245"/>
                <a:gd name="T47" fmla="*/ 1411 h 1452"/>
                <a:gd name="T48" fmla="*/ 212 w 1245"/>
                <a:gd name="T49" fmla="*/ 1433 h 1452"/>
                <a:gd name="T50" fmla="*/ 109 w 1245"/>
                <a:gd name="T51" fmla="*/ 1440 h 1452"/>
                <a:gd name="T52" fmla="*/ 57 w 1245"/>
                <a:gd name="T53" fmla="*/ 1438 h 1452"/>
                <a:gd name="T54" fmla="*/ 7 w 1245"/>
                <a:gd name="T55" fmla="*/ 1430 h 1452"/>
                <a:gd name="T56" fmla="*/ 2 w 1245"/>
                <a:gd name="T57" fmla="*/ 1431 h 1452"/>
                <a:gd name="T58" fmla="*/ 0 w 1245"/>
                <a:gd name="T59" fmla="*/ 1437 h 1452"/>
                <a:gd name="T60" fmla="*/ 4 w 1245"/>
                <a:gd name="T61" fmla="*/ 1442 h 1452"/>
                <a:gd name="T62" fmla="*/ 38 w 1245"/>
                <a:gd name="T63" fmla="*/ 1448 h 1452"/>
                <a:gd name="T64" fmla="*/ 107 w 1245"/>
                <a:gd name="T65" fmla="*/ 1452 h 1452"/>
                <a:gd name="T66" fmla="*/ 210 w 1245"/>
                <a:gd name="T67" fmla="*/ 1445 h 1452"/>
                <a:gd name="T68" fmla="*/ 280 w 1245"/>
                <a:gd name="T69" fmla="*/ 1435 h 1452"/>
                <a:gd name="T70" fmla="*/ 488 w 1245"/>
                <a:gd name="T71" fmla="*/ 1398 h 1452"/>
                <a:gd name="T72" fmla="*/ 628 w 1245"/>
                <a:gd name="T73" fmla="*/ 1376 h 1452"/>
                <a:gd name="T74" fmla="*/ 769 w 1245"/>
                <a:gd name="T75" fmla="*/ 1361 h 1452"/>
                <a:gd name="T76" fmla="*/ 840 w 1245"/>
                <a:gd name="T77" fmla="*/ 1357 h 1452"/>
                <a:gd name="T78" fmla="*/ 946 w 1245"/>
                <a:gd name="T79" fmla="*/ 1359 h 1452"/>
                <a:gd name="T80" fmla="*/ 1051 w 1245"/>
                <a:gd name="T81" fmla="*/ 1371 h 1452"/>
                <a:gd name="T82" fmla="*/ 1122 w 1245"/>
                <a:gd name="T83" fmla="*/ 1383 h 1452"/>
                <a:gd name="T84" fmla="*/ 1187 w 1245"/>
                <a:gd name="T85" fmla="*/ 1397 h 1452"/>
                <a:gd name="T86" fmla="*/ 1218 w 1245"/>
                <a:gd name="T87" fmla="*/ 1399 h 1452"/>
                <a:gd name="T88" fmla="*/ 1228 w 1245"/>
                <a:gd name="T89" fmla="*/ 1395 h 1452"/>
                <a:gd name="T90" fmla="*/ 1241 w 1245"/>
                <a:gd name="T91" fmla="*/ 1382 h 1452"/>
                <a:gd name="T92" fmla="*/ 1245 w 1245"/>
                <a:gd name="T93" fmla="*/ 1365 h 1452"/>
                <a:gd name="T94" fmla="*/ 1241 w 1245"/>
                <a:gd name="T95" fmla="*/ 1279 h 1452"/>
                <a:gd name="T96" fmla="*/ 1226 w 1245"/>
                <a:gd name="T97" fmla="*/ 989 h 1452"/>
                <a:gd name="T98" fmla="*/ 1215 w 1245"/>
                <a:gd name="T99" fmla="*/ 771 h 1452"/>
                <a:gd name="T100" fmla="*/ 1210 w 1245"/>
                <a:gd name="T101" fmla="*/ 709 h 1452"/>
                <a:gd name="T102" fmla="*/ 1211 w 1245"/>
                <a:gd name="T103" fmla="*/ 651 h 1452"/>
                <a:gd name="T104" fmla="*/ 1211 w 1245"/>
                <a:gd name="T105" fmla="*/ 634 h 1452"/>
                <a:gd name="T106" fmla="*/ 1203 w 1245"/>
                <a:gd name="T107" fmla="*/ 599 h 1452"/>
                <a:gd name="T108" fmla="*/ 1193 w 1245"/>
                <a:gd name="T109" fmla="*/ 535 h 1452"/>
                <a:gd name="T110" fmla="*/ 1185 w 1245"/>
                <a:gd name="T111" fmla="*/ 439 h 1452"/>
                <a:gd name="T112" fmla="*/ 1179 w 1245"/>
                <a:gd name="T113" fmla="*/ 311 h 1452"/>
                <a:gd name="T114" fmla="*/ 1169 w 1245"/>
                <a:gd name="T115" fmla="*/ 184 h 1452"/>
                <a:gd name="T116" fmla="*/ 1151 w 1245"/>
                <a:gd name="T117" fmla="*/ 91 h 1452"/>
                <a:gd name="T118" fmla="*/ 1133 w 1245"/>
                <a:gd name="T119" fmla="*/ 32 h 1452"/>
                <a:gd name="T120" fmla="*/ 1121 w 1245"/>
                <a:gd name="T121" fmla="*/ 1 h 1452"/>
                <a:gd name="T122" fmla="*/ 1115 w 1245"/>
                <a:gd name="T123" fmla="*/ 1 h 1452"/>
                <a:gd name="T124" fmla="*/ 1112 w 1245"/>
                <a:gd name="T125" fmla="*/ 7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45" h="1452">
                  <a:moveTo>
                    <a:pt x="1112" y="9"/>
                  </a:moveTo>
                  <a:lnTo>
                    <a:pt x="1112" y="9"/>
                  </a:lnTo>
                  <a:lnTo>
                    <a:pt x="1123" y="39"/>
                  </a:lnTo>
                  <a:lnTo>
                    <a:pt x="1133" y="68"/>
                  </a:lnTo>
                  <a:lnTo>
                    <a:pt x="1141" y="99"/>
                  </a:lnTo>
                  <a:lnTo>
                    <a:pt x="1147" y="130"/>
                  </a:lnTo>
                  <a:lnTo>
                    <a:pt x="1153" y="160"/>
                  </a:lnTo>
                  <a:lnTo>
                    <a:pt x="1157" y="191"/>
                  </a:lnTo>
                  <a:lnTo>
                    <a:pt x="1160" y="223"/>
                  </a:lnTo>
                  <a:lnTo>
                    <a:pt x="1164" y="254"/>
                  </a:lnTo>
                  <a:lnTo>
                    <a:pt x="1164" y="254"/>
                  </a:lnTo>
                  <a:lnTo>
                    <a:pt x="1167" y="317"/>
                  </a:lnTo>
                  <a:lnTo>
                    <a:pt x="1170" y="380"/>
                  </a:lnTo>
                  <a:lnTo>
                    <a:pt x="1173" y="442"/>
                  </a:lnTo>
                  <a:lnTo>
                    <a:pt x="1175" y="474"/>
                  </a:lnTo>
                  <a:lnTo>
                    <a:pt x="1178" y="506"/>
                  </a:lnTo>
                  <a:lnTo>
                    <a:pt x="1178" y="506"/>
                  </a:lnTo>
                  <a:lnTo>
                    <a:pt x="1181" y="536"/>
                  </a:lnTo>
                  <a:lnTo>
                    <a:pt x="1186" y="568"/>
                  </a:lnTo>
                  <a:lnTo>
                    <a:pt x="1191" y="599"/>
                  </a:lnTo>
                  <a:lnTo>
                    <a:pt x="1198" y="629"/>
                  </a:lnTo>
                  <a:lnTo>
                    <a:pt x="1198" y="629"/>
                  </a:lnTo>
                  <a:lnTo>
                    <a:pt x="1199" y="639"/>
                  </a:lnTo>
                  <a:lnTo>
                    <a:pt x="1199" y="651"/>
                  </a:lnTo>
                  <a:lnTo>
                    <a:pt x="1199" y="651"/>
                  </a:lnTo>
                  <a:lnTo>
                    <a:pt x="1199" y="684"/>
                  </a:lnTo>
                  <a:lnTo>
                    <a:pt x="1199" y="684"/>
                  </a:lnTo>
                  <a:lnTo>
                    <a:pt x="1199" y="725"/>
                  </a:lnTo>
                  <a:lnTo>
                    <a:pt x="1201" y="766"/>
                  </a:lnTo>
                  <a:lnTo>
                    <a:pt x="1201" y="766"/>
                  </a:lnTo>
                  <a:lnTo>
                    <a:pt x="1209" y="909"/>
                  </a:lnTo>
                  <a:lnTo>
                    <a:pt x="1209" y="909"/>
                  </a:lnTo>
                  <a:lnTo>
                    <a:pt x="1225" y="1194"/>
                  </a:lnTo>
                  <a:lnTo>
                    <a:pt x="1225" y="1194"/>
                  </a:lnTo>
                  <a:lnTo>
                    <a:pt x="1232" y="1337"/>
                  </a:lnTo>
                  <a:lnTo>
                    <a:pt x="1232" y="1337"/>
                  </a:lnTo>
                  <a:lnTo>
                    <a:pt x="1233" y="1351"/>
                  </a:lnTo>
                  <a:lnTo>
                    <a:pt x="1233" y="1358"/>
                  </a:lnTo>
                  <a:lnTo>
                    <a:pt x="1233" y="1366"/>
                  </a:lnTo>
                  <a:lnTo>
                    <a:pt x="1232" y="1373"/>
                  </a:lnTo>
                  <a:lnTo>
                    <a:pt x="1229" y="1378"/>
                  </a:lnTo>
                  <a:lnTo>
                    <a:pt x="1225" y="1383"/>
                  </a:lnTo>
                  <a:lnTo>
                    <a:pt x="1222" y="1385"/>
                  </a:lnTo>
                  <a:lnTo>
                    <a:pt x="1218" y="1386"/>
                  </a:lnTo>
                  <a:lnTo>
                    <a:pt x="1218" y="1386"/>
                  </a:lnTo>
                  <a:lnTo>
                    <a:pt x="1212" y="1387"/>
                  </a:lnTo>
                  <a:lnTo>
                    <a:pt x="1206" y="1388"/>
                  </a:lnTo>
                  <a:lnTo>
                    <a:pt x="1195" y="1387"/>
                  </a:lnTo>
                  <a:lnTo>
                    <a:pt x="1183" y="1384"/>
                  </a:lnTo>
                  <a:lnTo>
                    <a:pt x="1172" y="1381"/>
                  </a:lnTo>
                  <a:lnTo>
                    <a:pt x="1172" y="1381"/>
                  </a:lnTo>
                  <a:lnTo>
                    <a:pt x="1138" y="1374"/>
                  </a:lnTo>
                  <a:lnTo>
                    <a:pt x="1104" y="1367"/>
                  </a:lnTo>
                  <a:lnTo>
                    <a:pt x="1070" y="1361"/>
                  </a:lnTo>
                  <a:lnTo>
                    <a:pt x="1036" y="1356"/>
                  </a:lnTo>
                  <a:lnTo>
                    <a:pt x="1001" y="1352"/>
                  </a:lnTo>
                  <a:lnTo>
                    <a:pt x="967" y="1349"/>
                  </a:lnTo>
                  <a:lnTo>
                    <a:pt x="933" y="1347"/>
                  </a:lnTo>
                  <a:lnTo>
                    <a:pt x="898" y="1345"/>
                  </a:lnTo>
                  <a:lnTo>
                    <a:pt x="898" y="1345"/>
                  </a:lnTo>
                  <a:lnTo>
                    <a:pt x="864" y="1345"/>
                  </a:lnTo>
                  <a:lnTo>
                    <a:pt x="829" y="1345"/>
                  </a:lnTo>
                  <a:lnTo>
                    <a:pt x="794" y="1347"/>
                  </a:lnTo>
                  <a:lnTo>
                    <a:pt x="761" y="1349"/>
                  </a:lnTo>
                  <a:lnTo>
                    <a:pt x="726" y="1352"/>
                  </a:lnTo>
                  <a:lnTo>
                    <a:pt x="692" y="1355"/>
                  </a:lnTo>
                  <a:lnTo>
                    <a:pt x="624" y="1365"/>
                  </a:lnTo>
                  <a:lnTo>
                    <a:pt x="624" y="1365"/>
                  </a:lnTo>
                  <a:lnTo>
                    <a:pt x="555" y="1375"/>
                  </a:lnTo>
                  <a:lnTo>
                    <a:pt x="486" y="1386"/>
                  </a:lnTo>
                  <a:lnTo>
                    <a:pt x="350" y="1411"/>
                  </a:lnTo>
                  <a:lnTo>
                    <a:pt x="350" y="1411"/>
                  </a:lnTo>
                  <a:lnTo>
                    <a:pt x="282" y="1423"/>
                  </a:lnTo>
                  <a:lnTo>
                    <a:pt x="247" y="1428"/>
                  </a:lnTo>
                  <a:lnTo>
                    <a:pt x="212" y="1433"/>
                  </a:lnTo>
                  <a:lnTo>
                    <a:pt x="179" y="1437"/>
                  </a:lnTo>
                  <a:lnTo>
                    <a:pt x="144" y="1439"/>
                  </a:lnTo>
                  <a:lnTo>
                    <a:pt x="109" y="1440"/>
                  </a:lnTo>
                  <a:lnTo>
                    <a:pt x="75" y="1439"/>
                  </a:lnTo>
                  <a:lnTo>
                    <a:pt x="75" y="1439"/>
                  </a:lnTo>
                  <a:lnTo>
                    <a:pt x="57" y="1438"/>
                  </a:lnTo>
                  <a:lnTo>
                    <a:pt x="41" y="1436"/>
                  </a:lnTo>
                  <a:lnTo>
                    <a:pt x="24" y="1434"/>
                  </a:lnTo>
                  <a:lnTo>
                    <a:pt x="7" y="1430"/>
                  </a:lnTo>
                  <a:lnTo>
                    <a:pt x="7" y="1430"/>
                  </a:lnTo>
                  <a:lnTo>
                    <a:pt x="4" y="1430"/>
                  </a:lnTo>
                  <a:lnTo>
                    <a:pt x="2" y="1431"/>
                  </a:lnTo>
                  <a:lnTo>
                    <a:pt x="1" y="1433"/>
                  </a:lnTo>
                  <a:lnTo>
                    <a:pt x="0" y="1435"/>
                  </a:lnTo>
                  <a:lnTo>
                    <a:pt x="0" y="1437"/>
                  </a:lnTo>
                  <a:lnTo>
                    <a:pt x="0" y="1439"/>
                  </a:lnTo>
                  <a:lnTo>
                    <a:pt x="2" y="1441"/>
                  </a:lnTo>
                  <a:lnTo>
                    <a:pt x="4" y="1442"/>
                  </a:lnTo>
                  <a:lnTo>
                    <a:pt x="4" y="1442"/>
                  </a:lnTo>
                  <a:lnTo>
                    <a:pt x="22" y="1445"/>
                  </a:lnTo>
                  <a:lnTo>
                    <a:pt x="38" y="1448"/>
                  </a:lnTo>
                  <a:lnTo>
                    <a:pt x="55" y="1450"/>
                  </a:lnTo>
                  <a:lnTo>
                    <a:pt x="73" y="1451"/>
                  </a:lnTo>
                  <a:lnTo>
                    <a:pt x="107" y="1452"/>
                  </a:lnTo>
                  <a:lnTo>
                    <a:pt x="142" y="1451"/>
                  </a:lnTo>
                  <a:lnTo>
                    <a:pt x="177" y="1448"/>
                  </a:lnTo>
                  <a:lnTo>
                    <a:pt x="210" y="1445"/>
                  </a:lnTo>
                  <a:lnTo>
                    <a:pt x="245" y="1440"/>
                  </a:lnTo>
                  <a:lnTo>
                    <a:pt x="280" y="1435"/>
                  </a:lnTo>
                  <a:lnTo>
                    <a:pt x="280" y="1435"/>
                  </a:lnTo>
                  <a:lnTo>
                    <a:pt x="349" y="1424"/>
                  </a:lnTo>
                  <a:lnTo>
                    <a:pt x="418" y="1411"/>
                  </a:lnTo>
                  <a:lnTo>
                    <a:pt x="488" y="1398"/>
                  </a:lnTo>
                  <a:lnTo>
                    <a:pt x="558" y="1387"/>
                  </a:lnTo>
                  <a:lnTo>
                    <a:pt x="558" y="1387"/>
                  </a:lnTo>
                  <a:lnTo>
                    <a:pt x="628" y="1376"/>
                  </a:lnTo>
                  <a:lnTo>
                    <a:pt x="699" y="1367"/>
                  </a:lnTo>
                  <a:lnTo>
                    <a:pt x="733" y="1364"/>
                  </a:lnTo>
                  <a:lnTo>
                    <a:pt x="769" y="1361"/>
                  </a:lnTo>
                  <a:lnTo>
                    <a:pt x="805" y="1358"/>
                  </a:lnTo>
                  <a:lnTo>
                    <a:pt x="840" y="1357"/>
                  </a:lnTo>
                  <a:lnTo>
                    <a:pt x="840" y="1357"/>
                  </a:lnTo>
                  <a:lnTo>
                    <a:pt x="875" y="1357"/>
                  </a:lnTo>
                  <a:lnTo>
                    <a:pt x="911" y="1358"/>
                  </a:lnTo>
                  <a:lnTo>
                    <a:pt x="946" y="1359"/>
                  </a:lnTo>
                  <a:lnTo>
                    <a:pt x="981" y="1363"/>
                  </a:lnTo>
                  <a:lnTo>
                    <a:pt x="1017" y="1366"/>
                  </a:lnTo>
                  <a:lnTo>
                    <a:pt x="1051" y="1371"/>
                  </a:lnTo>
                  <a:lnTo>
                    <a:pt x="1087" y="1376"/>
                  </a:lnTo>
                  <a:lnTo>
                    <a:pt x="1122" y="1383"/>
                  </a:lnTo>
                  <a:lnTo>
                    <a:pt x="1122" y="1383"/>
                  </a:lnTo>
                  <a:lnTo>
                    <a:pt x="1154" y="1390"/>
                  </a:lnTo>
                  <a:lnTo>
                    <a:pt x="1187" y="1397"/>
                  </a:lnTo>
                  <a:lnTo>
                    <a:pt x="1187" y="1397"/>
                  </a:lnTo>
                  <a:lnTo>
                    <a:pt x="1197" y="1399"/>
                  </a:lnTo>
                  <a:lnTo>
                    <a:pt x="1207" y="1400"/>
                  </a:lnTo>
                  <a:lnTo>
                    <a:pt x="1218" y="1399"/>
                  </a:lnTo>
                  <a:lnTo>
                    <a:pt x="1223" y="1397"/>
                  </a:lnTo>
                  <a:lnTo>
                    <a:pt x="1228" y="1395"/>
                  </a:lnTo>
                  <a:lnTo>
                    <a:pt x="1228" y="1395"/>
                  </a:lnTo>
                  <a:lnTo>
                    <a:pt x="1233" y="1392"/>
                  </a:lnTo>
                  <a:lnTo>
                    <a:pt x="1238" y="1387"/>
                  </a:lnTo>
                  <a:lnTo>
                    <a:pt x="1241" y="1382"/>
                  </a:lnTo>
                  <a:lnTo>
                    <a:pt x="1243" y="1377"/>
                  </a:lnTo>
                  <a:lnTo>
                    <a:pt x="1244" y="1371"/>
                  </a:lnTo>
                  <a:lnTo>
                    <a:pt x="1245" y="1365"/>
                  </a:lnTo>
                  <a:lnTo>
                    <a:pt x="1245" y="1351"/>
                  </a:lnTo>
                  <a:lnTo>
                    <a:pt x="1245" y="1351"/>
                  </a:lnTo>
                  <a:lnTo>
                    <a:pt x="1241" y="1279"/>
                  </a:lnTo>
                  <a:lnTo>
                    <a:pt x="1241" y="1279"/>
                  </a:lnTo>
                  <a:lnTo>
                    <a:pt x="1226" y="989"/>
                  </a:lnTo>
                  <a:lnTo>
                    <a:pt x="1226" y="989"/>
                  </a:lnTo>
                  <a:lnTo>
                    <a:pt x="1218" y="844"/>
                  </a:lnTo>
                  <a:lnTo>
                    <a:pt x="1218" y="844"/>
                  </a:lnTo>
                  <a:lnTo>
                    <a:pt x="1215" y="771"/>
                  </a:lnTo>
                  <a:lnTo>
                    <a:pt x="1215" y="771"/>
                  </a:lnTo>
                  <a:lnTo>
                    <a:pt x="1212" y="740"/>
                  </a:lnTo>
                  <a:lnTo>
                    <a:pt x="1210" y="709"/>
                  </a:lnTo>
                  <a:lnTo>
                    <a:pt x="1210" y="709"/>
                  </a:lnTo>
                  <a:lnTo>
                    <a:pt x="1211" y="679"/>
                  </a:lnTo>
                  <a:lnTo>
                    <a:pt x="1211" y="651"/>
                  </a:lnTo>
                  <a:lnTo>
                    <a:pt x="1211" y="651"/>
                  </a:lnTo>
                  <a:lnTo>
                    <a:pt x="1211" y="640"/>
                  </a:lnTo>
                  <a:lnTo>
                    <a:pt x="1211" y="634"/>
                  </a:lnTo>
                  <a:lnTo>
                    <a:pt x="1210" y="629"/>
                  </a:lnTo>
                  <a:lnTo>
                    <a:pt x="1210" y="629"/>
                  </a:lnTo>
                  <a:lnTo>
                    <a:pt x="1203" y="599"/>
                  </a:lnTo>
                  <a:lnTo>
                    <a:pt x="1198" y="567"/>
                  </a:lnTo>
                  <a:lnTo>
                    <a:pt x="1198" y="567"/>
                  </a:lnTo>
                  <a:lnTo>
                    <a:pt x="1193" y="535"/>
                  </a:lnTo>
                  <a:lnTo>
                    <a:pt x="1190" y="504"/>
                  </a:lnTo>
                  <a:lnTo>
                    <a:pt x="1187" y="471"/>
                  </a:lnTo>
                  <a:lnTo>
                    <a:pt x="1185" y="439"/>
                  </a:lnTo>
                  <a:lnTo>
                    <a:pt x="1182" y="375"/>
                  </a:lnTo>
                  <a:lnTo>
                    <a:pt x="1179" y="311"/>
                  </a:lnTo>
                  <a:lnTo>
                    <a:pt x="1179" y="311"/>
                  </a:lnTo>
                  <a:lnTo>
                    <a:pt x="1175" y="247"/>
                  </a:lnTo>
                  <a:lnTo>
                    <a:pt x="1172" y="216"/>
                  </a:lnTo>
                  <a:lnTo>
                    <a:pt x="1169" y="184"/>
                  </a:lnTo>
                  <a:lnTo>
                    <a:pt x="1165" y="153"/>
                  </a:lnTo>
                  <a:lnTo>
                    <a:pt x="1158" y="122"/>
                  </a:lnTo>
                  <a:lnTo>
                    <a:pt x="1151" y="91"/>
                  </a:lnTo>
                  <a:lnTo>
                    <a:pt x="1143" y="60"/>
                  </a:lnTo>
                  <a:lnTo>
                    <a:pt x="1143" y="60"/>
                  </a:lnTo>
                  <a:lnTo>
                    <a:pt x="1133" y="32"/>
                  </a:lnTo>
                  <a:lnTo>
                    <a:pt x="1122" y="3"/>
                  </a:lnTo>
                  <a:lnTo>
                    <a:pt x="1122" y="3"/>
                  </a:lnTo>
                  <a:lnTo>
                    <a:pt x="1121" y="1"/>
                  </a:lnTo>
                  <a:lnTo>
                    <a:pt x="1119" y="0"/>
                  </a:lnTo>
                  <a:lnTo>
                    <a:pt x="1117" y="0"/>
                  </a:lnTo>
                  <a:lnTo>
                    <a:pt x="1115" y="1"/>
                  </a:lnTo>
                  <a:lnTo>
                    <a:pt x="1113" y="2"/>
                  </a:lnTo>
                  <a:lnTo>
                    <a:pt x="1112" y="4"/>
                  </a:lnTo>
                  <a:lnTo>
                    <a:pt x="1112" y="7"/>
                  </a:lnTo>
                  <a:lnTo>
                    <a:pt x="1112" y="9"/>
                  </a:lnTo>
                  <a:lnTo>
                    <a:pt x="111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239">
              <a:extLst>
                <a:ext uri="{FF2B5EF4-FFF2-40B4-BE49-F238E27FC236}">
                  <a16:creationId xmlns:a16="http://schemas.microsoft.com/office/drawing/2014/main" id="{49C0F348-7524-765F-E780-72E7ED626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8" y="612"/>
              <a:ext cx="49" cy="75"/>
            </a:xfrm>
            <a:custGeom>
              <a:avLst/>
              <a:gdLst>
                <a:gd name="T0" fmla="*/ 87 w 98"/>
                <a:gd name="T1" fmla="*/ 3 h 149"/>
                <a:gd name="T2" fmla="*/ 87 w 98"/>
                <a:gd name="T3" fmla="*/ 3 h 149"/>
                <a:gd name="T4" fmla="*/ 63 w 98"/>
                <a:gd name="T5" fmla="*/ 35 h 149"/>
                <a:gd name="T6" fmla="*/ 41 w 98"/>
                <a:gd name="T7" fmla="*/ 69 h 149"/>
                <a:gd name="T8" fmla="*/ 21 w 98"/>
                <a:gd name="T9" fmla="*/ 104 h 149"/>
                <a:gd name="T10" fmla="*/ 1 w 98"/>
                <a:gd name="T11" fmla="*/ 140 h 149"/>
                <a:gd name="T12" fmla="*/ 1 w 98"/>
                <a:gd name="T13" fmla="*/ 140 h 149"/>
                <a:gd name="T14" fmla="*/ 0 w 98"/>
                <a:gd name="T15" fmla="*/ 143 h 149"/>
                <a:gd name="T16" fmla="*/ 0 w 98"/>
                <a:gd name="T17" fmla="*/ 145 h 149"/>
                <a:gd name="T18" fmla="*/ 2 w 98"/>
                <a:gd name="T19" fmla="*/ 147 h 149"/>
                <a:gd name="T20" fmla="*/ 3 w 98"/>
                <a:gd name="T21" fmla="*/ 148 h 149"/>
                <a:gd name="T22" fmla="*/ 5 w 98"/>
                <a:gd name="T23" fmla="*/ 149 h 149"/>
                <a:gd name="T24" fmla="*/ 8 w 98"/>
                <a:gd name="T25" fmla="*/ 149 h 149"/>
                <a:gd name="T26" fmla="*/ 10 w 98"/>
                <a:gd name="T27" fmla="*/ 148 h 149"/>
                <a:gd name="T28" fmla="*/ 11 w 98"/>
                <a:gd name="T29" fmla="*/ 146 h 149"/>
                <a:gd name="T30" fmla="*/ 11 w 98"/>
                <a:gd name="T31" fmla="*/ 146 h 149"/>
                <a:gd name="T32" fmla="*/ 31 w 98"/>
                <a:gd name="T33" fmla="*/ 110 h 149"/>
                <a:gd name="T34" fmla="*/ 51 w 98"/>
                <a:gd name="T35" fmla="*/ 75 h 149"/>
                <a:gd name="T36" fmla="*/ 74 w 98"/>
                <a:gd name="T37" fmla="*/ 42 h 149"/>
                <a:gd name="T38" fmla="*/ 97 w 98"/>
                <a:gd name="T39" fmla="*/ 9 h 149"/>
                <a:gd name="T40" fmla="*/ 97 w 98"/>
                <a:gd name="T41" fmla="*/ 9 h 149"/>
                <a:gd name="T42" fmla="*/ 98 w 98"/>
                <a:gd name="T43" fmla="*/ 7 h 149"/>
                <a:gd name="T44" fmla="*/ 98 w 98"/>
                <a:gd name="T45" fmla="*/ 4 h 149"/>
                <a:gd name="T46" fmla="*/ 97 w 98"/>
                <a:gd name="T47" fmla="*/ 3 h 149"/>
                <a:gd name="T48" fmla="*/ 95 w 98"/>
                <a:gd name="T49" fmla="*/ 1 h 149"/>
                <a:gd name="T50" fmla="*/ 93 w 98"/>
                <a:gd name="T51" fmla="*/ 0 h 149"/>
                <a:gd name="T52" fmla="*/ 91 w 98"/>
                <a:gd name="T53" fmla="*/ 0 h 149"/>
                <a:gd name="T54" fmla="*/ 89 w 98"/>
                <a:gd name="T55" fmla="*/ 1 h 149"/>
                <a:gd name="T56" fmla="*/ 87 w 98"/>
                <a:gd name="T57" fmla="*/ 3 h 149"/>
                <a:gd name="T58" fmla="*/ 87 w 98"/>
                <a:gd name="T59" fmla="*/ 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8" h="149">
                  <a:moveTo>
                    <a:pt x="87" y="3"/>
                  </a:moveTo>
                  <a:lnTo>
                    <a:pt x="87" y="3"/>
                  </a:lnTo>
                  <a:lnTo>
                    <a:pt x="63" y="35"/>
                  </a:lnTo>
                  <a:lnTo>
                    <a:pt x="41" y="69"/>
                  </a:lnTo>
                  <a:lnTo>
                    <a:pt x="21" y="104"/>
                  </a:lnTo>
                  <a:lnTo>
                    <a:pt x="1" y="140"/>
                  </a:lnTo>
                  <a:lnTo>
                    <a:pt x="1" y="140"/>
                  </a:lnTo>
                  <a:lnTo>
                    <a:pt x="0" y="143"/>
                  </a:lnTo>
                  <a:lnTo>
                    <a:pt x="0" y="145"/>
                  </a:lnTo>
                  <a:lnTo>
                    <a:pt x="2" y="147"/>
                  </a:lnTo>
                  <a:lnTo>
                    <a:pt x="3" y="148"/>
                  </a:lnTo>
                  <a:lnTo>
                    <a:pt x="5" y="149"/>
                  </a:lnTo>
                  <a:lnTo>
                    <a:pt x="8" y="149"/>
                  </a:lnTo>
                  <a:lnTo>
                    <a:pt x="10" y="148"/>
                  </a:lnTo>
                  <a:lnTo>
                    <a:pt x="11" y="146"/>
                  </a:lnTo>
                  <a:lnTo>
                    <a:pt x="11" y="146"/>
                  </a:lnTo>
                  <a:lnTo>
                    <a:pt x="31" y="110"/>
                  </a:lnTo>
                  <a:lnTo>
                    <a:pt x="51" y="75"/>
                  </a:lnTo>
                  <a:lnTo>
                    <a:pt x="74" y="42"/>
                  </a:lnTo>
                  <a:lnTo>
                    <a:pt x="97" y="9"/>
                  </a:lnTo>
                  <a:lnTo>
                    <a:pt x="97" y="9"/>
                  </a:lnTo>
                  <a:lnTo>
                    <a:pt x="98" y="7"/>
                  </a:lnTo>
                  <a:lnTo>
                    <a:pt x="98" y="4"/>
                  </a:lnTo>
                  <a:lnTo>
                    <a:pt x="97" y="3"/>
                  </a:lnTo>
                  <a:lnTo>
                    <a:pt x="95" y="1"/>
                  </a:lnTo>
                  <a:lnTo>
                    <a:pt x="93" y="0"/>
                  </a:lnTo>
                  <a:lnTo>
                    <a:pt x="91" y="0"/>
                  </a:lnTo>
                  <a:lnTo>
                    <a:pt x="89" y="1"/>
                  </a:lnTo>
                  <a:lnTo>
                    <a:pt x="87" y="3"/>
                  </a:lnTo>
                  <a:lnTo>
                    <a:pt x="8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2" name="Freeform 240">
              <a:extLst>
                <a:ext uri="{FF2B5EF4-FFF2-40B4-BE49-F238E27FC236}">
                  <a16:creationId xmlns:a16="http://schemas.microsoft.com/office/drawing/2014/main" id="{D20AC9AE-2A52-A18E-2678-3B4222FFB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7" y="650"/>
              <a:ext cx="74" cy="75"/>
            </a:xfrm>
            <a:custGeom>
              <a:avLst/>
              <a:gdLst>
                <a:gd name="T0" fmla="*/ 138 w 147"/>
                <a:gd name="T1" fmla="*/ 1 h 150"/>
                <a:gd name="T2" fmla="*/ 138 w 147"/>
                <a:gd name="T3" fmla="*/ 1 h 150"/>
                <a:gd name="T4" fmla="*/ 117 w 147"/>
                <a:gd name="T5" fmla="*/ 13 h 150"/>
                <a:gd name="T6" fmla="*/ 95 w 147"/>
                <a:gd name="T7" fmla="*/ 27 h 150"/>
                <a:gd name="T8" fmla="*/ 76 w 147"/>
                <a:gd name="T9" fmla="*/ 42 h 150"/>
                <a:gd name="T10" fmla="*/ 57 w 147"/>
                <a:gd name="T11" fmla="*/ 59 h 150"/>
                <a:gd name="T12" fmla="*/ 41 w 147"/>
                <a:gd name="T13" fmla="*/ 78 h 150"/>
                <a:gd name="T14" fmla="*/ 26 w 147"/>
                <a:gd name="T15" fmla="*/ 97 h 150"/>
                <a:gd name="T16" fmla="*/ 13 w 147"/>
                <a:gd name="T17" fmla="*/ 119 h 150"/>
                <a:gd name="T18" fmla="*/ 1 w 147"/>
                <a:gd name="T19" fmla="*/ 141 h 150"/>
                <a:gd name="T20" fmla="*/ 1 w 147"/>
                <a:gd name="T21" fmla="*/ 141 h 150"/>
                <a:gd name="T22" fmla="*/ 0 w 147"/>
                <a:gd name="T23" fmla="*/ 143 h 150"/>
                <a:gd name="T24" fmla="*/ 1 w 147"/>
                <a:gd name="T25" fmla="*/ 146 h 150"/>
                <a:gd name="T26" fmla="*/ 2 w 147"/>
                <a:gd name="T27" fmla="*/ 148 h 150"/>
                <a:gd name="T28" fmla="*/ 4 w 147"/>
                <a:gd name="T29" fmla="*/ 149 h 150"/>
                <a:gd name="T30" fmla="*/ 6 w 147"/>
                <a:gd name="T31" fmla="*/ 150 h 150"/>
                <a:gd name="T32" fmla="*/ 8 w 147"/>
                <a:gd name="T33" fmla="*/ 150 h 150"/>
                <a:gd name="T34" fmla="*/ 10 w 147"/>
                <a:gd name="T35" fmla="*/ 149 h 150"/>
                <a:gd name="T36" fmla="*/ 11 w 147"/>
                <a:gd name="T37" fmla="*/ 147 h 150"/>
                <a:gd name="T38" fmla="*/ 11 w 147"/>
                <a:gd name="T39" fmla="*/ 147 h 150"/>
                <a:gd name="T40" fmla="*/ 23 w 147"/>
                <a:gd name="T41" fmla="*/ 126 h 150"/>
                <a:gd name="T42" fmla="*/ 36 w 147"/>
                <a:gd name="T43" fmla="*/ 105 h 150"/>
                <a:gd name="T44" fmla="*/ 50 w 147"/>
                <a:gd name="T45" fmla="*/ 86 h 150"/>
                <a:gd name="T46" fmla="*/ 67 w 147"/>
                <a:gd name="T47" fmla="*/ 68 h 150"/>
                <a:gd name="T48" fmla="*/ 84 w 147"/>
                <a:gd name="T49" fmla="*/ 51 h 150"/>
                <a:gd name="T50" fmla="*/ 103 w 147"/>
                <a:gd name="T51" fmla="*/ 37 h 150"/>
                <a:gd name="T52" fmla="*/ 123 w 147"/>
                <a:gd name="T53" fmla="*/ 24 h 150"/>
                <a:gd name="T54" fmla="*/ 144 w 147"/>
                <a:gd name="T55" fmla="*/ 11 h 150"/>
                <a:gd name="T56" fmla="*/ 144 w 147"/>
                <a:gd name="T57" fmla="*/ 11 h 150"/>
                <a:gd name="T58" fmla="*/ 146 w 147"/>
                <a:gd name="T59" fmla="*/ 10 h 150"/>
                <a:gd name="T60" fmla="*/ 147 w 147"/>
                <a:gd name="T61" fmla="*/ 8 h 150"/>
                <a:gd name="T62" fmla="*/ 147 w 147"/>
                <a:gd name="T63" fmla="*/ 6 h 150"/>
                <a:gd name="T64" fmla="*/ 146 w 147"/>
                <a:gd name="T65" fmla="*/ 3 h 150"/>
                <a:gd name="T66" fmla="*/ 145 w 147"/>
                <a:gd name="T67" fmla="*/ 2 h 150"/>
                <a:gd name="T68" fmla="*/ 143 w 147"/>
                <a:gd name="T69" fmla="*/ 1 h 150"/>
                <a:gd name="T70" fmla="*/ 141 w 147"/>
                <a:gd name="T71" fmla="*/ 0 h 150"/>
                <a:gd name="T72" fmla="*/ 138 w 147"/>
                <a:gd name="T73" fmla="*/ 1 h 150"/>
                <a:gd name="T74" fmla="*/ 138 w 147"/>
                <a:gd name="T75" fmla="*/ 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7" h="150">
                  <a:moveTo>
                    <a:pt x="138" y="1"/>
                  </a:moveTo>
                  <a:lnTo>
                    <a:pt x="138" y="1"/>
                  </a:lnTo>
                  <a:lnTo>
                    <a:pt x="117" y="13"/>
                  </a:lnTo>
                  <a:lnTo>
                    <a:pt x="95" y="27"/>
                  </a:lnTo>
                  <a:lnTo>
                    <a:pt x="76" y="42"/>
                  </a:lnTo>
                  <a:lnTo>
                    <a:pt x="57" y="59"/>
                  </a:lnTo>
                  <a:lnTo>
                    <a:pt x="41" y="78"/>
                  </a:lnTo>
                  <a:lnTo>
                    <a:pt x="26" y="97"/>
                  </a:lnTo>
                  <a:lnTo>
                    <a:pt x="13" y="119"/>
                  </a:lnTo>
                  <a:lnTo>
                    <a:pt x="1" y="141"/>
                  </a:lnTo>
                  <a:lnTo>
                    <a:pt x="1" y="141"/>
                  </a:lnTo>
                  <a:lnTo>
                    <a:pt x="0" y="143"/>
                  </a:lnTo>
                  <a:lnTo>
                    <a:pt x="1" y="146"/>
                  </a:lnTo>
                  <a:lnTo>
                    <a:pt x="2" y="148"/>
                  </a:lnTo>
                  <a:lnTo>
                    <a:pt x="4" y="149"/>
                  </a:lnTo>
                  <a:lnTo>
                    <a:pt x="6" y="150"/>
                  </a:lnTo>
                  <a:lnTo>
                    <a:pt x="8" y="150"/>
                  </a:lnTo>
                  <a:lnTo>
                    <a:pt x="10" y="149"/>
                  </a:lnTo>
                  <a:lnTo>
                    <a:pt x="11" y="147"/>
                  </a:lnTo>
                  <a:lnTo>
                    <a:pt x="11" y="147"/>
                  </a:lnTo>
                  <a:lnTo>
                    <a:pt x="23" y="126"/>
                  </a:lnTo>
                  <a:lnTo>
                    <a:pt x="36" y="105"/>
                  </a:lnTo>
                  <a:lnTo>
                    <a:pt x="50" y="86"/>
                  </a:lnTo>
                  <a:lnTo>
                    <a:pt x="67" y="68"/>
                  </a:lnTo>
                  <a:lnTo>
                    <a:pt x="84" y="51"/>
                  </a:lnTo>
                  <a:lnTo>
                    <a:pt x="103" y="37"/>
                  </a:lnTo>
                  <a:lnTo>
                    <a:pt x="123" y="24"/>
                  </a:lnTo>
                  <a:lnTo>
                    <a:pt x="144" y="11"/>
                  </a:lnTo>
                  <a:lnTo>
                    <a:pt x="144" y="11"/>
                  </a:lnTo>
                  <a:lnTo>
                    <a:pt x="146" y="10"/>
                  </a:lnTo>
                  <a:lnTo>
                    <a:pt x="147" y="8"/>
                  </a:lnTo>
                  <a:lnTo>
                    <a:pt x="147" y="6"/>
                  </a:lnTo>
                  <a:lnTo>
                    <a:pt x="146" y="3"/>
                  </a:lnTo>
                  <a:lnTo>
                    <a:pt x="145" y="2"/>
                  </a:lnTo>
                  <a:lnTo>
                    <a:pt x="143" y="1"/>
                  </a:lnTo>
                  <a:lnTo>
                    <a:pt x="141" y="0"/>
                  </a:lnTo>
                  <a:lnTo>
                    <a:pt x="138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3" name="Freeform 241">
              <a:extLst>
                <a:ext uri="{FF2B5EF4-FFF2-40B4-BE49-F238E27FC236}">
                  <a16:creationId xmlns:a16="http://schemas.microsoft.com/office/drawing/2014/main" id="{1980EB12-C76A-235E-97D0-96AA51070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5" y="537"/>
              <a:ext cx="456" cy="502"/>
            </a:xfrm>
            <a:custGeom>
              <a:avLst/>
              <a:gdLst>
                <a:gd name="T0" fmla="*/ 891 w 912"/>
                <a:gd name="T1" fmla="*/ 967 h 1005"/>
                <a:gd name="T2" fmla="*/ 843 w 912"/>
                <a:gd name="T3" fmla="*/ 877 h 1005"/>
                <a:gd name="T4" fmla="*/ 799 w 912"/>
                <a:gd name="T5" fmla="*/ 748 h 1005"/>
                <a:gd name="T6" fmla="*/ 759 w 912"/>
                <a:gd name="T7" fmla="*/ 617 h 1005"/>
                <a:gd name="T8" fmla="*/ 704 w 912"/>
                <a:gd name="T9" fmla="*/ 492 h 1005"/>
                <a:gd name="T10" fmla="*/ 675 w 912"/>
                <a:gd name="T11" fmla="*/ 446 h 1005"/>
                <a:gd name="T12" fmla="*/ 625 w 912"/>
                <a:gd name="T13" fmla="*/ 391 h 1005"/>
                <a:gd name="T14" fmla="*/ 581 w 912"/>
                <a:gd name="T15" fmla="*/ 355 h 1005"/>
                <a:gd name="T16" fmla="*/ 516 w 912"/>
                <a:gd name="T17" fmla="*/ 317 h 1005"/>
                <a:gd name="T18" fmla="*/ 463 w 912"/>
                <a:gd name="T19" fmla="*/ 297 h 1005"/>
                <a:gd name="T20" fmla="*/ 407 w 912"/>
                <a:gd name="T21" fmla="*/ 283 h 1005"/>
                <a:gd name="T22" fmla="*/ 331 w 912"/>
                <a:gd name="T23" fmla="*/ 274 h 1005"/>
                <a:gd name="T24" fmla="*/ 298 w 912"/>
                <a:gd name="T25" fmla="*/ 271 h 1005"/>
                <a:gd name="T26" fmla="*/ 296 w 912"/>
                <a:gd name="T27" fmla="*/ 270 h 1005"/>
                <a:gd name="T28" fmla="*/ 272 w 912"/>
                <a:gd name="T29" fmla="*/ 255 h 1005"/>
                <a:gd name="T30" fmla="*/ 197 w 912"/>
                <a:gd name="T31" fmla="*/ 212 h 1005"/>
                <a:gd name="T32" fmla="*/ 150 w 912"/>
                <a:gd name="T33" fmla="*/ 176 h 1005"/>
                <a:gd name="T34" fmla="*/ 132 w 912"/>
                <a:gd name="T35" fmla="*/ 155 h 1005"/>
                <a:gd name="T36" fmla="*/ 125 w 912"/>
                <a:gd name="T37" fmla="*/ 135 h 1005"/>
                <a:gd name="T38" fmla="*/ 87 w 912"/>
                <a:gd name="T39" fmla="*/ 86 h 1005"/>
                <a:gd name="T40" fmla="*/ 48 w 912"/>
                <a:gd name="T41" fmla="*/ 35 h 1005"/>
                <a:gd name="T42" fmla="*/ 22 w 912"/>
                <a:gd name="T43" fmla="*/ 9 h 1005"/>
                <a:gd name="T44" fmla="*/ 5 w 912"/>
                <a:gd name="T45" fmla="*/ 0 h 1005"/>
                <a:gd name="T46" fmla="*/ 0 w 912"/>
                <a:gd name="T47" fmla="*/ 7 h 1005"/>
                <a:gd name="T48" fmla="*/ 4 w 912"/>
                <a:gd name="T49" fmla="*/ 13 h 1005"/>
                <a:gd name="T50" fmla="*/ 30 w 912"/>
                <a:gd name="T51" fmla="*/ 33 h 1005"/>
                <a:gd name="T52" fmla="*/ 106 w 912"/>
                <a:gd name="T53" fmla="*/ 129 h 1005"/>
                <a:gd name="T54" fmla="*/ 114 w 912"/>
                <a:gd name="T55" fmla="*/ 140 h 1005"/>
                <a:gd name="T56" fmla="*/ 114 w 912"/>
                <a:gd name="T57" fmla="*/ 141 h 1005"/>
                <a:gd name="T58" fmla="*/ 122 w 912"/>
                <a:gd name="T59" fmla="*/ 161 h 1005"/>
                <a:gd name="T60" fmla="*/ 138 w 912"/>
                <a:gd name="T61" fmla="*/ 182 h 1005"/>
                <a:gd name="T62" fmla="*/ 192 w 912"/>
                <a:gd name="T63" fmla="*/ 223 h 1005"/>
                <a:gd name="T64" fmla="*/ 286 w 912"/>
                <a:gd name="T65" fmla="*/ 278 h 1005"/>
                <a:gd name="T66" fmla="*/ 298 w 912"/>
                <a:gd name="T67" fmla="*/ 283 h 1005"/>
                <a:gd name="T68" fmla="*/ 341 w 912"/>
                <a:gd name="T69" fmla="*/ 288 h 1005"/>
                <a:gd name="T70" fmla="*/ 402 w 912"/>
                <a:gd name="T71" fmla="*/ 295 h 1005"/>
                <a:gd name="T72" fmla="*/ 457 w 912"/>
                <a:gd name="T73" fmla="*/ 308 h 1005"/>
                <a:gd name="T74" fmla="*/ 528 w 912"/>
                <a:gd name="T75" fmla="*/ 338 h 1005"/>
                <a:gd name="T76" fmla="*/ 576 w 912"/>
                <a:gd name="T77" fmla="*/ 367 h 1005"/>
                <a:gd name="T78" fmla="*/ 633 w 912"/>
                <a:gd name="T79" fmla="*/ 416 h 1005"/>
                <a:gd name="T80" fmla="*/ 680 w 912"/>
                <a:gd name="T81" fmla="*/ 475 h 1005"/>
                <a:gd name="T82" fmla="*/ 712 w 912"/>
                <a:gd name="T83" fmla="*/ 535 h 1005"/>
                <a:gd name="T84" fmla="*/ 760 w 912"/>
                <a:gd name="T85" fmla="*/ 661 h 1005"/>
                <a:gd name="T86" fmla="*/ 809 w 912"/>
                <a:gd name="T87" fmla="*/ 824 h 1005"/>
                <a:gd name="T88" fmla="*/ 864 w 912"/>
                <a:gd name="T89" fmla="*/ 947 h 1005"/>
                <a:gd name="T90" fmla="*/ 892 w 912"/>
                <a:gd name="T91" fmla="*/ 989 h 1005"/>
                <a:gd name="T92" fmla="*/ 906 w 912"/>
                <a:gd name="T93" fmla="*/ 1005 h 1005"/>
                <a:gd name="T94" fmla="*/ 912 w 912"/>
                <a:gd name="T95" fmla="*/ 998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2" h="1005">
                  <a:moveTo>
                    <a:pt x="910" y="994"/>
                  </a:moveTo>
                  <a:lnTo>
                    <a:pt x="910" y="994"/>
                  </a:lnTo>
                  <a:lnTo>
                    <a:pt x="900" y="980"/>
                  </a:lnTo>
                  <a:lnTo>
                    <a:pt x="891" y="967"/>
                  </a:lnTo>
                  <a:lnTo>
                    <a:pt x="882" y="952"/>
                  </a:lnTo>
                  <a:lnTo>
                    <a:pt x="872" y="938"/>
                  </a:lnTo>
                  <a:lnTo>
                    <a:pt x="857" y="907"/>
                  </a:lnTo>
                  <a:lnTo>
                    <a:pt x="843" y="877"/>
                  </a:lnTo>
                  <a:lnTo>
                    <a:pt x="831" y="845"/>
                  </a:lnTo>
                  <a:lnTo>
                    <a:pt x="819" y="814"/>
                  </a:lnTo>
                  <a:lnTo>
                    <a:pt x="808" y="781"/>
                  </a:lnTo>
                  <a:lnTo>
                    <a:pt x="799" y="748"/>
                  </a:lnTo>
                  <a:lnTo>
                    <a:pt x="799" y="748"/>
                  </a:lnTo>
                  <a:lnTo>
                    <a:pt x="780" y="683"/>
                  </a:lnTo>
                  <a:lnTo>
                    <a:pt x="769" y="650"/>
                  </a:lnTo>
                  <a:lnTo>
                    <a:pt x="759" y="617"/>
                  </a:lnTo>
                  <a:lnTo>
                    <a:pt x="747" y="585"/>
                  </a:lnTo>
                  <a:lnTo>
                    <a:pt x="735" y="553"/>
                  </a:lnTo>
                  <a:lnTo>
                    <a:pt x="721" y="522"/>
                  </a:lnTo>
                  <a:lnTo>
                    <a:pt x="704" y="492"/>
                  </a:lnTo>
                  <a:lnTo>
                    <a:pt x="704" y="492"/>
                  </a:lnTo>
                  <a:lnTo>
                    <a:pt x="695" y="476"/>
                  </a:lnTo>
                  <a:lnTo>
                    <a:pt x="685" y="461"/>
                  </a:lnTo>
                  <a:lnTo>
                    <a:pt x="675" y="446"/>
                  </a:lnTo>
                  <a:lnTo>
                    <a:pt x="662" y="432"/>
                  </a:lnTo>
                  <a:lnTo>
                    <a:pt x="651" y="417"/>
                  </a:lnTo>
                  <a:lnTo>
                    <a:pt x="638" y="404"/>
                  </a:lnTo>
                  <a:lnTo>
                    <a:pt x="625" y="391"/>
                  </a:lnTo>
                  <a:lnTo>
                    <a:pt x="611" y="378"/>
                  </a:lnTo>
                  <a:lnTo>
                    <a:pt x="611" y="378"/>
                  </a:lnTo>
                  <a:lnTo>
                    <a:pt x="596" y="366"/>
                  </a:lnTo>
                  <a:lnTo>
                    <a:pt x="581" y="355"/>
                  </a:lnTo>
                  <a:lnTo>
                    <a:pt x="566" y="345"/>
                  </a:lnTo>
                  <a:lnTo>
                    <a:pt x="549" y="336"/>
                  </a:lnTo>
                  <a:lnTo>
                    <a:pt x="533" y="326"/>
                  </a:lnTo>
                  <a:lnTo>
                    <a:pt x="516" y="317"/>
                  </a:lnTo>
                  <a:lnTo>
                    <a:pt x="498" y="310"/>
                  </a:lnTo>
                  <a:lnTo>
                    <a:pt x="480" y="303"/>
                  </a:lnTo>
                  <a:lnTo>
                    <a:pt x="480" y="303"/>
                  </a:lnTo>
                  <a:lnTo>
                    <a:pt x="463" y="297"/>
                  </a:lnTo>
                  <a:lnTo>
                    <a:pt x="444" y="292"/>
                  </a:lnTo>
                  <a:lnTo>
                    <a:pt x="426" y="286"/>
                  </a:lnTo>
                  <a:lnTo>
                    <a:pt x="407" y="283"/>
                  </a:lnTo>
                  <a:lnTo>
                    <a:pt x="407" y="283"/>
                  </a:lnTo>
                  <a:lnTo>
                    <a:pt x="388" y="279"/>
                  </a:lnTo>
                  <a:lnTo>
                    <a:pt x="370" y="277"/>
                  </a:lnTo>
                  <a:lnTo>
                    <a:pt x="331" y="274"/>
                  </a:lnTo>
                  <a:lnTo>
                    <a:pt x="331" y="274"/>
                  </a:lnTo>
                  <a:lnTo>
                    <a:pt x="316" y="273"/>
                  </a:lnTo>
                  <a:lnTo>
                    <a:pt x="299" y="271"/>
                  </a:lnTo>
                  <a:lnTo>
                    <a:pt x="299" y="271"/>
                  </a:lnTo>
                  <a:lnTo>
                    <a:pt x="298" y="271"/>
                  </a:lnTo>
                  <a:lnTo>
                    <a:pt x="298" y="271"/>
                  </a:lnTo>
                  <a:lnTo>
                    <a:pt x="299" y="272"/>
                  </a:lnTo>
                  <a:lnTo>
                    <a:pt x="298" y="271"/>
                  </a:lnTo>
                  <a:lnTo>
                    <a:pt x="296" y="270"/>
                  </a:lnTo>
                  <a:lnTo>
                    <a:pt x="296" y="270"/>
                  </a:lnTo>
                  <a:lnTo>
                    <a:pt x="292" y="267"/>
                  </a:lnTo>
                  <a:lnTo>
                    <a:pt x="292" y="267"/>
                  </a:lnTo>
                  <a:lnTo>
                    <a:pt x="272" y="255"/>
                  </a:lnTo>
                  <a:lnTo>
                    <a:pt x="272" y="255"/>
                  </a:lnTo>
                  <a:lnTo>
                    <a:pt x="233" y="232"/>
                  </a:lnTo>
                  <a:lnTo>
                    <a:pt x="233" y="232"/>
                  </a:lnTo>
                  <a:lnTo>
                    <a:pt x="197" y="212"/>
                  </a:lnTo>
                  <a:lnTo>
                    <a:pt x="180" y="201"/>
                  </a:lnTo>
                  <a:lnTo>
                    <a:pt x="164" y="188"/>
                  </a:lnTo>
                  <a:lnTo>
                    <a:pt x="164" y="188"/>
                  </a:lnTo>
                  <a:lnTo>
                    <a:pt x="150" y="176"/>
                  </a:lnTo>
                  <a:lnTo>
                    <a:pt x="143" y="170"/>
                  </a:lnTo>
                  <a:lnTo>
                    <a:pt x="137" y="162"/>
                  </a:lnTo>
                  <a:lnTo>
                    <a:pt x="137" y="162"/>
                  </a:lnTo>
                  <a:lnTo>
                    <a:pt x="132" y="155"/>
                  </a:lnTo>
                  <a:lnTo>
                    <a:pt x="129" y="148"/>
                  </a:lnTo>
                  <a:lnTo>
                    <a:pt x="129" y="148"/>
                  </a:lnTo>
                  <a:lnTo>
                    <a:pt x="126" y="139"/>
                  </a:lnTo>
                  <a:lnTo>
                    <a:pt x="125" y="135"/>
                  </a:lnTo>
                  <a:lnTo>
                    <a:pt x="123" y="132"/>
                  </a:lnTo>
                  <a:lnTo>
                    <a:pt x="123" y="132"/>
                  </a:lnTo>
                  <a:lnTo>
                    <a:pt x="106" y="109"/>
                  </a:lnTo>
                  <a:lnTo>
                    <a:pt x="87" y="86"/>
                  </a:lnTo>
                  <a:lnTo>
                    <a:pt x="87" y="86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48" y="35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29" y="14"/>
                  </a:lnTo>
                  <a:lnTo>
                    <a:pt x="22" y="9"/>
                  </a:lnTo>
                  <a:lnTo>
                    <a:pt x="15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12" y="16"/>
                  </a:lnTo>
                  <a:lnTo>
                    <a:pt x="19" y="21"/>
                  </a:lnTo>
                  <a:lnTo>
                    <a:pt x="25" y="27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57" y="67"/>
                  </a:lnTo>
                  <a:lnTo>
                    <a:pt x="57" y="67"/>
                  </a:lnTo>
                  <a:lnTo>
                    <a:pt x="106" y="129"/>
                  </a:lnTo>
                  <a:lnTo>
                    <a:pt x="106" y="129"/>
                  </a:lnTo>
                  <a:lnTo>
                    <a:pt x="112" y="137"/>
                  </a:lnTo>
                  <a:lnTo>
                    <a:pt x="112" y="137"/>
                  </a:lnTo>
                  <a:lnTo>
                    <a:pt x="114" y="140"/>
                  </a:lnTo>
                  <a:lnTo>
                    <a:pt x="115" y="140"/>
                  </a:lnTo>
                  <a:lnTo>
                    <a:pt x="115" y="140"/>
                  </a:lnTo>
                  <a:lnTo>
                    <a:pt x="114" y="139"/>
                  </a:lnTo>
                  <a:lnTo>
                    <a:pt x="114" y="141"/>
                  </a:lnTo>
                  <a:lnTo>
                    <a:pt x="115" y="145"/>
                  </a:lnTo>
                  <a:lnTo>
                    <a:pt x="115" y="145"/>
                  </a:lnTo>
                  <a:lnTo>
                    <a:pt x="118" y="153"/>
                  </a:lnTo>
                  <a:lnTo>
                    <a:pt x="122" y="161"/>
                  </a:lnTo>
                  <a:lnTo>
                    <a:pt x="127" y="168"/>
                  </a:lnTo>
                  <a:lnTo>
                    <a:pt x="132" y="175"/>
                  </a:lnTo>
                  <a:lnTo>
                    <a:pt x="132" y="175"/>
                  </a:lnTo>
                  <a:lnTo>
                    <a:pt x="138" y="182"/>
                  </a:lnTo>
                  <a:lnTo>
                    <a:pt x="145" y="189"/>
                  </a:lnTo>
                  <a:lnTo>
                    <a:pt x="160" y="202"/>
                  </a:lnTo>
                  <a:lnTo>
                    <a:pt x="176" y="213"/>
                  </a:lnTo>
                  <a:lnTo>
                    <a:pt x="192" y="223"/>
                  </a:lnTo>
                  <a:lnTo>
                    <a:pt x="192" y="223"/>
                  </a:lnTo>
                  <a:lnTo>
                    <a:pt x="267" y="267"/>
                  </a:lnTo>
                  <a:lnTo>
                    <a:pt x="267" y="267"/>
                  </a:lnTo>
                  <a:lnTo>
                    <a:pt x="286" y="278"/>
                  </a:lnTo>
                  <a:lnTo>
                    <a:pt x="286" y="278"/>
                  </a:lnTo>
                  <a:lnTo>
                    <a:pt x="292" y="281"/>
                  </a:lnTo>
                  <a:lnTo>
                    <a:pt x="295" y="283"/>
                  </a:lnTo>
                  <a:lnTo>
                    <a:pt x="298" y="283"/>
                  </a:lnTo>
                  <a:lnTo>
                    <a:pt x="298" y="283"/>
                  </a:lnTo>
                  <a:lnTo>
                    <a:pt x="316" y="285"/>
                  </a:lnTo>
                  <a:lnTo>
                    <a:pt x="316" y="285"/>
                  </a:lnTo>
                  <a:lnTo>
                    <a:pt x="341" y="288"/>
                  </a:lnTo>
                  <a:lnTo>
                    <a:pt x="366" y="290"/>
                  </a:lnTo>
                  <a:lnTo>
                    <a:pt x="366" y="290"/>
                  </a:lnTo>
                  <a:lnTo>
                    <a:pt x="384" y="292"/>
                  </a:lnTo>
                  <a:lnTo>
                    <a:pt x="402" y="295"/>
                  </a:lnTo>
                  <a:lnTo>
                    <a:pt x="421" y="299"/>
                  </a:lnTo>
                  <a:lnTo>
                    <a:pt x="439" y="303"/>
                  </a:lnTo>
                  <a:lnTo>
                    <a:pt x="439" y="303"/>
                  </a:lnTo>
                  <a:lnTo>
                    <a:pt x="457" y="308"/>
                  </a:lnTo>
                  <a:lnTo>
                    <a:pt x="476" y="314"/>
                  </a:lnTo>
                  <a:lnTo>
                    <a:pt x="493" y="321"/>
                  </a:lnTo>
                  <a:lnTo>
                    <a:pt x="510" y="328"/>
                  </a:lnTo>
                  <a:lnTo>
                    <a:pt x="528" y="338"/>
                  </a:lnTo>
                  <a:lnTo>
                    <a:pt x="544" y="346"/>
                  </a:lnTo>
                  <a:lnTo>
                    <a:pt x="560" y="356"/>
                  </a:lnTo>
                  <a:lnTo>
                    <a:pt x="576" y="367"/>
                  </a:lnTo>
                  <a:lnTo>
                    <a:pt x="576" y="367"/>
                  </a:lnTo>
                  <a:lnTo>
                    <a:pt x="591" y="378"/>
                  </a:lnTo>
                  <a:lnTo>
                    <a:pt x="606" y="390"/>
                  </a:lnTo>
                  <a:lnTo>
                    <a:pt x="620" y="403"/>
                  </a:lnTo>
                  <a:lnTo>
                    <a:pt x="633" y="416"/>
                  </a:lnTo>
                  <a:lnTo>
                    <a:pt x="646" y="430"/>
                  </a:lnTo>
                  <a:lnTo>
                    <a:pt x="658" y="445"/>
                  </a:lnTo>
                  <a:lnTo>
                    <a:pt x="670" y="460"/>
                  </a:lnTo>
                  <a:lnTo>
                    <a:pt x="680" y="475"/>
                  </a:lnTo>
                  <a:lnTo>
                    <a:pt x="680" y="475"/>
                  </a:lnTo>
                  <a:lnTo>
                    <a:pt x="689" y="490"/>
                  </a:lnTo>
                  <a:lnTo>
                    <a:pt x="697" y="505"/>
                  </a:lnTo>
                  <a:lnTo>
                    <a:pt x="712" y="535"/>
                  </a:lnTo>
                  <a:lnTo>
                    <a:pt x="727" y="565"/>
                  </a:lnTo>
                  <a:lnTo>
                    <a:pt x="739" y="597"/>
                  </a:lnTo>
                  <a:lnTo>
                    <a:pt x="750" y="630"/>
                  </a:lnTo>
                  <a:lnTo>
                    <a:pt x="760" y="661"/>
                  </a:lnTo>
                  <a:lnTo>
                    <a:pt x="780" y="727"/>
                  </a:lnTo>
                  <a:lnTo>
                    <a:pt x="780" y="727"/>
                  </a:lnTo>
                  <a:lnTo>
                    <a:pt x="799" y="791"/>
                  </a:lnTo>
                  <a:lnTo>
                    <a:pt x="809" y="824"/>
                  </a:lnTo>
                  <a:lnTo>
                    <a:pt x="821" y="855"/>
                  </a:lnTo>
                  <a:lnTo>
                    <a:pt x="834" y="887"/>
                  </a:lnTo>
                  <a:lnTo>
                    <a:pt x="848" y="918"/>
                  </a:lnTo>
                  <a:lnTo>
                    <a:pt x="864" y="947"/>
                  </a:lnTo>
                  <a:lnTo>
                    <a:pt x="872" y="962"/>
                  </a:lnTo>
                  <a:lnTo>
                    <a:pt x="882" y="976"/>
                  </a:lnTo>
                  <a:lnTo>
                    <a:pt x="882" y="976"/>
                  </a:lnTo>
                  <a:lnTo>
                    <a:pt x="892" y="989"/>
                  </a:lnTo>
                  <a:lnTo>
                    <a:pt x="902" y="1002"/>
                  </a:lnTo>
                  <a:lnTo>
                    <a:pt x="902" y="1002"/>
                  </a:lnTo>
                  <a:lnTo>
                    <a:pt x="904" y="1005"/>
                  </a:lnTo>
                  <a:lnTo>
                    <a:pt x="906" y="1005"/>
                  </a:lnTo>
                  <a:lnTo>
                    <a:pt x="908" y="1005"/>
                  </a:lnTo>
                  <a:lnTo>
                    <a:pt x="910" y="1004"/>
                  </a:lnTo>
                  <a:lnTo>
                    <a:pt x="911" y="1001"/>
                  </a:lnTo>
                  <a:lnTo>
                    <a:pt x="912" y="998"/>
                  </a:lnTo>
                  <a:lnTo>
                    <a:pt x="911" y="996"/>
                  </a:lnTo>
                  <a:lnTo>
                    <a:pt x="910" y="994"/>
                  </a:lnTo>
                  <a:lnTo>
                    <a:pt x="910" y="9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4" name="Freeform 242">
              <a:extLst>
                <a:ext uri="{FF2B5EF4-FFF2-40B4-BE49-F238E27FC236}">
                  <a16:creationId xmlns:a16="http://schemas.microsoft.com/office/drawing/2014/main" id="{6D4B798E-F075-C940-B5B7-7F3A1D069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3" y="882"/>
              <a:ext cx="22" cy="117"/>
            </a:xfrm>
            <a:custGeom>
              <a:avLst/>
              <a:gdLst>
                <a:gd name="T0" fmla="*/ 0 w 44"/>
                <a:gd name="T1" fmla="*/ 6 h 233"/>
                <a:gd name="T2" fmla="*/ 0 w 44"/>
                <a:gd name="T3" fmla="*/ 6 h 233"/>
                <a:gd name="T4" fmla="*/ 0 w 44"/>
                <a:gd name="T5" fmla="*/ 34 h 233"/>
                <a:gd name="T6" fmla="*/ 1 w 44"/>
                <a:gd name="T7" fmla="*/ 62 h 233"/>
                <a:gd name="T8" fmla="*/ 3 w 44"/>
                <a:gd name="T9" fmla="*/ 90 h 233"/>
                <a:gd name="T10" fmla="*/ 6 w 44"/>
                <a:gd name="T11" fmla="*/ 118 h 233"/>
                <a:gd name="T12" fmla="*/ 11 w 44"/>
                <a:gd name="T13" fmla="*/ 146 h 233"/>
                <a:gd name="T14" fmla="*/ 16 w 44"/>
                <a:gd name="T15" fmla="*/ 174 h 233"/>
                <a:gd name="T16" fmla="*/ 23 w 44"/>
                <a:gd name="T17" fmla="*/ 201 h 233"/>
                <a:gd name="T18" fmla="*/ 31 w 44"/>
                <a:gd name="T19" fmla="*/ 229 h 233"/>
                <a:gd name="T20" fmla="*/ 31 w 44"/>
                <a:gd name="T21" fmla="*/ 229 h 233"/>
                <a:gd name="T22" fmla="*/ 32 w 44"/>
                <a:gd name="T23" fmla="*/ 231 h 233"/>
                <a:gd name="T24" fmla="*/ 35 w 44"/>
                <a:gd name="T25" fmla="*/ 232 h 233"/>
                <a:gd name="T26" fmla="*/ 37 w 44"/>
                <a:gd name="T27" fmla="*/ 233 h 233"/>
                <a:gd name="T28" fmla="*/ 40 w 44"/>
                <a:gd name="T29" fmla="*/ 233 h 233"/>
                <a:gd name="T30" fmla="*/ 42 w 44"/>
                <a:gd name="T31" fmla="*/ 232 h 233"/>
                <a:gd name="T32" fmla="*/ 43 w 44"/>
                <a:gd name="T33" fmla="*/ 230 h 233"/>
                <a:gd name="T34" fmla="*/ 44 w 44"/>
                <a:gd name="T35" fmla="*/ 228 h 233"/>
                <a:gd name="T36" fmla="*/ 44 w 44"/>
                <a:gd name="T37" fmla="*/ 226 h 233"/>
                <a:gd name="T38" fmla="*/ 44 w 44"/>
                <a:gd name="T39" fmla="*/ 226 h 233"/>
                <a:gd name="T40" fmla="*/ 36 w 44"/>
                <a:gd name="T41" fmla="*/ 198 h 233"/>
                <a:gd name="T42" fmla="*/ 28 w 44"/>
                <a:gd name="T43" fmla="*/ 172 h 233"/>
                <a:gd name="T44" fmla="*/ 23 w 44"/>
                <a:gd name="T45" fmla="*/ 144 h 233"/>
                <a:gd name="T46" fmla="*/ 18 w 44"/>
                <a:gd name="T47" fmla="*/ 116 h 233"/>
                <a:gd name="T48" fmla="*/ 15 w 44"/>
                <a:gd name="T49" fmla="*/ 89 h 233"/>
                <a:gd name="T50" fmla="*/ 13 w 44"/>
                <a:gd name="T51" fmla="*/ 61 h 233"/>
                <a:gd name="T52" fmla="*/ 12 w 44"/>
                <a:gd name="T53" fmla="*/ 34 h 233"/>
                <a:gd name="T54" fmla="*/ 12 w 44"/>
                <a:gd name="T55" fmla="*/ 6 h 233"/>
                <a:gd name="T56" fmla="*/ 12 w 44"/>
                <a:gd name="T57" fmla="*/ 6 h 233"/>
                <a:gd name="T58" fmla="*/ 12 w 44"/>
                <a:gd name="T59" fmla="*/ 3 h 233"/>
                <a:gd name="T60" fmla="*/ 10 w 44"/>
                <a:gd name="T61" fmla="*/ 1 h 233"/>
                <a:gd name="T62" fmla="*/ 9 w 44"/>
                <a:gd name="T63" fmla="*/ 0 h 233"/>
                <a:gd name="T64" fmla="*/ 6 w 44"/>
                <a:gd name="T65" fmla="*/ 0 h 233"/>
                <a:gd name="T66" fmla="*/ 4 w 44"/>
                <a:gd name="T67" fmla="*/ 0 h 233"/>
                <a:gd name="T68" fmla="*/ 2 w 44"/>
                <a:gd name="T69" fmla="*/ 1 h 233"/>
                <a:gd name="T70" fmla="*/ 1 w 44"/>
                <a:gd name="T71" fmla="*/ 3 h 233"/>
                <a:gd name="T72" fmla="*/ 0 w 44"/>
                <a:gd name="T73" fmla="*/ 6 h 233"/>
                <a:gd name="T74" fmla="*/ 0 w 44"/>
                <a:gd name="T75" fmla="*/ 6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233">
                  <a:moveTo>
                    <a:pt x="0" y="6"/>
                  </a:moveTo>
                  <a:lnTo>
                    <a:pt x="0" y="6"/>
                  </a:lnTo>
                  <a:lnTo>
                    <a:pt x="0" y="34"/>
                  </a:lnTo>
                  <a:lnTo>
                    <a:pt x="1" y="62"/>
                  </a:lnTo>
                  <a:lnTo>
                    <a:pt x="3" y="90"/>
                  </a:lnTo>
                  <a:lnTo>
                    <a:pt x="6" y="118"/>
                  </a:lnTo>
                  <a:lnTo>
                    <a:pt x="11" y="146"/>
                  </a:lnTo>
                  <a:lnTo>
                    <a:pt x="16" y="174"/>
                  </a:lnTo>
                  <a:lnTo>
                    <a:pt x="23" y="201"/>
                  </a:lnTo>
                  <a:lnTo>
                    <a:pt x="31" y="229"/>
                  </a:lnTo>
                  <a:lnTo>
                    <a:pt x="31" y="229"/>
                  </a:lnTo>
                  <a:lnTo>
                    <a:pt x="32" y="231"/>
                  </a:lnTo>
                  <a:lnTo>
                    <a:pt x="35" y="232"/>
                  </a:lnTo>
                  <a:lnTo>
                    <a:pt x="37" y="233"/>
                  </a:lnTo>
                  <a:lnTo>
                    <a:pt x="40" y="233"/>
                  </a:lnTo>
                  <a:lnTo>
                    <a:pt x="42" y="232"/>
                  </a:lnTo>
                  <a:lnTo>
                    <a:pt x="43" y="230"/>
                  </a:lnTo>
                  <a:lnTo>
                    <a:pt x="44" y="228"/>
                  </a:lnTo>
                  <a:lnTo>
                    <a:pt x="44" y="226"/>
                  </a:lnTo>
                  <a:lnTo>
                    <a:pt x="44" y="226"/>
                  </a:lnTo>
                  <a:lnTo>
                    <a:pt x="36" y="198"/>
                  </a:lnTo>
                  <a:lnTo>
                    <a:pt x="28" y="172"/>
                  </a:lnTo>
                  <a:lnTo>
                    <a:pt x="23" y="144"/>
                  </a:lnTo>
                  <a:lnTo>
                    <a:pt x="18" y="116"/>
                  </a:lnTo>
                  <a:lnTo>
                    <a:pt x="15" y="89"/>
                  </a:lnTo>
                  <a:lnTo>
                    <a:pt x="13" y="61"/>
                  </a:lnTo>
                  <a:lnTo>
                    <a:pt x="12" y="3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5" name="Freeform 243">
              <a:extLst>
                <a:ext uri="{FF2B5EF4-FFF2-40B4-BE49-F238E27FC236}">
                  <a16:creationId xmlns:a16="http://schemas.microsoft.com/office/drawing/2014/main" id="{9E4B1567-506A-BCB4-B9AD-B74682D0B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0" y="847"/>
              <a:ext cx="193" cy="615"/>
            </a:xfrm>
            <a:custGeom>
              <a:avLst/>
              <a:gdLst>
                <a:gd name="T0" fmla="*/ 26 w 385"/>
                <a:gd name="T1" fmla="*/ 5 h 1230"/>
                <a:gd name="T2" fmla="*/ 13 w 385"/>
                <a:gd name="T3" fmla="*/ 69 h 1230"/>
                <a:gd name="T4" fmla="*/ 5 w 385"/>
                <a:gd name="T5" fmla="*/ 133 h 1230"/>
                <a:gd name="T6" fmla="*/ 1 w 385"/>
                <a:gd name="T7" fmla="*/ 198 h 1230"/>
                <a:gd name="T8" fmla="*/ 1 w 385"/>
                <a:gd name="T9" fmla="*/ 263 h 1230"/>
                <a:gd name="T10" fmla="*/ 2 w 385"/>
                <a:gd name="T11" fmla="*/ 295 h 1230"/>
                <a:gd name="T12" fmla="*/ 7 w 385"/>
                <a:gd name="T13" fmla="*/ 357 h 1230"/>
                <a:gd name="T14" fmla="*/ 17 w 385"/>
                <a:gd name="T15" fmla="*/ 419 h 1230"/>
                <a:gd name="T16" fmla="*/ 29 w 385"/>
                <a:gd name="T17" fmla="*/ 482 h 1230"/>
                <a:gd name="T18" fmla="*/ 38 w 385"/>
                <a:gd name="T19" fmla="*/ 512 h 1230"/>
                <a:gd name="T20" fmla="*/ 55 w 385"/>
                <a:gd name="T21" fmla="*/ 571 h 1230"/>
                <a:gd name="T22" fmla="*/ 75 w 385"/>
                <a:gd name="T23" fmla="*/ 630 h 1230"/>
                <a:gd name="T24" fmla="*/ 122 w 385"/>
                <a:gd name="T25" fmla="*/ 743 h 1230"/>
                <a:gd name="T26" fmla="*/ 148 w 385"/>
                <a:gd name="T27" fmla="*/ 799 h 1230"/>
                <a:gd name="T28" fmla="*/ 204 w 385"/>
                <a:gd name="T29" fmla="*/ 911 h 1230"/>
                <a:gd name="T30" fmla="*/ 232 w 385"/>
                <a:gd name="T31" fmla="*/ 965 h 1230"/>
                <a:gd name="T32" fmla="*/ 358 w 385"/>
                <a:gd name="T33" fmla="*/ 1198 h 1230"/>
                <a:gd name="T34" fmla="*/ 374 w 385"/>
                <a:gd name="T35" fmla="*/ 1227 h 1230"/>
                <a:gd name="T36" fmla="*/ 378 w 385"/>
                <a:gd name="T37" fmla="*/ 1230 h 1230"/>
                <a:gd name="T38" fmla="*/ 382 w 385"/>
                <a:gd name="T39" fmla="*/ 1229 h 1230"/>
                <a:gd name="T40" fmla="*/ 385 w 385"/>
                <a:gd name="T41" fmla="*/ 1226 h 1230"/>
                <a:gd name="T42" fmla="*/ 384 w 385"/>
                <a:gd name="T43" fmla="*/ 1221 h 1230"/>
                <a:gd name="T44" fmla="*/ 259 w 385"/>
                <a:gd name="T45" fmla="*/ 989 h 1230"/>
                <a:gd name="T46" fmla="*/ 230 w 385"/>
                <a:gd name="T47" fmla="*/ 935 h 1230"/>
                <a:gd name="T48" fmla="*/ 174 w 385"/>
                <a:gd name="T49" fmla="*/ 825 h 1230"/>
                <a:gd name="T50" fmla="*/ 147 w 385"/>
                <a:gd name="T51" fmla="*/ 770 h 1230"/>
                <a:gd name="T52" fmla="*/ 99 w 385"/>
                <a:gd name="T53" fmla="*/ 657 h 1230"/>
                <a:gd name="T54" fmla="*/ 68 w 385"/>
                <a:gd name="T55" fmla="*/ 570 h 1230"/>
                <a:gd name="T56" fmla="*/ 59 w 385"/>
                <a:gd name="T57" fmla="*/ 542 h 1230"/>
                <a:gd name="T58" fmla="*/ 43 w 385"/>
                <a:gd name="T59" fmla="*/ 482 h 1230"/>
                <a:gd name="T60" fmla="*/ 29 w 385"/>
                <a:gd name="T61" fmla="*/ 420 h 1230"/>
                <a:gd name="T62" fmla="*/ 20 w 385"/>
                <a:gd name="T63" fmla="*/ 359 h 1230"/>
                <a:gd name="T64" fmla="*/ 14 w 385"/>
                <a:gd name="T65" fmla="*/ 297 h 1230"/>
                <a:gd name="T66" fmla="*/ 13 w 385"/>
                <a:gd name="T67" fmla="*/ 264 h 1230"/>
                <a:gd name="T68" fmla="*/ 13 w 385"/>
                <a:gd name="T69" fmla="*/ 200 h 1230"/>
                <a:gd name="T70" fmla="*/ 17 w 385"/>
                <a:gd name="T71" fmla="*/ 135 h 1230"/>
                <a:gd name="T72" fmla="*/ 25 w 385"/>
                <a:gd name="T73" fmla="*/ 72 h 1230"/>
                <a:gd name="T74" fmla="*/ 31 w 385"/>
                <a:gd name="T75" fmla="*/ 40 h 1230"/>
                <a:gd name="T76" fmla="*/ 38 w 385"/>
                <a:gd name="T77" fmla="*/ 8 h 1230"/>
                <a:gd name="T78" fmla="*/ 37 w 385"/>
                <a:gd name="T79" fmla="*/ 4 h 1230"/>
                <a:gd name="T80" fmla="*/ 33 w 385"/>
                <a:gd name="T81" fmla="*/ 0 h 1230"/>
                <a:gd name="T82" fmla="*/ 28 w 385"/>
                <a:gd name="T83" fmla="*/ 0 h 1230"/>
                <a:gd name="T84" fmla="*/ 26 w 385"/>
                <a:gd name="T85" fmla="*/ 5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85" h="1230">
                  <a:moveTo>
                    <a:pt x="26" y="5"/>
                  </a:moveTo>
                  <a:lnTo>
                    <a:pt x="26" y="5"/>
                  </a:lnTo>
                  <a:lnTo>
                    <a:pt x="19" y="36"/>
                  </a:lnTo>
                  <a:lnTo>
                    <a:pt x="13" y="69"/>
                  </a:lnTo>
                  <a:lnTo>
                    <a:pt x="9" y="101"/>
                  </a:lnTo>
                  <a:lnTo>
                    <a:pt x="5" y="133"/>
                  </a:lnTo>
                  <a:lnTo>
                    <a:pt x="2" y="165"/>
                  </a:lnTo>
                  <a:lnTo>
                    <a:pt x="1" y="198"/>
                  </a:lnTo>
                  <a:lnTo>
                    <a:pt x="0" y="230"/>
                  </a:lnTo>
                  <a:lnTo>
                    <a:pt x="1" y="263"/>
                  </a:lnTo>
                  <a:lnTo>
                    <a:pt x="1" y="263"/>
                  </a:lnTo>
                  <a:lnTo>
                    <a:pt x="2" y="295"/>
                  </a:lnTo>
                  <a:lnTo>
                    <a:pt x="4" y="326"/>
                  </a:lnTo>
                  <a:lnTo>
                    <a:pt x="7" y="357"/>
                  </a:lnTo>
                  <a:lnTo>
                    <a:pt x="12" y="389"/>
                  </a:lnTo>
                  <a:lnTo>
                    <a:pt x="17" y="419"/>
                  </a:lnTo>
                  <a:lnTo>
                    <a:pt x="23" y="451"/>
                  </a:lnTo>
                  <a:lnTo>
                    <a:pt x="29" y="482"/>
                  </a:lnTo>
                  <a:lnTo>
                    <a:pt x="38" y="512"/>
                  </a:lnTo>
                  <a:lnTo>
                    <a:pt x="38" y="512"/>
                  </a:lnTo>
                  <a:lnTo>
                    <a:pt x="46" y="542"/>
                  </a:lnTo>
                  <a:lnTo>
                    <a:pt x="55" y="571"/>
                  </a:lnTo>
                  <a:lnTo>
                    <a:pt x="65" y="600"/>
                  </a:lnTo>
                  <a:lnTo>
                    <a:pt x="75" y="630"/>
                  </a:lnTo>
                  <a:lnTo>
                    <a:pt x="98" y="687"/>
                  </a:lnTo>
                  <a:lnTo>
                    <a:pt x="122" y="743"/>
                  </a:lnTo>
                  <a:lnTo>
                    <a:pt x="122" y="743"/>
                  </a:lnTo>
                  <a:lnTo>
                    <a:pt x="148" y="799"/>
                  </a:lnTo>
                  <a:lnTo>
                    <a:pt x="175" y="855"/>
                  </a:lnTo>
                  <a:lnTo>
                    <a:pt x="204" y="911"/>
                  </a:lnTo>
                  <a:lnTo>
                    <a:pt x="232" y="965"/>
                  </a:lnTo>
                  <a:lnTo>
                    <a:pt x="232" y="965"/>
                  </a:lnTo>
                  <a:lnTo>
                    <a:pt x="358" y="1198"/>
                  </a:lnTo>
                  <a:lnTo>
                    <a:pt x="358" y="1198"/>
                  </a:lnTo>
                  <a:lnTo>
                    <a:pt x="374" y="1227"/>
                  </a:lnTo>
                  <a:lnTo>
                    <a:pt x="374" y="1227"/>
                  </a:lnTo>
                  <a:lnTo>
                    <a:pt x="376" y="1229"/>
                  </a:lnTo>
                  <a:lnTo>
                    <a:pt x="378" y="1230"/>
                  </a:lnTo>
                  <a:lnTo>
                    <a:pt x="380" y="1230"/>
                  </a:lnTo>
                  <a:lnTo>
                    <a:pt x="382" y="1229"/>
                  </a:lnTo>
                  <a:lnTo>
                    <a:pt x="384" y="1228"/>
                  </a:lnTo>
                  <a:lnTo>
                    <a:pt x="385" y="1226"/>
                  </a:lnTo>
                  <a:lnTo>
                    <a:pt x="385" y="1224"/>
                  </a:lnTo>
                  <a:lnTo>
                    <a:pt x="384" y="1221"/>
                  </a:lnTo>
                  <a:lnTo>
                    <a:pt x="384" y="1221"/>
                  </a:lnTo>
                  <a:lnTo>
                    <a:pt x="259" y="989"/>
                  </a:lnTo>
                  <a:lnTo>
                    <a:pt x="259" y="989"/>
                  </a:lnTo>
                  <a:lnTo>
                    <a:pt x="230" y="935"/>
                  </a:lnTo>
                  <a:lnTo>
                    <a:pt x="202" y="880"/>
                  </a:lnTo>
                  <a:lnTo>
                    <a:pt x="174" y="825"/>
                  </a:lnTo>
                  <a:lnTo>
                    <a:pt x="147" y="770"/>
                  </a:lnTo>
                  <a:lnTo>
                    <a:pt x="147" y="770"/>
                  </a:lnTo>
                  <a:lnTo>
                    <a:pt x="122" y="713"/>
                  </a:lnTo>
                  <a:lnTo>
                    <a:pt x="99" y="657"/>
                  </a:lnTo>
                  <a:lnTo>
                    <a:pt x="77" y="600"/>
                  </a:lnTo>
                  <a:lnTo>
                    <a:pt x="68" y="570"/>
                  </a:lnTo>
                  <a:lnTo>
                    <a:pt x="59" y="542"/>
                  </a:lnTo>
                  <a:lnTo>
                    <a:pt x="59" y="542"/>
                  </a:lnTo>
                  <a:lnTo>
                    <a:pt x="50" y="511"/>
                  </a:lnTo>
                  <a:lnTo>
                    <a:pt x="43" y="482"/>
                  </a:lnTo>
                  <a:lnTo>
                    <a:pt x="36" y="451"/>
                  </a:lnTo>
                  <a:lnTo>
                    <a:pt x="29" y="420"/>
                  </a:lnTo>
                  <a:lnTo>
                    <a:pt x="24" y="390"/>
                  </a:lnTo>
                  <a:lnTo>
                    <a:pt x="20" y="359"/>
                  </a:lnTo>
                  <a:lnTo>
                    <a:pt x="16" y="327"/>
                  </a:lnTo>
                  <a:lnTo>
                    <a:pt x="14" y="297"/>
                  </a:lnTo>
                  <a:lnTo>
                    <a:pt x="14" y="297"/>
                  </a:lnTo>
                  <a:lnTo>
                    <a:pt x="13" y="264"/>
                  </a:lnTo>
                  <a:lnTo>
                    <a:pt x="12" y="232"/>
                  </a:lnTo>
                  <a:lnTo>
                    <a:pt x="13" y="200"/>
                  </a:lnTo>
                  <a:lnTo>
                    <a:pt x="14" y="168"/>
                  </a:lnTo>
                  <a:lnTo>
                    <a:pt x="17" y="135"/>
                  </a:lnTo>
                  <a:lnTo>
                    <a:pt x="20" y="104"/>
                  </a:lnTo>
                  <a:lnTo>
                    <a:pt x="25" y="72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8" y="6"/>
                  </a:lnTo>
                  <a:lnTo>
                    <a:pt x="37" y="4"/>
                  </a:lnTo>
                  <a:lnTo>
                    <a:pt x="36" y="1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7" y="3"/>
                  </a:lnTo>
                  <a:lnTo>
                    <a:pt x="26" y="5"/>
                  </a:lnTo>
                  <a:lnTo>
                    <a:pt x="26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6" name="Freeform 244">
              <a:extLst>
                <a:ext uri="{FF2B5EF4-FFF2-40B4-BE49-F238E27FC236}">
                  <a16:creationId xmlns:a16="http://schemas.microsoft.com/office/drawing/2014/main" id="{D49F8A03-A761-528D-541F-82A226C17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9" y="1124"/>
              <a:ext cx="151" cy="328"/>
            </a:xfrm>
            <a:custGeom>
              <a:avLst/>
              <a:gdLst>
                <a:gd name="T0" fmla="*/ 0 w 303"/>
                <a:gd name="T1" fmla="*/ 7 h 657"/>
                <a:gd name="T2" fmla="*/ 18 w 303"/>
                <a:gd name="T3" fmla="*/ 77 h 657"/>
                <a:gd name="T4" fmla="*/ 38 w 303"/>
                <a:gd name="T5" fmla="*/ 144 h 657"/>
                <a:gd name="T6" fmla="*/ 62 w 303"/>
                <a:gd name="T7" fmla="*/ 212 h 657"/>
                <a:gd name="T8" fmla="*/ 91 w 303"/>
                <a:gd name="T9" fmla="*/ 276 h 657"/>
                <a:gd name="T10" fmla="*/ 106 w 303"/>
                <a:gd name="T11" fmla="*/ 308 h 657"/>
                <a:gd name="T12" fmla="*/ 140 w 303"/>
                <a:gd name="T13" fmla="*/ 370 h 657"/>
                <a:gd name="T14" fmla="*/ 158 w 303"/>
                <a:gd name="T15" fmla="*/ 399 h 657"/>
                <a:gd name="T16" fmla="*/ 213 w 303"/>
                <a:gd name="T17" fmla="*/ 485 h 657"/>
                <a:gd name="T18" fmla="*/ 231 w 303"/>
                <a:gd name="T19" fmla="*/ 514 h 657"/>
                <a:gd name="T20" fmla="*/ 258 w 303"/>
                <a:gd name="T21" fmla="*/ 564 h 657"/>
                <a:gd name="T22" fmla="*/ 274 w 303"/>
                <a:gd name="T23" fmla="*/ 599 h 657"/>
                <a:gd name="T24" fmla="*/ 286 w 303"/>
                <a:gd name="T25" fmla="*/ 633 h 657"/>
                <a:gd name="T26" fmla="*/ 291 w 303"/>
                <a:gd name="T27" fmla="*/ 652 h 657"/>
                <a:gd name="T28" fmla="*/ 294 w 303"/>
                <a:gd name="T29" fmla="*/ 656 h 657"/>
                <a:gd name="T30" fmla="*/ 299 w 303"/>
                <a:gd name="T31" fmla="*/ 656 h 657"/>
                <a:gd name="T32" fmla="*/ 302 w 303"/>
                <a:gd name="T33" fmla="*/ 654 h 657"/>
                <a:gd name="T34" fmla="*/ 303 w 303"/>
                <a:gd name="T35" fmla="*/ 649 h 657"/>
                <a:gd name="T36" fmla="*/ 299 w 303"/>
                <a:gd name="T37" fmla="*/ 632 h 657"/>
                <a:gd name="T38" fmla="*/ 288 w 303"/>
                <a:gd name="T39" fmla="*/ 601 h 657"/>
                <a:gd name="T40" fmla="*/ 267 w 303"/>
                <a:gd name="T41" fmla="*/ 554 h 657"/>
                <a:gd name="T42" fmla="*/ 234 w 303"/>
                <a:gd name="T43" fmla="*/ 495 h 657"/>
                <a:gd name="T44" fmla="*/ 180 w 303"/>
                <a:gd name="T45" fmla="*/ 410 h 657"/>
                <a:gd name="T46" fmla="*/ 160 w 303"/>
                <a:gd name="T47" fmla="*/ 380 h 657"/>
                <a:gd name="T48" fmla="*/ 126 w 303"/>
                <a:gd name="T49" fmla="*/ 319 h 657"/>
                <a:gd name="T50" fmla="*/ 95 w 303"/>
                <a:gd name="T51" fmla="*/ 255 h 657"/>
                <a:gd name="T52" fmla="*/ 68 w 303"/>
                <a:gd name="T53" fmla="*/ 191 h 657"/>
                <a:gd name="T54" fmla="*/ 55 w 303"/>
                <a:gd name="T55" fmla="*/ 157 h 657"/>
                <a:gd name="T56" fmla="*/ 31 w 303"/>
                <a:gd name="T57" fmla="*/ 82 h 657"/>
                <a:gd name="T58" fmla="*/ 12 w 303"/>
                <a:gd name="T59" fmla="*/ 4 h 657"/>
                <a:gd name="T60" fmla="*/ 11 w 303"/>
                <a:gd name="T61" fmla="*/ 1 h 657"/>
                <a:gd name="T62" fmla="*/ 7 w 303"/>
                <a:gd name="T63" fmla="*/ 0 h 657"/>
                <a:gd name="T64" fmla="*/ 3 w 303"/>
                <a:gd name="T65" fmla="*/ 1 h 657"/>
                <a:gd name="T66" fmla="*/ 0 w 303"/>
                <a:gd name="T67" fmla="*/ 4 h 657"/>
                <a:gd name="T68" fmla="*/ 0 w 303"/>
                <a:gd name="T69" fmla="*/ 7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657">
                  <a:moveTo>
                    <a:pt x="0" y="7"/>
                  </a:moveTo>
                  <a:lnTo>
                    <a:pt x="0" y="7"/>
                  </a:lnTo>
                  <a:lnTo>
                    <a:pt x="8" y="42"/>
                  </a:lnTo>
                  <a:lnTo>
                    <a:pt x="18" y="77"/>
                  </a:lnTo>
                  <a:lnTo>
                    <a:pt x="27" y="110"/>
                  </a:lnTo>
                  <a:lnTo>
                    <a:pt x="38" y="144"/>
                  </a:lnTo>
                  <a:lnTo>
                    <a:pt x="49" y="178"/>
                  </a:lnTo>
                  <a:lnTo>
                    <a:pt x="62" y="212"/>
                  </a:lnTo>
                  <a:lnTo>
                    <a:pt x="76" y="244"/>
                  </a:lnTo>
                  <a:lnTo>
                    <a:pt x="91" y="276"/>
                  </a:lnTo>
                  <a:lnTo>
                    <a:pt x="91" y="276"/>
                  </a:lnTo>
                  <a:lnTo>
                    <a:pt x="106" y="308"/>
                  </a:lnTo>
                  <a:lnTo>
                    <a:pt x="123" y="339"/>
                  </a:lnTo>
                  <a:lnTo>
                    <a:pt x="140" y="370"/>
                  </a:lnTo>
                  <a:lnTo>
                    <a:pt x="158" y="399"/>
                  </a:lnTo>
                  <a:lnTo>
                    <a:pt x="158" y="399"/>
                  </a:lnTo>
                  <a:lnTo>
                    <a:pt x="195" y="457"/>
                  </a:lnTo>
                  <a:lnTo>
                    <a:pt x="213" y="485"/>
                  </a:lnTo>
                  <a:lnTo>
                    <a:pt x="231" y="514"/>
                  </a:lnTo>
                  <a:lnTo>
                    <a:pt x="231" y="514"/>
                  </a:lnTo>
                  <a:lnTo>
                    <a:pt x="249" y="547"/>
                  </a:lnTo>
                  <a:lnTo>
                    <a:pt x="258" y="564"/>
                  </a:lnTo>
                  <a:lnTo>
                    <a:pt x="266" y="580"/>
                  </a:lnTo>
                  <a:lnTo>
                    <a:pt x="274" y="599"/>
                  </a:lnTo>
                  <a:lnTo>
                    <a:pt x="281" y="616"/>
                  </a:lnTo>
                  <a:lnTo>
                    <a:pt x="286" y="633"/>
                  </a:lnTo>
                  <a:lnTo>
                    <a:pt x="291" y="652"/>
                  </a:lnTo>
                  <a:lnTo>
                    <a:pt x="291" y="652"/>
                  </a:lnTo>
                  <a:lnTo>
                    <a:pt x="293" y="655"/>
                  </a:lnTo>
                  <a:lnTo>
                    <a:pt x="294" y="656"/>
                  </a:lnTo>
                  <a:lnTo>
                    <a:pt x="296" y="657"/>
                  </a:lnTo>
                  <a:lnTo>
                    <a:pt x="299" y="656"/>
                  </a:lnTo>
                  <a:lnTo>
                    <a:pt x="301" y="655"/>
                  </a:lnTo>
                  <a:lnTo>
                    <a:pt x="302" y="654"/>
                  </a:lnTo>
                  <a:lnTo>
                    <a:pt x="303" y="652"/>
                  </a:lnTo>
                  <a:lnTo>
                    <a:pt x="303" y="649"/>
                  </a:lnTo>
                  <a:lnTo>
                    <a:pt x="303" y="649"/>
                  </a:lnTo>
                  <a:lnTo>
                    <a:pt x="299" y="632"/>
                  </a:lnTo>
                  <a:lnTo>
                    <a:pt x="294" y="616"/>
                  </a:lnTo>
                  <a:lnTo>
                    <a:pt x="288" y="601"/>
                  </a:lnTo>
                  <a:lnTo>
                    <a:pt x="282" y="584"/>
                  </a:lnTo>
                  <a:lnTo>
                    <a:pt x="267" y="554"/>
                  </a:lnTo>
                  <a:lnTo>
                    <a:pt x="251" y="524"/>
                  </a:lnTo>
                  <a:lnTo>
                    <a:pt x="234" y="495"/>
                  </a:lnTo>
                  <a:lnTo>
                    <a:pt x="216" y="467"/>
                  </a:lnTo>
                  <a:lnTo>
                    <a:pt x="180" y="410"/>
                  </a:lnTo>
                  <a:lnTo>
                    <a:pt x="180" y="410"/>
                  </a:lnTo>
                  <a:lnTo>
                    <a:pt x="160" y="380"/>
                  </a:lnTo>
                  <a:lnTo>
                    <a:pt x="143" y="349"/>
                  </a:lnTo>
                  <a:lnTo>
                    <a:pt x="126" y="319"/>
                  </a:lnTo>
                  <a:lnTo>
                    <a:pt x="110" y="287"/>
                  </a:lnTo>
                  <a:lnTo>
                    <a:pt x="95" y="255"/>
                  </a:lnTo>
                  <a:lnTo>
                    <a:pt x="81" y="224"/>
                  </a:lnTo>
                  <a:lnTo>
                    <a:pt x="68" y="191"/>
                  </a:lnTo>
                  <a:lnTo>
                    <a:pt x="55" y="157"/>
                  </a:lnTo>
                  <a:lnTo>
                    <a:pt x="55" y="157"/>
                  </a:lnTo>
                  <a:lnTo>
                    <a:pt x="43" y="120"/>
                  </a:lnTo>
                  <a:lnTo>
                    <a:pt x="31" y="82"/>
                  </a:lnTo>
                  <a:lnTo>
                    <a:pt x="22" y="4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7" name="Freeform 245">
              <a:extLst>
                <a:ext uri="{FF2B5EF4-FFF2-40B4-BE49-F238E27FC236}">
                  <a16:creationId xmlns:a16="http://schemas.microsoft.com/office/drawing/2014/main" id="{F3F56608-BABA-37D3-9FD3-B90AE3F28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7" y="328"/>
              <a:ext cx="90" cy="11"/>
            </a:xfrm>
            <a:custGeom>
              <a:avLst/>
              <a:gdLst>
                <a:gd name="T0" fmla="*/ 4 w 182"/>
                <a:gd name="T1" fmla="*/ 12 h 21"/>
                <a:gd name="T2" fmla="*/ 4 w 182"/>
                <a:gd name="T3" fmla="*/ 12 h 21"/>
                <a:gd name="T4" fmla="*/ 26 w 182"/>
                <a:gd name="T5" fmla="*/ 15 h 21"/>
                <a:gd name="T6" fmla="*/ 47 w 182"/>
                <a:gd name="T7" fmla="*/ 17 h 21"/>
                <a:gd name="T8" fmla="*/ 69 w 182"/>
                <a:gd name="T9" fmla="*/ 19 h 21"/>
                <a:gd name="T10" fmla="*/ 90 w 182"/>
                <a:gd name="T11" fmla="*/ 20 h 21"/>
                <a:gd name="T12" fmla="*/ 111 w 182"/>
                <a:gd name="T13" fmla="*/ 21 h 21"/>
                <a:gd name="T14" fmla="*/ 134 w 182"/>
                <a:gd name="T15" fmla="*/ 21 h 21"/>
                <a:gd name="T16" fmla="*/ 155 w 182"/>
                <a:gd name="T17" fmla="*/ 19 h 21"/>
                <a:gd name="T18" fmla="*/ 177 w 182"/>
                <a:gd name="T19" fmla="*/ 17 h 21"/>
                <a:gd name="T20" fmla="*/ 177 w 182"/>
                <a:gd name="T21" fmla="*/ 17 h 21"/>
                <a:gd name="T22" fmla="*/ 179 w 182"/>
                <a:gd name="T23" fmla="*/ 17 h 21"/>
                <a:gd name="T24" fmla="*/ 181 w 182"/>
                <a:gd name="T25" fmla="*/ 15 h 21"/>
                <a:gd name="T26" fmla="*/ 182 w 182"/>
                <a:gd name="T27" fmla="*/ 13 h 21"/>
                <a:gd name="T28" fmla="*/ 182 w 182"/>
                <a:gd name="T29" fmla="*/ 11 h 21"/>
                <a:gd name="T30" fmla="*/ 182 w 182"/>
                <a:gd name="T31" fmla="*/ 9 h 21"/>
                <a:gd name="T32" fmla="*/ 181 w 182"/>
                <a:gd name="T33" fmla="*/ 7 h 21"/>
                <a:gd name="T34" fmla="*/ 179 w 182"/>
                <a:gd name="T35" fmla="*/ 6 h 21"/>
                <a:gd name="T36" fmla="*/ 177 w 182"/>
                <a:gd name="T37" fmla="*/ 5 h 21"/>
                <a:gd name="T38" fmla="*/ 177 w 182"/>
                <a:gd name="T39" fmla="*/ 5 h 21"/>
                <a:gd name="T40" fmla="*/ 155 w 182"/>
                <a:gd name="T41" fmla="*/ 7 h 21"/>
                <a:gd name="T42" fmla="*/ 134 w 182"/>
                <a:gd name="T43" fmla="*/ 8 h 21"/>
                <a:gd name="T44" fmla="*/ 113 w 182"/>
                <a:gd name="T45" fmla="*/ 9 h 21"/>
                <a:gd name="T46" fmla="*/ 92 w 182"/>
                <a:gd name="T47" fmla="*/ 9 h 21"/>
                <a:gd name="T48" fmla="*/ 71 w 182"/>
                <a:gd name="T49" fmla="*/ 8 h 21"/>
                <a:gd name="T50" fmla="*/ 49 w 182"/>
                <a:gd name="T51" fmla="*/ 6 h 21"/>
                <a:gd name="T52" fmla="*/ 29 w 182"/>
                <a:gd name="T53" fmla="*/ 3 h 21"/>
                <a:gd name="T54" fmla="*/ 7 w 182"/>
                <a:gd name="T55" fmla="*/ 0 h 21"/>
                <a:gd name="T56" fmla="*/ 7 w 182"/>
                <a:gd name="T57" fmla="*/ 0 h 21"/>
                <a:gd name="T58" fmla="*/ 5 w 182"/>
                <a:gd name="T59" fmla="*/ 0 h 21"/>
                <a:gd name="T60" fmla="*/ 3 w 182"/>
                <a:gd name="T61" fmla="*/ 1 h 21"/>
                <a:gd name="T62" fmla="*/ 1 w 182"/>
                <a:gd name="T63" fmla="*/ 3 h 21"/>
                <a:gd name="T64" fmla="*/ 0 w 182"/>
                <a:gd name="T65" fmla="*/ 5 h 21"/>
                <a:gd name="T66" fmla="*/ 0 w 182"/>
                <a:gd name="T67" fmla="*/ 7 h 21"/>
                <a:gd name="T68" fmla="*/ 0 w 182"/>
                <a:gd name="T69" fmla="*/ 9 h 21"/>
                <a:gd name="T70" fmla="*/ 2 w 182"/>
                <a:gd name="T71" fmla="*/ 11 h 21"/>
                <a:gd name="T72" fmla="*/ 4 w 182"/>
                <a:gd name="T73" fmla="*/ 12 h 21"/>
                <a:gd name="T74" fmla="*/ 4 w 182"/>
                <a:gd name="T75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2" h="21">
                  <a:moveTo>
                    <a:pt x="4" y="12"/>
                  </a:moveTo>
                  <a:lnTo>
                    <a:pt x="4" y="12"/>
                  </a:lnTo>
                  <a:lnTo>
                    <a:pt x="26" y="15"/>
                  </a:lnTo>
                  <a:lnTo>
                    <a:pt x="47" y="17"/>
                  </a:lnTo>
                  <a:lnTo>
                    <a:pt x="69" y="19"/>
                  </a:lnTo>
                  <a:lnTo>
                    <a:pt x="90" y="20"/>
                  </a:lnTo>
                  <a:lnTo>
                    <a:pt x="111" y="21"/>
                  </a:lnTo>
                  <a:lnTo>
                    <a:pt x="134" y="21"/>
                  </a:lnTo>
                  <a:lnTo>
                    <a:pt x="155" y="19"/>
                  </a:lnTo>
                  <a:lnTo>
                    <a:pt x="177" y="17"/>
                  </a:lnTo>
                  <a:lnTo>
                    <a:pt x="177" y="17"/>
                  </a:lnTo>
                  <a:lnTo>
                    <a:pt x="179" y="17"/>
                  </a:lnTo>
                  <a:lnTo>
                    <a:pt x="181" y="15"/>
                  </a:lnTo>
                  <a:lnTo>
                    <a:pt x="182" y="13"/>
                  </a:lnTo>
                  <a:lnTo>
                    <a:pt x="182" y="11"/>
                  </a:lnTo>
                  <a:lnTo>
                    <a:pt x="182" y="9"/>
                  </a:lnTo>
                  <a:lnTo>
                    <a:pt x="181" y="7"/>
                  </a:lnTo>
                  <a:lnTo>
                    <a:pt x="179" y="6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5" y="7"/>
                  </a:lnTo>
                  <a:lnTo>
                    <a:pt x="134" y="8"/>
                  </a:lnTo>
                  <a:lnTo>
                    <a:pt x="113" y="9"/>
                  </a:lnTo>
                  <a:lnTo>
                    <a:pt x="92" y="9"/>
                  </a:lnTo>
                  <a:lnTo>
                    <a:pt x="71" y="8"/>
                  </a:lnTo>
                  <a:lnTo>
                    <a:pt x="49" y="6"/>
                  </a:lnTo>
                  <a:lnTo>
                    <a:pt x="29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8" name="Freeform 246">
              <a:extLst>
                <a:ext uri="{FF2B5EF4-FFF2-40B4-BE49-F238E27FC236}">
                  <a16:creationId xmlns:a16="http://schemas.microsoft.com/office/drawing/2014/main" id="{2EBDB548-2A17-B151-FBDC-83A89C003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0" y="309"/>
              <a:ext cx="85" cy="25"/>
            </a:xfrm>
            <a:custGeom>
              <a:avLst/>
              <a:gdLst>
                <a:gd name="T0" fmla="*/ 6 w 170"/>
                <a:gd name="T1" fmla="*/ 49 h 49"/>
                <a:gd name="T2" fmla="*/ 6 w 170"/>
                <a:gd name="T3" fmla="*/ 49 h 49"/>
                <a:gd name="T4" fmla="*/ 27 w 170"/>
                <a:gd name="T5" fmla="*/ 48 h 49"/>
                <a:gd name="T6" fmla="*/ 47 w 170"/>
                <a:gd name="T7" fmla="*/ 46 h 49"/>
                <a:gd name="T8" fmla="*/ 68 w 170"/>
                <a:gd name="T9" fmla="*/ 43 h 49"/>
                <a:gd name="T10" fmla="*/ 88 w 170"/>
                <a:gd name="T11" fmla="*/ 38 h 49"/>
                <a:gd name="T12" fmla="*/ 109 w 170"/>
                <a:gd name="T13" fmla="*/ 33 h 49"/>
                <a:gd name="T14" fmla="*/ 128 w 170"/>
                <a:gd name="T15" fmla="*/ 27 h 49"/>
                <a:gd name="T16" fmla="*/ 147 w 170"/>
                <a:gd name="T17" fmla="*/ 19 h 49"/>
                <a:gd name="T18" fmla="*/ 167 w 170"/>
                <a:gd name="T19" fmla="*/ 11 h 49"/>
                <a:gd name="T20" fmla="*/ 167 w 170"/>
                <a:gd name="T21" fmla="*/ 11 h 49"/>
                <a:gd name="T22" fmla="*/ 169 w 170"/>
                <a:gd name="T23" fmla="*/ 9 h 49"/>
                <a:gd name="T24" fmla="*/ 170 w 170"/>
                <a:gd name="T25" fmla="*/ 7 h 49"/>
                <a:gd name="T26" fmla="*/ 170 w 170"/>
                <a:gd name="T27" fmla="*/ 5 h 49"/>
                <a:gd name="T28" fmla="*/ 169 w 170"/>
                <a:gd name="T29" fmla="*/ 3 h 49"/>
                <a:gd name="T30" fmla="*/ 168 w 170"/>
                <a:gd name="T31" fmla="*/ 1 h 49"/>
                <a:gd name="T32" fmla="*/ 166 w 170"/>
                <a:gd name="T33" fmla="*/ 0 h 49"/>
                <a:gd name="T34" fmla="*/ 163 w 170"/>
                <a:gd name="T35" fmla="*/ 0 h 49"/>
                <a:gd name="T36" fmla="*/ 161 w 170"/>
                <a:gd name="T37" fmla="*/ 0 h 49"/>
                <a:gd name="T38" fmla="*/ 161 w 170"/>
                <a:gd name="T39" fmla="*/ 0 h 49"/>
                <a:gd name="T40" fmla="*/ 142 w 170"/>
                <a:gd name="T41" fmla="*/ 8 h 49"/>
                <a:gd name="T42" fmla="*/ 123 w 170"/>
                <a:gd name="T43" fmla="*/ 15 h 49"/>
                <a:gd name="T44" fmla="*/ 105 w 170"/>
                <a:gd name="T45" fmla="*/ 21 h 49"/>
                <a:gd name="T46" fmla="*/ 85 w 170"/>
                <a:gd name="T47" fmla="*/ 27 h 49"/>
                <a:gd name="T48" fmla="*/ 66 w 170"/>
                <a:gd name="T49" fmla="*/ 31 h 49"/>
                <a:gd name="T50" fmla="*/ 45 w 170"/>
                <a:gd name="T51" fmla="*/ 34 h 49"/>
                <a:gd name="T52" fmla="*/ 26 w 170"/>
                <a:gd name="T53" fmla="*/ 36 h 49"/>
                <a:gd name="T54" fmla="*/ 6 w 170"/>
                <a:gd name="T55" fmla="*/ 37 h 49"/>
                <a:gd name="T56" fmla="*/ 6 w 170"/>
                <a:gd name="T57" fmla="*/ 37 h 49"/>
                <a:gd name="T58" fmla="*/ 4 w 170"/>
                <a:gd name="T59" fmla="*/ 38 h 49"/>
                <a:gd name="T60" fmla="*/ 2 w 170"/>
                <a:gd name="T61" fmla="*/ 39 h 49"/>
                <a:gd name="T62" fmla="*/ 1 w 170"/>
                <a:gd name="T63" fmla="*/ 41 h 49"/>
                <a:gd name="T64" fmla="*/ 0 w 170"/>
                <a:gd name="T65" fmla="*/ 44 h 49"/>
                <a:gd name="T66" fmla="*/ 1 w 170"/>
                <a:gd name="T67" fmla="*/ 46 h 49"/>
                <a:gd name="T68" fmla="*/ 2 w 170"/>
                <a:gd name="T69" fmla="*/ 48 h 49"/>
                <a:gd name="T70" fmla="*/ 4 w 170"/>
                <a:gd name="T71" fmla="*/ 49 h 49"/>
                <a:gd name="T72" fmla="*/ 6 w 170"/>
                <a:gd name="T73" fmla="*/ 49 h 49"/>
                <a:gd name="T74" fmla="*/ 6 w 170"/>
                <a:gd name="T7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0" h="49">
                  <a:moveTo>
                    <a:pt x="6" y="49"/>
                  </a:moveTo>
                  <a:lnTo>
                    <a:pt x="6" y="49"/>
                  </a:lnTo>
                  <a:lnTo>
                    <a:pt x="27" y="48"/>
                  </a:lnTo>
                  <a:lnTo>
                    <a:pt x="47" y="46"/>
                  </a:lnTo>
                  <a:lnTo>
                    <a:pt x="68" y="43"/>
                  </a:lnTo>
                  <a:lnTo>
                    <a:pt x="88" y="38"/>
                  </a:lnTo>
                  <a:lnTo>
                    <a:pt x="109" y="33"/>
                  </a:lnTo>
                  <a:lnTo>
                    <a:pt x="128" y="27"/>
                  </a:lnTo>
                  <a:lnTo>
                    <a:pt x="147" y="19"/>
                  </a:lnTo>
                  <a:lnTo>
                    <a:pt x="167" y="11"/>
                  </a:lnTo>
                  <a:lnTo>
                    <a:pt x="167" y="11"/>
                  </a:lnTo>
                  <a:lnTo>
                    <a:pt x="169" y="9"/>
                  </a:lnTo>
                  <a:lnTo>
                    <a:pt x="170" y="7"/>
                  </a:lnTo>
                  <a:lnTo>
                    <a:pt x="170" y="5"/>
                  </a:lnTo>
                  <a:lnTo>
                    <a:pt x="169" y="3"/>
                  </a:lnTo>
                  <a:lnTo>
                    <a:pt x="168" y="1"/>
                  </a:lnTo>
                  <a:lnTo>
                    <a:pt x="166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42" y="8"/>
                  </a:lnTo>
                  <a:lnTo>
                    <a:pt x="123" y="15"/>
                  </a:lnTo>
                  <a:lnTo>
                    <a:pt x="105" y="21"/>
                  </a:lnTo>
                  <a:lnTo>
                    <a:pt x="85" y="27"/>
                  </a:lnTo>
                  <a:lnTo>
                    <a:pt x="66" y="31"/>
                  </a:lnTo>
                  <a:lnTo>
                    <a:pt x="45" y="34"/>
                  </a:lnTo>
                  <a:lnTo>
                    <a:pt x="26" y="36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4" y="38"/>
                  </a:lnTo>
                  <a:lnTo>
                    <a:pt x="2" y="39"/>
                  </a:lnTo>
                  <a:lnTo>
                    <a:pt x="1" y="41"/>
                  </a:lnTo>
                  <a:lnTo>
                    <a:pt x="0" y="44"/>
                  </a:lnTo>
                  <a:lnTo>
                    <a:pt x="1" y="46"/>
                  </a:lnTo>
                  <a:lnTo>
                    <a:pt x="2" y="48"/>
                  </a:lnTo>
                  <a:lnTo>
                    <a:pt x="4" y="49"/>
                  </a:lnTo>
                  <a:lnTo>
                    <a:pt x="6" y="49"/>
                  </a:lnTo>
                  <a:lnTo>
                    <a:pt x="6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9" name="Freeform 247">
              <a:extLst>
                <a:ext uri="{FF2B5EF4-FFF2-40B4-BE49-F238E27FC236}">
                  <a16:creationId xmlns:a16="http://schemas.microsoft.com/office/drawing/2014/main" id="{5185E002-25BC-A0F3-6D1C-0C82FFA06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" y="589"/>
              <a:ext cx="40" cy="80"/>
            </a:xfrm>
            <a:custGeom>
              <a:avLst/>
              <a:gdLst>
                <a:gd name="T0" fmla="*/ 76 w 80"/>
                <a:gd name="T1" fmla="*/ 0 h 160"/>
                <a:gd name="T2" fmla="*/ 76 w 80"/>
                <a:gd name="T3" fmla="*/ 0 h 160"/>
                <a:gd name="T4" fmla="*/ 70 w 80"/>
                <a:gd name="T5" fmla="*/ 0 h 160"/>
                <a:gd name="T6" fmla="*/ 66 w 80"/>
                <a:gd name="T7" fmla="*/ 1 h 160"/>
                <a:gd name="T8" fmla="*/ 62 w 80"/>
                <a:gd name="T9" fmla="*/ 3 h 160"/>
                <a:gd name="T10" fmla="*/ 57 w 80"/>
                <a:gd name="T11" fmla="*/ 6 h 160"/>
                <a:gd name="T12" fmla="*/ 52 w 80"/>
                <a:gd name="T13" fmla="*/ 14 h 160"/>
                <a:gd name="T14" fmla="*/ 47 w 80"/>
                <a:gd name="T15" fmla="*/ 22 h 160"/>
                <a:gd name="T16" fmla="*/ 47 w 80"/>
                <a:gd name="T17" fmla="*/ 22 h 160"/>
                <a:gd name="T18" fmla="*/ 36 w 80"/>
                <a:gd name="T19" fmla="*/ 43 h 160"/>
                <a:gd name="T20" fmla="*/ 27 w 80"/>
                <a:gd name="T21" fmla="*/ 64 h 160"/>
                <a:gd name="T22" fmla="*/ 27 w 80"/>
                <a:gd name="T23" fmla="*/ 64 h 160"/>
                <a:gd name="T24" fmla="*/ 19 w 80"/>
                <a:gd name="T25" fmla="*/ 85 h 160"/>
                <a:gd name="T26" fmla="*/ 12 w 80"/>
                <a:gd name="T27" fmla="*/ 107 h 160"/>
                <a:gd name="T28" fmla="*/ 5 w 80"/>
                <a:gd name="T29" fmla="*/ 129 h 160"/>
                <a:gd name="T30" fmla="*/ 0 w 80"/>
                <a:gd name="T31" fmla="*/ 152 h 160"/>
                <a:gd name="T32" fmla="*/ 0 w 80"/>
                <a:gd name="T33" fmla="*/ 152 h 160"/>
                <a:gd name="T34" fmla="*/ 0 w 80"/>
                <a:gd name="T35" fmla="*/ 155 h 160"/>
                <a:gd name="T36" fmla="*/ 1 w 80"/>
                <a:gd name="T37" fmla="*/ 157 h 160"/>
                <a:gd name="T38" fmla="*/ 3 w 80"/>
                <a:gd name="T39" fmla="*/ 158 h 160"/>
                <a:gd name="T40" fmla="*/ 5 w 80"/>
                <a:gd name="T41" fmla="*/ 159 h 160"/>
                <a:gd name="T42" fmla="*/ 7 w 80"/>
                <a:gd name="T43" fmla="*/ 160 h 160"/>
                <a:gd name="T44" fmla="*/ 10 w 80"/>
                <a:gd name="T45" fmla="*/ 159 h 160"/>
                <a:gd name="T46" fmla="*/ 12 w 80"/>
                <a:gd name="T47" fmla="*/ 158 h 160"/>
                <a:gd name="T48" fmla="*/ 13 w 80"/>
                <a:gd name="T49" fmla="*/ 155 h 160"/>
                <a:gd name="T50" fmla="*/ 13 w 80"/>
                <a:gd name="T51" fmla="*/ 155 h 160"/>
                <a:gd name="T52" fmla="*/ 17 w 80"/>
                <a:gd name="T53" fmla="*/ 136 h 160"/>
                <a:gd name="T54" fmla="*/ 22 w 80"/>
                <a:gd name="T55" fmla="*/ 116 h 160"/>
                <a:gd name="T56" fmla="*/ 28 w 80"/>
                <a:gd name="T57" fmla="*/ 97 h 160"/>
                <a:gd name="T58" fmla="*/ 35 w 80"/>
                <a:gd name="T59" fmla="*/ 77 h 160"/>
                <a:gd name="T60" fmla="*/ 35 w 80"/>
                <a:gd name="T61" fmla="*/ 77 h 160"/>
                <a:gd name="T62" fmla="*/ 42 w 80"/>
                <a:gd name="T63" fmla="*/ 59 h 160"/>
                <a:gd name="T64" fmla="*/ 51 w 80"/>
                <a:gd name="T65" fmla="*/ 41 h 160"/>
                <a:gd name="T66" fmla="*/ 51 w 80"/>
                <a:gd name="T67" fmla="*/ 41 h 160"/>
                <a:gd name="T68" fmla="*/ 61 w 80"/>
                <a:gd name="T69" fmla="*/ 23 h 160"/>
                <a:gd name="T70" fmla="*/ 61 w 80"/>
                <a:gd name="T71" fmla="*/ 23 h 160"/>
                <a:gd name="T72" fmla="*/ 66 w 80"/>
                <a:gd name="T73" fmla="*/ 16 h 160"/>
                <a:gd name="T74" fmla="*/ 69 w 80"/>
                <a:gd name="T75" fmla="*/ 13 h 160"/>
                <a:gd name="T76" fmla="*/ 71 w 80"/>
                <a:gd name="T77" fmla="*/ 12 h 160"/>
                <a:gd name="T78" fmla="*/ 72 w 80"/>
                <a:gd name="T79" fmla="*/ 12 h 160"/>
                <a:gd name="T80" fmla="*/ 72 w 80"/>
                <a:gd name="T81" fmla="*/ 12 h 160"/>
                <a:gd name="T82" fmla="*/ 75 w 80"/>
                <a:gd name="T83" fmla="*/ 12 h 160"/>
                <a:gd name="T84" fmla="*/ 77 w 80"/>
                <a:gd name="T85" fmla="*/ 11 h 160"/>
                <a:gd name="T86" fmla="*/ 79 w 80"/>
                <a:gd name="T87" fmla="*/ 9 h 160"/>
                <a:gd name="T88" fmla="*/ 80 w 80"/>
                <a:gd name="T89" fmla="*/ 7 h 160"/>
                <a:gd name="T90" fmla="*/ 80 w 80"/>
                <a:gd name="T91" fmla="*/ 5 h 160"/>
                <a:gd name="T92" fmla="*/ 79 w 80"/>
                <a:gd name="T93" fmla="*/ 3 h 160"/>
                <a:gd name="T94" fmla="*/ 78 w 80"/>
                <a:gd name="T95" fmla="*/ 1 h 160"/>
                <a:gd name="T96" fmla="*/ 76 w 80"/>
                <a:gd name="T97" fmla="*/ 0 h 160"/>
                <a:gd name="T98" fmla="*/ 76 w 80"/>
                <a:gd name="T9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" h="160">
                  <a:moveTo>
                    <a:pt x="76" y="0"/>
                  </a:moveTo>
                  <a:lnTo>
                    <a:pt x="76" y="0"/>
                  </a:lnTo>
                  <a:lnTo>
                    <a:pt x="70" y="0"/>
                  </a:lnTo>
                  <a:lnTo>
                    <a:pt x="66" y="1"/>
                  </a:lnTo>
                  <a:lnTo>
                    <a:pt x="62" y="3"/>
                  </a:lnTo>
                  <a:lnTo>
                    <a:pt x="57" y="6"/>
                  </a:lnTo>
                  <a:lnTo>
                    <a:pt x="52" y="14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36" y="43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19" y="85"/>
                  </a:lnTo>
                  <a:lnTo>
                    <a:pt x="12" y="107"/>
                  </a:lnTo>
                  <a:lnTo>
                    <a:pt x="5" y="129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5"/>
                  </a:lnTo>
                  <a:lnTo>
                    <a:pt x="1" y="157"/>
                  </a:lnTo>
                  <a:lnTo>
                    <a:pt x="3" y="158"/>
                  </a:lnTo>
                  <a:lnTo>
                    <a:pt x="5" y="159"/>
                  </a:lnTo>
                  <a:lnTo>
                    <a:pt x="7" y="160"/>
                  </a:lnTo>
                  <a:lnTo>
                    <a:pt x="10" y="159"/>
                  </a:lnTo>
                  <a:lnTo>
                    <a:pt x="12" y="158"/>
                  </a:lnTo>
                  <a:lnTo>
                    <a:pt x="13" y="155"/>
                  </a:lnTo>
                  <a:lnTo>
                    <a:pt x="13" y="155"/>
                  </a:lnTo>
                  <a:lnTo>
                    <a:pt x="17" y="136"/>
                  </a:lnTo>
                  <a:lnTo>
                    <a:pt x="22" y="116"/>
                  </a:lnTo>
                  <a:lnTo>
                    <a:pt x="28" y="97"/>
                  </a:lnTo>
                  <a:lnTo>
                    <a:pt x="35" y="77"/>
                  </a:lnTo>
                  <a:lnTo>
                    <a:pt x="35" y="77"/>
                  </a:lnTo>
                  <a:lnTo>
                    <a:pt x="42" y="59"/>
                  </a:lnTo>
                  <a:lnTo>
                    <a:pt x="51" y="41"/>
                  </a:lnTo>
                  <a:lnTo>
                    <a:pt x="51" y="41"/>
                  </a:lnTo>
                  <a:lnTo>
                    <a:pt x="61" y="23"/>
                  </a:lnTo>
                  <a:lnTo>
                    <a:pt x="61" y="23"/>
                  </a:lnTo>
                  <a:lnTo>
                    <a:pt x="66" y="16"/>
                  </a:lnTo>
                  <a:lnTo>
                    <a:pt x="69" y="13"/>
                  </a:lnTo>
                  <a:lnTo>
                    <a:pt x="71" y="12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5" y="12"/>
                  </a:lnTo>
                  <a:lnTo>
                    <a:pt x="77" y="11"/>
                  </a:lnTo>
                  <a:lnTo>
                    <a:pt x="79" y="9"/>
                  </a:lnTo>
                  <a:lnTo>
                    <a:pt x="80" y="7"/>
                  </a:lnTo>
                  <a:lnTo>
                    <a:pt x="80" y="5"/>
                  </a:lnTo>
                  <a:lnTo>
                    <a:pt x="79" y="3"/>
                  </a:lnTo>
                  <a:lnTo>
                    <a:pt x="78" y="1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0" name="Freeform 248">
              <a:extLst>
                <a:ext uri="{FF2B5EF4-FFF2-40B4-BE49-F238E27FC236}">
                  <a16:creationId xmlns:a16="http://schemas.microsoft.com/office/drawing/2014/main" id="{4DAB5360-FD26-5443-9CAD-51AD5796A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1" y="700"/>
              <a:ext cx="148" cy="91"/>
            </a:xfrm>
            <a:custGeom>
              <a:avLst/>
              <a:gdLst>
                <a:gd name="T0" fmla="*/ 5 w 297"/>
                <a:gd name="T1" fmla="*/ 13 h 181"/>
                <a:gd name="T2" fmla="*/ 5 w 297"/>
                <a:gd name="T3" fmla="*/ 13 h 181"/>
                <a:gd name="T4" fmla="*/ 13 w 297"/>
                <a:gd name="T5" fmla="*/ 15 h 181"/>
                <a:gd name="T6" fmla="*/ 20 w 297"/>
                <a:gd name="T7" fmla="*/ 17 h 181"/>
                <a:gd name="T8" fmla="*/ 33 w 297"/>
                <a:gd name="T9" fmla="*/ 24 h 181"/>
                <a:gd name="T10" fmla="*/ 46 w 297"/>
                <a:gd name="T11" fmla="*/ 32 h 181"/>
                <a:gd name="T12" fmla="*/ 58 w 297"/>
                <a:gd name="T13" fmla="*/ 41 h 181"/>
                <a:gd name="T14" fmla="*/ 58 w 297"/>
                <a:gd name="T15" fmla="*/ 41 h 181"/>
                <a:gd name="T16" fmla="*/ 83 w 297"/>
                <a:gd name="T17" fmla="*/ 63 h 181"/>
                <a:gd name="T18" fmla="*/ 108 w 297"/>
                <a:gd name="T19" fmla="*/ 82 h 181"/>
                <a:gd name="T20" fmla="*/ 108 w 297"/>
                <a:gd name="T21" fmla="*/ 82 h 181"/>
                <a:gd name="T22" fmla="*/ 135 w 297"/>
                <a:gd name="T23" fmla="*/ 101 h 181"/>
                <a:gd name="T24" fmla="*/ 164 w 297"/>
                <a:gd name="T25" fmla="*/ 120 h 181"/>
                <a:gd name="T26" fmla="*/ 192 w 297"/>
                <a:gd name="T27" fmla="*/ 136 h 181"/>
                <a:gd name="T28" fmla="*/ 221 w 297"/>
                <a:gd name="T29" fmla="*/ 152 h 181"/>
                <a:gd name="T30" fmla="*/ 221 w 297"/>
                <a:gd name="T31" fmla="*/ 152 h 181"/>
                <a:gd name="T32" fmla="*/ 255 w 297"/>
                <a:gd name="T33" fmla="*/ 167 h 181"/>
                <a:gd name="T34" fmla="*/ 290 w 297"/>
                <a:gd name="T35" fmla="*/ 181 h 181"/>
                <a:gd name="T36" fmla="*/ 290 w 297"/>
                <a:gd name="T37" fmla="*/ 181 h 181"/>
                <a:gd name="T38" fmla="*/ 292 w 297"/>
                <a:gd name="T39" fmla="*/ 181 h 181"/>
                <a:gd name="T40" fmla="*/ 294 w 297"/>
                <a:gd name="T41" fmla="*/ 180 h 181"/>
                <a:gd name="T42" fmla="*/ 296 w 297"/>
                <a:gd name="T43" fmla="*/ 179 h 181"/>
                <a:gd name="T44" fmla="*/ 297 w 297"/>
                <a:gd name="T45" fmla="*/ 177 h 181"/>
                <a:gd name="T46" fmla="*/ 297 w 297"/>
                <a:gd name="T47" fmla="*/ 175 h 181"/>
                <a:gd name="T48" fmla="*/ 296 w 297"/>
                <a:gd name="T49" fmla="*/ 172 h 181"/>
                <a:gd name="T50" fmla="*/ 295 w 297"/>
                <a:gd name="T51" fmla="*/ 170 h 181"/>
                <a:gd name="T52" fmla="*/ 293 w 297"/>
                <a:gd name="T53" fmla="*/ 169 h 181"/>
                <a:gd name="T54" fmla="*/ 293 w 297"/>
                <a:gd name="T55" fmla="*/ 169 h 181"/>
                <a:gd name="T56" fmla="*/ 262 w 297"/>
                <a:gd name="T57" fmla="*/ 157 h 181"/>
                <a:gd name="T58" fmla="*/ 232 w 297"/>
                <a:gd name="T59" fmla="*/ 143 h 181"/>
                <a:gd name="T60" fmla="*/ 202 w 297"/>
                <a:gd name="T61" fmla="*/ 128 h 181"/>
                <a:gd name="T62" fmla="*/ 174 w 297"/>
                <a:gd name="T63" fmla="*/ 112 h 181"/>
                <a:gd name="T64" fmla="*/ 174 w 297"/>
                <a:gd name="T65" fmla="*/ 112 h 181"/>
                <a:gd name="T66" fmla="*/ 145 w 297"/>
                <a:gd name="T67" fmla="*/ 93 h 181"/>
                <a:gd name="T68" fmla="*/ 118 w 297"/>
                <a:gd name="T69" fmla="*/ 74 h 181"/>
                <a:gd name="T70" fmla="*/ 118 w 297"/>
                <a:gd name="T71" fmla="*/ 74 h 181"/>
                <a:gd name="T72" fmla="*/ 92 w 297"/>
                <a:gd name="T73" fmla="*/ 54 h 181"/>
                <a:gd name="T74" fmla="*/ 68 w 297"/>
                <a:gd name="T75" fmla="*/ 34 h 181"/>
                <a:gd name="T76" fmla="*/ 68 w 297"/>
                <a:gd name="T77" fmla="*/ 34 h 181"/>
                <a:gd name="T78" fmla="*/ 54 w 297"/>
                <a:gd name="T79" fmla="*/ 23 h 181"/>
                <a:gd name="T80" fmla="*/ 40 w 297"/>
                <a:gd name="T81" fmla="*/ 14 h 181"/>
                <a:gd name="T82" fmla="*/ 32 w 297"/>
                <a:gd name="T83" fmla="*/ 10 h 181"/>
                <a:gd name="T84" fmla="*/ 25 w 297"/>
                <a:gd name="T85" fmla="*/ 5 h 181"/>
                <a:gd name="T86" fmla="*/ 17 w 297"/>
                <a:gd name="T87" fmla="*/ 2 h 181"/>
                <a:gd name="T88" fmla="*/ 9 w 297"/>
                <a:gd name="T89" fmla="*/ 0 h 181"/>
                <a:gd name="T90" fmla="*/ 9 w 297"/>
                <a:gd name="T91" fmla="*/ 0 h 181"/>
                <a:gd name="T92" fmla="*/ 5 w 297"/>
                <a:gd name="T93" fmla="*/ 0 h 181"/>
                <a:gd name="T94" fmla="*/ 3 w 297"/>
                <a:gd name="T95" fmla="*/ 1 h 181"/>
                <a:gd name="T96" fmla="*/ 1 w 297"/>
                <a:gd name="T97" fmla="*/ 3 h 181"/>
                <a:gd name="T98" fmla="*/ 1 w 297"/>
                <a:gd name="T99" fmla="*/ 5 h 181"/>
                <a:gd name="T100" fmla="*/ 0 w 297"/>
                <a:gd name="T101" fmla="*/ 7 h 181"/>
                <a:gd name="T102" fmla="*/ 1 w 297"/>
                <a:gd name="T103" fmla="*/ 10 h 181"/>
                <a:gd name="T104" fmla="*/ 2 w 297"/>
                <a:gd name="T105" fmla="*/ 12 h 181"/>
                <a:gd name="T106" fmla="*/ 5 w 297"/>
                <a:gd name="T107" fmla="*/ 13 h 181"/>
                <a:gd name="T108" fmla="*/ 5 w 297"/>
                <a:gd name="T109" fmla="*/ 1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7" h="181">
                  <a:moveTo>
                    <a:pt x="5" y="13"/>
                  </a:moveTo>
                  <a:lnTo>
                    <a:pt x="5" y="13"/>
                  </a:lnTo>
                  <a:lnTo>
                    <a:pt x="13" y="15"/>
                  </a:lnTo>
                  <a:lnTo>
                    <a:pt x="20" y="17"/>
                  </a:lnTo>
                  <a:lnTo>
                    <a:pt x="33" y="24"/>
                  </a:lnTo>
                  <a:lnTo>
                    <a:pt x="46" y="32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83" y="63"/>
                  </a:lnTo>
                  <a:lnTo>
                    <a:pt x="108" y="82"/>
                  </a:lnTo>
                  <a:lnTo>
                    <a:pt x="108" y="82"/>
                  </a:lnTo>
                  <a:lnTo>
                    <a:pt x="135" y="101"/>
                  </a:lnTo>
                  <a:lnTo>
                    <a:pt x="164" y="120"/>
                  </a:lnTo>
                  <a:lnTo>
                    <a:pt x="192" y="136"/>
                  </a:lnTo>
                  <a:lnTo>
                    <a:pt x="221" y="152"/>
                  </a:lnTo>
                  <a:lnTo>
                    <a:pt x="221" y="152"/>
                  </a:lnTo>
                  <a:lnTo>
                    <a:pt x="255" y="167"/>
                  </a:lnTo>
                  <a:lnTo>
                    <a:pt x="290" y="181"/>
                  </a:lnTo>
                  <a:lnTo>
                    <a:pt x="290" y="181"/>
                  </a:lnTo>
                  <a:lnTo>
                    <a:pt x="292" y="181"/>
                  </a:lnTo>
                  <a:lnTo>
                    <a:pt x="294" y="180"/>
                  </a:lnTo>
                  <a:lnTo>
                    <a:pt x="296" y="179"/>
                  </a:lnTo>
                  <a:lnTo>
                    <a:pt x="297" y="177"/>
                  </a:lnTo>
                  <a:lnTo>
                    <a:pt x="297" y="175"/>
                  </a:lnTo>
                  <a:lnTo>
                    <a:pt x="296" y="172"/>
                  </a:lnTo>
                  <a:lnTo>
                    <a:pt x="295" y="170"/>
                  </a:lnTo>
                  <a:lnTo>
                    <a:pt x="293" y="169"/>
                  </a:lnTo>
                  <a:lnTo>
                    <a:pt x="293" y="169"/>
                  </a:lnTo>
                  <a:lnTo>
                    <a:pt x="262" y="157"/>
                  </a:lnTo>
                  <a:lnTo>
                    <a:pt x="232" y="143"/>
                  </a:lnTo>
                  <a:lnTo>
                    <a:pt x="202" y="128"/>
                  </a:lnTo>
                  <a:lnTo>
                    <a:pt x="174" y="112"/>
                  </a:lnTo>
                  <a:lnTo>
                    <a:pt x="174" y="112"/>
                  </a:lnTo>
                  <a:lnTo>
                    <a:pt x="145" y="93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92" y="54"/>
                  </a:lnTo>
                  <a:lnTo>
                    <a:pt x="68" y="34"/>
                  </a:lnTo>
                  <a:lnTo>
                    <a:pt x="68" y="34"/>
                  </a:lnTo>
                  <a:lnTo>
                    <a:pt x="54" y="23"/>
                  </a:lnTo>
                  <a:lnTo>
                    <a:pt x="40" y="14"/>
                  </a:lnTo>
                  <a:lnTo>
                    <a:pt x="32" y="10"/>
                  </a:lnTo>
                  <a:lnTo>
                    <a:pt x="25" y="5"/>
                  </a:lnTo>
                  <a:lnTo>
                    <a:pt x="17" y="2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26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3</cp:revision>
  <dcterms:created xsi:type="dcterms:W3CDTF">2025-03-31T04:42:04Z</dcterms:created>
  <dcterms:modified xsi:type="dcterms:W3CDTF">2025-04-01T02:41:28Z</dcterms:modified>
</cp:coreProperties>
</file>