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49C36A-C532-320C-726A-054C71D3E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0FD81DB-531F-68FB-8D2B-5B91D0868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CC8471-1FA3-A014-433B-150F45C5D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CC2C08-84D9-5A46-1C5B-C7749556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600B02-C2E1-41FF-CD88-29A0C26B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154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7D71F-4E70-E95D-983C-F20A944C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A054DBB-D049-6CC4-A38F-F2697A86F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231E2A-376E-133E-ED2F-B447D4A7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C2A192-6C26-8F2E-7C63-8F3E4CE3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1E2D86-C2E0-6259-3D2F-029CE0F3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96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3FA7807-DDA7-747F-AC53-2D2D5B4BF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3D16228-AA18-D176-483D-4EC598708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56A007-F96F-70F6-A3D7-C493F7C9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29C294-8950-6FCF-3ADD-19399D79B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8A3E95-4636-AB38-C8FA-CF6D0269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95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CE9378-B340-1A80-34E1-D1E8E2AA4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F8CF64-87A4-4E17-4D80-3B5802D18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49D391-8665-1AA8-B754-3201734E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1C2D91-A913-0CB7-DDFE-FCF91628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0D9173-FFF2-9D30-1824-701585C2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28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5AEB0D-C27D-0B06-24FF-C54B9C76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6E0CC58-80BA-8753-B1E3-CF1E904E1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17FEC7-2BF3-544F-F643-CC8B860EA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EE8E08-6858-D55F-855B-3CD40848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968344-347F-0877-DEDF-329CA313E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28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1DEA9F-4536-4CD6-50D6-A3D48C907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634F9C-7F3D-958B-E60D-B9201FE3A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1AC1B65-2165-CB99-3E19-052C2FD3E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78C8EF-ABC2-6864-36F6-4E68EC6F9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13EFDC-1462-47F7-7587-D9AE0BFB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F36DA06-2100-DFCF-42AA-F2930D05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584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FB3588-60D4-3160-1E85-ADC6A0DE3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26E700-BB54-5B35-85FC-C2BFF65C4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48DB37C-4E57-78AD-D2A0-AAD4703B0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EB4941F-C24B-FC56-040F-E08DC3AEC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8CCFE59-1118-6D7D-E2F4-0A3DDFA4D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F617C3D-8A89-7BEF-E2B2-E8BB1E5DB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F66F613-C7F2-1C97-09C2-00D9CD0A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E01BC5F-85AD-E245-F0E4-0AB8300FE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92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F34F61-EE92-2907-12B8-FC2B1E3D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F9A5D9F-E2CB-0002-DDBB-CF33D865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DF6E60-E510-92BC-B7A1-36255035A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31F620C-B54A-8B5F-6001-2778AB03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494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9D6E8CB-0BEA-AF4A-08C0-61A9F372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5D964B-0060-1560-EFC5-4CB27D3B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8223905-C303-3591-0265-7ED9531C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51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4F9EF-F82D-719D-499C-4A677176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34FED9-C9B0-CBAE-2EE2-F58921CC0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1D15695-93EC-72BF-C590-780F40F4D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04B20D-8B70-E76A-2D18-30CA0502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F2E8DE-DEC1-8D1B-447B-1331635B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D30238-6152-5AB9-9197-B3AC869C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25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674AF0-3965-F4F2-ABE6-74B37DFFC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BDDCEC8-0F4C-3B9F-FEDF-6CA31DE8C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CA1F657-00EC-7837-EBAA-79D8D02D3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AB6AA7-7813-A3A6-702D-82FAE32B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12AF658-0296-6997-7EA9-45CE40BE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D8708B-4E40-2A9D-8716-BAFBB0BB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089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616CD7C-960C-5D1A-672E-77D8B7EB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C63F037-EC3B-AD6B-27B6-740BEE100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6A8727-E3BC-13A3-D326-43022BE18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327422-E26A-4337-AC97-9ADB46E0A497}" type="datetimeFigureOut">
              <a:rPr lang="ko-KR" altLang="en-US" smtClean="0"/>
              <a:t>2025-03-31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E14DFE-8B0A-14A4-532F-D1535ECCA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0965C9-94AA-40AA-244D-12BEE6384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E01505-6B16-45CE-B985-A3C635833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98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C6C9C339-A2A1-2953-7729-C98C92447D4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09900" y="0"/>
            <a:ext cx="6172200" cy="6858000"/>
            <a:chOff x="1896" y="0"/>
            <a:chExt cx="388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7EDDAF0-00AC-CC5C-54C3-9028D5BEE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1" y="1919"/>
              <a:ext cx="3883" cy="2401"/>
            </a:xfrm>
            <a:custGeom>
              <a:avLst/>
              <a:gdLst>
                <a:gd name="T0" fmla="*/ 11647 w 11648"/>
                <a:gd name="T1" fmla="*/ 6942 h 7203"/>
                <a:gd name="T2" fmla="*/ 11632 w 11648"/>
                <a:gd name="T3" fmla="*/ 6336 h 7203"/>
                <a:gd name="T4" fmla="*/ 11562 w 11648"/>
                <a:gd name="T5" fmla="*/ 5472 h 7203"/>
                <a:gd name="T6" fmla="*/ 11438 w 11648"/>
                <a:gd name="T7" fmla="*/ 4336 h 7203"/>
                <a:gd name="T8" fmla="*/ 11369 w 11648"/>
                <a:gd name="T9" fmla="*/ 3872 h 7203"/>
                <a:gd name="T10" fmla="*/ 11254 w 11648"/>
                <a:gd name="T11" fmla="*/ 3421 h 7203"/>
                <a:gd name="T12" fmla="*/ 11080 w 11648"/>
                <a:gd name="T13" fmla="*/ 2982 h 7203"/>
                <a:gd name="T14" fmla="*/ 10961 w 11648"/>
                <a:gd name="T15" fmla="*/ 2771 h 7203"/>
                <a:gd name="T16" fmla="*/ 10822 w 11648"/>
                <a:gd name="T17" fmla="*/ 2575 h 7203"/>
                <a:gd name="T18" fmla="*/ 10661 w 11648"/>
                <a:gd name="T19" fmla="*/ 2396 h 7203"/>
                <a:gd name="T20" fmla="*/ 10505 w 11648"/>
                <a:gd name="T21" fmla="*/ 2307 h 7203"/>
                <a:gd name="T22" fmla="*/ 10198 w 11648"/>
                <a:gd name="T23" fmla="*/ 2184 h 7203"/>
                <a:gd name="T24" fmla="*/ 9996 w 11648"/>
                <a:gd name="T25" fmla="*/ 2107 h 7203"/>
                <a:gd name="T26" fmla="*/ 9604 w 11648"/>
                <a:gd name="T27" fmla="*/ 1926 h 7203"/>
                <a:gd name="T28" fmla="*/ 9354 w 11648"/>
                <a:gd name="T29" fmla="*/ 1831 h 7203"/>
                <a:gd name="T30" fmla="*/ 8744 w 11648"/>
                <a:gd name="T31" fmla="*/ 1629 h 7203"/>
                <a:gd name="T32" fmla="*/ 8246 w 11648"/>
                <a:gd name="T33" fmla="*/ 1437 h 7203"/>
                <a:gd name="T34" fmla="*/ 7818 w 11648"/>
                <a:gd name="T35" fmla="*/ 1221 h 7203"/>
                <a:gd name="T36" fmla="*/ 7624 w 11648"/>
                <a:gd name="T37" fmla="*/ 1107 h 7203"/>
                <a:gd name="T38" fmla="*/ 7213 w 11648"/>
                <a:gd name="T39" fmla="*/ 813 h 7203"/>
                <a:gd name="T40" fmla="*/ 6796 w 11648"/>
                <a:gd name="T41" fmla="*/ 442 h 7203"/>
                <a:gd name="T42" fmla="*/ 6406 w 11648"/>
                <a:gd name="T43" fmla="*/ 36 h 7203"/>
                <a:gd name="T44" fmla="*/ 6281 w 11648"/>
                <a:gd name="T45" fmla="*/ 287 h 7203"/>
                <a:gd name="T46" fmla="*/ 6219 w 11648"/>
                <a:gd name="T47" fmla="*/ 441 h 7203"/>
                <a:gd name="T48" fmla="*/ 6124 w 11648"/>
                <a:gd name="T49" fmla="*/ 622 h 7203"/>
                <a:gd name="T50" fmla="*/ 5914 w 11648"/>
                <a:gd name="T51" fmla="*/ 916 h 7203"/>
                <a:gd name="T52" fmla="*/ 5531 w 11648"/>
                <a:gd name="T53" fmla="*/ 1340 h 7203"/>
                <a:gd name="T54" fmla="*/ 5305 w 11648"/>
                <a:gd name="T55" fmla="*/ 1576 h 7203"/>
                <a:gd name="T56" fmla="*/ 5072 w 11648"/>
                <a:gd name="T57" fmla="*/ 1789 h 7203"/>
                <a:gd name="T58" fmla="*/ 4872 w 11648"/>
                <a:gd name="T59" fmla="*/ 1924 h 7203"/>
                <a:gd name="T60" fmla="*/ 4626 w 11648"/>
                <a:gd name="T61" fmla="*/ 2081 h 7203"/>
                <a:gd name="T62" fmla="*/ 4489 w 11648"/>
                <a:gd name="T63" fmla="*/ 2186 h 7203"/>
                <a:gd name="T64" fmla="*/ 4293 w 11648"/>
                <a:gd name="T65" fmla="*/ 2003 h 7203"/>
                <a:gd name="T66" fmla="*/ 4064 w 11648"/>
                <a:gd name="T67" fmla="*/ 1736 h 7203"/>
                <a:gd name="T68" fmla="*/ 3775 w 11648"/>
                <a:gd name="T69" fmla="*/ 1339 h 7203"/>
                <a:gd name="T70" fmla="*/ 3639 w 11648"/>
                <a:gd name="T71" fmla="*/ 1138 h 7203"/>
                <a:gd name="T72" fmla="*/ 3565 w 11648"/>
                <a:gd name="T73" fmla="*/ 988 h 7203"/>
                <a:gd name="T74" fmla="*/ 3488 w 11648"/>
                <a:gd name="T75" fmla="*/ 740 h 7203"/>
                <a:gd name="T76" fmla="*/ 3420 w 11648"/>
                <a:gd name="T77" fmla="*/ 992 h 7203"/>
                <a:gd name="T78" fmla="*/ 3354 w 11648"/>
                <a:gd name="T79" fmla="*/ 1107 h 7203"/>
                <a:gd name="T80" fmla="*/ 3258 w 11648"/>
                <a:gd name="T81" fmla="*/ 1203 h 7203"/>
                <a:gd name="T82" fmla="*/ 3140 w 11648"/>
                <a:gd name="T83" fmla="*/ 1291 h 7203"/>
                <a:gd name="T84" fmla="*/ 2834 w 11648"/>
                <a:gd name="T85" fmla="*/ 1456 h 7203"/>
                <a:gd name="T86" fmla="*/ 2587 w 11648"/>
                <a:gd name="T87" fmla="*/ 1559 h 7203"/>
                <a:gd name="T88" fmla="*/ 2177 w 11648"/>
                <a:gd name="T89" fmla="*/ 1716 h 7203"/>
                <a:gd name="T90" fmla="*/ 1861 w 11648"/>
                <a:gd name="T91" fmla="*/ 1856 h 7203"/>
                <a:gd name="T92" fmla="*/ 1422 w 11648"/>
                <a:gd name="T93" fmla="*/ 2023 h 7203"/>
                <a:gd name="T94" fmla="*/ 1029 w 11648"/>
                <a:gd name="T95" fmla="*/ 2190 h 7203"/>
                <a:gd name="T96" fmla="*/ 868 w 11648"/>
                <a:gd name="T97" fmla="*/ 2277 h 7203"/>
                <a:gd name="T98" fmla="*/ 684 w 11648"/>
                <a:gd name="T99" fmla="*/ 2406 h 7203"/>
                <a:gd name="T100" fmla="*/ 523 w 11648"/>
                <a:gd name="T101" fmla="*/ 2563 h 7203"/>
                <a:gd name="T102" fmla="*/ 419 w 11648"/>
                <a:gd name="T103" fmla="*/ 2712 h 7203"/>
                <a:gd name="T104" fmla="*/ 323 w 11648"/>
                <a:gd name="T105" fmla="*/ 2916 h 7203"/>
                <a:gd name="T106" fmla="*/ 256 w 11648"/>
                <a:gd name="T107" fmla="*/ 3133 h 7203"/>
                <a:gd name="T108" fmla="*/ 192 w 11648"/>
                <a:gd name="T109" fmla="*/ 3460 h 7203"/>
                <a:gd name="T110" fmla="*/ 129 w 11648"/>
                <a:gd name="T111" fmla="*/ 3988 h 7203"/>
                <a:gd name="T112" fmla="*/ 103 w 11648"/>
                <a:gd name="T113" fmla="*/ 4440 h 7203"/>
                <a:gd name="T114" fmla="*/ 99 w 11648"/>
                <a:gd name="T115" fmla="*/ 5161 h 7203"/>
                <a:gd name="T116" fmla="*/ 99 w 11648"/>
                <a:gd name="T117" fmla="*/ 5998 h 7203"/>
                <a:gd name="T118" fmla="*/ 84 w 11648"/>
                <a:gd name="T119" fmla="*/ 6476 h 7203"/>
                <a:gd name="T120" fmla="*/ 63 w 11648"/>
                <a:gd name="T121" fmla="*/ 6771 h 7203"/>
                <a:gd name="T122" fmla="*/ 24 w 11648"/>
                <a:gd name="T123" fmla="*/ 7063 h 7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648" h="7203">
                  <a:moveTo>
                    <a:pt x="11641" y="7203"/>
                  </a:moveTo>
                  <a:lnTo>
                    <a:pt x="11641" y="7203"/>
                  </a:lnTo>
                  <a:lnTo>
                    <a:pt x="11644" y="7116"/>
                  </a:lnTo>
                  <a:lnTo>
                    <a:pt x="11647" y="7029"/>
                  </a:lnTo>
                  <a:lnTo>
                    <a:pt x="11647" y="6942"/>
                  </a:lnTo>
                  <a:lnTo>
                    <a:pt x="11648" y="6856"/>
                  </a:lnTo>
                  <a:lnTo>
                    <a:pt x="11647" y="6769"/>
                  </a:lnTo>
                  <a:lnTo>
                    <a:pt x="11645" y="6682"/>
                  </a:lnTo>
                  <a:lnTo>
                    <a:pt x="11640" y="6509"/>
                  </a:lnTo>
                  <a:lnTo>
                    <a:pt x="11632" y="6336"/>
                  </a:lnTo>
                  <a:lnTo>
                    <a:pt x="11623" y="6163"/>
                  </a:lnTo>
                  <a:lnTo>
                    <a:pt x="11610" y="5990"/>
                  </a:lnTo>
                  <a:lnTo>
                    <a:pt x="11595" y="5817"/>
                  </a:lnTo>
                  <a:lnTo>
                    <a:pt x="11579" y="5645"/>
                  </a:lnTo>
                  <a:lnTo>
                    <a:pt x="11562" y="5472"/>
                  </a:lnTo>
                  <a:lnTo>
                    <a:pt x="11525" y="5125"/>
                  </a:lnTo>
                  <a:lnTo>
                    <a:pt x="11487" y="4778"/>
                  </a:lnTo>
                  <a:lnTo>
                    <a:pt x="11449" y="4429"/>
                  </a:lnTo>
                  <a:lnTo>
                    <a:pt x="11449" y="4429"/>
                  </a:lnTo>
                  <a:lnTo>
                    <a:pt x="11438" y="4336"/>
                  </a:lnTo>
                  <a:lnTo>
                    <a:pt x="11428" y="4242"/>
                  </a:lnTo>
                  <a:lnTo>
                    <a:pt x="11416" y="4149"/>
                  </a:lnTo>
                  <a:lnTo>
                    <a:pt x="11402" y="4056"/>
                  </a:lnTo>
                  <a:lnTo>
                    <a:pt x="11386" y="3965"/>
                  </a:lnTo>
                  <a:lnTo>
                    <a:pt x="11369" y="3872"/>
                  </a:lnTo>
                  <a:lnTo>
                    <a:pt x="11350" y="3781"/>
                  </a:lnTo>
                  <a:lnTo>
                    <a:pt x="11329" y="3690"/>
                  </a:lnTo>
                  <a:lnTo>
                    <a:pt x="11307" y="3599"/>
                  </a:lnTo>
                  <a:lnTo>
                    <a:pt x="11282" y="3509"/>
                  </a:lnTo>
                  <a:lnTo>
                    <a:pt x="11254" y="3421"/>
                  </a:lnTo>
                  <a:lnTo>
                    <a:pt x="11225" y="3331"/>
                  </a:lnTo>
                  <a:lnTo>
                    <a:pt x="11192" y="3244"/>
                  </a:lnTo>
                  <a:lnTo>
                    <a:pt x="11158" y="3155"/>
                  </a:lnTo>
                  <a:lnTo>
                    <a:pt x="11121" y="3068"/>
                  </a:lnTo>
                  <a:lnTo>
                    <a:pt x="11080" y="2982"/>
                  </a:lnTo>
                  <a:lnTo>
                    <a:pt x="11080" y="2982"/>
                  </a:lnTo>
                  <a:lnTo>
                    <a:pt x="11035" y="2897"/>
                  </a:lnTo>
                  <a:lnTo>
                    <a:pt x="11011" y="2854"/>
                  </a:lnTo>
                  <a:lnTo>
                    <a:pt x="10986" y="2813"/>
                  </a:lnTo>
                  <a:lnTo>
                    <a:pt x="10961" y="2771"/>
                  </a:lnTo>
                  <a:lnTo>
                    <a:pt x="10935" y="2732"/>
                  </a:lnTo>
                  <a:lnTo>
                    <a:pt x="10907" y="2691"/>
                  </a:lnTo>
                  <a:lnTo>
                    <a:pt x="10880" y="2651"/>
                  </a:lnTo>
                  <a:lnTo>
                    <a:pt x="10852" y="2613"/>
                  </a:lnTo>
                  <a:lnTo>
                    <a:pt x="10822" y="2575"/>
                  </a:lnTo>
                  <a:lnTo>
                    <a:pt x="10791" y="2538"/>
                  </a:lnTo>
                  <a:lnTo>
                    <a:pt x="10761" y="2501"/>
                  </a:lnTo>
                  <a:lnTo>
                    <a:pt x="10728" y="2465"/>
                  </a:lnTo>
                  <a:lnTo>
                    <a:pt x="10695" y="2431"/>
                  </a:lnTo>
                  <a:lnTo>
                    <a:pt x="10661" y="2396"/>
                  </a:lnTo>
                  <a:lnTo>
                    <a:pt x="10625" y="2363"/>
                  </a:lnTo>
                  <a:lnTo>
                    <a:pt x="10553" y="2332"/>
                  </a:lnTo>
                  <a:lnTo>
                    <a:pt x="10553" y="2332"/>
                  </a:lnTo>
                  <a:lnTo>
                    <a:pt x="10529" y="2318"/>
                  </a:lnTo>
                  <a:lnTo>
                    <a:pt x="10505" y="2307"/>
                  </a:lnTo>
                  <a:lnTo>
                    <a:pt x="10455" y="2283"/>
                  </a:lnTo>
                  <a:lnTo>
                    <a:pt x="10405" y="2260"/>
                  </a:lnTo>
                  <a:lnTo>
                    <a:pt x="10354" y="2241"/>
                  </a:lnTo>
                  <a:lnTo>
                    <a:pt x="10249" y="2204"/>
                  </a:lnTo>
                  <a:lnTo>
                    <a:pt x="10198" y="2184"/>
                  </a:lnTo>
                  <a:lnTo>
                    <a:pt x="10147" y="2165"/>
                  </a:lnTo>
                  <a:lnTo>
                    <a:pt x="10147" y="2165"/>
                  </a:lnTo>
                  <a:lnTo>
                    <a:pt x="10095" y="2147"/>
                  </a:lnTo>
                  <a:lnTo>
                    <a:pt x="10045" y="2127"/>
                  </a:lnTo>
                  <a:lnTo>
                    <a:pt x="9996" y="2107"/>
                  </a:lnTo>
                  <a:lnTo>
                    <a:pt x="9946" y="2085"/>
                  </a:lnTo>
                  <a:lnTo>
                    <a:pt x="9849" y="2040"/>
                  </a:lnTo>
                  <a:lnTo>
                    <a:pt x="9750" y="1994"/>
                  </a:lnTo>
                  <a:lnTo>
                    <a:pt x="9652" y="1949"/>
                  </a:lnTo>
                  <a:lnTo>
                    <a:pt x="9604" y="1926"/>
                  </a:lnTo>
                  <a:lnTo>
                    <a:pt x="9555" y="1905"/>
                  </a:lnTo>
                  <a:lnTo>
                    <a:pt x="9505" y="1885"/>
                  </a:lnTo>
                  <a:lnTo>
                    <a:pt x="9455" y="1866"/>
                  </a:lnTo>
                  <a:lnTo>
                    <a:pt x="9405" y="1847"/>
                  </a:lnTo>
                  <a:lnTo>
                    <a:pt x="9354" y="1831"/>
                  </a:lnTo>
                  <a:lnTo>
                    <a:pt x="9354" y="1831"/>
                  </a:lnTo>
                  <a:lnTo>
                    <a:pt x="9151" y="1765"/>
                  </a:lnTo>
                  <a:lnTo>
                    <a:pt x="8947" y="1698"/>
                  </a:lnTo>
                  <a:lnTo>
                    <a:pt x="8846" y="1664"/>
                  </a:lnTo>
                  <a:lnTo>
                    <a:pt x="8744" y="1629"/>
                  </a:lnTo>
                  <a:lnTo>
                    <a:pt x="8644" y="1594"/>
                  </a:lnTo>
                  <a:lnTo>
                    <a:pt x="8543" y="1555"/>
                  </a:lnTo>
                  <a:lnTo>
                    <a:pt x="8444" y="1517"/>
                  </a:lnTo>
                  <a:lnTo>
                    <a:pt x="8345" y="1477"/>
                  </a:lnTo>
                  <a:lnTo>
                    <a:pt x="8246" y="1437"/>
                  </a:lnTo>
                  <a:lnTo>
                    <a:pt x="8148" y="1393"/>
                  </a:lnTo>
                  <a:lnTo>
                    <a:pt x="8052" y="1347"/>
                  </a:lnTo>
                  <a:lnTo>
                    <a:pt x="7957" y="1299"/>
                  </a:lnTo>
                  <a:lnTo>
                    <a:pt x="7864" y="1248"/>
                  </a:lnTo>
                  <a:lnTo>
                    <a:pt x="7818" y="1221"/>
                  </a:lnTo>
                  <a:lnTo>
                    <a:pt x="7771" y="1195"/>
                  </a:lnTo>
                  <a:lnTo>
                    <a:pt x="7771" y="1195"/>
                  </a:lnTo>
                  <a:lnTo>
                    <a:pt x="7721" y="1166"/>
                  </a:lnTo>
                  <a:lnTo>
                    <a:pt x="7673" y="1137"/>
                  </a:lnTo>
                  <a:lnTo>
                    <a:pt x="7624" y="1107"/>
                  </a:lnTo>
                  <a:lnTo>
                    <a:pt x="7576" y="1076"/>
                  </a:lnTo>
                  <a:lnTo>
                    <a:pt x="7483" y="1014"/>
                  </a:lnTo>
                  <a:lnTo>
                    <a:pt x="7390" y="949"/>
                  </a:lnTo>
                  <a:lnTo>
                    <a:pt x="7301" y="882"/>
                  </a:lnTo>
                  <a:lnTo>
                    <a:pt x="7213" y="813"/>
                  </a:lnTo>
                  <a:lnTo>
                    <a:pt x="7127" y="743"/>
                  </a:lnTo>
                  <a:lnTo>
                    <a:pt x="7041" y="671"/>
                  </a:lnTo>
                  <a:lnTo>
                    <a:pt x="6958" y="596"/>
                  </a:lnTo>
                  <a:lnTo>
                    <a:pt x="6876" y="520"/>
                  </a:lnTo>
                  <a:lnTo>
                    <a:pt x="6796" y="442"/>
                  </a:lnTo>
                  <a:lnTo>
                    <a:pt x="6716" y="365"/>
                  </a:lnTo>
                  <a:lnTo>
                    <a:pt x="6638" y="284"/>
                  </a:lnTo>
                  <a:lnTo>
                    <a:pt x="6560" y="202"/>
                  </a:lnTo>
                  <a:lnTo>
                    <a:pt x="6482" y="120"/>
                  </a:lnTo>
                  <a:lnTo>
                    <a:pt x="6406" y="36"/>
                  </a:lnTo>
                  <a:lnTo>
                    <a:pt x="6325" y="0"/>
                  </a:lnTo>
                  <a:lnTo>
                    <a:pt x="6325" y="0"/>
                  </a:lnTo>
                  <a:lnTo>
                    <a:pt x="6324" y="119"/>
                  </a:lnTo>
                  <a:lnTo>
                    <a:pt x="6323" y="235"/>
                  </a:lnTo>
                  <a:lnTo>
                    <a:pt x="6281" y="287"/>
                  </a:lnTo>
                  <a:lnTo>
                    <a:pt x="6281" y="287"/>
                  </a:lnTo>
                  <a:lnTo>
                    <a:pt x="6267" y="326"/>
                  </a:lnTo>
                  <a:lnTo>
                    <a:pt x="6252" y="366"/>
                  </a:lnTo>
                  <a:lnTo>
                    <a:pt x="6236" y="404"/>
                  </a:lnTo>
                  <a:lnTo>
                    <a:pt x="6219" y="441"/>
                  </a:lnTo>
                  <a:lnTo>
                    <a:pt x="6202" y="479"/>
                  </a:lnTo>
                  <a:lnTo>
                    <a:pt x="6183" y="515"/>
                  </a:lnTo>
                  <a:lnTo>
                    <a:pt x="6165" y="551"/>
                  </a:lnTo>
                  <a:lnTo>
                    <a:pt x="6145" y="586"/>
                  </a:lnTo>
                  <a:lnTo>
                    <a:pt x="6124" y="622"/>
                  </a:lnTo>
                  <a:lnTo>
                    <a:pt x="6103" y="656"/>
                  </a:lnTo>
                  <a:lnTo>
                    <a:pt x="6059" y="724"/>
                  </a:lnTo>
                  <a:lnTo>
                    <a:pt x="6013" y="788"/>
                  </a:lnTo>
                  <a:lnTo>
                    <a:pt x="5964" y="853"/>
                  </a:lnTo>
                  <a:lnTo>
                    <a:pt x="5914" y="916"/>
                  </a:lnTo>
                  <a:lnTo>
                    <a:pt x="5863" y="978"/>
                  </a:lnTo>
                  <a:lnTo>
                    <a:pt x="5809" y="1039"/>
                  </a:lnTo>
                  <a:lnTo>
                    <a:pt x="5755" y="1100"/>
                  </a:lnTo>
                  <a:lnTo>
                    <a:pt x="5644" y="1220"/>
                  </a:lnTo>
                  <a:lnTo>
                    <a:pt x="5531" y="1340"/>
                  </a:lnTo>
                  <a:lnTo>
                    <a:pt x="5531" y="1340"/>
                  </a:lnTo>
                  <a:lnTo>
                    <a:pt x="5475" y="1402"/>
                  </a:lnTo>
                  <a:lnTo>
                    <a:pt x="5420" y="1462"/>
                  </a:lnTo>
                  <a:lnTo>
                    <a:pt x="5363" y="1520"/>
                  </a:lnTo>
                  <a:lnTo>
                    <a:pt x="5305" y="1576"/>
                  </a:lnTo>
                  <a:lnTo>
                    <a:pt x="5247" y="1632"/>
                  </a:lnTo>
                  <a:lnTo>
                    <a:pt x="5189" y="1686"/>
                  </a:lnTo>
                  <a:lnTo>
                    <a:pt x="5131" y="1738"/>
                  </a:lnTo>
                  <a:lnTo>
                    <a:pt x="5072" y="1789"/>
                  </a:lnTo>
                  <a:lnTo>
                    <a:pt x="5072" y="1789"/>
                  </a:lnTo>
                  <a:lnTo>
                    <a:pt x="5042" y="1813"/>
                  </a:lnTo>
                  <a:lnTo>
                    <a:pt x="5010" y="1835"/>
                  </a:lnTo>
                  <a:lnTo>
                    <a:pt x="4977" y="1858"/>
                  </a:lnTo>
                  <a:lnTo>
                    <a:pt x="4943" y="1880"/>
                  </a:lnTo>
                  <a:lnTo>
                    <a:pt x="4872" y="1924"/>
                  </a:lnTo>
                  <a:lnTo>
                    <a:pt x="4799" y="1969"/>
                  </a:lnTo>
                  <a:lnTo>
                    <a:pt x="4728" y="2012"/>
                  </a:lnTo>
                  <a:lnTo>
                    <a:pt x="4692" y="2035"/>
                  </a:lnTo>
                  <a:lnTo>
                    <a:pt x="4659" y="2058"/>
                  </a:lnTo>
                  <a:lnTo>
                    <a:pt x="4626" y="2081"/>
                  </a:lnTo>
                  <a:lnTo>
                    <a:pt x="4596" y="2105"/>
                  </a:lnTo>
                  <a:lnTo>
                    <a:pt x="4567" y="2130"/>
                  </a:lnTo>
                  <a:lnTo>
                    <a:pt x="4541" y="2155"/>
                  </a:lnTo>
                  <a:lnTo>
                    <a:pt x="4489" y="2186"/>
                  </a:lnTo>
                  <a:lnTo>
                    <a:pt x="4489" y="2186"/>
                  </a:lnTo>
                  <a:lnTo>
                    <a:pt x="4441" y="2144"/>
                  </a:lnTo>
                  <a:lnTo>
                    <a:pt x="4392" y="2101"/>
                  </a:lnTo>
                  <a:lnTo>
                    <a:pt x="4392" y="2101"/>
                  </a:lnTo>
                  <a:lnTo>
                    <a:pt x="4342" y="2052"/>
                  </a:lnTo>
                  <a:lnTo>
                    <a:pt x="4293" y="2003"/>
                  </a:lnTo>
                  <a:lnTo>
                    <a:pt x="4245" y="1951"/>
                  </a:lnTo>
                  <a:lnTo>
                    <a:pt x="4199" y="1900"/>
                  </a:lnTo>
                  <a:lnTo>
                    <a:pt x="4153" y="1846"/>
                  </a:lnTo>
                  <a:lnTo>
                    <a:pt x="4108" y="1792"/>
                  </a:lnTo>
                  <a:lnTo>
                    <a:pt x="4064" y="1736"/>
                  </a:lnTo>
                  <a:lnTo>
                    <a:pt x="4021" y="1681"/>
                  </a:lnTo>
                  <a:lnTo>
                    <a:pt x="3978" y="1624"/>
                  </a:lnTo>
                  <a:lnTo>
                    <a:pt x="3936" y="1567"/>
                  </a:lnTo>
                  <a:lnTo>
                    <a:pt x="3854" y="1454"/>
                  </a:lnTo>
                  <a:lnTo>
                    <a:pt x="3775" y="1339"/>
                  </a:lnTo>
                  <a:lnTo>
                    <a:pt x="3697" y="1227"/>
                  </a:lnTo>
                  <a:lnTo>
                    <a:pt x="3697" y="1227"/>
                  </a:lnTo>
                  <a:lnTo>
                    <a:pt x="3676" y="1196"/>
                  </a:lnTo>
                  <a:lnTo>
                    <a:pt x="3658" y="1167"/>
                  </a:lnTo>
                  <a:lnTo>
                    <a:pt x="3639" y="1138"/>
                  </a:lnTo>
                  <a:lnTo>
                    <a:pt x="3622" y="1108"/>
                  </a:lnTo>
                  <a:lnTo>
                    <a:pt x="3606" y="1079"/>
                  </a:lnTo>
                  <a:lnTo>
                    <a:pt x="3592" y="1048"/>
                  </a:lnTo>
                  <a:lnTo>
                    <a:pt x="3578" y="1018"/>
                  </a:lnTo>
                  <a:lnTo>
                    <a:pt x="3565" y="988"/>
                  </a:lnTo>
                  <a:lnTo>
                    <a:pt x="3553" y="957"/>
                  </a:lnTo>
                  <a:lnTo>
                    <a:pt x="3542" y="927"/>
                  </a:lnTo>
                  <a:lnTo>
                    <a:pt x="3522" y="865"/>
                  </a:lnTo>
                  <a:lnTo>
                    <a:pt x="3503" y="803"/>
                  </a:lnTo>
                  <a:lnTo>
                    <a:pt x="3488" y="740"/>
                  </a:lnTo>
                  <a:lnTo>
                    <a:pt x="3436" y="912"/>
                  </a:lnTo>
                  <a:lnTo>
                    <a:pt x="3436" y="912"/>
                  </a:lnTo>
                  <a:lnTo>
                    <a:pt x="3434" y="940"/>
                  </a:lnTo>
                  <a:lnTo>
                    <a:pt x="3428" y="967"/>
                  </a:lnTo>
                  <a:lnTo>
                    <a:pt x="3420" y="992"/>
                  </a:lnTo>
                  <a:lnTo>
                    <a:pt x="3410" y="1015"/>
                  </a:lnTo>
                  <a:lnTo>
                    <a:pt x="3398" y="1039"/>
                  </a:lnTo>
                  <a:lnTo>
                    <a:pt x="3385" y="1063"/>
                  </a:lnTo>
                  <a:lnTo>
                    <a:pt x="3370" y="1085"/>
                  </a:lnTo>
                  <a:lnTo>
                    <a:pt x="3354" y="1107"/>
                  </a:lnTo>
                  <a:lnTo>
                    <a:pt x="3336" y="1128"/>
                  </a:lnTo>
                  <a:lnTo>
                    <a:pt x="3318" y="1147"/>
                  </a:lnTo>
                  <a:lnTo>
                    <a:pt x="3299" y="1167"/>
                  </a:lnTo>
                  <a:lnTo>
                    <a:pt x="3279" y="1186"/>
                  </a:lnTo>
                  <a:lnTo>
                    <a:pt x="3258" y="1203"/>
                  </a:lnTo>
                  <a:lnTo>
                    <a:pt x="3238" y="1220"/>
                  </a:lnTo>
                  <a:lnTo>
                    <a:pt x="3196" y="1252"/>
                  </a:lnTo>
                  <a:lnTo>
                    <a:pt x="3196" y="1252"/>
                  </a:lnTo>
                  <a:lnTo>
                    <a:pt x="3169" y="1272"/>
                  </a:lnTo>
                  <a:lnTo>
                    <a:pt x="3140" y="1291"/>
                  </a:lnTo>
                  <a:lnTo>
                    <a:pt x="3080" y="1328"/>
                  </a:lnTo>
                  <a:lnTo>
                    <a:pt x="3020" y="1363"/>
                  </a:lnTo>
                  <a:lnTo>
                    <a:pt x="2959" y="1396"/>
                  </a:lnTo>
                  <a:lnTo>
                    <a:pt x="2896" y="1427"/>
                  </a:lnTo>
                  <a:lnTo>
                    <a:pt x="2834" y="1456"/>
                  </a:lnTo>
                  <a:lnTo>
                    <a:pt x="2769" y="1484"/>
                  </a:lnTo>
                  <a:lnTo>
                    <a:pt x="2706" y="1512"/>
                  </a:lnTo>
                  <a:lnTo>
                    <a:pt x="2706" y="1512"/>
                  </a:lnTo>
                  <a:lnTo>
                    <a:pt x="2647" y="1536"/>
                  </a:lnTo>
                  <a:lnTo>
                    <a:pt x="2587" y="1559"/>
                  </a:lnTo>
                  <a:lnTo>
                    <a:pt x="2467" y="1606"/>
                  </a:lnTo>
                  <a:lnTo>
                    <a:pt x="2347" y="1650"/>
                  </a:lnTo>
                  <a:lnTo>
                    <a:pt x="2227" y="1697"/>
                  </a:lnTo>
                  <a:lnTo>
                    <a:pt x="2227" y="1697"/>
                  </a:lnTo>
                  <a:lnTo>
                    <a:pt x="2177" y="1716"/>
                  </a:lnTo>
                  <a:lnTo>
                    <a:pt x="2129" y="1738"/>
                  </a:lnTo>
                  <a:lnTo>
                    <a:pt x="2030" y="1782"/>
                  </a:lnTo>
                  <a:lnTo>
                    <a:pt x="2030" y="1782"/>
                  </a:lnTo>
                  <a:lnTo>
                    <a:pt x="1945" y="1821"/>
                  </a:lnTo>
                  <a:lnTo>
                    <a:pt x="1861" y="1856"/>
                  </a:lnTo>
                  <a:lnTo>
                    <a:pt x="1775" y="1889"/>
                  </a:lnTo>
                  <a:lnTo>
                    <a:pt x="1690" y="1922"/>
                  </a:lnTo>
                  <a:lnTo>
                    <a:pt x="1690" y="1922"/>
                  </a:lnTo>
                  <a:lnTo>
                    <a:pt x="1512" y="1988"/>
                  </a:lnTo>
                  <a:lnTo>
                    <a:pt x="1422" y="2023"/>
                  </a:lnTo>
                  <a:lnTo>
                    <a:pt x="1334" y="2057"/>
                  </a:lnTo>
                  <a:lnTo>
                    <a:pt x="1245" y="2093"/>
                  </a:lnTo>
                  <a:lnTo>
                    <a:pt x="1158" y="2130"/>
                  </a:lnTo>
                  <a:lnTo>
                    <a:pt x="1073" y="2169"/>
                  </a:lnTo>
                  <a:lnTo>
                    <a:pt x="1029" y="2190"/>
                  </a:lnTo>
                  <a:lnTo>
                    <a:pt x="987" y="2211"/>
                  </a:lnTo>
                  <a:lnTo>
                    <a:pt x="987" y="2211"/>
                  </a:lnTo>
                  <a:lnTo>
                    <a:pt x="948" y="2233"/>
                  </a:lnTo>
                  <a:lnTo>
                    <a:pt x="908" y="2255"/>
                  </a:lnTo>
                  <a:lnTo>
                    <a:pt x="868" y="2277"/>
                  </a:lnTo>
                  <a:lnTo>
                    <a:pt x="830" y="2301"/>
                  </a:lnTo>
                  <a:lnTo>
                    <a:pt x="792" y="2326"/>
                  </a:lnTo>
                  <a:lnTo>
                    <a:pt x="755" y="2351"/>
                  </a:lnTo>
                  <a:lnTo>
                    <a:pt x="718" y="2378"/>
                  </a:lnTo>
                  <a:lnTo>
                    <a:pt x="684" y="2406"/>
                  </a:lnTo>
                  <a:lnTo>
                    <a:pt x="650" y="2435"/>
                  </a:lnTo>
                  <a:lnTo>
                    <a:pt x="615" y="2465"/>
                  </a:lnTo>
                  <a:lnTo>
                    <a:pt x="584" y="2497"/>
                  </a:lnTo>
                  <a:lnTo>
                    <a:pt x="552" y="2530"/>
                  </a:lnTo>
                  <a:lnTo>
                    <a:pt x="523" y="2563"/>
                  </a:lnTo>
                  <a:lnTo>
                    <a:pt x="494" y="2598"/>
                  </a:lnTo>
                  <a:lnTo>
                    <a:pt x="468" y="2635"/>
                  </a:lnTo>
                  <a:lnTo>
                    <a:pt x="443" y="2674"/>
                  </a:lnTo>
                  <a:lnTo>
                    <a:pt x="443" y="2674"/>
                  </a:lnTo>
                  <a:lnTo>
                    <a:pt x="419" y="2712"/>
                  </a:lnTo>
                  <a:lnTo>
                    <a:pt x="397" y="2751"/>
                  </a:lnTo>
                  <a:lnTo>
                    <a:pt x="377" y="2792"/>
                  </a:lnTo>
                  <a:lnTo>
                    <a:pt x="357" y="2833"/>
                  </a:lnTo>
                  <a:lnTo>
                    <a:pt x="339" y="2874"/>
                  </a:lnTo>
                  <a:lnTo>
                    <a:pt x="323" y="2916"/>
                  </a:lnTo>
                  <a:lnTo>
                    <a:pt x="307" y="2959"/>
                  </a:lnTo>
                  <a:lnTo>
                    <a:pt x="292" y="3002"/>
                  </a:lnTo>
                  <a:lnTo>
                    <a:pt x="279" y="3046"/>
                  </a:lnTo>
                  <a:lnTo>
                    <a:pt x="267" y="3089"/>
                  </a:lnTo>
                  <a:lnTo>
                    <a:pt x="256" y="3133"/>
                  </a:lnTo>
                  <a:lnTo>
                    <a:pt x="245" y="3178"/>
                  </a:lnTo>
                  <a:lnTo>
                    <a:pt x="225" y="3266"/>
                  </a:lnTo>
                  <a:lnTo>
                    <a:pt x="209" y="3355"/>
                  </a:lnTo>
                  <a:lnTo>
                    <a:pt x="209" y="3355"/>
                  </a:lnTo>
                  <a:lnTo>
                    <a:pt x="192" y="3460"/>
                  </a:lnTo>
                  <a:lnTo>
                    <a:pt x="176" y="3566"/>
                  </a:lnTo>
                  <a:lnTo>
                    <a:pt x="162" y="3670"/>
                  </a:lnTo>
                  <a:lnTo>
                    <a:pt x="150" y="3777"/>
                  </a:lnTo>
                  <a:lnTo>
                    <a:pt x="138" y="3883"/>
                  </a:lnTo>
                  <a:lnTo>
                    <a:pt x="129" y="3988"/>
                  </a:lnTo>
                  <a:lnTo>
                    <a:pt x="120" y="4095"/>
                  </a:lnTo>
                  <a:lnTo>
                    <a:pt x="113" y="4201"/>
                  </a:lnTo>
                  <a:lnTo>
                    <a:pt x="113" y="4201"/>
                  </a:lnTo>
                  <a:lnTo>
                    <a:pt x="108" y="4321"/>
                  </a:lnTo>
                  <a:lnTo>
                    <a:pt x="103" y="4440"/>
                  </a:lnTo>
                  <a:lnTo>
                    <a:pt x="100" y="4560"/>
                  </a:lnTo>
                  <a:lnTo>
                    <a:pt x="99" y="4680"/>
                  </a:lnTo>
                  <a:lnTo>
                    <a:pt x="97" y="4800"/>
                  </a:lnTo>
                  <a:lnTo>
                    <a:pt x="97" y="4920"/>
                  </a:lnTo>
                  <a:lnTo>
                    <a:pt x="99" y="5161"/>
                  </a:lnTo>
                  <a:lnTo>
                    <a:pt x="99" y="5161"/>
                  </a:lnTo>
                  <a:lnTo>
                    <a:pt x="101" y="5400"/>
                  </a:lnTo>
                  <a:lnTo>
                    <a:pt x="103" y="5639"/>
                  </a:lnTo>
                  <a:lnTo>
                    <a:pt x="101" y="5879"/>
                  </a:lnTo>
                  <a:lnTo>
                    <a:pt x="99" y="5998"/>
                  </a:lnTo>
                  <a:lnTo>
                    <a:pt x="96" y="6118"/>
                  </a:lnTo>
                  <a:lnTo>
                    <a:pt x="96" y="6118"/>
                  </a:lnTo>
                  <a:lnTo>
                    <a:pt x="93" y="6238"/>
                  </a:lnTo>
                  <a:lnTo>
                    <a:pt x="89" y="6357"/>
                  </a:lnTo>
                  <a:lnTo>
                    <a:pt x="84" y="6476"/>
                  </a:lnTo>
                  <a:lnTo>
                    <a:pt x="78" y="6596"/>
                  </a:lnTo>
                  <a:lnTo>
                    <a:pt x="78" y="6596"/>
                  </a:lnTo>
                  <a:lnTo>
                    <a:pt x="74" y="6654"/>
                  </a:lnTo>
                  <a:lnTo>
                    <a:pt x="70" y="6713"/>
                  </a:lnTo>
                  <a:lnTo>
                    <a:pt x="63" y="6771"/>
                  </a:lnTo>
                  <a:lnTo>
                    <a:pt x="58" y="6831"/>
                  </a:lnTo>
                  <a:lnTo>
                    <a:pt x="50" y="6889"/>
                  </a:lnTo>
                  <a:lnTo>
                    <a:pt x="42" y="6947"/>
                  </a:lnTo>
                  <a:lnTo>
                    <a:pt x="24" y="7063"/>
                  </a:lnTo>
                  <a:lnTo>
                    <a:pt x="24" y="7063"/>
                  </a:lnTo>
                  <a:lnTo>
                    <a:pt x="0" y="7203"/>
                  </a:lnTo>
                  <a:lnTo>
                    <a:pt x="11641" y="7203"/>
                  </a:lnTo>
                  <a:close/>
                </a:path>
              </a:pathLst>
            </a:custGeom>
            <a:solidFill>
              <a:srgbClr val="CE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7D20EAD-A015-38B9-3F79-06494BFB9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" y="1941"/>
              <a:ext cx="1113" cy="2379"/>
            </a:xfrm>
            <a:custGeom>
              <a:avLst/>
              <a:gdLst>
                <a:gd name="T0" fmla="*/ 168 w 3338"/>
                <a:gd name="T1" fmla="*/ 6199 h 7138"/>
                <a:gd name="T2" fmla="*/ 226 w 3338"/>
                <a:gd name="T3" fmla="*/ 6477 h 7138"/>
                <a:gd name="T4" fmla="*/ 337 w 3338"/>
                <a:gd name="T5" fmla="*/ 6863 h 7138"/>
                <a:gd name="T6" fmla="*/ 1577 w 3338"/>
                <a:gd name="T7" fmla="*/ 7138 h 7138"/>
                <a:gd name="T8" fmla="*/ 2167 w 3338"/>
                <a:gd name="T9" fmla="*/ 4557 h 7138"/>
                <a:gd name="T10" fmla="*/ 2408 w 3338"/>
                <a:gd name="T11" fmla="*/ 3500 h 7138"/>
                <a:gd name="T12" fmla="*/ 2459 w 3338"/>
                <a:gd name="T13" fmla="*/ 3270 h 7138"/>
                <a:gd name="T14" fmla="*/ 2511 w 3338"/>
                <a:gd name="T15" fmla="*/ 3068 h 7138"/>
                <a:gd name="T16" fmla="*/ 2583 w 3338"/>
                <a:gd name="T17" fmla="*/ 2877 h 7138"/>
                <a:gd name="T18" fmla="*/ 2725 w 3338"/>
                <a:gd name="T19" fmla="*/ 2546 h 7138"/>
                <a:gd name="T20" fmla="*/ 2861 w 3338"/>
                <a:gd name="T21" fmla="*/ 2174 h 7138"/>
                <a:gd name="T22" fmla="*/ 3077 w 3338"/>
                <a:gd name="T23" fmla="*/ 1525 h 7138"/>
                <a:gd name="T24" fmla="*/ 3193 w 3338"/>
                <a:gd name="T25" fmla="*/ 1129 h 7138"/>
                <a:gd name="T26" fmla="*/ 3278 w 3338"/>
                <a:gd name="T27" fmla="*/ 830 h 7138"/>
                <a:gd name="T28" fmla="*/ 3325 w 3338"/>
                <a:gd name="T29" fmla="*/ 594 h 7138"/>
                <a:gd name="T30" fmla="*/ 3338 w 3338"/>
                <a:gd name="T31" fmla="*/ 436 h 7138"/>
                <a:gd name="T32" fmla="*/ 3329 w 3338"/>
                <a:gd name="T33" fmla="*/ 281 h 7138"/>
                <a:gd name="T34" fmla="*/ 3291 w 3338"/>
                <a:gd name="T35" fmla="*/ 135 h 7138"/>
                <a:gd name="T36" fmla="*/ 3216 w 3338"/>
                <a:gd name="T37" fmla="*/ 0 h 7138"/>
                <a:gd name="T38" fmla="*/ 3118 w 3338"/>
                <a:gd name="T39" fmla="*/ 292 h 7138"/>
                <a:gd name="T40" fmla="*/ 3050 w 3338"/>
                <a:gd name="T41" fmla="*/ 442 h 7138"/>
                <a:gd name="T42" fmla="*/ 2969 w 3338"/>
                <a:gd name="T43" fmla="*/ 582 h 7138"/>
                <a:gd name="T44" fmla="*/ 2781 w 3338"/>
                <a:gd name="T45" fmla="*/ 842 h 7138"/>
                <a:gd name="T46" fmla="*/ 2511 w 3338"/>
                <a:gd name="T47" fmla="*/ 1146 h 7138"/>
                <a:gd name="T48" fmla="*/ 2286 w 3338"/>
                <a:gd name="T49" fmla="*/ 1389 h 7138"/>
                <a:gd name="T50" fmla="*/ 2056 w 3338"/>
                <a:gd name="T51" fmla="*/ 1612 h 7138"/>
                <a:gd name="T52" fmla="*/ 1908 w 3338"/>
                <a:gd name="T53" fmla="*/ 1739 h 7138"/>
                <a:gd name="T54" fmla="*/ 1738 w 3338"/>
                <a:gd name="T55" fmla="*/ 1851 h 7138"/>
                <a:gd name="T56" fmla="*/ 1526 w 3338"/>
                <a:gd name="T57" fmla="*/ 1984 h 7138"/>
                <a:gd name="T58" fmla="*/ 1407 w 3338"/>
                <a:gd name="T59" fmla="*/ 2080 h 7138"/>
                <a:gd name="T60" fmla="*/ 1258 w 3338"/>
                <a:gd name="T61" fmla="*/ 2026 h 7138"/>
                <a:gd name="T62" fmla="*/ 1112 w 3338"/>
                <a:gd name="T63" fmla="*/ 1877 h 7138"/>
                <a:gd name="T64" fmla="*/ 930 w 3338"/>
                <a:gd name="T65" fmla="*/ 1663 h 7138"/>
                <a:gd name="T66" fmla="*/ 721 w 3338"/>
                <a:gd name="T67" fmla="*/ 1379 h 7138"/>
                <a:gd name="T68" fmla="*/ 543 w 3338"/>
                <a:gd name="T69" fmla="*/ 1123 h 7138"/>
                <a:gd name="T70" fmla="*/ 473 w 3338"/>
                <a:gd name="T71" fmla="*/ 1005 h 7138"/>
                <a:gd name="T72" fmla="*/ 420 w 3338"/>
                <a:gd name="T73" fmla="*/ 884 h 7138"/>
                <a:gd name="T74" fmla="*/ 354 w 3338"/>
                <a:gd name="T75" fmla="*/ 667 h 7138"/>
                <a:gd name="T76" fmla="*/ 349 w 3338"/>
                <a:gd name="T77" fmla="*/ 867 h 7138"/>
                <a:gd name="T78" fmla="*/ 352 w 3338"/>
                <a:gd name="T79" fmla="*/ 1039 h 7138"/>
                <a:gd name="T80" fmla="*/ 330 w 3338"/>
                <a:gd name="T81" fmla="*/ 1295 h 7138"/>
                <a:gd name="T82" fmla="*/ 265 w 3338"/>
                <a:gd name="T83" fmla="*/ 1715 h 7138"/>
                <a:gd name="T84" fmla="*/ 221 w 3338"/>
                <a:gd name="T85" fmla="*/ 2051 h 7138"/>
                <a:gd name="T86" fmla="*/ 208 w 3338"/>
                <a:gd name="T87" fmla="*/ 2259 h 7138"/>
                <a:gd name="T88" fmla="*/ 163 w 3338"/>
                <a:gd name="T89" fmla="*/ 2627 h 7138"/>
                <a:gd name="T90" fmla="*/ 134 w 3338"/>
                <a:gd name="T91" fmla="*/ 2933 h 7138"/>
                <a:gd name="T92" fmla="*/ 105 w 3338"/>
                <a:gd name="T93" fmla="*/ 3193 h 7138"/>
                <a:gd name="T94" fmla="*/ 88 w 3338"/>
                <a:gd name="T95" fmla="*/ 3365 h 7138"/>
                <a:gd name="T96" fmla="*/ 30 w 3338"/>
                <a:gd name="T97" fmla="*/ 3764 h 7138"/>
                <a:gd name="T98" fmla="*/ 5 w 3338"/>
                <a:gd name="T99" fmla="*/ 3992 h 7138"/>
                <a:gd name="T100" fmla="*/ 0 w 3338"/>
                <a:gd name="T101" fmla="*/ 4227 h 7138"/>
                <a:gd name="T102" fmla="*/ 15 w 3338"/>
                <a:gd name="T103" fmla="*/ 4705 h 7138"/>
                <a:gd name="T104" fmla="*/ 40 w 3338"/>
                <a:gd name="T105" fmla="*/ 5063 h 7138"/>
                <a:gd name="T106" fmla="*/ 105 w 3338"/>
                <a:gd name="T107" fmla="*/ 5748 h 7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38" h="7138">
                  <a:moveTo>
                    <a:pt x="134" y="5975"/>
                  </a:moveTo>
                  <a:lnTo>
                    <a:pt x="134" y="5975"/>
                  </a:lnTo>
                  <a:lnTo>
                    <a:pt x="150" y="6087"/>
                  </a:lnTo>
                  <a:lnTo>
                    <a:pt x="168" y="6199"/>
                  </a:lnTo>
                  <a:lnTo>
                    <a:pt x="189" y="6310"/>
                  </a:lnTo>
                  <a:lnTo>
                    <a:pt x="213" y="6421"/>
                  </a:lnTo>
                  <a:lnTo>
                    <a:pt x="213" y="6421"/>
                  </a:lnTo>
                  <a:lnTo>
                    <a:pt x="226" y="6477"/>
                  </a:lnTo>
                  <a:lnTo>
                    <a:pt x="241" y="6532"/>
                  </a:lnTo>
                  <a:lnTo>
                    <a:pt x="271" y="6643"/>
                  </a:lnTo>
                  <a:lnTo>
                    <a:pt x="337" y="6863"/>
                  </a:lnTo>
                  <a:lnTo>
                    <a:pt x="337" y="6863"/>
                  </a:lnTo>
                  <a:lnTo>
                    <a:pt x="377" y="7001"/>
                  </a:lnTo>
                  <a:lnTo>
                    <a:pt x="413" y="7138"/>
                  </a:lnTo>
                  <a:lnTo>
                    <a:pt x="1577" y="7138"/>
                  </a:lnTo>
                  <a:lnTo>
                    <a:pt x="1577" y="7138"/>
                  </a:lnTo>
                  <a:lnTo>
                    <a:pt x="1674" y="6706"/>
                  </a:lnTo>
                  <a:lnTo>
                    <a:pt x="1771" y="6277"/>
                  </a:lnTo>
                  <a:lnTo>
                    <a:pt x="1966" y="5422"/>
                  </a:lnTo>
                  <a:lnTo>
                    <a:pt x="2167" y="4557"/>
                  </a:lnTo>
                  <a:lnTo>
                    <a:pt x="2370" y="3674"/>
                  </a:lnTo>
                  <a:lnTo>
                    <a:pt x="2370" y="3674"/>
                  </a:lnTo>
                  <a:lnTo>
                    <a:pt x="2389" y="3585"/>
                  </a:lnTo>
                  <a:lnTo>
                    <a:pt x="2408" y="3500"/>
                  </a:lnTo>
                  <a:lnTo>
                    <a:pt x="2426" y="3414"/>
                  </a:lnTo>
                  <a:lnTo>
                    <a:pt x="2446" y="3325"/>
                  </a:lnTo>
                  <a:lnTo>
                    <a:pt x="2459" y="3270"/>
                  </a:lnTo>
                  <a:lnTo>
                    <a:pt x="2459" y="3270"/>
                  </a:lnTo>
                  <a:lnTo>
                    <a:pt x="2470" y="3218"/>
                  </a:lnTo>
                  <a:lnTo>
                    <a:pt x="2482" y="3167"/>
                  </a:lnTo>
                  <a:lnTo>
                    <a:pt x="2495" y="3118"/>
                  </a:lnTo>
                  <a:lnTo>
                    <a:pt x="2511" y="3068"/>
                  </a:lnTo>
                  <a:lnTo>
                    <a:pt x="2528" y="3019"/>
                  </a:lnTo>
                  <a:lnTo>
                    <a:pt x="2545" y="2972"/>
                  </a:lnTo>
                  <a:lnTo>
                    <a:pt x="2563" y="2924"/>
                  </a:lnTo>
                  <a:lnTo>
                    <a:pt x="2583" y="2877"/>
                  </a:lnTo>
                  <a:lnTo>
                    <a:pt x="2624" y="2781"/>
                  </a:lnTo>
                  <a:lnTo>
                    <a:pt x="2665" y="2688"/>
                  </a:lnTo>
                  <a:lnTo>
                    <a:pt x="2706" y="2594"/>
                  </a:lnTo>
                  <a:lnTo>
                    <a:pt x="2725" y="2546"/>
                  </a:lnTo>
                  <a:lnTo>
                    <a:pt x="2744" y="2498"/>
                  </a:lnTo>
                  <a:lnTo>
                    <a:pt x="2744" y="2498"/>
                  </a:lnTo>
                  <a:lnTo>
                    <a:pt x="2803" y="2337"/>
                  </a:lnTo>
                  <a:lnTo>
                    <a:pt x="2861" y="2174"/>
                  </a:lnTo>
                  <a:lnTo>
                    <a:pt x="2918" y="2012"/>
                  </a:lnTo>
                  <a:lnTo>
                    <a:pt x="2972" y="1849"/>
                  </a:lnTo>
                  <a:lnTo>
                    <a:pt x="3026" y="1687"/>
                  </a:lnTo>
                  <a:lnTo>
                    <a:pt x="3077" y="1525"/>
                  </a:lnTo>
                  <a:lnTo>
                    <a:pt x="3127" y="1361"/>
                  </a:lnTo>
                  <a:lnTo>
                    <a:pt x="3175" y="1197"/>
                  </a:lnTo>
                  <a:lnTo>
                    <a:pt x="3175" y="1197"/>
                  </a:lnTo>
                  <a:lnTo>
                    <a:pt x="3193" y="1129"/>
                  </a:lnTo>
                  <a:lnTo>
                    <a:pt x="3214" y="1057"/>
                  </a:lnTo>
                  <a:lnTo>
                    <a:pt x="3236" y="983"/>
                  </a:lnTo>
                  <a:lnTo>
                    <a:pt x="3258" y="908"/>
                  </a:lnTo>
                  <a:lnTo>
                    <a:pt x="3278" y="830"/>
                  </a:lnTo>
                  <a:lnTo>
                    <a:pt x="3296" y="752"/>
                  </a:lnTo>
                  <a:lnTo>
                    <a:pt x="3313" y="673"/>
                  </a:lnTo>
                  <a:lnTo>
                    <a:pt x="3320" y="634"/>
                  </a:lnTo>
                  <a:lnTo>
                    <a:pt x="3325" y="594"/>
                  </a:lnTo>
                  <a:lnTo>
                    <a:pt x="3330" y="553"/>
                  </a:lnTo>
                  <a:lnTo>
                    <a:pt x="3334" y="513"/>
                  </a:lnTo>
                  <a:lnTo>
                    <a:pt x="3337" y="474"/>
                  </a:lnTo>
                  <a:lnTo>
                    <a:pt x="3338" y="436"/>
                  </a:lnTo>
                  <a:lnTo>
                    <a:pt x="3338" y="396"/>
                  </a:lnTo>
                  <a:lnTo>
                    <a:pt x="3337" y="358"/>
                  </a:lnTo>
                  <a:lnTo>
                    <a:pt x="3334" y="319"/>
                  </a:lnTo>
                  <a:lnTo>
                    <a:pt x="3329" y="281"/>
                  </a:lnTo>
                  <a:lnTo>
                    <a:pt x="3323" y="244"/>
                  </a:lnTo>
                  <a:lnTo>
                    <a:pt x="3313" y="207"/>
                  </a:lnTo>
                  <a:lnTo>
                    <a:pt x="3303" y="170"/>
                  </a:lnTo>
                  <a:lnTo>
                    <a:pt x="3291" y="135"/>
                  </a:lnTo>
                  <a:lnTo>
                    <a:pt x="3275" y="100"/>
                  </a:lnTo>
                  <a:lnTo>
                    <a:pt x="3258" y="66"/>
                  </a:lnTo>
                  <a:lnTo>
                    <a:pt x="3238" y="33"/>
                  </a:lnTo>
                  <a:lnTo>
                    <a:pt x="3216" y="0"/>
                  </a:lnTo>
                  <a:lnTo>
                    <a:pt x="3147" y="212"/>
                  </a:lnTo>
                  <a:lnTo>
                    <a:pt x="3147" y="212"/>
                  </a:lnTo>
                  <a:lnTo>
                    <a:pt x="3133" y="253"/>
                  </a:lnTo>
                  <a:lnTo>
                    <a:pt x="3118" y="292"/>
                  </a:lnTo>
                  <a:lnTo>
                    <a:pt x="3102" y="330"/>
                  </a:lnTo>
                  <a:lnTo>
                    <a:pt x="3085" y="368"/>
                  </a:lnTo>
                  <a:lnTo>
                    <a:pt x="3068" y="405"/>
                  </a:lnTo>
                  <a:lnTo>
                    <a:pt x="3050" y="442"/>
                  </a:lnTo>
                  <a:lnTo>
                    <a:pt x="3031" y="478"/>
                  </a:lnTo>
                  <a:lnTo>
                    <a:pt x="3011" y="512"/>
                  </a:lnTo>
                  <a:lnTo>
                    <a:pt x="2990" y="548"/>
                  </a:lnTo>
                  <a:lnTo>
                    <a:pt x="2969" y="582"/>
                  </a:lnTo>
                  <a:lnTo>
                    <a:pt x="2926" y="649"/>
                  </a:lnTo>
                  <a:lnTo>
                    <a:pt x="2880" y="715"/>
                  </a:lnTo>
                  <a:lnTo>
                    <a:pt x="2831" y="779"/>
                  </a:lnTo>
                  <a:lnTo>
                    <a:pt x="2781" y="842"/>
                  </a:lnTo>
                  <a:lnTo>
                    <a:pt x="2729" y="904"/>
                  </a:lnTo>
                  <a:lnTo>
                    <a:pt x="2675" y="965"/>
                  </a:lnTo>
                  <a:lnTo>
                    <a:pt x="2621" y="1026"/>
                  </a:lnTo>
                  <a:lnTo>
                    <a:pt x="2511" y="1146"/>
                  </a:lnTo>
                  <a:lnTo>
                    <a:pt x="2397" y="1267"/>
                  </a:lnTo>
                  <a:lnTo>
                    <a:pt x="2397" y="1267"/>
                  </a:lnTo>
                  <a:lnTo>
                    <a:pt x="2342" y="1329"/>
                  </a:lnTo>
                  <a:lnTo>
                    <a:pt x="2286" y="1389"/>
                  </a:lnTo>
                  <a:lnTo>
                    <a:pt x="2230" y="1447"/>
                  </a:lnTo>
                  <a:lnTo>
                    <a:pt x="2172" y="1504"/>
                  </a:lnTo>
                  <a:lnTo>
                    <a:pt x="2114" y="1558"/>
                  </a:lnTo>
                  <a:lnTo>
                    <a:pt x="2056" y="1612"/>
                  </a:lnTo>
                  <a:lnTo>
                    <a:pt x="1998" y="1665"/>
                  </a:lnTo>
                  <a:lnTo>
                    <a:pt x="1939" y="1716"/>
                  </a:lnTo>
                  <a:lnTo>
                    <a:pt x="1939" y="1716"/>
                  </a:lnTo>
                  <a:lnTo>
                    <a:pt x="1908" y="1739"/>
                  </a:lnTo>
                  <a:lnTo>
                    <a:pt x="1877" y="1762"/>
                  </a:lnTo>
                  <a:lnTo>
                    <a:pt x="1844" y="1785"/>
                  </a:lnTo>
                  <a:lnTo>
                    <a:pt x="1809" y="1806"/>
                  </a:lnTo>
                  <a:lnTo>
                    <a:pt x="1738" y="1851"/>
                  </a:lnTo>
                  <a:lnTo>
                    <a:pt x="1666" y="1894"/>
                  </a:lnTo>
                  <a:lnTo>
                    <a:pt x="1594" y="1939"/>
                  </a:lnTo>
                  <a:lnTo>
                    <a:pt x="1559" y="1962"/>
                  </a:lnTo>
                  <a:lnTo>
                    <a:pt x="1526" y="1984"/>
                  </a:lnTo>
                  <a:lnTo>
                    <a:pt x="1493" y="2008"/>
                  </a:lnTo>
                  <a:lnTo>
                    <a:pt x="1463" y="2032"/>
                  </a:lnTo>
                  <a:lnTo>
                    <a:pt x="1434" y="2055"/>
                  </a:lnTo>
                  <a:lnTo>
                    <a:pt x="1407" y="2080"/>
                  </a:lnTo>
                  <a:lnTo>
                    <a:pt x="1356" y="2112"/>
                  </a:lnTo>
                  <a:lnTo>
                    <a:pt x="1356" y="2112"/>
                  </a:lnTo>
                  <a:lnTo>
                    <a:pt x="1307" y="2070"/>
                  </a:lnTo>
                  <a:lnTo>
                    <a:pt x="1258" y="2026"/>
                  </a:lnTo>
                  <a:lnTo>
                    <a:pt x="1258" y="2026"/>
                  </a:lnTo>
                  <a:lnTo>
                    <a:pt x="1208" y="1979"/>
                  </a:lnTo>
                  <a:lnTo>
                    <a:pt x="1160" y="1929"/>
                  </a:lnTo>
                  <a:lnTo>
                    <a:pt x="1112" y="1877"/>
                  </a:lnTo>
                  <a:lnTo>
                    <a:pt x="1066" y="1826"/>
                  </a:lnTo>
                  <a:lnTo>
                    <a:pt x="1020" y="1772"/>
                  </a:lnTo>
                  <a:lnTo>
                    <a:pt x="975" y="1717"/>
                  </a:lnTo>
                  <a:lnTo>
                    <a:pt x="930" y="1663"/>
                  </a:lnTo>
                  <a:lnTo>
                    <a:pt x="888" y="1607"/>
                  </a:lnTo>
                  <a:lnTo>
                    <a:pt x="844" y="1551"/>
                  </a:lnTo>
                  <a:lnTo>
                    <a:pt x="802" y="1494"/>
                  </a:lnTo>
                  <a:lnTo>
                    <a:pt x="721" y="1379"/>
                  </a:lnTo>
                  <a:lnTo>
                    <a:pt x="641" y="1265"/>
                  </a:lnTo>
                  <a:lnTo>
                    <a:pt x="564" y="1152"/>
                  </a:lnTo>
                  <a:lnTo>
                    <a:pt x="564" y="1152"/>
                  </a:lnTo>
                  <a:lnTo>
                    <a:pt x="543" y="1123"/>
                  </a:lnTo>
                  <a:lnTo>
                    <a:pt x="524" y="1093"/>
                  </a:lnTo>
                  <a:lnTo>
                    <a:pt x="506" y="1064"/>
                  </a:lnTo>
                  <a:lnTo>
                    <a:pt x="489" y="1035"/>
                  </a:lnTo>
                  <a:lnTo>
                    <a:pt x="473" y="1005"/>
                  </a:lnTo>
                  <a:lnTo>
                    <a:pt x="458" y="974"/>
                  </a:lnTo>
                  <a:lnTo>
                    <a:pt x="445" y="945"/>
                  </a:lnTo>
                  <a:lnTo>
                    <a:pt x="432" y="915"/>
                  </a:lnTo>
                  <a:lnTo>
                    <a:pt x="420" y="884"/>
                  </a:lnTo>
                  <a:lnTo>
                    <a:pt x="408" y="854"/>
                  </a:lnTo>
                  <a:lnTo>
                    <a:pt x="388" y="792"/>
                  </a:lnTo>
                  <a:lnTo>
                    <a:pt x="370" y="730"/>
                  </a:lnTo>
                  <a:lnTo>
                    <a:pt x="354" y="667"/>
                  </a:lnTo>
                  <a:lnTo>
                    <a:pt x="341" y="780"/>
                  </a:lnTo>
                  <a:lnTo>
                    <a:pt x="341" y="780"/>
                  </a:lnTo>
                  <a:lnTo>
                    <a:pt x="345" y="824"/>
                  </a:lnTo>
                  <a:lnTo>
                    <a:pt x="349" y="867"/>
                  </a:lnTo>
                  <a:lnTo>
                    <a:pt x="352" y="909"/>
                  </a:lnTo>
                  <a:lnTo>
                    <a:pt x="352" y="953"/>
                  </a:lnTo>
                  <a:lnTo>
                    <a:pt x="353" y="997"/>
                  </a:lnTo>
                  <a:lnTo>
                    <a:pt x="352" y="1039"/>
                  </a:lnTo>
                  <a:lnTo>
                    <a:pt x="350" y="1082"/>
                  </a:lnTo>
                  <a:lnTo>
                    <a:pt x="348" y="1125"/>
                  </a:lnTo>
                  <a:lnTo>
                    <a:pt x="341" y="1209"/>
                  </a:lnTo>
                  <a:lnTo>
                    <a:pt x="330" y="1295"/>
                  </a:lnTo>
                  <a:lnTo>
                    <a:pt x="320" y="1378"/>
                  </a:lnTo>
                  <a:lnTo>
                    <a:pt x="307" y="1463"/>
                  </a:lnTo>
                  <a:lnTo>
                    <a:pt x="279" y="1632"/>
                  </a:lnTo>
                  <a:lnTo>
                    <a:pt x="265" y="1715"/>
                  </a:lnTo>
                  <a:lnTo>
                    <a:pt x="251" y="1799"/>
                  </a:lnTo>
                  <a:lnTo>
                    <a:pt x="239" y="1882"/>
                  </a:lnTo>
                  <a:lnTo>
                    <a:pt x="229" y="1967"/>
                  </a:lnTo>
                  <a:lnTo>
                    <a:pt x="221" y="2051"/>
                  </a:lnTo>
                  <a:lnTo>
                    <a:pt x="216" y="2136"/>
                  </a:lnTo>
                  <a:lnTo>
                    <a:pt x="216" y="2136"/>
                  </a:lnTo>
                  <a:lnTo>
                    <a:pt x="212" y="2198"/>
                  </a:lnTo>
                  <a:lnTo>
                    <a:pt x="208" y="2259"/>
                  </a:lnTo>
                  <a:lnTo>
                    <a:pt x="201" y="2319"/>
                  </a:lnTo>
                  <a:lnTo>
                    <a:pt x="195" y="2381"/>
                  </a:lnTo>
                  <a:lnTo>
                    <a:pt x="180" y="2504"/>
                  </a:lnTo>
                  <a:lnTo>
                    <a:pt x="163" y="2627"/>
                  </a:lnTo>
                  <a:lnTo>
                    <a:pt x="149" y="2750"/>
                  </a:lnTo>
                  <a:lnTo>
                    <a:pt x="143" y="2811"/>
                  </a:lnTo>
                  <a:lnTo>
                    <a:pt x="138" y="2871"/>
                  </a:lnTo>
                  <a:lnTo>
                    <a:pt x="134" y="2933"/>
                  </a:lnTo>
                  <a:lnTo>
                    <a:pt x="131" y="2994"/>
                  </a:lnTo>
                  <a:lnTo>
                    <a:pt x="131" y="3056"/>
                  </a:lnTo>
                  <a:lnTo>
                    <a:pt x="133" y="3117"/>
                  </a:lnTo>
                  <a:lnTo>
                    <a:pt x="105" y="3193"/>
                  </a:lnTo>
                  <a:lnTo>
                    <a:pt x="105" y="3193"/>
                  </a:lnTo>
                  <a:lnTo>
                    <a:pt x="100" y="3251"/>
                  </a:lnTo>
                  <a:lnTo>
                    <a:pt x="94" y="3308"/>
                  </a:lnTo>
                  <a:lnTo>
                    <a:pt x="88" y="3365"/>
                  </a:lnTo>
                  <a:lnTo>
                    <a:pt x="80" y="3422"/>
                  </a:lnTo>
                  <a:lnTo>
                    <a:pt x="63" y="3537"/>
                  </a:lnTo>
                  <a:lnTo>
                    <a:pt x="46" y="3650"/>
                  </a:lnTo>
                  <a:lnTo>
                    <a:pt x="30" y="3764"/>
                  </a:lnTo>
                  <a:lnTo>
                    <a:pt x="22" y="3820"/>
                  </a:lnTo>
                  <a:lnTo>
                    <a:pt x="15" y="3877"/>
                  </a:lnTo>
                  <a:lnTo>
                    <a:pt x="9" y="3935"/>
                  </a:lnTo>
                  <a:lnTo>
                    <a:pt x="5" y="3992"/>
                  </a:lnTo>
                  <a:lnTo>
                    <a:pt x="2" y="4049"/>
                  </a:lnTo>
                  <a:lnTo>
                    <a:pt x="1" y="4107"/>
                  </a:lnTo>
                  <a:lnTo>
                    <a:pt x="1" y="4107"/>
                  </a:lnTo>
                  <a:lnTo>
                    <a:pt x="0" y="4227"/>
                  </a:lnTo>
                  <a:lnTo>
                    <a:pt x="2" y="4346"/>
                  </a:lnTo>
                  <a:lnTo>
                    <a:pt x="5" y="4466"/>
                  </a:lnTo>
                  <a:lnTo>
                    <a:pt x="10" y="4586"/>
                  </a:lnTo>
                  <a:lnTo>
                    <a:pt x="15" y="4705"/>
                  </a:lnTo>
                  <a:lnTo>
                    <a:pt x="23" y="4825"/>
                  </a:lnTo>
                  <a:lnTo>
                    <a:pt x="31" y="4944"/>
                  </a:lnTo>
                  <a:lnTo>
                    <a:pt x="40" y="5063"/>
                  </a:lnTo>
                  <a:lnTo>
                    <a:pt x="40" y="5063"/>
                  </a:lnTo>
                  <a:lnTo>
                    <a:pt x="60" y="5291"/>
                  </a:lnTo>
                  <a:lnTo>
                    <a:pt x="81" y="5519"/>
                  </a:lnTo>
                  <a:lnTo>
                    <a:pt x="92" y="5634"/>
                  </a:lnTo>
                  <a:lnTo>
                    <a:pt x="105" y="5748"/>
                  </a:lnTo>
                  <a:lnTo>
                    <a:pt x="118" y="5861"/>
                  </a:lnTo>
                  <a:lnTo>
                    <a:pt x="134" y="5975"/>
                  </a:lnTo>
                  <a:lnTo>
                    <a:pt x="134" y="59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35F94BA-01B4-2ECD-B06A-378953C43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" y="2621"/>
              <a:ext cx="522" cy="1699"/>
            </a:xfrm>
            <a:custGeom>
              <a:avLst/>
              <a:gdLst>
                <a:gd name="T0" fmla="*/ 508 w 1566"/>
                <a:gd name="T1" fmla="*/ 1355 h 5098"/>
                <a:gd name="T2" fmla="*/ 456 w 1566"/>
                <a:gd name="T3" fmla="*/ 1597 h 5098"/>
                <a:gd name="T4" fmla="*/ 340 w 1566"/>
                <a:gd name="T5" fmla="*/ 2173 h 5098"/>
                <a:gd name="T6" fmla="*/ 241 w 1566"/>
                <a:gd name="T7" fmla="*/ 2687 h 5098"/>
                <a:gd name="T8" fmla="*/ 183 w 1566"/>
                <a:gd name="T9" fmla="*/ 3017 h 5098"/>
                <a:gd name="T10" fmla="*/ 140 w 1566"/>
                <a:gd name="T11" fmla="*/ 3303 h 5098"/>
                <a:gd name="T12" fmla="*/ 125 w 1566"/>
                <a:gd name="T13" fmla="*/ 3420 h 5098"/>
                <a:gd name="T14" fmla="*/ 116 w 1566"/>
                <a:gd name="T15" fmla="*/ 3511 h 5098"/>
                <a:gd name="T16" fmla="*/ 87 w 1566"/>
                <a:gd name="T17" fmla="*/ 3831 h 5098"/>
                <a:gd name="T18" fmla="*/ 52 w 1566"/>
                <a:gd name="T19" fmla="*/ 4309 h 5098"/>
                <a:gd name="T20" fmla="*/ 21 w 1566"/>
                <a:gd name="T21" fmla="*/ 4761 h 5098"/>
                <a:gd name="T22" fmla="*/ 1101 w 1566"/>
                <a:gd name="T23" fmla="*/ 5098 h 5098"/>
                <a:gd name="T24" fmla="*/ 1192 w 1566"/>
                <a:gd name="T25" fmla="*/ 4693 h 5098"/>
                <a:gd name="T26" fmla="*/ 1271 w 1566"/>
                <a:gd name="T27" fmla="*/ 4145 h 5098"/>
                <a:gd name="T28" fmla="*/ 1272 w 1566"/>
                <a:gd name="T29" fmla="*/ 4015 h 5098"/>
                <a:gd name="T30" fmla="*/ 1275 w 1566"/>
                <a:gd name="T31" fmla="*/ 3259 h 5098"/>
                <a:gd name="T32" fmla="*/ 1271 w 1566"/>
                <a:gd name="T33" fmla="*/ 2823 h 5098"/>
                <a:gd name="T34" fmla="*/ 1268 w 1566"/>
                <a:gd name="T35" fmla="*/ 2718 h 5098"/>
                <a:gd name="T36" fmla="*/ 1258 w 1566"/>
                <a:gd name="T37" fmla="*/ 2491 h 5098"/>
                <a:gd name="T38" fmla="*/ 1239 w 1566"/>
                <a:gd name="T39" fmla="*/ 2252 h 5098"/>
                <a:gd name="T40" fmla="*/ 1206 w 1566"/>
                <a:gd name="T41" fmla="*/ 1907 h 5098"/>
                <a:gd name="T42" fmla="*/ 1165 w 1566"/>
                <a:gd name="T43" fmla="*/ 1544 h 5098"/>
                <a:gd name="T44" fmla="*/ 1188 w 1566"/>
                <a:gd name="T45" fmla="*/ 1285 h 5098"/>
                <a:gd name="T46" fmla="*/ 1235 w 1566"/>
                <a:gd name="T47" fmla="*/ 1230 h 5098"/>
                <a:gd name="T48" fmla="*/ 1291 w 1566"/>
                <a:gd name="T49" fmla="*/ 1160 h 5098"/>
                <a:gd name="T50" fmla="*/ 1351 w 1566"/>
                <a:gd name="T51" fmla="*/ 1079 h 5098"/>
                <a:gd name="T52" fmla="*/ 1409 w 1566"/>
                <a:gd name="T53" fmla="*/ 992 h 5098"/>
                <a:gd name="T54" fmla="*/ 1462 w 1566"/>
                <a:gd name="T55" fmla="*/ 903 h 5098"/>
                <a:gd name="T56" fmla="*/ 1505 w 1566"/>
                <a:gd name="T57" fmla="*/ 817 h 5098"/>
                <a:gd name="T58" fmla="*/ 1528 w 1566"/>
                <a:gd name="T59" fmla="*/ 755 h 5098"/>
                <a:gd name="T60" fmla="*/ 1538 w 1566"/>
                <a:gd name="T61" fmla="*/ 718 h 5098"/>
                <a:gd name="T62" fmla="*/ 1542 w 1566"/>
                <a:gd name="T63" fmla="*/ 682 h 5098"/>
                <a:gd name="T64" fmla="*/ 1566 w 1566"/>
                <a:gd name="T65" fmla="*/ 620 h 5098"/>
                <a:gd name="T66" fmla="*/ 1523 w 1566"/>
                <a:gd name="T67" fmla="*/ 563 h 5098"/>
                <a:gd name="T68" fmla="*/ 1430 w 1566"/>
                <a:gd name="T69" fmla="*/ 450 h 5098"/>
                <a:gd name="T70" fmla="*/ 1383 w 1566"/>
                <a:gd name="T71" fmla="*/ 396 h 5098"/>
                <a:gd name="T72" fmla="*/ 1334 w 1566"/>
                <a:gd name="T73" fmla="*/ 349 h 5098"/>
                <a:gd name="T74" fmla="*/ 1283 w 1566"/>
                <a:gd name="T75" fmla="*/ 310 h 5098"/>
                <a:gd name="T76" fmla="*/ 1229 w 1566"/>
                <a:gd name="T77" fmla="*/ 274 h 5098"/>
                <a:gd name="T78" fmla="*/ 1118 w 1566"/>
                <a:gd name="T79" fmla="*/ 208 h 5098"/>
                <a:gd name="T80" fmla="*/ 1036 w 1566"/>
                <a:gd name="T81" fmla="*/ 157 h 5098"/>
                <a:gd name="T82" fmla="*/ 983 w 1566"/>
                <a:gd name="T83" fmla="*/ 117 h 5098"/>
                <a:gd name="T84" fmla="*/ 877 w 1566"/>
                <a:gd name="T85" fmla="*/ 87 h 5098"/>
                <a:gd name="T86" fmla="*/ 827 w 1566"/>
                <a:gd name="T87" fmla="*/ 44 h 5098"/>
                <a:gd name="T88" fmla="*/ 723 w 1566"/>
                <a:gd name="T89" fmla="*/ 19 h 5098"/>
                <a:gd name="T90" fmla="*/ 680 w 1566"/>
                <a:gd name="T91" fmla="*/ 25 h 5098"/>
                <a:gd name="T92" fmla="*/ 596 w 1566"/>
                <a:gd name="T93" fmla="*/ 40 h 5098"/>
                <a:gd name="T94" fmla="*/ 514 w 1566"/>
                <a:gd name="T95" fmla="*/ 62 h 5098"/>
                <a:gd name="T96" fmla="*/ 435 w 1566"/>
                <a:gd name="T97" fmla="*/ 89 h 5098"/>
                <a:gd name="T98" fmla="*/ 359 w 1566"/>
                <a:gd name="T99" fmla="*/ 122 h 5098"/>
                <a:gd name="T100" fmla="*/ 285 w 1566"/>
                <a:gd name="T101" fmla="*/ 161 h 5098"/>
                <a:gd name="T102" fmla="*/ 214 w 1566"/>
                <a:gd name="T103" fmla="*/ 205 h 5098"/>
                <a:gd name="T104" fmla="*/ 146 w 1566"/>
                <a:gd name="T105" fmla="*/ 253 h 5098"/>
                <a:gd name="T106" fmla="*/ 125 w 1566"/>
                <a:gd name="T107" fmla="*/ 319 h 5098"/>
                <a:gd name="T108" fmla="*/ 149 w 1566"/>
                <a:gd name="T109" fmla="*/ 378 h 5098"/>
                <a:gd name="T110" fmla="*/ 219 w 1566"/>
                <a:gd name="T111" fmla="*/ 559 h 5098"/>
                <a:gd name="T112" fmla="*/ 353 w 1566"/>
                <a:gd name="T113" fmla="*/ 926 h 5098"/>
                <a:gd name="T114" fmla="*/ 402 w 1566"/>
                <a:gd name="T115" fmla="*/ 1046 h 5098"/>
                <a:gd name="T116" fmla="*/ 452 w 1566"/>
                <a:gd name="T117" fmla="*/ 1164 h 5098"/>
                <a:gd name="T118" fmla="*/ 508 w 1566"/>
                <a:gd name="T119" fmla="*/ 1279 h 5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66" h="5098">
                  <a:moveTo>
                    <a:pt x="508" y="1279"/>
                  </a:moveTo>
                  <a:lnTo>
                    <a:pt x="508" y="1355"/>
                  </a:lnTo>
                  <a:lnTo>
                    <a:pt x="508" y="1355"/>
                  </a:lnTo>
                  <a:lnTo>
                    <a:pt x="456" y="1597"/>
                  </a:lnTo>
                  <a:lnTo>
                    <a:pt x="404" y="1858"/>
                  </a:lnTo>
                  <a:lnTo>
                    <a:pt x="340" y="2173"/>
                  </a:lnTo>
                  <a:lnTo>
                    <a:pt x="273" y="2516"/>
                  </a:lnTo>
                  <a:lnTo>
                    <a:pt x="241" y="2687"/>
                  </a:lnTo>
                  <a:lnTo>
                    <a:pt x="211" y="2856"/>
                  </a:lnTo>
                  <a:lnTo>
                    <a:pt x="183" y="3017"/>
                  </a:lnTo>
                  <a:lnTo>
                    <a:pt x="160" y="3167"/>
                  </a:lnTo>
                  <a:lnTo>
                    <a:pt x="140" y="3303"/>
                  </a:lnTo>
                  <a:lnTo>
                    <a:pt x="132" y="3363"/>
                  </a:lnTo>
                  <a:lnTo>
                    <a:pt x="125" y="3420"/>
                  </a:lnTo>
                  <a:lnTo>
                    <a:pt x="125" y="3420"/>
                  </a:lnTo>
                  <a:lnTo>
                    <a:pt x="116" y="3511"/>
                  </a:lnTo>
                  <a:lnTo>
                    <a:pt x="106" y="3612"/>
                  </a:lnTo>
                  <a:lnTo>
                    <a:pt x="87" y="3831"/>
                  </a:lnTo>
                  <a:lnTo>
                    <a:pt x="69" y="4067"/>
                  </a:lnTo>
                  <a:lnTo>
                    <a:pt x="52" y="4309"/>
                  </a:lnTo>
                  <a:lnTo>
                    <a:pt x="36" y="4544"/>
                  </a:lnTo>
                  <a:lnTo>
                    <a:pt x="21" y="4761"/>
                  </a:lnTo>
                  <a:lnTo>
                    <a:pt x="0" y="5098"/>
                  </a:lnTo>
                  <a:lnTo>
                    <a:pt x="1101" y="5098"/>
                  </a:lnTo>
                  <a:lnTo>
                    <a:pt x="1101" y="5098"/>
                  </a:lnTo>
                  <a:lnTo>
                    <a:pt x="1192" y="4693"/>
                  </a:lnTo>
                  <a:lnTo>
                    <a:pt x="1283" y="4289"/>
                  </a:lnTo>
                  <a:lnTo>
                    <a:pt x="1271" y="4145"/>
                  </a:lnTo>
                  <a:lnTo>
                    <a:pt x="1271" y="4145"/>
                  </a:lnTo>
                  <a:lnTo>
                    <a:pt x="1272" y="4015"/>
                  </a:lnTo>
                  <a:lnTo>
                    <a:pt x="1273" y="3688"/>
                  </a:lnTo>
                  <a:lnTo>
                    <a:pt x="1275" y="3259"/>
                  </a:lnTo>
                  <a:lnTo>
                    <a:pt x="1273" y="3036"/>
                  </a:lnTo>
                  <a:lnTo>
                    <a:pt x="1271" y="2823"/>
                  </a:lnTo>
                  <a:lnTo>
                    <a:pt x="1271" y="2823"/>
                  </a:lnTo>
                  <a:lnTo>
                    <a:pt x="1268" y="2718"/>
                  </a:lnTo>
                  <a:lnTo>
                    <a:pt x="1264" y="2606"/>
                  </a:lnTo>
                  <a:lnTo>
                    <a:pt x="1258" y="2491"/>
                  </a:lnTo>
                  <a:lnTo>
                    <a:pt x="1248" y="2372"/>
                  </a:lnTo>
                  <a:lnTo>
                    <a:pt x="1239" y="2252"/>
                  </a:lnTo>
                  <a:lnTo>
                    <a:pt x="1229" y="2133"/>
                  </a:lnTo>
                  <a:lnTo>
                    <a:pt x="1206" y="1907"/>
                  </a:lnTo>
                  <a:lnTo>
                    <a:pt x="1184" y="1705"/>
                  </a:lnTo>
                  <a:lnTo>
                    <a:pt x="1165" y="1544"/>
                  </a:lnTo>
                  <a:lnTo>
                    <a:pt x="1147" y="1398"/>
                  </a:lnTo>
                  <a:lnTo>
                    <a:pt x="1188" y="1285"/>
                  </a:lnTo>
                  <a:lnTo>
                    <a:pt x="1188" y="1285"/>
                  </a:lnTo>
                  <a:lnTo>
                    <a:pt x="1235" y="1230"/>
                  </a:lnTo>
                  <a:lnTo>
                    <a:pt x="1263" y="1197"/>
                  </a:lnTo>
                  <a:lnTo>
                    <a:pt x="1291" y="1160"/>
                  </a:lnTo>
                  <a:lnTo>
                    <a:pt x="1321" y="1120"/>
                  </a:lnTo>
                  <a:lnTo>
                    <a:pt x="1351" y="1079"/>
                  </a:lnTo>
                  <a:lnTo>
                    <a:pt x="1380" y="1036"/>
                  </a:lnTo>
                  <a:lnTo>
                    <a:pt x="1409" y="992"/>
                  </a:lnTo>
                  <a:lnTo>
                    <a:pt x="1437" y="947"/>
                  </a:lnTo>
                  <a:lnTo>
                    <a:pt x="1462" y="903"/>
                  </a:lnTo>
                  <a:lnTo>
                    <a:pt x="1486" y="859"/>
                  </a:lnTo>
                  <a:lnTo>
                    <a:pt x="1505" y="817"/>
                  </a:lnTo>
                  <a:lnTo>
                    <a:pt x="1521" y="774"/>
                  </a:lnTo>
                  <a:lnTo>
                    <a:pt x="1528" y="755"/>
                  </a:lnTo>
                  <a:lnTo>
                    <a:pt x="1533" y="736"/>
                  </a:lnTo>
                  <a:lnTo>
                    <a:pt x="1538" y="718"/>
                  </a:lnTo>
                  <a:lnTo>
                    <a:pt x="1541" y="699"/>
                  </a:lnTo>
                  <a:lnTo>
                    <a:pt x="1542" y="682"/>
                  </a:lnTo>
                  <a:lnTo>
                    <a:pt x="1542" y="666"/>
                  </a:lnTo>
                  <a:lnTo>
                    <a:pt x="1566" y="620"/>
                  </a:lnTo>
                  <a:lnTo>
                    <a:pt x="1566" y="620"/>
                  </a:lnTo>
                  <a:lnTo>
                    <a:pt x="1523" y="563"/>
                  </a:lnTo>
                  <a:lnTo>
                    <a:pt x="1478" y="505"/>
                  </a:lnTo>
                  <a:lnTo>
                    <a:pt x="1430" y="450"/>
                  </a:lnTo>
                  <a:lnTo>
                    <a:pt x="1383" y="396"/>
                  </a:lnTo>
                  <a:lnTo>
                    <a:pt x="1383" y="396"/>
                  </a:lnTo>
                  <a:lnTo>
                    <a:pt x="1359" y="372"/>
                  </a:lnTo>
                  <a:lnTo>
                    <a:pt x="1334" y="349"/>
                  </a:lnTo>
                  <a:lnTo>
                    <a:pt x="1308" y="328"/>
                  </a:lnTo>
                  <a:lnTo>
                    <a:pt x="1283" y="310"/>
                  </a:lnTo>
                  <a:lnTo>
                    <a:pt x="1255" y="291"/>
                  </a:lnTo>
                  <a:lnTo>
                    <a:pt x="1229" y="274"/>
                  </a:lnTo>
                  <a:lnTo>
                    <a:pt x="1173" y="240"/>
                  </a:lnTo>
                  <a:lnTo>
                    <a:pt x="1118" y="208"/>
                  </a:lnTo>
                  <a:lnTo>
                    <a:pt x="1063" y="174"/>
                  </a:lnTo>
                  <a:lnTo>
                    <a:pt x="1036" y="157"/>
                  </a:lnTo>
                  <a:lnTo>
                    <a:pt x="1010" y="137"/>
                  </a:lnTo>
                  <a:lnTo>
                    <a:pt x="983" y="117"/>
                  </a:lnTo>
                  <a:lnTo>
                    <a:pt x="958" y="96"/>
                  </a:lnTo>
                  <a:lnTo>
                    <a:pt x="877" y="87"/>
                  </a:lnTo>
                  <a:lnTo>
                    <a:pt x="877" y="87"/>
                  </a:lnTo>
                  <a:lnTo>
                    <a:pt x="827" y="44"/>
                  </a:lnTo>
                  <a:lnTo>
                    <a:pt x="779" y="0"/>
                  </a:lnTo>
                  <a:lnTo>
                    <a:pt x="723" y="19"/>
                  </a:lnTo>
                  <a:lnTo>
                    <a:pt x="723" y="19"/>
                  </a:lnTo>
                  <a:lnTo>
                    <a:pt x="680" y="25"/>
                  </a:lnTo>
                  <a:lnTo>
                    <a:pt x="638" y="31"/>
                  </a:lnTo>
                  <a:lnTo>
                    <a:pt x="596" y="40"/>
                  </a:lnTo>
                  <a:lnTo>
                    <a:pt x="555" y="50"/>
                  </a:lnTo>
                  <a:lnTo>
                    <a:pt x="514" y="62"/>
                  </a:lnTo>
                  <a:lnTo>
                    <a:pt x="475" y="75"/>
                  </a:lnTo>
                  <a:lnTo>
                    <a:pt x="435" y="89"/>
                  </a:lnTo>
                  <a:lnTo>
                    <a:pt x="397" y="105"/>
                  </a:lnTo>
                  <a:lnTo>
                    <a:pt x="359" y="122"/>
                  </a:lnTo>
                  <a:lnTo>
                    <a:pt x="322" y="141"/>
                  </a:lnTo>
                  <a:lnTo>
                    <a:pt x="285" y="161"/>
                  </a:lnTo>
                  <a:lnTo>
                    <a:pt x="249" y="182"/>
                  </a:lnTo>
                  <a:lnTo>
                    <a:pt x="214" y="205"/>
                  </a:lnTo>
                  <a:lnTo>
                    <a:pt x="179" y="229"/>
                  </a:lnTo>
                  <a:lnTo>
                    <a:pt x="146" y="253"/>
                  </a:lnTo>
                  <a:lnTo>
                    <a:pt x="114" y="279"/>
                  </a:lnTo>
                  <a:lnTo>
                    <a:pt x="125" y="319"/>
                  </a:lnTo>
                  <a:lnTo>
                    <a:pt x="125" y="319"/>
                  </a:lnTo>
                  <a:lnTo>
                    <a:pt x="149" y="378"/>
                  </a:lnTo>
                  <a:lnTo>
                    <a:pt x="173" y="438"/>
                  </a:lnTo>
                  <a:lnTo>
                    <a:pt x="219" y="559"/>
                  </a:lnTo>
                  <a:lnTo>
                    <a:pt x="309" y="804"/>
                  </a:lnTo>
                  <a:lnTo>
                    <a:pt x="353" y="926"/>
                  </a:lnTo>
                  <a:lnTo>
                    <a:pt x="377" y="987"/>
                  </a:lnTo>
                  <a:lnTo>
                    <a:pt x="402" y="1046"/>
                  </a:lnTo>
                  <a:lnTo>
                    <a:pt x="427" y="1106"/>
                  </a:lnTo>
                  <a:lnTo>
                    <a:pt x="452" y="1164"/>
                  </a:lnTo>
                  <a:lnTo>
                    <a:pt x="479" y="1222"/>
                  </a:lnTo>
                  <a:lnTo>
                    <a:pt x="508" y="1279"/>
                  </a:lnTo>
                  <a:lnTo>
                    <a:pt x="508" y="1279"/>
                  </a:lnTo>
                  <a:close/>
                </a:path>
              </a:pathLst>
            </a:custGeom>
            <a:solidFill>
              <a:srgbClr val="0328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19A9C058-A7A3-B820-6B4C-F139D20A2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356"/>
              <a:ext cx="1573" cy="2289"/>
            </a:xfrm>
            <a:custGeom>
              <a:avLst/>
              <a:gdLst>
                <a:gd name="T0" fmla="*/ 665 w 4720"/>
                <a:gd name="T1" fmla="*/ 4640 h 6866"/>
                <a:gd name="T2" fmla="*/ 495 w 4720"/>
                <a:gd name="T3" fmla="*/ 4456 h 6866"/>
                <a:gd name="T4" fmla="*/ 374 w 4720"/>
                <a:gd name="T5" fmla="*/ 4144 h 6866"/>
                <a:gd name="T6" fmla="*/ 290 w 4720"/>
                <a:gd name="T7" fmla="*/ 3987 h 6866"/>
                <a:gd name="T8" fmla="*/ 242 w 4720"/>
                <a:gd name="T9" fmla="*/ 4000 h 6866"/>
                <a:gd name="T10" fmla="*/ 150 w 4720"/>
                <a:gd name="T11" fmla="*/ 3863 h 6866"/>
                <a:gd name="T12" fmla="*/ 72 w 4720"/>
                <a:gd name="T13" fmla="*/ 3513 h 6866"/>
                <a:gd name="T14" fmla="*/ 2 w 4720"/>
                <a:gd name="T15" fmla="*/ 2960 h 6866"/>
                <a:gd name="T16" fmla="*/ 18 w 4720"/>
                <a:gd name="T17" fmla="*/ 2701 h 6866"/>
                <a:gd name="T18" fmla="*/ 81 w 4720"/>
                <a:gd name="T19" fmla="*/ 2607 h 6866"/>
                <a:gd name="T20" fmla="*/ 170 w 4720"/>
                <a:gd name="T21" fmla="*/ 2438 h 6866"/>
                <a:gd name="T22" fmla="*/ 272 w 4720"/>
                <a:gd name="T23" fmla="*/ 1847 h 6866"/>
                <a:gd name="T24" fmla="*/ 362 w 4720"/>
                <a:gd name="T25" fmla="*/ 1579 h 6866"/>
                <a:gd name="T26" fmla="*/ 419 w 4720"/>
                <a:gd name="T27" fmla="*/ 1531 h 6866"/>
                <a:gd name="T28" fmla="*/ 503 w 4720"/>
                <a:gd name="T29" fmla="*/ 1316 h 6866"/>
                <a:gd name="T30" fmla="*/ 539 w 4720"/>
                <a:gd name="T31" fmla="*/ 1314 h 6866"/>
                <a:gd name="T32" fmla="*/ 626 w 4720"/>
                <a:gd name="T33" fmla="*/ 1184 h 6866"/>
                <a:gd name="T34" fmla="*/ 670 w 4720"/>
                <a:gd name="T35" fmla="*/ 1188 h 6866"/>
                <a:gd name="T36" fmla="*/ 744 w 4720"/>
                <a:gd name="T37" fmla="*/ 1179 h 6866"/>
                <a:gd name="T38" fmla="*/ 817 w 4720"/>
                <a:gd name="T39" fmla="*/ 994 h 6866"/>
                <a:gd name="T40" fmla="*/ 922 w 4720"/>
                <a:gd name="T41" fmla="*/ 1053 h 6866"/>
                <a:gd name="T42" fmla="*/ 946 w 4720"/>
                <a:gd name="T43" fmla="*/ 487 h 6866"/>
                <a:gd name="T44" fmla="*/ 1036 w 4720"/>
                <a:gd name="T45" fmla="*/ 255 h 6866"/>
                <a:gd name="T46" fmla="*/ 1272 w 4720"/>
                <a:gd name="T47" fmla="*/ 132 h 6866"/>
                <a:gd name="T48" fmla="*/ 1808 w 4720"/>
                <a:gd name="T49" fmla="*/ 9 h 6866"/>
                <a:gd name="T50" fmla="*/ 2330 w 4720"/>
                <a:gd name="T51" fmla="*/ 7 h 6866"/>
                <a:gd name="T52" fmla="*/ 2888 w 4720"/>
                <a:gd name="T53" fmla="*/ 73 h 6866"/>
                <a:gd name="T54" fmla="*/ 3217 w 4720"/>
                <a:gd name="T55" fmla="*/ 181 h 6866"/>
                <a:gd name="T56" fmla="*/ 3345 w 4720"/>
                <a:gd name="T57" fmla="*/ 323 h 6866"/>
                <a:gd name="T58" fmla="*/ 3392 w 4720"/>
                <a:gd name="T59" fmla="*/ 492 h 6866"/>
                <a:gd name="T60" fmla="*/ 3433 w 4720"/>
                <a:gd name="T61" fmla="*/ 826 h 6866"/>
                <a:gd name="T62" fmla="*/ 3478 w 4720"/>
                <a:gd name="T63" fmla="*/ 1032 h 6866"/>
                <a:gd name="T64" fmla="*/ 3613 w 4720"/>
                <a:gd name="T65" fmla="*/ 1228 h 6866"/>
                <a:gd name="T66" fmla="*/ 3731 w 4720"/>
                <a:gd name="T67" fmla="*/ 1563 h 6866"/>
                <a:gd name="T68" fmla="*/ 3808 w 4720"/>
                <a:gd name="T69" fmla="*/ 2119 h 6866"/>
                <a:gd name="T70" fmla="*/ 3797 w 4720"/>
                <a:gd name="T71" fmla="*/ 2681 h 6866"/>
                <a:gd name="T72" fmla="*/ 3831 w 4720"/>
                <a:gd name="T73" fmla="*/ 2848 h 6866"/>
                <a:gd name="T74" fmla="*/ 3996 w 4720"/>
                <a:gd name="T75" fmla="*/ 2892 h 6866"/>
                <a:gd name="T76" fmla="*/ 4063 w 4720"/>
                <a:gd name="T77" fmla="*/ 2772 h 6866"/>
                <a:gd name="T78" fmla="*/ 4181 w 4720"/>
                <a:gd name="T79" fmla="*/ 2643 h 6866"/>
                <a:gd name="T80" fmla="*/ 4364 w 4720"/>
                <a:gd name="T81" fmla="*/ 2580 h 6866"/>
                <a:gd name="T82" fmla="*/ 4554 w 4720"/>
                <a:gd name="T83" fmla="*/ 2584 h 6866"/>
                <a:gd name="T84" fmla="*/ 4680 w 4720"/>
                <a:gd name="T85" fmla="*/ 2640 h 6866"/>
                <a:gd name="T86" fmla="*/ 4718 w 4720"/>
                <a:gd name="T87" fmla="*/ 2844 h 6866"/>
                <a:gd name="T88" fmla="*/ 4656 w 4720"/>
                <a:gd name="T89" fmla="*/ 3310 h 6866"/>
                <a:gd name="T90" fmla="*/ 4518 w 4720"/>
                <a:gd name="T91" fmla="*/ 3629 h 6866"/>
                <a:gd name="T92" fmla="*/ 4374 w 4720"/>
                <a:gd name="T93" fmla="*/ 3799 h 6866"/>
                <a:gd name="T94" fmla="*/ 4199 w 4720"/>
                <a:gd name="T95" fmla="*/ 3885 h 6866"/>
                <a:gd name="T96" fmla="*/ 3997 w 4720"/>
                <a:gd name="T97" fmla="*/ 3856 h 6866"/>
                <a:gd name="T98" fmla="*/ 3823 w 4720"/>
                <a:gd name="T99" fmla="*/ 3761 h 6866"/>
                <a:gd name="T100" fmla="*/ 3818 w 4720"/>
                <a:gd name="T101" fmla="*/ 3819 h 6866"/>
                <a:gd name="T102" fmla="*/ 3892 w 4720"/>
                <a:gd name="T103" fmla="*/ 4122 h 6866"/>
                <a:gd name="T104" fmla="*/ 3914 w 4720"/>
                <a:gd name="T105" fmla="*/ 4680 h 6866"/>
                <a:gd name="T106" fmla="*/ 3825 w 4720"/>
                <a:gd name="T107" fmla="*/ 5084 h 6866"/>
                <a:gd name="T108" fmla="*/ 3648 w 4720"/>
                <a:gd name="T109" fmla="*/ 5403 h 6866"/>
                <a:gd name="T110" fmla="*/ 3120 w 4720"/>
                <a:gd name="T111" fmla="*/ 6021 h 6866"/>
                <a:gd name="T112" fmla="*/ 2720 w 4720"/>
                <a:gd name="T113" fmla="*/ 6419 h 6866"/>
                <a:gd name="T114" fmla="*/ 2388 w 4720"/>
                <a:gd name="T115" fmla="*/ 6648 h 6866"/>
                <a:gd name="T116" fmla="*/ 2078 w 4720"/>
                <a:gd name="T117" fmla="*/ 6866 h 6866"/>
                <a:gd name="T118" fmla="*/ 1788 w 4720"/>
                <a:gd name="T119" fmla="*/ 6580 h 6866"/>
                <a:gd name="T120" fmla="*/ 1364 w 4720"/>
                <a:gd name="T121" fmla="*/ 6019 h 6866"/>
                <a:gd name="T122" fmla="*/ 1181 w 4720"/>
                <a:gd name="T123" fmla="*/ 5728 h 6866"/>
                <a:gd name="T124" fmla="*/ 1078 w 4720"/>
                <a:gd name="T125" fmla="*/ 5421 h 6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20" h="6866">
                  <a:moveTo>
                    <a:pt x="953" y="4811"/>
                  </a:moveTo>
                  <a:lnTo>
                    <a:pt x="953" y="4811"/>
                  </a:lnTo>
                  <a:lnTo>
                    <a:pt x="902" y="4790"/>
                  </a:lnTo>
                  <a:lnTo>
                    <a:pt x="852" y="4764"/>
                  </a:lnTo>
                  <a:lnTo>
                    <a:pt x="805" y="4738"/>
                  </a:lnTo>
                  <a:lnTo>
                    <a:pt x="757" y="4708"/>
                  </a:lnTo>
                  <a:lnTo>
                    <a:pt x="710" y="4676"/>
                  </a:lnTo>
                  <a:lnTo>
                    <a:pt x="665" y="4640"/>
                  </a:lnTo>
                  <a:lnTo>
                    <a:pt x="643" y="4622"/>
                  </a:lnTo>
                  <a:lnTo>
                    <a:pt x="620" y="4602"/>
                  </a:lnTo>
                  <a:lnTo>
                    <a:pt x="599" y="4581"/>
                  </a:lnTo>
                  <a:lnTo>
                    <a:pt x="577" y="4560"/>
                  </a:lnTo>
                  <a:lnTo>
                    <a:pt x="577" y="4560"/>
                  </a:lnTo>
                  <a:lnTo>
                    <a:pt x="548" y="4526"/>
                  </a:lnTo>
                  <a:lnTo>
                    <a:pt x="520" y="4491"/>
                  </a:lnTo>
                  <a:lnTo>
                    <a:pt x="495" y="4456"/>
                  </a:lnTo>
                  <a:lnTo>
                    <a:pt x="474" y="4420"/>
                  </a:lnTo>
                  <a:lnTo>
                    <a:pt x="454" y="4382"/>
                  </a:lnTo>
                  <a:lnTo>
                    <a:pt x="436" y="4345"/>
                  </a:lnTo>
                  <a:lnTo>
                    <a:pt x="420" y="4305"/>
                  </a:lnTo>
                  <a:lnTo>
                    <a:pt x="407" y="4265"/>
                  </a:lnTo>
                  <a:lnTo>
                    <a:pt x="395" y="4226"/>
                  </a:lnTo>
                  <a:lnTo>
                    <a:pt x="384" y="4185"/>
                  </a:lnTo>
                  <a:lnTo>
                    <a:pt x="374" y="4144"/>
                  </a:lnTo>
                  <a:lnTo>
                    <a:pt x="366" y="4102"/>
                  </a:lnTo>
                  <a:lnTo>
                    <a:pt x="358" y="4059"/>
                  </a:lnTo>
                  <a:lnTo>
                    <a:pt x="353" y="4017"/>
                  </a:lnTo>
                  <a:lnTo>
                    <a:pt x="341" y="3933"/>
                  </a:lnTo>
                  <a:lnTo>
                    <a:pt x="297" y="3963"/>
                  </a:lnTo>
                  <a:lnTo>
                    <a:pt x="297" y="3963"/>
                  </a:lnTo>
                  <a:lnTo>
                    <a:pt x="293" y="3976"/>
                  </a:lnTo>
                  <a:lnTo>
                    <a:pt x="290" y="3987"/>
                  </a:lnTo>
                  <a:lnTo>
                    <a:pt x="284" y="3995"/>
                  </a:lnTo>
                  <a:lnTo>
                    <a:pt x="279" y="4001"/>
                  </a:lnTo>
                  <a:lnTo>
                    <a:pt x="274" y="4005"/>
                  </a:lnTo>
                  <a:lnTo>
                    <a:pt x="268" y="4007"/>
                  </a:lnTo>
                  <a:lnTo>
                    <a:pt x="262" y="4008"/>
                  </a:lnTo>
                  <a:lnTo>
                    <a:pt x="255" y="4007"/>
                  </a:lnTo>
                  <a:lnTo>
                    <a:pt x="249" y="4004"/>
                  </a:lnTo>
                  <a:lnTo>
                    <a:pt x="242" y="4000"/>
                  </a:lnTo>
                  <a:lnTo>
                    <a:pt x="236" y="3995"/>
                  </a:lnTo>
                  <a:lnTo>
                    <a:pt x="229" y="3988"/>
                  </a:lnTo>
                  <a:lnTo>
                    <a:pt x="214" y="3972"/>
                  </a:lnTo>
                  <a:lnTo>
                    <a:pt x="200" y="3953"/>
                  </a:lnTo>
                  <a:lnTo>
                    <a:pt x="187" y="3931"/>
                  </a:lnTo>
                  <a:lnTo>
                    <a:pt x="174" y="3909"/>
                  </a:lnTo>
                  <a:lnTo>
                    <a:pt x="160" y="3885"/>
                  </a:lnTo>
                  <a:lnTo>
                    <a:pt x="150" y="3863"/>
                  </a:lnTo>
                  <a:lnTo>
                    <a:pt x="131" y="3823"/>
                  </a:lnTo>
                  <a:lnTo>
                    <a:pt x="121" y="3797"/>
                  </a:lnTo>
                  <a:lnTo>
                    <a:pt x="121" y="3797"/>
                  </a:lnTo>
                  <a:lnTo>
                    <a:pt x="110" y="3749"/>
                  </a:lnTo>
                  <a:lnTo>
                    <a:pt x="100" y="3703"/>
                  </a:lnTo>
                  <a:lnTo>
                    <a:pt x="92" y="3656"/>
                  </a:lnTo>
                  <a:lnTo>
                    <a:pt x="84" y="3608"/>
                  </a:lnTo>
                  <a:lnTo>
                    <a:pt x="72" y="3513"/>
                  </a:lnTo>
                  <a:lnTo>
                    <a:pt x="62" y="3417"/>
                  </a:lnTo>
                  <a:lnTo>
                    <a:pt x="62" y="3417"/>
                  </a:lnTo>
                  <a:lnTo>
                    <a:pt x="50" y="3351"/>
                  </a:lnTo>
                  <a:lnTo>
                    <a:pt x="33" y="3242"/>
                  </a:lnTo>
                  <a:lnTo>
                    <a:pt x="23" y="3176"/>
                  </a:lnTo>
                  <a:lnTo>
                    <a:pt x="14" y="3106"/>
                  </a:lnTo>
                  <a:lnTo>
                    <a:pt x="7" y="3032"/>
                  </a:lnTo>
                  <a:lnTo>
                    <a:pt x="2" y="2960"/>
                  </a:lnTo>
                  <a:lnTo>
                    <a:pt x="1" y="2923"/>
                  </a:lnTo>
                  <a:lnTo>
                    <a:pt x="0" y="2887"/>
                  </a:lnTo>
                  <a:lnTo>
                    <a:pt x="0" y="2853"/>
                  </a:lnTo>
                  <a:lnTo>
                    <a:pt x="1" y="2819"/>
                  </a:lnTo>
                  <a:lnTo>
                    <a:pt x="4" y="2787"/>
                  </a:lnTo>
                  <a:lnTo>
                    <a:pt x="6" y="2757"/>
                  </a:lnTo>
                  <a:lnTo>
                    <a:pt x="11" y="2727"/>
                  </a:lnTo>
                  <a:lnTo>
                    <a:pt x="18" y="2701"/>
                  </a:lnTo>
                  <a:lnTo>
                    <a:pt x="26" y="2677"/>
                  </a:lnTo>
                  <a:lnTo>
                    <a:pt x="35" y="2656"/>
                  </a:lnTo>
                  <a:lnTo>
                    <a:pt x="46" y="2638"/>
                  </a:lnTo>
                  <a:lnTo>
                    <a:pt x="52" y="2630"/>
                  </a:lnTo>
                  <a:lnTo>
                    <a:pt x="59" y="2623"/>
                  </a:lnTo>
                  <a:lnTo>
                    <a:pt x="65" y="2617"/>
                  </a:lnTo>
                  <a:lnTo>
                    <a:pt x="73" y="2611"/>
                  </a:lnTo>
                  <a:lnTo>
                    <a:pt x="81" y="2607"/>
                  </a:lnTo>
                  <a:lnTo>
                    <a:pt x="91" y="2603"/>
                  </a:lnTo>
                  <a:lnTo>
                    <a:pt x="100" y="2601"/>
                  </a:lnTo>
                  <a:lnTo>
                    <a:pt x="109" y="2599"/>
                  </a:lnTo>
                  <a:lnTo>
                    <a:pt x="120" y="2599"/>
                  </a:lnTo>
                  <a:lnTo>
                    <a:pt x="130" y="2599"/>
                  </a:lnTo>
                  <a:lnTo>
                    <a:pt x="162" y="2547"/>
                  </a:lnTo>
                  <a:lnTo>
                    <a:pt x="162" y="2547"/>
                  </a:lnTo>
                  <a:lnTo>
                    <a:pt x="170" y="2438"/>
                  </a:lnTo>
                  <a:lnTo>
                    <a:pt x="178" y="2333"/>
                  </a:lnTo>
                  <a:lnTo>
                    <a:pt x="189" y="2226"/>
                  </a:lnTo>
                  <a:lnTo>
                    <a:pt x="203" y="2119"/>
                  </a:lnTo>
                  <a:lnTo>
                    <a:pt x="203" y="2119"/>
                  </a:lnTo>
                  <a:lnTo>
                    <a:pt x="209" y="2085"/>
                  </a:lnTo>
                  <a:lnTo>
                    <a:pt x="217" y="2052"/>
                  </a:lnTo>
                  <a:lnTo>
                    <a:pt x="234" y="1984"/>
                  </a:lnTo>
                  <a:lnTo>
                    <a:pt x="272" y="1847"/>
                  </a:lnTo>
                  <a:lnTo>
                    <a:pt x="290" y="1778"/>
                  </a:lnTo>
                  <a:lnTo>
                    <a:pt x="297" y="1744"/>
                  </a:lnTo>
                  <a:lnTo>
                    <a:pt x="304" y="1711"/>
                  </a:lnTo>
                  <a:lnTo>
                    <a:pt x="309" y="1677"/>
                  </a:lnTo>
                  <a:lnTo>
                    <a:pt x="313" y="1642"/>
                  </a:lnTo>
                  <a:lnTo>
                    <a:pt x="316" y="1609"/>
                  </a:lnTo>
                  <a:lnTo>
                    <a:pt x="317" y="1576"/>
                  </a:lnTo>
                  <a:lnTo>
                    <a:pt x="362" y="1579"/>
                  </a:lnTo>
                  <a:lnTo>
                    <a:pt x="362" y="1579"/>
                  </a:lnTo>
                  <a:lnTo>
                    <a:pt x="370" y="1576"/>
                  </a:lnTo>
                  <a:lnTo>
                    <a:pt x="379" y="1572"/>
                  </a:lnTo>
                  <a:lnTo>
                    <a:pt x="386" y="1567"/>
                  </a:lnTo>
                  <a:lnTo>
                    <a:pt x="394" y="1562"/>
                  </a:lnTo>
                  <a:lnTo>
                    <a:pt x="400" y="1555"/>
                  </a:lnTo>
                  <a:lnTo>
                    <a:pt x="407" y="1547"/>
                  </a:lnTo>
                  <a:lnTo>
                    <a:pt x="419" y="1531"/>
                  </a:lnTo>
                  <a:lnTo>
                    <a:pt x="431" y="1513"/>
                  </a:lnTo>
                  <a:lnTo>
                    <a:pt x="440" y="1492"/>
                  </a:lnTo>
                  <a:lnTo>
                    <a:pt x="449" y="1469"/>
                  </a:lnTo>
                  <a:lnTo>
                    <a:pt x="457" y="1447"/>
                  </a:lnTo>
                  <a:lnTo>
                    <a:pt x="473" y="1399"/>
                  </a:lnTo>
                  <a:lnTo>
                    <a:pt x="487" y="1354"/>
                  </a:lnTo>
                  <a:lnTo>
                    <a:pt x="495" y="1335"/>
                  </a:lnTo>
                  <a:lnTo>
                    <a:pt x="503" y="1316"/>
                  </a:lnTo>
                  <a:lnTo>
                    <a:pt x="512" y="1299"/>
                  </a:lnTo>
                  <a:lnTo>
                    <a:pt x="522" y="1286"/>
                  </a:lnTo>
                  <a:lnTo>
                    <a:pt x="522" y="1286"/>
                  </a:lnTo>
                  <a:lnTo>
                    <a:pt x="525" y="1294"/>
                  </a:lnTo>
                  <a:lnTo>
                    <a:pt x="531" y="1300"/>
                  </a:lnTo>
                  <a:lnTo>
                    <a:pt x="535" y="1307"/>
                  </a:lnTo>
                  <a:lnTo>
                    <a:pt x="539" y="1314"/>
                  </a:lnTo>
                  <a:lnTo>
                    <a:pt x="539" y="1314"/>
                  </a:lnTo>
                  <a:lnTo>
                    <a:pt x="549" y="1298"/>
                  </a:lnTo>
                  <a:lnTo>
                    <a:pt x="558" y="1281"/>
                  </a:lnTo>
                  <a:lnTo>
                    <a:pt x="577" y="1245"/>
                  </a:lnTo>
                  <a:lnTo>
                    <a:pt x="595" y="1208"/>
                  </a:lnTo>
                  <a:lnTo>
                    <a:pt x="606" y="1191"/>
                  </a:lnTo>
                  <a:lnTo>
                    <a:pt x="615" y="1175"/>
                  </a:lnTo>
                  <a:lnTo>
                    <a:pt x="615" y="1175"/>
                  </a:lnTo>
                  <a:lnTo>
                    <a:pt x="626" y="1184"/>
                  </a:lnTo>
                  <a:lnTo>
                    <a:pt x="634" y="1195"/>
                  </a:lnTo>
                  <a:lnTo>
                    <a:pt x="640" y="1207"/>
                  </a:lnTo>
                  <a:lnTo>
                    <a:pt x="647" y="1220"/>
                  </a:lnTo>
                  <a:lnTo>
                    <a:pt x="668" y="1209"/>
                  </a:lnTo>
                  <a:lnTo>
                    <a:pt x="668" y="1209"/>
                  </a:lnTo>
                  <a:lnTo>
                    <a:pt x="668" y="1200"/>
                  </a:lnTo>
                  <a:lnTo>
                    <a:pt x="669" y="1192"/>
                  </a:lnTo>
                  <a:lnTo>
                    <a:pt x="670" y="1188"/>
                  </a:lnTo>
                  <a:lnTo>
                    <a:pt x="673" y="1184"/>
                  </a:lnTo>
                  <a:lnTo>
                    <a:pt x="677" y="1182"/>
                  </a:lnTo>
                  <a:lnTo>
                    <a:pt x="681" y="1179"/>
                  </a:lnTo>
                  <a:lnTo>
                    <a:pt x="681" y="1179"/>
                  </a:lnTo>
                  <a:lnTo>
                    <a:pt x="686" y="1182"/>
                  </a:lnTo>
                  <a:lnTo>
                    <a:pt x="692" y="1186"/>
                  </a:lnTo>
                  <a:lnTo>
                    <a:pt x="702" y="1196"/>
                  </a:lnTo>
                  <a:lnTo>
                    <a:pt x="744" y="1179"/>
                  </a:lnTo>
                  <a:lnTo>
                    <a:pt x="744" y="1179"/>
                  </a:lnTo>
                  <a:lnTo>
                    <a:pt x="755" y="1156"/>
                  </a:lnTo>
                  <a:lnTo>
                    <a:pt x="767" y="1134"/>
                  </a:lnTo>
                  <a:lnTo>
                    <a:pt x="776" y="1112"/>
                  </a:lnTo>
                  <a:lnTo>
                    <a:pt x="785" y="1088"/>
                  </a:lnTo>
                  <a:lnTo>
                    <a:pt x="802" y="1040"/>
                  </a:lnTo>
                  <a:lnTo>
                    <a:pt x="817" y="994"/>
                  </a:lnTo>
                  <a:lnTo>
                    <a:pt x="817" y="994"/>
                  </a:lnTo>
                  <a:lnTo>
                    <a:pt x="834" y="1010"/>
                  </a:lnTo>
                  <a:lnTo>
                    <a:pt x="854" y="1026"/>
                  </a:lnTo>
                  <a:lnTo>
                    <a:pt x="864" y="1035"/>
                  </a:lnTo>
                  <a:lnTo>
                    <a:pt x="872" y="1044"/>
                  </a:lnTo>
                  <a:lnTo>
                    <a:pt x="880" y="1053"/>
                  </a:lnTo>
                  <a:lnTo>
                    <a:pt x="887" y="1064"/>
                  </a:lnTo>
                  <a:lnTo>
                    <a:pt x="922" y="1053"/>
                  </a:lnTo>
                  <a:lnTo>
                    <a:pt x="922" y="1053"/>
                  </a:lnTo>
                  <a:lnTo>
                    <a:pt x="922" y="960"/>
                  </a:lnTo>
                  <a:lnTo>
                    <a:pt x="922" y="865"/>
                  </a:lnTo>
                  <a:lnTo>
                    <a:pt x="925" y="771"/>
                  </a:lnTo>
                  <a:lnTo>
                    <a:pt x="929" y="676"/>
                  </a:lnTo>
                  <a:lnTo>
                    <a:pt x="931" y="628"/>
                  </a:lnTo>
                  <a:lnTo>
                    <a:pt x="935" y="581"/>
                  </a:lnTo>
                  <a:lnTo>
                    <a:pt x="941" y="533"/>
                  </a:lnTo>
                  <a:lnTo>
                    <a:pt x="946" y="487"/>
                  </a:lnTo>
                  <a:lnTo>
                    <a:pt x="953" y="440"/>
                  </a:lnTo>
                  <a:lnTo>
                    <a:pt x="960" y="393"/>
                  </a:lnTo>
                  <a:lnTo>
                    <a:pt x="970" y="347"/>
                  </a:lnTo>
                  <a:lnTo>
                    <a:pt x="980" y="301"/>
                  </a:lnTo>
                  <a:lnTo>
                    <a:pt x="984" y="292"/>
                  </a:lnTo>
                  <a:lnTo>
                    <a:pt x="984" y="292"/>
                  </a:lnTo>
                  <a:lnTo>
                    <a:pt x="1009" y="273"/>
                  </a:lnTo>
                  <a:lnTo>
                    <a:pt x="1036" y="255"/>
                  </a:lnTo>
                  <a:lnTo>
                    <a:pt x="1062" y="236"/>
                  </a:lnTo>
                  <a:lnTo>
                    <a:pt x="1090" y="219"/>
                  </a:lnTo>
                  <a:lnTo>
                    <a:pt x="1119" y="203"/>
                  </a:lnTo>
                  <a:lnTo>
                    <a:pt x="1148" y="187"/>
                  </a:lnTo>
                  <a:lnTo>
                    <a:pt x="1178" y="173"/>
                  </a:lnTo>
                  <a:lnTo>
                    <a:pt x="1208" y="158"/>
                  </a:lnTo>
                  <a:lnTo>
                    <a:pt x="1240" y="145"/>
                  </a:lnTo>
                  <a:lnTo>
                    <a:pt x="1272" y="132"/>
                  </a:lnTo>
                  <a:lnTo>
                    <a:pt x="1336" y="108"/>
                  </a:lnTo>
                  <a:lnTo>
                    <a:pt x="1402" y="87"/>
                  </a:lnTo>
                  <a:lnTo>
                    <a:pt x="1471" y="67"/>
                  </a:lnTo>
                  <a:lnTo>
                    <a:pt x="1538" y="51"/>
                  </a:lnTo>
                  <a:lnTo>
                    <a:pt x="1606" y="37"/>
                  </a:lnTo>
                  <a:lnTo>
                    <a:pt x="1675" y="26"/>
                  </a:lnTo>
                  <a:lnTo>
                    <a:pt x="1742" y="16"/>
                  </a:lnTo>
                  <a:lnTo>
                    <a:pt x="1808" y="9"/>
                  </a:lnTo>
                  <a:lnTo>
                    <a:pt x="1873" y="4"/>
                  </a:lnTo>
                  <a:lnTo>
                    <a:pt x="1935" y="1"/>
                  </a:lnTo>
                  <a:lnTo>
                    <a:pt x="1995" y="0"/>
                  </a:lnTo>
                  <a:lnTo>
                    <a:pt x="1995" y="0"/>
                  </a:lnTo>
                  <a:lnTo>
                    <a:pt x="2072" y="0"/>
                  </a:lnTo>
                  <a:lnTo>
                    <a:pt x="2153" y="1"/>
                  </a:lnTo>
                  <a:lnTo>
                    <a:pt x="2240" y="4"/>
                  </a:lnTo>
                  <a:lnTo>
                    <a:pt x="2330" y="7"/>
                  </a:lnTo>
                  <a:lnTo>
                    <a:pt x="2421" y="12"/>
                  </a:lnTo>
                  <a:lnTo>
                    <a:pt x="2515" y="20"/>
                  </a:lnTo>
                  <a:lnTo>
                    <a:pt x="2609" y="29"/>
                  </a:lnTo>
                  <a:lnTo>
                    <a:pt x="2703" y="41"/>
                  </a:lnTo>
                  <a:lnTo>
                    <a:pt x="2750" y="48"/>
                  </a:lnTo>
                  <a:lnTo>
                    <a:pt x="2797" y="55"/>
                  </a:lnTo>
                  <a:lnTo>
                    <a:pt x="2843" y="63"/>
                  </a:lnTo>
                  <a:lnTo>
                    <a:pt x="2888" y="73"/>
                  </a:lnTo>
                  <a:lnTo>
                    <a:pt x="2932" y="83"/>
                  </a:lnTo>
                  <a:lnTo>
                    <a:pt x="2976" y="94"/>
                  </a:lnTo>
                  <a:lnTo>
                    <a:pt x="3019" y="106"/>
                  </a:lnTo>
                  <a:lnTo>
                    <a:pt x="3062" y="119"/>
                  </a:lnTo>
                  <a:lnTo>
                    <a:pt x="3102" y="133"/>
                  </a:lnTo>
                  <a:lnTo>
                    <a:pt x="3142" y="148"/>
                  </a:lnTo>
                  <a:lnTo>
                    <a:pt x="3180" y="164"/>
                  </a:lnTo>
                  <a:lnTo>
                    <a:pt x="3217" y="181"/>
                  </a:lnTo>
                  <a:lnTo>
                    <a:pt x="3253" y="199"/>
                  </a:lnTo>
                  <a:lnTo>
                    <a:pt x="3287" y="218"/>
                  </a:lnTo>
                  <a:lnTo>
                    <a:pt x="3319" y="239"/>
                  </a:lnTo>
                  <a:lnTo>
                    <a:pt x="3349" y="261"/>
                  </a:lnTo>
                  <a:lnTo>
                    <a:pt x="3355" y="294"/>
                  </a:lnTo>
                  <a:lnTo>
                    <a:pt x="3355" y="294"/>
                  </a:lnTo>
                  <a:lnTo>
                    <a:pt x="3349" y="309"/>
                  </a:lnTo>
                  <a:lnTo>
                    <a:pt x="3345" y="323"/>
                  </a:lnTo>
                  <a:lnTo>
                    <a:pt x="3342" y="338"/>
                  </a:lnTo>
                  <a:lnTo>
                    <a:pt x="3341" y="345"/>
                  </a:lnTo>
                  <a:lnTo>
                    <a:pt x="3342" y="352"/>
                  </a:lnTo>
                  <a:lnTo>
                    <a:pt x="3349" y="387"/>
                  </a:lnTo>
                  <a:lnTo>
                    <a:pt x="3349" y="387"/>
                  </a:lnTo>
                  <a:lnTo>
                    <a:pt x="3366" y="421"/>
                  </a:lnTo>
                  <a:lnTo>
                    <a:pt x="3379" y="457"/>
                  </a:lnTo>
                  <a:lnTo>
                    <a:pt x="3392" y="492"/>
                  </a:lnTo>
                  <a:lnTo>
                    <a:pt x="3402" y="529"/>
                  </a:lnTo>
                  <a:lnTo>
                    <a:pt x="3410" y="565"/>
                  </a:lnTo>
                  <a:lnTo>
                    <a:pt x="3417" y="602"/>
                  </a:lnTo>
                  <a:lnTo>
                    <a:pt x="3423" y="639"/>
                  </a:lnTo>
                  <a:lnTo>
                    <a:pt x="3427" y="676"/>
                  </a:lnTo>
                  <a:lnTo>
                    <a:pt x="3429" y="713"/>
                  </a:lnTo>
                  <a:lnTo>
                    <a:pt x="3431" y="751"/>
                  </a:lnTo>
                  <a:lnTo>
                    <a:pt x="3433" y="826"/>
                  </a:lnTo>
                  <a:lnTo>
                    <a:pt x="3433" y="903"/>
                  </a:lnTo>
                  <a:lnTo>
                    <a:pt x="3433" y="981"/>
                  </a:lnTo>
                  <a:lnTo>
                    <a:pt x="3446" y="1007"/>
                  </a:lnTo>
                  <a:lnTo>
                    <a:pt x="3446" y="1007"/>
                  </a:lnTo>
                  <a:lnTo>
                    <a:pt x="3456" y="1011"/>
                  </a:lnTo>
                  <a:lnTo>
                    <a:pt x="3464" y="1017"/>
                  </a:lnTo>
                  <a:lnTo>
                    <a:pt x="3471" y="1024"/>
                  </a:lnTo>
                  <a:lnTo>
                    <a:pt x="3478" y="1032"/>
                  </a:lnTo>
                  <a:lnTo>
                    <a:pt x="3506" y="1053"/>
                  </a:lnTo>
                  <a:lnTo>
                    <a:pt x="3506" y="1053"/>
                  </a:lnTo>
                  <a:lnTo>
                    <a:pt x="3526" y="1081"/>
                  </a:lnTo>
                  <a:lnTo>
                    <a:pt x="3545" y="1109"/>
                  </a:lnTo>
                  <a:lnTo>
                    <a:pt x="3562" y="1137"/>
                  </a:lnTo>
                  <a:lnTo>
                    <a:pt x="3581" y="1167"/>
                  </a:lnTo>
                  <a:lnTo>
                    <a:pt x="3597" y="1196"/>
                  </a:lnTo>
                  <a:lnTo>
                    <a:pt x="3613" y="1228"/>
                  </a:lnTo>
                  <a:lnTo>
                    <a:pt x="3628" y="1258"/>
                  </a:lnTo>
                  <a:lnTo>
                    <a:pt x="3642" y="1291"/>
                  </a:lnTo>
                  <a:lnTo>
                    <a:pt x="3656" y="1323"/>
                  </a:lnTo>
                  <a:lnTo>
                    <a:pt x="3668" y="1356"/>
                  </a:lnTo>
                  <a:lnTo>
                    <a:pt x="3681" y="1390"/>
                  </a:lnTo>
                  <a:lnTo>
                    <a:pt x="3692" y="1424"/>
                  </a:lnTo>
                  <a:lnTo>
                    <a:pt x="3713" y="1493"/>
                  </a:lnTo>
                  <a:lnTo>
                    <a:pt x="3731" y="1563"/>
                  </a:lnTo>
                  <a:lnTo>
                    <a:pt x="3747" y="1633"/>
                  </a:lnTo>
                  <a:lnTo>
                    <a:pt x="3760" y="1704"/>
                  </a:lnTo>
                  <a:lnTo>
                    <a:pt x="3772" y="1776"/>
                  </a:lnTo>
                  <a:lnTo>
                    <a:pt x="3783" y="1847"/>
                  </a:lnTo>
                  <a:lnTo>
                    <a:pt x="3790" y="1917"/>
                  </a:lnTo>
                  <a:lnTo>
                    <a:pt x="3798" y="1986"/>
                  </a:lnTo>
                  <a:lnTo>
                    <a:pt x="3804" y="2053"/>
                  </a:lnTo>
                  <a:lnTo>
                    <a:pt x="3808" y="2119"/>
                  </a:lnTo>
                  <a:lnTo>
                    <a:pt x="3808" y="2119"/>
                  </a:lnTo>
                  <a:lnTo>
                    <a:pt x="3808" y="2189"/>
                  </a:lnTo>
                  <a:lnTo>
                    <a:pt x="3806" y="2259"/>
                  </a:lnTo>
                  <a:lnTo>
                    <a:pt x="3802" y="2400"/>
                  </a:lnTo>
                  <a:lnTo>
                    <a:pt x="3798" y="2541"/>
                  </a:lnTo>
                  <a:lnTo>
                    <a:pt x="3798" y="2611"/>
                  </a:lnTo>
                  <a:lnTo>
                    <a:pt x="3797" y="2681"/>
                  </a:lnTo>
                  <a:lnTo>
                    <a:pt x="3797" y="2681"/>
                  </a:lnTo>
                  <a:lnTo>
                    <a:pt x="3798" y="2741"/>
                  </a:lnTo>
                  <a:lnTo>
                    <a:pt x="3800" y="2763"/>
                  </a:lnTo>
                  <a:lnTo>
                    <a:pt x="3801" y="2784"/>
                  </a:lnTo>
                  <a:lnTo>
                    <a:pt x="3805" y="2801"/>
                  </a:lnTo>
                  <a:lnTo>
                    <a:pt x="3809" y="2816"/>
                  </a:lnTo>
                  <a:lnTo>
                    <a:pt x="3814" y="2828"/>
                  </a:lnTo>
                  <a:lnTo>
                    <a:pt x="3822" y="2838"/>
                  </a:lnTo>
                  <a:lnTo>
                    <a:pt x="3831" y="2848"/>
                  </a:lnTo>
                  <a:lnTo>
                    <a:pt x="3843" y="2856"/>
                  </a:lnTo>
                  <a:lnTo>
                    <a:pt x="3856" y="2863"/>
                  </a:lnTo>
                  <a:lnTo>
                    <a:pt x="3872" y="2870"/>
                  </a:lnTo>
                  <a:lnTo>
                    <a:pt x="3912" y="2883"/>
                  </a:lnTo>
                  <a:lnTo>
                    <a:pt x="3964" y="2900"/>
                  </a:lnTo>
                  <a:lnTo>
                    <a:pt x="3989" y="2902"/>
                  </a:lnTo>
                  <a:lnTo>
                    <a:pt x="3989" y="2902"/>
                  </a:lnTo>
                  <a:lnTo>
                    <a:pt x="3996" y="2892"/>
                  </a:lnTo>
                  <a:lnTo>
                    <a:pt x="4004" y="2883"/>
                  </a:lnTo>
                  <a:lnTo>
                    <a:pt x="4012" y="2874"/>
                  </a:lnTo>
                  <a:lnTo>
                    <a:pt x="4018" y="2863"/>
                  </a:lnTo>
                  <a:lnTo>
                    <a:pt x="4047" y="2838"/>
                  </a:lnTo>
                  <a:lnTo>
                    <a:pt x="4047" y="2838"/>
                  </a:lnTo>
                  <a:lnTo>
                    <a:pt x="4050" y="2816"/>
                  </a:lnTo>
                  <a:lnTo>
                    <a:pt x="4055" y="2793"/>
                  </a:lnTo>
                  <a:lnTo>
                    <a:pt x="4063" y="2772"/>
                  </a:lnTo>
                  <a:lnTo>
                    <a:pt x="4073" y="2753"/>
                  </a:lnTo>
                  <a:lnTo>
                    <a:pt x="4083" y="2734"/>
                  </a:lnTo>
                  <a:lnTo>
                    <a:pt x="4096" y="2716"/>
                  </a:lnTo>
                  <a:lnTo>
                    <a:pt x="4109" y="2700"/>
                  </a:lnTo>
                  <a:lnTo>
                    <a:pt x="4125" y="2684"/>
                  </a:lnTo>
                  <a:lnTo>
                    <a:pt x="4142" y="2669"/>
                  </a:lnTo>
                  <a:lnTo>
                    <a:pt x="4161" y="2656"/>
                  </a:lnTo>
                  <a:lnTo>
                    <a:pt x="4181" y="2643"/>
                  </a:lnTo>
                  <a:lnTo>
                    <a:pt x="4200" y="2631"/>
                  </a:lnTo>
                  <a:lnTo>
                    <a:pt x="4223" y="2621"/>
                  </a:lnTo>
                  <a:lnTo>
                    <a:pt x="4245" y="2611"/>
                  </a:lnTo>
                  <a:lnTo>
                    <a:pt x="4268" y="2603"/>
                  </a:lnTo>
                  <a:lnTo>
                    <a:pt x="4291" y="2595"/>
                  </a:lnTo>
                  <a:lnTo>
                    <a:pt x="4315" y="2589"/>
                  </a:lnTo>
                  <a:lnTo>
                    <a:pt x="4339" y="2584"/>
                  </a:lnTo>
                  <a:lnTo>
                    <a:pt x="4364" y="2580"/>
                  </a:lnTo>
                  <a:lnTo>
                    <a:pt x="4388" y="2577"/>
                  </a:lnTo>
                  <a:lnTo>
                    <a:pt x="4413" y="2574"/>
                  </a:lnTo>
                  <a:lnTo>
                    <a:pt x="4438" y="2573"/>
                  </a:lnTo>
                  <a:lnTo>
                    <a:pt x="4461" y="2573"/>
                  </a:lnTo>
                  <a:lnTo>
                    <a:pt x="4485" y="2574"/>
                  </a:lnTo>
                  <a:lnTo>
                    <a:pt x="4509" y="2576"/>
                  </a:lnTo>
                  <a:lnTo>
                    <a:pt x="4531" y="2580"/>
                  </a:lnTo>
                  <a:lnTo>
                    <a:pt x="4554" y="2584"/>
                  </a:lnTo>
                  <a:lnTo>
                    <a:pt x="4576" y="2589"/>
                  </a:lnTo>
                  <a:lnTo>
                    <a:pt x="4596" y="2594"/>
                  </a:lnTo>
                  <a:lnTo>
                    <a:pt x="4616" y="2602"/>
                  </a:lnTo>
                  <a:lnTo>
                    <a:pt x="4634" y="2610"/>
                  </a:lnTo>
                  <a:lnTo>
                    <a:pt x="4651" y="2619"/>
                  </a:lnTo>
                  <a:lnTo>
                    <a:pt x="4672" y="2619"/>
                  </a:lnTo>
                  <a:lnTo>
                    <a:pt x="4672" y="2619"/>
                  </a:lnTo>
                  <a:lnTo>
                    <a:pt x="4680" y="2640"/>
                  </a:lnTo>
                  <a:lnTo>
                    <a:pt x="4688" y="2663"/>
                  </a:lnTo>
                  <a:lnTo>
                    <a:pt x="4695" y="2685"/>
                  </a:lnTo>
                  <a:lnTo>
                    <a:pt x="4701" y="2710"/>
                  </a:lnTo>
                  <a:lnTo>
                    <a:pt x="4707" y="2735"/>
                  </a:lnTo>
                  <a:lnTo>
                    <a:pt x="4711" y="2760"/>
                  </a:lnTo>
                  <a:lnTo>
                    <a:pt x="4713" y="2788"/>
                  </a:lnTo>
                  <a:lnTo>
                    <a:pt x="4716" y="2816"/>
                  </a:lnTo>
                  <a:lnTo>
                    <a:pt x="4718" y="2844"/>
                  </a:lnTo>
                  <a:lnTo>
                    <a:pt x="4720" y="2873"/>
                  </a:lnTo>
                  <a:lnTo>
                    <a:pt x="4718" y="2932"/>
                  </a:lnTo>
                  <a:lnTo>
                    <a:pt x="4716" y="2993"/>
                  </a:lnTo>
                  <a:lnTo>
                    <a:pt x="4709" y="3055"/>
                  </a:lnTo>
                  <a:lnTo>
                    <a:pt x="4700" y="3118"/>
                  </a:lnTo>
                  <a:lnTo>
                    <a:pt x="4689" y="3183"/>
                  </a:lnTo>
                  <a:lnTo>
                    <a:pt x="4675" y="3246"/>
                  </a:lnTo>
                  <a:lnTo>
                    <a:pt x="4656" y="3310"/>
                  </a:lnTo>
                  <a:lnTo>
                    <a:pt x="4637" y="3372"/>
                  </a:lnTo>
                  <a:lnTo>
                    <a:pt x="4616" y="3434"/>
                  </a:lnTo>
                  <a:lnTo>
                    <a:pt x="4591" y="3492"/>
                  </a:lnTo>
                  <a:lnTo>
                    <a:pt x="4577" y="3521"/>
                  </a:lnTo>
                  <a:lnTo>
                    <a:pt x="4563" y="3550"/>
                  </a:lnTo>
                  <a:lnTo>
                    <a:pt x="4548" y="3576"/>
                  </a:lnTo>
                  <a:lnTo>
                    <a:pt x="4534" y="3603"/>
                  </a:lnTo>
                  <a:lnTo>
                    <a:pt x="4518" y="3629"/>
                  </a:lnTo>
                  <a:lnTo>
                    <a:pt x="4502" y="3654"/>
                  </a:lnTo>
                  <a:lnTo>
                    <a:pt x="4485" y="3678"/>
                  </a:lnTo>
                  <a:lnTo>
                    <a:pt x="4468" y="3702"/>
                  </a:lnTo>
                  <a:lnTo>
                    <a:pt x="4451" y="3723"/>
                  </a:lnTo>
                  <a:lnTo>
                    <a:pt x="4432" y="3744"/>
                  </a:lnTo>
                  <a:lnTo>
                    <a:pt x="4413" y="3764"/>
                  </a:lnTo>
                  <a:lnTo>
                    <a:pt x="4394" y="3782"/>
                  </a:lnTo>
                  <a:lnTo>
                    <a:pt x="4374" y="3799"/>
                  </a:lnTo>
                  <a:lnTo>
                    <a:pt x="4353" y="3815"/>
                  </a:lnTo>
                  <a:lnTo>
                    <a:pt x="4334" y="3830"/>
                  </a:lnTo>
                  <a:lnTo>
                    <a:pt x="4312" y="3843"/>
                  </a:lnTo>
                  <a:lnTo>
                    <a:pt x="4290" y="3855"/>
                  </a:lnTo>
                  <a:lnTo>
                    <a:pt x="4268" y="3865"/>
                  </a:lnTo>
                  <a:lnTo>
                    <a:pt x="4245" y="3873"/>
                  </a:lnTo>
                  <a:lnTo>
                    <a:pt x="4223" y="3880"/>
                  </a:lnTo>
                  <a:lnTo>
                    <a:pt x="4199" y="3885"/>
                  </a:lnTo>
                  <a:lnTo>
                    <a:pt x="4175" y="3889"/>
                  </a:lnTo>
                  <a:lnTo>
                    <a:pt x="4152" y="3891"/>
                  </a:lnTo>
                  <a:lnTo>
                    <a:pt x="4127" y="3889"/>
                  </a:lnTo>
                  <a:lnTo>
                    <a:pt x="4102" y="3887"/>
                  </a:lnTo>
                  <a:lnTo>
                    <a:pt x="4076" y="3883"/>
                  </a:lnTo>
                  <a:lnTo>
                    <a:pt x="4050" y="3876"/>
                  </a:lnTo>
                  <a:lnTo>
                    <a:pt x="4024" y="3867"/>
                  </a:lnTo>
                  <a:lnTo>
                    <a:pt x="3997" y="3856"/>
                  </a:lnTo>
                  <a:lnTo>
                    <a:pt x="3971" y="3843"/>
                  </a:lnTo>
                  <a:lnTo>
                    <a:pt x="3943" y="3828"/>
                  </a:lnTo>
                  <a:lnTo>
                    <a:pt x="3916" y="3810"/>
                  </a:lnTo>
                  <a:lnTo>
                    <a:pt x="3888" y="3790"/>
                  </a:lnTo>
                  <a:lnTo>
                    <a:pt x="3860" y="3768"/>
                  </a:lnTo>
                  <a:lnTo>
                    <a:pt x="3833" y="3766"/>
                  </a:lnTo>
                  <a:lnTo>
                    <a:pt x="3833" y="3766"/>
                  </a:lnTo>
                  <a:lnTo>
                    <a:pt x="3823" y="3761"/>
                  </a:lnTo>
                  <a:lnTo>
                    <a:pt x="3813" y="3757"/>
                  </a:lnTo>
                  <a:lnTo>
                    <a:pt x="3790" y="3751"/>
                  </a:lnTo>
                  <a:lnTo>
                    <a:pt x="3790" y="3751"/>
                  </a:lnTo>
                  <a:lnTo>
                    <a:pt x="3793" y="3761"/>
                  </a:lnTo>
                  <a:lnTo>
                    <a:pt x="3796" y="3770"/>
                  </a:lnTo>
                  <a:lnTo>
                    <a:pt x="3800" y="3781"/>
                  </a:lnTo>
                  <a:lnTo>
                    <a:pt x="3805" y="3790"/>
                  </a:lnTo>
                  <a:lnTo>
                    <a:pt x="3818" y="3819"/>
                  </a:lnTo>
                  <a:lnTo>
                    <a:pt x="3818" y="3819"/>
                  </a:lnTo>
                  <a:lnTo>
                    <a:pt x="3829" y="3847"/>
                  </a:lnTo>
                  <a:lnTo>
                    <a:pt x="3838" y="3876"/>
                  </a:lnTo>
                  <a:lnTo>
                    <a:pt x="3847" y="3905"/>
                  </a:lnTo>
                  <a:lnTo>
                    <a:pt x="3855" y="3935"/>
                  </a:lnTo>
                  <a:lnTo>
                    <a:pt x="3870" y="3996"/>
                  </a:lnTo>
                  <a:lnTo>
                    <a:pt x="3883" y="4058"/>
                  </a:lnTo>
                  <a:lnTo>
                    <a:pt x="3892" y="4122"/>
                  </a:lnTo>
                  <a:lnTo>
                    <a:pt x="3900" y="4185"/>
                  </a:lnTo>
                  <a:lnTo>
                    <a:pt x="3905" y="4251"/>
                  </a:lnTo>
                  <a:lnTo>
                    <a:pt x="3910" y="4316"/>
                  </a:lnTo>
                  <a:lnTo>
                    <a:pt x="3910" y="4316"/>
                  </a:lnTo>
                  <a:lnTo>
                    <a:pt x="3913" y="4408"/>
                  </a:lnTo>
                  <a:lnTo>
                    <a:pt x="3916" y="4499"/>
                  </a:lnTo>
                  <a:lnTo>
                    <a:pt x="3916" y="4590"/>
                  </a:lnTo>
                  <a:lnTo>
                    <a:pt x="3914" y="4680"/>
                  </a:lnTo>
                  <a:lnTo>
                    <a:pt x="3914" y="4680"/>
                  </a:lnTo>
                  <a:lnTo>
                    <a:pt x="3913" y="4800"/>
                  </a:lnTo>
                  <a:lnTo>
                    <a:pt x="3912" y="4915"/>
                  </a:lnTo>
                  <a:lnTo>
                    <a:pt x="3871" y="4966"/>
                  </a:lnTo>
                  <a:lnTo>
                    <a:pt x="3871" y="4966"/>
                  </a:lnTo>
                  <a:lnTo>
                    <a:pt x="3856" y="5007"/>
                  </a:lnTo>
                  <a:lnTo>
                    <a:pt x="3841" y="5046"/>
                  </a:lnTo>
                  <a:lnTo>
                    <a:pt x="3825" y="5084"/>
                  </a:lnTo>
                  <a:lnTo>
                    <a:pt x="3809" y="5122"/>
                  </a:lnTo>
                  <a:lnTo>
                    <a:pt x="3790" y="5159"/>
                  </a:lnTo>
                  <a:lnTo>
                    <a:pt x="3773" y="5196"/>
                  </a:lnTo>
                  <a:lnTo>
                    <a:pt x="3754" y="5232"/>
                  </a:lnTo>
                  <a:lnTo>
                    <a:pt x="3734" y="5266"/>
                  </a:lnTo>
                  <a:lnTo>
                    <a:pt x="3714" y="5302"/>
                  </a:lnTo>
                  <a:lnTo>
                    <a:pt x="3693" y="5336"/>
                  </a:lnTo>
                  <a:lnTo>
                    <a:pt x="3648" y="5403"/>
                  </a:lnTo>
                  <a:lnTo>
                    <a:pt x="3602" y="5469"/>
                  </a:lnTo>
                  <a:lnTo>
                    <a:pt x="3553" y="5533"/>
                  </a:lnTo>
                  <a:lnTo>
                    <a:pt x="3503" y="5596"/>
                  </a:lnTo>
                  <a:lnTo>
                    <a:pt x="3452" y="5658"/>
                  </a:lnTo>
                  <a:lnTo>
                    <a:pt x="3399" y="5719"/>
                  </a:lnTo>
                  <a:lnTo>
                    <a:pt x="3344" y="5780"/>
                  </a:lnTo>
                  <a:lnTo>
                    <a:pt x="3233" y="5900"/>
                  </a:lnTo>
                  <a:lnTo>
                    <a:pt x="3120" y="6021"/>
                  </a:lnTo>
                  <a:lnTo>
                    <a:pt x="3120" y="6021"/>
                  </a:lnTo>
                  <a:lnTo>
                    <a:pt x="3065" y="6083"/>
                  </a:lnTo>
                  <a:lnTo>
                    <a:pt x="3009" y="6143"/>
                  </a:lnTo>
                  <a:lnTo>
                    <a:pt x="2952" y="6201"/>
                  </a:lnTo>
                  <a:lnTo>
                    <a:pt x="2894" y="6258"/>
                  </a:lnTo>
                  <a:lnTo>
                    <a:pt x="2837" y="6312"/>
                  </a:lnTo>
                  <a:lnTo>
                    <a:pt x="2778" y="6366"/>
                  </a:lnTo>
                  <a:lnTo>
                    <a:pt x="2720" y="6419"/>
                  </a:lnTo>
                  <a:lnTo>
                    <a:pt x="2662" y="6470"/>
                  </a:lnTo>
                  <a:lnTo>
                    <a:pt x="2662" y="6470"/>
                  </a:lnTo>
                  <a:lnTo>
                    <a:pt x="2632" y="6493"/>
                  </a:lnTo>
                  <a:lnTo>
                    <a:pt x="2599" y="6516"/>
                  </a:lnTo>
                  <a:lnTo>
                    <a:pt x="2566" y="6539"/>
                  </a:lnTo>
                  <a:lnTo>
                    <a:pt x="2532" y="6560"/>
                  </a:lnTo>
                  <a:lnTo>
                    <a:pt x="2460" y="6605"/>
                  </a:lnTo>
                  <a:lnTo>
                    <a:pt x="2388" y="6648"/>
                  </a:lnTo>
                  <a:lnTo>
                    <a:pt x="2317" y="6693"/>
                  </a:lnTo>
                  <a:lnTo>
                    <a:pt x="2283" y="6716"/>
                  </a:lnTo>
                  <a:lnTo>
                    <a:pt x="2248" y="6738"/>
                  </a:lnTo>
                  <a:lnTo>
                    <a:pt x="2217" y="6762"/>
                  </a:lnTo>
                  <a:lnTo>
                    <a:pt x="2185" y="6786"/>
                  </a:lnTo>
                  <a:lnTo>
                    <a:pt x="2157" y="6809"/>
                  </a:lnTo>
                  <a:lnTo>
                    <a:pt x="2131" y="6834"/>
                  </a:lnTo>
                  <a:lnTo>
                    <a:pt x="2078" y="6866"/>
                  </a:lnTo>
                  <a:lnTo>
                    <a:pt x="2078" y="6866"/>
                  </a:lnTo>
                  <a:lnTo>
                    <a:pt x="2029" y="6824"/>
                  </a:lnTo>
                  <a:lnTo>
                    <a:pt x="1981" y="6780"/>
                  </a:lnTo>
                  <a:lnTo>
                    <a:pt x="1981" y="6780"/>
                  </a:lnTo>
                  <a:lnTo>
                    <a:pt x="1932" y="6733"/>
                  </a:lnTo>
                  <a:lnTo>
                    <a:pt x="1883" y="6683"/>
                  </a:lnTo>
                  <a:lnTo>
                    <a:pt x="1836" y="6631"/>
                  </a:lnTo>
                  <a:lnTo>
                    <a:pt x="1788" y="6580"/>
                  </a:lnTo>
                  <a:lnTo>
                    <a:pt x="1742" y="6526"/>
                  </a:lnTo>
                  <a:lnTo>
                    <a:pt x="1697" y="6471"/>
                  </a:lnTo>
                  <a:lnTo>
                    <a:pt x="1654" y="6417"/>
                  </a:lnTo>
                  <a:lnTo>
                    <a:pt x="1610" y="6361"/>
                  </a:lnTo>
                  <a:lnTo>
                    <a:pt x="1568" y="6305"/>
                  </a:lnTo>
                  <a:lnTo>
                    <a:pt x="1526" y="6248"/>
                  </a:lnTo>
                  <a:lnTo>
                    <a:pt x="1444" y="6133"/>
                  </a:lnTo>
                  <a:lnTo>
                    <a:pt x="1364" y="6019"/>
                  </a:lnTo>
                  <a:lnTo>
                    <a:pt x="1286" y="5906"/>
                  </a:lnTo>
                  <a:lnTo>
                    <a:pt x="1286" y="5906"/>
                  </a:lnTo>
                  <a:lnTo>
                    <a:pt x="1266" y="5877"/>
                  </a:lnTo>
                  <a:lnTo>
                    <a:pt x="1246" y="5847"/>
                  </a:lnTo>
                  <a:lnTo>
                    <a:pt x="1228" y="5818"/>
                  </a:lnTo>
                  <a:lnTo>
                    <a:pt x="1212" y="5789"/>
                  </a:lnTo>
                  <a:lnTo>
                    <a:pt x="1196" y="5759"/>
                  </a:lnTo>
                  <a:lnTo>
                    <a:pt x="1181" y="5728"/>
                  </a:lnTo>
                  <a:lnTo>
                    <a:pt x="1167" y="5699"/>
                  </a:lnTo>
                  <a:lnTo>
                    <a:pt x="1154" y="5669"/>
                  </a:lnTo>
                  <a:lnTo>
                    <a:pt x="1142" y="5638"/>
                  </a:lnTo>
                  <a:lnTo>
                    <a:pt x="1131" y="5608"/>
                  </a:lnTo>
                  <a:lnTo>
                    <a:pt x="1111" y="5546"/>
                  </a:lnTo>
                  <a:lnTo>
                    <a:pt x="1094" y="5484"/>
                  </a:lnTo>
                  <a:lnTo>
                    <a:pt x="1078" y="5421"/>
                  </a:lnTo>
                  <a:lnTo>
                    <a:pt x="1078" y="5421"/>
                  </a:lnTo>
                  <a:lnTo>
                    <a:pt x="1065" y="5360"/>
                  </a:lnTo>
                  <a:lnTo>
                    <a:pt x="1053" y="5299"/>
                  </a:lnTo>
                  <a:lnTo>
                    <a:pt x="1030" y="5174"/>
                  </a:lnTo>
                  <a:lnTo>
                    <a:pt x="1008" y="5046"/>
                  </a:lnTo>
                  <a:lnTo>
                    <a:pt x="997" y="4981"/>
                  </a:lnTo>
                  <a:lnTo>
                    <a:pt x="984" y="4915"/>
                  </a:lnTo>
                  <a:lnTo>
                    <a:pt x="953" y="4811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8A90484D-1C58-54AC-3C8B-F0785D1FC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356"/>
              <a:ext cx="1573" cy="2289"/>
            </a:xfrm>
            <a:custGeom>
              <a:avLst/>
              <a:gdLst>
                <a:gd name="T0" fmla="*/ 665 w 4720"/>
                <a:gd name="T1" fmla="*/ 4640 h 6866"/>
                <a:gd name="T2" fmla="*/ 495 w 4720"/>
                <a:gd name="T3" fmla="*/ 4456 h 6866"/>
                <a:gd name="T4" fmla="*/ 374 w 4720"/>
                <a:gd name="T5" fmla="*/ 4144 h 6866"/>
                <a:gd name="T6" fmla="*/ 290 w 4720"/>
                <a:gd name="T7" fmla="*/ 3987 h 6866"/>
                <a:gd name="T8" fmla="*/ 242 w 4720"/>
                <a:gd name="T9" fmla="*/ 4000 h 6866"/>
                <a:gd name="T10" fmla="*/ 150 w 4720"/>
                <a:gd name="T11" fmla="*/ 3863 h 6866"/>
                <a:gd name="T12" fmla="*/ 72 w 4720"/>
                <a:gd name="T13" fmla="*/ 3513 h 6866"/>
                <a:gd name="T14" fmla="*/ 2 w 4720"/>
                <a:gd name="T15" fmla="*/ 2960 h 6866"/>
                <a:gd name="T16" fmla="*/ 18 w 4720"/>
                <a:gd name="T17" fmla="*/ 2701 h 6866"/>
                <a:gd name="T18" fmla="*/ 81 w 4720"/>
                <a:gd name="T19" fmla="*/ 2607 h 6866"/>
                <a:gd name="T20" fmla="*/ 170 w 4720"/>
                <a:gd name="T21" fmla="*/ 2438 h 6866"/>
                <a:gd name="T22" fmla="*/ 272 w 4720"/>
                <a:gd name="T23" fmla="*/ 1847 h 6866"/>
                <a:gd name="T24" fmla="*/ 362 w 4720"/>
                <a:gd name="T25" fmla="*/ 1579 h 6866"/>
                <a:gd name="T26" fmla="*/ 419 w 4720"/>
                <a:gd name="T27" fmla="*/ 1531 h 6866"/>
                <a:gd name="T28" fmla="*/ 503 w 4720"/>
                <a:gd name="T29" fmla="*/ 1316 h 6866"/>
                <a:gd name="T30" fmla="*/ 539 w 4720"/>
                <a:gd name="T31" fmla="*/ 1314 h 6866"/>
                <a:gd name="T32" fmla="*/ 626 w 4720"/>
                <a:gd name="T33" fmla="*/ 1184 h 6866"/>
                <a:gd name="T34" fmla="*/ 670 w 4720"/>
                <a:gd name="T35" fmla="*/ 1188 h 6866"/>
                <a:gd name="T36" fmla="*/ 744 w 4720"/>
                <a:gd name="T37" fmla="*/ 1179 h 6866"/>
                <a:gd name="T38" fmla="*/ 817 w 4720"/>
                <a:gd name="T39" fmla="*/ 994 h 6866"/>
                <a:gd name="T40" fmla="*/ 922 w 4720"/>
                <a:gd name="T41" fmla="*/ 1053 h 6866"/>
                <a:gd name="T42" fmla="*/ 946 w 4720"/>
                <a:gd name="T43" fmla="*/ 487 h 6866"/>
                <a:gd name="T44" fmla="*/ 1036 w 4720"/>
                <a:gd name="T45" fmla="*/ 255 h 6866"/>
                <a:gd name="T46" fmla="*/ 1272 w 4720"/>
                <a:gd name="T47" fmla="*/ 132 h 6866"/>
                <a:gd name="T48" fmla="*/ 1808 w 4720"/>
                <a:gd name="T49" fmla="*/ 9 h 6866"/>
                <a:gd name="T50" fmla="*/ 2330 w 4720"/>
                <a:gd name="T51" fmla="*/ 7 h 6866"/>
                <a:gd name="T52" fmla="*/ 2888 w 4720"/>
                <a:gd name="T53" fmla="*/ 73 h 6866"/>
                <a:gd name="T54" fmla="*/ 3217 w 4720"/>
                <a:gd name="T55" fmla="*/ 181 h 6866"/>
                <a:gd name="T56" fmla="*/ 3345 w 4720"/>
                <a:gd name="T57" fmla="*/ 323 h 6866"/>
                <a:gd name="T58" fmla="*/ 3392 w 4720"/>
                <a:gd name="T59" fmla="*/ 492 h 6866"/>
                <a:gd name="T60" fmla="*/ 3433 w 4720"/>
                <a:gd name="T61" fmla="*/ 826 h 6866"/>
                <a:gd name="T62" fmla="*/ 3478 w 4720"/>
                <a:gd name="T63" fmla="*/ 1032 h 6866"/>
                <a:gd name="T64" fmla="*/ 3613 w 4720"/>
                <a:gd name="T65" fmla="*/ 1228 h 6866"/>
                <a:gd name="T66" fmla="*/ 3731 w 4720"/>
                <a:gd name="T67" fmla="*/ 1563 h 6866"/>
                <a:gd name="T68" fmla="*/ 3808 w 4720"/>
                <a:gd name="T69" fmla="*/ 2119 h 6866"/>
                <a:gd name="T70" fmla="*/ 3797 w 4720"/>
                <a:gd name="T71" fmla="*/ 2681 h 6866"/>
                <a:gd name="T72" fmla="*/ 3831 w 4720"/>
                <a:gd name="T73" fmla="*/ 2848 h 6866"/>
                <a:gd name="T74" fmla="*/ 3996 w 4720"/>
                <a:gd name="T75" fmla="*/ 2892 h 6866"/>
                <a:gd name="T76" fmla="*/ 4063 w 4720"/>
                <a:gd name="T77" fmla="*/ 2772 h 6866"/>
                <a:gd name="T78" fmla="*/ 4181 w 4720"/>
                <a:gd name="T79" fmla="*/ 2643 h 6866"/>
                <a:gd name="T80" fmla="*/ 4364 w 4720"/>
                <a:gd name="T81" fmla="*/ 2580 h 6866"/>
                <a:gd name="T82" fmla="*/ 4554 w 4720"/>
                <a:gd name="T83" fmla="*/ 2584 h 6866"/>
                <a:gd name="T84" fmla="*/ 4680 w 4720"/>
                <a:gd name="T85" fmla="*/ 2640 h 6866"/>
                <a:gd name="T86" fmla="*/ 4718 w 4720"/>
                <a:gd name="T87" fmla="*/ 2844 h 6866"/>
                <a:gd name="T88" fmla="*/ 4656 w 4720"/>
                <a:gd name="T89" fmla="*/ 3310 h 6866"/>
                <a:gd name="T90" fmla="*/ 4518 w 4720"/>
                <a:gd name="T91" fmla="*/ 3629 h 6866"/>
                <a:gd name="T92" fmla="*/ 4374 w 4720"/>
                <a:gd name="T93" fmla="*/ 3799 h 6866"/>
                <a:gd name="T94" fmla="*/ 4199 w 4720"/>
                <a:gd name="T95" fmla="*/ 3885 h 6866"/>
                <a:gd name="T96" fmla="*/ 3997 w 4720"/>
                <a:gd name="T97" fmla="*/ 3856 h 6866"/>
                <a:gd name="T98" fmla="*/ 3823 w 4720"/>
                <a:gd name="T99" fmla="*/ 3761 h 6866"/>
                <a:gd name="T100" fmla="*/ 3818 w 4720"/>
                <a:gd name="T101" fmla="*/ 3819 h 6866"/>
                <a:gd name="T102" fmla="*/ 3892 w 4720"/>
                <a:gd name="T103" fmla="*/ 4122 h 6866"/>
                <a:gd name="T104" fmla="*/ 3914 w 4720"/>
                <a:gd name="T105" fmla="*/ 4680 h 6866"/>
                <a:gd name="T106" fmla="*/ 3825 w 4720"/>
                <a:gd name="T107" fmla="*/ 5084 h 6866"/>
                <a:gd name="T108" fmla="*/ 3648 w 4720"/>
                <a:gd name="T109" fmla="*/ 5403 h 6866"/>
                <a:gd name="T110" fmla="*/ 3120 w 4720"/>
                <a:gd name="T111" fmla="*/ 6021 h 6866"/>
                <a:gd name="T112" fmla="*/ 2720 w 4720"/>
                <a:gd name="T113" fmla="*/ 6419 h 6866"/>
                <a:gd name="T114" fmla="*/ 2388 w 4720"/>
                <a:gd name="T115" fmla="*/ 6648 h 6866"/>
                <a:gd name="T116" fmla="*/ 2078 w 4720"/>
                <a:gd name="T117" fmla="*/ 6866 h 6866"/>
                <a:gd name="T118" fmla="*/ 1788 w 4720"/>
                <a:gd name="T119" fmla="*/ 6580 h 6866"/>
                <a:gd name="T120" fmla="*/ 1364 w 4720"/>
                <a:gd name="T121" fmla="*/ 6019 h 6866"/>
                <a:gd name="T122" fmla="*/ 1181 w 4720"/>
                <a:gd name="T123" fmla="*/ 5728 h 6866"/>
                <a:gd name="T124" fmla="*/ 1078 w 4720"/>
                <a:gd name="T125" fmla="*/ 5421 h 6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20" h="6866">
                  <a:moveTo>
                    <a:pt x="953" y="4811"/>
                  </a:moveTo>
                  <a:lnTo>
                    <a:pt x="953" y="4811"/>
                  </a:lnTo>
                  <a:lnTo>
                    <a:pt x="902" y="4790"/>
                  </a:lnTo>
                  <a:lnTo>
                    <a:pt x="852" y="4764"/>
                  </a:lnTo>
                  <a:lnTo>
                    <a:pt x="805" y="4738"/>
                  </a:lnTo>
                  <a:lnTo>
                    <a:pt x="757" y="4708"/>
                  </a:lnTo>
                  <a:lnTo>
                    <a:pt x="710" y="4676"/>
                  </a:lnTo>
                  <a:lnTo>
                    <a:pt x="665" y="4640"/>
                  </a:lnTo>
                  <a:lnTo>
                    <a:pt x="643" y="4622"/>
                  </a:lnTo>
                  <a:lnTo>
                    <a:pt x="620" y="4602"/>
                  </a:lnTo>
                  <a:lnTo>
                    <a:pt x="599" y="4581"/>
                  </a:lnTo>
                  <a:lnTo>
                    <a:pt x="577" y="4560"/>
                  </a:lnTo>
                  <a:lnTo>
                    <a:pt x="577" y="4560"/>
                  </a:lnTo>
                  <a:lnTo>
                    <a:pt x="548" y="4526"/>
                  </a:lnTo>
                  <a:lnTo>
                    <a:pt x="520" y="4491"/>
                  </a:lnTo>
                  <a:lnTo>
                    <a:pt x="495" y="4456"/>
                  </a:lnTo>
                  <a:lnTo>
                    <a:pt x="474" y="4420"/>
                  </a:lnTo>
                  <a:lnTo>
                    <a:pt x="454" y="4382"/>
                  </a:lnTo>
                  <a:lnTo>
                    <a:pt x="436" y="4345"/>
                  </a:lnTo>
                  <a:lnTo>
                    <a:pt x="420" y="4305"/>
                  </a:lnTo>
                  <a:lnTo>
                    <a:pt x="407" y="4265"/>
                  </a:lnTo>
                  <a:lnTo>
                    <a:pt x="395" y="4226"/>
                  </a:lnTo>
                  <a:lnTo>
                    <a:pt x="384" y="4185"/>
                  </a:lnTo>
                  <a:lnTo>
                    <a:pt x="374" y="4144"/>
                  </a:lnTo>
                  <a:lnTo>
                    <a:pt x="366" y="4102"/>
                  </a:lnTo>
                  <a:lnTo>
                    <a:pt x="358" y="4059"/>
                  </a:lnTo>
                  <a:lnTo>
                    <a:pt x="353" y="4017"/>
                  </a:lnTo>
                  <a:lnTo>
                    <a:pt x="341" y="3933"/>
                  </a:lnTo>
                  <a:lnTo>
                    <a:pt x="297" y="3963"/>
                  </a:lnTo>
                  <a:lnTo>
                    <a:pt x="297" y="3963"/>
                  </a:lnTo>
                  <a:lnTo>
                    <a:pt x="293" y="3976"/>
                  </a:lnTo>
                  <a:lnTo>
                    <a:pt x="290" y="3987"/>
                  </a:lnTo>
                  <a:lnTo>
                    <a:pt x="284" y="3995"/>
                  </a:lnTo>
                  <a:lnTo>
                    <a:pt x="279" y="4001"/>
                  </a:lnTo>
                  <a:lnTo>
                    <a:pt x="274" y="4005"/>
                  </a:lnTo>
                  <a:lnTo>
                    <a:pt x="268" y="4007"/>
                  </a:lnTo>
                  <a:lnTo>
                    <a:pt x="262" y="4008"/>
                  </a:lnTo>
                  <a:lnTo>
                    <a:pt x="255" y="4007"/>
                  </a:lnTo>
                  <a:lnTo>
                    <a:pt x="249" y="4004"/>
                  </a:lnTo>
                  <a:lnTo>
                    <a:pt x="242" y="4000"/>
                  </a:lnTo>
                  <a:lnTo>
                    <a:pt x="236" y="3995"/>
                  </a:lnTo>
                  <a:lnTo>
                    <a:pt x="229" y="3988"/>
                  </a:lnTo>
                  <a:lnTo>
                    <a:pt x="214" y="3972"/>
                  </a:lnTo>
                  <a:lnTo>
                    <a:pt x="200" y="3953"/>
                  </a:lnTo>
                  <a:lnTo>
                    <a:pt x="187" y="3931"/>
                  </a:lnTo>
                  <a:lnTo>
                    <a:pt x="174" y="3909"/>
                  </a:lnTo>
                  <a:lnTo>
                    <a:pt x="160" y="3885"/>
                  </a:lnTo>
                  <a:lnTo>
                    <a:pt x="150" y="3863"/>
                  </a:lnTo>
                  <a:lnTo>
                    <a:pt x="131" y="3823"/>
                  </a:lnTo>
                  <a:lnTo>
                    <a:pt x="121" y="3797"/>
                  </a:lnTo>
                  <a:lnTo>
                    <a:pt x="121" y="3797"/>
                  </a:lnTo>
                  <a:lnTo>
                    <a:pt x="110" y="3749"/>
                  </a:lnTo>
                  <a:lnTo>
                    <a:pt x="100" y="3703"/>
                  </a:lnTo>
                  <a:lnTo>
                    <a:pt x="92" y="3656"/>
                  </a:lnTo>
                  <a:lnTo>
                    <a:pt x="84" y="3608"/>
                  </a:lnTo>
                  <a:lnTo>
                    <a:pt x="72" y="3513"/>
                  </a:lnTo>
                  <a:lnTo>
                    <a:pt x="62" y="3417"/>
                  </a:lnTo>
                  <a:lnTo>
                    <a:pt x="62" y="3417"/>
                  </a:lnTo>
                  <a:lnTo>
                    <a:pt x="50" y="3351"/>
                  </a:lnTo>
                  <a:lnTo>
                    <a:pt x="33" y="3242"/>
                  </a:lnTo>
                  <a:lnTo>
                    <a:pt x="23" y="3176"/>
                  </a:lnTo>
                  <a:lnTo>
                    <a:pt x="14" y="3106"/>
                  </a:lnTo>
                  <a:lnTo>
                    <a:pt x="7" y="3032"/>
                  </a:lnTo>
                  <a:lnTo>
                    <a:pt x="2" y="2960"/>
                  </a:lnTo>
                  <a:lnTo>
                    <a:pt x="1" y="2923"/>
                  </a:lnTo>
                  <a:lnTo>
                    <a:pt x="0" y="2887"/>
                  </a:lnTo>
                  <a:lnTo>
                    <a:pt x="0" y="2853"/>
                  </a:lnTo>
                  <a:lnTo>
                    <a:pt x="1" y="2819"/>
                  </a:lnTo>
                  <a:lnTo>
                    <a:pt x="4" y="2787"/>
                  </a:lnTo>
                  <a:lnTo>
                    <a:pt x="6" y="2757"/>
                  </a:lnTo>
                  <a:lnTo>
                    <a:pt x="11" y="2727"/>
                  </a:lnTo>
                  <a:lnTo>
                    <a:pt x="18" y="2701"/>
                  </a:lnTo>
                  <a:lnTo>
                    <a:pt x="26" y="2677"/>
                  </a:lnTo>
                  <a:lnTo>
                    <a:pt x="35" y="2656"/>
                  </a:lnTo>
                  <a:lnTo>
                    <a:pt x="46" y="2638"/>
                  </a:lnTo>
                  <a:lnTo>
                    <a:pt x="52" y="2630"/>
                  </a:lnTo>
                  <a:lnTo>
                    <a:pt x="59" y="2623"/>
                  </a:lnTo>
                  <a:lnTo>
                    <a:pt x="65" y="2617"/>
                  </a:lnTo>
                  <a:lnTo>
                    <a:pt x="73" y="2611"/>
                  </a:lnTo>
                  <a:lnTo>
                    <a:pt x="81" y="2607"/>
                  </a:lnTo>
                  <a:lnTo>
                    <a:pt x="91" y="2603"/>
                  </a:lnTo>
                  <a:lnTo>
                    <a:pt x="100" y="2601"/>
                  </a:lnTo>
                  <a:lnTo>
                    <a:pt x="109" y="2599"/>
                  </a:lnTo>
                  <a:lnTo>
                    <a:pt x="120" y="2599"/>
                  </a:lnTo>
                  <a:lnTo>
                    <a:pt x="130" y="2599"/>
                  </a:lnTo>
                  <a:lnTo>
                    <a:pt x="162" y="2547"/>
                  </a:lnTo>
                  <a:lnTo>
                    <a:pt x="162" y="2547"/>
                  </a:lnTo>
                  <a:lnTo>
                    <a:pt x="170" y="2438"/>
                  </a:lnTo>
                  <a:lnTo>
                    <a:pt x="178" y="2333"/>
                  </a:lnTo>
                  <a:lnTo>
                    <a:pt x="189" y="2226"/>
                  </a:lnTo>
                  <a:lnTo>
                    <a:pt x="203" y="2119"/>
                  </a:lnTo>
                  <a:lnTo>
                    <a:pt x="203" y="2119"/>
                  </a:lnTo>
                  <a:lnTo>
                    <a:pt x="209" y="2085"/>
                  </a:lnTo>
                  <a:lnTo>
                    <a:pt x="217" y="2052"/>
                  </a:lnTo>
                  <a:lnTo>
                    <a:pt x="234" y="1984"/>
                  </a:lnTo>
                  <a:lnTo>
                    <a:pt x="272" y="1847"/>
                  </a:lnTo>
                  <a:lnTo>
                    <a:pt x="290" y="1778"/>
                  </a:lnTo>
                  <a:lnTo>
                    <a:pt x="297" y="1744"/>
                  </a:lnTo>
                  <a:lnTo>
                    <a:pt x="304" y="1711"/>
                  </a:lnTo>
                  <a:lnTo>
                    <a:pt x="309" y="1677"/>
                  </a:lnTo>
                  <a:lnTo>
                    <a:pt x="313" y="1642"/>
                  </a:lnTo>
                  <a:lnTo>
                    <a:pt x="316" y="1609"/>
                  </a:lnTo>
                  <a:lnTo>
                    <a:pt x="317" y="1576"/>
                  </a:lnTo>
                  <a:lnTo>
                    <a:pt x="362" y="1579"/>
                  </a:lnTo>
                  <a:lnTo>
                    <a:pt x="362" y="1579"/>
                  </a:lnTo>
                  <a:lnTo>
                    <a:pt x="370" y="1576"/>
                  </a:lnTo>
                  <a:lnTo>
                    <a:pt x="379" y="1572"/>
                  </a:lnTo>
                  <a:lnTo>
                    <a:pt x="386" y="1567"/>
                  </a:lnTo>
                  <a:lnTo>
                    <a:pt x="394" y="1562"/>
                  </a:lnTo>
                  <a:lnTo>
                    <a:pt x="400" y="1555"/>
                  </a:lnTo>
                  <a:lnTo>
                    <a:pt x="407" y="1547"/>
                  </a:lnTo>
                  <a:lnTo>
                    <a:pt x="419" y="1531"/>
                  </a:lnTo>
                  <a:lnTo>
                    <a:pt x="431" y="1513"/>
                  </a:lnTo>
                  <a:lnTo>
                    <a:pt x="440" y="1492"/>
                  </a:lnTo>
                  <a:lnTo>
                    <a:pt x="449" y="1469"/>
                  </a:lnTo>
                  <a:lnTo>
                    <a:pt x="457" y="1447"/>
                  </a:lnTo>
                  <a:lnTo>
                    <a:pt x="473" y="1399"/>
                  </a:lnTo>
                  <a:lnTo>
                    <a:pt x="487" y="1354"/>
                  </a:lnTo>
                  <a:lnTo>
                    <a:pt x="495" y="1335"/>
                  </a:lnTo>
                  <a:lnTo>
                    <a:pt x="503" y="1316"/>
                  </a:lnTo>
                  <a:lnTo>
                    <a:pt x="512" y="1299"/>
                  </a:lnTo>
                  <a:lnTo>
                    <a:pt x="522" y="1286"/>
                  </a:lnTo>
                  <a:lnTo>
                    <a:pt x="522" y="1286"/>
                  </a:lnTo>
                  <a:lnTo>
                    <a:pt x="525" y="1294"/>
                  </a:lnTo>
                  <a:lnTo>
                    <a:pt x="531" y="1300"/>
                  </a:lnTo>
                  <a:lnTo>
                    <a:pt x="535" y="1307"/>
                  </a:lnTo>
                  <a:lnTo>
                    <a:pt x="539" y="1314"/>
                  </a:lnTo>
                  <a:lnTo>
                    <a:pt x="539" y="1314"/>
                  </a:lnTo>
                  <a:lnTo>
                    <a:pt x="549" y="1298"/>
                  </a:lnTo>
                  <a:lnTo>
                    <a:pt x="558" y="1281"/>
                  </a:lnTo>
                  <a:lnTo>
                    <a:pt x="577" y="1245"/>
                  </a:lnTo>
                  <a:lnTo>
                    <a:pt x="595" y="1208"/>
                  </a:lnTo>
                  <a:lnTo>
                    <a:pt x="606" y="1191"/>
                  </a:lnTo>
                  <a:lnTo>
                    <a:pt x="615" y="1175"/>
                  </a:lnTo>
                  <a:lnTo>
                    <a:pt x="615" y="1175"/>
                  </a:lnTo>
                  <a:lnTo>
                    <a:pt x="626" y="1184"/>
                  </a:lnTo>
                  <a:lnTo>
                    <a:pt x="634" y="1195"/>
                  </a:lnTo>
                  <a:lnTo>
                    <a:pt x="640" y="1207"/>
                  </a:lnTo>
                  <a:lnTo>
                    <a:pt x="647" y="1220"/>
                  </a:lnTo>
                  <a:lnTo>
                    <a:pt x="668" y="1209"/>
                  </a:lnTo>
                  <a:lnTo>
                    <a:pt x="668" y="1209"/>
                  </a:lnTo>
                  <a:lnTo>
                    <a:pt x="668" y="1200"/>
                  </a:lnTo>
                  <a:lnTo>
                    <a:pt x="669" y="1192"/>
                  </a:lnTo>
                  <a:lnTo>
                    <a:pt x="670" y="1188"/>
                  </a:lnTo>
                  <a:lnTo>
                    <a:pt x="673" y="1184"/>
                  </a:lnTo>
                  <a:lnTo>
                    <a:pt x="677" y="1182"/>
                  </a:lnTo>
                  <a:lnTo>
                    <a:pt x="681" y="1179"/>
                  </a:lnTo>
                  <a:lnTo>
                    <a:pt x="681" y="1179"/>
                  </a:lnTo>
                  <a:lnTo>
                    <a:pt x="686" y="1182"/>
                  </a:lnTo>
                  <a:lnTo>
                    <a:pt x="692" y="1186"/>
                  </a:lnTo>
                  <a:lnTo>
                    <a:pt x="702" y="1196"/>
                  </a:lnTo>
                  <a:lnTo>
                    <a:pt x="744" y="1179"/>
                  </a:lnTo>
                  <a:lnTo>
                    <a:pt x="744" y="1179"/>
                  </a:lnTo>
                  <a:lnTo>
                    <a:pt x="755" y="1156"/>
                  </a:lnTo>
                  <a:lnTo>
                    <a:pt x="767" y="1134"/>
                  </a:lnTo>
                  <a:lnTo>
                    <a:pt x="776" y="1112"/>
                  </a:lnTo>
                  <a:lnTo>
                    <a:pt x="785" y="1088"/>
                  </a:lnTo>
                  <a:lnTo>
                    <a:pt x="802" y="1040"/>
                  </a:lnTo>
                  <a:lnTo>
                    <a:pt x="817" y="994"/>
                  </a:lnTo>
                  <a:lnTo>
                    <a:pt x="817" y="994"/>
                  </a:lnTo>
                  <a:lnTo>
                    <a:pt x="834" y="1010"/>
                  </a:lnTo>
                  <a:lnTo>
                    <a:pt x="854" y="1026"/>
                  </a:lnTo>
                  <a:lnTo>
                    <a:pt x="864" y="1035"/>
                  </a:lnTo>
                  <a:lnTo>
                    <a:pt x="872" y="1044"/>
                  </a:lnTo>
                  <a:lnTo>
                    <a:pt x="880" y="1053"/>
                  </a:lnTo>
                  <a:lnTo>
                    <a:pt x="887" y="1064"/>
                  </a:lnTo>
                  <a:lnTo>
                    <a:pt x="922" y="1053"/>
                  </a:lnTo>
                  <a:lnTo>
                    <a:pt x="922" y="1053"/>
                  </a:lnTo>
                  <a:lnTo>
                    <a:pt x="922" y="960"/>
                  </a:lnTo>
                  <a:lnTo>
                    <a:pt x="922" y="865"/>
                  </a:lnTo>
                  <a:lnTo>
                    <a:pt x="925" y="771"/>
                  </a:lnTo>
                  <a:lnTo>
                    <a:pt x="929" y="676"/>
                  </a:lnTo>
                  <a:lnTo>
                    <a:pt x="931" y="628"/>
                  </a:lnTo>
                  <a:lnTo>
                    <a:pt x="935" y="581"/>
                  </a:lnTo>
                  <a:lnTo>
                    <a:pt x="941" y="533"/>
                  </a:lnTo>
                  <a:lnTo>
                    <a:pt x="946" y="487"/>
                  </a:lnTo>
                  <a:lnTo>
                    <a:pt x="953" y="440"/>
                  </a:lnTo>
                  <a:lnTo>
                    <a:pt x="960" y="393"/>
                  </a:lnTo>
                  <a:lnTo>
                    <a:pt x="970" y="347"/>
                  </a:lnTo>
                  <a:lnTo>
                    <a:pt x="980" y="301"/>
                  </a:lnTo>
                  <a:lnTo>
                    <a:pt x="984" y="292"/>
                  </a:lnTo>
                  <a:lnTo>
                    <a:pt x="984" y="292"/>
                  </a:lnTo>
                  <a:lnTo>
                    <a:pt x="1009" y="273"/>
                  </a:lnTo>
                  <a:lnTo>
                    <a:pt x="1036" y="255"/>
                  </a:lnTo>
                  <a:lnTo>
                    <a:pt x="1062" y="236"/>
                  </a:lnTo>
                  <a:lnTo>
                    <a:pt x="1090" y="219"/>
                  </a:lnTo>
                  <a:lnTo>
                    <a:pt x="1119" y="203"/>
                  </a:lnTo>
                  <a:lnTo>
                    <a:pt x="1148" y="187"/>
                  </a:lnTo>
                  <a:lnTo>
                    <a:pt x="1178" y="173"/>
                  </a:lnTo>
                  <a:lnTo>
                    <a:pt x="1208" y="158"/>
                  </a:lnTo>
                  <a:lnTo>
                    <a:pt x="1240" y="145"/>
                  </a:lnTo>
                  <a:lnTo>
                    <a:pt x="1272" y="132"/>
                  </a:lnTo>
                  <a:lnTo>
                    <a:pt x="1336" y="108"/>
                  </a:lnTo>
                  <a:lnTo>
                    <a:pt x="1402" y="87"/>
                  </a:lnTo>
                  <a:lnTo>
                    <a:pt x="1471" y="67"/>
                  </a:lnTo>
                  <a:lnTo>
                    <a:pt x="1538" y="51"/>
                  </a:lnTo>
                  <a:lnTo>
                    <a:pt x="1606" y="37"/>
                  </a:lnTo>
                  <a:lnTo>
                    <a:pt x="1675" y="26"/>
                  </a:lnTo>
                  <a:lnTo>
                    <a:pt x="1742" y="16"/>
                  </a:lnTo>
                  <a:lnTo>
                    <a:pt x="1808" y="9"/>
                  </a:lnTo>
                  <a:lnTo>
                    <a:pt x="1873" y="4"/>
                  </a:lnTo>
                  <a:lnTo>
                    <a:pt x="1935" y="1"/>
                  </a:lnTo>
                  <a:lnTo>
                    <a:pt x="1995" y="0"/>
                  </a:lnTo>
                  <a:lnTo>
                    <a:pt x="1995" y="0"/>
                  </a:lnTo>
                  <a:lnTo>
                    <a:pt x="2072" y="0"/>
                  </a:lnTo>
                  <a:lnTo>
                    <a:pt x="2153" y="1"/>
                  </a:lnTo>
                  <a:lnTo>
                    <a:pt x="2240" y="4"/>
                  </a:lnTo>
                  <a:lnTo>
                    <a:pt x="2330" y="7"/>
                  </a:lnTo>
                  <a:lnTo>
                    <a:pt x="2421" y="12"/>
                  </a:lnTo>
                  <a:lnTo>
                    <a:pt x="2515" y="20"/>
                  </a:lnTo>
                  <a:lnTo>
                    <a:pt x="2609" y="29"/>
                  </a:lnTo>
                  <a:lnTo>
                    <a:pt x="2703" y="41"/>
                  </a:lnTo>
                  <a:lnTo>
                    <a:pt x="2750" y="48"/>
                  </a:lnTo>
                  <a:lnTo>
                    <a:pt x="2797" y="55"/>
                  </a:lnTo>
                  <a:lnTo>
                    <a:pt x="2843" y="63"/>
                  </a:lnTo>
                  <a:lnTo>
                    <a:pt x="2888" y="73"/>
                  </a:lnTo>
                  <a:lnTo>
                    <a:pt x="2932" y="83"/>
                  </a:lnTo>
                  <a:lnTo>
                    <a:pt x="2976" y="94"/>
                  </a:lnTo>
                  <a:lnTo>
                    <a:pt x="3019" y="106"/>
                  </a:lnTo>
                  <a:lnTo>
                    <a:pt x="3062" y="119"/>
                  </a:lnTo>
                  <a:lnTo>
                    <a:pt x="3102" y="133"/>
                  </a:lnTo>
                  <a:lnTo>
                    <a:pt x="3142" y="148"/>
                  </a:lnTo>
                  <a:lnTo>
                    <a:pt x="3180" y="164"/>
                  </a:lnTo>
                  <a:lnTo>
                    <a:pt x="3217" y="181"/>
                  </a:lnTo>
                  <a:lnTo>
                    <a:pt x="3253" y="199"/>
                  </a:lnTo>
                  <a:lnTo>
                    <a:pt x="3287" y="218"/>
                  </a:lnTo>
                  <a:lnTo>
                    <a:pt x="3319" y="239"/>
                  </a:lnTo>
                  <a:lnTo>
                    <a:pt x="3349" y="261"/>
                  </a:lnTo>
                  <a:lnTo>
                    <a:pt x="3355" y="294"/>
                  </a:lnTo>
                  <a:lnTo>
                    <a:pt x="3355" y="294"/>
                  </a:lnTo>
                  <a:lnTo>
                    <a:pt x="3349" y="309"/>
                  </a:lnTo>
                  <a:lnTo>
                    <a:pt x="3345" y="323"/>
                  </a:lnTo>
                  <a:lnTo>
                    <a:pt x="3342" y="338"/>
                  </a:lnTo>
                  <a:lnTo>
                    <a:pt x="3341" y="345"/>
                  </a:lnTo>
                  <a:lnTo>
                    <a:pt x="3342" y="352"/>
                  </a:lnTo>
                  <a:lnTo>
                    <a:pt x="3349" y="387"/>
                  </a:lnTo>
                  <a:lnTo>
                    <a:pt x="3349" y="387"/>
                  </a:lnTo>
                  <a:lnTo>
                    <a:pt x="3366" y="421"/>
                  </a:lnTo>
                  <a:lnTo>
                    <a:pt x="3379" y="457"/>
                  </a:lnTo>
                  <a:lnTo>
                    <a:pt x="3392" y="492"/>
                  </a:lnTo>
                  <a:lnTo>
                    <a:pt x="3402" y="529"/>
                  </a:lnTo>
                  <a:lnTo>
                    <a:pt x="3410" y="565"/>
                  </a:lnTo>
                  <a:lnTo>
                    <a:pt x="3417" y="602"/>
                  </a:lnTo>
                  <a:lnTo>
                    <a:pt x="3423" y="639"/>
                  </a:lnTo>
                  <a:lnTo>
                    <a:pt x="3427" y="676"/>
                  </a:lnTo>
                  <a:lnTo>
                    <a:pt x="3429" y="713"/>
                  </a:lnTo>
                  <a:lnTo>
                    <a:pt x="3431" y="751"/>
                  </a:lnTo>
                  <a:lnTo>
                    <a:pt x="3433" y="826"/>
                  </a:lnTo>
                  <a:lnTo>
                    <a:pt x="3433" y="903"/>
                  </a:lnTo>
                  <a:lnTo>
                    <a:pt x="3433" y="981"/>
                  </a:lnTo>
                  <a:lnTo>
                    <a:pt x="3446" y="1007"/>
                  </a:lnTo>
                  <a:lnTo>
                    <a:pt x="3446" y="1007"/>
                  </a:lnTo>
                  <a:lnTo>
                    <a:pt x="3456" y="1011"/>
                  </a:lnTo>
                  <a:lnTo>
                    <a:pt x="3464" y="1017"/>
                  </a:lnTo>
                  <a:lnTo>
                    <a:pt x="3471" y="1024"/>
                  </a:lnTo>
                  <a:lnTo>
                    <a:pt x="3478" y="1032"/>
                  </a:lnTo>
                  <a:lnTo>
                    <a:pt x="3506" y="1053"/>
                  </a:lnTo>
                  <a:lnTo>
                    <a:pt x="3506" y="1053"/>
                  </a:lnTo>
                  <a:lnTo>
                    <a:pt x="3526" y="1081"/>
                  </a:lnTo>
                  <a:lnTo>
                    <a:pt x="3545" y="1109"/>
                  </a:lnTo>
                  <a:lnTo>
                    <a:pt x="3562" y="1137"/>
                  </a:lnTo>
                  <a:lnTo>
                    <a:pt x="3581" y="1167"/>
                  </a:lnTo>
                  <a:lnTo>
                    <a:pt x="3597" y="1196"/>
                  </a:lnTo>
                  <a:lnTo>
                    <a:pt x="3613" y="1228"/>
                  </a:lnTo>
                  <a:lnTo>
                    <a:pt x="3628" y="1258"/>
                  </a:lnTo>
                  <a:lnTo>
                    <a:pt x="3642" y="1291"/>
                  </a:lnTo>
                  <a:lnTo>
                    <a:pt x="3656" y="1323"/>
                  </a:lnTo>
                  <a:lnTo>
                    <a:pt x="3668" y="1356"/>
                  </a:lnTo>
                  <a:lnTo>
                    <a:pt x="3681" y="1390"/>
                  </a:lnTo>
                  <a:lnTo>
                    <a:pt x="3692" y="1424"/>
                  </a:lnTo>
                  <a:lnTo>
                    <a:pt x="3713" y="1493"/>
                  </a:lnTo>
                  <a:lnTo>
                    <a:pt x="3731" y="1563"/>
                  </a:lnTo>
                  <a:lnTo>
                    <a:pt x="3747" y="1633"/>
                  </a:lnTo>
                  <a:lnTo>
                    <a:pt x="3760" y="1704"/>
                  </a:lnTo>
                  <a:lnTo>
                    <a:pt x="3772" y="1776"/>
                  </a:lnTo>
                  <a:lnTo>
                    <a:pt x="3783" y="1847"/>
                  </a:lnTo>
                  <a:lnTo>
                    <a:pt x="3790" y="1917"/>
                  </a:lnTo>
                  <a:lnTo>
                    <a:pt x="3798" y="1986"/>
                  </a:lnTo>
                  <a:lnTo>
                    <a:pt x="3804" y="2053"/>
                  </a:lnTo>
                  <a:lnTo>
                    <a:pt x="3808" y="2119"/>
                  </a:lnTo>
                  <a:lnTo>
                    <a:pt x="3808" y="2119"/>
                  </a:lnTo>
                  <a:lnTo>
                    <a:pt x="3808" y="2189"/>
                  </a:lnTo>
                  <a:lnTo>
                    <a:pt x="3806" y="2259"/>
                  </a:lnTo>
                  <a:lnTo>
                    <a:pt x="3802" y="2400"/>
                  </a:lnTo>
                  <a:lnTo>
                    <a:pt x="3798" y="2541"/>
                  </a:lnTo>
                  <a:lnTo>
                    <a:pt x="3798" y="2611"/>
                  </a:lnTo>
                  <a:lnTo>
                    <a:pt x="3797" y="2681"/>
                  </a:lnTo>
                  <a:lnTo>
                    <a:pt x="3797" y="2681"/>
                  </a:lnTo>
                  <a:lnTo>
                    <a:pt x="3798" y="2741"/>
                  </a:lnTo>
                  <a:lnTo>
                    <a:pt x="3800" y="2763"/>
                  </a:lnTo>
                  <a:lnTo>
                    <a:pt x="3801" y="2784"/>
                  </a:lnTo>
                  <a:lnTo>
                    <a:pt x="3805" y="2801"/>
                  </a:lnTo>
                  <a:lnTo>
                    <a:pt x="3809" y="2816"/>
                  </a:lnTo>
                  <a:lnTo>
                    <a:pt x="3814" y="2828"/>
                  </a:lnTo>
                  <a:lnTo>
                    <a:pt x="3822" y="2838"/>
                  </a:lnTo>
                  <a:lnTo>
                    <a:pt x="3831" y="2848"/>
                  </a:lnTo>
                  <a:lnTo>
                    <a:pt x="3843" y="2856"/>
                  </a:lnTo>
                  <a:lnTo>
                    <a:pt x="3856" y="2863"/>
                  </a:lnTo>
                  <a:lnTo>
                    <a:pt x="3872" y="2870"/>
                  </a:lnTo>
                  <a:lnTo>
                    <a:pt x="3912" y="2883"/>
                  </a:lnTo>
                  <a:lnTo>
                    <a:pt x="3964" y="2900"/>
                  </a:lnTo>
                  <a:lnTo>
                    <a:pt x="3989" y="2902"/>
                  </a:lnTo>
                  <a:lnTo>
                    <a:pt x="3989" y="2902"/>
                  </a:lnTo>
                  <a:lnTo>
                    <a:pt x="3996" y="2892"/>
                  </a:lnTo>
                  <a:lnTo>
                    <a:pt x="4004" y="2883"/>
                  </a:lnTo>
                  <a:lnTo>
                    <a:pt x="4012" y="2874"/>
                  </a:lnTo>
                  <a:lnTo>
                    <a:pt x="4018" y="2863"/>
                  </a:lnTo>
                  <a:lnTo>
                    <a:pt x="4047" y="2838"/>
                  </a:lnTo>
                  <a:lnTo>
                    <a:pt x="4047" y="2838"/>
                  </a:lnTo>
                  <a:lnTo>
                    <a:pt x="4050" y="2816"/>
                  </a:lnTo>
                  <a:lnTo>
                    <a:pt x="4055" y="2793"/>
                  </a:lnTo>
                  <a:lnTo>
                    <a:pt x="4063" y="2772"/>
                  </a:lnTo>
                  <a:lnTo>
                    <a:pt x="4073" y="2753"/>
                  </a:lnTo>
                  <a:lnTo>
                    <a:pt x="4083" y="2734"/>
                  </a:lnTo>
                  <a:lnTo>
                    <a:pt x="4096" y="2716"/>
                  </a:lnTo>
                  <a:lnTo>
                    <a:pt x="4109" y="2700"/>
                  </a:lnTo>
                  <a:lnTo>
                    <a:pt x="4125" y="2684"/>
                  </a:lnTo>
                  <a:lnTo>
                    <a:pt x="4142" y="2669"/>
                  </a:lnTo>
                  <a:lnTo>
                    <a:pt x="4161" y="2656"/>
                  </a:lnTo>
                  <a:lnTo>
                    <a:pt x="4181" y="2643"/>
                  </a:lnTo>
                  <a:lnTo>
                    <a:pt x="4200" y="2631"/>
                  </a:lnTo>
                  <a:lnTo>
                    <a:pt x="4223" y="2621"/>
                  </a:lnTo>
                  <a:lnTo>
                    <a:pt x="4245" y="2611"/>
                  </a:lnTo>
                  <a:lnTo>
                    <a:pt x="4268" y="2603"/>
                  </a:lnTo>
                  <a:lnTo>
                    <a:pt x="4291" y="2595"/>
                  </a:lnTo>
                  <a:lnTo>
                    <a:pt x="4315" y="2589"/>
                  </a:lnTo>
                  <a:lnTo>
                    <a:pt x="4339" y="2584"/>
                  </a:lnTo>
                  <a:lnTo>
                    <a:pt x="4364" y="2580"/>
                  </a:lnTo>
                  <a:lnTo>
                    <a:pt x="4388" y="2577"/>
                  </a:lnTo>
                  <a:lnTo>
                    <a:pt x="4413" y="2574"/>
                  </a:lnTo>
                  <a:lnTo>
                    <a:pt x="4438" y="2573"/>
                  </a:lnTo>
                  <a:lnTo>
                    <a:pt x="4461" y="2573"/>
                  </a:lnTo>
                  <a:lnTo>
                    <a:pt x="4485" y="2574"/>
                  </a:lnTo>
                  <a:lnTo>
                    <a:pt x="4509" y="2576"/>
                  </a:lnTo>
                  <a:lnTo>
                    <a:pt x="4531" y="2580"/>
                  </a:lnTo>
                  <a:lnTo>
                    <a:pt x="4554" y="2584"/>
                  </a:lnTo>
                  <a:lnTo>
                    <a:pt x="4576" y="2589"/>
                  </a:lnTo>
                  <a:lnTo>
                    <a:pt x="4596" y="2594"/>
                  </a:lnTo>
                  <a:lnTo>
                    <a:pt x="4616" y="2602"/>
                  </a:lnTo>
                  <a:lnTo>
                    <a:pt x="4634" y="2610"/>
                  </a:lnTo>
                  <a:lnTo>
                    <a:pt x="4651" y="2619"/>
                  </a:lnTo>
                  <a:lnTo>
                    <a:pt x="4672" y="2619"/>
                  </a:lnTo>
                  <a:lnTo>
                    <a:pt x="4672" y="2619"/>
                  </a:lnTo>
                  <a:lnTo>
                    <a:pt x="4680" y="2640"/>
                  </a:lnTo>
                  <a:lnTo>
                    <a:pt x="4688" y="2663"/>
                  </a:lnTo>
                  <a:lnTo>
                    <a:pt x="4695" y="2685"/>
                  </a:lnTo>
                  <a:lnTo>
                    <a:pt x="4701" y="2710"/>
                  </a:lnTo>
                  <a:lnTo>
                    <a:pt x="4707" y="2735"/>
                  </a:lnTo>
                  <a:lnTo>
                    <a:pt x="4711" y="2760"/>
                  </a:lnTo>
                  <a:lnTo>
                    <a:pt x="4713" y="2788"/>
                  </a:lnTo>
                  <a:lnTo>
                    <a:pt x="4716" y="2816"/>
                  </a:lnTo>
                  <a:lnTo>
                    <a:pt x="4718" y="2844"/>
                  </a:lnTo>
                  <a:lnTo>
                    <a:pt x="4720" y="2873"/>
                  </a:lnTo>
                  <a:lnTo>
                    <a:pt x="4718" y="2932"/>
                  </a:lnTo>
                  <a:lnTo>
                    <a:pt x="4716" y="2993"/>
                  </a:lnTo>
                  <a:lnTo>
                    <a:pt x="4709" y="3055"/>
                  </a:lnTo>
                  <a:lnTo>
                    <a:pt x="4700" y="3118"/>
                  </a:lnTo>
                  <a:lnTo>
                    <a:pt x="4689" y="3183"/>
                  </a:lnTo>
                  <a:lnTo>
                    <a:pt x="4675" y="3246"/>
                  </a:lnTo>
                  <a:lnTo>
                    <a:pt x="4656" y="3310"/>
                  </a:lnTo>
                  <a:lnTo>
                    <a:pt x="4637" y="3372"/>
                  </a:lnTo>
                  <a:lnTo>
                    <a:pt x="4616" y="3434"/>
                  </a:lnTo>
                  <a:lnTo>
                    <a:pt x="4591" y="3492"/>
                  </a:lnTo>
                  <a:lnTo>
                    <a:pt x="4577" y="3521"/>
                  </a:lnTo>
                  <a:lnTo>
                    <a:pt x="4563" y="3550"/>
                  </a:lnTo>
                  <a:lnTo>
                    <a:pt x="4548" y="3576"/>
                  </a:lnTo>
                  <a:lnTo>
                    <a:pt x="4534" y="3603"/>
                  </a:lnTo>
                  <a:lnTo>
                    <a:pt x="4518" y="3629"/>
                  </a:lnTo>
                  <a:lnTo>
                    <a:pt x="4502" y="3654"/>
                  </a:lnTo>
                  <a:lnTo>
                    <a:pt x="4485" y="3678"/>
                  </a:lnTo>
                  <a:lnTo>
                    <a:pt x="4468" y="3702"/>
                  </a:lnTo>
                  <a:lnTo>
                    <a:pt x="4451" y="3723"/>
                  </a:lnTo>
                  <a:lnTo>
                    <a:pt x="4432" y="3744"/>
                  </a:lnTo>
                  <a:lnTo>
                    <a:pt x="4413" y="3764"/>
                  </a:lnTo>
                  <a:lnTo>
                    <a:pt x="4394" y="3782"/>
                  </a:lnTo>
                  <a:lnTo>
                    <a:pt x="4374" y="3799"/>
                  </a:lnTo>
                  <a:lnTo>
                    <a:pt x="4353" y="3815"/>
                  </a:lnTo>
                  <a:lnTo>
                    <a:pt x="4334" y="3830"/>
                  </a:lnTo>
                  <a:lnTo>
                    <a:pt x="4312" y="3843"/>
                  </a:lnTo>
                  <a:lnTo>
                    <a:pt x="4290" y="3855"/>
                  </a:lnTo>
                  <a:lnTo>
                    <a:pt x="4268" y="3865"/>
                  </a:lnTo>
                  <a:lnTo>
                    <a:pt x="4245" y="3873"/>
                  </a:lnTo>
                  <a:lnTo>
                    <a:pt x="4223" y="3880"/>
                  </a:lnTo>
                  <a:lnTo>
                    <a:pt x="4199" y="3885"/>
                  </a:lnTo>
                  <a:lnTo>
                    <a:pt x="4175" y="3889"/>
                  </a:lnTo>
                  <a:lnTo>
                    <a:pt x="4152" y="3891"/>
                  </a:lnTo>
                  <a:lnTo>
                    <a:pt x="4127" y="3889"/>
                  </a:lnTo>
                  <a:lnTo>
                    <a:pt x="4102" y="3887"/>
                  </a:lnTo>
                  <a:lnTo>
                    <a:pt x="4076" y="3883"/>
                  </a:lnTo>
                  <a:lnTo>
                    <a:pt x="4050" y="3876"/>
                  </a:lnTo>
                  <a:lnTo>
                    <a:pt x="4024" y="3867"/>
                  </a:lnTo>
                  <a:lnTo>
                    <a:pt x="3997" y="3856"/>
                  </a:lnTo>
                  <a:lnTo>
                    <a:pt x="3971" y="3843"/>
                  </a:lnTo>
                  <a:lnTo>
                    <a:pt x="3943" y="3828"/>
                  </a:lnTo>
                  <a:lnTo>
                    <a:pt x="3916" y="3810"/>
                  </a:lnTo>
                  <a:lnTo>
                    <a:pt x="3888" y="3790"/>
                  </a:lnTo>
                  <a:lnTo>
                    <a:pt x="3860" y="3768"/>
                  </a:lnTo>
                  <a:lnTo>
                    <a:pt x="3833" y="3766"/>
                  </a:lnTo>
                  <a:lnTo>
                    <a:pt x="3833" y="3766"/>
                  </a:lnTo>
                  <a:lnTo>
                    <a:pt x="3823" y="3761"/>
                  </a:lnTo>
                  <a:lnTo>
                    <a:pt x="3813" y="3757"/>
                  </a:lnTo>
                  <a:lnTo>
                    <a:pt x="3790" y="3751"/>
                  </a:lnTo>
                  <a:lnTo>
                    <a:pt x="3790" y="3751"/>
                  </a:lnTo>
                  <a:lnTo>
                    <a:pt x="3793" y="3761"/>
                  </a:lnTo>
                  <a:lnTo>
                    <a:pt x="3796" y="3770"/>
                  </a:lnTo>
                  <a:lnTo>
                    <a:pt x="3800" y="3781"/>
                  </a:lnTo>
                  <a:lnTo>
                    <a:pt x="3805" y="3790"/>
                  </a:lnTo>
                  <a:lnTo>
                    <a:pt x="3818" y="3819"/>
                  </a:lnTo>
                  <a:lnTo>
                    <a:pt x="3818" y="3819"/>
                  </a:lnTo>
                  <a:lnTo>
                    <a:pt x="3829" y="3847"/>
                  </a:lnTo>
                  <a:lnTo>
                    <a:pt x="3838" y="3876"/>
                  </a:lnTo>
                  <a:lnTo>
                    <a:pt x="3847" y="3905"/>
                  </a:lnTo>
                  <a:lnTo>
                    <a:pt x="3855" y="3935"/>
                  </a:lnTo>
                  <a:lnTo>
                    <a:pt x="3870" y="3996"/>
                  </a:lnTo>
                  <a:lnTo>
                    <a:pt x="3883" y="4058"/>
                  </a:lnTo>
                  <a:lnTo>
                    <a:pt x="3892" y="4122"/>
                  </a:lnTo>
                  <a:lnTo>
                    <a:pt x="3900" y="4185"/>
                  </a:lnTo>
                  <a:lnTo>
                    <a:pt x="3905" y="4251"/>
                  </a:lnTo>
                  <a:lnTo>
                    <a:pt x="3910" y="4316"/>
                  </a:lnTo>
                  <a:lnTo>
                    <a:pt x="3910" y="4316"/>
                  </a:lnTo>
                  <a:lnTo>
                    <a:pt x="3913" y="4408"/>
                  </a:lnTo>
                  <a:lnTo>
                    <a:pt x="3916" y="4499"/>
                  </a:lnTo>
                  <a:lnTo>
                    <a:pt x="3916" y="4590"/>
                  </a:lnTo>
                  <a:lnTo>
                    <a:pt x="3914" y="4680"/>
                  </a:lnTo>
                  <a:lnTo>
                    <a:pt x="3914" y="4680"/>
                  </a:lnTo>
                  <a:lnTo>
                    <a:pt x="3913" y="4800"/>
                  </a:lnTo>
                  <a:lnTo>
                    <a:pt x="3912" y="4915"/>
                  </a:lnTo>
                  <a:lnTo>
                    <a:pt x="3871" y="4966"/>
                  </a:lnTo>
                  <a:lnTo>
                    <a:pt x="3871" y="4966"/>
                  </a:lnTo>
                  <a:lnTo>
                    <a:pt x="3856" y="5007"/>
                  </a:lnTo>
                  <a:lnTo>
                    <a:pt x="3841" y="5046"/>
                  </a:lnTo>
                  <a:lnTo>
                    <a:pt x="3825" y="5084"/>
                  </a:lnTo>
                  <a:lnTo>
                    <a:pt x="3809" y="5122"/>
                  </a:lnTo>
                  <a:lnTo>
                    <a:pt x="3790" y="5159"/>
                  </a:lnTo>
                  <a:lnTo>
                    <a:pt x="3773" y="5196"/>
                  </a:lnTo>
                  <a:lnTo>
                    <a:pt x="3754" y="5232"/>
                  </a:lnTo>
                  <a:lnTo>
                    <a:pt x="3734" y="5266"/>
                  </a:lnTo>
                  <a:lnTo>
                    <a:pt x="3714" y="5302"/>
                  </a:lnTo>
                  <a:lnTo>
                    <a:pt x="3693" y="5336"/>
                  </a:lnTo>
                  <a:lnTo>
                    <a:pt x="3648" y="5403"/>
                  </a:lnTo>
                  <a:lnTo>
                    <a:pt x="3602" y="5469"/>
                  </a:lnTo>
                  <a:lnTo>
                    <a:pt x="3553" y="5533"/>
                  </a:lnTo>
                  <a:lnTo>
                    <a:pt x="3503" y="5596"/>
                  </a:lnTo>
                  <a:lnTo>
                    <a:pt x="3452" y="5658"/>
                  </a:lnTo>
                  <a:lnTo>
                    <a:pt x="3399" y="5719"/>
                  </a:lnTo>
                  <a:lnTo>
                    <a:pt x="3344" y="5780"/>
                  </a:lnTo>
                  <a:lnTo>
                    <a:pt x="3233" y="5900"/>
                  </a:lnTo>
                  <a:lnTo>
                    <a:pt x="3120" y="6021"/>
                  </a:lnTo>
                  <a:lnTo>
                    <a:pt x="3120" y="6021"/>
                  </a:lnTo>
                  <a:lnTo>
                    <a:pt x="3065" y="6083"/>
                  </a:lnTo>
                  <a:lnTo>
                    <a:pt x="3009" y="6143"/>
                  </a:lnTo>
                  <a:lnTo>
                    <a:pt x="2952" y="6201"/>
                  </a:lnTo>
                  <a:lnTo>
                    <a:pt x="2894" y="6258"/>
                  </a:lnTo>
                  <a:lnTo>
                    <a:pt x="2837" y="6312"/>
                  </a:lnTo>
                  <a:lnTo>
                    <a:pt x="2778" y="6366"/>
                  </a:lnTo>
                  <a:lnTo>
                    <a:pt x="2720" y="6419"/>
                  </a:lnTo>
                  <a:lnTo>
                    <a:pt x="2662" y="6470"/>
                  </a:lnTo>
                  <a:lnTo>
                    <a:pt x="2662" y="6470"/>
                  </a:lnTo>
                  <a:lnTo>
                    <a:pt x="2632" y="6493"/>
                  </a:lnTo>
                  <a:lnTo>
                    <a:pt x="2599" y="6516"/>
                  </a:lnTo>
                  <a:lnTo>
                    <a:pt x="2566" y="6539"/>
                  </a:lnTo>
                  <a:lnTo>
                    <a:pt x="2532" y="6560"/>
                  </a:lnTo>
                  <a:lnTo>
                    <a:pt x="2460" y="6605"/>
                  </a:lnTo>
                  <a:lnTo>
                    <a:pt x="2388" y="6648"/>
                  </a:lnTo>
                  <a:lnTo>
                    <a:pt x="2317" y="6693"/>
                  </a:lnTo>
                  <a:lnTo>
                    <a:pt x="2283" y="6716"/>
                  </a:lnTo>
                  <a:lnTo>
                    <a:pt x="2248" y="6738"/>
                  </a:lnTo>
                  <a:lnTo>
                    <a:pt x="2217" y="6762"/>
                  </a:lnTo>
                  <a:lnTo>
                    <a:pt x="2185" y="6786"/>
                  </a:lnTo>
                  <a:lnTo>
                    <a:pt x="2157" y="6809"/>
                  </a:lnTo>
                  <a:lnTo>
                    <a:pt x="2131" y="6834"/>
                  </a:lnTo>
                  <a:lnTo>
                    <a:pt x="2078" y="6866"/>
                  </a:lnTo>
                  <a:lnTo>
                    <a:pt x="2078" y="6866"/>
                  </a:lnTo>
                  <a:lnTo>
                    <a:pt x="2029" y="6824"/>
                  </a:lnTo>
                  <a:lnTo>
                    <a:pt x="1981" y="6780"/>
                  </a:lnTo>
                  <a:lnTo>
                    <a:pt x="1981" y="6780"/>
                  </a:lnTo>
                  <a:lnTo>
                    <a:pt x="1932" y="6733"/>
                  </a:lnTo>
                  <a:lnTo>
                    <a:pt x="1883" y="6683"/>
                  </a:lnTo>
                  <a:lnTo>
                    <a:pt x="1836" y="6631"/>
                  </a:lnTo>
                  <a:lnTo>
                    <a:pt x="1788" y="6580"/>
                  </a:lnTo>
                  <a:lnTo>
                    <a:pt x="1742" y="6526"/>
                  </a:lnTo>
                  <a:lnTo>
                    <a:pt x="1697" y="6471"/>
                  </a:lnTo>
                  <a:lnTo>
                    <a:pt x="1654" y="6417"/>
                  </a:lnTo>
                  <a:lnTo>
                    <a:pt x="1610" y="6361"/>
                  </a:lnTo>
                  <a:lnTo>
                    <a:pt x="1568" y="6305"/>
                  </a:lnTo>
                  <a:lnTo>
                    <a:pt x="1526" y="6248"/>
                  </a:lnTo>
                  <a:lnTo>
                    <a:pt x="1444" y="6133"/>
                  </a:lnTo>
                  <a:lnTo>
                    <a:pt x="1364" y="6019"/>
                  </a:lnTo>
                  <a:lnTo>
                    <a:pt x="1286" y="5906"/>
                  </a:lnTo>
                  <a:lnTo>
                    <a:pt x="1286" y="5906"/>
                  </a:lnTo>
                  <a:lnTo>
                    <a:pt x="1266" y="5877"/>
                  </a:lnTo>
                  <a:lnTo>
                    <a:pt x="1246" y="5847"/>
                  </a:lnTo>
                  <a:lnTo>
                    <a:pt x="1228" y="5818"/>
                  </a:lnTo>
                  <a:lnTo>
                    <a:pt x="1212" y="5789"/>
                  </a:lnTo>
                  <a:lnTo>
                    <a:pt x="1196" y="5759"/>
                  </a:lnTo>
                  <a:lnTo>
                    <a:pt x="1181" y="5728"/>
                  </a:lnTo>
                  <a:lnTo>
                    <a:pt x="1167" y="5699"/>
                  </a:lnTo>
                  <a:lnTo>
                    <a:pt x="1154" y="5669"/>
                  </a:lnTo>
                  <a:lnTo>
                    <a:pt x="1142" y="5638"/>
                  </a:lnTo>
                  <a:lnTo>
                    <a:pt x="1131" y="5608"/>
                  </a:lnTo>
                  <a:lnTo>
                    <a:pt x="1111" y="5546"/>
                  </a:lnTo>
                  <a:lnTo>
                    <a:pt x="1094" y="5484"/>
                  </a:lnTo>
                  <a:lnTo>
                    <a:pt x="1078" y="5421"/>
                  </a:lnTo>
                  <a:lnTo>
                    <a:pt x="1078" y="5421"/>
                  </a:lnTo>
                  <a:lnTo>
                    <a:pt x="1065" y="5360"/>
                  </a:lnTo>
                  <a:lnTo>
                    <a:pt x="1053" y="5299"/>
                  </a:lnTo>
                  <a:lnTo>
                    <a:pt x="1030" y="5174"/>
                  </a:lnTo>
                  <a:lnTo>
                    <a:pt x="1008" y="5046"/>
                  </a:lnTo>
                  <a:lnTo>
                    <a:pt x="997" y="4981"/>
                  </a:lnTo>
                  <a:lnTo>
                    <a:pt x="984" y="4915"/>
                  </a:lnTo>
                  <a:lnTo>
                    <a:pt x="953" y="48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DFBD3498-0863-A6C7-74A2-AE92CACF1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305"/>
              <a:ext cx="553" cy="697"/>
            </a:xfrm>
            <a:custGeom>
              <a:avLst/>
              <a:gdLst>
                <a:gd name="T0" fmla="*/ 1173 w 1658"/>
                <a:gd name="T1" fmla="*/ 4 h 2089"/>
                <a:gd name="T2" fmla="*/ 1035 w 1658"/>
                <a:gd name="T3" fmla="*/ 21 h 2089"/>
                <a:gd name="T4" fmla="*/ 851 w 1658"/>
                <a:gd name="T5" fmla="*/ 61 h 2089"/>
                <a:gd name="T6" fmla="*/ 681 w 1658"/>
                <a:gd name="T7" fmla="*/ 128 h 2089"/>
                <a:gd name="T8" fmla="*/ 525 w 1658"/>
                <a:gd name="T9" fmla="*/ 226 h 2089"/>
                <a:gd name="T10" fmla="*/ 415 w 1658"/>
                <a:gd name="T11" fmla="*/ 322 h 2089"/>
                <a:gd name="T12" fmla="*/ 326 w 1658"/>
                <a:gd name="T13" fmla="*/ 428 h 2089"/>
                <a:gd name="T14" fmla="*/ 252 w 1658"/>
                <a:gd name="T15" fmla="*/ 547 h 2089"/>
                <a:gd name="T16" fmla="*/ 194 w 1658"/>
                <a:gd name="T17" fmla="*/ 676 h 2089"/>
                <a:gd name="T18" fmla="*/ 128 w 1658"/>
                <a:gd name="T19" fmla="*/ 882 h 2089"/>
                <a:gd name="T20" fmla="*/ 70 w 1658"/>
                <a:gd name="T21" fmla="*/ 1162 h 2089"/>
                <a:gd name="T22" fmla="*/ 29 w 1658"/>
                <a:gd name="T23" fmla="*/ 1450 h 2089"/>
                <a:gd name="T24" fmla="*/ 3 w 1658"/>
                <a:gd name="T25" fmla="*/ 1683 h 2089"/>
                <a:gd name="T26" fmla="*/ 4 w 1658"/>
                <a:gd name="T27" fmla="*/ 1875 h 2089"/>
                <a:gd name="T28" fmla="*/ 29 w 1658"/>
                <a:gd name="T29" fmla="*/ 2008 h 2089"/>
                <a:gd name="T30" fmla="*/ 61 w 1658"/>
                <a:gd name="T31" fmla="*/ 2089 h 2089"/>
                <a:gd name="T32" fmla="*/ 127 w 1658"/>
                <a:gd name="T33" fmla="*/ 2060 h 2089"/>
                <a:gd name="T34" fmla="*/ 207 w 1658"/>
                <a:gd name="T35" fmla="*/ 1996 h 2089"/>
                <a:gd name="T36" fmla="*/ 249 w 1658"/>
                <a:gd name="T37" fmla="*/ 1884 h 2089"/>
                <a:gd name="T38" fmla="*/ 266 w 1658"/>
                <a:gd name="T39" fmla="*/ 1759 h 2089"/>
                <a:gd name="T40" fmla="*/ 319 w 1658"/>
                <a:gd name="T41" fmla="*/ 1728 h 2089"/>
                <a:gd name="T42" fmla="*/ 349 w 1658"/>
                <a:gd name="T43" fmla="*/ 1707 h 2089"/>
                <a:gd name="T44" fmla="*/ 389 w 1658"/>
                <a:gd name="T45" fmla="*/ 1644 h 2089"/>
                <a:gd name="T46" fmla="*/ 436 w 1658"/>
                <a:gd name="T47" fmla="*/ 1506 h 2089"/>
                <a:gd name="T48" fmla="*/ 471 w 1658"/>
                <a:gd name="T49" fmla="*/ 1438 h 2089"/>
                <a:gd name="T50" fmla="*/ 484 w 1658"/>
                <a:gd name="T51" fmla="*/ 1459 h 2089"/>
                <a:gd name="T52" fmla="*/ 507 w 1658"/>
                <a:gd name="T53" fmla="*/ 1433 h 2089"/>
                <a:gd name="T54" fmla="*/ 564 w 1658"/>
                <a:gd name="T55" fmla="*/ 1327 h 2089"/>
                <a:gd name="T56" fmla="*/ 589 w 1658"/>
                <a:gd name="T57" fmla="*/ 1359 h 2089"/>
                <a:gd name="T58" fmla="*/ 617 w 1658"/>
                <a:gd name="T59" fmla="*/ 1352 h 2089"/>
                <a:gd name="T60" fmla="*/ 626 w 1658"/>
                <a:gd name="T61" fmla="*/ 1334 h 2089"/>
                <a:gd name="T62" fmla="*/ 641 w 1658"/>
                <a:gd name="T63" fmla="*/ 1338 h 2089"/>
                <a:gd name="T64" fmla="*/ 704 w 1658"/>
                <a:gd name="T65" fmla="*/ 1308 h 2089"/>
                <a:gd name="T66" fmla="*/ 751 w 1658"/>
                <a:gd name="T67" fmla="*/ 1192 h 2089"/>
                <a:gd name="T68" fmla="*/ 803 w 1658"/>
                <a:gd name="T69" fmla="*/ 1178 h 2089"/>
                <a:gd name="T70" fmla="*/ 836 w 1658"/>
                <a:gd name="T71" fmla="*/ 1216 h 2089"/>
                <a:gd name="T72" fmla="*/ 871 w 1658"/>
                <a:gd name="T73" fmla="*/ 1017 h 2089"/>
                <a:gd name="T74" fmla="*/ 884 w 1658"/>
                <a:gd name="T75" fmla="*/ 733 h 2089"/>
                <a:gd name="T76" fmla="*/ 909 w 1658"/>
                <a:gd name="T77" fmla="*/ 545 h 2089"/>
                <a:gd name="T78" fmla="*/ 933 w 1658"/>
                <a:gd name="T79" fmla="*/ 444 h 2089"/>
                <a:gd name="T80" fmla="*/ 1051 w 1658"/>
                <a:gd name="T81" fmla="*/ 365 h 2089"/>
                <a:gd name="T82" fmla="*/ 1184 w 1658"/>
                <a:gd name="T83" fmla="*/ 299 h 2089"/>
                <a:gd name="T84" fmla="*/ 1326 w 1658"/>
                <a:gd name="T85" fmla="*/ 247 h 2089"/>
                <a:gd name="T86" fmla="*/ 1476 w 1658"/>
                <a:gd name="T87" fmla="*/ 206 h 2089"/>
                <a:gd name="T88" fmla="*/ 1658 w 1658"/>
                <a:gd name="T89" fmla="*/ 106 h 2089"/>
                <a:gd name="T90" fmla="*/ 1462 w 1658"/>
                <a:gd name="T91" fmla="*/ 91 h 2089"/>
                <a:gd name="T92" fmla="*/ 1398 w 1658"/>
                <a:gd name="T93" fmla="*/ 40 h 2089"/>
                <a:gd name="T94" fmla="*/ 1337 w 1658"/>
                <a:gd name="T95" fmla="*/ 11 h 2089"/>
                <a:gd name="T96" fmla="*/ 1268 w 1658"/>
                <a:gd name="T97" fmla="*/ 0 h 2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58" h="2089">
                  <a:moveTo>
                    <a:pt x="1248" y="0"/>
                  </a:moveTo>
                  <a:lnTo>
                    <a:pt x="1248" y="0"/>
                  </a:lnTo>
                  <a:lnTo>
                    <a:pt x="1213" y="2"/>
                  </a:lnTo>
                  <a:lnTo>
                    <a:pt x="1173" y="4"/>
                  </a:lnTo>
                  <a:lnTo>
                    <a:pt x="1130" y="9"/>
                  </a:lnTo>
                  <a:lnTo>
                    <a:pt x="1082" y="16"/>
                  </a:lnTo>
                  <a:lnTo>
                    <a:pt x="1082" y="16"/>
                  </a:lnTo>
                  <a:lnTo>
                    <a:pt x="1035" y="21"/>
                  </a:lnTo>
                  <a:lnTo>
                    <a:pt x="987" y="29"/>
                  </a:lnTo>
                  <a:lnTo>
                    <a:pt x="941" y="38"/>
                  </a:lnTo>
                  <a:lnTo>
                    <a:pt x="896" y="49"/>
                  </a:lnTo>
                  <a:lnTo>
                    <a:pt x="851" y="61"/>
                  </a:lnTo>
                  <a:lnTo>
                    <a:pt x="808" y="75"/>
                  </a:lnTo>
                  <a:lnTo>
                    <a:pt x="764" y="91"/>
                  </a:lnTo>
                  <a:lnTo>
                    <a:pt x="722" y="108"/>
                  </a:lnTo>
                  <a:lnTo>
                    <a:pt x="681" y="128"/>
                  </a:lnTo>
                  <a:lnTo>
                    <a:pt x="641" y="149"/>
                  </a:lnTo>
                  <a:lnTo>
                    <a:pt x="601" y="173"/>
                  </a:lnTo>
                  <a:lnTo>
                    <a:pt x="563" y="198"/>
                  </a:lnTo>
                  <a:lnTo>
                    <a:pt x="525" y="226"/>
                  </a:lnTo>
                  <a:lnTo>
                    <a:pt x="488" y="256"/>
                  </a:lnTo>
                  <a:lnTo>
                    <a:pt x="451" y="288"/>
                  </a:lnTo>
                  <a:lnTo>
                    <a:pt x="415" y="322"/>
                  </a:lnTo>
                  <a:lnTo>
                    <a:pt x="415" y="322"/>
                  </a:lnTo>
                  <a:lnTo>
                    <a:pt x="391" y="347"/>
                  </a:lnTo>
                  <a:lnTo>
                    <a:pt x="368" y="374"/>
                  </a:lnTo>
                  <a:lnTo>
                    <a:pt x="347" y="400"/>
                  </a:lnTo>
                  <a:lnTo>
                    <a:pt x="326" y="428"/>
                  </a:lnTo>
                  <a:lnTo>
                    <a:pt x="306" y="457"/>
                  </a:lnTo>
                  <a:lnTo>
                    <a:pt x="286" y="486"/>
                  </a:lnTo>
                  <a:lnTo>
                    <a:pt x="269" y="516"/>
                  </a:lnTo>
                  <a:lnTo>
                    <a:pt x="252" y="547"/>
                  </a:lnTo>
                  <a:lnTo>
                    <a:pt x="236" y="578"/>
                  </a:lnTo>
                  <a:lnTo>
                    <a:pt x="221" y="611"/>
                  </a:lnTo>
                  <a:lnTo>
                    <a:pt x="207" y="643"/>
                  </a:lnTo>
                  <a:lnTo>
                    <a:pt x="194" y="676"/>
                  </a:lnTo>
                  <a:lnTo>
                    <a:pt x="181" y="710"/>
                  </a:lnTo>
                  <a:lnTo>
                    <a:pt x="169" y="743"/>
                  </a:lnTo>
                  <a:lnTo>
                    <a:pt x="146" y="812"/>
                  </a:lnTo>
                  <a:lnTo>
                    <a:pt x="128" y="882"/>
                  </a:lnTo>
                  <a:lnTo>
                    <a:pt x="111" y="952"/>
                  </a:lnTo>
                  <a:lnTo>
                    <a:pt x="95" y="1022"/>
                  </a:lnTo>
                  <a:lnTo>
                    <a:pt x="82" y="1093"/>
                  </a:lnTo>
                  <a:lnTo>
                    <a:pt x="70" y="1162"/>
                  </a:lnTo>
                  <a:lnTo>
                    <a:pt x="59" y="1232"/>
                  </a:lnTo>
                  <a:lnTo>
                    <a:pt x="40" y="1365"/>
                  </a:lnTo>
                  <a:lnTo>
                    <a:pt x="40" y="1365"/>
                  </a:lnTo>
                  <a:lnTo>
                    <a:pt x="29" y="1450"/>
                  </a:lnTo>
                  <a:lnTo>
                    <a:pt x="17" y="1541"/>
                  </a:lnTo>
                  <a:lnTo>
                    <a:pt x="12" y="1588"/>
                  </a:lnTo>
                  <a:lnTo>
                    <a:pt x="7" y="1636"/>
                  </a:lnTo>
                  <a:lnTo>
                    <a:pt x="3" y="1683"/>
                  </a:lnTo>
                  <a:lnTo>
                    <a:pt x="1" y="1732"/>
                  </a:lnTo>
                  <a:lnTo>
                    <a:pt x="0" y="1780"/>
                  </a:lnTo>
                  <a:lnTo>
                    <a:pt x="1" y="1829"/>
                  </a:lnTo>
                  <a:lnTo>
                    <a:pt x="4" y="1875"/>
                  </a:lnTo>
                  <a:lnTo>
                    <a:pt x="9" y="1921"/>
                  </a:lnTo>
                  <a:lnTo>
                    <a:pt x="18" y="1966"/>
                  </a:lnTo>
                  <a:lnTo>
                    <a:pt x="22" y="1987"/>
                  </a:lnTo>
                  <a:lnTo>
                    <a:pt x="29" y="2008"/>
                  </a:lnTo>
                  <a:lnTo>
                    <a:pt x="36" y="2029"/>
                  </a:lnTo>
                  <a:lnTo>
                    <a:pt x="43" y="2050"/>
                  </a:lnTo>
                  <a:lnTo>
                    <a:pt x="51" y="2070"/>
                  </a:lnTo>
                  <a:lnTo>
                    <a:pt x="61" y="2089"/>
                  </a:lnTo>
                  <a:lnTo>
                    <a:pt x="61" y="2089"/>
                  </a:lnTo>
                  <a:lnTo>
                    <a:pt x="83" y="2082"/>
                  </a:lnTo>
                  <a:lnTo>
                    <a:pt x="105" y="2072"/>
                  </a:lnTo>
                  <a:lnTo>
                    <a:pt x="127" y="2060"/>
                  </a:lnTo>
                  <a:lnTo>
                    <a:pt x="148" y="2046"/>
                  </a:lnTo>
                  <a:lnTo>
                    <a:pt x="167" y="2031"/>
                  </a:lnTo>
                  <a:lnTo>
                    <a:pt x="187" y="2015"/>
                  </a:lnTo>
                  <a:lnTo>
                    <a:pt x="207" y="1996"/>
                  </a:lnTo>
                  <a:lnTo>
                    <a:pt x="227" y="1979"/>
                  </a:lnTo>
                  <a:lnTo>
                    <a:pt x="227" y="1979"/>
                  </a:lnTo>
                  <a:lnTo>
                    <a:pt x="242" y="1916"/>
                  </a:lnTo>
                  <a:lnTo>
                    <a:pt x="249" y="1884"/>
                  </a:lnTo>
                  <a:lnTo>
                    <a:pt x="254" y="1852"/>
                  </a:lnTo>
                  <a:lnTo>
                    <a:pt x="260" y="1821"/>
                  </a:lnTo>
                  <a:lnTo>
                    <a:pt x="264" y="1790"/>
                  </a:lnTo>
                  <a:lnTo>
                    <a:pt x="266" y="1759"/>
                  </a:lnTo>
                  <a:lnTo>
                    <a:pt x="266" y="1728"/>
                  </a:lnTo>
                  <a:lnTo>
                    <a:pt x="311" y="1731"/>
                  </a:lnTo>
                  <a:lnTo>
                    <a:pt x="311" y="1731"/>
                  </a:lnTo>
                  <a:lnTo>
                    <a:pt x="319" y="1728"/>
                  </a:lnTo>
                  <a:lnTo>
                    <a:pt x="328" y="1724"/>
                  </a:lnTo>
                  <a:lnTo>
                    <a:pt x="335" y="1719"/>
                  </a:lnTo>
                  <a:lnTo>
                    <a:pt x="343" y="1714"/>
                  </a:lnTo>
                  <a:lnTo>
                    <a:pt x="349" y="1707"/>
                  </a:lnTo>
                  <a:lnTo>
                    <a:pt x="356" y="1699"/>
                  </a:lnTo>
                  <a:lnTo>
                    <a:pt x="368" y="1683"/>
                  </a:lnTo>
                  <a:lnTo>
                    <a:pt x="380" y="1665"/>
                  </a:lnTo>
                  <a:lnTo>
                    <a:pt x="389" y="1644"/>
                  </a:lnTo>
                  <a:lnTo>
                    <a:pt x="398" y="1621"/>
                  </a:lnTo>
                  <a:lnTo>
                    <a:pt x="406" y="1599"/>
                  </a:lnTo>
                  <a:lnTo>
                    <a:pt x="422" y="1551"/>
                  </a:lnTo>
                  <a:lnTo>
                    <a:pt x="436" y="1506"/>
                  </a:lnTo>
                  <a:lnTo>
                    <a:pt x="444" y="1487"/>
                  </a:lnTo>
                  <a:lnTo>
                    <a:pt x="452" y="1468"/>
                  </a:lnTo>
                  <a:lnTo>
                    <a:pt x="461" y="1451"/>
                  </a:lnTo>
                  <a:lnTo>
                    <a:pt x="471" y="1438"/>
                  </a:lnTo>
                  <a:lnTo>
                    <a:pt x="471" y="1438"/>
                  </a:lnTo>
                  <a:lnTo>
                    <a:pt x="474" y="1446"/>
                  </a:lnTo>
                  <a:lnTo>
                    <a:pt x="480" y="1452"/>
                  </a:lnTo>
                  <a:lnTo>
                    <a:pt x="484" y="1459"/>
                  </a:lnTo>
                  <a:lnTo>
                    <a:pt x="488" y="1466"/>
                  </a:lnTo>
                  <a:lnTo>
                    <a:pt x="488" y="1466"/>
                  </a:lnTo>
                  <a:lnTo>
                    <a:pt x="498" y="1450"/>
                  </a:lnTo>
                  <a:lnTo>
                    <a:pt x="507" y="1433"/>
                  </a:lnTo>
                  <a:lnTo>
                    <a:pt x="526" y="1397"/>
                  </a:lnTo>
                  <a:lnTo>
                    <a:pt x="544" y="1360"/>
                  </a:lnTo>
                  <a:lnTo>
                    <a:pt x="555" y="1343"/>
                  </a:lnTo>
                  <a:lnTo>
                    <a:pt x="564" y="1327"/>
                  </a:lnTo>
                  <a:lnTo>
                    <a:pt x="564" y="1327"/>
                  </a:lnTo>
                  <a:lnTo>
                    <a:pt x="575" y="1336"/>
                  </a:lnTo>
                  <a:lnTo>
                    <a:pt x="583" y="1347"/>
                  </a:lnTo>
                  <a:lnTo>
                    <a:pt x="589" y="1359"/>
                  </a:lnTo>
                  <a:lnTo>
                    <a:pt x="596" y="1372"/>
                  </a:lnTo>
                  <a:lnTo>
                    <a:pt x="617" y="1361"/>
                  </a:lnTo>
                  <a:lnTo>
                    <a:pt x="617" y="1361"/>
                  </a:lnTo>
                  <a:lnTo>
                    <a:pt x="617" y="1352"/>
                  </a:lnTo>
                  <a:lnTo>
                    <a:pt x="618" y="1344"/>
                  </a:lnTo>
                  <a:lnTo>
                    <a:pt x="619" y="1340"/>
                  </a:lnTo>
                  <a:lnTo>
                    <a:pt x="622" y="1336"/>
                  </a:lnTo>
                  <a:lnTo>
                    <a:pt x="626" y="1334"/>
                  </a:lnTo>
                  <a:lnTo>
                    <a:pt x="630" y="1331"/>
                  </a:lnTo>
                  <a:lnTo>
                    <a:pt x="630" y="1331"/>
                  </a:lnTo>
                  <a:lnTo>
                    <a:pt x="635" y="1334"/>
                  </a:lnTo>
                  <a:lnTo>
                    <a:pt x="641" y="1338"/>
                  </a:lnTo>
                  <a:lnTo>
                    <a:pt x="651" y="1348"/>
                  </a:lnTo>
                  <a:lnTo>
                    <a:pt x="693" y="1331"/>
                  </a:lnTo>
                  <a:lnTo>
                    <a:pt x="693" y="1331"/>
                  </a:lnTo>
                  <a:lnTo>
                    <a:pt x="704" y="1308"/>
                  </a:lnTo>
                  <a:lnTo>
                    <a:pt x="716" y="1286"/>
                  </a:lnTo>
                  <a:lnTo>
                    <a:pt x="725" y="1264"/>
                  </a:lnTo>
                  <a:lnTo>
                    <a:pt x="734" y="1240"/>
                  </a:lnTo>
                  <a:lnTo>
                    <a:pt x="751" y="1192"/>
                  </a:lnTo>
                  <a:lnTo>
                    <a:pt x="766" y="1146"/>
                  </a:lnTo>
                  <a:lnTo>
                    <a:pt x="766" y="1146"/>
                  </a:lnTo>
                  <a:lnTo>
                    <a:pt x="783" y="1162"/>
                  </a:lnTo>
                  <a:lnTo>
                    <a:pt x="803" y="1178"/>
                  </a:lnTo>
                  <a:lnTo>
                    <a:pt x="813" y="1187"/>
                  </a:lnTo>
                  <a:lnTo>
                    <a:pt x="821" y="1196"/>
                  </a:lnTo>
                  <a:lnTo>
                    <a:pt x="829" y="1205"/>
                  </a:lnTo>
                  <a:lnTo>
                    <a:pt x="836" y="1216"/>
                  </a:lnTo>
                  <a:lnTo>
                    <a:pt x="871" y="1205"/>
                  </a:lnTo>
                  <a:lnTo>
                    <a:pt x="871" y="1205"/>
                  </a:lnTo>
                  <a:lnTo>
                    <a:pt x="871" y="1112"/>
                  </a:lnTo>
                  <a:lnTo>
                    <a:pt x="871" y="1017"/>
                  </a:lnTo>
                  <a:lnTo>
                    <a:pt x="874" y="923"/>
                  </a:lnTo>
                  <a:lnTo>
                    <a:pt x="878" y="828"/>
                  </a:lnTo>
                  <a:lnTo>
                    <a:pt x="880" y="780"/>
                  </a:lnTo>
                  <a:lnTo>
                    <a:pt x="884" y="733"/>
                  </a:lnTo>
                  <a:lnTo>
                    <a:pt x="890" y="685"/>
                  </a:lnTo>
                  <a:lnTo>
                    <a:pt x="895" y="639"/>
                  </a:lnTo>
                  <a:lnTo>
                    <a:pt x="902" y="592"/>
                  </a:lnTo>
                  <a:lnTo>
                    <a:pt x="909" y="545"/>
                  </a:lnTo>
                  <a:lnTo>
                    <a:pt x="919" y="499"/>
                  </a:lnTo>
                  <a:lnTo>
                    <a:pt x="929" y="453"/>
                  </a:lnTo>
                  <a:lnTo>
                    <a:pt x="933" y="444"/>
                  </a:lnTo>
                  <a:lnTo>
                    <a:pt x="933" y="444"/>
                  </a:lnTo>
                  <a:lnTo>
                    <a:pt x="961" y="423"/>
                  </a:lnTo>
                  <a:lnTo>
                    <a:pt x="990" y="403"/>
                  </a:lnTo>
                  <a:lnTo>
                    <a:pt x="1019" y="383"/>
                  </a:lnTo>
                  <a:lnTo>
                    <a:pt x="1051" y="365"/>
                  </a:lnTo>
                  <a:lnTo>
                    <a:pt x="1082" y="347"/>
                  </a:lnTo>
                  <a:lnTo>
                    <a:pt x="1115" y="330"/>
                  </a:lnTo>
                  <a:lnTo>
                    <a:pt x="1149" y="314"/>
                  </a:lnTo>
                  <a:lnTo>
                    <a:pt x="1184" y="299"/>
                  </a:lnTo>
                  <a:lnTo>
                    <a:pt x="1218" y="285"/>
                  </a:lnTo>
                  <a:lnTo>
                    <a:pt x="1253" y="271"/>
                  </a:lnTo>
                  <a:lnTo>
                    <a:pt x="1290" y="259"/>
                  </a:lnTo>
                  <a:lnTo>
                    <a:pt x="1326" y="247"/>
                  </a:lnTo>
                  <a:lnTo>
                    <a:pt x="1363" y="235"/>
                  </a:lnTo>
                  <a:lnTo>
                    <a:pt x="1401" y="225"/>
                  </a:lnTo>
                  <a:lnTo>
                    <a:pt x="1476" y="206"/>
                  </a:lnTo>
                  <a:lnTo>
                    <a:pt x="1476" y="206"/>
                  </a:lnTo>
                  <a:lnTo>
                    <a:pt x="1525" y="177"/>
                  </a:lnTo>
                  <a:lnTo>
                    <a:pt x="1572" y="151"/>
                  </a:lnTo>
                  <a:lnTo>
                    <a:pt x="1617" y="127"/>
                  </a:lnTo>
                  <a:lnTo>
                    <a:pt x="1658" y="106"/>
                  </a:lnTo>
                  <a:lnTo>
                    <a:pt x="1513" y="148"/>
                  </a:lnTo>
                  <a:lnTo>
                    <a:pt x="1513" y="148"/>
                  </a:lnTo>
                  <a:lnTo>
                    <a:pt x="1478" y="108"/>
                  </a:lnTo>
                  <a:lnTo>
                    <a:pt x="1462" y="91"/>
                  </a:lnTo>
                  <a:lnTo>
                    <a:pt x="1446" y="77"/>
                  </a:lnTo>
                  <a:lnTo>
                    <a:pt x="1430" y="62"/>
                  </a:lnTo>
                  <a:lnTo>
                    <a:pt x="1414" y="50"/>
                  </a:lnTo>
                  <a:lnTo>
                    <a:pt x="1398" y="40"/>
                  </a:lnTo>
                  <a:lnTo>
                    <a:pt x="1383" y="31"/>
                  </a:lnTo>
                  <a:lnTo>
                    <a:pt x="1368" y="23"/>
                  </a:lnTo>
                  <a:lnTo>
                    <a:pt x="1352" y="16"/>
                  </a:lnTo>
                  <a:lnTo>
                    <a:pt x="1337" y="11"/>
                  </a:lnTo>
                  <a:lnTo>
                    <a:pt x="1319" y="7"/>
                  </a:lnTo>
                  <a:lnTo>
                    <a:pt x="1302" y="4"/>
                  </a:lnTo>
                  <a:lnTo>
                    <a:pt x="1285" y="2"/>
                  </a:lnTo>
                  <a:lnTo>
                    <a:pt x="1268" y="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D4E2D17-EDD2-29A9-7DEB-7DF63E812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305"/>
              <a:ext cx="553" cy="697"/>
            </a:xfrm>
            <a:custGeom>
              <a:avLst/>
              <a:gdLst>
                <a:gd name="T0" fmla="*/ 1173 w 1658"/>
                <a:gd name="T1" fmla="*/ 4 h 2089"/>
                <a:gd name="T2" fmla="*/ 1035 w 1658"/>
                <a:gd name="T3" fmla="*/ 21 h 2089"/>
                <a:gd name="T4" fmla="*/ 851 w 1658"/>
                <a:gd name="T5" fmla="*/ 61 h 2089"/>
                <a:gd name="T6" fmla="*/ 681 w 1658"/>
                <a:gd name="T7" fmla="*/ 128 h 2089"/>
                <a:gd name="T8" fmla="*/ 525 w 1658"/>
                <a:gd name="T9" fmla="*/ 226 h 2089"/>
                <a:gd name="T10" fmla="*/ 415 w 1658"/>
                <a:gd name="T11" fmla="*/ 322 h 2089"/>
                <a:gd name="T12" fmla="*/ 326 w 1658"/>
                <a:gd name="T13" fmla="*/ 428 h 2089"/>
                <a:gd name="T14" fmla="*/ 252 w 1658"/>
                <a:gd name="T15" fmla="*/ 547 h 2089"/>
                <a:gd name="T16" fmla="*/ 194 w 1658"/>
                <a:gd name="T17" fmla="*/ 676 h 2089"/>
                <a:gd name="T18" fmla="*/ 128 w 1658"/>
                <a:gd name="T19" fmla="*/ 882 h 2089"/>
                <a:gd name="T20" fmla="*/ 70 w 1658"/>
                <a:gd name="T21" fmla="*/ 1162 h 2089"/>
                <a:gd name="T22" fmla="*/ 29 w 1658"/>
                <a:gd name="T23" fmla="*/ 1450 h 2089"/>
                <a:gd name="T24" fmla="*/ 3 w 1658"/>
                <a:gd name="T25" fmla="*/ 1683 h 2089"/>
                <a:gd name="T26" fmla="*/ 4 w 1658"/>
                <a:gd name="T27" fmla="*/ 1875 h 2089"/>
                <a:gd name="T28" fmla="*/ 29 w 1658"/>
                <a:gd name="T29" fmla="*/ 2008 h 2089"/>
                <a:gd name="T30" fmla="*/ 61 w 1658"/>
                <a:gd name="T31" fmla="*/ 2089 h 2089"/>
                <a:gd name="T32" fmla="*/ 127 w 1658"/>
                <a:gd name="T33" fmla="*/ 2060 h 2089"/>
                <a:gd name="T34" fmla="*/ 207 w 1658"/>
                <a:gd name="T35" fmla="*/ 1996 h 2089"/>
                <a:gd name="T36" fmla="*/ 249 w 1658"/>
                <a:gd name="T37" fmla="*/ 1884 h 2089"/>
                <a:gd name="T38" fmla="*/ 266 w 1658"/>
                <a:gd name="T39" fmla="*/ 1759 h 2089"/>
                <a:gd name="T40" fmla="*/ 319 w 1658"/>
                <a:gd name="T41" fmla="*/ 1728 h 2089"/>
                <a:gd name="T42" fmla="*/ 349 w 1658"/>
                <a:gd name="T43" fmla="*/ 1707 h 2089"/>
                <a:gd name="T44" fmla="*/ 389 w 1658"/>
                <a:gd name="T45" fmla="*/ 1644 h 2089"/>
                <a:gd name="T46" fmla="*/ 436 w 1658"/>
                <a:gd name="T47" fmla="*/ 1506 h 2089"/>
                <a:gd name="T48" fmla="*/ 471 w 1658"/>
                <a:gd name="T49" fmla="*/ 1438 h 2089"/>
                <a:gd name="T50" fmla="*/ 484 w 1658"/>
                <a:gd name="T51" fmla="*/ 1459 h 2089"/>
                <a:gd name="T52" fmla="*/ 507 w 1658"/>
                <a:gd name="T53" fmla="*/ 1433 h 2089"/>
                <a:gd name="T54" fmla="*/ 564 w 1658"/>
                <a:gd name="T55" fmla="*/ 1327 h 2089"/>
                <a:gd name="T56" fmla="*/ 589 w 1658"/>
                <a:gd name="T57" fmla="*/ 1359 h 2089"/>
                <a:gd name="T58" fmla="*/ 617 w 1658"/>
                <a:gd name="T59" fmla="*/ 1352 h 2089"/>
                <a:gd name="T60" fmla="*/ 626 w 1658"/>
                <a:gd name="T61" fmla="*/ 1334 h 2089"/>
                <a:gd name="T62" fmla="*/ 641 w 1658"/>
                <a:gd name="T63" fmla="*/ 1338 h 2089"/>
                <a:gd name="T64" fmla="*/ 704 w 1658"/>
                <a:gd name="T65" fmla="*/ 1308 h 2089"/>
                <a:gd name="T66" fmla="*/ 751 w 1658"/>
                <a:gd name="T67" fmla="*/ 1192 h 2089"/>
                <a:gd name="T68" fmla="*/ 803 w 1658"/>
                <a:gd name="T69" fmla="*/ 1178 h 2089"/>
                <a:gd name="T70" fmla="*/ 836 w 1658"/>
                <a:gd name="T71" fmla="*/ 1216 h 2089"/>
                <a:gd name="T72" fmla="*/ 871 w 1658"/>
                <a:gd name="T73" fmla="*/ 1017 h 2089"/>
                <a:gd name="T74" fmla="*/ 884 w 1658"/>
                <a:gd name="T75" fmla="*/ 733 h 2089"/>
                <a:gd name="T76" fmla="*/ 909 w 1658"/>
                <a:gd name="T77" fmla="*/ 545 h 2089"/>
                <a:gd name="T78" fmla="*/ 933 w 1658"/>
                <a:gd name="T79" fmla="*/ 444 h 2089"/>
                <a:gd name="T80" fmla="*/ 1051 w 1658"/>
                <a:gd name="T81" fmla="*/ 365 h 2089"/>
                <a:gd name="T82" fmla="*/ 1184 w 1658"/>
                <a:gd name="T83" fmla="*/ 299 h 2089"/>
                <a:gd name="T84" fmla="*/ 1326 w 1658"/>
                <a:gd name="T85" fmla="*/ 247 h 2089"/>
                <a:gd name="T86" fmla="*/ 1476 w 1658"/>
                <a:gd name="T87" fmla="*/ 206 h 2089"/>
                <a:gd name="T88" fmla="*/ 1658 w 1658"/>
                <a:gd name="T89" fmla="*/ 106 h 2089"/>
                <a:gd name="T90" fmla="*/ 1462 w 1658"/>
                <a:gd name="T91" fmla="*/ 91 h 2089"/>
                <a:gd name="T92" fmla="*/ 1398 w 1658"/>
                <a:gd name="T93" fmla="*/ 40 h 2089"/>
                <a:gd name="T94" fmla="*/ 1337 w 1658"/>
                <a:gd name="T95" fmla="*/ 11 h 2089"/>
                <a:gd name="T96" fmla="*/ 1268 w 1658"/>
                <a:gd name="T97" fmla="*/ 0 h 2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58" h="2089">
                  <a:moveTo>
                    <a:pt x="1248" y="0"/>
                  </a:moveTo>
                  <a:lnTo>
                    <a:pt x="1248" y="0"/>
                  </a:lnTo>
                  <a:lnTo>
                    <a:pt x="1213" y="2"/>
                  </a:lnTo>
                  <a:lnTo>
                    <a:pt x="1173" y="4"/>
                  </a:lnTo>
                  <a:lnTo>
                    <a:pt x="1130" y="9"/>
                  </a:lnTo>
                  <a:lnTo>
                    <a:pt x="1082" y="16"/>
                  </a:lnTo>
                  <a:lnTo>
                    <a:pt x="1082" y="16"/>
                  </a:lnTo>
                  <a:lnTo>
                    <a:pt x="1035" y="21"/>
                  </a:lnTo>
                  <a:lnTo>
                    <a:pt x="987" y="29"/>
                  </a:lnTo>
                  <a:lnTo>
                    <a:pt x="941" y="38"/>
                  </a:lnTo>
                  <a:lnTo>
                    <a:pt x="896" y="49"/>
                  </a:lnTo>
                  <a:lnTo>
                    <a:pt x="851" y="61"/>
                  </a:lnTo>
                  <a:lnTo>
                    <a:pt x="808" y="75"/>
                  </a:lnTo>
                  <a:lnTo>
                    <a:pt x="764" y="91"/>
                  </a:lnTo>
                  <a:lnTo>
                    <a:pt x="722" y="108"/>
                  </a:lnTo>
                  <a:lnTo>
                    <a:pt x="681" y="128"/>
                  </a:lnTo>
                  <a:lnTo>
                    <a:pt x="641" y="149"/>
                  </a:lnTo>
                  <a:lnTo>
                    <a:pt x="601" y="173"/>
                  </a:lnTo>
                  <a:lnTo>
                    <a:pt x="563" y="198"/>
                  </a:lnTo>
                  <a:lnTo>
                    <a:pt x="525" y="226"/>
                  </a:lnTo>
                  <a:lnTo>
                    <a:pt x="488" y="256"/>
                  </a:lnTo>
                  <a:lnTo>
                    <a:pt x="451" y="288"/>
                  </a:lnTo>
                  <a:lnTo>
                    <a:pt x="415" y="322"/>
                  </a:lnTo>
                  <a:lnTo>
                    <a:pt x="415" y="322"/>
                  </a:lnTo>
                  <a:lnTo>
                    <a:pt x="391" y="347"/>
                  </a:lnTo>
                  <a:lnTo>
                    <a:pt x="368" y="374"/>
                  </a:lnTo>
                  <a:lnTo>
                    <a:pt x="347" y="400"/>
                  </a:lnTo>
                  <a:lnTo>
                    <a:pt x="326" y="428"/>
                  </a:lnTo>
                  <a:lnTo>
                    <a:pt x="306" y="457"/>
                  </a:lnTo>
                  <a:lnTo>
                    <a:pt x="286" y="486"/>
                  </a:lnTo>
                  <a:lnTo>
                    <a:pt x="269" y="516"/>
                  </a:lnTo>
                  <a:lnTo>
                    <a:pt x="252" y="547"/>
                  </a:lnTo>
                  <a:lnTo>
                    <a:pt x="236" y="578"/>
                  </a:lnTo>
                  <a:lnTo>
                    <a:pt x="221" y="611"/>
                  </a:lnTo>
                  <a:lnTo>
                    <a:pt x="207" y="643"/>
                  </a:lnTo>
                  <a:lnTo>
                    <a:pt x="194" y="676"/>
                  </a:lnTo>
                  <a:lnTo>
                    <a:pt x="181" y="710"/>
                  </a:lnTo>
                  <a:lnTo>
                    <a:pt x="169" y="743"/>
                  </a:lnTo>
                  <a:lnTo>
                    <a:pt x="146" y="812"/>
                  </a:lnTo>
                  <a:lnTo>
                    <a:pt x="128" y="882"/>
                  </a:lnTo>
                  <a:lnTo>
                    <a:pt x="111" y="952"/>
                  </a:lnTo>
                  <a:lnTo>
                    <a:pt x="95" y="1022"/>
                  </a:lnTo>
                  <a:lnTo>
                    <a:pt x="82" y="1093"/>
                  </a:lnTo>
                  <a:lnTo>
                    <a:pt x="70" y="1162"/>
                  </a:lnTo>
                  <a:lnTo>
                    <a:pt x="59" y="1232"/>
                  </a:lnTo>
                  <a:lnTo>
                    <a:pt x="40" y="1365"/>
                  </a:lnTo>
                  <a:lnTo>
                    <a:pt x="40" y="1365"/>
                  </a:lnTo>
                  <a:lnTo>
                    <a:pt x="29" y="1450"/>
                  </a:lnTo>
                  <a:lnTo>
                    <a:pt x="17" y="1541"/>
                  </a:lnTo>
                  <a:lnTo>
                    <a:pt x="12" y="1588"/>
                  </a:lnTo>
                  <a:lnTo>
                    <a:pt x="7" y="1636"/>
                  </a:lnTo>
                  <a:lnTo>
                    <a:pt x="3" y="1683"/>
                  </a:lnTo>
                  <a:lnTo>
                    <a:pt x="1" y="1732"/>
                  </a:lnTo>
                  <a:lnTo>
                    <a:pt x="0" y="1780"/>
                  </a:lnTo>
                  <a:lnTo>
                    <a:pt x="1" y="1829"/>
                  </a:lnTo>
                  <a:lnTo>
                    <a:pt x="4" y="1875"/>
                  </a:lnTo>
                  <a:lnTo>
                    <a:pt x="9" y="1921"/>
                  </a:lnTo>
                  <a:lnTo>
                    <a:pt x="18" y="1966"/>
                  </a:lnTo>
                  <a:lnTo>
                    <a:pt x="22" y="1987"/>
                  </a:lnTo>
                  <a:lnTo>
                    <a:pt x="29" y="2008"/>
                  </a:lnTo>
                  <a:lnTo>
                    <a:pt x="36" y="2029"/>
                  </a:lnTo>
                  <a:lnTo>
                    <a:pt x="43" y="2050"/>
                  </a:lnTo>
                  <a:lnTo>
                    <a:pt x="51" y="2070"/>
                  </a:lnTo>
                  <a:lnTo>
                    <a:pt x="61" y="2089"/>
                  </a:lnTo>
                  <a:lnTo>
                    <a:pt x="61" y="2089"/>
                  </a:lnTo>
                  <a:lnTo>
                    <a:pt x="83" y="2082"/>
                  </a:lnTo>
                  <a:lnTo>
                    <a:pt x="105" y="2072"/>
                  </a:lnTo>
                  <a:lnTo>
                    <a:pt x="127" y="2060"/>
                  </a:lnTo>
                  <a:lnTo>
                    <a:pt x="148" y="2046"/>
                  </a:lnTo>
                  <a:lnTo>
                    <a:pt x="167" y="2031"/>
                  </a:lnTo>
                  <a:lnTo>
                    <a:pt x="187" y="2015"/>
                  </a:lnTo>
                  <a:lnTo>
                    <a:pt x="207" y="1996"/>
                  </a:lnTo>
                  <a:lnTo>
                    <a:pt x="227" y="1979"/>
                  </a:lnTo>
                  <a:lnTo>
                    <a:pt x="227" y="1979"/>
                  </a:lnTo>
                  <a:lnTo>
                    <a:pt x="242" y="1916"/>
                  </a:lnTo>
                  <a:lnTo>
                    <a:pt x="249" y="1884"/>
                  </a:lnTo>
                  <a:lnTo>
                    <a:pt x="254" y="1852"/>
                  </a:lnTo>
                  <a:lnTo>
                    <a:pt x="260" y="1821"/>
                  </a:lnTo>
                  <a:lnTo>
                    <a:pt x="264" y="1790"/>
                  </a:lnTo>
                  <a:lnTo>
                    <a:pt x="266" y="1759"/>
                  </a:lnTo>
                  <a:lnTo>
                    <a:pt x="266" y="1728"/>
                  </a:lnTo>
                  <a:lnTo>
                    <a:pt x="311" y="1731"/>
                  </a:lnTo>
                  <a:lnTo>
                    <a:pt x="311" y="1731"/>
                  </a:lnTo>
                  <a:lnTo>
                    <a:pt x="319" y="1728"/>
                  </a:lnTo>
                  <a:lnTo>
                    <a:pt x="328" y="1724"/>
                  </a:lnTo>
                  <a:lnTo>
                    <a:pt x="335" y="1719"/>
                  </a:lnTo>
                  <a:lnTo>
                    <a:pt x="343" y="1714"/>
                  </a:lnTo>
                  <a:lnTo>
                    <a:pt x="349" y="1707"/>
                  </a:lnTo>
                  <a:lnTo>
                    <a:pt x="356" y="1699"/>
                  </a:lnTo>
                  <a:lnTo>
                    <a:pt x="368" y="1683"/>
                  </a:lnTo>
                  <a:lnTo>
                    <a:pt x="380" y="1665"/>
                  </a:lnTo>
                  <a:lnTo>
                    <a:pt x="389" y="1644"/>
                  </a:lnTo>
                  <a:lnTo>
                    <a:pt x="398" y="1621"/>
                  </a:lnTo>
                  <a:lnTo>
                    <a:pt x="406" y="1599"/>
                  </a:lnTo>
                  <a:lnTo>
                    <a:pt x="422" y="1551"/>
                  </a:lnTo>
                  <a:lnTo>
                    <a:pt x="436" y="1506"/>
                  </a:lnTo>
                  <a:lnTo>
                    <a:pt x="444" y="1487"/>
                  </a:lnTo>
                  <a:lnTo>
                    <a:pt x="452" y="1468"/>
                  </a:lnTo>
                  <a:lnTo>
                    <a:pt x="461" y="1451"/>
                  </a:lnTo>
                  <a:lnTo>
                    <a:pt x="471" y="1438"/>
                  </a:lnTo>
                  <a:lnTo>
                    <a:pt x="471" y="1438"/>
                  </a:lnTo>
                  <a:lnTo>
                    <a:pt x="474" y="1446"/>
                  </a:lnTo>
                  <a:lnTo>
                    <a:pt x="480" y="1452"/>
                  </a:lnTo>
                  <a:lnTo>
                    <a:pt x="484" y="1459"/>
                  </a:lnTo>
                  <a:lnTo>
                    <a:pt x="488" y="1466"/>
                  </a:lnTo>
                  <a:lnTo>
                    <a:pt x="488" y="1466"/>
                  </a:lnTo>
                  <a:lnTo>
                    <a:pt x="498" y="1450"/>
                  </a:lnTo>
                  <a:lnTo>
                    <a:pt x="507" y="1433"/>
                  </a:lnTo>
                  <a:lnTo>
                    <a:pt x="526" y="1397"/>
                  </a:lnTo>
                  <a:lnTo>
                    <a:pt x="544" y="1360"/>
                  </a:lnTo>
                  <a:lnTo>
                    <a:pt x="555" y="1343"/>
                  </a:lnTo>
                  <a:lnTo>
                    <a:pt x="564" y="1327"/>
                  </a:lnTo>
                  <a:lnTo>
                    <a:pt x="564" y="1327"/>
                  </a:lnTo>
                  <a:lnTo>
                    <a:pt x="575" y="1336"/>
                  </a:lnTo>
                  <a:lnTo>
                    <a:pt x="583" y="1347"/>
                  </a:lnTo>
                  <a:lnTo>
                    <a:pt x="589" y="1359"/>
                  </a:lnTo>
                  <a:lnTo>
                    <a:pt x="596" y="1372"/>
                  </a:lnTo>
                  <a:lnTo>
                    <a:pt x="617" y="1361"/>
                  </a:lnTo>
                  <a:lnTo>
                    <a:pt x="617" y="1361"/>
                  </a:lnTo>
                  <a:lnTo>
                    <a:pt x="617" y="1352"/>
                  </a:lnTo>
                  <a:lnTo>
                    <a:pt x="618" y="1344"/>
                  </a:lnTo>
                  <a:lnTo>
                    <a:pt x="619" y="1340"/>
                  </a:lnTo>
                  <a:lnTo>
                    <a:pt x="622" y="1336"/>
                  </a:lnTo>
                  <a:lnTo>
                    <a:pt x="626" y="1334"/>
                  </a:lnTo>
                  <a:lnTo>
                    <a:pt x="630" y="1331"/>
                  </a:lnTo>
                  <a:lnTo>
                    <a:pt x="630" y="1331"/>
                  </a:lnTo>
                  <a:lnTo>
                    <a:pt x="635" y="1334"/>
                  </a:lnTo>
                  <a:lnTo>
                    <a:pt x="641" y="1338"/>
                  </a:lnTo>
                  <a:lnTo>
                    <a:pt x="651" y="1348"/>
                  </a:lnTo>
                  <a:lnTo>
                    <a:pt x="693" y="1331"/>
                  </a:lnTo>
                  <a:lnTo>
                    <a:pt x="693" y="1331"/>
                  </a:lnTo>
                  <a:lnTo>
                    <a:pt x="704" y="1308"/>
                  </a:lnTo>
                  <a:lnTo>
                    <a:pt x="716" y="1286"/>
                  </a:lnTo>
                  <a:lnTo>
                    <a:pt x="725" y="1264"/>
                  </a:lnTo>
                  <a:lnTo>
                    <a:pt x="734" y="1240"/>
                  </a:lnTo>
                  <a:lnTo>
                    <a:pt x="751" y="1192"/>
                  </a:lnTo>
                  <a:lnTo>
                    <a:pt x="766" y="1146"/>
                  </a:lnTo>
                  <a:lnTo>
                    <a:pt x="766" y="1146"/>
                  </a:lnTo>
                  <a:lnTo>
                    <a:pt x="783" y="1162"/>
                  </a:lnTo>
                  <a:lnTo>
                    <a:pt x="803" y="1178"/>
                  </a:lnTo>
                  <a:lnTo>
                    <a:pt x="813" y="1187"/>
                  </a:lnTo>
                  <a:lnTo>
                    <a:pt x="821" y="1196"/>
                  </a:lnTo>
                  <a:lnTo>
                    <a:pt x="829" y="1205"/>
                  </a:lnTo>
                  <a:lnTo>
                    <a:pt x="836" y="1216"/>
                  </a:lnTo>
                  <a:lnTo>
                    <a:pt x="871" y="1205"/>
                  </a:lnTo>
                  <a:lnTo>
                    <a:pt x="871" y="1205"/>
                  </a:lnTo>
                  <a:lnTo>
                    <a:pt x="871" y="1112"/>
                  </a:lnTo>
                  <a:lnTo>
                    <a:pt x="871" y="1017"/>
                  </a:lnTo>
                  <a:lnTo>
                    <a:pt x="874" y="923"/>
                  </a:lnTo>
                  <a:lnTo>
                    <a:pt x="878" y="828"/>
                  </a:lnTo>
                  <a:lnTo>
                    <a:pt x="880" y="780"/>
                  </a:lnTo>
                  <a:lnTo>
                    <a:pt x="884" y="733"/>
                  </a:lnTo>
                  <a:lnTo>
                    <a:pt x="890" y="685"/>
                  </a:lnTo>
                  <a:lnTo>
                    <a:pt x="895" y="639"/>
                  </a:lnTo>
                  <a:lnTo>
                    <a:pt x="902" y="592"/>
                  </a:lnTo>
                  <a:lnTo>
                    <a:pt x="909" y="545"/>
                  </a:lnTo>
                  <a:lnTo>
                    <a:pt x="919" y="499"/>
                  </a:lnTo>
                  <a:lnTo>
                    <a:pt x="929" y="453"/>
                  </a:lnTo>
                  <a:lnTo>
                    <a:pt x="933" y="444"/>
                  </a:lnTo>
                  <a:lnTo>
                    <a:pt x="933" y="444"/>
                  </a:lnTo>
                  <a:lnTo>
                    <a:pt x="961" y="423"/>
                  </a:lnTo>
                  <a:lnTo>
                    <a:pt x="990" y="403"/>
                  </a:lnTo>
                  <a:lnTo>
                    <a:pt x="1019" y="383"/>
                  </a:lnTo>
                  <a:lnTo>
                    <a:pt x="1051" y="365"/>
                  </a:lnTo>
                  <a:lnTo>
                    <a:pt x="1082" y="347"/>
                  </a:lnTo>
                  <a:lnTo>
                    <a:pt x="1115" y="330"/>
                  </a:lnTo>
                  <a:lnTo>
                    <a:pt x="1149" y="314"/>
                  </a:lnTo>
                  <a:lnTo>
                    <a:pt x="1184" y="299"/>
                  </a:lnTo>
                  <a:lnTo>
                    <a:pt x="1218" y="285"/>
                  </a:lnTo>
                  <a:lnTo>
                    <a:pt x="1253" y="271"/>
                  </a:lnTo>
                  <a:lnTo>
                    <a:pt x="1290" y="259"/>
                  </a:lnTo>
                  <a:lnTo>
                    <a:pt x="1326" y="247"/>
                  </a:lnTo>
                  <a:lnTo>
                    <a:pt x="1363" y="235"/>
                  </a:lnTo>
                  <a:lnTo>
                    <a:pt x="1401" y="225"/>
                  </a:lnTo>
                  <a:lnTo>
                    <a:pt x="1476" y="206"/>
                  </a:lnTo>
                  <a:lnTo>
                    <a:pt x="1476" y="206"/>
                  </a:lnTo>
                  <a:lnTo>
                    <a:pt x="1525" y="177"/>
                  </a:lnTo>
                  <a:lnTo>
                    <a:pt x="1572" y="151"/>
                  </a:lnTo>
                  <a:lnTo>
                    <a:pt x="1617" y="127"/>
                  </a:lnTo>
                  <a:lnTo>
                    <a:pt x="1658" y="106"/>
                  </a:lnTo>
                  <a:lnTo>
                    <a:pt x="1513" y="148"/>
                  </a:lnTo>
                  <a:lnTo>
                    <a:pt x="1513" y="148"/>
                  </a:lnTo>
                  <a:lnTo>
                    <a:pt x="1478" y="108"/>
                  </a:lnTo>
                  <a:lnTo>
                    <a:pt x="1462" y="91"/>
                  </a:lnTo>
                  <a:lnTo>
                    <a:pt x="1446" y="77"/>
                  </a:lnTo>
                  <a:lnTo>
                    <a:pt x="1430" y="62"/>
                  </a:lnTo>
                  <a:lnTo>
                    <a:pt x="1414" y="50"/>
                  </a:lnTo>
                  <a:lnTo>
                    <a:pt x="1398" y="40"/>
                  </a:lnTo>
                  <a:lnTo>
                    <a:pt x="1383" y="31"/>
                  </a:lnTo>
                  <a:lnTo>
                    <a:pt x="1368" y="23"/>
                  </a:lnTo>
                  <a:lnTo>
                    <a:pt x="1352" y="16"/>
                  </a:lnTo>
                  <a:lnTo>
                    <a:pt x="1337" y="11"/>
                  </a:lnTo>
                  <a:lnTo>
                    <a:pt x="1319" y="7"/>
                  </a:lnTo>
                  <a:lnTo>
                    <a:pt x="1302" y="4"/>
                  </a:lnTo>
                  <a:lnTo>
                    <a:pt x="1285" y="2"/>
                  </a:lnTo>
                  <a:lnTo>
                    <a:pt x="1268" y="0"/>
                  </a:lnTo>
                  <a:lnTo>
                    <a:pt x="12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130385AB-933F-345C-4F37-1CB1F9843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1" y="374"/>
              <a:ext cx="416" cy="591"/>
            </a:xfrm>
            <a:custGeom>
              <a:avLst/>
              <a:gdLst>
                <a:gd name="T0" fmla="*/ 1174 w 1249"/>
                <a:gd name="T1" fmla="*/ 19 h 1773"/>
                <a:gd name="T2" fmla="*/ 1063 w 1249"/>
                <a:gd name="T3" fmla="*/ 53 h 1773"/>
                <a:gd name="T4" fmla="*/ 957 w 1249"/>
                <a:gd name="T5" fmla="*/ 93 h 1773"/>
                <a:gd name="T6" fmla="*/ 855 w 1249"/>
                <a:gd name="T7" fmla="*/ 141 h 1773"/>
                <a:gd name="T8" fmla="*/ 763 w 1249"/>
                <a:gd name="T9" fmla="*/ 197 h 1773"/>
                <a:gd name="T10" fmla="*/ 702 w 1249"/>
                <a:gd name="T11" fmla="*/ 247 h 1773"/>
                <a:gd name="T12" fmla="*/ 682 w 1249"/>
                <a:gd name="T13" fmla="*/ 339 h 1773"/>
                <a:gd name="T14" fmla="*/ 663 w 1249"/>
                <a:gd name="T15" fmla="*/ 479 h 1773"/>
                <a:gd name="T16" fmla="*/ 651 w 1249"/>
                <a:gd name="T17" fmla="*/ 622 h 1773"/>
                <a:gd name="T18" fmla="*/ 644 w 1249"/>
                <a:gd name="T19" fmla="*/ 906 h 1773"/>
                <a:gd name="T20" fmla="*/ 609 w 1249"/>
                <a:gd name="T21" fmla="*/ 1010 h 1773"/>
                <a:gd name="T22" fmla="*/ 586 w 1249"/>
                <a:gd name="T23" fmla="*/ 981 h 1773"/>
                <a:gd name="T24" fmla="*/ 539 w 1249"/>
                <a:gd name="T25" fmla="*/ 940 h 1773"/>
                <a:gd name="T26" fmla="*/ 507 w 1249"/>
                <a:gd name="T27" fmla="*/ 1034 h 1773"/>
                <a:gd name="T28" fmla="*/ 477 w 1249"/>
                <a:gd name="T29" fmla="*/ 1102 h 1773"/>
                <a:gd name="T30" fmla="*/ 424 w 1249"/>
                <a:gd name="T31" fmla="*/ 1142 h 1773"/>
                <a:gd name="T32" fmla="*/ 403 w 1249"/>
                <a:gd name="T33" fmla="*/ 1125 h 1773"/>
                <a:gd name="T34" fmla="*/ 395 w 1249"/>
                <a:gd name="T35" fmla="*/ 1130 h 1773"/>
                <a:gd name="T36" fmla="*/ 390 w 1249"/>
                <a:gd name="T37" fmla="*/ 1146 h 1773"/>
                <a:gd name="T38" fmla="*/ 369 w 1249"/>
                <a:gd name="T39" fmla="*/ 1166 h 1773"/>
                <a:gd name="T40" fmla="*/ 348 w 1249"/>
                <a:gd name="T41" fmla="*/ 1130 h 1773"/>
                <a:gd name="T42" fmla="*/ 328 w 1249"/>
                <a:gd name="T43" fmla="*/ 1137 h 1773"/>
                <a:gd name="T44" fmla="*/ 280 w 1249"/>
                <a:gd name="T45" fmla="*/ 1227 h 1773"/>
                <a:gd name="T46" fmla="*/ 261 w 1249"/>
                <a:gd name="T47" fmla="*/ 1260 h 1773"/>
                <a:gd name="T48" fmla="*/ 247 w 1249"/>
                <a:gd name="T49" fmla="*/ 1240 h 1773"/>
                <a:gd name="T50" fmla="*/ 234 w 1249"/>
                <a:gd name="T51" fmla="*/ 1245 h 1773"/>
                <a:gd name="T52" fmla="*/ 209 w 1249"/>
                <a:gd name="T53" fmla="*/ 1300 h 1773"/>
                <a:gd name="T54" fmla="*/ 171 w 1249"/>
                <a:gd name="T55" fmla="*/ 1415 h 1773"/>
                <a:gd name="T56" fmla="*/ 141 w 1249"/>
                <a:gd name="T57" fmla="*/ 1477 h 1773"/>
                <a:gd name="T58" fmla="*/ 116 w 1249"/>
                <a:gd name="T59" fmla="*/ 1508 h 1773"/>
                <a:gd name="T60" fmla="*/ 92 w 1249"/>
                <a:gd name="T61" fmla="*/ 1522 h 1773"/>
                <a:gd name="T62" fmla="*/ 39 w 1249"/>
                <a:gd name="T63" fmla="*/ 1522 h 1773"/>
                <a:gd name="T64" fmla="*/ 33 w 1249"/>
                <a:gd name="T65" fmla="*/ 1615 h 1773"/>
                <a:gd name="T66" fmla="*/ 15 w 1249"/>
                <a:gd name="T67" fmla="*/ 1710 h 1773"/>
                <a:gd name="T68" fmla="*/ 56 w 1249"/>
                <a:gd name="T69" fmla="*/ 1716 h 1773"/>
                <a:gd name="T70" fmla="*/ 170 w 1249"/>
                <a:gd name="T71" fmla="*/ 1605 h 1773"/>
                <a:gd name="T72" fmla="*/ 411 w 1249"/>
                <a:gd name="T73" fmla="*/ 1386 h 1773"/>
                <a:gd name="T74" fmla="*/ 586 w 1249"/>
                <a:gd name="T75" fmla="*/ 1216 h 1773"/>
                <a:gd name="T76" fmla="*/ 667 w 1249"/>
                <a:gd name="T77" fmla="*/ 1126 h 1773"/>
                <a:gd name="T78" fmla="*/ 739 w 1249"/>
                <a:gd name="T79" fmla="*/ 1031 h 1773"/>
                <a:gd name="T80" fmla="*/ 802 w 1249"/>
                <a:gd name="T81" fmla="*/ 931 h 1773"/>
                <a:gd name="T82" fmla="*/ 855 w 1249"/>
                <a:gd name="T83" fmla="*/ 824 h 1773"/>
                <a:gd name="T84" fmla="*/ 883 w 1249"/>
                <a:gd name="T85" fmla="*/ 749 h 1773"/>
                <a:gd name="T86" fmla="*/ 903 w 1249"/>
                <a:gd name="T87" fmla="*/ 656 h 1773"/>
                <a:gd name="T88" fmla="*/ 920 w 1249"/>
                <a:gd name="T89" fmla="*/ 493 h 1773"/>
                <a:gd name="T90" fmla="*/ 937 w 1249"/>
                <a:gd name="T91" fmla="*/ 366 h 1773"/>
                <a:gd name="T92" fmla="*/ 961 w 1249"/>
                <a:gd name="T93" fmla="*/ 276 h 1773"/>
                <a:gd name="T94" fmla="*/ 983 w 1249"/>
                <a:gd name="T95" fmla="*/ 231 h 1773"/>
                <a:gd name="T96" fmla="*/ 1021 w 1249"/>
                <a:gd name="T97" fmla="*/ 180 h 1773"/>
                <a:gd name="T98" fmla="*/ 1087 w 1249"/>
                <a:gd name="T99" fmla="*/ 115 h 1773"/>
                <a:gd name="T100" fmla="*/ 1207 w 1249"/>
                <a:gd name="T101" fmla="*/ 27 h 1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49" h="1773">
                  <a:moveTo>
                    <a:pt x="1249" y="0"/>
                  </a:moveTo>
                  <a:lnTo>
                    <a:pt x="1249" y="0"/>
                  </a:lnTo>
                  <a:lnTo>
                    <a:pt x="1174" y="19"/>
                  </a:lnTo>
                  <a:lnTo>
                    <a:pt x="1136" y="29"/>
                  </a:lnTo>
                  <a:lnTo>
                    <a:pt x="1099" y="41"/>
                  </a:lnTo>
                  <a:lnTo>
                    <a:pt x="1063" y="53"/>
                  </a:lnTo>
                  <a:lnTo>
                    <a:pt x="1026" y="65"/>
                  </a:lnTo>
                  <a:lnTo>
                    <a:pt x="991" y="79"/>
                  </a:lnTo>
                  <a:lnTo>
                    <a:pt x="957" y="93"/>
                  </a:lnTo>
                  <a:lnTo>
                    <a:pt x="922" y="108"/>
                  </a:lnTo>
                  <a:lnTo>
                    <a:pt x="888" y="124"/>
                  </a:lnTo>
                  <a:lnTo>
                    <a:pt x="855" y="141"/>
                  </a:lnTo>
                  <a:lnTo>
                    <a:pt x="824" y="159"/>
                  </a:lnTo>
                  <a:lnTo>
                    <a:pt x="792" y="177"/>
                  </a:lnTo>
                  <a:lnTo>
                    <a:pt x="763" y="197"/>
                  </a:lnTo>
                  <a:lnTo>
                    <a:pt x="734" y="217"/>
                  </a:lnTo>
                  <a:lnTo>
                    <a:pt x="706" y="238"/>
                  </a:lnTo>
                  <a:lnTo>
                    <a:pt x="702" y="247"/>
                  </a:lnTo>
                  <a:lnTo>
                    <a:pt x="702" y="247"/>
                  </a:lnTo>
                  <a:lnTo>
                    <a:pt x="692" y="293"/>
                  </a:lnTo>
                  <a:lnTo>
                    <a:pt x="682" y="339"/>
                  </a:lnTo>
                  <a:lnTo>
                    <a:pt x="675" y="386"/>
                  </a:lnTo>
                  <a:lnTo>
                    <a:pt x="668" y="433"/>
                  </a:lnTo>
                  <a:lnTo>
                    <a:pt x="663" y="479"/>
                  </a:lnTo>
                  <a:lnTo>
                    <a:pt x="657" y="527"/>
                  </a:lnTo>
                  <a:lnTo>
                    <a:pt x="653" y="574"/>
                  </a:lnTo>
                  <a:lnTo>
                    <a:pt x="651" y="622"/>
                  </a:lnTo>
                  <a:lnTo>
                    <a:pt x="647" y="717"/>
                  </a:lnTo>
                  <a:lnTo>
                    <a:pt x="644" y="811"/>
                  </a:lnTo>
                  <a:lnTo>
                    <a:pt x="644" y="906"/>
                  </a:lnTo>
                  <a:lnTo>
                    <a:pt x="644" y="999"/>
                  </a:lnTo>
                  <a:lnTo>
                    <a:pt x="609" y="1010"/>
                  </a:lnTo>
                  <a:lnTo>
                    <a:pt x="609" y="1010"/>
                  </a:lnTo>
                  <a:lnTo>
                    <a:pt x="602" y="999"/>
                  </a:lnTo>
                  <a:lnTo>
                    <a:pt x="594" y="990"/>
                  </a:lnTo>
                  <a:lnTo>
                    <a:pt x="586" y="981"/>
                  </a:lnTo>
                  <a:lnTo>
                    <a:pt x="576" y="972"/>
                  </a:lnTo>
                  <a:lnTo>
                    <a:pt x="556" y="956"/>
                  </a:lnTo>
                  <a:lnTo>
                    <a:pt x="539" y="940"/>
                  </a:lnTo>
                  <a:lnTo>
                    <a:pt x="539" y="940"/>
                  </a:lnTo>
                  <a:lnTo>
                    <a:pt x="524" y="986"/>
                  </a:lnTo>
                  <a:lnTo>
                    <a:pt x="507" y="1034"/>
                  </a:lnTo>
                  <a:lnTo>
                    <a:pt x="498" y="1058"/>
                  </a:lnTo>
                  <a:lnTo>
                    <a:pt x="489" y="1080"/>
                  </a:lnTo>
                  <a:lnTo>
                    <a:pt x="477" y="1102"/>
                  </a:lnTo>
                  <a:lnTo>
                    <a:pt x="466" y="1125"/>
                  </a:lnTo>
                  <a:lnTo>
                    <a:pt x="424" y="1142"/>
                  </a:lnTo>
                  <a:lnTo>
                    <a:pt x="424" y="1142"/>
                  </a:lnTo>
                  <a:lnTo>
                    <a:pt x="414" y="1132"/>
                  </a:lnTo>
                  <a:lnTo>
                    <a:pt x="408" y="1128"/>
                  </a:lnTo>
                  <a:lnTo>
                    <a:pt x="403" y="1125"/>
                  </a:lnTo>
                  <a:lnTo>
                    <a:pt x="403" y="1125"/>
                  </a:lnTo>
                  <a:lnTo>
                    <a:pt x="399" y="1128"/>
                  </a:lnTo>
                  <a:lnTo>
                    <a:pt x="395" y="1130"/>
                  </a:lnTo>
                  <a:lnTo>
                    <a:pt x="392" y="1134"/>
                  </a:lnTo>
                  <a:lnTo>
                    <a:pt x="391" y="1138"/>
                  </a:lnTo>
                  <a:lnTo>
                    <a:pt x="390" y="1146"/>
                  </a:lnTo>
                  <a:lnTo>
                    <a:pt x="390" y="1155"/>
                  </a:lnTo>
                  <a:lnTo>
                    <a:pt x="369" y="1166"/>
                  </a:lnTo>
                  <a:lnTo>
                    <a:pt x="369" y="1166"/>
                  </a:lnTo>
                  <a:lnTo>
                    <a:pt x="362" y="1153"/>
                  </a:lnTo>
                  <a:lnTo>
                    <a:pt x="356" y="1141"/>
                  </a:lnTo>
                  <a:lnTo>
                    <a:pt x="348" y="1130"/>
                  </a:lnTo>
                  <a:lnTo>
                    <a:pt x="337" y="1121"/>
                  </a:lnTo>
                  <a:lnTo>
                    <a:pt x="337" y="1121"/>
                  </a:lnTo>
                  <a:lnTo>
                    <a:pt x="328" y="1137"/>
                  </a:lnTo>
                  <a:lnTo>
                    <a:pt x="317" y="1154"/>
                  </a:lnTo>
                  <a:lnTo>
                    <a:pt x="299" y="1191"/>
                  </a:lnTo>
                  <a:lnTo>
                    <a:pt x="280" y="1227"/>
                  </a:lnTo>
                  <a:lnTo>
                    <a:pt x="271" y="1244"/>
                  </a:lnTo>
                  <a:lnTo>
                    <a:pt x="261" y="1260"/>
                  </a:lnTo>
                  <a:lnTo>
                    <a:pt x="261" y="1260"/>
                  </a:lnTo>
                  <a:lnTo>
                    <a:pt x="257" y="1253"/>
                  </a:lnTo>
                  <a:lnTo>
                    <a:pt x="253" y="1246"/>
                  </a:lnTo>
                  <a:lnTo>
                    <a:pt x="247" y="1240"/>
                  </a:lnTo>
                  <a:lnTo>
                    <a:pt x="244" y="1232"/>
                  </a:lnTo>
                  <a:lnTo>
                    <a:pt x="244" y="1232"/>
                  </a:lnTo>
                  <a:lnTo>
                    <a:pt x="234" y="1245"/>
                  </a:lnTo>
                  <a:lnTo>
                    <a:pt x="225" y="1262"/>
                  </a:lnTo>
                  <a:lnTo>
                    <a:pt x="217" y="1281"/>
                  </a:lnTo>
                  <a:lnTo>
                    <a:pt x="209" y="1300"/>
                  </a:lnTo>
                  <a:lnTo>
                    <a:pt x="195" y="1345"/>
                  </a:lnTo>
                  <a:lnTo>
                    <a:pt x="179" y="1393"/>
                  </a:lnTo>
                  <a:lnTo>
                    <a:pt x="171" y="1415"/>
                  </a:lnTo>
                  <a:lnTo>
                    <a:pt x="162" y="1438"/>
                  </a:lnTo>
                  <a:lnTo>
                    <a:pt x="153" y="1459"/>
                  </a:lnTo>
                  <a:lnTo>
                    <a:pt x="141" y="1477"/>
                  </a:lnTo>
                  <a:lnTo>
                    <a:pt x="129" y="1493"/>
                  </a:lnTo>
                  <a:lnTo>
                    <a:pt x="122" y="1501"/>
                  </a:lnTo>
                  <a:lnTo>
                    <a:pt x="116" y="1508"/>
                  </a:lnTo>
                  <a:lnTo>
                    <a:pt x="108" y="1513"/>
                  </a:lnTo>
                  <a:lnTo>
                    <a:pt x="101" y="1518"/>
                  </a:lnTo>
                  <a:lnTo>
                    <a:pt x="92" y="1522"/>
                  </a:lnTo>
                  <a:lnTo>
                    <a:pt x="84" y="1525"/>
                  </a:lnTo>
                  <a:lnTo>
                    <a:pt x="39" y="1522"/>
                  </a:lnTo>
                  <a:lnTo>
                    <a:pt x="39" y="1522"/>
                  </a:lnTo>
                  <a:lnTo>
                    <a:pt x="39" y="1553"/>
                  </a:lnTo>
                  <a:lnTo>
                    <a:pt x="37" y="1584"/>
                  </a:lnTo>
                  <a:lnTo>
                    <a:pt x="33" y="1615"/>
                  </a:lnTo>
                  <a:lnTo>
                    <a:pt x="27" y="1646"/>
                  </a:lnTo>
                  <a:lnTo>
                    <a:pt x="22" y="1678"/>
                  </a:lnTo>
                  <a:lnTo>
                    <a:pt x="15" y="1710"/>
                  </a:lnTo>
                  <a:lnTo>
                    <a:pt x="0" y="1773"/>
                  </a:lnTo>
                  <a:lnTo>
                    <a:pt x="0" y="1773"/>
                  </a:lnTo>
                  <a:lnTo>
                    <a:pt x="56" y="1716"/>
                  </a:lnTo>
                  <a:lnTo>
                    <a:pt x="56" y="1716"/>
                  </a:lnTo>
                  <a:lnTo>
                    <a:pt x="112" y="1660"/>
                  </a:lnTo>
                  <a:lnTo>
                    <a:pt x="170" y="1605"/>
                  </a:lnTo>
                  <a:lnTo>
                    <a:pt x="229" y="1550"/>
                  </a:lnTo>
                  <a:lnTo>
                    <a:pt x="290" y="1496"/>
                  </a:lnTo>
                  <a:lnTo>
                    <a:pt x="411" y="1386"/>
                  </a:lnTo>
                  <a:lnTo>
                    <a:pt x="470" y="1331"/>
                  </a:lnTo>
                  <a:lnTo>
                    <a:pt x="530" y="1274"/>
                  </a:lnTo>
                  <a:lnTo>
                    <a:pt x="586" y="1216"/>
                  </a:lnTo>
                  <a:lnTo>
                    <a:pt x="614" y="1187"/>
                  </a:lnTo>
                  <a:lnTo>
                    <a:pt x="640" y="1157"/>
                  </a:lnTo>
                  <a:lnTo>
                    <a:pt x="667" y="1126"/>
                  </a:lnTo>
                  <a:lnTo>
                    <a:pt x="692" y="1095"/>
                  </a:lnTo>
                  <a:lnTo>
                    <a:pt x="715" y="1063"/>
                  </a:lnTo>
                  <a:lnTo>
                    <a:pt x="739" y="1031"/>
                  </a:lnTo>
                  <a:lnTo>
                    <a:pt x="762" y="998"/>
                  </a:lnTo>
                  <a:lnTo>
                    <a:pt x="783" y="965"/>
                  </a:lnTo>
                  <a:lnTo>
                    <a:pt x="802" y="931"/>
                  </a:lnTo>
                  <a:lnTo>
                    <a:pt x="821" y="897"/>
                  </a:lnTo>
                  <a:lnTo>
                    <a:pt x="839" y="861"/>
                  </a:lnTo>
                  <a:lnTo>
                    <a:pt x="855" y="824"/>
                  </a:lnTo>
                  <a:lnTo>
                    <a:pt x="870" y="787"/>
                  </a:lnTo>
                  <a:lnTo>
                    <a:pt x="883" y="749"/>
                  </a:lnTo>
                  <a:lnTo>
                    <a:pt x="883" y="749"/>
                  </a:lnTo>
                  <a:lnTo>
                    <a:pt x="891" y="718"/>
                  </a:lnTo>
                  <a:lnTo>
                    <a:pt x="897" y="688"/>
                  </a:lnTo>
                  <a:lnTo>
                    <a:pt x="903" y="656"/>
                  </a:lnTo>
                  <a:lnTo>
                    <a:pt x="908" y="623"/>
                  </a:lnTo>
                  <a:lnTo>
                    <a:pt x="914" y="559"/>
                  </a:lnTo>
                  <a:lnTo>
                    <a:pt x="920" y="493"/>
                  </a:lnTo>
                  <a:lnTo>
                    <a:pt x="926" y="428"/>
                  </a:lnTo>
                  <a:lnTo>
                    <a:pt x="932" y="396"/>
                  </a:lnTo>
                  <a:lnTo>
                    <a:pt x="937" y="366"/>
                  </a:lnTo>
                  <a:lnTo>
                    <a:pt x="943" y="334"/>
                  </a:lnTo>
                  <a:lnTo>
                    <a:pt x="951" y="305"/>
                  </a:lnTo>
                  <a:lnTo>
                    <a:pt x="961" y="276"/>
                  </a:lnTo>
                  <a:lnTo>
                    <a:pt x="972" y="248"/>
                  </a:lnTo>
                  <a:lnTo>
                    <a:pt x="972" y="248"/>
                  </a:lnTo>
                  <a:lnTo>
                    <a:pt x="983" y="231"/>
                  </a:lnTo>
                  <a:lnTo>
                    <a:pt x="994" y="214"/>
                  </a:lnTo>
                  <a:lnTo>
                    <a:pt x="1007" y="197"/>
                  </a:lnTo>
                  <a:lnTo>
                    <a:pt x="1021" y="180"/>
                  </a:lnTo>
                  <a:lnTo>
                    <a:pt x="1036" y="164"/>
                  </a:lnTo>
                  <a:lnTo>
                    <a:pt x="1052" y="147"/>
                  </a:lnTo>
                  <a:lnTo>
                    <a:pt x="1087" y="115"/>
                  </a:lnTo>
                  <a:lnTo>
                    <a:pt x="1124" y="85"/>
                  </a:lnTo>
                  <a:lnTo>
                    <a:pt x="1165" y="54"/>
                  </a:lnTo>
                  <a:lnTo>
                    <a:pt x="1207" y="27"/>
                  </a:lnTo>
                  <a:lnTo>
                    <a:pt x="1249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B24403DE-AACE-7571-8A85-F8E81B0DF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1" y="374"/>
              <a:ext cx="416" cy="591"/>
            </a:xfrm>
            <a:custGeom>
              <a:avLst/>
              <a:gdLst>
                <a:gd name="T0" fmla="*/ 1174 w 1249"/>
                <a:gd name="T1" fmla="*/ 19 h 1773"/>
                <a:gd name="T2" fmla="*/ 1063 w 1249"/>
                <a:gd name="T3" fmla="*/ 53 h 1773"/>
                <a:gd name="T4" fmla="*/ 957 w 1249"/>
                <a:gd name="T5" fmla="*/ 93 h 1773"/>
                <a:gd name="T6" fmla="*/ 855 w 1249"/>
                <a:gd name="T7" fmla="*/ 141 h 1773"/>
                <a:gd name="T8" fmla="*/ 763 w 1249"/>
                <a:gd name="T9" fmla="*/ 197 h 1773"/>
                <a:gd name="T10" fmla="*/ 702 w 1249"/>
                <a:gd name="T11" fmla="*/ 247 h 1773"/>
                <a:gd name="T12" fmla="*/ 682 w 1249"/>
                <a:gd name="T13" fmla="*/ 339 h 1773"/>
                <a:gd name="T14" fmla="*/ 663 w 1249"/>
                <a:gd name="T15" fmla="*/ 479 h 1773"/>
                <a:gd name="T16" fmla="*/ 651 w 1249"/>
                <a:gd name="T17" fmla="*/ 622 h 1773"/>
                <a:gd name="T18" fmla="*/ 644 w 1249"/>
                <a:gd name="T19" fmla="*/ 906 h 1773"/>
                <a:gd name="T20" fmla="*/ 609 w 1249"/>
                <a:gd name="T21" fmla="*/ 1010 h 1773"/>
                <a:gd name="T22" fmla="*/ 586 w 1249"/>
                <a:gd name="T23" fmla="*/ 981 h 1773"/>
                <a:gd name="T24" fmla="*/ 539 w 1249"/>
                <a:gd name="T25" fmla="*/ 940 h 1773"/>
                <a:gd name="T26" fmla="*/ 507 w 1249"/>
                <a:gd name="T27" fmla="*/ 1034 h 1773"/>
                <a:gd name="T28" fmla="*/ 477 w 1249"/>
                <a:gd name="T29" fmla="*/ 1102 h 1773"/>
                <a:gd name="T30" fmla="*/ 424 w 1249"/>
                <a:gd name="T31" fmla="*/ 1142 h 1773"/>
                <a:gd name="T32" fmla="*/ 403 w 1249"/>
                <a:gd name="T33" fmla="*/ 1125 h 1773"/>
                <a:gd name="T34" fmla="*/ 395 w 1249"/>
                <a:gd name="T35" fmla="*/ 1130 h 1773"/>
                <a:gd name="T36" fmla="*/ 390 w 1249"/>
                <a:gd name="T37" fmla="*/ 1146 h 1773"/>
                <a:gd name="T38" fmla="*/ 369 w 1249"/>
                <a:gd name="T39" fmla="*/ 1166 h 1773"/>
                <a:gd name="T40" fmla="*/ 348 w 1249"/>
                <a:gd name="T41" fmla="*/ 1130 h 1773"/>
                <a:gd name="T42" fmla="*/ 328 w 1249"/>
                <a:gd name="T43" fmla="*/ 1137 h 1773"/>
                <a:gd name="T44" fmla="*/ 280 w 1249"/>
                <a:gd name="T45" fmla="*/ 1227 h 1773"/>
                <a:gd name="T46" fmla="*/ 261 w 1249"/>
                <a:gd name="T47" fmla="*/ 1260 h 1773"/>
                <a:gd name="T48" fmla="*/ 247 w 1249"/>
                <a:gd name="T49" fmla="*/ 1240 h 1773"/>
                <a:gd name="T50" fmla="*/ 234 w 1249"/>
                <a:gd name="T51" fmla="*/ 1245 h 1773"/>
                <a:gd name="T52" fmla="*/ 209 w 1249"/>
                <a:gd name="T53" fmla="*/ 1300 h 1773"/>
                <a:gd name="T54" fmla="*/ 171 w 1249"/>
                <a:gd name="T55" fmla="*/ 1415 h 1773"/>
                <a:gd name="T56" fmla="*/ 141 w 1249"/>
                <a:gd name="T57" fmla="*/ 1477 h 1773"/>
                <a:gd name="T58" fmla="*/ 116 w 1249"/>
                <a:gd name="T59" fmla="*/ 1508 h 1773"/>
                <a:gd name="T60" fmla="*/ 92 w 1249"/>
                <a:gd name="T61" fmla="*/ 1522 h 1773"/>
                <a:gd name="T62" fmla="*/ 39 w 1249"/>
                <a:gd name="T63" fmla="*/ 1522 h 1773"/>
                <a:gd name="T64" fmla="*/ 33 w 1249"/>
                <a:gd name="T65" fmla="*/ 1615 h 1773"/>
                <a:gd name="T66" fmla="*/ 15 w 1249"/>
                <a:gd name="T67" fmla="*/ 1710 h 1773"/>
                <a:gd name="T68" fmla="*/ 56 w 1249"/>
                <a:gd name="T69" fmla="*/ 1716 h 1773"/>
                <a:gd name="T70" fmla="*/ 170 w 1249"/>
                <a:gd name="T71" fmla="*/ 1605 h 1773"/>
                <a:gd name="T72" fmla="*/ 411 w 1249"/>
                <a:gd name="T73" fmla="*/ 1386 h 1773"/>
                <a:gd name="T74" fmla="*/ 586 w 1249"/>
                <a:gd name="T75" fmla="*/ 1216 h 1773"/>
                <a:gd name="T76" fmla="*/ 667 w 1249"/>
                <a:gd name="T77" fmla="*/ 1126 h 1773"/>
                <a:gd name="T78" fmla="*/ 739 w 1249"/>
                <a:gd name="T79" fmla="*/ 1031 h 1773"/>
                <a:gd name="T80" fmla="*/ 802 w 1249"/>
                <a:gd name="T81" fmla="*/ 931 h 1773"/>
                <a:gd name="T82" fmla="*/ 855 w 1249"/>
                <a:gd name="T83" fmla="*/ 824 h 1773"/>
                <a:gd name="T84" fmla="*/ 883 w 1249"/>
                <a:gd name="T85" fmla="*/ 749 h 1773"/>
                <a:gd name="T86" fmla="*/ 903 w 1249"/>
                <a:gd name="T87" fmla="*/ 656 h 1773"/>
                <a:gd name="T88" fmla="*/ 920 w 1249"/>
                <a:gd name="T89" fmla="*/ 493 h 1773"/>
                <a:gd name="T90" fmla="*/ 937 w 1249"/>
                <a:gd name="T91" fmla="*/ 366 h 1773"/>
                <a:gd name="T92" fmla="*/ 961 w 1249"/>
                <a:gd name="T93" fmla="*/ 276 h 1773"/>
                <a:gd name="T94" fmla="*/ 983 w 1249"/>
                <a:gd name="T95" fmla="*/ 231 h 1773"/>
                <a:gd name="T96" fmla="*/ 1021 w 1249"/>
                <a:gd name="T97" fmla="*/ 180 h 1773"/>
                <a:gd name="T98" fmla="*/ 1087 w 1249"/>
                <a:gd name="T99" fmla="*/ 115 h 1773"/>
                <a:gd name="T100" fmla="*/ 1207 w 1249"/>
                <a:gd name="T101" fmla="*/ 27 h 1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49" h="1773">
                  <a:moveTo>
                    <a:pt x="1249" y="0"/>
                  </a:moveTo>
                  <a:lnTo>
                    <a:pt x="1249" y="0"/>
                  </a:lnTo>
                  <a:lnTo>
                    <a:pt x="1174" y="19"/>
                  </a:lnTo>
                  <a:lnTo>
                    <a:pt x="1136" y="29"/>
                  </a:lnTo>
                  <a:lnTo>
                    <a:pt x="1099" y="41"/>
                  </a:lnTo>
                  <a:lnTo>
                    <a:pt x="1063" y="53"/>
                  </a:lnTo>
                  <a:lnTo>
                    <a:pt x="1026" y="65"/>
                  </a:lnTo>
                  <a:lnTo>
                    <a:pt x="991" y="79"/>
                  </a:lnTo>
                  <a:lnTo>
                    <a:pt x="957" y="93"/>
                  </a:lnTo>
                  <a:lnTo>
                    <a:pt x="922" y="108"/>
                  </a:lnTo>
                  <a:lnTo>
                    <a:pt x="888" y="124"/>
                  </a:lnTo>
                  <a:lnTo>
                    <a:pt x="855" y="141"/>
                  </a:lnTo>
                  <a:lnTo>
                    <a:pt x="824" y="159"/>
                  </a:lnTo>
                  <a:lnTo>
                    <a:pt x="792" y="177"/>
                  </a:lnTo>
                  <a:lnTo>
                    <a:pt x="763" y="197"/>
                  </a:lnTo>
                  <a:lnTo>
                    <a:pt x="734" y="217"/>
                  </a:lnTo>
                  <a:lnTo>
                    <a:pt x="706" y="238"/>
                  </a:lnTo>
                  <a:lnTo>
                    <a:pt x="702" y="247"/>
                  </a:lnTo>
                  <a:lnTo>
                    <a:pt x="702" y="247"/>
                  </a:lnTo>
                  <a:lnTo>
                    <a:pt x="692" y="293"/>
                  </a:lnTo>
                  <a:lnTo>
                    <a:pt x="682" y="339"/>
                  </a:lnTo>
                  <a:lnTo>
                    <a:pt x="675" y="386"/>
                  </a:lnTo>
                  <a:lnTo>
                    <a:pt x="668" y="433"/>
                  </a:lnTo>
                  <a:lnTo>
                    <a:pt x="663" y="479"/>
                  </a:lnTo>
                  <a:lnTo>
                    <a:pt x="657" y="527"/>
                  </a:lnTo>
                  <a:lnTo>
                    <a:pt x="653" y="574"/>
                  </a:lnTo>
                  <a:lnTo>
                    <a:pt x="651" y="622"/>
                  </a:lnTo>
                  <a:lnTo>
                    <a:pt x="647" y="717"/>
                  </a:lnTo>
                  <a:lnTo>
                    <a:pt x="644" y="811"/>
                  </a:lnTo>
                  <a:lnTo>
                    <a:pt x="644" y="906"/>
                  </a:lnTo>
                  <a:lnTo>
                    <a:pt x="644" y="999"/>
                  </a:lnTo>
                  <a:lnTo>
                    <a:pt x="609" y="1010"/>
                  </a:lnTo>
                  <a:lnTo>
                    <a:pt x="609" y="1010"/>
                  </a:lnTo>
                  <a:lnTo>
                    <a:pt x="602" y="999"/>
                  </a:lnTo>
                  <a:lnTo>
                    <a:pt x="594" y="990"/>
                  </a:lnTo>
                  <a:lnTo>
                    <a:pt x="586" y="981"/>
                  </a:lnTo>
                  <a:lnTo>
                    <a:pt x="576" y="972"/>
                  </a:lnTo>
                  <a:lnTo>
                    <a:pt x="556" y="956"/>
                  </a:lnTo>
                  <a:lnTo>
                    <a:pt x="539" y="940"/>
                  </a:lnTo>
                  <a:lnTo>
                    <a:pt x="539" y="940"/>
                  </a:lnTo>
                  <a:lnTo>
                    <a:pt x="524" y="986"/>
                  </a:lnTo>
                  <a:lnTo>
                    <a:pt x="507" y="1034"/>
                  </a:lnTo>
                  <a:lnTo>
                    <a:pt x="498" y="1058"/>
                  </a:lnTo>
                  <a:lnTo>
                    <a:pt x="489" y="1080"/>
                  </a:lnTo>
                  <a:lnTo>
                    <a:pt x="477" y="1102"/>
                  </a:lnTo>
                  <a:lnTo>
                    <a:pt x="466" y="1125"/>
                  </a:lnTo>
                  <a:lnTo>
                    <a:pt x="424" y="1142"/>
                  </a:lnTo>
                  <a:lnTo>
                    <a:pt x="424" y="1142"/>
                  </a:lnTo>
                  <a:lnTo>
                    <a:pt x="414" y="1132"/>
                  </a:lnTo>
                  <a:lnTo>
                    <a:pt x="408" y="1128"/>
                  </a:lnTo>
                  <a:lnTo>
                    <a:pt x="403" y="1125"/>
                  </a:lnTo>
                  <a:lnTo>
                    <a:pt x="403" y="1125"/>
                  </a:lnTo>
                  <a:lnTo>
                    <a:pt x="399" y="1128"/>
                  </a:lnTo>
                  <a:lnTo>
                    <a:pt x="395" y="1130"/>
                  </a:lnTo>
                  <a:lnTo>
                    <a:pt x="392" y="1134"/>
                  </a:lnTo>
                  <a:lnTo>
                    <a:pt x="391" y="1138"/>
                  </a:lnTo>
                  <a:lnTo>
                    <a:pt x="390" y="1146"/>
                  </a:lnTo>
                  <a:lnTo>
                    <a:pt x="390" y="1155"/>
                  </a:lnTo>
                  <a:lnTo>
                    <a:pt x="369" y="1166"/>
                  </a:lnTo>
                  <a:lnTo>
                    <a:pt x="369" y="1166"/>
                  </a:lnTo>
                  <a:lnTo>
                    <a:pt x="362" y="1153"/>
                  </a:lnTo>
                  <a:lnTo>
                    <a:pt x="356" y="1141"/>
                  </a:lnTo>
                  <a:lnTo>
                    <a:pt x="348" y="1130"/>
                  </a:lnTo>
                  <a:lnTo>
                    <a:pt x="337" y="1121"/>
                  </a:lnTo>
                  <a:lnTo>
                    <a:pt x="337" y="1121"/>
                  </a:lnTo>
                  <a:lnTo>
                    <a:pt x="328" y="1137"/>
                  </a:lnTo>
                  <a:lnTo>
                    <a:pt x="317" y="1154"/>
                  </a:lnTo>
                  <a:lnTo>
                    <a:pt x="299" y="1191"/>
                  </a:lnTo>
                  <a:lnTo>
                    <a:pt x="280" y="1227"/>
                  </a:lnTo>
                  <a:lnTo>
                    <a:pt x="271" y="1244"/>
                  </a:lnTo>
                  <a:lnTo>
                    <a:pt x="261" y="1260"/>
                  </a:lnTo>
                  <a:lnTo>
                    <a:pt x="261" y="1260"/>
                  </a:lnTo>
                  <a:lnTo>
                    <a:pt x="257" y="1253"/>
                  </a:lnTo>
                  <a:lnTo>
                    <a:pt x="253" y="1246"/>
                  </a:lnTo>
                  <a:lnTo>
                    <a:pt x="247" y="1240"/>
                  </a:lnTo>
                  <a:lnTo>
                    <a:pt x="244" y="1232"/>
                  </a:lnTo>
                  <a:lnTo>
                    <a:pt x="244" y="1232"/>
                  </a:lnTo>
                  <a:lnTo>
                    <a:pt x="234" y="1245"/>
                  </a:lnTo>
                  <a:lnTo>
                    <a:pt x="225" y="1262"/>
                  </a:lnTo>
                  <a:lnTo>
                    <a:pt x="217" y="1281"/>
                  </a:lnTo>
                  <a:lnTo>
                    <a:pt x="209" y="1300"/>
                  </a:lnTo>
                  <a:lnTo>
                    <a:pt x="195" y="1345"/>
                  </a:lnTo>
                  <a:lnTo>
                    <a:pt x="179" y="1393"/>
                  </a:lnTo>
                  <a:lnTo>
                    <a:pt x="171" y="1415"/>
                  </a:lnTo>
                  <a:lnTo>
                    <a:pt x="162" y="1438"/>
                  </a:lnTo>
                  <a:lnTo>
                    <a:pt x="153" y="1459"/>
                  </a:lnTo>
                  <a:lnTo>
                    <a:pt x="141" y="1477"/>
                  </a:lnTo>
                  <a:lnTo>
                    <a:pt x="129" y="1493"/>
                  </a:lnTo>
                  <a:lnTo>
                    <a:pt x="122" y="1501"/>
                  </a:lnTo>
                  <a:lnTo>
                    <a:pt x="116" y="1508"/>
                  </a:lnTo>
                  <a:lnTo>
                    <a:pt x="108" y="1513"/>
                  </a:lnTo>
                  <a:lnTo>
                    <a:pt x="101" y="1518"/>
                  </a:lnTo>
                  <a:lnTo>
                    <a:pt x="92" y="1522"/>
                  </a:lnTo>
                  <a:lnTo>
                    <a:pt x="84" y="1525"/>
                  </a:lnTo>
                  <a:lnTo>
                    <a:pt x="39" y="1522"/>
                  </a:lnTo>
                  <a:lnTo>
                    <a:pt x="39" y="1522"/>
                  </a:lnTo>
                  <a:lnTo>
                    <a:pt x="39" y="1553"/>
                  </a:lnTo>
                  <a:lnTo>
                    <a:pt x="37" y="1584"/>
                  </a:lnTo>
                  <a:lnTo>
                    <a:pt x="33" y="1615"/>
                  </a:lnTo>
                  <a:lnTo>
                    <a:pt x="27" y="1646"/>
                  </a:lnTo>
                  <a:lnTo>
                    <a:pt x="22" y="1678"/>
                  </a:lnTo>
                  <a:lnTo>
                    <a:pt x="15" y="1710"/>
                  </a:lnTo>
                  <a:lnTo>
                    <a:pt x="0" y="1773"/>
                  </a:lnTo>
                  <a:lnTo>
                    <a:pt x="0" y="1773"/>
                  </a:lnTo>
                  <a:lnTo>
                    <a:pt x="56" y="1716"/>
                  </a:lnTo>
                  <a:lnTo>
                    <a:pt x="56" y="1716"/>
                  </a:lnTo>
                  <a:lnTo>
                    <a:pt x="112" y="1660"/>
                  </a:lnTo>
                  <a:lnTo>
                    <a:pt x="170" y="1605"/>
                  </a:lnTo>
                  <a:lnTo>
                    <a:pt x="229" y="1550"/>
                  </a:lnTo>
                  <a:lnTo>
                    <a:pt x="290" y="1496"/>
                  </a:lnTo>
                  <a:lnTo>
                    <a:pt x="411" y="1386"/>
                  </a:lnTo>
                  <a:lnTo>
                    <a:pt x="470" y="1331"/>
                  </a:lnTo>
                  <a:lnTo>
                    <a:pt x="530" y="1274"/>
                  </a:lnTo>
                  <a:lnTo>
                    <a:pt x="586" y="1216"/>
                  </a:lnTo>
                  <a:lnTo>
                    <a:pt x="614" y="1187"/>
                  </a:lnTo>
                  <a:lnTo>
                    <a:pt x="640" y="1157"/>
                  </a:lnTo>
                  <a:lnTo>
                    <a:pt x="667" y="1126"/>
                  </a:lnTo>
                  <a:lnTo>
                    <a:pt x="692" y="1095"/>
                  </a:lnTo>
                  <a:lnTo>
                    <a:pt x="715" y="1063"/>
                  </a:lnTo>
                  <a:lnTo>
                    <a:pt x="739" y="1031"/>
                  </a:lnTo>
                  <a:lnTo>
                    <a:pt x="762" y="998"/>
                  </a:lnTo>
                  <a:lnTo>
                    <a:pt x="783" y="965"/>
                  </a:lnTo>
                  <a:lnTo>
                    <a:pt x="802" y="931"/>
                  </a:lnTo>
                  <a:lnTo>
                    <a:pt x="821" y="897"/>
                  </a:lnTo>
                  <a:lnTo>
                    <a:pt x="839" y="861"/>
                  </a:lnTo>
                  <a:lnTo>
                    <a:pt x="855" y="824"/>
                  </a:lnTo>
                  <a:lnTo>
                    <a:pt x="870" y="787"/>
                  </a:lnTo>
                  <a:lnTo>
                    <a:pt x="883" y="749"/>
                  </a:lnTo>
                  <a:lnTo>
                    <a:pt x="883" y="749"/>
                  </a:lnTo>
                  <a:lnTo>
                    <a:pt x="891" y="718"/>
                  </a:lnTo>
                  <a:lnTo>
                    <a:pt x="897" y="688"/>
                  </a:lnTo>
                  <a:lnTo>
                    <a:pt x="903" y="656"/>
                  </a:lnTo>
                  <a:lnTo>
                    <a:pt x="908" y="623"/>
                  </a:lnTo>
                  <a:lnTo>
                    <a:pt x="914" y="559"/>
                  </a:lnTo>
                  <a:lnTo>
                    <a:pt x="920" y="493"/>
                  </a:lnTo>
                  <a:lnTo>
                    <a:pt x="926" y="428"/>
                  </a:lnTo>
                  <a:lnTo>
                    <a:pt x="932" y="396"/>
                  </a:lnTo>
                  <a:lnTo>
                    <a:pt x="937" y="366"/>
                  </a:lnTo>
                  <a:lnTo>
                    <a:pt x="943" y="334"/>
                  </a:lnTo>
                  <a:lnTo>
                    <a:pt x="951" y="305"/>
                  </a:lnTo>
                  <a:lnTo>
                    <a:pt x="961" y="276"/>
                  </a:lnTo>
                  <a:lnTo>
                    <a:pt x="972" y="248"/>
                  </a:lnTo>
                  <a:lnTo>
                    <a:pt x="972" y="248"/>
                  </a:lnTo>
                  <a:lnTo>
                    <a:pt x="983" y="231"/>
                  </a:lnTo>
                  <a:lnTo>
                    <a:pt x="994" y="214"/>
                  </a:lnTo>
                  <a:lnTo>
                    <a:pt x="1007" y="197"/>
                  </a:lnTo>
                  <a:lnTo>
                    <a:pt x="1021" y="180"/>
                  </a:lnTo>
                  <a:lnTo>
                    <a:pt x="1036" y="164"/>
                  </a:lnTo>
                  <a:lnTo>
                    <a:pt x="1052" y="147"/>
                  </a:lnTo>
                  <a:lnTo>
                    <a:pt x="1087" y="115"/>
                  </a:lnTo>
                  <a:lnTo>
                    <a:pt x="1124" y="85"/>
                  </a:lnTo>
                  <a:lnTo>
                    <a:pt x="1165" y="54"/>
                  </a:lnTo>
                  <a:lnTo>
                    <a:pt x="1207" y="27"/>
                  </a:lnTo>
                  <a:lnTo>
                    <a:pt x="12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1425C470-ED7F-2721-A4E4-27A634D27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" y="224"/>
              <a:ext cx="5" cy="6"/>
            </a:xfrm>
            <a:custGeom>
              <a:avLst/>
              <a:gdLst>
                <a:gd name="T0" fmla="*/ 8 w 16"/>
                <a:gd name="T1" fmla="*/ 16 h 16"/>
                <a:gd name="T2" fmla="*/ 8 w 16"/>
                <a:gd name="T3" fmla="*/ 16 h 16"/>
                <a:gd name="T4" fmla="*/ 12 w 16"/>
                <a:gd name="T5" fmla="*/ 15 h 16"/>
                <a:gd name="T6" fmla="*/ 15 w 16"/>
                <a:gd name="T7" fmla="*/ 13 h 16"/>
                <a:gd name="T8" fmla="*/ 16 w 16"/>
                <a:gd name="T9" fmla="*/ 11 h 16"/>
                <a:gd name="T10" fmla="*/ 16 w 16"/>
                <a:gd name="T11" fmla="*/ 8 h 16"/>
                <a:gd name="T12" fmla="*/ 16 w 16"/>
                <a:gd name="T13" fmla="*/ 6 h 16"/>
                <a:gd name="T14" fmla="*/ 15 w 16"/>
                <a:gd name="T15" fmla="*/ 3 h 16"/>
                <a:gd name="T16" fmla="*/ 12 w 16"/>
                <a:gd name="T17" fmla="*/ 0 h 16"/>
                <a:gd name="T18" fmla="*/ 8 w 16"/>
                <a:gd name="T19" fmla="*/ 0 h 16"/>
                <a:gd name="T20" fmla="*/ 8 w 16"/>
                <a:gd name="T21" fmla="*/ 0 h 16"/>
                <a:gd name="T22" fmla="*/ 5 w 16"/>
                <a:gd name="T23" fmla="*/ 0 h 16"/>
                <a:gd name="T24" fmla="*/ 3 w 16"/>
                <a:gd name="T25" fmla="*/ 3 h 16"/>
                <a:gd name="T26" fmla="*/ 1 w 16"/>
                <a:gd name="T27" fmla="*/ 6 h 16"/>
                <a:gd name="T28" fmla="*/ 0 w 16"/>
                <a:gd name="T29" fmla="*/ 8 h 16"/>
                <a:gd name="T30" fmla="*/ 1 w 16"/>
                <a:gd name="T31" fmla="*/ 11 h 16"/>
                <a:gd name="T32" fmla="*/ 3 w 16"/>
                <a:gd name="T33" fmla="*/ 13 h 16"/>
                <a:gd name="T34" fmla="*/ 5 w 16"/>
                <a:gd name="T35" fmla="*/ 15 h 16"/>
                <a:gd name="T36" fmla="*/ 8 w 16"/>
                <a:gd name="T37" fmla="*/ 16 h 16"/>
                <a:gd name="T38" fmla="*/ 8 w 16"/>
                <a:gd name="T3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2" y="15"/>
                  </a:lnTo>
                  <a:lnTo>
                    <a:pt x="15" y="13"/>
                  </a:lnTo>
                  <a:lnTo>
                    <a:pt x="16" y="11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5" y="3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5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61D2E0AD-F60E-A212-7FA2-A3C92109B8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966"/>
              <a:ext cx="3" cy="5"/>
            </a:xfrm>
            <a:custGeom>
              <a:avLst/>
              <a:gdLst>
                <a:gd name="T0" fmla="*/ 0 w 8"/>
                <a:gd name="T1" fmla="*/ 0 h 16"/>
                <a:gd name="T2" fmla="*/ 8 w 8"/>
                <a:gd name="T3" fmla="*/ 16 h 16"/>
                <a:gd name="T4" fmla="*/ 3 w 8"/>
                <a:gd name="T5" fmla="*/ 0 h 16"/>
                <a:gd name="T6" fmla="*/ 3 w 8"/>
                <a:gd name="T7" fmla="*/ 0 h 16"/>
                <a:gd name="T8" fmla="*/ 0 w 8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6">
                  <a:moveTo>
                    <a:pt x="0" y="0"/>
                  </a:moveTo>
                  <a:lnTo>
                    <a:pt x="8" y="16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34CEDA12-7050-A620-95B9-8169BC5A1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966"/>
              <a:ext cx="3" cy="5"/>
            </a:xfrm>
            <a:custGeom>
              <a:avLst/>
              <a:gdLst>
                <a:gd name="T0" fmla="*/ 0 w 8"/>
                <a:gd name="T1" fmla="*/ 0 h 16"/>
                <a:gd name="T2" fmla="*/ 8 w 8"/>
                <a:gd name="T3" fmla="*/ 16 h 16"/>
                <a:gd name="T4" fmla="*/ 3 w 8"/>
                <a:gd name="T5" fmla="*/ 0 h 16"/>
                <a:gd name="T6" fmla="*/ 3 w 8"/>
                <a:gd name="T7" fmla="*/ 0 h 16"/>
                <a:gd name="T8" fmla="*/ 0 w 8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6">
                  <a:moveTo>
                    <a:pt x="0" y="0"/>
                  </a:moveTo>
                  <a:lnTo>
                    <a:pt x="8" y="16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8B64EBFD-16FD-B216-FD77-B84EBC1CE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7" y="1850"/>
              <a:ext cx="812" cy="283"/>
            </a:xfrm>
            <a:custGeom>
              <a:avLst/>
              <a:gdLst>
                <a:gd name="T0" fmla="*/ 2434 w 2434"/>
                <a:gd name="T1" fmla="*/ 0 h 848"/>
                <a:gd name="T2" fmla="*/ 2365 w 2434"/>
                <a:gd name="T3" fmla="*/ 64 h 848"/>
                <a:gd name="T4" fmla="*/ 2287 w 2434"/>
                <a:gd name="T5" fmla="*/ 122 h 848"/>
                <a:gd name="T6" fmla="*/ 2204 w 2434"/>
                <a:gd name="T7" fmla="*/ 176 h 848"/>
                <a:gd name="T8" fmla="*/ 2113 w 2434"/>
                <a:gd name="T9" fmla="*/ 222 h 848"/>
                <a:gd name="T10" fmla="*/ 2036 w 2434"/>
                <a:gd name="T11" fmla="*/ 256 h 848"/>
                <a:gd name="T12" fmla="*/ 1882 w 2434"/>
                <a:gd name="T13" fmla="*/ 314 h 848"/>
                <a:gd name="T14" fmla="*/ 1728 w 2434"/>
                <a:gd name="T15" fmla="*/ 361 h 848"/>
                <a:gd name="T16" fmla="*/ 1571 w 2434"/>
                <a:gd name="T17" fmla="*/ 396 h 848"/>
                <a:gd name="T18" fmla="*/ 1414 w 2434"/>
                <a:gd name="T19" fmla="*/ 424 h 848"/>
                <a:gd name="T20" fmla="*/ 1255 w 2434"/>
                <a:gd name="T21" fmla="*/ 443 h 848"/>
                <a:gd name="T22" fmla="*/ 1091 w 2434"/>
                <a:gd name="T23" fmla="*/ 453 h 848"/>
                <a:gd name="T24" fmla="*/ 926 w 2434"/>
                <a:gd name="T25" fmla="*/ 458 h 848"/>
                <a:gd name="T26" fmla="*/ 842 w 2434"/>
                <a:gd name="T27" fmla="*/ 460 h 848"/>
                <a:gd name="T28" fmla="*/ 621 w 2434"/>
                <a:gd name="T29" fmla="*/ 456 h 848"/>
                <a:gd name="T30" fmla="*/ 513 w 2434"/>
                <a:gd name="T31" fmla="*/ 450 h 848"/>
                <a:gd name="T32" fmla="*/ 406 w 2434"/>
                <a:gd name="T33" fmla="*/ 441 h 848"/>
                <a:gd name="T34" fmla="*/ 302 w 2434"/>
                <a:gd name="T35" fmla="*/ 427 h 848"/>
                <a:gd name="T36" fmla="*/ 199 w 2434"/>
                <a:gd name="T37" fmla="*/ 407 h 848"/>
                <a:gd name="T38" fmla="*/ 97 w 2434"/>
                <a:gd name="T39" fmla="*/ 380 h 848"/>
                <a:gd name="T40" fmla="*/ 0 w 2434"/>
                <a:gd name="T41" fmla="*/ 346 h 848"/>
                <a:gd name="T42" fmla="*/ 33 w 2434"/>
                <a:gd name="T43" fmla="*/ 425 h 848"/>
                <a:gd name="T44" fmla="*/ 64 w 2434"/>
                <a:gd name="T45" fmla="*/ 452 h 848"/>
                <a:gd name="T46" fmla="*/ 126 w 2434"/>
                <a:gd name="T47" fmla="*/ 502 h 848"/>
                <a:gd name="T48" fmla="*/ 190 w 2434"/>
                <a:gd name="T49" fmla="*/ 548 h 848"/>
                <a:gd name="T50" fmla="*/ 254 w 2434"/>
                <a:gd name="T51" fmla="*/ 592 h 848"/>
                <a:gd name="T52" fmla="*/ 320 w 2434"/>
                <a:gd name="T53" fmla="*/ 631 h 848"/>
                <a:gd name="T54" fmla="*/ 386 w 2434"/>
                <a:gd name="T55" fmla="*/ 667 h 848"/>
                <a:gd name="T56" fmla="*/ 452 w 2434"/>
                <a:gd name="T57" fmla="*/ 700 h 848"/>
                <a:gd name="T58" fmla="*/ 519 w 2434"/>
                <a:gd name="T59" fmla="*/ 730 h 848"/>
                <a:gd name="T60" fmla="*/ 586 w 2434"/>
                <a:gd name="T61" fmla="*/ 757 h 848"/>
                <a:gd name="T62" fmla="*/ 654 w 2434"/>
                <a:gd name="T63" fmla="*/ 779 h 848"/>
                <a:gd name="T64" fmla="*/ 722 w 2434"/>
                <a:gd name="T65" fmla="*/ 799 h 848"/>
                <a:gd name="T66" fmla="*/ 791 w 2434"/>
                <a:gd name="T67" fmla="*/ 815 h 848"/>
                <a:gd name="T68" fmla="*/ 859 w 2434"/>
                <a:gd name="T69" fmla="*/ 828 h 848"/>
                <a:gd name="T70" fmla="*/ 928 w 2434"/>
                <a:gd name="T71" fmla="*/ 839 h 848"/>
                <a:gd name="T72" fmla="*/ 996 w 2434"/>
                <a:gd name="T73" fmla="*/ 844 h 848"/>
                <a:gd name="T74" fmla="*/ 1065 w 2434"/>
                <a:gd name="T75" fmla="*/ 848 h 848"/>
                <a:gd name="T76" fmla="*/ 1099 w 2434"/>
                <a:gd name="T77" fmla="*/ 848 h 848"/>
                <a:gd name="T78" fmla="*/ 1193 w 2434"/>
                <a:gd name="T79" fmla="*/ 845 h 848"/>
                <a:gd name="T80" fmla="*/ 1286 w 2434"/>
                <a:gd name="T81" fmla="*/ 836 h 848"/>
                <a:gd name="T82" fmla="*/ 1379 w 2434"/>
                <a:gd name="T83" fmla="*/ 820 h 848"/>
                <a:gd name="T84" fmla="*/ 1471 w 2434"/>
                <a:gd name="T85" fmla="*/ 799 h 848"/>
                <a:gd name="T86" fmla="*/ 1560 w 2434"/>
                <a:gd name="T87" fmla="*/ 773 h 848"/>
                <a:gd name="T88" fmla="*/ 1650 w 2434"/>
                <a:gd name="T89" fmla="*/ 740 h 848"/>
                <a:gd name="T90" fmla="*/ 1737 w 2434"/>
                <a:gd name="T91" fmla="*/ 700 h 848"/>
                <a:gd name="T92" fmla="*/ 1823 w 2434"/>
                <a:gd name="T93" fmla="*/ 655 h 848"/>
                <a:gd name="T94" fmla="*/ 1906 w 2434"/>
                <a:gd name="T95" fmla="*/ 605 h 848"/>
                <a:gd name="T96" fmla="*/ 1988 w 2434"/>
                <a:gd name="T97" fmla="*/ 548 h 848"/>
                <a:gd name="T98" fmla="*/ 2067 w 2434"/>
                <a:gd name="T99" fmla="*/ 486 h 848"/>
                <a:gd name="T100" fmla="*/ 2143 w 2434"/>
                <a:gd name="T101" fmla="*/ 419 h 848"/>
                <a:gd name="T102" fmla="*/ 2217 w 2434"/>
                <a:gd name="T103" fmla="*/ 345 h 848"/>
                <a:gd name="T104" fmla="*/ 2287 w 2434"/>
                <a:gd name="T105" fmla="*/ 266 h 848"/>
                <a:gd name="T106" fmla="*/ 2355 w 2434"/>
                <a:gd name="T107" fmla="*/ 181 h 848"/>
                <a:gd name="T108" fmla="*/ 2419 w 2434"/>
                <a:gd name="T109" fmla="*/ 9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34" h="848">
                  <a:moveTo>
                    <a:pt x="2434" y="0"/>
                  </a:moveTo>
                  <a:lnTo>
                    <a:pt x="2434" y="0"/>
                  </a:lnTo>
                  <a:lnTo>
                    <a:pt x="2400" y="32"/>
                  </a:lnTo>
                  <a:lnTo>
                    <a:pt x="2365" y="64"/>
                  </a:lnTo>
                  <a:lnTo>
                    <a:pt x="2326" y="94"/>
                  </a:lnTo>
                  <a:lnTo>
                    <a:pt x="2287" y="122"/>
                  </a:lnTo>
                  <a:lnTo>
                    <a:pt x="2246" y="149"/>
                  </a:lnTo>
                  <a:lnTo>
                    <a:pt x="2204" y="176"/>
                  </a:lnTo>
                  <a:lnTo>
                    <a:pt x="2159" y="200"/>
                  </a:lnTo>
                  <a:lnTo>
                    <a:pt x="2113" y="222"/>
                  </a:lnTo>
                  <a:lnTo>
                    <a:pt x="2113" y="222"/>
                  </a:lnTo>
                  <a:lnTo>
                    <a:pt x="2036" y="256"/>
                  </a:lnTo>
                  <a:lnTo>
                    <a:pt x="1959" y="287"/>
                  </a:lnTo>
                  <a:lnTo>
                    <a:pt x="1882" y="314"/>
                  </a:lnTo>
                  <a:lnTo>
                    <a:pt x="1804" y="338"/>
                  </a:lnTo>
                  <a:lnTo>
                    <a:pt x="1728" y="361"/>
                  </a:lnTo>
                  <a:lnTo>
                    <a:pt x="1650" y="380"/>
                  </a:lnTo>
                  <a:lnTo>
                    <a:pt x="1571" y="396"/>
                  </a:lnTo>
                  <a:lnTo>
                    <a:pt x="1493" y="411"/>
                  </a:lnTo>
                  <a:lnTo>
                    <a:pt x="1414" y="424"/>
                  </a:lnTo>
                  <a:lnTo>
                    <a:pt x="1334" y="433"/>
                  </a:lnTo>
                  <a:lnTo>
                    <a:pt x="1255" y="443"/>
                  </a:lnTo>
                  <a:lnTo>
                    <a:pt x="1173" y="449"/>
                  </a:lnTo>
                  <a:lnTo>
                    <a:pt x="1091" y="453"/>
                  </a:lnTo>
                  <a:lnTo>
                    <a:pt x="1010" y="457"/>
                  </a:lnTo>
                  <a:lnTo>
                    <a:pt x="926" y="458"/>
                  </a:lnTo>
                  <a:lnTo>
                    <a:pt x="842" y="460"/>
                  </a:lnTo>
                  <a:lnTo>
                    <a:pt x="842" y="460"/>
                  </a:lnTo>
                  <a:lnTo>
                    <a:pt x="731" y="458"/>
                  </a:lnTo>
                  <a:lnTo>
                    <a:pt x="621" y="456"/>
                  </a:lnTo>
                  <a:lnTo>
                    <a:pt x="567" y="453"/>
                  </a:lnTo>
                  <a:lnTo>
                    <a:pt x="513" y="450"/>
                  </a:lnTo>
                  <a:lnTo>
                    <a:pt x="459" y="446"/>
                  </a:lnTo>
                  <a:lnTo>
                    <a:pt x="406" y="441"/>
                  </a:lnTo>
                  <a:lnTo>
                    <a:pt x="353" y="435"/>
                  </a:lnTo>
                  <a:lnTo>
                    <a:pt x="302" y="427"/>
                  </a:lnTo>
                  <a:lnTo>
                    <a:pt x="249" y="417"/>
                  </a:lnTo>
                  <a:lnTo>
                    <a:pt x="199" y="407"/>
                  </a:lnTo>
                  <a:lnTo>
                    <a:pt x="147" y="395"/>
                  </a:lnTo>
                  <a:lnTo>
                    <a:pt x="97" y="380"/>
                  </a:lnTo>
                  <a:lnTo>
                    <a:pt x="49" y="365"/>
                  </a:lnTo>
                  <a:lnTo>
                    <a:pt x="0" y="346"/>
                  </a:lnTo>
                  <a:lnTo>
                    <a:pt x="5" y="362"/>
                  </a:lnTo>
                  <a:lnTo>
                    <a:pt x="33" y="425"/>
                  </a:lnTo>
                  <a:lnTo>
                    <a:pt x="33" y="425"/>
                  </a:lnTo>
                  <a:lnTo>
                    <a:pt x="64" y="452"/>
                  </a:lnTo>
                  <a:lnTo>
                    <a:pt x="95" y="477"/>
                  </a:lnTo>
                  <a:lnTo>
                    <a:pt x="126" y="502"/>
                  </a:lnTo>
                  <a:lnTo>
                    <a:pt x="158" y="526"/>
                  </a:lnTo>
                  <a:lnTo>
                    <a:pt x="190" y="548"/>
                  </a:lnTo>
                  <a:lnTo>
                    <a:pt x="223" y="571"/>
                  </a:lnTo>
                  <a:lnTo>
                    <a:pt x="254" y="592"/>
                  </a:lnTo>
                  <a:lnTo>
                    <a:pt x="287" y="612"/>
                  </a:lnTo>
                  <a:lnTo>
                    <a:pt x="320" y="631"/>
                  </a:lnTo>
                  <a:lnTo>
                    <a:pt x="353" y="650"/>
                  </a:lnTo>
                  <a:lnTo>
                    <a:pt x="386" y="667"/>
                  </a:lnTo>
                  <a:lnTo>
                    <a:pt x="419" y="684"/>
                  </a:lnTo>
                  <a:lnTo>
                    <a:pt x="452" y="700"/>
                  </a:lnTo>
                  <a:lnTo>
                    <a:pt x="485" y="716"/>
                  </a:lnTo>
                  <a:lnTo>
                    <a:pt x="519" y="730"/>
                  </a:lnTo>
                  <a:lnTo>
                    <a:pt x="552" y="744"/>
                  </a:lnTo>
                  <a:lnTo>
                    <a:pt x="586" y="757"/>
                  </a:lnTo>
                  <a:lnTo>
                    <a:pt x="621" y="769"/>
                  </a:lnTo>
                  <a:lnTo>
                    <a:pt x="654" y="779"/>
                  </a:lnTo>
                  <a:lnTo>
                    <a:pt x="688" y="790"/>
                  </a:lnTo>
                  <a:lnTo>
                    <a:pt x="722" y="799"/>
                  </a:lnTo>
                  <a:lnTo>
                    <a:pt x="756" y="807"/>
                  </a:lnTo>
                  <a:lnTo>
                    <a:pt x="791" y="815"/>
                  </a:lnTo>
                  <a:lnTo>
                    <a:pt x="825" y="823"/>
                  </a:lnTo>
                  <a:lnTo>
                    <a:pt x="859" y="828"/>
                  </a:lnTo>
                  <a:lnTo>
                    <a:pt x="894" y="833"/>
                  </a:lnTo>
                  <a:lnTo>
                    <a:pt x="928" y="839"/>
                  </a:lnTo>
                  <a:lnTo>
                    <a:pt x="962" y="841"/>
                  </a:lnTo>
                  <a:lnTo>
                    <a:pt x="996" y="844"/>
                  </a:lnTo>
                  <a:lnTo>
                    <a:pt x="1031" y="846"/>
                  </a:lnTo>
                  <a:lnTo>
                    <a:pt x="1065" y="848"/>
                  </a:lnTo>
                  <a:lnTo>
                    <a:pt x="1099" y="848"/>
                  </a:lnTo>
                  <a:lnTo>
                    <a:pt x="1099" y="848"/>
                  </a:lnTo>
                  <a:lnTo>
                    <a:pt x="1147" y="848"/>
                  </a:lnTo>
                  <a:lnTo>
                    <a:pt x="1193" y="845"/>
                  </a:lnTo>
                  <a:lnTo>
                    <a:pt x="1240" y="841"/>
                  </a:lnTo>
                  <a:lnTo>
                    <a:pt x="1286" y="836"/>
                  </a:lnTo>
                  <a:lnTo>
                    <a:pt x="1332" y="829"/>
                  </a:lnTo>
                  <a:lnTo>
                    <a:pt x="1379" y="820"/>
                  </a:lnTo>
                  <a:lnTo>
                    <a:pt x="1425" y="811"/>
                  </a:lnTo>
                  <a:lnTo>
                    <a:pt x="1471" y="799"/>
                  </a:lnTo>
                  <a:lnTo>
                    <a:pt x="1516" y="787"/>
                  </a:lnTo>
                  <a:lnTo>
                    <a:pt x="1560" y="773"/>
                  </a:lnTo>
                  <a:lnTo>
                    <a:pt x="1605" y="757"/>
                  </a:lnTo>
                  <a:lnTo>
                    <a:pt x="1650" y="740"/>
                  </a:lnTo>
                  <a:lnTo>
                    <a:pt x="1694" y="721"/>
                  </a:lnTo>
                  <a:lnTo>
                    <a:pt x="1737" y="700"/>
                  </a:lnTo>
                  <a:lnTo>
                    <a:pt x="1781" y="679"/>
                  </a:lnTo>
                  <a:lnTo>
                    <a:pt x="1823" y="655"/>
                  </a:lnTo>
                  <a:lnTo>
                    <a:pt x="1865" y="631"/>
                  </a:lnTo>
                  <a:lnTo>
                    <a:pt x="1906" y="605"/>
                  </a:lnTo>
                  <a:lnTo>
                    <a:pt x="1947" y="577"/>
                  </a:lnTo>
                  <a:lnTo>
                    <a:pt x="1988" y="548"/>
                  </a:lnTo>
                  <a:lnTo>
                    <a:pt x="2027" y="518"/>
                  </a:lnTo>
                  <a:lnTo>
                    <a:pt x="2067" y="486"/>
                  </a:lnTo>
                  <a:lnTo>
                    <a:pt x="2105" y="453"/>
                  </a:lnTo>
                  <a:lnTo>
                    <a:pt x="2143" y="419"/>
                  </a:lnTo>
                  <a:lnTo>
                    <a:pt x="2180" y="383"/>
                  </a:lnTo>
                  <a:lnTo>
                    <a:pt x="2217" y="345"/>
                  </a:lnTo>
                  <a:lnTo>
                    <a:pt x="2252" y="307"/>
                  </a:lnTo>
                  <a:lnTo>
                    <a:pt x="2287" y="266"/>
                  </a:lnTo>
                  <a:lnTo>
                    <a:pt x="2321" y="225"/>
                  </a:lnTo>
                  <a:lnTo>
                    <a:pt x="2355" y="181"/>
                  </a:lnTo>
                  <a:lnTo>
                    <a:pt x="2387" y="138"/>
                  </a:lnTo>
                  <a:lnTo>
                    <a:pt x="2419" y="91"/>
                  </a:lnTo>
                  <a:lnTo>
                    <a:pt x="2434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B021819-124E-1F01-1395-1E3518C01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7" y="1850"/>
              <a:ext cx="812" cy="283"/>
            </a:xfrm>
            <a:custGeom>
              <a:avLst/>
              <a:gdLst>
                <a:gd name="T0" fmla="*/ 2434 w 2434"/>
                <a:gd name="T1" fmla="*/ 0 h 848"/>
                <a:gd name="T2" fmla="*/ 2365 w 2434"/>
                <a:gd name="T3" fmla="*/ 64 h 848"/>
                <a:gd name="T4" fmla="*/ 2287 w 2434"/>
                <a:gd name="T5" fmla="*/ 122 h 848"/>
                <a:gd name="T6" fmla="*/ 2204 w 2434"/>
                <a:gd name="T7" fmla="*/ 176 h 848"/>
                <a:gd name="T8" fmla="*/ 2113 w 2434"/>
                <a:gd name="T9" fmla="*/ 222 h 848"/>
                <a:gd name="T10" fmla="*/ 2036 w 2434"/>
                <a:gd name="T11" fmla="*/ 256 h 848"/>
                <a:gd name="T12" fmla="*/ 1882 w 2434"/>
                <a:gd name="T13" fmla="*/ 314 h 848"/>
                <a:gd name="T14" fmla="*/ 1728 w 2434"/>
                <a:gd name="T15" fmla="*/ 361 h 848"/>
                <a:gd name="T16" fmla="*/ 1571 w 2434"/>
                <a:gd name="T17" fmla="*/ 396 h 848"/>
                <a:gd name="T18" fmla="*/ 1414 w 2434"/>
                <a:gd name="T19" fmla="*/ 424 h 848"/>
                <a:gd name="T20" fmla="*/ 1255 w 2434"/>
                <a:gd name="T21" fmla="*/ 443 h 848"/>
                <a:gd name="T22" fmla="*/ 1091 w 2434"/>
                <a:gd name="T23" fmla="*/ 453 h 848"/>
                <a:gd name="T24" fmla="*/ 926 w 2434"/>
                <a:gd name="T25" fmla="*/ 458 h 848"/>
                <a:gd name="T26" fmla="*/ 842 w 2434"/>
                <a:gd name="T27" fmla="*/ 460 h 848"/>
                <a:gd name="T28" fmla="*/ 621 w 2434"/>
                <a:gd name="T29" fmla="*/ 456 h 848"/>
                <a:gd name="T30" fmla="*/ 513 w 2434"/>
                <a:gd name="T31" fmla="*/ 450 h 848"/>
                <a:gd name="T32" fmla="*/ 406 w 2434"/>
                <a:gd name="T33" fmla="*/ 441 h 848"/>
                <a:gd name="T34" fmla="*/ 302 w 2434"/>
                <a:gd name="T35" fmla="*/ 427 h 848"/>
                <a:gd name="T36" fmla="*/ 199 w 2434"/>
                <a:gd name="T37" fmla="*/ 407 h 848"/>
                <a:gd name="T38" fmla="*/ 97 w 2434"/>
                <a:gd name="T39" fmla="*/ 380 h 848"/>
                <a:gd name="T40" fmla="*/ 0 w 2434"/>
                <a:gd name="T41" fmla="*/ 346 h 848"/>
                <a:gd name="T42" fmla="*/ 33 w 2434"/>
                <a:gd name="T43" fmla="*/ 425 h 848"/>
                <a:gd name="T44" fmla="*/ 64 w 2434"/>
                <a:gd name="T45" fmla="*/ 452 h 848"/>
                <a:gd name="T46" fmla="*/ 126 w 2434"/>
                <a:gd name="T47" fmla="*/ 502 h 848"/>
                <a:gd name="T48" fmla="*/ 190 w 2434"/>
                <a:gd name="T49" fmla="*/ 548 h 848"/>
                <a:gd name="T50" fmla="*/ 254 w 2434"/>
                <a:gd name="T51" fmla="*/ 592 h 848"/>
                <a:gd name="T52" fmla="*/ 320 w 2434"/>
                <a:gd name="T53" fmla="*/ 631 h 848"/>
                <a:gd name="T54" fmla="*/ 386 w 2434"/>
                <a:gd name="T55" fmla="*/ 667 h 848"/>
                <a:gd name="T56" fmla="*/ 452 w 2434"/>
                <a:gd name="T57" fmla="*/ 700 h 848"/>
                <a:gd name="T58" fmla="*/ 519 w 2434"/>
                <a:gd name="T59" fmla="*/ 730 h 848"/>
                <a:gd name="T60" fmla="*/ 586 w 2434"/>
                <a:gd name="T61" fmla="*/ 757 h 848"/>
                <a:gd name="T62" fmla="*/ 654 w 2434"/>
                <a:gd name="T63" fmla="*/ 779 h 848"/>
                <a:gd name="T64" fmla="*/ 722 w 2434"/>
                <a:gd name="T65" fmla="*/ 799 h 848"/>
                <a:gd name="T66" fmla="*/ 791 w 2434"/>
                <a:gd name="T67" fmla="*/ 815 h 848"/>
                <a:gd name="T68" fmla="*/ 859 w 2434"/>
                <a:gd name="T69" fmla="*/ 828 h 848"/>
                <a:gd name="T70" fmla="*/ 928 w 2434"/>
                <a:gd name="T71" fmla="*/ 839 h 848"/>
                <a:gd name="T72" fmla="*/ 996 w 2434"/>
                <a:gd name="T73" fmla="*/ 844 h 848"/>
                <a:gd name="T74" fmla="*/ 1065 w 2434"/>
                <a:gd name="T75" fmla="*/ 848 h 848"/>
                <a:gd name="T76" fmla="*/ 1099 w 2434"/>
                <a:gd name="T77" fmla="*/ 848 h 848"/>
                <a:gd name="T78" fmla="*/ 1193 w 2434"/>
                <a:gd name="T79" fmla="*/ 845 h 848"/>
                <a:gd name="T80" fmla="*/ 1286 w 2434"/>
                <a:gd name="T81" fmla="*/ 836 h 848"/>
                <a:gd name="T82" fmla="*/ 1379 w 2434"/>
                <a:gd name="T83" fmla="*/ 820 h 848"/>
                <a:gd name="T84" fmla="*/ 1471 w 2434"/>
                <a:gd name="T85" fmla="*/ 799 h 848"/>
                <a:gd name="T86" fmla="*/ 1560 w 2434"/>
                <a:gd name="T87" fmla="*/ 773 h 848"/>
                <a:gd name="T88" fmla="*/ 1650 w 2434"/>
                <a:gd name="T89" fmla="*/ 740 h 848"/>
                <a:gd name="T90" fmla="*/ 1737 w 2434"/>
                <a:gd name="T91" fmla="*/ 700 h 848"/>
                <a:gd name="T92" fmla="*/ 1823 w 2434"/>
                <a:gd name="T93" fmla="*/ 655 h 848"/>
                <a:gd name="T94" fmla="*/ 1906 w 2434"/>
                <a:gd name="T95" fmla="*/ 605 h 848"/>
                <a:gd name="T96" fmla="*/ 1988 w 2434"/>
                <a:gd name="T97" fmla="*/ 548 h 848"/>
                <a:gd name="T98" fmla="*/ 2067 w 2434"/>
                <a:gd name="T99" fmla="*/ 486 h 848"/>
                <a:gd name="T100" fmla="*/ 2143 w 2434"/>
                <a:gd name="T101" fmla="*/ 419 h 848"/>
                <a:gd name="T102" fmla="*/ 2217 w 2434"/>
                <a:gd name="T103" fmla="*/ 345 h 848"/>
                <a:gd name="T104" fmla="*/ 2287 w 2434"/>
                <a:gd name="T105" fmla="*/ 266 h 848"/>
                <a:gd name="T106" fmla="*/ 2355 w 2434"/>
                <a:gd name="T107" fmla="*/ 181 h 848"/>
                <a:gd name="T108" fmla="*/ 2419 w 2434"/>
                <a:gd name="T109" fmla="*/ 9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34" h="848">
                  <a:moveTo>
                    <a:pt x="2434" y="0"/>
                  </a:moveTo>
                  <a:lnTo>
                    <a:pt x="2434" y="0"/>
                  </a:lnTo>
                  <a:lnTo>
                    <a:pt x="2400" y="32"/>
                  </a:lnTo>
                  <a:lnTo>
                    <a:pt x="2365" y="64"/>
                  </a:lnTo>
                  <a:lnTo>
                    <a:pt x="2326" y="94"/>
                  </a:lnTo>
                  <a:lnTo>
                    <a:pt x="2287" y="122"/>
                  </a:lnTo>
                  <a:lnTo>
                    <a:pt x="2246" y="149"/>
                  </a:lnTo>
                  <a:lnTo>
                    <a:pt x="2204" y="176"/>
                  </a:lnTo>
                  <a:lnTo>
                    <a:pt x="2159" y="200"/>
                  </a:lnTo>
                  <a:lnTo>
                    <a:pt x="2113" y="222"/>
                  </a:lnTo>
                  <a:lnTo>
                    <a:pt x="2113" y="222"/>
                  </a:lnTo>
                  <a:lnTo>
                    <a:pt x="2036" y="256"/>
                  </a:lnTo>
                  <a:lnTo>
                    <a:pt x="1959" y="287"/>
                  </a:lnTo>
                  <a:lnTo>
                    <a:pt x="1882" y="314"/>
                  </a:lnTo>
                  <a:lnTo>
                    <a:pt x="1804" y="338"/>
                  </a:lnTo>
                  <a:lnTo>
                    <a:pt x="1728" y="361"/>
                  </a:lnTo>
                  <a:lnTo>
                    <a:pt x="1650" y="380"/>
                  </a:lnTo>
                  <a:lnTo>
                    <a:pt x="1571" y="396"/>
                  </a:lnTo>
                  <a:lnTo>
                    <a:pt x="1493" y="411"/>
                  </a:lnTo>
                  <a:lnTo>
                    <a:pt x="1414" y="424"/>
                  </a:lnTo>
                  <a:lnTo>
                    <a:pt x="1334" y="433"/>
                  </a:lnTo>
                  <a:lnTo>
                    <a:pt x="1255" y="443"/>
                  </a:lnTo>
                  <a:lnTo>
                    <a:pt x="1173" y="449"/>
                  </a:lnTo>
                  <a:lnTo>
                    <a:pt x="1091" y="453"/>
                  </a:lnTo>
                  <a:lnTo>
                    <a:pt x="1010" y="457"/>
                  </a:lnTo>
                  <a:lnTo>
                    <a:pt x="926" y="458"/>
                  </a:lnTo>
                  <a:lnTo>
                    <a:pt x="842" y="460"/>
                  </a:lnTo>
                  <a:lnTo>
                    <a:pt x="842" y="460"/>
                  </a:lnTo>
                  <a:lnTo>
                    <a:pt x="731" y="458"/>
                  </a:lnTo>
                  <a:lnTo>
                    <a:pt x="621" y="456"/>
                  </a:lnTo>
                  <a:lnTo>
                    <a:pt x="567" y="453"/>
                  </a:lnTo>
                  <a:lnTo>
                    <a:pt x="513" y="450"/>
                  </a:lnTo>
                  <a:lnTo>
                    <a:pt x="459" y="446"/>
                  </a:lnTo>
                  <a:lnTo>
                    <a:pt x="406" y="441"/>
                  </a:lnTo>
                  <a:lnTo>
                    <a:pt x="353" y="435"/>
                  </a:lnTo>
                  <a:lnTo>
                    <a:pt x="302" y="427"/>
                  </a:lnTo>
                  <a:lnTo>
                    <a:pt x="249" y="417"/>
                  </a:lnTo>
                  <a:lnTo>
                    <a:pt x="199" y="407"/>
                  </a:lnTo>
                  <a:lnTo>
                    <a:pt x="147" y="395"/>
                  </a:lnTo>
                  <a:lnTo>
                    <a:pt x="97" y="380"/>
                  </a:lnTo>
                  <a:lnTo>
                    <a:pt x="49" y="365"/>
                  </a:lnTo>
                  <a:lnTo>
                    <a:pt x="0" y="346"/>
                  </a:lnTo>
                  <a:lnTo>
                    <a:pt x="5" y="362"/>
                  </a:lnTo>
                  <a:lnTo>
                    <a:pt x="33" y="425"/>
                  </a:lnTo>
                  <a:lnTo>
                    <a:pt x="33" y="425"/>
                  </a:lnTo>
                  <a:lnTo>
                    <a:pt x="64" y="452"/>
                  </a:lnTo>
                  <a:lnTo>
                    <a:pt x="95" y="477"/>
                  </a:lnTo>
                  <a:lnTo>
                    <a:pt x="126" y="502"/>
                  </a:lnTo>
                  <a:lnTo>
                    <a:pt x="158" y="526"/>
                  </a:lnTo>
                  <a:lnTo>
                    <a:pt x="190" y="548"/>
                  </a:lnTo>
                  <a:lnTo>
                    <a:pt x="223" y="571"/>
                  </a:lnTo>
                  <a:lnTo>
                    <a:pt x="254" y="592"/>
                  </a:lnTo>
                  <a:lnTo>
                    <a:pt x="287" y="612"/>
                  </a:lnTo>
                  <a:lnTo>
                    <a:pt x="320" y="631"/>
                  </a:lnTo>
                  <a:lnTo>
                    <a:pt x="353" y="650"/>
                  </a:lnTo>
                  <a:lnTo>
                    <a:pt x="386" y="667"/>
                  </a:lnTo>
                  <a:lnTo>
                    <a:pt x="419" y="684"/>
                  </a:lnTo>
                  <a:lnTo>
                    <a:pt x="452" y="700"/>
                  </a:lnTo>
                  <a:lnTo>
                    <a:pt x="485" y="716"/>
                  </a:lnTo>
                  <a:lnTo>
                    <a:pt x="519" y="730"/>
                  </a:lnTo>
                  <a:lnTo>
                    <a:pt x="552" y="744"/>
                  </a:lnTo>
                  <a:lnTo>
                    <a:pt x="586" y="757"/>
                  </a:lnTo>
                  <a:lnTo>
                    <a:pt x="621" y="769"/>
                  </a:lnTo>
                  <a:lnTo>
                    <a:pt x="654" y="779"/>
                  </a:lnTo>
                  <a:lnTo>
                    <a:pt x="688" y="790"/>
                  </a:lnTo>
                  <a:lnTo>
                    <a:pt x="722" y="799"/>
                  </a:lnTo>
                  <a:lnTo>
                    <a:pt x="756" y="807"/>
                  </a:lnTo>
                  <a:lnTo>
                    <a:pt x="791" y="815"/>
                  </a:lnTo>
                  <a:lnTo>
                    <a:pt x="825" y="823"/>
                  </a:lnTo>
                  <a:lnTo>
                    <a:pt x="859" y="828"/>
                  </a:lnTo>
                  <a:lnTo>
                    <a:pt x="894" y="833"/>
                  </a:lnTo>
                  <a:lnTo>
                    <a:pt x="928" y="839"/>
                  </a:lnTo>
                  <a:lnTo>
                    <a:pt x="962" y="841"/>
                  </a:lnTo>
                  <a:lnTo>
                    <a:pt x="996" y="844"/>
                  </a:lnTo>
                  <a:lnTo>
                    <a:pt x="1031" y="846"/>
                  </a:lnTo>
                  <a:lnTo>
                    <a:pt x="1065" y="848"/>
                  </a:lnTo>
                  <a:lnTo>
                    <a:pt x="1099" y="848"/>
                  </a:lnTo>
                  <a:lnTo>
                    <a:pt x="1099" y="848"/>
                  </a:lnTo>
                  <a:lnTo>
                    <a:pt x="1147" y="848"/>
                  </a:lnTo>
                  <a:lnTo>
                    <a:pt x="1193" y="845"/>
                  </a:lnTo>
                  <a:lnTo>
                    <a:pt x="1240" y="841"/>
                  </a:lnTo>
                  <a:lnTo>
                    <a:pt x="1286" y="836"/>
                  </a:lnTo>
                  <a:lnTo>
                    <a:pt x="1332" y="829"/>
                  </a:lnTo>
                  <a:lnTo>
                    <a:pt x="1379" y="820"/>
                  </a:lnTo>
                  <a:lnTo>
                    <a:pt x="1425" y="811"/>
                  </a:lnTo>
                  <a:lnTo>
                    <a:pt x="1471" y="799"/>
                  </a:lnTo>
                  <a:lnTo>
                    <a:pt x="1516" y="787"/>
                  </a:lnTo>
                  <a:lnTo>
                    <a:pt x="1560" y="773"/>
                  </a:lnTo>
                  <a:lnTo>
                    <a:pt x="1605" y="757"/>
                  </a:lnTo>
                  <a:lnTo>
                    <a:pt x="1650" y="740"/>
                  </a:lnTo>
                  <a:lnTo>
                    <a:pt x="1694" y="721"/>
                  </a:lnTo>
                  <a:lnTo>
                    <a:pt x="1737" y="700"/>
                  </a:lnTo>
                  <a:lnTo>
                    <a:pt x="1781" y="679"/>
                  </a:lnTo>
                  <a:lnTo>
                    <a:pt x="1823" y="655"/>
                  </a:lnTo>
                  <a:lnTo>
                    <a:pt x="1865" y="631"/>
                  </a:lnTo>
                  <a:lnTo>
                    <a:pt x="1906" y="605"/>
                  </a:lnTo>
                  <a:lnTo>
                    <a:pt x="1947" y="577"/>
                  </a:lnTo>
                  <a:lnTo>
                    <a:pt x="1988" y="548"/>
                  </a:lnTo>
                  <a:lnTo>
                    <a:pt x="2027" y="518"/>
                  </a:lnTo>
                  <a:lnTo>
                    <a:pt x="2067" y="486"/>
                  </a:lnTo>
                  <a:lnTo>
                    <a:pt x="2105" y="453"/>
                  </a:lnTo>
                  <a:lnTo>
                    <a:pt x="2143" y="419"/>
                  </a:lnTo>
                  <a:lnTo>
                    <a:pt x="2180" y="383"/>
                  </a:lnTo>
                  <a:lnTo>
                    <a:pt x="2217" y="345"/>
                  </a:lnTo>
                  <a:lnTo>
                    <a:pt x="2252" y="307"/>
                  </a:lnTo>
                  <a:lnTo>
                    <a:pt x="2287" y="266"/>
                  </a:lnTo>
                  <a:lnTo>
                    <a:pt x="2321" y="225"/>
                  </a:lnTo>
                  <a:lnTo>
                    <a:pt x="2355" y="181"/>
                  </a:lnTo>
                  <a:lnTo>
                    <a:pt x="2387" y="138"/>
                  </a:lnTo>
                  <a:lnTo>
                    <a:pt x="2419" y="91"/>
                  </a:lnTo>
                  <a:lnTo>
                    <a:pt x="24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874CCC78-C3AC-37A6-E21F-E2B8270F5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675"/>
              <a:ext cx="309" cy="136"/>
            </a:xfrm>
            <a:custGeom>
              <a:avLst/>
              <a:gdLst>
                <a:gd name="T0" fmla="*/ 880 w 928"/>
                <a:gd name="T1" fmla="*/ 0 h 408"/>
                <a:gd name="T2" fmla="*/ 796 w 928"/>
                <a:gd name="T3" fmla="*/ 4 h 408"/>
                <a:gd name="T4" fmla="*/ 712 w 928"/>
                <a:gd name="T5" fmla="*/ 16 h 408"/>
                <a:gd name="T6" fmla="*/ 667 w 928"/>
                <a:gd name="T7" fmla="*/ 25 h 408"/>
                <a:gd name="T8" fmla="*/ 578 w 928"/>
                <a:gd name="T9" fmla="*/ 49 h 408"/>
                <a:gd name="T10" fmla="*/ 535 w 928"/>
                <a:gd name="T11" fmla="*/ 62 h 408"/>
                <a:gd name="T12" fmla="*/ 443 w 928"/>
                <a:gd name="T13" fmla="*/ 94 h 408"/>
                <a:gd name="T14" fmla="*/ 352 w 928"/>
                <a:gd name="T15" fmla="*/ 132 h 408"/>
                <a:gd name="T16" fmla="*/ 262 w 928"/>
                <a:gd name="T17" fmla="*/ 173 h 408"/>
                <a:gd name="T18" fmla="*/ 176 w 928"/>
                <a:gd name="T19" fmla="*/ 219 h 408"/>
                <a:gd name="T20" fmla="*/ 134 w 928"/>
                <a:gd name="T21" fmla="*/ 244 h 408"/>
                <a:gd name="T22" fmla="*/ 52 w 928"/>
                <a:gd name="T23" fmla="*/ 297 h 408"/>
                <a:gd name="T24" fmla="*/ 13 w 928"/>
                <a:gd name="T25" fmla="*/ 328 h 408"/>
                <a:gd name="T26" fmla="*/ 4 w 928"/>
                <a:gd name="T27" fmla="*/ 342 h 408"/>
                <a:gd name="T28" fmla="*/ 0 w 928"/>
                <a:gd name="T29" fmla="*/ 361 h 408"/>
                <a:gd name="T30" fmla="*/ 1 w 928"/>
                <a:gd name="T31" fmla="*/ 370 h 408"/>
                <a:gd name="T32" fmla="*/ 8 w 928"/>
                <a:gd name="T33" fmla="*/ 387 h 408"/>
                <a:gd name="T34" fmla="*/ 13 w 928"/>
                <a:gd name="T35" fmla="*/ 395 h 408"/>
                <a:gd name="T36" fmla="*/ 29 w 928"/>
                <a:gd name="T37" fmla="*/ 404 h 408"/>
                <a:gd name="T38" fmla="*/ 47 w 928"/>
                <a:gd name="T39" fmla="*/ 408 h 408"/>
                <a:gd name="T40" fmla="*/ 59 w 928"/>
                <a:gd name="T41" fmla="*/ 407 h 408"/>
                <a:gd name="T42" fmla="*/ 71 w 928"/>
                <a:gd name="T43" fmla="*/ 401 h 408"/>
                <a:gd name="T44" fmla="*/ 80 w 928"/>
                <a:gd name="T45" fmla="*/ 395 h 408"/>
                <a:gd name="T46" fmla="*/ 85 w 928"/>
                <a:gd name="T47" fmla="*/ 391 h 408"/>
                <a:gd name="T48" fmla="*/ 76 w 928"/>
                <a:gd name="T49" fmla="*/ 397 h 408"/>
                <a:gd name="T50" fmla="*/ 137 w 928"/>
                <a:gd name="T51" fmla="*/ 354 h 408"/>
                <a:gd name="T52" fmla="*/ 200 w 928"/>
                <a:gd name="T53" fmla="*/ 314 h 408"/>
                <a:gd name="T54" fmla="*/ 265 w 928"/>
                <a:gd name="T55" fmla="*/ 279 h 408"/>
                <a:gd name="T56" fmla="*/ 332 w 928"/>
                <a:gd name="T57" fmla="*/ 244 h 408"/>
                <a:gd name="T58" fmla="*/ 418 w 928"/>
                <a:gd name="T59" fmla="*/ 206 h 408"/>
                <a:gd name="T60" fmla="*/ 407 w 928"/>
                <a:gd name="T61" fmla="*/ 211 h 408"/>
                <a:gd name="T62" fmla="*/ 480 w 928"/>
                <a:gd name="T63" fmla="*/ 182 h 408"/>
                <a:gd name="T64" fmla="*/ 553 w 928"/>
                <a:gd name="T65" fmla="*/ 156 h 408"/>
                <a:gd name="T66" fmla="*/ 628 w 928"/>
                <a:gd name="T67" fmla="*/ 132 h 408"/>
                <a:gd name="T68" fmla="*/ 705 w 928"/>
                <a:gd name="T69" fmla="*/ 114 h 408"/>
                <a:gd name="T70" fmla="*/ 744 w 928"/>
                <a:gd name="T71" fmla="*/ 106 h 408"/>
                <a:gd name="T72" fmla="*/ 784 w 928"/>
                <a:gd name="T73" fmla="*/ 100 h 408"/>
                <a:gd name="T74" fmla="*/ 771 w 928"/>
                <a:gd name="T75" fmla="*/ 102 h 408"/>
                <a:gd name="T76" fmla="*/ 826 w 928"/>
                <a:gd name="T77" fmla="*/ 96 h 408"/>
                <a:gd name="T78" fmla="*/ 880 w 928"/>
                <a:gd name="T79" fmla="*/ 95 h 408"/>
                <a:gd name="T80" fmla="*/ 889 w 928"/>
                <a:gd name="T81" fmla="*/ 94 h 408"/>
                <a:gd name="T82" fmla="*/ 907 w 928"/>
                <a:gd name="T83" fmla="*/ 87 h 408"/>
                <a:gd name="T84" fmla="*/ 920 w 928"/>
                <a:gd name="T85" fmla="*/ 74 h 408"/>
                <a:gd name="T86" fmla="*/ 928 w 928"/>
                <a:gd name="T87" fmla="*/ 57 h 408"/>
                <a:gd name="T88" fmla="*/ 928 w 928"/>
                <a:gd name="T89" fmla="*/ 48 h 408"/>
                <a:gd name="T90" fmla="*/ 924 w 928"/>
                <a:gd name="T91" fmla="*/ 29 h 408"/>
                <a:gd name="T92" fmla="*/ 914 w 928"/>
                <a:gd name="T93" fmla="*/ 15 h 408"/>
                <a:gd name="T94" fmla="*/ 899 w 928"/>
                <a:gd name="T95" fmla="*/ 4 h 408"/>
                <a:gd name="T96" fmla="*/ 880 w 928"/>
                <a:gd name="T97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28" h="408">
                  <a:moveTo>
                    <a:pt x="880" y="0"/>
                  </a:moveTo>
                  <a:lnTo>
                    <a:pt x="880" y="0"/>
                  </a:lnTo>
                  <a:lnTo>
                    <a:pt x="838" y="0"/>
                  </a:lnTo>
                  <a:lnTo>
                    <a:pt x="796" y="4"/>
                  </a:lnTo>
                  <a:lnTo>
                    <a:pt x="754" y="9"/>
                  </a:lnTo>
                  <a:lnTo>
                    <a:pt x="712" y="16"/>
                  </a:lnTo>
                  <a:lnTo>
                    <a:pt x="712" y="16"/>
                  </a:lnTo>
                  <a:lnTo>
                    <a:pt x="667" y="25"/>
                  </a:lnTo>
                  <a:lnTo>
                    <a:pt x="622" y="36"/>
                  </a:lnTo>
                  <a:lnTo>
                    <a:pt x="578" y="49"/>
                  </a:lnTo>
                  <a:lnTo>
                    <a:pt x="535" y="62"/>
                  </a:lnTo>
                  <a:lnTo>
                    <a:pt x="535" y="62"/>
                  </a:lnTo>
                  <a:lnTo>
                    <a:pt x="487" y="78"/>
                  </a:lnTo>
                  <a:lnTo>
                    <a:pt x="443" y="94"/>
                  </a:lnTo>
                  <a:lnTo>
                    <a:pt x="396" y="112"/>
                  </a:lnTo>
                  <a:lnTo>
                    <a:pt x="352" y="132"/>
                  </a:lnTo>
                  <a:lnTo>
                    <a:pt x="307" y="152"/>
                  </a:lnTo>
                  <a:lnTo>
                    <a:pt x="262" y="173"/>
                  </a:lnTo>
                  <a:lnTo>
                    <a:pt x="219" y="196"/>
                  </a:lnTo>
                  <a:lnTo>
                    <a:pt x="176" y="219"/>
                  </a:lnTo>
                  <a:lnTo>
                    <a:pt x="176" y="219"/>
                  </a:lnTo>
                  <a:lnTo>
                    <a:pt x="134" y="244"/>
                  </a:lnTo>
                  <a:lnTo>
                    <a:pt x="93" y="269"/>
                  </a:lnTo>
                  <a:lnTo>
                    <a:pt x="52" y="297"/>
                  </a:lnTo>
                  <a:lnTo>
                    <a:pt x="13" y="328"/>
                  </a:lnTo>
                  <a:lnTo>
                    <a:pt x="13" y="328"/>
                  </a:lnTo>
                  <a:lnTo>
                    <a:pt x="8" y="334"/>
                  </a:lnTo>
                  <a:lnTo>
                    <a:pt x="4" y="342"/>
                  </a:lnTo>
                  <a:lnTo>
                    <a:pt x="1" y="351"/>
                  </a:lnTo>
                  <a:lnTo>
                    <a:pt x="0" y="361"/>
                  </a:lnTo>
                  <a:lnTo>
                    <a:pt x="0" y="361"/>
                  </a:lnTo>
                  <a:lnTo>
                    <a:pt x="1" y="370"/>
                  </a:lnTo>
                  <a:lnTo>
                    <a:pt x="4" y="379"/>
                  </a:lnTo>
                  <a:lnTo>
                    <a:pt x="8" y="387"/>
                  </a:lnTo>
                  <a:lnTo>
                    <a:pt x="13" y="395"/>
                  </a:lnTo>
                  <a:lnTo>
                    <a:pt x="13" y="395"/>
                  </a:lnTo>
                  <a:lnTo>
                    <a:pt x="21" y="400"/>
                  </a:lnTo>
                  <a:lnTo>
                    <a:pt x="29" y="404"/>
                  </a:lnTo>
                  <a:lnTo>
                    <a:pt x="38" y="407"/>
                  </a:lnTo>
                  <a:lnTo>
                    <a:pt x="47" y="408"/>
                  </a:lnTo>
                  <a:lnTo>
                    <a:pt x="47" y="408"/>
                  </a:lnTo>
                  <a:lnTo>
                    <a:pt x="59" y="407"/>
                  </a:lnTo>
                  <a:lnTo>
                    <a:pt x="59" y="407"/>
                  </a:lnTo>
                  <a:lnTo>
                    <a:pt x="71" y="401"/>
                  </a:lnTo>
                  <a:lnTo>
                    <a:pt x="80" y="395"/>
                  </a:lnTo>
                  <a:lnTo>
                    <a:pt x="80" y="395"/>
                  </a:lnTo>
                  <a:lnTo>
                    <a:pt x="85" y="391"/>
                  </a:lnTo>
                  <a:lnTo>
                    <a:pt x="85" y="391"/>
                  </a:lnTo>
                  <a:lnTo>
                    <a:pt x="76" y="397"/>
                  </a:lnTo>
                  <a:lnTo>
                    <a:pt x="76" y="397"/>
                  </a:lnTo>
                  <a:lnTo>
                    <a:pt x="105" y="375"/>
                  </a:lnTo>
                  <a:lnTo>
                    <a:pt x="137" y="354"/>
                  </a:lnTo>
                  <a:lnTo>
                    <a:pt x="168" y="334"/>
                  </a:lnTo>
                  <a:lnTo>
                    <a:pt x="200" y="314"/>
                  </a:lnTo>
                  <a:lnTo>
                    <a:pt x="233" y="296"/>
                  </a:lnTo>
                  <a:lnTo>
                    <a:pt x="265" y="279"/>
                  </a:lnTo>
                  <a:lnTo>
                    <a:pt x="332" y="244"/>
                  </a:lnTo>
                  <a:lnTo>
                    <a:pt x="332" y="244"/>
                  </a:lnTo>
                  <a:lnTo>
                    <a:pt x="375" y="225"/>
                  </a:lnTo>
                  <a:lnTo>
                    <a:pt x="418" y="206"/>
                  </a:lnTo>
                  <a:lnTo>
                    <a:pt x="418" y="206"/>
                  </a:lnTo>
                  <a:lnTo>
                    <a:pt x="407" y="211"/>
                  </a:lnTo>
                  <a:lnTo>
                    <a:pt x="407" y="211"/>
                  </a:lnTo>
                  <a:lnTo>
                    <a:pt x="480" y="182"/>
                  </a:lnTo>
                  <a:lnTo>
                    <a:pt x="516" y="168"/>
                  </a:lnTo>
                  <a:lnTo>
                    <a:pt x="553" y="156"/>
                  </a:lnTo>
                  <a:lnTo>
                    <a:pt x="590" y="144"/>
                  </a:lnTo>
                  <a:lnTo>
                    <a:pt x="628" y="132"/>
                  </a:lnTo>
                  <a:lnTo>
                    <a:pt x="667" y="123"/>
                  </a:lnTo>
                  <a:lnTo>
                    <a:pt x="705" y="114"/>
                  </a:lnTo>
                  <a:lnTo>
                    <a:pt x="705" y="114"/>
                  </a:lnTo>
                  <a:lnTo>
                    <a:pt x="744" y="106"/>
                  </a:lnTo>
                  <a:lnTo>
                    <a:pt x="784" y="100"/>
                  </a:lnTo>
                  <a:lnTo>
                    <a:pt x="784" y="100"/>
                  </a:lnTo>
                  <a:lnTo>
                    <a:pt x="771" y="102"/>
                  </a:lnTo>
                  <a:lnTo>
                    <a:pt x="771" y="102"/>
                  </a:lnTo>
                  <a:lnTo>
                    <a:pt x="798" y="99"/>
                  </a:lnTo>
                  <a:lnTo>
                    <a:pt x="826" y="96"/>
                  </a:lnTo>
                  <a:lnTo>
                    <a:pt x="853" y="95"/>
                  </a:lnTo>
                  <a:lnTo>
                    <a:pt x="880" y="95"/>
                  </a:lnTo>
                  <a:lnTo>
                    <a:pt x="880" y="95"/>
                  </a:lnTo>
                  <a:lnTo>
                    <a:pt x="889" y="94"/>
                  </a:lnTo>
                  <a:lnTo>
                    <a:pt x="899" y="91"/>
                  </a:lnTo>
                  <a:lnTo>
                    <a:pt x="907" y="87"/>
                  </a:lnTo>
                  <a:lnTo>
                    <a:pt x="914" y="81"/>
                  </a:lnTo>
                  <a:lnTo>
                    <a:pt x="920" y="74"/>
                  </a:lnTo>
                  <a:lnTo>
                    <a:pt x="925" y="66"/>
                  </a:lnTo>
                  <a:lnTo>
                    <a:pt x="928" y="57"/>
                  </a:lnTo>
                  <a:lnTo>
                    <a:pt x="928" y="48"/>
                  </a:lnTo>
                  <a:lnTo>
                    <a:pt x="928" y="48"/>
                  </a:lnTo>
                  <a:lnTo>
                    <a:pt x="926" y="38"/>
                  </a:lnTo>
                  <a:lnTo>
                    <a:pt x="924" y="29"/>
                  </a:lnTo>
                  <a:lnTo>
                    <a:pt x="920" y="21"/>
                  </a:lnTo>
                  <a:lnTo>
                    <a:pt x="914" y="15"/>
                  </a:lnTo>
                  <a:lnTo>
                    <a:pt x="907" y="8"/>
                  </a:lnTo>
                  <a:lnTo>
                    <a:pt x="899" y="4"/>
                  </a:lnTo>
                  <a:lnTo>
                    <a:pt x="891" y="1"/>
                  </a:lnTo>
                  <a:lnTo>
                    <a:pt x="880" y="0"/>
                  </a:lnTo>
                  <a:lnTo>
                    <a:pt x="8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4353239-26B3-7370-820F-F62FB7DEE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9" y="0"/>
              <a:ext cx="1702" cy="1321"/>
            </a:xfrm>
            <a:custGeom>
              <a:avLst/>
              <a:gdLst>
                <a:gd name="T0" fmla="*/ 5021 w 5104"/>
                <a:gd name="T1" fmla="*/ 1896 h 3961"/>
                <a:gd name="T2" fmla="*/ 4883 w 5104"/>
                <a:gd name="T3" fmla="*/ 1571 h 3961"/>
                <a:gd name="T4" fmla="*/ 4738 w 5104"/>
                <a:gd name="T5" fmla="*/ 1381 h 3961"/>
                <a:gd name="T6" fmla="*/ 4542 w 5104"/>
                <a:gd name="T7" fmla="*/ 1247 h 3961"/>
                <a:gd name="T8" fmla="*/ 4094 w 5104"/>
                <a:gd name="T9" fmla="*/ 1071 h 3961"/>
                <a:gd name="T10" fmla="*/ 4011 w 5104"/>
                <a:gd name="T11" fmla="*/ 977 h 3961"/>
                <a:gd name="T12" fmla="*/ 3926 w 5104"/>
                <a:gd name="T13" fmla="*/ 786 h 3961"/>
                <a:gd name="T14" fmla="*/ 3670 w 5104"/>
                <a:gd name="T15" fmla="*/ 507 h 3961"/>
                <a:gd name="T16" fmla="*/ 3306 w 5104"/>
                <a:gd name="T17" fmla="*/ 234 h 3961"/>
                <a:gd name="T18" fmla="*/ 2842 w 5104"/>
                <a:gd name="T19" fmla="*/ 50 h 3961"/>
                <a:gd name="T20" fmla="*/ 2340 w 5104"/>
                <a:gd name="T21" fmla="*/ 0 h 3961"/>
                <a:gd name="T22" fmla="*/ 1813 w 5104"/>
                <a:gd name="T23" fmla="*/ 24 h 3961"/>
                <a:gd name="T24" fmla="*/ 1292 w 5104"/>
                <a:gd name="T25" fmla="*/ 122 h 3961"/>
                <a:gd name="T26" fmla="*/ 806 w 5104"/>
                <a:gd name="T27" fmla="*/ 316 h 3961"/>
                <a:gd name="T28" fmla="*/ 452 w 5104"/>
                <a:gd name="T29" fmla="*/ 565 h 3961"/>
                <a:gd name="T30" fmla="*/ 209 w 5104"/>
                <a:gd name="T31" fmla="*/ 866 h 3961"/>
                <a:gd name="T32" fmla="*/ 67 w 5104"/>
                <a:gd name="T33" fmla="*/ 1200 h 3961"/>
                <a:gd name="T34" fmla="*/ 7 w 5104"/>
                <a:gd name="T35" fmla="*/ 1559 h 3961"/>
                <a:gd name="T36" fmla="*/ 23 w 5104"/>
                <a:gd name="T37" fmla="*/ 2127 h 3961"/>
                <a:gd name="T38" fmla="*/ 178 w 5104"/>
                <a:gd name="T39" fmla="*/ 3175 h 3961"/>
                <a:gd name="T40" fmla="*/ 209 w 5104"/>
                <a:gd name="T41" fmla="*/ 3401 h 3961"/>
                <a:gd name="T42" fmla="*/ 310 w 5104"/>
                <a:gd name="T43" fmla="*/ 3578 h 3961"/>
                <a:gd name="T44" fmla="*/ 372 w 5104"/>
                <a:gd name="T45" fmla="*/ 3286 h 3961"/>
                <a:gd name="T46" fmla="*/ 480 w 5104"/>
                <a:gd name="T47" fmla="*/ 2804 h 3961"/>
                <a:gd name="T48" fmla="*/ 554 w 5104"/>
                <a:gd name="T49" fmla="*/ 2635 h 3961"/>
                <a:gd name="T50" fmla="*/ 622 w 5104"/>
                <a:gd name="T51" fmla="*/ 2552 h 3961"/>
                <a:gd name="T52" fmla="*/ 704 w 5104"/>
                <a:gd name="T53" fmla="*/ 2346 h 3961"/>
                <a:gd name="T54" fmla="*/ 742 w 5104"/>
                <a:gd name="T55" fmla="*/ 2341 h 3961"/>
                <a:gd name="T56" fmla="*/ 824 w 5104"/>
                <a:gd name="T57" fmla="*/ 2267 h 3961"/>
                <a:gd name="T58" fmla="*/ 860 w 5104"/>
                <a:gd name="T59" fmla="*/ 2241 h 3961"/>
                <a:gd name="T60" fmla="*/ 939 w 5104"/>
                <a:gd name="T61" fmla="*/ 2217 h 3961"/>
                <a:gd name="T62" fmla="*/ 1038 w 5104"/>
                <a:gd name="T63" fmla="*/ 2086 h 3961"/>
                <a:gd name="T64" fmla="*/ 1106 w 5104"/>
                <a:gd name="T65" fmla="*/ 1925 h 3961"/>
                <a:gd name="T66" fmla="*/ 1144 w 5104"/>
                <a:gd name="T67" fmla="*/ 1454 h 3961"/>
                <a:gd name="T68" fmla="*/ 1272 w 5104"/>
                <a:gd name="T69" fmla="*/ 1280 h 3961"/>
                <a:gd name="T70" fmla="*/ 1586 w 5104"/>
                <a:gd name="T71" fmla="*/ 1146 h 3961"/>
                <a:gd name="T72" fmla="*/ 2118 w 5104"/>
                <a:gd name="T73" fmla="*/ 1062 h 3961"/>
                <a:gd name="T74" fmla="*/ 2698 w 5104"/>
                <a:gd name="T75" fmla="*/ 1079 h 3961"/>
                <a:gd name="T76" fmla="*/ 3160 w 5104"/>
                <a:gd name="T77" fmla="*/ 1154 h 3961"/>
                <a:gd name="T78" fmla="*/ 3470 w 5104"/>
                <a:gd name="T79" fmla="*/ 1278 h 3961"/>
                <a:gd name="T80" fmla="*/ 3525 w 5104"/>
                <a:gd name="T81" fmla="*/ 1405 h 3961"/>
                <a:gd name="T82" fmla="*/ 3593 w 5104"/>
                <a:gd name="T83" fmla="*/ 1625 h 3961"/>
                <a:gd name="T84" fmla="*/ 3616 w 5104"/>
                <a:gd name="T85" fmla="*/ 2041 h 3961"/>
                <a:gd name="T86" fmla="*/ 3688 w 5104"/>
                <a:gd name="T87" fmla="*/ 2114 h 3961"/>
                <a:gd name="T88" fmla="*/ 3825 w 5104"/>
                <a:gd name="T89" fmla="*/ 2350 h 3961"/>
                <a:gd name="T90" fmla="*/ 3944 w 5104"/>
                <a:gd name="T91" fmla="*/ 2765 h 3961"/>
                <a:gd name="T92" fmla="*/ 3990 w 5104"/>
                <a:gd name="T93" fmla="*/ 3249 h 3961"/>
                <a:gd name="T94" fmla="*/ 3982 w 5104"/>
                <a:gd name="T95" fmla="*/ 3824 h 3961"/>
                <a:gd name="T96" fmla="*/ 4039 w 5104"/>
                <a:gd name="T97" fmla="*/ 3923 h 3961"/>
                <a:gd name="T98" fmla="*/ 4246 w 5104"/>
                <a:gd name="T99" fmla="*/ 3833 h 3961"/>
                <a:gd name="T100" fmla="*/ 4363 w 5104"/>
                <a:gd name="T101" fmla="*/ 3703 h 3961"/>
                <a:gd name="T102" fmla="*/ 4546 w 5104"/>
                <a:gd name="T103" fmla="*/ 3640 h 3961"/>
                <a:gd name="T104" fmla="*/ 4738 w 5104"/>
                <a:gd name="T105" fmla="*/ 3644 h 3961"/>
                <a:gd name="T106" fmla="*/ 4889 w 5104"/>
                <a:gd name="T107" fmla="*/ 3573 h 3961"/>
                <a:gd name="T108" fmla="*/ 5026 w 5104"/>
                <a:gd name="T109" fmla="*/ 3241 h 3961"/>
                <a:gd name="T110" fmla="*/ 5092 w 5104"/>
                <a:gd name="T111" fmla="*/ 2851 h 3961"/>
                <a:gd name="T112" fmla="*/ 5086 w 5104"/>
                <a:gd name="T113" fmla="*/ 2235 h 3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04" h="3961">
                  <a:moveTo>
                    <a:pt x="5074" y="2156"/>
                  </a:moveTo>
                  <a:lnTo>
                    <a:pt x="5074" y="2156"/>
                  </a:lnTo>
                  <a:lnTo>
                    <a:pt x="5068" y="2113"/>
                  </a:lnTo>
                  <a:lnTo>
                    <a:pt x="5060" y="2069"/>
                  </a:lnTo>
                  <a:lnTo>
                    <a:pt x="5053" y="2025"/>
                  </a:lnTo>
                  <a:lnTo>
                    <a:pt x="5042" y="1983"/>
                  </a:lnTo>
                  <a:lnTo>
                    <a:pt x="5031" y="1940"/>
                  </a:lnTo>
                  <a:lnTo>
                    <a:pt x="5021" y="1896"/>
                  </a:lnTo>
                  <a:lnTo>
                    <a:pt x="5008" y="1854"/>
                  </a:lnTo>
                  <a:lnTo>
                    <a:pt x="4993" y="1812"/>
                  </a:lnTo>
                  <a:lnTo>
                    <a:pt x="4979" y="1769"/>
                  </a:lnTo>
                  <a:lnTo>
                    <a:pt x="4962" y="1728"/>
                  </a:lnTo>
                  <a:lnTo>
                    <a:pt x="4945" y="1687"/>
                  </a:lnTo>
                  <a:lnTo>
                    <a:pt x="4925" y="1648"/>
                  </a:lnTo>
                  <a:lnTo>
                    <a:pt x="4905" y="1610"/>
                  </a:lnTo>
                  <a:lnTo>
                    <a:pt x="4883" y="1571"/>
                  </a:lnTo>
                  <a:lnTo>
                    <a:pt x="4859" y="1534"/>
                  </a:lnTo>
                  <a:lnTo>
                    <a:pt x="4835" y="1499"/>
                  </a:lnTo>
                  <a:lnTo>
                    <a:pt x="4835" y="1499"/>
                  </a:lnTo>
                  <a:lnTo>
                    <a:pt x="4815" y="1472"/>
                  </a:lnTo>
                  <a:lnTo>
                    <a:pt x="4797" y="1447"/>
                  </a:lnTo>
                  <a:lnTo>
                    <a:pt x="4777" y="1423"/>
                  </a:lnTo>
                  <a:lnTo>
                    <a:pt x="4757" y="1402"/>
                  </a:lnTo>
                  <a:lnTo>
                    <a:pt x="4738" y="1381"/>
                  </a:lnTo>
                  <a:lnTo>
                    <a:pt x="4716" y="1361"/>
                  </a:lnTo>
                  <a:lnTo>
                    <a:pt x="4697" y="1344"/>
                  </a:lnTo>
                  <a:lnTo>
                    <a:pt x="4676" y="1327"/>
                  </a:lnTo>
                  <a:lnTo>
                    <a:pt x="4653" y="1311"/>
                  </a:lnTo>
                  <a:lnTo>
                    <a:pt x="4632" y="1297"/>
                  </a:lnTo>
                  <a:lnTo>
                    <a:pt x="4610" y="1284"/>
                  </a:lnTo>
                  <a:lnTo>
                    <a:pt x="4587" y="1270"/>
                  </a:lnTo>
                  <a:lnTo>
                    <a:pt x="4542" y="1247"/>
                  </a:lnTo>
                  <a:lnTo>
                    <a:pt x="4496" y="1225"/>
                  </a:lnTo>
                  <a:lnTo>
                    <a:pt x="4449" y="1207"/>
                  </a:lnTo>
                  <a:lnTo>
                    <a:pt x="4400" y="1188"/>
                  </a:lnTo>
                  <a:lnTo>
                    <a:pt x="4301" y="1154"/>
                  </a:lnTo>
                  <a:lnTo>
                    <a:pt x="4251" y="1136"/>
                  </a:lnTo>
                  <a:lnTo>
                    <a:pt x="4200" y="1116"/>
                  </a:lnTo>
                  <a:lnTo>
                    <a:pt x="4147" y="1095"/>
                  </a:lnTo>
                  <a:lnTo>
                    <a:pt x="4094" y="1071"/>
                  </a:lnTo>
                  <a:lnTo>
                    <a:pt x="4071" y="1047"/>
                  </a:lnTo>
                  <a:lnTo>
                    <a:pt x="4071" y="1047"/>
                  </a:lnTo>
                  <a:lnTo>
                    <a:pt x="4060" y="1035"/>
                  </a:lnTo>
                  <a:lnTo>
                    <a:pt x="4048" y="1023"/>
                  </a:lnTo>
                  <a:lnTo>
                    <a:pt x="4036" y="1012"/>
                  </a:lnTo>
                  <a:lnTo>
                    <a:pt x="4027" y="998"/>
                  </a:lnTo>
                  <a:lnTo>
                    <a:pt x="4011" y="977"/>
                  </a:lnTo>
                  <a:lnTo>
                    <a:pt x="4011" y="977"/>
                  </a:lnTo>
                  <a:lnTo>
                    <a:pt x="4005" y="951"/>
                  </a:lnTo>
                  <a:lnTo>
                    <a:pt x="3995" y="927"/>
                  </a:lnTo>
                  <a:lnTo>
                    <a:pt x="3986" y="902"/>
                  </a:lnTo>
                  <a:lnTo>
                    <a:pt x="3976" y="878"/>
                  </a:lnTo>
                  <a:lnTo>
                    <a:pt x="3964" y="854"/>
                  </a:lnTo>
                  <a:lnTo>
                    <a:pt x="3952" y="832"/>
                  </a:lnTo>
                  <a:lnTo>
                    <a:pt x="3939" y="808"/>
                  </a:lnTo>
                  <a:lnTo>
                    <a:pt x="3926" y="786"/>
                  </a:lnTo>
                  <a:lnTo>
                    <a:pt x="3911" y="765"/>
                  </a:lnTo>
                  <a:lnTo>
                    <a:pt x="3895" y="742"/>
                  </a:lnTo>
                  <a:lnTo>
                    <a:pt x="3862" y="700"/>
                  </a:lnTo>
                  <a:lnTo>
                    <a:pt x="3827" y="659"/>
                  </a:lnTo>
                  <a:lnTo>
                    <a:pt x="3790" y="619"/>
                  </a:lnTo>
                  <a:lnTo>
                    <a:pt x="3752" y="581"/>
                  </a:lnTo>
                  <a:lnTo>
                    <a:pt x="3711" y="543"/>
                  </a:lnTo>
                  <a:lnTo>
                    <a:pt x="3670" y="507"/>
                  </a:lnTo>
                  <a:lnTo>
                    <a:pt x="3628" y="472"/>
                  </a:lnTo>
                  <a:lnTo>
                    <a:pt x="3586" y="437"/>
                  </a:lnTo>
                  <a:lnTo>
                    <a:pt x="3543" y="404"/>
                  </a:lnTo>
                  <a:lnTo>
                    <a:pt x="3459" y="340"/>
                  </a:lnTo>
                  <a:lnTo>
                    <a:pt x="3459" y="340"/>
                  </a:lnTo>
                  <a:lnTo>
                    <a:pt x="3410" y="303"/>
                  </a:lnTo>
                  <a:lnTo>
                    <a:pt x="3359" y="267"/>
                  </a:lnTo>
                  <a:lnTo>
                    <a:pt x="3306" y="234"/>
                  </a:lnTo>
                  <a:lnTo>
                    <a:pt x="3252" y="202"/>
                  </a:lnTo>
                  <a:lnTo>
                    <a:pt x="3195" y="175"/>
                  </a:lnTo>
                  <a:lnTo>
                    <a:pt x="3140" y="148"/>
                  </a:lnTo>
                  <a:lnTo>
                    <a:pt x="3082" y="124"/>
                  </a:lnTo>
                  <a:lnTo>
                    <a:pt x="3023" y="103"/>
                  </a:lnTo>
                  <a:lnTo>
                    <a:pt x="2963" y="83"/>
                  </a:lnTo>
                  <a:lnTo>
                    <a:pt x="2903" y="66"/>
                  </a:lnTo>
                  <a:lnTo>
                    <a:pt x="2842" y="50"/>
                  </a:lnTo>
                  <a:lnTo>
                    <a:pt x="2781" y="37"/>
                  </a:lnTo>
                  <a:lnTo>
                    <a:pt x="2720" y="27"/>
                  </a:lnTo>
                  <a:lnTo>
                    <a:pt x="2658" y="17"/>
                  </a:lnTo>
                  <a:lnTo>
                    <a:pt x="2594" y="11"/>
                  </a:lnTo>
                  <a:lnTo>
                    <a:pt x="2532" y="6"/>
                  </a:lnTo>
                  <a:lnTo>
                    <a:pt x="2532" y="6"/>
                  </a:lnTo>
                  <a:lnTo>
                    <a:pt x="2404" y="2"/>
                  </a:lnTo>
                  <a:lnTo>
                    <a:pt x="2340" y="0"/>
                  </a:lnTo>
                  <a:lnTo>
                    <a:pt x="2274" y="0"/>
                  </a:lnTo>
                  <a:lnTo>
                    <a:pt x="2209" y="0"/>
                  </a:lnTo>
                  <a:lnTo>
                    <a:pt x="2144" y="2"/>
                  </a:lnTo>
                  <a:lnTo>
                    <a:pt x="2078" y="4"/>
                  </a:lnTo>
                  <a:lnTo>
                    <a:pt x="2012" y="8"/>
                  </a:lnTo>
                  <a:lnTo>
                    <a:pt x="1946" y="12"/>
                  </a:lnTo>
                  <a:lnTo>
                    <a:pt x="1879" y="17"/>
                  </a:lnTo>
                  <a:lnTo>
                    <a:pt x="1813" y="24"/>
                  </a:lnTo>
                  <a:lnTo>
                    <a:pt x="1747" y="32"/>
                  </a:lnTo>
                  <a:lnTo>
                    <a:pt x="1681" y="41"/>
                  </a:lnTo>
                  <a:lnTo>
                    <a:pt x="1615" y="50"/>
                  </a:lnTo>
                  <a:lnTo>
                    <a:pt x="1550" y="62"/>
                  </a:lnTo>
                  <a:lnTo>
                    <a:pt x="1484" y="76"/>
                  </a:lnTo>
                  <a:lnTo>
                    <a:pt x="1420" y="90"/>
                  </a:lnTo>
                  <a:lnTo>
                    <a:pt x="1355" y="105"/>
                  </a:lnTo>
                  <a:lnTo>
                    <a:pt x="1292" y="122"/>
                  </a:lnTo>
                  <a:lnTo>
                    <a:pt x="1229" y="140"/>
                  </a:lnTo>
                  <a:lnTo>
                    <a:pt x="1165" y="160"/>
                  </a:lnTo>
                  <a:lnTo>
                    <a:pt x="1104" y="183"/>
                  </a:lnTo>
                  <a:lnTo>
                    <a:pt x="1043" y="206"/>
                  </a:lnTo>
                  <a:lnTo>
                    <a:pt x="982" y="231"/>
                  </a:lnTo>
                  <a:lnTo>
                    <a:pt x="922" y="258"/>
                  </a:lnTo>
                  <a:lnTo>
                    <a:pt x="864" y="285"/>
                  </a:lnTo>
                  <a:lnTo>
                    <a:pt x="806" y="316"/>
                  </a:lnTo>
                  <a:lnTo>
                    <a:pt x="749" y="349"/>
                  </a:lnTo>
                  <a:lnTo>
                    <a:pt x="692" y="383"/>
                  </a:lnTo>
                  <a:lnTo>
                    <a:pt x="638" y="419"/>
                  </a:lnTo>
                  <a:lnTo>
                    <a:pt x="584" y="457"/>
                  </a:lnTo>
                  <a:lnTo>
                    <a:pt x="531" y="497"/>
                  </a:lnTo>
                  <a:lnTo>
                    <a:pt x="531" y="497"/>
                  </a:lnTo>
                  <a:lnTo>
                    <a:pt x="491" y="531"/>
                  </a:lnTo>
                  <a:lnTo>
                    <a:pt x="452" y="565"/>
                  </a:lnTo>
                  <a:lnTo>
                    <a:pt x="415" y="601"/>
                  </a:lnTo>
                  <a:lnTo>
                    <a:pt x="381" y="637"/>
                  </a:lnTo>
                  <a:lnTo>
                    <a:pt x="348" y="674"/>
                  </a:lnTo>
                  <a:lnTo>
                    <a:pt x="317" y="711"/>
                  </a:lnTo>
                  <a:lnTo>
                    <a:pt x="288" y="749"/>
                  </a:lnTo>
                  <a:lnTo>
                    <a:pt x="260" y="787"/>
                  </a:lnTo>
                  <a:lnTo>
                    <a:pt x="234" y="827"/>
                  </a:lnTo>
                  <a:lnTo>
                    <a:pt x="209" y="866"/>
                  </a:lnTo>
                  <a:lnTo>
                    <a:pt x="186" y="906"/>
                  </a:lnTo>
                  <a:lnTo>
                    <a:pt x="165" y="947"/>
                  </a:lnTo>
                  <a:lnTo>
                    <a:pt x="145" y="988"/>
                  </a:lnTo>
                  <a:lnTo>
                    <a:pt x="127" y="1029"/>
                  </a:lnTo>
                  <a:lnTo>
                    <a:pt x="110" y="1071"/>
                  </a:lnTo>
                  <a:lnTo>
                    <a:pt x="94" y="1113"/>
                  </a:lnTo>
                  <a:lnTo>
                    <a:pt x="81" y="1157"/>
                  </a:lnTo>
                  <a:lnTo>
                    <a:pt x="67" y="1200"/>
                  </a:lnTo>
                  <a:lnTo>
                    <a:pt x="56" y="1244"/>
                  </a:lnTo>
                  <a:lnTo>
                    <a:pt x="45" y="1287"/>
                  </a:lnTo>
                  <a:lnTo>
                    <a:pt x="36" y="1332"/>
                  </a:lnTo>
                  <a:lnTo>
                    <a:pt x="28" y="1377"/>
                  </a:lnTo>
                  <a:lnTo>
                    <a:pt x="21" y="1422"/>
                  </a:lnTo>
                  <a:lnTo>
                    <a:pt x="15" y="1467"/>
                  </a:lnTo>
                  <a:lnTo>
                    <a:pt x="11" y="1513"/>
                  </a:lnTo>
                  <a:lnTo>
                    <a:pt x="7" y="1559"/>
                  </a:lnTo>
                  <a:lnTo>
                    <a:pt x="3" y="1606"/>
                  </a:lnTo>
                  <a:lnTo>
                    <a:pt x="2" y="1652"/>
                  </a:lnTo>
                  <a:lnTo>
                    <a:pt x="0" y="1698"/>
                  </a:lnTo>
                  <a:lnTo>
                    <a:pt x="0" y="1746"/>
                  </a:lnTo>
                  <a:lnTo>
                    <a:pt x="2" y="1841"/>
                  </a:lnTo>
                  <a:lnTo>
                    <a:pt x="6" y="1936"/>
                  </a:lnTo>
                  <a:lnTo>
                    <a:pt x="13" y="2031"/>
                  </a:lnTo>
                  <a:lnTo>
                    <a:pt x="23" y="2127"/>
                  </a:lnTo>
                  <a:lnTo>
                    <a:pt x="33" y="2223"/>
                  </a:lnTo>
                  <a:lnTo>
                    <a:pt x="46" y="2320"/>
                  </a:lnTo>
                  <a:lnTo>
                    <a:pt x="61" y="2418"/>
                  </a:lnTo>
                  <a:lnTo>
                    <a:pt x="91" y="2610"/>
                  </a:lnTo>
                  <a:lnTo>
                    <a:pt x="122" y="2802"/>
                  </a:lnTo>
                  <a:lnTo>
                    <a:pt x="152" y="2990"/>
                  </a:lnTo>
                  <a:lnTo>
                    <a:pt x="166" y="3083"/>
                  </a:lnTo>
                  <a:lnTo>
                    <a:pt x="178" y="3175"/>
                  </a:lnTo>
                  <a:lnTo>
                    <a:pt x="189" y="3266"/>
                  </a:lnTo>
                  <a:lnTo>
                    <a:pt x="198" y="3356"/>
                  </a:lnTo>
                  <a:lnTo>
                    <a:pt x="198" y="3356"/>
                  </a:lnTo>
                  <a:lnTo>
                    <a:pt x="199" y="3363"/>
                  </a:lnTo>
                  <a:lnTo>
                    <a:pt x="199" y="3369"/>
                  </a:lnTo>
                  <a:lnTo>
                    <a:pt x="203" y="3381"/>
                  </a:lnTo>
                  <a:lnTo>
                    <a:pt x="207" y="3394"/>
                  </a:lnTo>
                  <a:lnTo>
                    <a:pt x="209" y="3401"/>
                  </a:lnTo>
                  <a:lnTo>
                    <a:pt x="209" y="3408"/>
                  </a:lnTo>
                  <a:lnTo>
                    <a:pt x="240" y="3450"/>
                  </a:lnTo>
                  <a:lnTo>
                    <a:pt x="240" y="3450"/>
                  </a:lnTo>
                  <a:lnTo>
                    <a:pt x="263" y="3496"/>
                  </a:lnTo>
                  <a:lnTo>
                    <a:pt x="273" y="3519"/>
                  </a:lnTo>
                  <a:lnTo>
                    <a:pt x="284" y="3540"/>
                  </a:lnTo>
                  <a:lnTo>
                    <a:pt x="297" y="3559"/>
                  </a:lnTo>
                  <a:lnTo>
                    <a:pt x="310" y="3578"/>
                  </a:lnTo>
                  <a:lnTo>
                    <a:pt x="318" y="3586"/>
                  </a:lnTo>
                  <a:lnTo>
                    <a:pt x="326" y="3592"/>
                  </a:lnTo>
                  <a:lnTo>
                    <a:pt x="335" y="3600"/>
                  </a:lnTo>
                  <a:lnTo>
                    <a:pt x="344" y="3606"/>
                  </a:lnTo>
                  <a:lnTo>
                    <a:pt x="344" y="3606"/>
                  </a:lnTo>
                  <a:lnTo>
                    <a:pt x="352" y="3499"/>
                  </a:lnTo>
                  <a:lnTo>
                    <a:pt x="361" y="3392"/>
                  </a:lnTo>
                  <a:lnTo>
                    <a:pt x="372" y="3286"/>
                  </a:lnTo>
                  <a:lnTo>
                    <a:pt x="385" y="3178"/>
                  </a:lnTo>
                  <a:lnTo>
                    <a:pt x="385" y="3178"/>
                  </a:lnTo>
                  <a:lnTo>
                    <a:pt x="392" y="3145"/>
                  </a:lnTo>
                  <a:lnTo>
                    <a:pt x="400" y="3112"/>
                  </a:lnTo>
                  <a:lnTo>
                    <a:pt x="417" y="3043"/>
                  </a:lnTo>
                  <a:lnTo>
                    <a:pt x="455" y="2907"/>
                  </a:lnTo>
                  <a:lnTo>
                    <a:pt x="472" y="2839"/>
                  </a:lnTo>
                  <a:lnTo>
                    <a:pt x="480" y="2804"/>
                  </a:lnTo>
                  <a:lnTo>
                    <a:pt x="487" y="2770"/>
                  </a:lnTo>
                  <a:lnTo>
                    <a:pt x="492" y="2737"/>
                  </a:lnTo>
                  <a:lnTo>
                    <a:pt x="497" y="2703"/>
                  </a:lnTo>
                  <a:lnTo>
                    <a:pt x="500" y="2670"/>
                  </a:lnTo>
                  <a:lnTo>
                    <a:pt x="500" y="2635"/>
                  </a:lnTo>
                  <a:lnTo>
                    <a:pt x="545" y="2638"/>
                  </a:lnTo>
                  <a:lnTo>
                    <a:pt x="545" y="2638"/>
                  </a:lnTo>
                  <a:lnTo>
                    <a:pt x="554" y="2635"/>
                  </a:lnTo>
                  <a:lnTo>
                    <a:pt x="562" y="2631"/>
                  </a:lnTo>
                  <a:lnTo>
                    <a:pt x="570" y="2627"/>
                  </a:lnTo>
                  <a:lnTo>
                    <a:pt x="576" y="2622"/>
                  </a:lnTo>
                  <a:lnTo>
                    <a:pt x="583" y="2616"/>
                  </a:lnTo>
                  <a:lnTo>
                    <a:pt x="589" y="2608"/>
                  </a:lnTo>
                  <a:lnTo>
                    <a:pt x="603" y="2592"/>
                  </a:lnTo>
                  <a:lnTo>
                    <a:pt x="613" y="2572"/>
                  </a:lnTo>
                  <a:lnTo>
                    <a:pt x="622" y="2552"/>
                  </a:lnTo>
                  <a:lnTo>
                    <a:pt x="632" y="2530"/>
                  </a:lnTo>
                  <a:lnTo>
                    <a:pt x="641" y="2507"/>
                  </a:lnTo>
                  <a:lnTo>
                    <a:pt x="655" y="2460"/>
                  </a:lnTo>
                  <a:lnTo>
                    <a:pt x="671" y="2415"/>
                  </a:lnTo>
                  <a:lnTo>
                    <a:pt x="679" y="2395"/>
                  </a:lnTo>
                  <a:lnTo>
                    <a:pt x="687" y="2375"/>
                  </a:lnTo>
                  <a:lnTo>
                    <a:pt x="695" y="2359"/>
                  </a:lnTo>
                  <a:lnTo>
                    <a:pt x="704" y="2346"/>
                  </a:lnTo>
                  <a:lnTo>
                    <a:pt x="704" y="2346"/>
                  </a:lnTo>
                  <a:lnTo>
                    <a:pt x="708" y="2354"/>
                  </a:lnTo>
                  <a:lnTo>
                    <a:pt x="713" y="2361"/>
                  </a:lnTo>
                  <a:lnTo>
                    <a:pt x="719" y="2367"/>
                  </a:lnTo>
                  <a:lnTo>
                    <a:pt x="723" y="2374"/>
                  </a:lnTo>
                  <a:lnTo>
                    <a:pt x="723" y="2374"/>
                  </a:lnTo>
                  <a:lnTo>
                    <a:pt x="732" y="2358"/>
                  </a:lnTo>
                  <a:lnTo>
                    <a:pt x="742" y="2341"/>
                  </a:lnTo>
                  <a:lnTo>
                    <a:pt x="761" y="2304"/>
                  </a:lnTo>
                  <a:lnTo>
                    <a:pt x="779" y="2268"/>
                  </a:lnTo>
                  <a:lnTo>
                    <a:pt x="788" y="2251"/>
                  </a:lnTo>
                  <a:lnTo>
                    <a:pt x="798" y="2235"/>
                  </a:lnTo>
                  <a:lnTo>
                    <a:pt x="798" y="2235"/>
                  </a:lnTo>
                  <a:lnTo>
                    <a:pt x="808" y="2245"/>
                  </a:lnTo>
                  <a:lnTo>
                    <a:pt x="816" y="2255"/>
                  </a:lnTo>
                  <a:lnTo>
                    <a:pt x="824" y="2267"/>
                  </a:lnTo>
                  <a:lnTo>
                    <a:pt x="829" y="2280"/>
                  </a:lnTo>
                  <a:lnTo>
                    <a:pt x="850" y="2270"/>
                  </a:lnTo>
                  <a:lnTo>
                    <a:pt x="850" y="2270"/>
                  </a:lnTo>
                  <a:lnTo>
                    <a:pt x="850" y="2260"/>
                  </a:lnTo>
                  <a:lnTo>
                    <a:pt x="852" y="2251"/>
                  </a:lnTo>
                  <a:lnTo>
                    <a:pt x="854" y="2247"/>
                  </a:lnTo>
                  <a:lnTo>
                    <a:pt x="856" y="2245"/>
                  </a:lnTo>
                  <a:lnTo>
                    <a:pt x="860" y="2241"/>
                  </a:lnTo>
                  <a:lnTo>
                    <a:pt x="865" y="2238"/>
                  </a:lnTo>
                  <a:lnTo>
                    <a:pt x="865" y="2238"/>
                  </a:lnTo>
                  <a:lnTo>
                    <a:pt x="870" y="2242"/>
                  </a:lnTo>
                  <a:lnTo>
                    <a:pt x="874" y="2246"/>
                  </a:lnTo>
                  <a:lnTo>
                    <a:pt x="885" y="2256"/>
                  </a:lnTo>
                  <a:lnTo>
                    <a:pt x="927" y="2238"/>
                  </a:lnTo>
                  <a:lnTo>
                    <a:pt x="927" y="2238"/>
                  </a:lnTo>
                  <a:lnTo>
                    <a:pt x="939" y="2217"/>
                  </a:lnTo>
                  <a:lnTo>
                    <a:pt x="949" y="2194"/>
                  </a:lnTo>
                  <a:lnTo>
                    <a:pt x="959" y="2171"/>
                  </a:lnTo>
                  <a:lnTo>
                    <a:pt x="969" y="2148"/>
                  </a:lnTo>
                  <a:lnTo>
                    <a:pt x="985" y="2101"/>
                  </a:lnTo>
                  <a:lnTo>
                    <a:pt x="999" y="2054"/>
                  </a:lnTo>
                  <a:lnTo>
                    <a:pt x="999" y="2054"/>
                  </a:lnTo>
                  <a:lnTo>
                    <a:pt x="1018" y="2070"/>
                  </a:lnTo>
                  <a:lnTo>
                    <a:pt x="1038" y="2086"/>
                  </a:lnTo>
                  <a:lnTo>
                    <a:pt x="1047" y="2095"/>
                  </a:lnTo>
                  <a:lnTo>
                    <a:pt x="1056" y="2105"/>
                  </a:lnTo>
                  <a:lnTo>
                    <a:pt x="1063" y="2114"/>
                  </a:lnTo>
                  <a:lnTo>
                    <a:pt x="1069" y="2123"/>
                  </a:lnTo>
                  <a:lnTo>
                    <a:pt x="1105" y="2114"/>
                  </a:lnTo>
                  <a:lnTo>
                    <a:pt x="1105" y="2114"/>
                  </a:lnTo>
                  <a:lnTo>
                    <a:pt x="1105" y="2020"/>
                  </a:lnTo>
                  <a:lnTo>
                    <a:pt x="1106" y="1925"/>
                  </a:lnTo>
                  <a:lnTo>
                    <a:pt x="1107" y="1830"/>
                  </a:lnTo>
                  <a:lnTo>
                    <a:pt x="1111" y="1735"/>
                  </a:lnTo>
                  <a:lnTo>
                    <a:pt x="1115" y="1687"/>
                  </a:lnTo>
                  <a:lnTo>
                    <a:pt x="1119" y="1641"/>
                  </a:lnTo>
                  <a:lnTo>
                    <a:pt x="1123" y="1594"/>
                  </a:lnTo>
                  <a:lnTo>
                    <a:pt x="1130" y="1546"/>
                  </a:lnTo>
                  <a:lnTo>
                    <a:pt x="1136" y="1500"/>
                  </a:lnTo>
                  <a:lnTo>
                    <a:pt x="1144" y="1454"/>
                  </a:lnTo>
                  <a:lnTo>
                    <a:pt x="1152" y="1408"/>
                  </a:lnTo>
                  <a:lnTo>
                    <a:pt x="1163" y="1361"/>
                  </a:lnTo>
                  <a:lnTo>
                    <a:pt x="1167" y="1352"/>
                  </a:lnTo>
                  <a:lnTo>
                    <a:pt x="1167" y="1352"/>
                  </a:lnTo>
                  <a:lnTo>
                    <a:pt x="1192" y="1334"/>
                  </a:lnTo>
                  <a:lnTo>
                    <a:pt x="1218" y="1315"/>
                  </a:lnTo>
                  <a:lnTo>
                    <a:pt x="1245" y="1297"/>
                  </a:lnTo>
                  <a:lnTo>
                    <a:pt x="1272" y="1280"/>
                  </a:lnTo>
                  <a:lnTo>
                    <a:pt x="1301" y="1264"/>
                  </a:lnTo>
                  <a:lnTo>
                    <a:pt x="1330" y="1248"/>
                  </a:lnTo>
                  <a:lnTo>
                    <a:pt x="1361" y="1233"/>
                  </a:lnTo>
                  <a:lnTo>
                    <a:pt x="1391" y="1219"/>
                  </a:lnTo>
                  <a:lnTo>
                    <a:pt x="1422" y="1206"/>
                  </a:lnTo>
                  <a:lnTo>
                    <a:pt x="1454" y="1192"/>
                  </a:lnTo>
                  <a:lnTo>
                    <a:pt x="1519" y="1169"/>
                  </a:lnTo>
                  <a:lnTo>
                    <a:pt x="1586" y="1146"/>
                  </a:lnTo>
                  <a:lnTo>
                    <a:pt x="1653" y="1128"/>
                  </a:lnTo>
                  <a:lnTo>
                    <a:pt x="1722" y="1112"/>
                  </a:lnTo>
                  <a:lnTo>
                    <a:pt x="1789" y="1097"/>
                  </a:lnTo>
                  <a:lnTo>
                    <a:pt x="1857" y="1085"/>
                  </a:lnTo>
                  <a:lnTo>
                    <a:pt x="1925" y="1076"/>
                  </a:lnTo>
                  <a:lnTo>
                    <a:pt x="1991" y="1070"/>
                  </a:lnTo>
                  <a:lnTo>
                    <a:pt x="2055" y="1064"/>
                  </a:lnTo>
                  <a:lnTo>
                    <a:pt x="2118" y="1062"/>
                  </a:lnTo>
                  <a:lnTo>
                    <a:pt x="2178" y="1060"/>
                  </a:lnTo>
                  <a:lnTo>
                    <a:pt x="2178" y="1060"/>
                  </a:lnTo>
                  <a:lnTo>
                    <a:pt x="2254" y="1060"/>
                  </a:lnTo>
                  <a:lnTo>
                    <a:pt x="2337" y="1062"/>
                  </a:lnTo>
                  <a:lnTo>
                    <a:pt x="2423" y="1063"/>
                  </a:lnTo>
                  <a:lnTo>
                    <a:pt x="2513" y="1067"/>
                  </a:lnTo>
                  <a:lnTo>
                    <a:pt x="2605" y="1072"/>
                  </a:lnTo>
                  <a:lnTo>
                    <a:pt x="2698" y="1079"/>
                  </a:lnTo>
                  <a:lnTo>
                    <a:pt x="2792" y="1088"/>
                  </a:lnTo>
                  <a:lnTo>
                    <a:pt x="2887" y="1100"/>
                  </a:lnTo>
                  <a:lnTo>
                    <a:pt x="2933" y="1108"/>
                  </a:lnTo>
                  <a:lnTo>
                    <a:pt x="2979" y="1116"/>
                  </a:lnTo>
                  <a:lnTo>
                    <a:pt x="3025" y="1124"/>
                  </a:lnTo>
                  <a:lnTo>
                    <a:pt x="3070" y="1133"/>
                  </a:lnTo>
                  <a:lnTo>
                    <a:pt x="3115" y="1144"/>
                  </a:lnTo>
                  <a:lnTo>
                    <a:pt x="3160" y="1154"/>
                  </a:lnTo>
                  <a:lnTo>
                    <a:pt x="3202" y="1166"/>
                  </a:lnTo>
                  <a:lnTo>
                    <a:pt x="3244" y="1179"/>
                  </a:lnTo>
                  <a:lnTo>
                    <a:pt x="3285" y="1192"/>
                  </a:lnTo>
                  <a:lnTo>
                    <a:pt x="3325" y="1208"/>
                  </a:lnTo>
                  <a:lnTo>
                    <a:pt x="3364" y="1224"/>
                  </a:lnTo>
                  <a:lnTo>
                    <a:pt x="3401" y="1241"/>
                  </a:lnTo>
                  <a:lnTo>
                    <a:pt x="3437" y="1260"/>
                  </a:lnTo>
                  <a:lnTo>
                    <a:pt x="3470" y="1278"/>
                  </a:lnTo>
                  <a:lnTo>
                    <a:pt x="3502" y="1299"/>
                  </a:lnTo>
                  <a:lnTo>
                    <a:pt x="3533" y="1320"/>
                  </a:lnTo>
                  <a:lnTo>
                    <a:pt x="3538" y="1355"/>
                  </a:lnTo>
                  <a:lnTo>
                    <a:pt x="3538" y="1355"/>
                  </a:lnTo>
                  <a:lnTo>
                    <a:pt x="3533" y="1369"/>
                  </a:lnTo>
                  <a:lnTo>
                    <a:pt x="3528" y="1383"/>
                  </a:lnTo>
                  <a:lnTo>
                    <a:pt x="3525" y="1397"/>
                  </a:lnTo>
                  <a:lnTo>
                    <a:pt x="3525" y="1405"/>
                  </a:lnTo>
                  <a:lnTo>
                    <a:pt x="3525" y="1413"/>
                  </a:lnTo>
                  <a:lnTo>
                    <a:pt x="3533" y="1446"/>
                  </a:lnTo>
                  <a:lnTo>
                    <a:pt x="3533" y="1446"/>
                  </a:lnTo>
                  <a:lnTo>
                    <a:pt x="3549" y="1482"/>
                  </a:lnTo>
                  <a:lnTo>
                    <a:pt x="3563" y="1517"/>
                  </a:lnTo>
                  <a:lnTo>
                    <a:pt x="3575" y="1553"/>
                  </a:lnTo>
                  <a:lnTo>
                    <a:pt x="3584" y="1588"/>
                  </a:lnTo>
                  <a:lnTo>
                    <a:pt x="3593" y="1625"/>
                  </a:lnTo>
                  <a:lnTo>
                    <a:pt x="3600" y="1662"/>
                  </a:lnTo>
                  <a:lnTo>
                    <a:pt x="3605" y="1699"/>
                  </a:lnTo>
                  <a:lnTo>
                    <a:pt x="3609" y="1736"/>
                  </a:lnTo>
                  <a:lnTo>
                    <a:pt x="3612" y="1773"/>
                  </a:lnTo>
                  <a:lnTo>
                    <a:pt x="3615" y="1810"/>
                  </a:lnTo>
                  <a:lnTo>
                    <a:pt x="3616" y="1887"/>
                  </a:lnTo>
                  <a:lnTo>
                    <a:pt x="3616" y="1963"/>
                  </a:lnTo>
                  <a:lnTo>
                    <a:pt x="3616" y="2041"/>
                  </a:lnTo>
                  <a:lnTo>
                    <a:pt x="3629" y="2066"/>
                  </a:lnTo>
                  <a:lnTo>
                    <a:pt x="3629" y="2066"/>
                  </a:lnTo>
                  <a:lnTo>
                    <a:pt x="3638" y="2072"/>
                  </a:lnTo>
                  <a:lnTo>
                    <a:pt x="3647" y="2077"/>
                  </a:lnTo>
                  <a:lnTo>
                    <a:pt x="3654" y="2084"/>
                  </a:lnTo>
                  <a:lnTo>
                    <a:pt x="3662" y="2093"/>
                  </a:lnTo>
                  <a:lnTo>
                    <a:pt x="3688" y="2114"/>
                  </a:lnTo>
                  <a:lnTo>
                    <a:pt x="3688" y="2114"/>
                  </a:lnTo>
                  <a:lnTo>
                    <a:pt x="3708" y="2140"/>
                  </a:lnTo>
                  <a:lnTo>
                    <a:pt x="3728" y="2168"/>
                  </a:lnTo>
                  <a:lnTo>
                    <a:pt x="3746" y="2197"/>
                  </a:lnTo>
                  <a:lnTo>
                    <a:pt x="3763" y="2226"/>
                  </a:lnTo>
                  <a:lnTo>
                    <a:pt x="3781" y="2256"/>
                  </a:lnTo>
                  <a:lnTo>
                    <a:pt x="3796" y="2287"/>
                  </a:lnTo>
                  <a:lnTo>
                    <a:pt x="3811" y="2319"/>
                  </a:lnTo>
                  <a:lnTo>
                    <a:pt x="3825" y="2350"/>
                  </a:lnTo>
                  <a:lnTo>
                    <a:pt x="3839" y="2383"/>
                  </a:lnTo>
                  <a:lnTo>
                    <a:pt x="3852" y="2416"/>
                  </a:lnTo>
                  <a:lnTo>
                    <a:pt x="3864" y="2451"/>
                  </a:lnTo>
                  <a:lnTo>
                    <a:pt x="3874" y="2484"/>
                  </a:lnTo>
                  <a:lnTo>
                    <a:pt x="3895" y="2552"/>
                  </a:lnTo>
                  <a:lnTo>
                    <a:pt x="3914" y="2622"/>
                  </a:lnTo>
                  <a:lnTo>
                    <a:pt x="3930" y="2693"/>
                  </a:lnTo>
                  <a:lnTo>
                    <a:pt x="3944" y="2765"/>
                  </a:lnTo>
                  <a:lnTo>
                    <a:pt x="3956" y="2836"/>
                  </a:lnTo>
                  <a:lnTo>
                    <a:pt x="3965" y="2906"/>
                  </a:lnTo>
                  <a:lnTo>
                    <a:pt x="3974" y="2976"/>
                  </a:lnTo>
                  <a:lnTo>
                    <a:pt x="3981" y="3046"/>
                  </a:lnTo>
                  <a:lnTo>
                    <a:pt x="3986" y="3113"/>
                  </a:lnTo>
                  <a:lnTo>
                    <a:pt x="3990" y="3178"/>
                  </a:lnTo>
                  <a:lnTo>
                    <a:pt x="3990" y="3178"/>
                  </a:lnTo>
                  <a:lnTo>
                    <a:pt x="3990" y="3249"/>
                  </a:lnTo>
                  <a:lnTo>
                    <a:pt x="3989" y="3319"/>
                  </a:lnTo>
                  <a:lnTo>
                    <a:pt x="3985" y="3460"/>
                  </a:lnTo>
                  <a:lnTo>
                    <a:pt x="3982" y="3600"/>
                  </a:lnTo>
                  <a:lnTo>
                    <a:pt x="3981" y="3672"/>
                  </a:lnTo>
                  <a:lnTo>
                    <a:pt x="3980" y="3742"/>
                  </a:lnTo>
                  <a:lnTo>
                    <a:pt x="3980" y="3742"/>
                  </a:lnTo>
                  <a:lnTo>
                    <a:pt x="3981" y="3800"/>
                  </a:lnTo>
                  <a:lnTo>
                    <a:pt x="3982" y="3824"/>
                  </a:lnTo>
                  <a:lnTo>
                    <a:pt x="3985" y="3843"/>
                  </a:lnTo>
                  <a:lnTo>
                    <a:pt x="3988" y="3860"/>
                  </a:lnTo>
                  <a:lnTo>
                    <a:pt x="3992" y="3875"/>
                  </a:lnTo>
                  <a:lnTo>
                    <a:pt x="3998" y="3888"/>
                  </a:lnTo>
                  <a:lnTo>
                    <a:pt x="4005" y="3899"/>
                  </a:lnTo>
                  <a:lnTo>
                    <a:pt x="4014" y="3908"/>
                  </a:lnTo>
                  <a:lnTo>
                    <a:pt x="4026" y="3916"/>
                  </a:lnTo>
                  <a:lnTo>
                    <a:pt x="4039" y="3923"/>
                  </a:lnTo>
                  <a:lnTo>
                    <a:pt x="4055" y="3929"/>
                  </a:lnTo>
                  <a:lnTo>
                    <a:pt x="4094" y="3944"/>
                  </a:lnTo>
                  <a:lnTo>
                    <a:pt x="4147" y="3961"/>
                  </a:lnTo>
                  <a:lnTo>
                    <a:pt x="4230" y="3899"/>
                  </a:lnTo>
                  <a:lnTo>
                    <a:pt x="4230" y="3899"/>
                  </a:lnTo>
                  <a:lnTo>
                    <a:pt x="4233" y="3875"/>
                  </a:lnTo>
                  <a:lnTo>
                    <a:pt x="4238" y="3854"/>
                  </a:lnTo>
                  <a:lnTo>
                    <a:pt x="4246" y="3833"/>
                  </a:lnTo>
                  <a:lnTo>
                    <a:pt x="4255" y="3813"/>
                  </a:lnTo>
                  <a:lnTo>
                    <a:pt x="4266" y="3794"/>
                  </a:lnTo>
                  <a:lnTo>
                    <a:pt x="4279" y="3776"/>
                  </a:lnTo>
                  <a:lnTo>
                    <a:pt x="4293" y="3760"/>
                  </a:lnTo>
                  <a:lnTo>
                    <a:pt x="4309" y="3744"/>
                  </a:lnTo>
                  <a:lnTo>
                    <a:pt x="4326" y="3730"/>
                  </a:lnTo>
                  <a:lnTo>
                    <a:pt x="4343" y="3715"/>
                  </a:lnTo>
                  <a:lnTo>
                    <a:pt x="4363" y="3703"/>
                  </a:lnTo>
                  <a:lnTo>
                    <a:pt x="4384" y="3691"/>
                  </a:lnTo>
                  <a:lnTo>
                    <a:pt x="4405" y="3681"/>
                  </a:lnTo>
                  <a:lnTo>
                    <a:pt x="4428" y="3672"/>
                  </a:lnTo>
                  <a:lnTo>
                    <a:pt x="4450" y="3664"/>
                  </a:lnTo>
                  <a:lnTo>
                    <a:pt x="4474" y="3656"/>
                  </a:lnTo>
                  <a:lnTo>
                    <a:pt x="4498" y="3649"/>
                  </a:lnTo>
                  <a:lnTo>
                    <a:pt x="4521" y="3644"/>
                  </a:lnTo>
                  <a:lnTo>
                    <a:pt x="4546" y="3640"/>
                  </a:lnTo>
                  <a:lnTo>
                    <a:pt x="4571" y="3637"/>
                  </a:lnTo>
                  <a:lnTo>
                    <a:pt x="4595" y="3635"/>
                  </a:lnTo>
                  <a:lnTo>
                    <a:pt x="4620" y="3633"/>
                  </a:lnTo>
                  <a:lnTo>
                    <a:pt x="4644" y="3633"/>
                  </a:lnTo>
                  <a:lnTo>
                    <a:pt x="4669" y="3635"/>
                  </a:lnTo>
                  <a:lnTo>
                    <a:pt x="4691" y="3636"/>
                  </a:lnTo>
                  <a:lnTo>
                    <a:pt x="4715" y="3639"/>
                  </a:lnTo>
                  <a:lnTo>
                    <a:pt x="4738" y="3644"/>
                  </a:lnTo>
                  <a:lnTo>
                    <a:pt x="4759" y="3648"/>
                  </a:lnTo>
                  <a:lnTo>
                    <a:pt x="4780" y="3655"/>
                  </a:lnTo>
                  <a:lnTo>
                    <a:pt x="4798" y="3662"/>
                  </a:lnTo>
                  <a:lnTo>
                    <a:pt x="4818" y="3670"/>
                  </a:lnTo>
                  <a:lnTo>
                    <a:pt x="4835" y="3680"/>
                  </a:lnTo>
                  <a:lnTo>
                    <a:pt x="4865" y="3606"/>
                  </a:lnTo>
                  <a:lnTo>
                    <a:pt x="4865" y="3606"/>
                  </a:lnTo>
                  <a:lnTo>
                    <a:pt x="4889" y="3573"/>
                  </a:lnTo>
                  <a:lnTo>
                    <a:pt x="4910" y="3536"/>
                  </a:lnTo>
                  <a:lnTo>
                    <a:pt x="4930" y="3499"/>
                  </a:lnTo>
                  <a:lnTo>
                    <a:pt x="4950" y="3459"/>
                  </a:lnTo>
                  <a:lnTo>
                    <a:pt x="4967" y="3418"/>
                  </a:lnTo>
                  <a:lnTo>
                    <a:pt x="4983" y="3376"/>
                  </a:lnTo>
                  <a:lnTo>
                    <a:pt x="4999" y="3332"/>
                  </a:lnTo>
                  <a:lnTo>
                    <a:pt x="5013" y="3288"/>
                  </a:lnTo>
                  <a:lnTo>
                    <a:pt x="5026" y="3241"/>
                  </a:lnTo>
                  <a:lnTo>
                    <a:pt x="5038" y="3195"/>
                  </a:lnTo>
                  <a:lnTo>
                    <a:pt x="5049" y="3148"/>
                  </a:lnTo>
                  <a:lnTo>
                    <a:pt x="5058" y="3099"/>
                  </a:lnTo>
                  <a:lnTo>
                    <a:pt x="5067" y="3050"/>
                  </a:lnTo>
                  <a:lnTo>
                    <a:pt x="5075" y="3001"/>
                  </a:lnTo>
                  <a:lnTo>
                    <a:pt x="5082" y="2951"/>
                  </a:lnTo>
                  <a:lnTo>
                    <a:pt x="5087" y="2901"/>
                  </a:lnTo>
                  <a:lnTo>
                    <a:pt x="5092" y="2851"/>
                  </a:lnTo>
                  <a:lnTo>
                    <a:pt x="5096" y="2800"/>
                  </a:lnTo>
                  <a:lnTo>
                    <a:pt x="5099" y="2750"/>
                  </a:lnTo>
                  <a:lnTo>
                    <a:pt x="5101" y="2700"/>
                  </a:lnTo>
                  <a:lnTo>
                    <a:pt x="5104" y="2601"/>
                  </a:lnTo>
                  <a:lnTo>
                    <a:pt x="5103" y="2505"/>
                  </a:lnTo>
                  <a:lnTo>
                    <a:pt x="5100" y="2411"/>
                  </a:lnTo>
                  <a:lnTo>
                    <a:pt x="5093" y="2320"/>
                  </a:lnTo>
                  <a:lnTo>
                    <a:pt x="5086" y="2235"/>
                  </a:lnTo>
                  <a:lnTo>
                    <a:pt x="5074" y="2156"/>
                  </a:lnTo>
                  <a:lnTo>
                    <a:pt x="5074" y="215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45374F55-630C-A055-0826-1D3D59476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1313"/>
              <a:ext cx="7" cy="8"/>
            </a:xfrm>
            <a:custGeom>
              <a:avLst/>
              <a:gdLst>
                <a:gd name="T0" fmla="*/ 20 w 20"/>
                <a:gd name="T1" fmla="*/ 0 h 25"/>
                <a:gd name="T2" fmla="*/ 20 w 20"/>
                <a:gd name="T3" fmla="*/ 0 h 25"/>
                <a:gd name="T4" fmla="*/ 9 w 20"/>
                <a:gd name="T5" fmla="*/ 12 h 25"/>
                <a:gd name="T6" fmla="*/ 4 w 20"/>
                <a:gd name="T7" fmla="*/ 19 h 25"/>
                <a:gd name="T8" fmla="*/ 0 w 20"/>
                <a:gd name="T9" fmla="*/ 25 h 25"/>
                <a:gd name="T10" fmla="*/ 20 w 20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5">
                  <a:moveTo>
                    <a:pt x="20" y="0"/>
                  </a:moveTo>
                  <a:lnTo>
                    <a:pt x="20" y="0"/>
                  </a:lnTo>
                  <a:lnTo>
                    <a:pt x="9" y="12"/>
                  </a:lnTo>
                  <a:lnTo>
                    <a:pt x="4" y="19"/>
                  </a:lnTo>
                  <a:lnTo>
                    <a:pt x="0" y="25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B44C94FF-ADBA-816B-D81B-524123DE7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" y="1308"/>
              <a:ext cx="3" cy="5"/>
            </a:xfrm>
            <a:custGeom>
              <a:avLst/>
              <a:gdLst>
                <a:gd name="T0" fmla="*/ 0 w 10"/>
                <a:gd name="T1" fmla="*/ 13 h 13"/>
                <a:gd name="T2" fmla="*/ 0 w 10"/>
                <a:gd name="T3" fmla="*/ 13 h 13"/>
                <a:gd name="T4" fmla="*/ 5 w 10"/>
                <a:gd name="T5" fmla="*/ 6 h 13"/>
                <a:gd name="T6" fmla="*/ 10 w 10"/>
                <a:gd name="T7" fmla="*/ 0 h 13"/>
                <a:gd name="T8" fmla="*/ 0 w 10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0" y="13"/>
                  </a:lnTo>
                  <a:lnTo>
                    <a:pt x="5" y="6"/>
                  </a:lnTo>
                  <a:lnTo>
                    <a:pt x="1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7281AF42-549F-2395-E209-735F9C881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1604"/>
              <a:ext cx="97" cy="193"/>
            </a:xfrm>
            <a:custGeom>
              <a:avLst/>
              <a:gdLst>
                <a:gd name="T0" fmla="*/ 41 w 290"/>
                <a:gd name="T1" fmla="*/ 17 h 581"/>
                <a:gd name="T2" fmla="*/ 41 w 290"/>
                <a:gd name="T3" fmla="*/ 17 h 581"/>
                <a:gd name="T4" fmla="*/ 32 w 290"/>
                <a:gd name="T5" fmla="*/ 12 h 581"/>
                <a:gd name="T6" fmla="*/ 21 w 290"/>
                <a:gd name="T7" fmla="*/ 8 h 581"/>
                <a:gd name="T8" fmla="*/ 0 w 290"/>
                <a:gd name="T9" fmla="*/ 0 h 581"/>
                <a:gd name="T10" fmla="*/ 0 w 290"/>
                <a:gd name="T11" fmla="*/ 0 h 581"/>
                <a:gd name="T12" fmla="*/ 2 w 290"/>
                <a:gd name="T13" fmla="*/ 10 h 581"/>
                <a:gd name="T14" fmla="*/ 6 w 290"/>
                <a:gd name="T15" fmla="*/ 21 h 581"/>
                <a:gd name="T16" fmla="*/ 10 w 290"/>
                <a:gd name="T17" fmla="*/ 30 h 581"/>
                <a:gd name="T18" fmla="*/ 14 w 290"/>
                <a:gd name="T19" fmla="*/ 39 h 581"/>
                <a:gd name="T20" fmla="*/ 27 w 290"/>
                <a:gd name="T21" fmla="*/ 70 h 581"/>
                <a:gd name="T22" fmla="*/ 27 w 290"/>
                <a:gd name="T23" fmla="*/ 70 h 581"/>
                <a:gd name="T24" fmla="*/ 37 w 290"/>
                <a:gd name="T25" fmla="*/ 97 h 581"/>
                <a:gd name="T26" fmla="*/ 48 w 290"/>
                <a:gd name="T27" fmla="*/ 126 h 581"/>
                <a:gd name="T28" fmla="*/ 56 w 290"/>
                <a:gd name="T29" fmla="*/ 155 h 581"/>
                <a:gd name="T30" fmla="*/ 65 w 290"/>
                <a:gd name="T31" fmla="*/ 186 h 581"/>
                <a:gd name="T32" fmla="*/ 79 w 290"/>
                <a:gd name="T33" fmla="*/ 247 h 581"/>
                <a:gd name="T34" fmla="*/ 91 w 290"/>
                <a:gd name="T35" fmla="*/ 309 h 581"/>
                <a:gd name="T36" fmla="*/ 101 w 290"/>
                <a:gd name="T37" fmla="*/ 371 h 581"/>
                <a:gd name="T38" fmla="*/ 108 w 290"/>
                <a:gd name="T39" fmla="*/ 435 h 581"/>
                <a:gd name="T40" fmla="*/ 115 w 290"/>
                <a:gd name="T41" fmla="*/ 500 h 581"/>
                <a:gd name="T42" fmla="*/ 119 w 290"/>
                <a:gd name="T43" fmla="*/ 566 h 581"/>
                <a:gd name="T44" fmla="*/ 131 w 290"/>
                <a:gd name="T45" fmla="*/ 581 h 581"/>
                <a:gd name="T46" fmla="*/ 131 w 290"/>
                <a:gd name="T47" fmla="*/ 581 h 581"/>
                <a:gd name="T48" fmla="*/ 133 w 290"/>
                <a:gd name="T49" fmla="*/ 554 h 581"/>
                <a:gd name="T50" fmla="*/ 137 w 290"/>
                <a:gd name="T51" fmla="*/ 528 h 581"/>
                <a:gd name="T52" fmla="*/ 143 w 290"/>
                <a:gd name="T53" fmla="*/ 501 h 581"/>
                <a:gd name="T54" fmla="*/ 149 w 290"/>
                <a:gd name="T55" fmla="*/ 476 h 581"/>
                <a:gd name="T56" fmla="*/ 156 w 290"/>
                <a:gd name="T57" fmla="*/ 451 h 581"/>
                <a:gd name="T58" fmla="*/ 164 w 290"/>
                <a:gd name="T59" fmla="*/ 426 h 581"/>
                <a:gd name="T60" fmla="*/ 182 w 290"/>
                <a:gd name="T61" fmla="*/ 379 h 581"/>
                <a:gd name="T62" fmla="*/ 220 w 290"/>
                <a:gd name="T63" fmla="*/ 282 h 581"/>
                <a:gd name="T64" fmla="*/ 239 w 290"/>
                <a:gd name="T65" fmla="*/ 235 h 581"/>
                <a:gd name="T66" fmla="*/ 256 w 290"/>
                <a:gd name="T67" fmla="*/ 184 h 581"/>
                <a:gd name="T68" fmla="*/ 290 w 290"/>
                <a:gd name="T69" fmla="*/ 134 h 581"/>
                <a:gd name="T70" fmla="*/ 290 w 290"/>
                <a:gd name="T71" fmla="*/ 134 h 581"/>
                <a:gd name="T72" fmla="*/ 264 w 290"/>
                <a:gd name="T73" fmla="*/ 128 h 581"/>
                <a:gd name="T74" fmla="*/ 238 w 290"/>
                <a:gd name="T75" fmla="*/ 118 h 581"/>
                <a:gd name="T76" fmla="*/ 210 w 290"/>
                <a:gd name="T77" fmla="*/ 108 h 581"/>
                <a:gd name="T78" fmla="*/ 182 w 290"/>
                <a:gd name="T79" fmla="*/ 95 h 581"/>
                <a:gd name="T80" fmla="*/ 155 w 290"/>
                <a:gd name="T81" fmla="*/ 79 h 581"/>
                <a:gd name="T82" fmla="*/ 127 w 290"/>
                <a:gd name="T83" fmla="*/ 62 h 581"/>
                <a:gd name="T84" fmla="*/ 98 w 290"/>
                <a:gd name="T85" fmla="*/ 41 h 581"/>
                <a:gd name="T86" fmla="*/ 69 w 290"/>
                <a:gd name="T87" fmla="*/ 17 h 581"/>
                <a:gd name="T88" fmla="*/ 41 w 290"/>
                <a:gd name="T89" fmla="*/ 17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0" h="581">
                  <a:moveTo>
                    <a:pt x="41" y="17"/>
                  </a:moveTo>
                  <a:lnTo>
                    <a:pt x="41" y="17"/>
                  </a:lnTo>
                  <a:lnTo>
                    <a:pt x="32" y="12"/>
                  </a:lnTo>
                  <a:lnTo>
                    <a:pt x="21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0"/>
                  </a:lnTo>
                  <a:lnTo>
                    <a:pt x="6" y="21"/>
                  </a:lnTo>
                  <a:lnTo>
                    <a:pt x="10" y="30"/>
                  </a:lnTo>
                  <a:lnTo>
                    <a:pt x="14" y="39"/>
                  </a:lnTo>
                  <a:lnTo>
                    <a:pt x="27" y="70"/>
                  </a:lnTo>
                  <a:lnTo>
                    <a:pt x="27" y="70"/>
                  </a:lnTo>
                  <a:lnTo>
                    <a:pt x="37" y="97"/>
                  </a:lnTo>
                  <a:lnTo>
                    <a:pt x="48" y="126"/>
                  </a:lnTo>
                  <a:lnTo>
                    <a:pt x="56" y="155"/>
                  </a:lnTo>
                  <a:lnTo>
                    <a:pt x="65" y="186"/>
                  </a:lnTo>
                  <a:lnTo>
                    <a:pt x="79" y="247"/>
                  </a:lnTo>
                  <a:lnTo>
                    <a:pt x="91" y="309"/>
                  </a:lnTo>
                  <a:lnTo>
                    <a:pt x="101" y="371"/>
                  </a:lnTo>
                  <a:lnTo>
                    <a:pt x="108" y="435"/>
                  </a:lnTo>
                  <a:lnTo>
                    <a:pt x="115" y="500"/>
                  </a:lnTo>
                  <a:lnTo>
                    <a:pt x="119" y="566"/>
                  </a:lnTo>
                  <a:lnTo>
                    <a:pt x="131" y="581"/>
                  </a:lnTo>
                  <a:lnTo>
                    <a:pt x="131" y="581"/>
                  </a:lnTo>
                  <a:lnTo>
                    <a:pt x="133" y="554"/>
                  </a:lnTo>
                  <a:lnTo>
                    <a:pt x="137" y="528"/>
                  </a:lnTo>
                  <a:lnTo>
                    <a:pt x="143" y="501"/>
                  </a:lnTo>
                  <a:lnTo>
                    <a:pt x="149" y="476"/>
                  </a:lnTo>
                  <a:lnTo>
                    <a:pt x="156" y="451"/>
                  </a:lnTo>
                  <a:lnTo>
                    <a:pt x="164" y="426"/>
                  </a:lnTo>
                  <a:lnTo>
                    <a:pt x="182" y="379"/>
                  </a:lnTo>
                  <a:lnTo>
                    <a:pt x="220" y="282"/>
                  </a:lnTo>
                  <a:lnTo>
                    <a:pt x="239" y="235"/>
                  </a:lnTo>
                  <a:lnTo>
                    <a:pt x="256" y="184"/>
                  </a:lnTo>
                  <a:lnTo>
                    <a:pt x="290" y="134"/>
                  </a:lnTo>
                  <a:lnTo>
                    <a:pt x="290" y="134"/>
                  </a:lnTo>
                  <a:lnTo>
                    <a:pt x="264" y="128"/>
                  </a:lnTo>
                  <a:lnTo>
                    <a:pt x="238" y="118"/>
                  </a:lnTo>
                  <a:lnTo>
                    <a:pt x="210" y="108"/>
                  </a:lnTo>
                  <a:lnTo>
                    <a:pt x="182" y="95"/>
                  </a:lnTo>
                  <a:lnTo>
                    <a:pt x="155" y="79"/>
                  </a:lnTo>
                  <a:lnTo>
                    <a:pt x="127" y="62"/>
                  </a:lnTo>
                  <a:lnTo>
                    <a:pt x="98" y="41"/>
                  </a:lnTo>
                  <a:lnTo>
                    <a:pt x="69" y="17"/>
                  </a:lnTo>
                  <a:lnTo>
                    <a:pt x="41" y="1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DB177A02-62C4-E70F-2A50-FC2665160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7" y="0"/>
              <a:ext cx="1342" cy="1141"/>
            </a:xfrm>
            <a:custGeom>
              <a:avLst/>
              <a:gdLst>
                <a:gd name="T0" fmla="*/ 3980 w 4027"/>
                <a:gd name="T1" fmla="*/ 858 h 3423"/>
                <a:gd name="T2" fmla="*/ 3856 w 4027"/>
                <a:gd name="T3" fmla="*/ 677 h 3423"/>
                <a:gd name="T4" fmla="*/ 3698 w 4027"/>
                <a:gd name="T5" fmla="*/ 521 h 3423"/>
                <a:gd name="T6" fmla="*/ 3450 w 4027"/>
                <a:gd name="T7" fmla="*/ 323 h 3423"/>
                <a:gd name="T8" fmla="*/ 3296 w 4027"/>
                <a:gd name="T9" fmla="*/ 222 h 3423"/>
                <a:gd name="T10" fmla="*/ 3076 w 4027"/>
                <a:gd name="T11" fmla="*/ 119 h 3423"/>
                <a:gd name="T12" fmla="*/ 2891 w 4027"/>
                <a:gd name="T13" fmla="*/ 61 h 3423"/>
                <a:gd name="T14" fmla="*/ 2658 w 4027"/>
                <a:gd name="T15" fmla="*/ 18 h 3423"/>
                <a:gd name="T16" fmla="*/ 2374 w 4027"/>
                <a:gd name="T17" fmla="*/ 0 h 3423"/>
                <a:gd name="T18" fmla="*/ 1999 w 4027"/>
                <a:gd name="T19" fmla="*/ 9 h 3423"/>
                <a:gd name="T20" fmla="*/ 1540 w 4027"/>
                <a:gd name="T21" fmla="*/ 66 h 3423"/>
                <a:gd name="T22" fmla="*/ 1228 w 4027"/>
                <a:gd name="T23" fmla="*/ 143 h 3423"/>
                <a:gd name="T24" fmla="*/ 1011 w 4027"/>
                <a:gd name="T25" fmla="*/ 220 h 3423"/>
                <a:gd name="T26" fmla="*/ 804 w 4027"/>
                <a:gd name="T27" fmla="*/ 319 h 3423"/>
                <a:gd name="T28" fmla="*/ 655 w 4027"/>
                <a:gd name="T29" fmla="*/ 411 h 3423"/>
                <a:gd name="T30" fmla="*/ 484 w 4027"/>
                <a:gd name="T31" fmla="*/ 541 h 3423"/>
                <a:gd name="T32" fmla="*/ 334 w 4027"/>
                <a:gd name="T33" fmla="*/ 696 h 3423"/>
                <a:gd name="T34" fmla="*/ 235 w 4027"/>
                <a:gd name="T35" fmla="*/ 830 h 3423"/>
                <a:gd name="T36" fmla="*/ 144 w 4027"/>
                <a:gd name="T37" fmla="*/ 998 h 3423"/>
                <a:gd name="T38" fmla="*/ 77 w 4027"/>
                <a:gd name="T39" fmla="*/ 1175 h 3423"/>
                <a:gd name="T40" fmla="*/ 32 w 4027"/>
                <a:gd name="T41" fmla="*/ 1361 h 3423"/>
                <a:gd name="T42" fmla="*/ 4 w 4027"/>
                <a:gd name="T43" fmla="*/ 1595 h 3423"/>
                <a:gd name="T44" fmla="*/ 10 w 4027"/>
                <a:gd name="T45" fmla="*/ 1987 h 3423"/>
                <a:gd name="T46" fmla="*/ 44 w 4027"/>
                <a:gd name="T47" fmla="*/ 2310 h 3423"/>
                <a:gd name="T48" fmla="*/ 145 w 4027"/>
                <a:gd name="T49" fmla="*/ 2948 h 3423"/>
                <a:gd name="T50" fmla="*/ 197 w 4027"/>
                <a:gd name="T51" fmla="*/ 3339 h 3423"/>
                <a:gd name="T52" fmla="*/ 205 w 4027"/>
                <a:gd name="T53" fmla="*/ 3394 h 3423"/>
                <a:gd name="T54" fmla="*/ 211 w 4027"/>
                <a:gd name="T55" fmla="*/ 3422 h 3423"/>
                <a:gd name="T56" fmla="*/ 224 w 4027"/>
                <a:gd name="T57" fmla="*/ 3419 h 3423"/>
                <a:gd name="T58" fmla="*/ 217 w 4027"/>
                <a:gd name="T59" fmla="*/ 3381 h 3423"/>
                <a:gd name="T60" fmla="*/ 213 w 4027"/>
                <a:gd name="T61" fmla="*/ 3339 h 3423"/>
                <a:gd name="T62" fmla="*/ 185 w 4027"/>
                <a:gd name="T63" fmla="*/ 3116 h 3423"/>
                <a:gd name="T64" fmla="*/ 86 w 4027"/>
                <a:gd name="T65" fmla="*/ 2487 h 3423"/>
                <a:gd name="T66" fmla="*/ 33 w 4027"/>
                <a:gd name="T67" fmla="*/ 2088 h 3423"/>
                <a:gd name="T68" fmla="*/ 16 w 4027"/>
                <a:gd name="T69" fmla="*/ 1696 h 3423"/>
                <a:gd name="T70" fmla="*/ 43 w 4027"/>
                <a:gd name="T71" fmla="*/ 1389 h 3423"/>
                <a:gd name="T72" fmla="*/ 85 w 4027"/>
                <a:gd name="T73" fmla="*/ 1204 h 3423"/>
                <a:gd name="T74" fmla="*/ 148 w 4027"/>
                <a:gd name="T75" fmla="*/ 1026 h 3423"/>
                <a:gd name="T76" fmla="*/ 220 w 4027"/>
                <a:gd name="T77" fmla="*/ 885 h 3423"/>
                <a:gd name="T78" fmla="*/ 338 w 4027"/>
                <a:gd name="T79" fmla="*/ 716 h 3423"/>
                <a:gd name="T80" fmla="*/ 480 w 4027"/>
                <a:gd name="T81" fmla="*/ 566 h 3423"/>
                <a:gd name="T82" fmla="*/ 609 w 4027"/>
                <a:gd name="T83" fmla="*/ 462 h 3423"/>
                <a:gd name="T84" fmla="*/ 800 w 4027"/>
                <a:gd name="T85" fmla="*/ 341 h 3423"/>
                <a:gd name="T86" fmla="*/ 1006 w 4027"/>
                <a:gd name="T87" fmla="*/ 240 h 3423"/>
                <a:gd name="T88" fmla="*/ 1220 w 4027"/>
                <a:gd name="T89" fmla="*/ 162 h 3423"/>
                <a:gd name="T90" fmla="*/ 1529 w 4027"/>
                <a:gd name="T91" fmla="*/ 84 h 3423"/>
                <a:gd name="T92" fmla="*/ 1984 w 4027"/>
                <a:gd name="T93" fmla="*/ 26 h 3423"/>
                <a:gd name="T94" fmla="*/ 2349 w 4027"/>
                <a:gd name="T95" fmla="*/ 17 h 3423"/>
                <a:gd name="T96" fmla="*/ 2629 w 4027"/>
                <a:gd name="T97" fmla="*/ 30 h 3423"/>
                <a:gd name="T98" fmla="*/ 2817 w 4027"/>
                <a:gd name="T99" fmla="*/ 59 h 3423"/>
                <a:gd name="T100" fmla="*/ 3052 w 4027"/>
                <a:gd name="T101" fmla="*/ 127 h 3423"/>
                <a:gd name="T102" fmla="*/ 3275 w 4027"/>
                <a:gd name="T103" fmla="*/ 228 h 3423"/>
                <a:gd name="T104" fmla="*/ 3438 w 4027"/>
                <a:gd name="T105" fmla="*/ 335 h 3423"/>
                <a:gd name="T106" fmla="*/ 3717 w 4027"/>
                <a:gd name="T107" fmla="*/ 558 h 3423"/>
                <a:gd name="T108" fmla="*/ 3870 w 4027"/>
                <a:gd name="T109" fmla="*/ 719 h 3423"/>
                <a:gd name="T110" fmla="*/ 3967 w 4027"/>
                <a:gd name="T111" fmla="*/ 867 h 3423"/>
                <a:gd name="T112" fmla="*/ 4014 w 4027"/>
                <a:gd name="T113" fmla="*/ 990 h 3423"/>
                <a:gd name="T114" fmla="*/ 4026 w 4027"/>
                <a:gd name="T115" fmla="*/ 989 h 3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27" h="3423">
                  <a:moveTo>
                    <a:pt x="4027" y="982"/>
                  </a:moveTo>
                  <a:lnTo>
                    <a:pt x="4027" y="982"/>
                  </a:lnTo>
                  <a:lnTo>
                    <a:pt x="4014" y="940"/>
                  </a:lnTo>
                  <a:lnTo>
                    <a:pt x="3998" y="899"/>
                  </a:lnTo>
                  <a:lnTo>
                    <a:pt x="3980" y="858"/>
                  </a:lnTo>
                  <a:lnTo>
                    <a:pt x="3959" y="820"/>
                  </a:lnTo>
                  <a:lnTo>
                    <a:pt x="3935" y="783"/>
                  </a:lnTo>
                  <a:lnTo>
                    <a:pt x="3910" y="746"/>
                  </a:lnTo>
                  <a:lnTo>
                    <a:pt x="3884" y="712"/>
                  </a:lnTo>
                  <a:lnTo>
                    <a:pt x="3856" y="677"/>
                  </a:lnTo>
                  <a:lnTo>
                    <a:pt x="3826" y="644"/>
                  </a:lnTo>
                  <a:lnTo>
                    <a:pt x="3795" y="613"/>
                  </a:lnTo>
                  <a:lnTo>
                    <a:pt x="3764" y="581"/>
                  </a:lnTo>
                  <a:lnTo>
                    <a:pt x="3731" y="551"/>
                  </a:lnTo>
                  <a:lnTo>
                    <a:pt x="3698" y="521"/>
                  </a:lnTo>
                  <a:lnTo>
                    <a:pt x="3663" y="492"/>
                  </a:lnTo>
                  <a:lnTo>
                    <a:pt x="3595" y="437"/>
                  </a:lnTo>
                  <a:lnTo>
                    <a:pt x="3595" y="437"/>
                  </a:lnTo>
                  <a:lnTo>
                    <a:pt x="3522" y="380"/>
                  </a:lnTo>
                  <a:lnTo>
                    <a:pt x="3450" y="323"/>
                  </a:lnTo>
                  <a:lnTo>
                    <a:pt x="3412" y="297"/>
                  </a:lnTo>
                  <a:lnTo>
                    <a:pt x="3375" y="271"/>
                  </a:lnTo>
                  <a:lnTo>
                    <a:pt x="3335" y="246"/>
                  </a:lnTo>
                  <a:lnTo>
                    <a:pt x="3296" y="222"/>
                  </a:lnTo>
                  <a:lnTo>
                    <a:pt x="3296" y="222"/>
                  </a:lnTo>
                  <a:lnTo>
                    <a:pt x="3253" y="198"/>
                  </a:lnTo>
                  <a:lnTo>
                    <a:pt x="3210" y="177"/>
                  </a:lnTo>
                  <a:lnTo>
                    <a:pt x="3166" y="156"/>
                  </a:lnTo>
                  <a:lnTo>
                    <a:pt x="3122" y="136"/>
                  </a:lnTo>
                  <a:lnTo>
                    <a:pt x="3076" y="119"/>
                  </a:lnTo>
                  <a:lnTo>
                    <a:pt x="3031" y="102"/>
                  </a:lnTo>
                  <a:lnTo>
                    <a:pt x="2985" y="87"/>
                  </a:lnTo>
                  <a:lnTo>
                    <a:pt x="2937" y="73"/>
                  </a:lnTo>
                  <a:lnTo>
                    <a:pt x="2937" y="73"/>
                  </a:lnTo>
                  <a:lnTo>
                    <a:pt x="2891" y="61"/>
                  </a:lnTo>
                  <a:lnTo>
                    <a:pt x="2845" y="50"/>
                  </a:lnTo>
                  <a:lnTo>
                    <a:pt x="2799" y="40"/>
                  </a:lnTo>
                  <a:lnTo>
                    <a:pt x="2751" y="32"/>
                  </a:lnTo>
                  <a:lnTo>
                    <a:pt x="2705" y="25"/>
                  </a:lnTo>
                  <a:lnTo>
                    <a:pt x="2658" y="18"/>
                  </a:lnTo>
                  <a:lnTo>
                    <a:pt x="2612" y="13"/>
                  </a:lnTo>
                  <a:lnTo>
                    <a:pt x="2564" y="9"/>
                  </a:lnTo>
                  <a:lnTo>
                    <a:pt x="2517" y="5"/>
                  </a:lnTo>
                  <a:lnTo>
                    <a:pt x="2469" y="4"/>
                  </a:lnTo>
                  <a:lnTo>
                    <a:pt x="2374" y="0"/>
                  </a:lnTo>
                  <a:lnTo>
                    <a:pt x="2279" y="0"/>
                  </a:lnTo>
                  <a:lnTo>
                    <a:pt x="2184" y="1"/>
                  </a:lnTo>
                  <a:lnTo>
                    <a:pt x="2184" y="1"/>
                  </a:lnTo>
                  <a:lnTo>
                    <a:pt x="2092" y="4"/>
                  </a:lnTo>
                  <a:lnTo>
                    <a:pt x="1999" y="9"/>
                  </a:lnTo>
                  <a:lnTo>
                    <a:pt x="1906" y="16"/>
                  </a:lnTo>
                  <a:lnTo>
                    <a:pt x="1814" y="25"/>
                  </a:lnTo>
                  <a:lnTo>
                    <a:pt x="1723" y="36"/>
                  </a:lnTo>
                  <a:lnTo>
                    <a:pt x="1631" y="50"/>
                  </a:lnTo>
                  <a:lnTo>
                    <a:pt x="1540" y="66"/>
                  </a:lnTo>
                  <a:lnTo>
                    <a:pt x="1449" y="84"/>
                  </a:lnTo>
                  <a:lnTo>
                    <a:pt x="1449" y="84"/>
                  </a:lnTo>
                  <a:lnTo>
                    <a:pt x="1361" y="106"/>
                  </a:lnTo>
                  <a:lnTo>
                    <a:pt x="1271" y="129"/>
                  </a:lnTo>
                  <a:lnTo>
                    <a:pt x="1228" y="143"/>
                  </a:lnTo>
                  <a:lnTo>
                    <a:pt x="1184" y="157"/>
                  </a:lnTo>
                  <a:lnTo>
                    <a:pt x="1141" y="172"/>
                  </a:lnTo>
                  <a:lnTo>
                    <a:pt x="1097" y="187"/>
                  </a:lnTo>
                  <a:lnTo>
                    <a:pt x="1054" y="203"/>
                  </a:lnTo>
                  <a:lnTo>
                    <a:pt x="1011" y="220"/>
                  </a:lnTo>
                  <a:lnTo>
                    <a:pt x="969" y="239"/>
                  </a:lnTo>
                  <a:lnTo>
                    <a:pt x="927" y="257"/>
                  </a:lnTo>
                  <a:lnTo>
                    <a:pt x="886" y="277"/>
                  </a:lnTo>
                  <a:lnTo>
                    <a:pt x="845" y="298"/>
                  </a:lnTo>
                  <a:lnTo>
                    <a:pt x="804" y="319"/>
                  </a:lnTo>
                  <a:lnTo>
                    <a:pt x="765" y="342"/>
                  </a:lnTo>
                  <a:lnTo>
                    <a:pt x="765" y="342"/>
                  </a:lnTo>
                  <a:lnTo>
                    <a:pt x="728" y="364"/>
                  </a:lnTo>
                  <a:lnTo>
                    <a:pt x="691" y="387"/>
                  </a:lnTo>
                  <a:lnTo>
                    <a:pt x="655" y="411"/>
                  </a:lnTo>
                  <a:lnTo>
                    <a:pt x="620" y="436"/>
                  </a:lnTo>
                  <a:lnTo>
                    <a:pt x="584" y="461"/>
                  </a:lnTo>
                  <a:lnTo>
                    <a:pt x="551" y="487"/>
                  </a:lnTo>
                  <a:lnTo>
                    <a:pt x="517" y="514"/>
                  </a:lnTo>
                  <a:lnTo>
                    <a:pt x="484" y="541"/>
                  </a:lnTo>
                  <a:lnTo>
                    <a:pt x="452" y="570"/>
                  </a:lnTo>
                  <a:lnTo>
                    <a:pt x="422" y="601"/>
                  </a:lnTo>
                  <a:lnTo>
                    <a:pt x="392" y="631"/>
                  </a:lnTo>
                  <a:lnTo>
                    <a:pt x="363" y="663"/>
                  </a:lnTo>
                  <a:lnTo>
                    <a:pt x="334" y="696"/>
                  </a:lnTo>
                  <a:lnTo>
                    <a:pt x="307" y="729"/>
                  </a:lnTo>
                  <a:lnTo>
                    <a:pt x="281" y="763"/>
                  </a:lnTo>
                  <a:lnTo>
                    <a:pt x="256" y="799"/>
                  </a:lnTo>
                  <a:lnTo>
                    <a:pt x="256" y="799"/>
                  </a:lnTo>
                  <a:lnTo>
                    <a:pt x="235" y="830"/>
                  </a:lnTo>
                  <a:lnTo>
                    <a:pt x="215" y="862"/>
                  </a:lnTo>
                  <a:lnTo>
                    <a:pt x="195" y="895"/>
                  </a:lnTo>
                  <a:lnTo>
                    <a:pt x="177" y="929"/>
                  </a:lnTo>
                  <a:lnTo>
                    <a:pt x="160" y="962"/>
                  </a:lnTo>
                  <a:lnTo>
                    <a:pt x="144" y="998"/>
                  </a:lnTo>
                  <a:lnTo>
                    <a:pt x="128" y="1032"/>
                  </a:lnTo>
                  <a:lnTo>
                    <a:pt x="114" y="1068"/>
                  </a:lnTo>
                  <a:lnTo>
                    <a:pt x="101" y="1104"/>
                  </a:lnTo>
                  <a:lnTo>
                    <a:pt x="89" y="1139"/>
                  </a:lnTo>
                  <a:lnTo>
                    <a:pt x="77" y="1175"/>
                  </a:lnTo>
                  <a:lnTo>
                    <a:pt x="66" y="1212"/>
                  </a:lnTo>
                  <a:lnTo>
                    <a:pt x="56" y="1249"/>
                  </a:lnTo>
                  <a:lnTo>
                    <a:pt x="48" y="1286"/>
                  </a:lnTo>
                  <a:lnTo>
                    <a:pt x="39" y="1323"/>
                  </a:lnTo>
                  <a:lnTo>
                    <a:pt x="32" y="1361"/>
                  </a:lnTo>
                  <a:lnTo>
                    <a:pt x="32" y="1361"/>
                  </a:lnTo>
                  <a:lnTo>
                    <a:pt x="25" y="1399"/>
                  </a:lnTo>
                  <a:lnTo>
                    <a:pt x="20" y="1439"/>
                  </a:lnTo>
                  <a:lnTo>
                    <a:pt x="11" y="1517"/>
                  </a:lnTo>
                  <a:lnTo>
                    <a:pt x="4" y="1595"/>
                  </a:lnTo>
                  <a:lnTo>
                    <a:pt x="0" y="1673"/>
                  </a:lnTo>
                  <a:lnTo>
                    <a:pt x="0" y="1752"/>
                  </a:lnTo>
                  <a:lnTo>
                    <a:pt x="2" y="1830"/>
                  </a:lnTo>
                  <a:lnTo>
                    <a:pt x="4" y="1909"/>
                  </a:lnTo>
                  <a:lnTo>
                    <a:pt x="10" y="1987"/>
                  </a:lnTo>
                  <a:lnTo>
                    <a:pt x="10" y="1987"/>
                  </a:lnTo>
                  <a:lnTo>
                    <a:pt x="16" y="2067"/>
                  </a:lnTo>
                  <a:lnTo>
                    <a:pt x="24" y="2149"/>
                  </a:lnTo>
                  <a:lnTo>
                    <a:pt x="33" y="2230"/>
                  </a:lnTo>
                  <a:lnTo>
                    <a:pt x="44" y="2310"/>
                  </a:lnTo>
                  <a:lnTo>
                    <a:pt x="68" y="2471"/>
                  </a:lnTo>
                  <a:lnTo>
                    <a:pt x="93" y="2631"/>
                  </a:lnTo>
                  <a:lnTo>
                    <a:pt x="93" y="2631"/>
                  </a:lnTo>
                  <a:lnTo>
                    <a:pt x="119" y="2789"/>
                  </a:lnTo>
                  <a:lnTo>
                    <a:pt x="145" y="2948"/>
                  </a:lnTo>
                  <a:lnTo>
                    <a:pt x="168" y="3106"/>
                  </a:lnTo>
                  <a:lnTo>
                    <a:pt x="180" y="3186"/>
                  </a:lnTo>
                  <a:lnTo>
                    <a:pt x="189" y="3265"/>
                  </a:lnTo>
                  <a:lnTo>
                    <a:pt x="189" y="3265"/>
                  </a:lnTo>
                  <a:lnTo>
                    <a:pt x="197" y="3339"/>
                  </a:lnTo>
                  <a:lnTo>
                    <a:pt x="197" y="3339"/>
                  </a:lnTo>
                  <a:lnTo>
                    <a:pt x="199" y="3372"/>
                  </a:lnTo>
                  <a:lnTo>
                    <a:pt x="199" y="3372"/>
                  </a:lnTo>
                  <a:lnTo>
                    <a:pt x="201" y="3384"/>
                  </a:lnTo>
                  <a:lnTo>
                    <a:pt x="205" y="3394"/>
                  </a:lnTo>
                  <a:lnTo>
                    <a:pt x="207" y="3405"/>
                  </a:lnTo>
                  <a:lnTo>
                    <a:pt x="209" y="3417"/>
                  </a:lnTo>
                  <a:lnTo>
                    <a:pt x="209" y="3417"/>
                  </a:lnTo>
                  <a:lnTo>
                    <a:pt x="210" y="3419"/>
                  </a:lnTo>
                  <a:lnTo>
                    <a:pt x="211" y="3422"/>
                  </a:lnTo>
                  <a:lnTo>
                    <a:pt x="214" y="3423"/>
                  </a:lnTo>
                  <a:lnTo>
                    <a:pt x="217" y="3423"/>
                  </a:lnTo>
                  <a:lnTo>
                    <a:pt x="220" y="3423"/>
                  </a:lnTo>
                  <a:lnTo>
                    <a:pt x="222" y="3422"/>
                  </a:lnTo>
                  <a:lnTo>
                    <a:pt x="224" y="3419"/>
                  </a:lnTo>
                  <a:lnTo>
                    <a:pt x="224" y="3417"/>
                  </a:lnTo>
                  <a:lnTo>
                    <a:pt x="224" y="3417"/>
                  </a:lnTo>
                  <a:lnTo>
                    <a:pt x="223" y="3407"/>
                  </a:lnTo>
                  <a:lnTo>
                    <a:pt x="222" y="3398"/>
                  </a:lnTo>
                  <a:lnTo>
                    <a:pt x="217" y="3381"/>
                  </a:lnTo>
                  <a:lnTo>
                    <a:pt x="217" y="3381"/>
                  </a:lnTo>
                  <a:lnTo>
                    <a:pt x="215" y="3370"/>
                  </a:lnTo>
                  <a:lnTo>
                    <a:pt x="214" y="3360"/>
                  </a:lnTo>
                  <a:lnTo>
                    <a:pt x="213" y="3339"/>
                  </a:lnTo>
                  <a:lnTo>
                    <a:pt x="213" y="3339"/>
                  </a:lnTo>
                  <a:lnTo>
                    <a:pt x="205" y="3265"/>
                  </a:lnTo>
                  <a:lnTo>
                    <a:pt x="205" y="3265"/>
                  </a:lnTo>
                  <a:lnTo>
                    <a:pt x="195" y="3190"/>
                  </a:lnTo>
                  <a:lnTo>
                    <a:pt x="185" y="3116"/>
                  </a:lnTo>
                  <a:lnTo>
                    <a:pt x="185" y="3116"/>
                  </a:lnTo>
                  <a:lnTo>
                    <a:pt x="162" y="2960"/>
                  </a:lnTo>
                  <a:lnTo>
                    <a:pt x="137" y="2805"/>
                  </a:lnTo>
                  <a:lnTo>
                    <a:pt x="137" y="2805"/>
                  </a:lnTo>
                  <a:lnTo>
                    <a:pt x="111" y="2647"/>
                  </a:lnTo>
                  <a:lnTo>
                    <a:pt x="86" y="2487"/>
                  </a:lnTo>
                  <a:lnTo>
                    <a:pt x="62" y="2326"/>
                  </a:lnTo>
                  <a:lnTo>
                    <a:pt x="52" y="2247"/>
                  </a:lnTo>
                  <a:lnTo>
                    <a:pt x="41" y="2166"/>
                  </a:lnTo>
                  <a:lnTo>
                    <a:pt x="41" y="2166"/>
                  </a:lnTo>
                  <a:lnTo>
                    <a:pt x="33" y="2088"/>
                  </a:lnTo>
                  <a:lnTo>
                    <a:pt x="27" y="2011"/>
                  </a:lnTo>
                  <a:lnTo>
                    <a:pt x="21" y="1931"/>
                  </a:lnTo>
                  <a:lnTo>
                    <a:pt x="17" y="1854"/>
                  </a:lnTo>
                  <a:lnTo>
                    <a:pt x="16" y="1776"/>
                  </a:lnTo>
                  <a:lnTo>
                    <a:pt x="16" y="1696"/>
                  </a:lnTo>
                  <a:lnTo>
                    <a:pt x="19" y="1619"/>
                  </a:lnTo>
                  <a:lnTo>
                    <a:pt x="24" y="1541"/>
                  </a:lnTo>
                  <a:lnTo>
                    <a:pt x="24" y="1541"/>
                  </a:lnTo>
                  <a:lnTo>
                    <a:pt x="32" y="1464"/>
                  </a:lnTo>
                  <a:lnTo>
                    <a:pt x="43" y="1389"/>
                  </a:lnTo>
                  <a:lnTo>
                    <a:pt x="49" y="1352"/>
                  </a:lnTo>
                  <a:lnTo>
                    <a:pt x="57" y="1315"/>
                  </a:lnTo>
                  <a:lnTo>
                    <a:pt x="65" y="1278"/>
                  </a:lnTo>
                  <a:lnTo>
                    <a:pt x="74" y="1241"/>
                  </a:lnTo>
                  <a:lnTo>
                    <a:pt x="85" y="1204"/>
                  </a:lnTo>
                  <a:lnTo>
                    <a:pt x="95" y="1168"/>
                  </a:lnTo>
                  <a:lnTo>
                    <a:pt x="107" y="1131"/>
                  </a:lnTo>
                  <a:lnTo>
                    <a:pt x="120" y="1096"/>
                  </a:lnTo>
                  <a:lnTo>
                    <a:pt x="133" y="1061"/>
                  </a:lnTo>
                  <a:lnTo>
                    <a:pt x="148" y="1026"/>
                  </a:lnTo>
                  <a:lnTo>
                    <a:pt x="164" y="991"/>
                  </a:lnTo>
                  <a:lnTo>
                    <a:pt x="181" y="957"/>
                  </a:lnTo>
                  <a:lnTo>
                    <a:pt x="181" y="957"/>
                  </a:lnTo>
                  <a:lnTo>
                    <a:pt x="199" y="920"/>
                  </a:lnTo>
                  <a:lnTo>
                    <a:pt x="220" y="885"/>
                  </a:lnTo>
                  <a:lnTo>
                    <a:pt x="242" y="849"/>
                  </a:lnTo>
                  <a:lnTo>
                    <a:pt x="264" y="815"/>
                  </a:lnTo>
                  <a:lnTo>
                    <a:pt x="288" y="780"/>
                  </a:lnTo>
                  <a:lnTo>
                    <a:pt x="313" y="747"/>
                  </a:lnTo>
                  <a:lnTo>
                    <a:pt x="338" y="716"/>
                  </a:lnTo>
                  <a:lnTo>
                    <a:pt x="365" y="684"/>
                  </a:lnTo>
                  <a:lnTo>
                    <a:pt x="392" y="653"/>
                  </a:lnTo>
                  <a:lnTo>
                    <a:pt x="421" y="623"/>
                  </a:lnTo>
                  <a:lnTo>
                    <a:pt x="450" y="594"/>
                  </a:lnTo>
                  <a:lnTo>
                    <a:pt x="480" y="566"/>
                  </a:lnTo>
                  <a:lnTo>
                    <a:pt x="512" y="539"/>
                  </a:lnTo>
                  <a:lnTo>
                    <a:pt x="543" y="512"/>
                  </a:lnTo>
                  <a:lnTo>
                    <a:pt x="575" y="487"/>
                  </a:lnTo>
                  <a:lnTo>
                    <a:pt x="609" y="462"/>
                  </a:lnTo>
                  <a:lnTo>
                    <a:pt x="609" y="462"/>
                  </a:lnTo>
                  <a:lnTo>
                    <a:pt x="646" y="436"/>
                  </a:lnTo>
                  <a:lnTo>
                    <a:pt x="684" y="411"/>
                  </a:lnTo>
                  <a:lnTo>
                    <a:pt x="723" y="387"/>
                  </a:lnTo>
                  <a:lnTo>
                    <a:pt x="761" y="363"/>
                  </a:lnTo>
                  <a:lnTo>
                    <a:pt x="800" y="341"/>
                  </a:lnTo>
                  <a:lnTo>
                    <a:pt x="841" y="318"/>
                  </a:lnTo>
                  <a:lnTo>
                    <a:pt x="881" y="298"/>
                  </a:lnTo>
                  <a:lnTo>
                    <a:pt x="922" y="279"/>
                  </a:lnTo>
                  <a:lnTo>
                    <a:pt x="964" y="259"/>
                  </a:lnTo>
                  <a:lnTo>
                    <a:pt x="1006" y="240"/>
                  </a:lnTo>
                  <a:lnTo>
                    <a:pt x="1047" y="223"/>
                  </a:lnTo>
                  <a:lnTo>
                    <a:pt x="1090" y="207"/>
                  </a:lnTo>
                  <a:lnTo>
                    <a:pt x="1133" y="191"/>
                  </a:lnTo>
                  <a:lnTo>
                    <a:pt x="1176" y="177"/>
                  </a:lnTo>
                  <a:lnTo>
                    <a:pt x="1220" y="162"/>
                  </a:lnTo>
                  <a:lnTo>
                    <a:pt x="1263" y="149"/>
                  </a:lnTo>
                  <a:lnTo>
                    <a:pt x="1263" y="149"/>
                  </a:lnTo>
                  <a:lnTo>
                    <a:pt x="1351" y="124"/>
                  </a:lnTo>
                  <a:lnTo>
                    <a:pt x="1440" y="103"/>
                  </a:lnTo>
                  <a:lnTo>
                    <a:pt x="1529" y="84"/>
                  </a:lnTo>
                  <a:lnTo>
                    <a:pt x="1620" y="67"/>
                  </a:lnTo>
                  <a:lnTo>
                    <a:pt x="1711" y="54"/>
                  </a:lnTo>
                  <a:lnTo>
                    <a:pt x="1802" y="42"/>
                  </a:lnTo>
                  <a:lnTo>
                    <a:pt x="1893" y="33"/>
                  </a:lnTo>
                  <a:lnTo>
                    <a:pt x="1984" y="26"/>
                  </a:lnTo>
                  <a:lnTo>
                    <a:pt x="1984" y="26"/>
                  </a:lnTo>
                  <a:lnTo>
                    <a:pt x="2075" y="21"/>
                  </a:lnTo>
                  <a:lnTo>
                    <a:pt x="2166" y="17"/>
                  </a:lnTo>
                  <a:lnTo>
                    <a:pt x="2257" y="16"/>
                  </a:lnTo>
                  <a:lnTo>
                    <a:pt x="2349" y="17"/>
                  </a:lnTo>
                  <a:lnTo>
                    <a:pt x="2349" y="17"/>
                  </a:lnTo>
                  <a:lnTo>
                    <a:pt x="2443" y="18"/>
                  </a:lnTo>
                  <a:lnTo>
                    <a:pt x="2535" y="22"/>
                  </a:lnTo>
                  <a:lnTo>
                    <a:pt x="2583" y="25"/>
                  </a:lnTo>
                  <a:lnTo>
                    <a:pt x="2629" y="30"/>
                  </a:lnTo>
                  <a:lnTo>
                    <a:pt x="2675" y="36"/>
                  </a:lnTo>
                  <a:lnTo>
                    <a:pt x="2721" y="42"/>
                  </a:lnTo>
                  <a:lnTo>
                    <a:pt x="2721" y="42"/>
                  </a:lnTo>
                  <a:lnTo>
                    <a:pt x="2770" y="50"/>
                  </a:lnTo>
                  <a:lnTo>
                    <a:pt x="2817" y="59"/>
                  </a:lnTo>
                  <a:lnTo>
                    <a:pt x="2865" y="70"/>
                  </a:lnTo>
                  <a:lnTo>
                    <a:pt x="2912" y="83"/>
                  </a:lnTo>
                  <a:lnTo>
                    <a:pt x="2960" y="96"/>
                  </a:lnTo>
                  <a:lnTo>
                    <a:pt x="3006" y="111"/>
                  </a:lnTo>
                  <a:lnTo>
                    <a:pt x="3052" y="127"/>
                  </a:lnTo>
                  <a:lnTo>
                    <a:pt x="3098" y="144"/>
                  </a:lnTo>
                  <a:lnTo>
                    <a:pt x="3143" y="164"/>
                  </a:lnTo>
                  <a:lnTo>
                    <a:pt x="3188" y="184"/>
                  </a:lnTo>
                  <a:lnTo>
                    <a:pt x="3231" y="205"/>
                  </a:lnTo>
                  <a:lnTo>
                    <a:pt x="3275" y="228"/>
                  </a:lnTo>
                  <a:lnTo>
                    <a:pt x="3317" y="252"/>
                  </a:lnTo>
                  <a:lnTo>
                    <a:pt x="3358" y="279"/>
                  </a:lnTo>
                  <a:lnTo>
                    <a:pt x="3398" y="306"/>
                  </a:lnTo>
                  <a:lnTo>
                    <a:pt x="3438" y="335"/>
                  </a:lnTo>
                  <a:lnTo>
                    <a:pt x="3438" y="335"/>
                  </a:lnTo>
                  <a:lnTo>
                    <a:pt x="3508" y="388"/>
                  </a:lnTo>
                  <a:lnTo>
                    <a:pt x="3579" y="444"/>
                  </a:lnTo>
                  <a:lnTo>
                    <a:pt x="3649" y="499"/>
                  </a:lnTo>
                  <a:lnTo>
                    <a:pt x="3683" y="528"/>
                  </a:lnTo>
                  <a:lnTo>
                    <a:pt x="3717" y="558"/>
                  </a:lnTo>
                  <a:lnTo>
                    <a:pt x="3749" y="589"/>
                  </a:lnTo>
                  <a:lnTo>
                    <a:pt x="3782" y="620"/>
                  </a:lnTo>
                  <a:lnTo>
                    <a:pt x="3812" y="652"/>
                  </a:lnTo>
                  <a:lnTo>
                    <a:pt x="3843" y="685"/>
                  </a:lnTo>
                  <a:lnTo>
                    <a:pt x="3870" y="719"/>
                  </a:lnTo>
                  <a:lnTo>
                    <a:pt x="3897" y="755"/>
                  </a:lnTo>
                  <a:lnTo>
                    <a:pt x="3922" y="792"/>
                  </a:lnTo>
                  <a:lnTo>
                    <a:pt x="3945" y="830"/>
                  </a:lnTo>
                  <a:lnTo>
                    <a:pt x="3945" y="830"/>
                  </a:lnTo>
                  <a:lnTo>
                    <a:pt x="3967" y="867"/>
                  </a:lnTo>
                  <a:lnTo>
                    <a:pt x="3984" y="906"/>
                  </a:lnTo>
                  <a:lnTo>
                    <a:pt x="4000" y="947"/>
                  </a:lnTo>
                  <a:lnTo>
                    <a:pt x="4011" y="986"/>
                  </a:lnTo>
                  <a:lnTo>
                    <a:pt x="4011" y="986"/>
                  </a:lnTo>
                  <a:lnTo>
                    <a:pt x="4014" y="990"/>
                  </a:lnTo>
                  <a:lnTo>
                    <a:pt x="4015" y="991"/>
                  </a:lnTo>
                  <a:lnTo>
                    <a:pt x="4018" y="993"/>
                  </a:lnTo>
                  <a:lnTo>
                    <a:pt x="4022" y="991"/>
                  </a:lnTo>
                  <a:lnTo>
                    <a:pt x="4025" y="990"/>
                  </a:lnTo>
                  <a:lnTo>
                    <a:pt x="4026" y="989"/>
                  </a:lnTo>
                  <a:lnTo>
                    <a:pt x="4027" y="986"/>
                  </a:lnTo>
                  <a:lnTo>
                    <a:pt x="4027" y="982"/>
                  </a:lnTo>
                  <a:lnTo>
                    <a:pt x="4027" y="9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F066B4B6-A798-F2A1-EF0A-CBCB702D9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353"/>
              <a:ext cx="793" cy="103"/>
            </a:xfrm>
            <a:custGeom>
              <a:avLst/>
              <a:gdLst>
                <a:gd name="T0" fmla="*/ 2378 w 2380"/>
                <a:gd name="T1" fmla="*/ 261 h 308"/>
                <a:gd name="T2" fmla="*/ 2332 w 2380"/>
                <a:gd name="T3" fmla="*/ 230 h 308"/>
                <a:gd name="T4" fmla="*/ 2284 w 2380"/>
                <a:gd name="T5" fmla="*/ 202 h 308"/>
                <a:gd name="T6" fmla="*/ 2235 w 2380"/>
                <a:gd name="T7" fmla="*/ 177 h 308"/>
                <a:gd name="T8" fmla="*/ 2133 w 2380"/>
                <a:gd name="T9" fmla="*/ 135 h 308"/>
                <a:gd name="T10" fmla="*/ 2027 w 2380"/>
                <a:gd name="T11" fmla="*/ 100 h 308"/>
                <a:gd name="T12" fmla="*/ 1974 w 2380"/>
                <a:gd name="T13" fmla="*/ 87 h 308"/>
                <a:gd name="T14" fmla="*/ 1851 w 2380"/>
                <a:gd name="T15" fmla="*/ 61 h 308"/>
                <a:gd name="T16" fmla="*/ 1728 w 2380"/>
                <a:gd name="T17" fmla="*/ 40 h 308"/>
                <a:gd name="T18" fmla="*/ 1603 w 2380"/>
                <a:gd name="T19" fmla="*/ 25 h 308"/>
                <a:gd name="T20" fmla="*/ 1477 w 2380"/>
                <a:gd name="T21" fmla="*/ 15 h 308"/>
                <a:gd name="T22" fmla="*/ 1363 w 2380"/>
                <a:gd name="T23" fmla="*/ 8 h 308"/>
                <a:gd name="T24" fmla="*/ 1133 w 2380"/>
                <a:gd name="T25" fmla="*/ 1 h 308"/>
                <a:gd name="T26" fmla="*/ 1019 w 2380"/>
                <a:gd name="T27" fmla="*/ 0 h 308"/>
                <a:gd name="T28" fmla="*/ 894 w 2380"/>
                <a:gd name="T29" fmla="*/ 4 h 308"/>
                <a:gd name="T30" fmla="*/ 768 w 2380"/>
                <a:gd name="T31" fmla="*/ 16 h 308"/>
                <a:gd name="T32" fmla="*/ 644 w 2380"/>
                <a:gd name="T33" fmla="*/ 34 h 308"/>
                <a:gd name="T34" fmla="*/ 522 w 2380"/>
                <a:gd name="T35" fmla="*/ 61 h 308"/>
                <a:gd name="T36" fmla="*/ 460 w 2380"/>
                <a:gd name="T37" fmla="*/ 77 h 308"/>
                <a:gd name="T38" fmla="*/ 336 w 2380"/>
                <a:gd name="T39" fmla="*/ 115 h 308"/>
                <a:gd name="T40" fmla="*/ 246 w 2380"/>
                <a:gd name="T41" fmla="*/ 151 h 308"/>
                <a:gd name="T42" fmla="*/ 187 w 2380"/>
                <a:gd name="T43" fmla="*/ 178 h 308"/>
                <a:gd name="T44" fmla="*/ 130 w 2380"/>
                <a:gd name="T45" fmla="*/ 209 h 308"/>
                <a:gd name="T46" fmla="*/ 75 w 2380"/>
                <a:gd name="T47" fmla="*/ 242 h 308"/>
                <a:gd name="T48" fmla="*/ 49 w 2380"/>
                <a:gd name="T49" fmla="*/ 260 h 308"/>
                <a:gd name="T50" fmla="*/ 3 w 2380"/>
                <a:gd name="T51" fmla="*/ 294 h 308"/>
                <a:gd name="T52" fmla="*/ 0 w 2380"/>
                <a:gd name="T53" fmla="*/ 297 h 308"/>
                <a:gd name="T54" fmla="*/ 1 w 2380"/>
                <a:gd name="T55" fmla="*/ 302 h 308"/>
                <a:gd name="T56" fmla="*/ 5 w 2380"/>
                <a:gd name="T57" fmla="*/ 306 h 308"/>
                <a:gd name="T58" fmla="*/ 10 w 2380"/>
                <a:gd name="T59" fmla="*/ 308 h 308"/>
                <a:gd name="T60" fmla="*/ 14 w 2380"/>
                <a:gd name="T61" fmla="*/ 306 h 308"/>
                <a:gd name="T62" fmla="*/ 64 w 2380"/>
                <a:gd name="T63" fmla="*/ 268 h 308"/>
                <a:gd name="T64" fmla="*/ 119 w 2380"/>
                <a:gd name="T65" fmla="*/ 234 h 308"/>
                <a:gd name="T66" fmla="*/ 174 w 2380"/>
                <a:gd name="T67" fmla="*/ 203 h 308"/>
                <a:gd name="T68" fmla="*/ 231 w 2380"/>
                <a:gd name="T69" fmla="*/ 176 h 308"/>
                <a:gd name="T70" fmla="*/ 349 w 2380"/>
                <a:gd name="T71" fmla="*/ 128 h 308"/>
                <a:gd name="T72" fmla="*/ 469 w 2380"/>
                <a:gd name="T73" fmla="*/ 91 h 308"/>
                <a:gd name="T74" fmla="*/ 531 w 2380"/>
                <a:gd name="T75" fmla="*/ 75 h 308"/>
                <a:gd name="T76" fmla="*/ 655 w 2380"/>
                <a:gd name="T77" fmla="*/ 49 h 308"/>
                <a:gd name="T78" fmla="*/ 780 w 2380"/>
                <a:gd name="T79" fmla="*/ 30 h 308"/>
                <a:gd name="T80" fmla="*/ 905 w 2380"/>
                <a:gd name="T81" fmla="*/ 20 h 308"/>
                <a:gd name="T82" fmla="*/ 969 w 2380"/>
                <a:gd name="T83" fmla="*/ 17 h 308"/>
                <a:gd name="T84" fmla="*/ 1081 w 2380"/>
                <a:gd name="T85" fmla="*/ 16 h 308"/>
                <a:gd name="T86" fmla="*/ 1306 w 2380"/>
                <a:gd name="T87" fmla="*/ 21 h 308"/>
                <a:gd name="T88" fmla="*/ 1418 w 2380"/>
                <a:gd name="T89" fmla="*/ 26 h 308"/>
                <a:gd name="T90" fmla="*/ 1542 w 2380"/>
                <a:gd name="T91" fmla="*/ 36 h 308"/>
                <a:gd name="T92" fmla="*/ 1666 w 2380"/>
                <a:gd name="T93" fmla="*/ 49 h 308"/>
                <a:gd name="T94" fmla="*/ 1790 w 2380"/>
                <a:gd name="T95" fmla="*/ 66 h 308"/>
                <a:gd name="T96" fmla="*/ 1912 w 2380"/>
                <a:gd name="T97" fmla="*/ 90 h 308"/>
                <a:gd name="T98" fmla="*/ 1967 w 2380"/>
                <a:gd name="T99" fmla="*/ 102 h 308"/>
                <a:gd name="T100" fmla="*/ 2075 w 2380"/>
                <a:gd name="T101" fmla="*/ 131 h 308"/>
                <a:gd name="T102" fmla="*/ 2180 w 2380"/>
                <a:gd name="T103" fmla="*/ 169 h 308"/>
                <a:gd name="T104" fmla="*/ 2256 w 2380"/>
                <a:gd name="T105" fmla="*/ 205 h 308"/>
                <a:gd name="T106" fmla="*/ 2305 w 2380"/>
                <a:gd name="T107" fmla="*/ 232 h 308"/>
                <a:gd name="T108" fmla="*/ 2329 w 2380"/>
                <a:gd name="T109" fmla="*/ 247 h 308"/>
                <a:gd name="T110" fmla="*/ 2370 w 2380"/>
                <a:gd name="T111" fmla="*/ 276 h 308"/>
                <a:gd name="T112" fmla="*/ 2372 w 2380"/>
                <a:gd name="T113" fmla="*/ 277 h 308"/>
                <a:gd name="T114" fmla="*/ 2378 w 2380"/>
                <a:gd name="T115" fmla="*/ 276 h 308"/>
                <a:gd name="T116" fmla="*/ 2380 w 2380"/>
                <a:gd name="T117" fmla="*/ 271 h 308"/>
                <a:gd name="T118" fmla="*/ 2379 w 2380"/>
                <a:gd name="T119" fmla="*/ 264 h 308"/>
                <a:gd name="T120" fmla="*/ 2378 w 2380"/>
                <a:gd name="T121" fmla="*/ 261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80" h="308">
                  <a:moveTo>
                    <a:pt x="2378" y="261"/>
                  </a:moveTo>
                  <a:lnTo>
                    <a:pt x="2378" y="261"/>
                  </a:lnTo>
                  <a:lnTo>
                    <a:pt x="2355" y="246"/>
                  </a:lnTo>
                  <a:lnTo>
                    <a:pt x="2332" y="230"/>
                  </a:lnTo>
                  <a:lnTo>
                    <a:pt x="2309" y="215"/>
                  </a:lnTo>
                  <a:lnTo>
                    <a:pt x="2284" y="202"/>
                  </a:lnTo>
                  <a:lnTo>
                    <a:pt x="2260" y="189"/>
                  </a:lnTo>
                  <a:lnTo>
                    <a:pt x="2235" y="177"/>
                  </a:lnTo>
                  <a:lnTo>
                    <a:pt x="2185" y="155"/>
                  </a:lnTo>
                  <a:lnTo>
                    <a:pt x="2133" y="135"/>
                  </a:lnTo>
                  <a:lnTo>
                    <a:pt x="2080" y="116"/>
                  </a:lnTo>
                  <a:lnTo>
                    <a:pt x="2027" y="100"/>
                  </a:lnTo>
                  <a:lnTo>
                    <a:pt x="1974" y="87"/>
                  </a:lnTo>
                  <a:lnTo>
                    <a:pt x="1974" y="87"/>
                  </a:lnTo>
                  <a:lnTo>
                    <a:pt x="1912" y="73"/>
                  </a:lnTo>
                  <a:lnTo>
                    <a:pt x="1851" y="61"/>
                  </a:lnTo>
                  <a:lnTo>
                    <a:pt x="1790" y="50"/>
                  </a:lnTo>
                  <a:lnTo>
                    <a:pt x="1728" y="40"/>
                  </a:lnTo>
                  <a:lnTo>
                    <a:pt x="1665" y="32"/>
                  </a:lnTo>
                  <a:lnTo>
                    <a:pt x="1603" y="25"/>
                  </a:lnTo>
                  <a:lnTo>
                    <a:pt x="1541" y="20"/>
                  </a:lnTo>
                  <a:lnTo>
                    <a:pt x="1477" y="15"/>
                  </a:lnTo>
                  <a:lnTo>
                    <a:pt x="1477" y="15"/>
                  </a:lnTo>
                  <a:lnTo>
                    <a:pt x="1363" y="8"/>
                  </a:lnTo>
                  <a:lnTo>
                    <a:pt x="1248" y="3"/>
                  </a:lnTo>
                  <a:lnTo>
                    <a:pt x="1133" y="1"/>
                  </a:lnTo>
                  <a:lnTo>
                    <a:pt x="1019" y="0"/>
                  </a:lnTo>
                  <a:lnTo>
                    <a:pt x="1019" y="0"/>
                  </a:lnTo>
                  <a:lnTo>
                    <a:pt x="957" y="1"/>
                  </a:lnTo>
                  <a:lnTo>
                    <a:pt x="894" y="4"/>
                  </a:lnTo>
                  <a:lnTo>
                    <a:pt x="832" y="9"/>
                  </a:lnTo>
                  <a:lnTo>
                    <a:pt x="768" y="16"/>
                  </a:lnTo>
                  <a:lnTo>
                    <a:pt x="706" y="24"/>
                  </a:lnTo>
                  <a:lnTo>
                    <a:pt x="644" y="34"/>
                  </a:lnTo>
                  <a:lnTo>
                    <a:pt x="582" y="46"/>
                  </a:lnTo>
                  <a:lnTo>
                    <a:pt x="522" y="61"/>
                  </a:lnTo>
                  <a:lnTo>
                    <a:pt x="522" y="61"/>
                  </a:lnTo>
                  <a:lnTo>
                    <a:pt x="460" y="77"/>
                  </a:lnTo>
                  <a:lnTo>
                    <a:pt x="398" y="95"/>
                  </a:lnTo>
                  <a:lnTo>
                    <a:pt x="336" y="115"/>
                  </a:lnTo>
                  <a:lnTo>
                    <a:pt x="275" y="139"/>
                  </a:lnTo>
                  <a:lnTo>
                    <a:pt x="246" y="151"/>
                  </a:lnTo>
                  <a:lnTo>
                    <a:pt x="217" y="164"/>
                  </a:lnTo>
                  <a:lnTo>
                    <a:pt x="187" y="178"/>
                  </a:lnTo>
                  <a:lnTo>
                    <a:pt x="159" y="193"/>
                  </a:lnTo>
                  <a:lnTo>
                    <a:pt x="130" y="209"/>
                  </a:lnTo>
                  <a:lnTo>
                    <a:pt x="103" y="225"/>
                  </a:lnTo>
                  <a:lnTo>
                    <a:pt x="75" y="242"/>
                  </a:lnTo>
                  <a:lnTo>
                    <a:pt x="49" y="260"/>
                  </a:lnTo>
                  <a:lnTo>
                    <a:pt x="49" y="260"/>
                  </a:lnTo>
                  <a:lnTo>
                    <a:pt x="25" y="277"/>
                  </a:lnTo>
                  <a:lnTo>
                    <a:pt x="3" y="294"/>
                  </a:lnTo>
                  <a:lnTo>
                    <a:pt x="3" y="294"/>
                  </a:lnTo>
                  <a:lnTo>
                    <a:pt x="0" y="297"/>
                  </a:lnTo>
                  <a:lnTo>
                    <a:pt x="0" y="300"/>
                  </a:lnTo>
                  <a:lnTo>
                    <a:pt x="1" y="302"/>
                  </a:lnTo>
                  <a:lnTo>
                    <a:pt x="3" y="305"/>
                  </a:lnTo>
                  <a:lnTo>
                    <a:pt x="5" y="306"/>
                  </a:lnTo>
                  <a:lnTo>
                    <a:pt x="8" y="308"/>
                  </a:lnTo>
                  <a:lnTo>
                    <a:pt x="10" y="308"/>
                  </a:lnTo>
                  <a:lnTo>
                    <a:pt x="14" y="306"/>
                  </a:lnTo>
                  <a:lnTo>
                    <a:pt x="14" y="306"/>
                  </a:lnTo>
                  <a:lnTo>
                    <a:pt x="39" y="287"/>
                  </a:lnTo>
                  <a:lnTo>
                    <a:pt x="64" y="268"/>
                  </a:lnTo>
                  <a:lnTo>
                    <a:pt x="91" y="251"/>
                  </a:lnTo>
                  <a:lnTo>
                    <a:pt x="119" y="234"/>
                  </a:lnTo>
                  <a:lnTo>
                    <a:pt x="145" y="218"/>
                  </a:lnTo>
                  <a:lnTo>
                    <a:pt x="174" y="203"/>
                  </a:lnTo>
                  <a:lnTo>
                    <a:pt x="202" y="189"/>
                  </a:lnTo>
                  <a:lnTo>
                    <a:pt x="231" y="176"/>
                  </a:lnTo>
                  <a:lnTo>
                    <a:pt x="289" y="151"/>
                  </a:lnTo>
                  <a:lnTo>
                    <a:pt x="349" y="128"/>
                  </a:lnTo>
                  <a:lnTo>
                    <a:pt x="408" y="108"/>
                  </a:lnTo>
                  <a:lnTo>
                    <a:pt x="469" y="91"/>
                  </a:lnTo>
                  <a:lnTo>
                    <a:pt x="469" y="91"/>
                  </a:lnTo>
                  <a:lnTo>
                    <a:pt x="531" y="75"/>
                  </a:lnTo>
                  <a:lnTo>
                    <a:pt x="593" y="61"/>
                  </a:lnTo>
                  <a:lnTo>
                    <a:pt x="655" y="49"/>
                  </a:lnTo>
                  <a:lnTo>
                    <a:pt x="717" y="38"/>
                  </a:lnTo>
                  <a:lnTo>
                    <a:pt x="780" y="30"/>
                  </a:lnTo>
                  <a:lnTo>
                    <a:pt x="843" y="24"/>
                  </a:lnTo>
                  <a:lnTo>
                    <a:pt x="905" y="20"/>
                  </a:lnTo>
                  <a:lnTo>
                    <a:pt x="969" y="17"/>
                  </a:lnTo>
                  <a:lnTo>
                    <a:pt x="969" y="17"/>
                  </a:lnTo>
                  <a:lnTo>
                    <a:pt x="1025" y="16"/>
                  </a:lnTo>
                  <a:lnTo>
                    <a:pt x="1081" y="16"/>
                  </a:lnTo>
                  <a:lnTo>
                    <a:pt x="1194" y="17"/>
                  </a:lnTo>
                  <a:lnTo>
                    <a:pt x="1306" y="21"/>
                  </a:lnTo>
                  <a:lnTo>
                    <a:pt x="1418" y="26"/>
                  </a:lnTo>
                  <a:lnTo>
                    <a:pt x="1418" y="26"/>
                  </a:lnTo>
                  <a:lnTo>
                    <a:pt x="1480" y="30"/>
                  </a:lnTo>
                  <a:lnTo>
                    <a:pt x="1542" y="36"/>
                  </a:lnTo>
                  <a:lnTo>
                    <a:pt x="1604" y="41"/>
                  </a:lnTo>
                  <a:lnTo>
                    <a:pt x="1666" y="49"/>
                  </a:lnTo>
                  <a:lnTo>
                    <a:pt x="1728" y="57"/>
                  </a:lnTo>
                  <a:lnTo>
                    <a:pt x="1790" y="66"/>
                  </a:lnTo>
                  <a:lnTo>
                    <a:pt x="1852" y="77"/>
                  </a:lnTo>
                  <a:lnTo>
                    <a:pt x="1912" y="90"/>
                  </a:lnTo>
                  <a:lnTo>
                    <a:pt x="1912" y="90"/>
                  </a:lnTo>
                  <a:lnTo>
                    <a:pt x="1967" y="102"/>
                  </a:lnTo>
                  <a:lnTo>
                    <a:pt x="2021" y="116"/>
                  </a:lnTo>
                  <a:lnTo>
                    <a:pt x="2075" y="131"/>
                  </a:lnTo>
                  <a:lnTo>
                    <a:pt x="2129" y="149"/>
                  </a:lnTo>
                  <a:lnTo>
                    <a:pt x="2180" y="169"/>
                  </a:lnTo>
                  <a:lnTo>
                    <a:pt x="2231" y="193"/>
                  </a:lnTo>
                  <a:lnTo>
                    <a:pt x="2256" y="205"/>
                  </a:lnTo>
                  <a:lnTo>
                    <a:pt x="2282" y="218"/>
                  </a:lnTo>
                  <a:lnTo>
                    <a:pt x="2305" y="232"/>
                  </a:lnTo>
                  <a:lnTo>
                    <a:pt x="2329" y="247"/>
                  </a:lnTo>
                  <a:lnTo>
                    <a:pt x="2329" y="247"/>
                  </a:lnTo>
                  <a:lnTo>
                    <a:pt x="2349" y="261"/>
                  </a:lnTo>
                  <a:lnTo>
                    <a:pt x="2370" y="276"/>
                  </a:lnTo>
                  <a:lnTo>
                    <a:pt x="2370" y="276"/>
                  </a:lnTo>
                  <a:lnTo>
                    <a:pt x="2372" y="277"/>
                  </a:lnTo>
                  <a:lnTo>
                    <a:pt x="2375" y="277"/>
                  </a:lnTo>
                  <a:lnTo>
                    <a:pt x="2378" y="276"/>
                  </a:lnTo>
                  <a:lnTo>
                    <a:pt x="2379" y="273"/>
                  </a:lnTo>
                  <a:lnTo>
                    <a:pt x="2380" y="271"/>
                  </a:lnTo>
                  <a:lnTo>
                    <a:pt x="2380" y="268"/>
                  </a:lnTo>
                  <a:lnTo>
                    <a:pt x="2379" y="264"/>
                  </a:lnTo>
                  <a:lnTo>
                    <a:pt x="2378" y="261"/>
                  </a:lnTo>
                  <a:lnTo>
                    <a:pt x="2378" y="2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89E44094-02F6-EC40-26E6-0B82592F61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" y="194"/>
              <a:ext cx="193" cy="516"/>
            </a:xfrm>
            <a:custGeom>
              <a:avLst/>
              <a:gdLst>
                <a:gd name="T0" fmla="*/ 564 w 579"/>
                <a:gd name="T1" fmla="*/ 3 h 1548"/>
                <a:gd name="T2" fmla="*/ 521 w 579"/>
                <a:gd name="T3" fmla="*/ 66 h 1548"/>
                <a:gd name="T4" fmla="*/ 476 w 579"/>
                <a:gd name="T5" fmla="*/ 127 h 1548"/>
                <a:gd name="T6" fmla="*/ 380 w 579"/>
                <a:gd name="T7" fmla="*/ 244 h 1548"/>
                <a:gd name="T8" fmla="*/ 331 w 579"/>
                <a:gd name="T9" fmla="*/ 300 h 1548"/>
                <a:gd name="T10" fmla="*/ 239 w 579"/>
                <a:gd name="T11" fmla="*/ 414 h 1548"/>
                <a:gd name="T12" fmla="*/ 196 w 579"/>
                <a:gd name="T13" fmla="*/ 474 h 1548"/>
                <a:gd name="T14" fmla="*/ 175 w 579"/>
                <a:gd name="T15" fmla="*/ 505 h 1548"/>
                <a:gd name="T16" fmla="*/ 137 w 579"/>
                <a:gd name="T17" fmla="*/ 571 h 1548"/>
                <a:gd name="T18" fmla="*/ 120 w 579"/>
                <a:gd name="T19" fmla="*/ 606 h 1548"/>
                <a:gd name="T20" fmla="*/ 88 w 579"/>
                <a:gd name="T21" fmla="*/ 680 h 1548"/>
                <a:gd name="T22" fmla="*/ 82 w 579"/>
                <a:gd name="T23" fmla="*/ 701 h 1548"/>
                <a:gd name="T24" fmla="*/ 63 w 579"/>
                <a:gd name="T25" fmla="*/ 766 h 1548"/>
                <a:gd name="T26" fmla="*/ 53 w 579"/>
                <a:gd name="T27" fmla="*/ 810 h 1548"/>
                <a:gd name="T28" fmla="*/ 36 w 579"/>
                <a:gd name="T29" fmla="*/ 900 h 1548"/>
                <a:gd name="T30" fmla="*/ 22 w 579"/>
                <a:gd name="T31" fmla="*/ 991 h 1548"/>
                <a:gd name="T32" fmla="*/ 13 w 579"/>
                <a:gd name="T33" fmla="*/ 1082 h 1548"/>
                <a:gd name="T34" fmla="*/ 9 w 579"/>
                <a:gd name="T35" fmla="*/ 1129 h 1548"/>
                <a:gd name="T36" fmla="*/ 1 w 579"/>
                <a:gd name="T37" fmla="*/ 1312 h 1548"/>
                <a:gd name="T38" fmla="*/ 0 w 579"/>
                <a:gd name="T39" fmla="*/ 1496 h 1548"/>
                <a:gd name="T40" fmla="*/ 0 w 579"/>
                <a:gd name="T41" fmla="*/ 1540 h 1548"/>
                <a:gd name="T42" fmla="*/ 0 w 579"/>
                <a:gd name="T43" fmla="*/ 1544 h 1548"/>
                <a:gd name="T44" fmla="*/ 5 w 579"/>
                <a:gd name="T45" fmla="*/ 1548 h 1548"/>
                <a:gd name="T46" fmla="*/ 10 w 579"/>
                <a:gd name="T47" fmla="*/ 1548 h 1548"/>
                <a:gd name="T48" fmla="*/ 14 w 579"/>
                <a:gd name="T49" fmla="*/ 1544 h 1548"/>
                <a:gd name="T50" fmla="*/ 16 w 579"/>
                <a:gd name="T51" fmla="*/ 1540 h 1548"/>
                <a:gd name="T52" fmla="*/ 17 w 579"/>
                <a:gd name="T53" fmla="*/ 1358 h 1548"/>
                <a:gd name="T54" fmla="*/ 22 w 579"/>
                <a:gd name="T55" fmla="*/ 1175 h 1548"/>
                <a:gd name="T56" fmla="*/ 29 w 579"/>
                <a:gd name="T57" fmla="*/ 1084 h 1548"/>
                <a:gd name="T58" fmla="*/ 38 w 579"/>
                <a:gd name="T59" fmla="*/ 993 h 1548"/>
                <a:gd name="T60" fmla="*/ 51 w 579"/>
                <a:gd name="T61" fmla="*/ 902 h 1548"/>
                <a:gd name="T62" fmla="*/ 68 w 579"/>
                <a:gd name="T63" fmla="*/ 812 h 1548"/>
                <a:gd name="T64" fmla="*/ 79 w 579"/>
                <a:gd name="T65" fmla="*/ 770 h 1548"/>
                <a:gd name="T66" fmla="*/ 103 w 579"/>
                <a:gd name="T67" fmla="*/ 686 h 1548"/>
                <a:gd name="T68" fmla="*/ 120 w 579"/>
                <a:gd name="T69" fmla="*/ 645 h 1548"/>
                <a:gd name="T70" fmla="*/ 153 w 579"/>
                <a:gd name="T71" fmla="*/ 575 h 1548"/>
                <a:gd name="T72" fmla="*/ 191 w 579"/>
                <a:gd name="T73" fmla="*/ 509 h 1548"/>
                <a:gd name="T74" fmla="*/ 212 w 579"/>
                <a:gd name="T75" fmla="*/ 479 h 1548"/>
                <a:gd name="T76" fmla="*/ 254 w 579"/>
                <a:gd name="T77" fmla="*/ 420 h 1548"/>
                <a:gd name="T78" fmla="*/ 323 w 579"/>
                <a:gd name="T79" fmla="*/ 334 h 1548"/>
                <a:gd name="T80" fmla="*/ 370 w 579"/>
                <a:gd name="T81" fmla="*/ 278 h 1548"/>
                <a:gd name="T82" fmla="*/ 467 w 579"/>
                <a:gd name="T83" fmla="*/ 164 h 1548"/>
                <a:gd name="T84" fmla="*/ 535 w 579"/>
                <a:gd name="T85" fmla="*/ 75 h 1548"/>
                <a:gd name="T86" fmla="*/ 556 w 579"/>
                <a:gd name="T87" fmla="*/ 43 h 1548"/>
                <a:gd name="T88" fmla="*/ 577 w 579"/>
                <a:gd name="T89" fmla="*/ 10 h 1548"/>
                <a:gd name="T90" fmla="*/ 579 w 579"/>
                <a:gd name="T91" fmla="*/ 5 h 1548"/>
                <a:gd name="T92" fmla="*/ 575 w 579"/>
                <a:gd name="T93" fmla="*/ 1 h 1548"/>
                <a:gd name="T94" fmla="*/ 568 w 579"/>
                <a:gd name="T95" fmla="*/ 0 h 1548"/>
                <a:gd name="T96" fmla="*/ 564 w 579"/>
                <a:gd name="T97" fmla="*/ 3 h 1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9" h="1548">
                  <a:moveTo>
                    <a:pt x="564" y="3"/>
                  </a:moveTo>
                  <a:lnTo>
                    <a:pt x="564" y="3"/>
                  </a:lnTo>
                  <a:lnTo>
                    <a:pt x="543" y="36"/>
                  </a:lnTo>
                  <a:lnTo>
                    <a:pt x="521" y="66"/>
                  </a:lnTo>
                  <a:lnTo>
                    <a:pt x="498" y="98"/>
                  </a:lnTo>
                  <a:lnTo>
                    <a:pt x="476" y="127"/>
                  </a:lnTo>
                  <a:lnTo>
                    <a:pt x="428" y="186"/>
                  </a:lnTo>
                  <a:lnTo>
                    <a:pt x="380" y="244"/>
                  </a:lnTo>
                  <a:lnTo>
                    <a:pt x="380" y="244"/>
                  </a:lnTo>
                  <a:lnTo>
                    <a:pt x="331" y="300"/>
                  </a:lnTo>
                  <a:lnTo>
                    <a:pt x="285" y="356"/>
                  </a:lnTo>
                  <a:lnTo>
                    <a:pt x="239" y="414"/>
                  </a:lnTo>
                  <a:lnTo>
                    <a:pt x="217" y="443"/>
                  </a:lnTo>
                  <a:lnTo>
                    <a:pt x="196" y="474"/>
                  </a:lnTo>
                  <a:lnTo>
                    <a:pt x="196" y="474"/>
                  </a:lnTo>
                  <a:lnTo>
                    <a:pt x="175" y="505"/>
                  </a:lnTo>
                  <a:lnTo>
                    <a:pt x="155" y="538"/>
                  </a:lnTo>
                  <a:lnTo>
                    <a:pt x="137" y="571"/>
                  </a:lnTo>
                  <a:lnTo>
                    <a:pt x="120" y="606"/>
                  </a:lnTo>
                  <a:lnTo>
                    <a:pt x="120" y="606"/>
                  </a:lnTo>
                  <a:lnTo>
                    <a:pt x="104" y="641"/>
                  </a:lnTo>
                  <a:lnTo>
                    <a:pt x="88" y="680"/>
                  </a:lnTo>
                  <a:lnTo>
                    <a:pt x="88" y="680"/>
                  </a:lnTo>
                  <a:lnTo>
                    <a:pt x="82" y="701"/>
                  </a:lnTo>
                  <a:lnTo>
                    <a:pt x="75" y="722"/>
                  </a:lnTo>
                  <a:lnTo>
                    <a:pt x="63" y="766"/>
                  </a:lnTo>
                  <a:lnTo>
                    <a:pt x="63" y="766"/>
                  </a:lnTo>
                  <a:lnTo>
                    <a:pt x="53" y="810"/>
                  </a:lnTo>
                  <a:lnTo>
                    <a:pt x="43" y="855"/>
                  </a:lnTo>
                  <a:lnTo>
                    <a:pt x="36" y="900"/>
                  </a:lnTo>
                  <a:lnTo>
                    <a:pt x="28" y="945"/>
                  </a:lnTo>
                  <a:lnTo>
                    <a:pt x="22" y="991"/>
                  </a:lnTo>
                  <a:lnTo>
                    <a:pt x="17" y="1038"/>
                  </a:lnTo>
                  <a:lnTo>
                    <a:pt x="13" y="1082"/>
                  </a:lnTo>
                  <a:lnTo>
                    <a:pt x="9" y="1129"/>
                  </a:lnTo>
                  <a:lnTo>
                    <a:pt x="9" y="1129"/>
                  </a:lnTo>
                  <a:lnTo>
                    <a:pt x="4" y="1221"/>
                  </a:lnTo>
                  <a:lnTo>
                    <a:pt x="1" y="1312"/>
                  </a:lnTo>
                  <a:lnTo>
                    <a:pt x="0" y="1403"/>
                  </a:lnTo>
                  <a:lnTo>
                    <a:pt x="0" y="1496"/>
                  </a:lnTo>
                  <a:lnTo>
                    <a:pt x="0" y="1496"/>
                  </a:lnTo>
                  <a:lnTo>
                    <a:pt x="0" y="1540"/>
                  </a:lnTo>
                  <a:lnTo>
                    <a:pt x="0" y="1540"/>
                  </a:lnTo>
                  <a:lnTo>
                    <a:pt x="0" y="1544"/>
                  </a:lnTo>
                  <a:lnTo>
                    <a:pt x="3" y="1547"/>
                  </a:lnTo>
                  <a:lnTo>
                    <a:pt x="5" y="1548"/>
                  </a:lnTo>
                  <a:lnTo>
                    <a:pt x="8" y="1548"/>
                  </a:lnTo>
                  <a:lnTo>
                    <a:pt x="10" y="1548"/>
                  </a:lnTo>
                  <a:lnTo>
                    <a:pt x="13" y="1547"/>
                  </a:lnTo>
                  <a:lnTo>
                    <a:pt x="14" y="1544"/>
                  </a:lnTo>
                  <a:lnTo>
                    <a:pt x="16" y="1540"/>
                  </a:lnTo>
                  <a:lnTo>
                    <a:pt x="16" y="1540"/>
                  </a:lnTo>
                  <a:lnTo>
                    <a:pt x="16" y="1449"/>
                  </a:lnTo>
                  <a:lnTo>
                    <a:pt x="17" y="1358"/>
                  </a:lnTo>
                  <a:lnTo>
                    <a:pt x="18" y="1266"/>
                  </a:lnTo>
                  <a:lnTo>
                    <a:pt x="22" y="1175"/>
                  </a:lnTo>
                  <a:lnTo>
                    <a:pt x="22" y="1175"/>
                  </a:lnTo>
                  <a:lnTo>
                    <a:pt x="29" y="1084"/>
                  </a:lnTo>
                  <a:lnTo>
                    <a:pt x="33" y="1038"/>
                  </a:lnTo>
                  <a:lnTo>
                    <a:pt x="38" y="993"/>
                  </a:lnTo>
                  <a:lnTo>
                    <a:pt x="43" y="948"/>
                  </a:lnTo>
                  <a:lnTo>
                    <a:pt x="51" y="902"/>
                  </a:lnTo>
                  <a:lnTo>
                    <a:pt x="59" y="857"/>
                  </a:lnTo>
                  <a:lnTo>
                    <a:pt x="68" y="812"/>
                  </a:lnTo>
                  <a:lnTo>
                    <a:pt x="68" y="812"/>
                  </a:lnTo>
                  <a:lnTo>
                    <a:pt x="79" y="770"/>
                  </a:lnTo>
                  <a:lnTo>
                    <a:pt x="90" y="727"/>
                  </a:lnTo>
                  <a:lnTo>
                    <a:pt x="103" y="686"/>
                  </a:lnTo>
                  <a:lnTo>
                    <a:pt x="120" y="645"/>
                  </a:lnTo>
                  <a:lnTo>
                    <a:pt x="120" y="645"/>
                  </a:lnTo>
                  <a:lnTo>
                    <a:pt x="136" y="610"/>
                  </a:lnTo>
                  <a:lnTo>
                    <a:pt x="153" y="575"/>
                  </a:lnTo>
                  <a:lnTo>
                    <a:pt x="171" y="542"/>
                  </a:lnTo>
                  <a:lnTo>
                    <a:pt x="191" y="509"/>
                  </a:lnTo>
                  <a:lnTo>
                    <a:pt x="191" y="509"/>
                  </a:lnTo>
                  <a:lnTo>
                    <a:pt x="212" y="479"/>
                  </a:lnTo>
                  <a:lnTo>
                    <a:pt x="233" y="449"/>
                  </a:lnTo>
                  <a:lnTo>
                    <a:pt x="254" y="420"/>
                  </a:lnTo>
                  <a:lnTo>
                    <a:pt x="277" y="391"/>
                  </a:lnTo>
                  <a:lnTo>
                    <a:pt x="323" y="334"/>
                  </a:lnTo>
                  <a:lnTo>
                    <a:pt x="370" y="278"/>
                  </a:lnTo>
                  <a:lnTo>
                    <a:pt x="370" y="278"/>
                  </a:lnTo>
                  <a:lnTo>
                    <a:pt x="419" y="222"/>
                  </a:lnTo>
                  <a:lnTo>
                    <a:pt x="467" y="164"/>
                  </a:lnTo>
                  <a:lnTo>
                    <a:pt x="513" y="105"/>
                  </a:lnTo>
                  <a:lnTo>
                    <a:pt x="535" y="75"/>
                  </a:lnTo>
                  <a:lnTo>
                    <a:pt x="556" y="43"/>
                  </a:lnTo>
                  <a:lnTo>
                    <a:pt x="556" y="43"/>
                  </a:lnTo>
                  <a:lnTo>
                    <a:pt x="577" y="10"/>
                  </a:lnTo>
                  <a:lnTo>
                    <a:pt x="577" y="10"/>
                  </a:lnTo>
                  <a:lnTo>
                    <a:pt x="579" y="8"/>
                  </a:lnTo>
                  <a:lnTo>
                    <a:pt x="579" y="5"/>
                  </a:lnTo>
                  <a:lnTo>
                    <a:pt x="576" y="3"/>
                  </a:lnTo>
                  <a:lnTo>
                    <a:pt x="575" y="1"/>
                  </a:lnTo>
                  <a:lnTo>
                    <a:pt x="572" y="0"/>
                  </a:lnTo>
                  <a:lnTo>
                    <a:pt x="568" y="0"/>
                  </a:lnTo>
                  <a:lnTo>
                    <a:pt x="565" y="1"/>
                  </a:lnTo>
                  <a:lnTo>
                    <a:pt x="564" y="3"/>
                  </a:lnTo>
                  <a:lnTo>
                    <a:pt x="56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0DCC847E-2ACC-FCD5-45EF-DD609B064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521"/>
              <a:ext cx="40" cy="241"/>
            </a:xfrm>
            <a:custGeom>
              <a:avLst/>
              <a:gdLst>
                <a:gd name="T0" fmla="*/ 105 w 121"/>
                <a:gd name="T1" fmla="*/ 6 h 725"/>
                <a:gd name="T2" fmla="*/ 105 w 121"/>
                <a:gd name="T3" fmla="*/ 6 h 725"/>
                <a:gd name="T4" fmla="*/ 101 w 121"/>
                <a:gd name="T5" fmla="*/ 42 h 725"/>
                <a:gd name="T6" fmla="*/ 97 w 121"/>
                <a:gd name="T7" fmla="*/ 76 h 725"/>
                <a:gd name="T8" fmla="*/ 85 w 121"/>
                <a:gd name="T9" fmla="*/ 145 h 725"/>
                <a:gd name="T10" fmla="*/ 72 w 121"/>
                <a:gd name="T11" fmla="*/ 214 h 725"/>
                <a:gd name="T12" fmla="*/ 58 w 121"/>
                <a:gd name="T13" fmla="*/ 282 h 725"/>
                <a:gd name="T14" fmla="*/ 58 w 121"/>
                <a:gd name="T15" fmla="*/ 282 h 725"/>
                <a:gd name="T16" fmla="*/ 43 w 121"/>
                <a:gd name="T17" fmla="*/ 352 h 725"/>
                <a:gd name="T18" fmla="*/ 29 w 121"/>
                <a:gd name="T19" fmla="*/ 422 h 725"/>
                <a:gd name="T20" fmla="*/ 17 w 121"/>
                <a:gd name="T21" fmla="*/ 492 h 725"/>
                <a:gd name="T22" fmla="*/ 12 w 121"/>
                <a:gd name="T23" fmla="*/ 526 h 725"/>
                <a:gd name="T24" fmla="*/ 8 w 121"/>
                <a:gd name="T25" fmla="*/ 562 h 725"/>
                <a:gd name="T26" fmla="*/ 8 w 121"/>
                <a:gd name="T27" fmla="*/ 562 h 725"/>
                <a:gd name="T28" fmla="*/ 4 w 121"/>
                <a:gd name="T29" fmla="*/ 600 h 725"/>
                <a:gd name="T30" fmla="*/ 1 w 121"/>
                <a:gd name="T31" fmla="*/ 639 h 725"/>
                <a:gd name="T32" fmla="*/ 0 w 121"/>
                <a:gd name="T33" fmla="*/ 678 h 725"/>
                <a:gd name="T34" fmla="*/ 1 w 121"/>
                <a:gd name="T35" fmla="*/ 717 h 725"/>
                <a:gd name="T36" fmla="*/ 1 w 121"/>
                <a:gd name="T37" fmla="*/ 717 h 725"/>
                <a:gd name="T38" fmla="*/ 2 w 121"/>
                <a:gd name="T39" fmla="*/ 719 h 725"/>
                <a:gd name="T40" fmla="*/ 4 w 121"/>
                <a:gd name="T41" fmla="*/ 722 h 725"/>
                <a:gd name="T42" fmla="*/ 6 w 121"/>
                <a:gd name="T43" fmla="*/ 723 h 725"/>
                <a:gd name="T44" fmla="*/ 9 w 121"/>
                <a:gd name="T45" fmla="*/ 725 h 725"/>
                <a:gd name="T46" fmla="*/ 12 w 121"/>
                <a:gd name="T47" fmla="*/ 723 h 725"/>
                <a:gd name="T48" fmla="*/ 14 w 121"/>
                <a:gd name="T49" fmla="*/ 722 h 725"/>
                <a:gd name="T50" fmla="*/ 16 w 121"/>
                <a:gd name="T51" fmla="*/ 719 h 725"/>
                <a:gd name="T52" fmla="*/ 17 w 121"/>
                <a:gd name="T53" fmla="*/ 717 h 725"/>
                <a:gd name="T54" fmla="*/ 17 w 121"/>
                <a:gd name="T55" fmla="*/ 717 h 725"/>
                <a:gd name="T56" fmla="*/ 16 w 121"/>
                <a:gd name="T57" fmla="*/ 682 h 725"/>
                <a:gd name="T58" fmla="*/ 17 w 121"/>
                <a:gd name="T59" fmla="*/ 647 h 725"/>
                <a:gd name="T60" fmla="*/ 18 w 121"/>
                <a:gd name="T61" fmla="*/ 612 h 725"/>
                <a:gd name="T62" fmla="*/ 21 w 121"/>
                <a:gd name="T63" fmla="*/ 578 h 725"/>
                <a:gd name="T64" fmla="*/ 25 w 121"/>
                <a:gd name="T65" fmla="*/ 544 h 725"/>
                <a:gd name="T66" fmla="*/ 30 w 121"/>
                <a:gd name="T67" fmla="*/ 509 h 725"/>
                <a:gd name="T68" fmla="*/ 42 w 121"/>
                <a:gd name="T69" fmla="*/ 441 h 725"/>
                <a:gd name="T70" fmla="*/ 42 w 121"/>
                <a:gd name="T71" fmla="*/ 441 h 725"/>
                <a:gd name="T72" fmla="*/ 55 w 121"/>
                <a:gd name="T73" fmla="*/ 371 h 725"/>
                <a:gd name="T74" fmla="*/ 70 w 121"/>
                <a:gd name="T75" fmla="*/ 301 h 725"/>
                <a:gd name="T76" fmla="*/ 84 w 121"/>
                <a:gd name="T77" fmla="*/ 231 h 725"/>
                <a:gd name="T78" fmla="*/ 99 w 121"/>
                <a:gd name="T79" fmla="*/ 161 h 725"/>
                <a:gd name="T80" fmla="*/ 99 w 121"/>
                <a:gd name="T81" fmla="*/ 161 h 725"/>
                <a:gd name="T82" fmla="*/ 112 w 121"/>
                <a:gd name="T83" fmla="*/ 84 h 725"/>
                <a:gd name="T84" fmla="*/ 117 w 121"/>
                <a:gd name="T85" fmla="*/ 46 h 725"/>
                <a:gd name="T86" fmla="*/ 121 w 121"/>
                <a:gd name="T87" fmla="*/ 6 h 725"/>
                <a:gd name="T88" fmla="*/ 121 w 121"/>
                <a:gd name="T89" fmla="*/ 6 h 725"/>
                <a:gd name="T90" fmla="*/ 121 w 121"/>
                <a:gd name="T91" fmla="*/ 4 h 725"/>
                <a:gd name="T92" fmla="*/ 118 w 121"/>
                <a:gd name="T93" fmla="*/ 1 h 725"/>
                <a:gd name="T94" fmla="*/ 117 w 121"/>
                <a:gd name="T95" fmla="*/ 0 h 725"/>
                <a:gd name="T96" fmla="*/ 113 w 121"/>
                <a:gd name="T97" fmla="*/ 0 h 725"/>
                <a:gd name="T98" fmla="*/ 111 w 121"/>
                <a:gd name="T99" fmla="*/ 0 h 725"/>
                <a:gd name="T100" fmla="*/ 108 w 121"/>
                <a:gd name="T101" fmla="*/ 1 h 725"/>
                <a:gd name="T102" fmla="*/ 107 w 121"/>
                <a:gd name="T103" fmla="*/ 4 h 725"/>
                <a:gd name="T104" fmla="*/ 105 w 121"/>
                <a:gd name="T105" fmla="*/ 6 h 725"/>
                <a:gd name="T106" fmla="*/ 105 w 121"/>
                <a:gd name="T107" fmla="*/ 6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1" h="725">
                  <a:moveTo>
                    <a:pt x="105" y="6"/>
                  </a:moveTo>
                  <a:lnTo>
                    <a:pt x="105" y="6"/>
                  </a:lnTo>
                  <a:lnTo>
                    <a:pt x="101" y="42"/>
                  </a:lnTo>
                  <a:lnTo>
                    <a:pt x="97" y="76"/>
                  </a:lnTo>
                  <a:lnTo>
                    <a:pt x="85" y="145"/>
                  </a:lnTo>
                  <a:lnTo>
                    <a:pt x="72" y="214"/>
                  </a:lnTo>
                  <a:lnTo>
                    <a:pt x="58" y="282"/>
                  </a:lnTo>
                  <a:lnTo>
                    <a:pt x="58" y="282"/>
                  </a:lnTo>
                  <a:lnTo>
                    <a:pt x="43" y="352"/>
                  </a:lnTo>
                  <a:lnTo>
                    <a:pt x="29" y="422"/>
                  </a:lnTo>
                  <a:lnTo>
                    <a:pt x="17" y="492"/>
                  </a:lnTo>
                  <a:lnTo>
                    <a:pt x="12" y="526"/>
                  </a:lnTo>
                  <a:lnTo>
                    <a:pt x="8" y="562"/>
                  </a:lnTo>
                  <a:lnTo>
                    <a:pt x="8" y="562"/>
                  </a:lnTo>
                  <a:lnTo>
                    <a:pt x="4" y="600"/>
                  </a:lnTo>
                  <a:lnTo>
                    <a:pt x="1" y="639"/>
                  </a:lnTo>
                  <a:lnTo>
                    <a:pt x="0" y="678"/>
                  </a:lnTo>
                  <a:lnTo>
                    <a:pt x="1" y="717"/>
                  </a:lnTo>
                  <a:lnTo>
                    <a:pt x="1" y="717"/>
                  </a:lnTo>
                  <a:lnTo>
                    <a:pt x="2" y="719"/>
                  </a:lnTo>
                  <a:lnTo>
                    <a:pt x="4" y="722"/>
                  </a:lnTo>
                  <a:lnTo>
                    <a:pt x="6" y="723"/>
                  </a:lnTo>
                  <a:lnTo>
                    <a:pt x="9" y="725"/>
                  </a:lnTo>
                  <a:lnTo>
                    <a:pt x="12" y="723"/>
                  </a:lnTo>
                  <a:lnTo>
                    <a:pt x="14" y="722"/>
                  </a:lnTo>
                  <a:lnTo>
                    <a:pt x="16" y="719"/>
                  </a:lnTo>
                  <a:lnTo>
                    <a:pt x="17" y="717"/>
                  </a:lnTo>
                  <a:lnTo>
                    <a:pt x="17" y="717"/>
                  </a:lnTo>
                  <a:lnTo>
                    <a:pt x="16" y="682"/>
                  </a:lnTo>
                  <a:lnTo>
                    <a:pt x="17" y="647"/>
                  </a:lnTo>
                  <a:lnTo>
                    <a:pt x="18" y="612"/>
                  </a:lnTo>
                  <a:lnTo>
                    <a:pt x="21" y="578"/>
                  </a:lnTo>
                  <a:lnTo>
                    <a:pt x="25" y="544"/>
                  </a:lnTo>
                  <a:lnTo>
                    <a:pt x="30" y="509"/>
                  </a:lnTo>
                  <a:lnTo>
                    <a:pt x="42" y="441"/>
                  </a:lnTo>
                  <a:lnTo>
                    <a:pt x="42" y="441"/>
                  </a:lnTo>
                  <a:lnTo>
                    <a:pt x="55" y="371"/>
                  </a:lnTo>
                  <a:lnTo>
                    <a:pt x="70" y="301"/>
                  </a:lnTo>
                  <a:lnTo>
                    <a:pt x="84" y="231"/>
                  </a:lnTo>
                  <a:lnTo>
                    <a:pt x="99" y="161"/>
                  </a:lnTo>
                  <a:lnTo>
                    <a:pt x="99" y="161"/>
                  </a:lnTo>
                  <a:lnTo>
                    <a:pt x="112" y="84"/>
                  </a:lnTo>
                  <a:lnTo>
                    <a:pt x="117" y="46"/>
                  </a:lnTo>
                  <a:lnTo>
                    <a:pt x="121" y="6"/>
                  </a:lnTo>
                  <a:lnTo>
                    <a:pt x="121" y="6"/>
                  </a:lnTo>
                  <a:lnTo>
                    <a:pt x="121" y="4"/>
                  </a:lnTo>
                  <a:lnTo>
                    <a:pt x="118" y="1"/>
                  </a:lnTo>
                  <a:lnTo>
                    <a:pt x="117" y="0"/>
                  </a:lnTo>
                  <a:lnTo>
                    <a:pt x="113" y="0"/>
                  </a:lnTo>
                  <a:lnTo>
                    <a:pt x="111" y="0"/>
                  </a:lnTo>
                  <a:lnTo>
                    <a:pt x="108" y="1"/>
                  </a:lnTo>
                  <a:lnTo>
                    <a:pt x="107" y="4"/>
                  </a:lnTo>
                  <a:lnTo>
                    <a:pt x="10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5D15BB71-8CD1-61FD-E6BB-5B87E74A3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614"/>
              <a:ext cx="78" cy="235"/>
            </a:xfrm>
            <a:custGeom>
              <a:avLst/>
              <a:gdLst>
                <a:gd name="T0" fmla="*/ 219 w 234"/>
                <a:gd name="T1" fmla="*/ 5 h 705"/>
                <a:gd name="T2" fmla="*/ 219 w 234"/>
                <a:gd name="T3" fmla="*/ 5 h 705"/>
                <a:gd name="T4" fmla="*/ 212 w 234"/>
                <a:gd name="T5" fmla="*/ 41 h 705"/>
                <a:gd name="T6" fmla="*/ 204 w 234"/>
                <a:gd name="T7" fmla="*/ 75 h 705"/>
                <a:gd name="T8" fmla="*/ 193 w 234"/>
                <a:gd name="T9" fmla="*/ 110 h 705"/>
                <a:gd name="T10" fmla="*/ 184 w 234"/>
                <a:gd name="T11" fmla="*/ 143 h 705"/>
                <a:gd name="T12" fmla="*/ 172 w 234"/>
                <a:gd name="T13" fmla="*/ 177 h 705"/>
                <a:gd name="T14" fmla="*/ 161 w 234"/>
                <a:gd name="T15" fmla="*/ 210 h 705"/>
                <a:gd name="T16" fmla="*/ 135 w 234"/>
                <a:gd name="T17" fmla="*/ 276 h 705"/>
                <a:gd name="T18" fmla="*/ 135 w 234"/>
                <a:gd name="T19" fmla="*/ 276 h 705"/>
                <a:gd name="T20" fmla="*/ 81 w 234"/>
                <a:gd name="T21" fmla="*/ 408 h 705"/>
                <a:gd name="T22" fmla="*/ 56 w 234"/>
                <a:gd name="T23" fmla="*/ 474 h 705"/>
                <a:gd name="T24" fmla="*/ 45 w 234"/>
                <a:gd name="T25" fmla="*/ 508 h 705"/>
                <a:gd name="T26" fmla="*/ 34 w 234"/>
                <a:gd name="T27" fmla="*/ 541 h 705"/>
                <a:gd name="T28" fmla="*/ 34 w 234"/>
                <a:gd name="T29" fmla="*/ 541 h 705"/>
                <a:gd name="T30" fmla="*/ 23 w 234"/>
                <a:gd name="T31" fmla="*/ 579 h 705"/>
                <a:gd name="T32" fmla="*/ 13 w 234"/>
                <a:gd name="T33" fmla="*/ 618 h 705"/>
                <a:gd name="T34" fmla="*/ 5 w 234"/>
                <a:gd name="T35" fmla="*/ 657 h 705"/>
                <a:gd name="T36" fmla="*/ 0 w 234"/>
                <a:gd name="T37" fmla="*/ 697 h 705"/>
                <a:gd name="T38" fmla="*/ 0 w 234"/>
                <a:gd name="T39" fmla="*/ 697 h 705"/>
                <a:gd name="T40" fmla="*/ 0 w 234"/>
                <a:gd name="T41" fmla="*/ 700 h 705"/>
                <a:gd name="T42" fmla="*/ 1 w 234"/>
                <a:gd name="T43" fmla="*/ 702 h 705"/>
                <a:gd name="T44" fmla="*/ 5 w 234"/>
                <a:gd name="T45" fmla="*/ 704 h 705"/>
                <a:gd name="T46" fmla="*/ 8 w 234"/>
                <a:gd name="T47" fmla="*/ 705 h 705"/>
                <a:gd name="T48" fmla="*/ 8 w 234"/>
                <a:gd name="T49" fmla="*/ 705 h 705"/>
                <a:gd name="T50" fmla="*/ 10 w 234"/>
                <a:gd name="T51" fmla="*/ 704 h 705"/>
                <a:gd name="T52" fmla="*/ 13 w 234"/>
                <a:gd name="T53" fmla="*/ 702 h 705"/>
                <a:gd name="T54" fmla="*/ 14 w 234"/>
                <a:gd name="T55" fmla="*/ 700 h 705"/>
                <a:gd name="T56" fmla="*/ 16 w 234"/>
                <a:gd name="T57" fmla="*/ 697 h 705"/>
                <a:gd name="T58" fmla="*/ 16 w 234"/>
                <a:gd name="T59" fmla="*/ 697 h 705"/>
                <a:gd name="T60" fmla="*/ 21 w 234"/>
                <a:gd name="T61" fmla="*/ 661 h 705"/>
                <a:gd name="T62" fmla="*/ 27 w 234"/>
                <a:gd name="T63" fmla="*/ 627 h 705"/>
                <a:gd name="T64" fmla="*/ 35 w 234"/>
                <a:gd name="T65" fmla="*/ 593 h 705"/>
                <a:gd name="T66" fmla="*/ 46 w 234"/>
                <a:gd name="T67" fmla="*/ 560 h 705"/>
                <a:gd name="T68" fmla="*/ 55 w 234"/>
                <a:gd name="T69" fmla="*/ 525 h 705"/>
                <a:gd name="T70" fmla="*/ 67 w 234"/>
                <a:gd name="T71" fmla="*/ 492 h 705"/>
                <a:gd name="T72" fmla="*/ 92 w 234"/>
                <a:gd name="T73" fmla="*/ 426 h 705"/>
                <a:gd name="T74" fmla="*/ 92 w 234"/>
                <a:gd name="T75" fmla="*/ 426 h 705"/>
                <a:gd name="T76" fmla="*/ 117 w 234"/>
                <a:gd name="T77" fmla="*/ 362 h 705"/>
                <a:gd name="T78" fmla="*/ 145 w 234"/>
                <a:gd name="T79" fmla="*/ 296 h 705"/>
                <a:gd name="T80" fmla="*/ 170 w 234"/>
                <a:gd name="T81" fmla="*/ 230 h 705"/>
                <a:gd name="T82" fmla="*/ 193 w 234"/>
                <a:gd name="T83" fmla="*/ 164 h 705"/>
                <a:gd name="T84" fmla="*/ 193 w 234"/>
                <a:gd name="T85" fmla="*/ 164 h 705"/>
                <a:gd name="T86" fmla="*/ 205 w 234"/>
                <a:gd name="T87" fmla="*/ 125 h 705"/>
                <a:gd name="T88" fmla="*/ 217 w 234"/>
                <a:gd name="T89" fmla="*/ 87 h 705"/>
                <a:gd name="T90" fmla="*/ 226 w 234"/>
                <a:gd name="T91" fmla="*/ 49 h 705"/>
                <a:gd name="T92" fmla="*/ 234 w 234"/>
                <a:gd name="T93" fmla="*/ 9 h 705"/>
                <a:gd name="T94" fmla="*/ 234 w 234"/>
                <a:gd name="T95" fmla="*/ 9 h 705"/>
                <a:gd name="T96" fmla="*/ 233 w 234"/>
                <a:gd name="T97" fmla="*/ 7 h 705"/>
                <a:gd name="T98" fmla="*/ 232 w 234"/>
                <a:gd name="T99" fmla="*/ 4 h 705"/>
                <a:gd name="T100" fmla="*/ 230 w 234"/>
                <a:gd name="T101" fmla="*/ 1 h 705"/>
                <a:gd name="T102" fmla="*/ 228 w 234"/>
                <a:gd name="T103" fmla="*/ 0 h 705"/>
                <a:gd name="T104" fmla="*/ 225 w 234"/>
                <a:gd name="T105" fmla="*/ 0 h 705"/>
                <a:gd name="T106" fmla="*/ 222 w 234"/>
                <a:gd name="T107" fmla="*/ 1 h 705"/>
                <a:gd name="T108" fmla="*/ 220 w 234"/>
                <a:gd name="T109" fmla="*/ 3 h 705"/>
                <a:gd name="T110" fmla="*/ 219 w 234"/>
                <a:gd name="T111" fmla="*/ 5 h 705"/>
                <a:gd name="T112" fmla="*/ 219 w 234"/>
                <a:gd name="T113" fmla="*/ 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34" h="705">
                  <a:moveTo>
                    <a:pt x="219" y="5"/>
                  </a:moveTo>
                  <a:lnTo>
                    <a:pt x="219" y="5"/>
                  </a:lnTo>
                  <a:lnTo>
                    <a:pt x="212" y="41"/>
                  </a:lnTo>
                  <a:lnTo>
                    <a:pt x="204" y="75"/>
                  </a:lnTo>
                  <a:lnTo>
                    <a:pt x="193" y="110"/>
                  </a:lnTo>
                  <a:lnTo>
                    <a:pt x="184" y="143"/>
                  </a:lnTo>
                  <a:lnTo>
                    <a:pt x="172" y="177"/>
                  </a:lnTo>
                  <a:lnTo>
                    <a:pt x="161" y="210"/>
                  </a:lnTo>
                  <a:lnTo>
                    <a:pt x="135" y="276"/>
                  </a:lnTo>
                  <a:lnTo>
                    <a:pt x="135" y="276"/>
                  </a:lnTo>
                  <a:lnTo>
                    <a:pt x="81" y="408"/>
                  </a:lnTo>
                  <a:lnTo>
                    <a:pt x="56" y="474"/>
                  </a:lnTo>
                  <a:lnTo>
                    <a:pt x="45" y="508"/>
                  </a:lnTo>
                  <a:lnTo>
                    <a:pt x="34" y="541"/>
                  </a:lnTo>
                  <a:lnTo>
                    <a:pt x="34" y="541"/>
                  </a:lnTo>
                  <a:lnTo>
                    <a:pt x="23" y="579"/>
                  </a:lnTo>
                  <a:lnTo>
                    <a:pt x="13" y="618"/>
                  </a:lnTo>
                  <a:lnTo>
                    <a:pt x="5" y="657"/>
                  </a:lnTo>
                  <a:lnTo>
                    <a:pt x="0" y="697"/>
                  </a:lnTo>
                  <a:lnTo>
                    <a:pt x="0" y="697"/>
                  </a:lnTo>
                  <a:lnTo>
                    <a:pt x="0" y="700"/>
                  </a:lnTo>
                  <a:lnTo>
                    <a:pt x="1" y="702"/>
                  </a:lnTo>
                  <a:lnTo>
                    <a:pt x="5" y="704"/>
                  </a:lnTo>
                  <a:lnTo>
                    <a:pt x="8" y="705"/>
                  </a:lnTo>
                  <a:lnTo>
                    <a:pt x="8" y="705"/>
                  </a:lnTo>
                  <a:lnTo>
                    <a:pt x="10" y="704"/>
                  </a:lnTo>
                  <a:lnTo>
                    <a:pt x="13" y="702"/>
                  </a:lnTo>
                  <a:lnTo>
                    <a:pt x="14" y="700"/>
                  </a:lnTo>
                  <a:lnTo>
                    <a:pt x="16" y="697"/>
                  </a:lnTo>
                  <a:lnTo>
                    <a:pt x="16" y="697"/>
                  </a:lnTo>
                  <a:lnTo>
                    <a:pt x="21" y="661"/>
                  </a:lnTo>
                  <a:lnTo>
                    <a:pt x="27" y="627"/>
                  </a:lnTo>
                  <a:lnTo>
                    <a:pt x="35" y="593"/>
                  </a:lnTo>
                  <a:lnTo>
                    <a:pt x="46" y="560"/>
                  </a:lnTo>
                  <a:lnTo>
                    <a:pt x="55" y="525"/>
                  </a:lnTo>
                  <a:lnTo>
                    <a:pt x="67" y="492"/>
                  </a:lnTo>
                  <a:lnTo>
                    <a:pt x="92" y="426"/>
                  </a:lnTo>
                  <a:lnTo>
                    <a:pt x="92" y="426"/>
                  </a:lnTo>
                  <a:lnTo>
                    <a:pt x="117" y="362"/>
                  </a:lnTo>
                  <a:lnTo>
                    <a:pt x="145" y="296"/>
                  </a:lnTo>
                  <a:lnTo>
                    <a:pt x="170" y="230"/>
                  </a:lnTo>
                  <a:lnTo>
                    <a:pt x="193" y="164"/>
                  </a:lnTo>
                  <a:lnTo>
                    <a:pt x="193" y="164"/>
                  </a:lnTo>
                  <a:lnTo>
                    <a:pt x="205" y="125"/>
                  </a:lnTo>
                  <a:lnTo>
                    <a:pt x="217" y="87"/>
                  </a:lnTo>
                  <a:lnTo>
                    <a:pt x="226" y="49"/>
                  </a:lnTo>
                  <a:lnTo>
                    <a:pt x="234" y="9"/>
                  </a:lnTo>
                  <a:lnTo>
                    <a:pt x="234" y="9"/>
                  </a:lnTo>
                  <a:lnTo>
                    <a:pt x="233" y="7"/>
                  </a:lnTo>
                  <a:lnTo>
                    <a:pt x="232" y="4"/>
                  </a:lnTo>
                  <a:lnTo>
                    <a:pt x="230" y="1"/>
                  </a:lnTo>
                  <a:lnTo>
                    <a:pt x="228" y="0"/>
                  </a:lnTo>
                  <a:lnTo>
                    <a:pt x="225" y="0"/>
                  </a:lnTo>
                  <a:lnTo>
                    <a:pt x="222" y="1"/>
                  </a:lnTo>
                  <a:lnTo>
                    <a:pt x="220" y="3"/>
                  </a:lnTo>
                  <a:lnTo>
                    <a:pt x="219" y="5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2BAF6F64-3FE2-E1AA-E0E0-5FF394431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879"/>
              <a:ext cx="92" cy="329"/>
            </a:xfrm>
            <a:custGeom>
              <a:avLst/>
              <a:gdLst>
                <a:gd name="T0" fmla="*/ 260 w 276"/>
                <a:gd name="T1" fmla="*/ 8 h 987"/>
                <a:gd name="T2" fmla="*/ 259 w 276"/>
                <a:gd name="T3" fmla="*/ 54 h 987"/>
                <a:gd name="T4" fmla="*/ 247 w 276"/>
                <a:gd name="T5" fmla="*/ 147 h 987"/>
                <a:gd name="T6" fmla="*/ 226 w 276"/>
                <a:gd name="T7" fmla="*/ 238 h 987"/>
                <a:gd name="T8" fmla="*/ 189 w 276"/>
                <a:gd name="T9" fmla="*/ 373 h 987"/>
                <a:gd name="T10" fmla="*/ 176 w 276"/>
                <a:gd name="T11" fmla="*/ 418 h 987"/>
                <a:gd name="T12" fmla="*/ 165 w 276"/>
                <a:gd name="T13" fmla="*/ 464 h 987"/>
                <a:gd name="T14" fmla="*/ 149 w 276"/>
                <a:gd name="T15" fmla="*/ 531 h 987"/>
                <a:gd name="T16" fmla="*/ 145 w 276"/>
                <a:gd name="T17" fmla="*/ 554 h 987"/>
                <a:gd name="T18" fmla="*/ 122 w 276"/>
                <a:gd name="T19" fmla="*/ 754 h 987"/>
                <a:gd name="T20" fmla="*/ 112 w 276"/>
                <a:gd name="T21" fmla="*/ 866 h 987"/>
                <a:gd name="T22" fmla="*/ 104 w 276"/>
                <a:gd name="T23" fmla="*/ 979 h 987"/>
                <a:gd name="T24" fmla="*/ 116 w 276"/>
                <a:gd name="T25" fmla="*/ 972 h 987"/>
                <a:gd name="T26" fmla="*/ 98 w 276"/>
                <a:gd name="T27" fmla="*/ 959 h 987"/>
                <a:gd name="T28" fmla="*/ 83 w 276"/>
                <a:gd name="T29" fmla="*/ 943 h 987"/>
                <a:gd name="T30" fmla="*/ 58 w 276"/>
                <a:gd name="T31" fmla="*/ 906 h 987"/>
                <a:gd name="T32" fmla="*/ 46 w 276"/>
                <a:gd name="T33" fmla="*/ 885 h 987"/>
                <a:gd name="T34" fmla="*/ 15 w 276"/>
                <a:gd name="T35" fmla="*/ 818 h 987"/>
                <a:gd name="T36" fmla="*/ 12 w 276"/>
                <a:gd name="T37" fmla="*/ 815 h 987"/>
                <a:gd name="T38" fmla="*/ 7 w 276"/>
                <a:gd name="T39" fmla="*/ 814 h 987"/>
                <a:gd name="T40" fmla="*/ 3 w 276"/>
                <a:gd name="T41" fmla="*/ 816 h 987"/>
                <a:gd name="T42" fmla="*/ 0 w 276"/>
                <a:gd name="T43" fmla="*/ 823 h 987"/>
                <a:gd name="T44" fmla="*/ 2 w 276"/>
                <a:gd name="T45" fmla="*/ 825 h 987"/>
                <a:gd name="T46" fmla="*/ 32 w 276"/>
                <a:gd name="T47" fmla="*/ 891 h 987"/>
                <a:gd name="T48" fmla="*/ 57 w 276"/>
                <a:gd name="T49" fmla="*/ 934 h 987"/>
                <a:gd name="T50" fmla="*/ 79 w 276"/>
                <a:gd name="T51" fmla="*/ 963 h 987"/>
                <a:gd name="T52" fmla="*/ 98 w 276"/>
                <a:gd name="T53" fmla="*/ 979 h 987"/>
                <a:gd name="T54" fmla="*/ 108 w 276"/>
                <a:gd name="T55" fmla="*/ 985 h 987"/>
                <a:gd name="T56" fmla="*/ 116 w 276"/>
                <a:gd name="T57" fmla="*/ 985 h 987"/>
                <a:gd name="T58" fmla="*/ 120 w 276"/>
                <a:gd name="T59" fmla="*/ 979 h 987"/>
                <a:gd name="T60" fmla="*/ 127 w 276"/>
                <a:gd name="T61" fmla="*/ 878 h 987"/>
                <a:gd name="T62" fmla="*/ 145 w 276"/>
                <a:gd name="T63" fmla="*/ 678 h 987"/>
                <a:gd name="T64" fmla="*/ 158 w 276"/>
                <a:gd name="T65" fmla="*/ 579 h 987"/>
                <a:gd name="T66" fmla="*/ 176 w 276"/>
                <a:gd name="T67" fmla="*/ 485 h 987"/>
                <a:gd name="T68" fmla="*/ 198 w 276"/>
                <a:gd name="T69" fmla="*/ 394 h 987"/>
                <a:gd name="T70" fmla="*/ 237 w 276"/>
                <a:gd name="T71" fmla="*/ 256 h 987"/>
                <a:gd name="T72" fmla="*/ 248 w 276"/>
                <a:gd name="T73" fmla="*/ 212 h 987"/>
                <a:gd name="T74" fmla="*/ 268 w 276"/>
                <a:gd name="T75" fmla="*/ 110 h 987"/>
                <a:gd name="T76" fmla="*/ 274 w 276"/>
                <a:gd name="T77" fmla="*/ 58 h 987"/>
                <a:gd name="T78" fmla="*/ 276 w 276"/>
                <a:gd name="T79" fmla="*/ 8 h 987"/>
                <a:gd name="T80" fmla="*/ 276 w 276"/>
                <a:gd name="T81" fmla="*/ 4 h 987"/>
                <a:gd name="T82" fmla="*/ 272 w 276"/>
                <a:gd name="T83" fmla="*/ 0 h 987"/>
                <a:gd name="T84" fmla="*/ 265 w 276"/>
                <a:gd name="T85" fmla="*/ 0 h 987"/>
                <a:gd name="T86" fmla="*/ 261 w 276"/>
                <a:gd name="T87" fmla="*/ 4 h 987"/>
                <a:gd name="T88" fmla="*/ 260 w 276"/>
                <a:gd name="T89" fmla="*/ 8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6" h="987">
                  <a:moveTo>
                    <a:pt x="260" y="8"/>
                  </a:moveTo>
                  <a:lnTo>
                    <a:pt x="260" y="8"/>
                  </a:lnTo>
                  <a:lnTo>
                    <a:pt x="260" y="31"/>
                  </a:lnTo>
                  <a:lnTo>
                    <a:pt x="259" y="54"/>
                  </a:lnTo>
                  <a:lnTo>
                    <a:pt x="253" y="101"/>
                  </a:lnTo>
                  <a:lnTo>
                    <a:pt x="247" y="147"/>
                  </a:lnTo>
                  <a:lnTo>
                    <a:pt x="236" y="193"/>
                  </a:lnTo>
                  <a:lnTo>
                    <a:pt x="226" y="238"/>
                  </a:lnTo>
                  <a:lnTo>
                    <a:pt x="214" y="283"/>
                  </a:lnTo>
                  <a:lnTo>
                    <a:pt x="189" y="373"/>
                  </a:lnTo>
                  <a:lnTo>
                    <a:pt x="189" y="373"/>
                  </a:lnTo>
                  <a:lnTo>
                    <a:pt x="176" y="418"/>
                  </a:lnTo>
                  <a:lnTo>
                    <a:pt x="165" y="464"/>
                  </a:lnTo>
                  <a:lnTo>
                    <a:pt x="165" y="464"/>
                  </a:lnTo>
                  <a:lnTo>
                    <a:pt x="153" y="509"/>
                  </a:lnTo>
                  <a:lnTo>
                    <a:pt x="149" y="531"/>
                  </a:lnTo>
                  <a:lnTo>
                    <a:pt x="145" y="554"/>
                  </a:lnTo>
                  <a:lnTo>
                    <a:pt x="145" y="554"/>
                  </a:lnTo>
                  <a:lnTo>
                    <a:pt x="132" y="654"/>
                  </a:lnTo>
                  <a:lnTo>
                    <a:pt x="122" y="754"/>
                  </a:lnTo>
                  <a:lnTo>
                    <a:pt x="122" y="754"/>
                  </a:lnTo>
                  <a:lnTo>
                    <a:pt x="112" y="866"/>
                  </a:lnTo>
                  <a:lnTo>
                    <a:pt x="104" y="979"/>
                  </a:lnTo>
                  <a:lnTo>
                    <a:pt x="104" y="979"/>
                  </a:lnTo>
                  <a:lnTo>
                    <a:pt x="116" y="972"/>
                  </a:lnTo>
                  <a:lnTo>
                    <a:pt x="116" y="972"/>
                  </a:lnTo>
                  <a:lnTo>
                    <a:pt x="107" y="965"/>
                  </a:lnTo>
                  <a:lnTo>
                    <a:pt x="98" y="959"/>
                  </a:lnTo>
                  <a:lnTo>
                    <a:pt x="90" y="951"/>
                  </a:lnTo>
                  <a:lnTo>
                    <a:pt x="83" y="943"/>
                  </a:lnTo>
                  <a:lnTo>
                    <a:pt x="70" y="924"/>
                  </a:lnTo>
                  <a:lnTo>
                    <a:pt x="58" y="906"/>
                  </a:lnTo>
                  <a:lnTo>
                    <a:pt x="58" y="906"/>
                  </a:lnTo>
                  <a:lnTo>
                    <a:pt x="46" y="885"/>
                  </a:lnTo>
                  <a:lnTo>
                    <a:pt x="36" y="862"/>
                  </a:lnTo>
                  <a:lnTo>
                    <a:pt x="15" y="818"/>
                  </a:lnTo>
                  <a:lnTo>
                    <a:pt x="15" y="818"/>
                  </a:lnTo>
                  <a:lnTo>
                    <a:pt x="12" y="815"/>
                  </a:lnTo>
                  <a:lnTo>
                    <a:pt x="9" y="814"/>
                  </a:lnTo>
                  <a:lnTo>
                    <a:pt x="7" y="814"/>
                  </a:lnTo>
                  <a:lnTo>
                    <a:pt x="4" y="815"/>
                  </a:lnTo>
                  <a:lnTo>
                    <a:pt x="3" y="816"/>
                  </a:lnTo>
                  <a:lnTo>
                    <a:pt x="0" y="819"/>
                  </a:lnTo>
                  <a:lnTo>
                    <a:pt x="0" y="823"/>
                  </a:lnTo>
                  <a:lnTo>
                    <a:pt x="2" y="825"/>
                  </a:lnTo>
                  <a:lnTo>
                    <a:pt x="2" y="825"/>
                  </a:lnTo>
                  <a:lnTo>
                    <a:pt x="21" y="869"/>
                  </a:lnTo>
                  <a:lnTo>
                    <a:pt x="32" y="891"/>
                  </a:lnTo>
                  <a:lnTo>
                    <a:pt x="44" y="914"/>
                  </a:lnTo>
                  <a:lnTo>
                    <a:pt x="57" y="934"/>
                  </a:lnTo>
                  <a:lnTo>
                    <a:pt x="71" y="954"/>
                  </a:lnTo>
                  <a:lnTo>
                    <a:pt x="79" y="963"/>
                  </a:lnTo>
                  <a:lnTo>
                    <a:pt x="89" y="971"/>
                  </a:lnTo>
                  <a:lnTo>
                    <a:pt x="98" y="979"/>
                  </a:lnTo>
                  <a:lnTo>
                    <a:pt x="108" y="985"/>
                  </a:lnTo>
                  <a:lnTo>
                    <a:pt x="108" y="985"/>
                  </a:lnTo>
                  <a:lnTo>
                    <a:pt x="112" y="987"/>
                  </a:lnTo>
                  <a:lnTo>
                    <a:pt x="116" y="985"/>
                  </a:lnTo>
                  <a:lnTo>
                    <a:pt x="119" y="983"/>
                  </a:lnTo>
                  <a:lnTo>
                    <a:pt x="120" y="979"/>
                  </a:lnTo>
                  <a:lnTo>
                    <a:pt x="120" y="979"/>
                  </a:lnTo>
                  <a:lnTo>
                    <a:pt x="127" y="878"/>
                  </a:lnTo>
                  <a:lnTo>
                    <a:pt x="136" y="778"/>
                  </a:lnTo>
                  <a:lnTo>
                    <a:pt x="145" y="678"/>
                  </a:lnTo>
                  <a:lnTo>
                    <a:pt x="158" y="579"/>
                  </a:lnTo>
                  <a:lnTo>
                    <a:pt x="158" y="579"/>
                  </a:lnTo>
                  <a:lnTo>
                    <a:pt x="165" y="532"/>
                  </a:lnTo>
                  <a:lnTo>
                    <a:pt x="176" y="485"/>
                  </a:lnTo>
                  <a:lnTo>
                    <a:pt x="186" y="440"/>
                  </a:lnTo>
                  <a:lnTo>
                    <a:pt x="198" y="394"/>
                  </a:lnTo>
                  <a:lnTo>
                    <a:pt x="224" y="303"/>
                  </a:lnTo>
                  <a:lnTo>
                    <a:pt x="237" y="256"/>
                  </a:lnTo>
                  <a:lnTo>
                    <a:pt x="248" y="212"/>
                  </a:lnTo>
                  <a:lnTo>
                    <a:pt x="248" y="212"/>
                  </a:lnTo>
                  <a:lnTo>
                    <a:pt x="260" y="161"/>
                  </a:lnTo>
                  <a:lnTo>
                    <a:pt x="268" y="110"/>
                  </a:lnTo>
                  <a:lnTo>
                    <a:pt x="272" y="85"/>
                  </a:lnTo>
                  <a:lnTo>
                    <a:pt x="274" y="58"/>
                  </a:lnTo>
                  <a:lnTo>
                    <a:pt x="276" y="33"/>
                  </a:lnTo>
                  <a:lnTo>
                    <a:pt x="276" y="8"/>
                  </a:lnTo>
                  <a:lnTo>
                    <a:pt x="276" y="8"/>
                  </a:lnTo>
                  <a:lnTo>
                    <a:pt x="276" y="4"/>
                  </a:lnTo>
                  <a:lnTo>
                    <a:pt x="274" y="2"/>
                  </a:lnTo>
                  <a:lnTo>
                    <a:pt x="272" y="0"/>
                  </a:lnTo>
                  <a:lnTo>
                    <a:pt x="268" y="0"/>
                  </a:lnTo>
                  <a:lnTo>
                    <a:pt x="265" y="0"/>
                  </a:lnTo>
                  <a:lnTo>
                    <a:pt x="263" y="2"/>
                  </a:lnTo>
                  <a:lnTo>
                    <a:pt x="261" y="4"/>
                  </a:lnTo>
                  <a:lnTo>
                    <a:pt x="260" y="8"/>
                  </a:lnTo>
                  <a:lnTo>
                    <a:pt x="26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BE0ABB1B-A3E5-76AD-9B24-6BAD0A6EA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482"/>
              <a:ext cx="33" cy="204"/>
            </a:xfrm>
            <a:custGeom>
              <a:avLst/>
              <a:gdLst>
                <a:gd name="T0" fmla="*/ 0 w 99"/>
                <a:gd name="T1" fmla="*/ 12 h 610"/>
                <a:gd name="T2" fmla="*/ 0 w 99"/>
                <a:gd name="T3" fmla="*/ 12 h 610"/>
                <a:gd name="T4" fmla="*/ 13 w 99"/>
                <a:gd name="T5" fmla="*/ 38 h 610"/>
                <a:gd name="T6" fmla="*/ 24 w 99"/>
                <a:gd name="T7" fmla="*/ 65 h 610"/>
                <a:gd name="T8" fmla="*/ 34 w 99"/>
                <a:gd name="T9" fmla="*/ 92 h 610"/>
                <a:gd name="T10" fmla="*/ 43 w 99"/>
                <a:gd name="T11" fmla="*/ 120 h 610"/>
                <a:gd name="T12" fmla="*/ 51 w 99"/>
                <a:gd name="T13" fmla="*/ 148 h 610"/>
                <a:gd name="T14" fmla="*/ 58 w 99"/>
                <a:gd name="T15" fmla="*/ 177 h 610"/>
                <a:gd name="T16" fmla="*/ 63 w 99"/>
                <a:gd name="T17" fmla="*/ 206 h 610"/>
                <a:gd name="T18" fmla="*/ 68 w 99"/>
                <a:gd name="T19" fmla="*/ 235 h 610"/>
                <a:gd name="T20" fmla="*/ 68 w 99"/>
                <a:gd name="T21" fmla="*/ 235 h 610"/>
                <a:gd name="T22" fmla="*/ 72 w 99"/>
                <a:gd name="T23" fmla="*/ 263 h 610"/>
                <a:gd name="T24" fmla="*/ 76 w 99"/>
                <a:gd name="T25" fmla="*/ 292 h 610"/>
                <a:gd name="T26" fmla="*/ 80 w 99"/>
                <a:gd name="T27" fmla="*/ 350 h 610"/>
                <a:gd name="T28" fmla="*/ 82 w 99"/>
                <a:gd name="T29" fmla="*/ 408 h 610"/>
                <a:gd name="T30" fmla="*/ 83 w 99"/>
                <a:gd name="T31" fmla="*/ 467 h 610"/>
                <a:gd name="T32" fmla="*/ 83 w 99"/>
                <a:gd name="T33" fmla="*/ 467 h 610"/>
                <a:gd name="T34" fmla="*/ 83 w 99"/>
                <a:gd name="T35" fmla="*/ 602 h 610"/>
                <a:gd name="T36" fmla="*/ 83 w 99"/>
                <a:gd name="T37" fmla="*/ 602 h 610"/>
                <a:gd name="T38" fmla="*/ 83 w 99"/>
                <a:gd name="T39" fmla="*/ 606 h 610"/>
                <a:gd name="T40" fmla="*/ 86 w 99"/>
                <a:gd name="T41" fmla="*/ 607 h 610"/>
                <a:gd name="T42" fmla="*/ 88 w 99"/>
                <a:gd name="T43" fmla="*/ 608 h 610"/>
                <a:gd name="T44" fmla="*/ 91 w 99"/>
                <a:gd name="T45" fmla="*/ 610 h 610"/>
                <a:gd name="T46" fmla="*/ 93 w 99"/>
                <a:gd name="T47" fmla="*/ 610 h 610"/>
                <a:gd name="T48" fmla="*/ 96 w 99"/>
                <a:gd name="T49" fmla="*/ 607 h 610"/>
                <a:gd name="T50" fmla="*/ 97 w 99"/>
                <a:gd name="T51" fmla="*/ 606 h 610"/>
                <a:gd name="T52" fmla="*/ 99 w 99"/>
                <a:gd name="T53" fmla="*/ 602 h 610"/>
                <a:gd name="T54" fmla="*/ 99 w 99"/>
                <a:gd name="T55" fmla="*/ 602 h 610"/>
                <a:gd name="T56" fmla="*/ 99 w 99"/>
                <a:gd name="T57" fmla="*/ 482 h 610"/>
                <a:gd name="T58" fmla="*/ 99 w 99"/>
                <a:gd name="T59" fmla="*/ 421 h 610"/>
                <a:gd name="T60" fmla="*/ 96 w 99"/>
                <a:gd name="T61" fmla="*/ 360 h 610"/>
                <a:gd name="T62" fmla="*/ 96 w 99"/>
                <a:gd name="T63" fmla="*/ 360 h 610"/>
                <a:gd name="T64" fmla="*/ 92 w 99"/>
                <a:gd name="T65" fmla="*/ 302 h 610"/>
                <a:gd name="T66" fmla="*/ 86 w 99"/>
                <a:gd name="T67" fmla="*/ 244 h 610"/>
                <a:gd name="T68" fmla="*/ 82 w 99"/>
                <a:gd name="T69" fmla="*/ 215 h 610"/>
                <a:gd name="T70" fmla="*/ 76 w 99"/>
                <a:gd name="T71" fmla="*/ 186 h 610"/>
                <a:gd name="T72" fmla="*/ 70 w 99"/>
                <a:gd name="T73" fmla="*/ 158 h 610"/>
                <a:gd name="T74" fmla="*/ 63 w 99"/>
                <a:gd name="T75" fmla="*/ 129 h 610"/>
                <a:gd name="T76" fmla="*/ 63 w 99"/>
                <a:gd name="T77" fmla="*/ 129 h 610"/>
                <a:gd name="T78" fmla="*/ 53 w 99"/>
                <a:gd name="T79" fmla="*/ 98 h 610"/>
                <a:gd name="T80" fmla="*/ 41 w 99"/>
                <a:gd name="T81" fmla="*/ 66 h 610"/>
                <a:gd name="T82" fmla="*/ 29 w 99"/>
                <a:gd name="T83" fmla="*/ 34 h 610"/>
                <a:gd name="T84" fmla="*/ 14 w 99"/>
                <a:gd name="T85" fmla="*/ 3 h 610"/>
                <a:gd name="T86" fmla="*/ 14 w 99"/>
                <a:gd name="T87" fmla="*/ 3 h 610"/>
                <a:gd name="T88" fmla="*/ 12 w 99"/>
                <a:gd name="T89" fmla="*/ 0 h 610"/>
                <a:gd name="T90" fmla="*/ 9 w 99"/>
                <a:gd name="T91" fmla="*/ 0 h 610"/>
                <a:gd name="T92" fmla="*/ 6 w 99"/>
                <a:gd name="T93" fmla="*/ 0 h 610"/>
                <a:gd name="T94" fmla="*/ 4 w 99"/>
                <a:gd name="T95" fmla="*/ 0 h 610"/>
                <a:gd name="T96" fmla="*/ 1 w 99"/>
                <a:gd name="T97" fmla="*/ 3 h 610"/>
                <a:gd name="T98" fmla="*/ 0 w 99"/>
                <a:gd name="T99" fmla="*/ 5 h 610"/>
                <a:gd name="T100" fmla="*/ 0 w 99"/>
                <a:gd name="T101" fmla="*/ 8 h 610"/>
                <a:gd name="T102" fmla="*/ 0 w 99"/>
                <a:gd name="T103" fmla="*/ 12 h 610"/>
                <a:gd name="T104" fmla="*/ 0 w 99"/>
                <a:gd name="T105" fmla="*/ 12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9" h="610">
                  <a:moveTo>
                    <a:pt x="0" y="12"/>
                  </a:moveTo>
                  <a:lnTo>
                    <a:pt x="0" y="12"/>
                  </a:lnTo>
                  <a:lnTo>
                    <a:pt x="13" y="38"/>
                  </a:lnTo>
                  <a:lnTo>
                    <a:pt x="24" y="65"/>
                  </a:lnTo>
                  <a:lnTo>
                    <a:pt x="34" y="92"/>
                  </a:lnTo>
                  <a:lnTo>
                    <a:pt x="43" y="120"/>
                  </a:lnTo>
                  <a:lnTo>
                    <a:pt x="51" y="148"/>
                  </a:lnTo>
                  <a:lnTo>
                    <a:pt x="58" y="177"/>
                  </a:lnTo>
                  <a:lnTo>
                    <a:pt x="63" y="206"/>
                  </a:lnTo>
                  <a:lnTo>
                    <a:pt x="68" y="235"/>
                  </a:lnTo>
                  <a:lnTo>
                    <a:pt x="68" y="235"/>
                  </a:lnTo>
                  <a:lnTo>
                    <a:pt x="72" y="263"/>
                  </a:lnTo>
                  <a:lnTo>
                    <a:pt x="76" y="292"/>
                  </a:lnTo>
                  <a:lnTo>
                    <a:pt x="80" y="350"/>
                  </a:lnTo>
                  <a:lnTo>
                    <a:pt x="82" y="408"/>
                  </a:lnTo>
                  <a:lnTo>
                    <a:pt x="83" y="467"/>
                  </a:lnTo>
                  <a:lnTo>
                    <a:pt x="83" y="467"/>
                  </a:lnTo>
                  <a:lnTo>
                    <a:pt x="83" y="602"/>
                  </a:lnTo>
                  <a:lnTo>
                    <a:pt x="83" y="602"/>
                  </a:lnTo>
                  <a:lnTo>
                    <a:pt x="83" y="606"/>
                  </a:lnTo>
                  <a:lnTo>
                    <a:pt x="86" y="607"/>
                  </a:lnTo>
                  <a:lnTo>
                    <a:pt x="88" y="608"/>
                  </a:lnTo>
                  <a:lnTo>
                    <a:pt x="91" y="610"/>
                  </a:lnTo>
                  <a:lnTo>
                    <a:pt x="93" y="610"/>
                  </a:lnTo>
                  <a:lnTo>
                    <a:pt x="96" y="607"/>
                  </a:lnTo>
                  <a:lnTo>
                    <a:pt x="97" y="606"/>
                  </a:lnTo>
                  <a:lnTo>
                    <a:pt x="99" y="602"/>
                  </a:lnTo>
                  <a:lnTo>
                    <a:pt x="99" y="602"/>
                  </a:lnTo>
                  <a:lnTo>
                    <a:pt x="99" y="482"/>
                  </a:lnTo>
                  <a:lnTo>
                    <a:pt x="99" y="421"/>
                  </a:lnTo>
                  <a:lnTo>
                    <a:pt x="96" y="360"/>
                  </a:lnTo>
                  <a:lnTo>
                    <a:pt x="96" y="360"/>
                  </a:lnTo>
                  <a:lnTo>
                    <a:pt x="92" y="302"/>
                  </a:lnTo>
                  <a:lnTo>
                    <a:pt x="86" y="244"/>
                  </a:lnTo>
                  <a:lnTo>
                    <a:pt x="82" y="215"/>
                  </a:lnTo>
                  <a:lnTo>
                    <a:pt x="76" y="186"/>
                  </a:lnTo>
                  <a:lnTo>
                    <a:pt x="70" y="158"/>
                  </a:lnTo>
                  <a:lnTo>
                    <a:pt x="63" y="129"/>
                  </a:lnTo>
                  <a:lnTo>
                    <a:pt x="63" y="129"/>
                  </a:lnTo>
                  <a:lnTo>
                    <a:pt x="53" y="98"/>
                  </a:lnTo>
                  <a:lnTo>
                    <a:pt x="41" y="66"/>
                  </a:lnTo>
                  <a:lnTo>
                    <a:pt x="29" y="34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F14EAC08-0090-C027-5CAB-1B7E10617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" y="705"/>
              <a:ext cx="157" cy="621"/>
            </a:xfrm>
            <a:custGeom>
              <a:avLst/>
              <a:gdLst>
                <a:gd name="T0" fmla="*/ 1 w 473"/>
                <a:gd name="T1" fmla="*/ 14 h 1864"/>
                <a:gd name="T2" fmla="*/ 59 w 473"/>
                <a:gd name="T3" fmla="*/ 97 h 1864"/>
                <a:gd name="T4" fmla="*/ 108 w 473"/>
                <a:gd name="T5" fmla="*/ 187 h 1864"/>
                <a:gd name="T6" fmla="*/ 150 w 473"/>
                <a:gd name="T7" fmla="*/ 281 h 1864"/>
                <a:gd name="T8" fmla="*/ 184 w 473"/>
                <a:gd name="T9" fmla="*/ 377 h 1864"/>
                <a:gd name="T10" fmla="*/ 200 w 473"/>
                <a:gd name="T11" fmla="*/ 427 h 1864"/>
                <a:gd name="T12" fmla="*/ 226 w 473"/>
                <a:gd name="T13" fmla="*/ 529 h 1864"/>
                <a:gd name="T14" fmla="*/ 249 w 473"/>
                <a:gd name="T15" fmla="*/ 631 h 1864"/>
                <a:gd name="T16" fmla="*/ 266 w 473"/>
                <a:gd name="T17" fmla="*/ 735 h 1864"/>
                <a:gd name="T18" fmla="*/ 274 w 473"/>
                <a:gd name="T19" fmla="*/ 786 h 1864"/>
                <a:gd name="T20" fmla="*/ 295 w 473"/>
                <a:gd name="T21" fmla="*/ 990 h 1864"/>
                <a:gd name="T22" fmla="*/ 299 w 473"/>
                <a:gd name="T23" fmla="*/ 1041 h 1864"/>
                <a:gd name="T24" fmla="*/ 300 w 473"/>
                <a:gd name="T25" fmla="*/ 1093 h 1864"/>
                <a:gd name="T26" fmla="*/ 299 w 473"/>
                <a:gd name="T27" fmla="*/ 1227 h 1864"/>
                <a:gd name="T28" fmla="*/ 292 w 473"/>
                <a:gd name="T29" fmla="*/ 1495 h 1864"/>
                <a:gd name="T30" fmla="*/ 290 w 473"/>
                <a:gd name="T31" fmla="*/ 1605 h 1864"/>
                <a:gd name="T32" fmla="*/ 292 w 473"/>
                <a:gd name="T33" fmla="*/ 1714 h 1864"/>
                <a:gd name="T34" fmla="*/ 295 w 473"/>
                <a:gd name="T35" fmla="*/ 1738 h 1864"/>
                <a:gd name="T36" fmla="*/ 299 w 473"/>
                <a:gd name="T37" fmla="*/ 1762 h 1864"/>
                <a:gd name="T38" fmla="*/ 308 w 473"/>
                <a:gd name="T39" fmla="*/ 1784 h 1864"/>
                <a:gd name="T40" fmla="*/ 323 w 473"/>
                <a:gd name="T41" fmla="*/ 1804 h 1864"/>
                <a:gd name="T42" fmla="*/ 333 w 473"/>
                <a:gd name="T43" fmla="*/ 1812 h 1864"/>
                <a:gd name="T44" fmla="*/ 357 w 473"/>
                <a:gd name="T45" fmla="*/ 1827 h 1864"/>
                <a:gd name="T46" fmla="*/ 396 w 473"/>
                <a:gd name="T47" fmla="*/ 1841 h 1864"/>
                <a:gd name="T48" fmla="*/ 423 w 473"/>
                <a:gd name="T49" fmla="*/ 1849 h 1864"/>
                <a:gd name="T50" fmla="*/ 462 w 473"/>
                <a:gd name="T51" fmla="*/ 1862 h 1864"/>
                <a:gd name="T52" fmla="*/ 469 w 473"/>
                <a:gd name="T53" fmla="*/ 1862 h 1864"/>
                <a:gd name="T54" fmla="*/ 472 w 473"/>
                <a:gd name="T55" fmla="*/ 1857 h 1864"/>
                <a:gd name="T56" fmla="*/ 472 w 473"/>
                <a:gd name="T57" fmla="*/ 1852 h 1864"/>
                <a:gd name="T58" fmla="*/ 468 w 473"/>
                <a:gd name="T59" fmla="*/ 1848 h 1864"/>
                <a:gd name="T60" fmla="*/ 393 w 473"/>
                <a:gd name="T61" fmla="*/ 1823 h 1864"/>
                <a:gd name="T62" fmla="*/ 369 w 473"/>
                <a:gd name="T63" fmla="*/ 1813 h 1864"/>
                <a:gd name="T64" fmla="*/ 346 w 473"/>
                <a:gd name="T65" fmla="*/ 1802 h 1864"/>
                <a:gd name="T66" fmla="*/ 337 w 473"/>
                <a:gd name="T67" fmla="*/ 1795 h 1864"/>
                <a:gd name="T68" fmla="*/ 324 w 473"/>
                <a:gd name="T69" fmla="*/ 1779 h 1864"/>
                <a:gd name="T70" fmla="*/ 316 w 473"/>
                <a:gd name="T71" fmla="*/ 1761 h 1864"/>
                <a:gd name="T72" fmla="*/ 310 w 473"/>
                <a:gd name="T73" fmla="*/ 1729 h 1864"/>
                <a:gd name="T74" fmla="*/ 307 w 473"/>
                <a:gd name="T75" fmla="*/ 1692 h 1864"/>
                <a:gd name="T76" fmla="*/ 306 w 473"/>
                <a:gd name="T77" fmla="*/ 1655 h 1864"/>
                <a:gd name="T78" fmla="*/ 307 w 473"/>
                <a:gd name="T79" fmla="*/ 1527 h 1864"/>
                <a:gd name="T80" fmla="*/ 311 w 473"/>
                <a:gd name="T81" fmla="*/ 1394 h 1864"/>
                <a:gd name="T82" fmla="*/ 313 w 473"/>
                <a:gd name="T83" fmla="*/ 1260 h 1864"/>
                <a:gd name="T84" fmla="*/ 316 w 473"/>
                <a:gd name="T85" fmla="*/ 1127 h 1864"/>
                <a:gd name="T86" fmla="*/ 316 w 473"/>
                <a:gd name="T87" fmla="*/ 1065 h 1864"/>
                <a:gd name="T88" fmla="*/ 313 w 473"/>
                <a:gd name="T89" fmla="*/ 1017 h 1864"/>
                <a:gd name="T90" fmla="*/ 304 w 473"/>
                <a:gd name="T91" fmla="*/ 917 h 1864"/>
                <a:gd name="T92" fmla="*/ 294 w 473"/>
                <a:gd name="T93" fmla="*/ 817 h 1864"/>
                <a:gd name="T94" fmla="*/ 279 w 473"/>
                <a:gd name="T95" fmla="*/ 714 h 1864"/>
                <a:gd name="T96" fmla="*/ 261 w 473"/>
                <a:gd name="T97" fmla="*/ 611 h 1864"/>
                <a:gd name="T98" fmla="*/ 238 w 473"/>
                <a:gd name="T99" fmla="*/ 509 h 1864"/>
                <a:gd name="T100" fmla="*/ 211 w 473"/>
                <a:gd name="T101" fmla="*/ 408 h 1864"/>
                <a:gd name="T102" fmla="*/ 195 w 473"/>
                <a:gd name="T103" fmla="*/ 360 h 1864"/>
                <a:gd name="T104" fmla="*/ 161 w 473"/>
                <a:gd name="T105" fmla="*/ 265 h 1864"/>
                <a:gd name="T106" fmla="*/ 118 w 473"/>
                <a:gd name="T107" fmla="*/ 173 h 1864"/>
                <a:gd name="T108" fmla="*/ 68 w 473"/>
                <a:gd name="T109" fmla="*/ 83 h 1864"/>
                <a:gd name="T110" fmla="*/ 41 w 473"/>
                <a:gd name="T111" fmla="*/ 40 h 1864"/>
                <a:gd name="T112" fmla="*/ 12 w 473"/>
                <a:gd name="T113" fmla="*/ 2 h 1864"/>
                <a:gd name="T114" fmla="*/ 6 w 473"/>
                <a:gd name="T115" fmla="*/ 0 h 1864"/>
                <a:gd name="T116" fmla="*/ 2 w 473"/>
                <a:gd name="T117" fmla="*/ 2 h 1864"/>
                <a:gd name="T118" fmla="*/ 0 w 473"/>
                <a:gd name="T119" fmla="*/ 7 h 1864"/>
                <a:gd name="T120" fmla="*/ 1 w 473"/>
                <a:gd name="T121" fmla="*/ 14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3" h="1864">
                  <a:moveTo>
                    <a:pt x="1" y="14"/>
                  </a:moveTo>
                  <a:lnTo>
                    <a:pt x="1" y="14"/>
                  </a:lnTo>
                  <a:lnTo>
                    <a:pt x="31" y="55"/>
                  </a:lnTo>
                  <a:lnTo>
                    <a:pt x="59" y="97"/>
                  </a:lnTo>
                  <a:lnTo>
                    <a:pt x="84" y="142"/>
                  </a:lnTo>
                  <a:lnTo>
                    <a:pt x="108" y="187"/>
                  </a:lnTo>
                  <a:lnTo>
                    <a:pt x="130" y="233"/>
                  </a:lnTo>
                  <a:lnTo>
                    <a:pt x="150" y="281"/>
                  </a:lnTo>
                  <a:lnTo>
                    <a:pt x="167" y="328"/>
                  </a:lnTo>
                  <a:lnTo>
                    <a:pt x="184" y="377"/>
                  </a:lnTo>
                  <a:lnTo>
                    <a:pt x="184" y="377"/>
                  </a:lnTo>
                  <a:lnTo>
                    <a:pt x="200" y="427"/>
                  </a:lnTo>
                  <a:lnTo>
                    <a:pt x="213" y="477"/>
                  </a:lnTo>
                  <a:lnTo>
                    <a:pt x="226" y="529"/>
                  </a:lnTo>
                  <a:lnTo>
                    <a:pt x="238" y="579"/>
                  </a:lnTo>
                  <a:lnTo>
                    <a:pt x="249" y="631"/>
                  </a:lnTo>
                  <a:lnTo>
                    <a:pt x="258" y="683"/>
                  </a:lnTo>
                  <a:lnTo>
                    <a:pt x="266" y="735"/>
                  </a:lnTo>
                  <a:lnTo>
                    <a:pt x="274" y="786"/>
                  </a:lnTo>
                  <a:lnTo>
                    <a:pt x="274" y="786"/>
                  </a:lnTo>
                  <a:lnTo>
                    <a:pt x="286" y="888"/>
                  </a:lnTo>
                  <a:lnTo>
                    <a:pt x="295" y="990"/>
                  </a:lnTo>
                  <a:lnTo>
                    <a:pt x="295" y="990"/>
                  </a:lnTo>
                  <a:lnTo>
                    <a:pt x="299" y="1041"/>
                  </a:lnTo>
                  <a:lnTo>
                    <a:pt x="300" y="1068"/>
                  </a:lnTo>
                  <a:lnTo>
                    <a:pt x="300" y="1093"/>
                  </a:lnTo>
                  <a:lnTo>
                    <a:pt x="300" y="1093"/>
                  </a:lnTo>
                  <a:lnTo>
                    <a:pt x="299" y="1227"/>
                  </a:lnTo>
                  <a:lnTo>
                    <a:pt x="299" y="1227"/>
                  </a:lnTo>
                  <a:lnTo>
                    <a:pt x="292" y="1495"/>
                  </a:lnTo>
                  <a:lnTo>
                    <a:pt x="292" y="1495"/>
                  </a:lnTo>
                  <a:lnTo>
                    <a:pt x="290" y="1605"/>
                  </a:lnTo>
                  <a:lnTo>
                    <a:pt x="290" y="1660"/>
                  </a:lnTo>
                  <a:lnTo>
                    <a:pt x="292" y="1714"/>
                  </a:lnTo>
                  <a:lnTo>
                    <a:pt x="292" y="1714"/>
                  </a:lnTo>
                  <a:lnTo>
                    <a:pt x="295" y="1738"/>
                  </a:lnTo>
                  <a:lnTo>
                    <a:pt x="296" y="1750"/>
                  </a:lnTo>
                  <a:lnTo>
                    <a:pt x="299" y="1762"/>
                  </a:lnTo>
                  <a:lnTo>
                    <a:pt x="303" y="1774"/>
                  </a:lnTo>
                  <a:lnTo>
                    <a:pt x="308" y="1784"/>
                  </a:lnTo>
                  <a:lnTo>
                    <a:pt x="315" y="1795"/>
                  </a:lnTo>
                  <a:lnTo>
                    <a:pt x="323" y="1804"/>
                  </a:lnTo>
                  <a:lnTo>
                    <a:pt x="323" y="1804"/>
                  </a:lnTo>
                  <a:lnTo>
                    <a:pt x="333" y="1812"/>
                  </a:lnTo>
                  <a:lnTo>
                    <a:pt x="345" y="1820"/>
                  </a:lnTo>
                  <a:lnTo>
                    <a:pt x="357" y="1827"/>
                  </a:lnTo>
                  <a:lnTo>
                    <a:pt x="370" y="1832"/>
                  </a:lnTo>
                  <a:lnTo>
                    <a:pt x="396" y="1841"/>
                  </a:lnTo>
                  <a:lnTo>
                    <a:pt x="423" y="1849"/>
                  </a:lnTo>
                  <a:lnTo>
                    <a:pt x="423" y="1849"/>
                  </a:lnTo>
                  <a:lnTo>
                    <a:pt x="462" y="1862"/>
                  </a:lnTo>
                  <a:lnTo>
                    <a:pt x="462" y="1862"/>
                  </a:lnTo>
                  <a:lnTo>
                    <a:pt x="466" y="1864"/>
                  </a:lnTo>
                  <a:lnTo>
                    <a:pt x="469" y="1862"/>
                  </a:lnTo>
                  <a:lnTo>
                    <a:pt x="470" y="1860"/>
                  </a:lnTo>
                  <a:lnTo>
                    <a:pt x="472" y="1857"/>
                  </a:lnTo>
                  <a:lnTo>
                    <a:pt x="473" y="1854"/>
                  </a:lnTo>
                  <a:lnTo>
                    <a:pt x="472" y="1852"/>
                  </a:lnTo>
                  <a:lnTo>
                    <a:pt x="470" y="1849"/>
                  </a:lnTo>
                  <a:lnTo>
                    <a:pt x="468" y="1848"/>
                  </a:lnTo>
                  <a:lnTo>
                    <a:pt x="468" y="1848"/>
                  </a:lnTo>
                  <a:lnTo>
                    <a:pt x="393" y="1823"/>
                  </a:lnTo>
                  <a:lnTo>
                    <a:pt x="393" y="1823"/>
                  </a:lnTo>
                  <a:lnTo>
                    <a:pt x="369" y="1813"/>
                  </a:lnTo>
                  <a:lnTo>
                    <a:pt x="357" y="1808"/>
                  </a:lnTo>
                  <a:lnTo>
                    <a:pt x="346" y="1802"/>
                  </a:lnTo>
                  <a:lnTo>
                    <a:pt x="346" y="1802"/>
                  </a:lnTo>
                  <a:lnTo>
                    <a:pt x="337" y="1795"/>
                  </a:lnTo>
                  <a:lnTo>
                    <a:pt x="331" y="1788"/>
                  </a:lnTo>
                  <a:lnTo>
                    <a:pt x="324" y="1779"/>
                  </a:lnTo>
                  <a:lnTo>
                    <a:pt x="319" y="1770"/>
                  </a:lnTo>
                  <a:lnTo>
                    <a:pt x="316" y="1761"/>
                  </a:lnTo>
                  <a:lnTo>
                    <a:pt x="312" y="1750"/>
                  </a:lnTo>
                  <a:lnTo>
                    <a:pt x="310" y="1729"/>
                  </a:lnTo>
                  <a:lnTo>
                    <a:pt x="310" y="1729"/>
                  </a:lnTo>
                  <a:lnTo>
                    <a:pt x="307" y="1692"/>
                  </a:lnTo>
                  <a:lnTo>
                    <a:pt x="306" y="1655"/>
                  </a:lnTo>
                  <a:lnTo>
                    <a:pt x="306" y="1655"/>
                  </a:lnTo>
                  <a:lnTo>
                    <a:pt x="307" y="1590"/>
                  </a:lnTo>
                  <a:lnTo>
                    <a:pt x="307" y="1527"/>
                  </a:lnTo>
                  <a:lnTo>
                    <a:pt x="307" y="1527"/>
                  </a:lnTo>
                  <a:lnTo>
                    <a:pt x="311" y="1394"/>
                  </a:lnTo>
                  <a:lnTo>
                    <a:pt x="313" y="1260"/>
                  </a:lnTo>
                  <a:lnTo>
                    <a:pt x="313" y="1260"/>
                  </a:lnTo>
                  <a:lnTo>
                    <a:pt x="316" y="1127"/>
                  </a:lnTo>
                  <a:lnTo>
                    <a:pt x="316" y="1127"/>
                  </a:lnTo>
                  <a:lnTo>
                    <a:pt x="317" y="1097"/>
                  </a:lnTo>
                  <a:lnTo>
                    <a:pt x="316" y="1065"/>
                  </a:lnTo>
                  <a:lnTo>
                    <a:pt x="316" y="1065"/>
                  </a:lnTo>
                  <a:lnTo>
                    <a:pt x="313" y="1017"/>
                  </a:lnTo>
                  <a:lnTo>
                    <a:pt x="313" y="1017"/>
                  </a:lnTo>
                  <a:lnTo>
                    <a:pt x="304" y="917"/>
                  </a:lnTo>
                  <a:lnTo>
                    <a:pt x="294" y="817"/>
                  </a:lnTo>
                  <a:lnTo>
                    <a:pt x="294" y="817"/>
                  </a:lnTo>
                  <a:lnTo>
                    <a:pt x="287" y="765"/>
                  </a:lnTo>
                  <a:lnTo>
                    <a:pt x="279" y="714"/>
                  </a:lnTo>
                  <a:lnTo>
                    <a:pt x="270" y="662"/>
                  </a:lnTo>
                  <a:lnTo>
                    <a:pt x="261" y="611"/>
                  </a:lnTo>
                  <a:lnTo>
                    <a:pt x="250" y="559"/>
                  </a:lnTo>
                  <a:lnTo>
                    <a:pt x="238" y="509"/>
                  </a:lnTo>
                  <a:lnTo>
                    <a:pt x="225" y="458"/>
                  </a:lnTo>
                  <a:lnTo>
                    <a:pt x="211" y="408"/>
                  </a:lnTo>
                  <a:lnTo>
                    <a:pt x="211" y="408"/>
                  </a:lnTo>
                  <a:lnTo>
                    <a:pt x="195" y="360"/>
                  </a:lnTo>
                  <a:lnTo>
                    <a:pt x="179" y="312"/>
                  </a:lnTo>
                  <a:lnTo>
                    <a:pt x="161" y="265"/>
                  </a:lnTo>
                  <a:lnTo>
                    <a:pt x="139" y="217"/>
                  </a:lnTo>
                  <a:lnTo>
                    <a:pt x="118" y="173"/>
                  </a:lnTo>
                  <a:lnTo>
                    <a:pt x="95" y="128"/>
                  </a:lnTo>
                  <a:lnTo>
                    <a:pt x="68" y="83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6A4919AD-14EB-E8A9-1767-1009E1E81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1211"/>
              <a:ext cx="206" cy="94"/>
            </a:xfrm>
            <a:custGeom>
              <a:avLst/>
              <a:gdLst>
                <a:gd name="T0" fmla="*/ 16 w 620"/>
                <a:gd name="T1" fmla="*/ 273 h 281"/>
                <a:gd name="T2" fmla="*/ 21 w 620"/>
                <a:gd name="T3" fmla="*/ 240 h 281"/>
                <a:gd name="T4" fmla="*/ 32 w 620"/>
                <a:gd name="T5" fmla="*/ 209 h 281"/>
                <a:gd name="T6" fmla="*/ 48 w 620"/>
                <a:gd name="T7" fmla="*/ 178 h 281"/>
                <a:gd name="T8" fmla="*/ 67 w 620"/>
                <a:gd name="T9" fmla="*/ 151 h 281"/>
                <a:gd name="T10" fmla="*/ 78 w 620"/>
                <a:gd name="T11" fmla="*/ 137 h 281"/>
                <a:gd name="T12" fmla="*/ 104 w 620"/>
                <a:gd name="T13" fmla="*/ 114 h 281"/>
                <a:gd name="T14" fmla="*/ 132 w 620"/>
                <a:gd name="T15" fmla="*/ 94 h 281"/>
                <a:gd name="T16" fmla="*/ 178 w 620"/>
                <a:gd name="T17" fmla="*/ 67 h 281"/>
                <a:gd name="T18" fmla="*/ 212 w 620"/>
                <a:gd name="T19" fmla="*/ 53 h 281"/>
                <a:gd name="T20" fmla="*/ 284 w 620"/>
                <a:gd name="T21" fmla="*/ 30 h 281"/>
                <a:gd name="T22" fmla="*/ 320 w 620"/>
                <a:gd name="T23" fmla="*/ 24 h 281"/>
                <a:gd name="T24" fmla="*/ 394 w 620"/>
                <a:gd name="T25" fmla="*/ 16 h 281"/>
                <a:gd name="T26" fmla="*/ 469 w 620"/>
                <a:gd name="T27" fmla="*/ 19 h 281"/>
                <a:gd name="T28" fmla="*/ 501 w 620"/>
                <a:gd name="T29" fmla="*/ 24 h 281"/>
                <a:gd name="T30" fmla="*/ 550 w 620"/>
                <a:gd name="T31" fmla="*/ 36 h 281"/>
                <a:gd name="T32" fmla="*/ 580 w 620"/>
                <a:gd name="T33" fmla="*/ 46 h 281"/>
                <a:gd name="T34" fmla="*/ 596 w 620"/>
                <a:gd name="T35" fmla="*/ 54 h 281"/>
                <a:gd name="T36" fmla="*/ 609 w 620"/>
                <a:gd name="T37" fmla="*/ 61 h 281"/>
                <a:gd name="T38" fmla="*/ 614 w 620"/>
                <a:gd name="T39" fmla="*/ 62 h 281"/>
                <a:gd name="T40" fmla="*/ 620 w 620"/>
                <a:gd name="T41" fmla="*/ 58 h 281"/>
                <a:gd name="T42" fmla="*/ 620 w 620"/>
                <a:gd name="T43" fmla="*/ 53 h 281"/>
                <a:gd name="T44" fmla="*/ 617 w 620"/>
                <a:gd name="T45" fmla="*/ 48 h 281"/>
                <a:gd name="T46" fmla="*/ 601 w 620"/>
                <a:gd name="T47" fmla="*/ 40 h 281"/>
                <a:gd name="T48" fmla="*/ 571 w 620"/>
                <a:gd name="T49" fmla="*/ 26 h 281"/>
                <a:gd name="T50" fmla="*/ 522 w 620"/>
                <a:gd name="T51" fmla="*/ 12 h 281"/>
                <a:gd name="T52" fmla="*/ 489 w 620"/>
                <a:gd name="T53" fmla="*/ 5 h 281"/>
                <a:gd name="T54" fmla="*/ 411 w 620"/>
                <a:gd name="T55" fmla="*/ 0 h 281"/>
                <a:gd name="T56" fmla="*/ 335 w 620"/>
                <a:gd name="T57" fmla="*/ 5 h 281"/>
                <a:gd name="T58" fmla="*/ 297 w 620"/>
                <a:gd name="T59" fmla="*/ 12 h 281"/>
                <a:gd name="T60" fmla="*/ 220 w 620"/>
                <a:gd name="T61" fmla="*/ 32 h 281"/>
                <a:gd name="T62" fmla="*/ 185 w 620"/>
                <a:gd name="T63" fmla="*/ 46 h 281"/>
                <a:gd name="T64" fmla="*/ 136 w 620"/>
                <a:gd name="T65" fmla="*/ 73 h 281"/>
                <a:gd name="T66" fmla="*/ 106 w 620"/>
                <a:gd name="T67" fmla="*/ 92 h 281"/>
                <a:gd name="T68" fmla="*/ 78 w 620"/>
                <a:gd name="T69" fmla="*/ 116 h 281"/>
                <a:gd name="T70" fmla="*/ 65 w 620"/>
                <a:gd name="T71" fmla="*/ 129 h 281"/>
                <a:gd name="T72" fmla="*/ 42 w 620"/>
                <a:gd name="T73" fmla="*/ 157 h 281"/>
                <a:gd name="T74" fmla="*/ 24 w 620"/>
                <a:gd name="T75" fmla="*/ 188 h 281"/>
                <a:gd name="T76" fmla="*/ 11 w 620"/>
                <a:gd name="T77" fmla="*/ 221 h 281"/>
                <a:gd name="T78" fmla="*/ 3 w 620"/>
                <a:gd name="T79" fmla="*/ 255 h 281"/>
                <a:gd name="T80" fmla="*/ 0 w 620"/>
                <a:gd name="T81" fmla="*/ 273 h 281"/>
                <a:gd name="T82" fmla="*/ 0 w 620"/>
                <a:gd name="T83" fmla="*/ 277 h 281"/>
                <a:gd name="T84" fmla="*/ 4 w 620"/>
                <a:gd name="T85" fmla="*/ 280 h 281"/>
                <a:gd name="T86" fmla="*/ 11 w 620"/>
                <a:gd name="T87" fmla="*/ 280 h 281"/>
                <a:gd name="T88" fmla="*/ 15 w 620"/>
                <a:gd name="T89" fmla="*/ 277 h 281"/>
                <a:gd name="T90" fmla="*/ 16 w 620"/>
                <a:gd name="T91" fmla="*/ 273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20" h="281">
                  <a:moveTo>
                    <a:pt x="16" y="273"/>
                  </a:moveTo>
                  <a:lnTo>
                    <a:pt x="16" y="273"/>
                  </a:lnTo>
                  <a:lnTo>
                    <a:pt x="19" y="256"/>
                  </a:lnTo>
                  <a:lnTo>
                    <a:pt x="21" y="240"/>
                  </a:lnTo>
                  <a:lnTo>
                    <a:pt x="27" y="225"/>
                  </a:lnTo>
                  <a:lnTo>
                    <a:pt x="32" y="209"/>
                  </a:lnTo>
                  <a:lnTo>
                    <a:pt x="40" y="193"/>
                  </a:lnTo>
                  <a:lnTo>
                    <a:pt x="48" y="178"/>
                  </a:lnTo>
                  <a:lnTo>
                    <a:pt x="57" y="165"/>
                  </a:lnTo>
                  <a:lnTo>
                    <a:pt x="67" y="151"/>
                  </a:lnTo>
                  <a:lnTo>
                    <a:pt x="67" y="151"/>
                  </a:lnTo>
                  <a:lnTo>
                    <a:pt x="78" y="137"/>
                  </a:lnTo>
                  <a:lnTo>
                    <a:pt x="91" y="125"/>
                  </a:lnTo>
                  <a:lnTo>
                    <a:pt x="104" y="114"/>
                  </a:lnTo>
                  <a:lnTo>
                    <a:pt x="117" y="103"/>
                  </a:lnTo>
                  <a:lnTo>
                    <a:pt x="132" y="94"/>
                  </a:lnTo>
                  <a:lnTo>
                    <a:pt x="146" y="85"/>
                  </a:lnTo>
                  <a:lnTo>
                    <a:pt x="178" y="67"/>
                  </a:lnTo>
                  <a:lnTo>
                    <a:pt x="178" y="67"/>
                  </a:lnTo>
                  <a:lnTo>
                    <a:pt x="212" y="53"/>
                  </a:lnTo>
                  <a:lnTo>
                    <a:pt x="247" y="40"/>
                  </a:lnTo>
                  <a:lnTo>
                    <a:pt x="284" y="30"/>
                  </a:lnTo>
                  <a:lnTo>
                    <a:pt x="320" y="24"/>
                  </a:lnTo>
                  <a:lnTo>
                    <a:pt x="320" y="24"/>
                  </a:lnTo>
                  <a:lnTo>
                    <a:pt x="357" y="19"/>
                  </a:lnTo>
                  <a:lnTo>
                    <a:pt x="394" y="16"/>
                  </a:lnTo>
                  <a:lnTo>
                    <a:pt x="431" y="16"/>
                  </a:lnTo>
                  <a:lnTo>
                    <a:pt x="469" y="19"/>
                  </a:lnTo>
                  <a:lnTo>
                    <a:pt x="469" y="19"/>
                  </a:lnTo>
                  <a:lnTo>
                    <a:pt x="501" y="24"/>
                  </a:lnTo>
                  <a:lnTo>
                    <a:pt x="534" y="30"/>
                  </a:lnTo>
                  <a:lnTo>
                    <a:pt x="550" y="36"/>
                  </a:lnTo>
                  <a:lnTo>
                    <a:pt x="566" y="41"/>
                  </a:lnTo>
                  <a:lnTo>
                    <a:pt x="580" y="46"/>
                  </a:lnTo>
                  <a:lnTo>
                    <a:pt x="596" y="54"/>
                  </a:lnTo>
                  <a:lnTo>
                    <a:pt x="596" y="54"/>
                  </a:lnTo>
                  <a:lnTo>
                    <a:pt x="609" y="61"/>
                  </a:lnTo>
                  <a:lnTo>
                    <a:pt x="609" y="61"/>
                  </a:lnTo>
                  <a:lnTo>
                    <a:pt x="612" y="62"/>
                  </a:lnTo>
                  <a:lnTo>
                    <a:pt x="614" y="62"/>
                  </a:lnTo>
                  <a:lnTo>
                    <a:pt x="617" y="61"/>
                  </a:lnTo>
                  <a:lnTo>
                    <a:pt x="620" y="58"/>
                  </a:lnTo>
                  <a:lnTo>
                    <a:pt x="620" y="56"/>
                  </a:lnTo>
                  <a:lnTo>
                    <a:pt x="620" y="53"/>
                  </a:lnTo>
                  <a:lnTo>
                    <a:pt x="620" y="50"/>
                  </a:lnTo>
                  <a:lnTo>
                    <a:pt x="617" y="48"/>
                  </a:lnTo>
                  <a:lnTo>
                    <a:pt x="617" y="48"/>
                  </a:lnTo>
                  <a:lnTo>
                    <a:pt x="601" y="40"/>
                  </a:lnTo>
                  <a:lnTo>
                    <a:pt x="587" y="32"/>
                  </a:lnTo>
                  <a:lnTo>
                    <a:pt x="571" y="26"/>
                  </a:lnTo>
                  <a:lnTo>
                    <a:pt x="555" y="20"/>
                  </a:lnTo>
                  <a:lnTo>
                    <a:pt x="522" y="12"/>
                  </a:lnTo>
                  <a:lnTo>
                    <a:pt x="489" y="5"/>
                  </a:lnTo>
                  <a:lnTo>
                    <a:pt x="489" y="5"/>
                  </a:lnTo>
                  <a:lnTo>
                    <a:pt x="451" y="1"/>
                  </a:lnTo>
                  <a:lnTo>
                    <a:pt x="411" y="0"/>
                  </a:lnTo>
                  <a:lnTo>
                    <a:pt x="373" y="1"/>
                  </a:lnTo>
                  <a:lnTo>
                    <a:pt x="335" y="5"/>
                  </a:lnTo>
                  <a:lnTo>
                    <a:pt x="335" y="5"/>
                  </a:lnTo>
                  <a:lnTo>
                    <a:pt x="297" y="12"/>
                  </a:lnTo>
                  <a:lnTo>
                    <a:pt x="259" y="21"/>
                  </a:lnTo>
                  <a:lnTo>
                    <a:pt x="220" y="32"/>
                  </a:lnTo>
                  <a:lnTo>
                    <a:pt x="185" y="46"/>
                  </a:lnTo>
                  <a:lnTo>
                    <a:pt x="185" y="46"/>
                  </a:lnTo>
                  <a:lnTo>
                    <a:pt x="152" y="63"/>
                  </a:lnTo>
                  <a:lnTo>
                    <a:pt x="136" y="73"/>
                  </a:lnTo>
                  <a:lnTo>
                    <a:pt x="120" y="82"/>
                  </a:lnTo>
                  <a:lnTo>
                    <a:pt x="106" y="92"/>
                  </a:lnTo>
                  <a:lnTo>
                    <a:pt x="91" y="104"/>
                  </a:lnTo>
                  <a:lnTo>
                    <a:pt x="78" y="116"/>
                  </a:lnTo>
                  <a:lnTo>
                    <a:pt x="65" y="129"/>
                  </a:lnTo>
                  <a:lnTo>
                    <a:pt x="65" y="129"/>
                  </a:lnTo>
                  <a:lnTo>
                    <a:pt x="53" y="143"/>
                  </a:lnTo>
                  <a:lnTo>
                    <a:pt x="42" y="157"/>
                  </a:lnTo>
                  <a:lnTo>
                    <a:pt x="33" y="172"/>
                  </a:lnTo>
                  <a:lnTo>
                    <a:pt x="24" y="188"/>
                  </a:lnTo>
                  <a:lnTo>
                    <a:pt x="17" y="203"/>
                  </a:lnTo>
                  <a:lnTo>
                    <a:pt x="11" y="221"/>
                  </a:lnTo>
                  <a:lnTo>
                    <a:pt x="7" y="236"/>
                  </a:lnTo>
                  <a:lnTo>
                    <a:pt x="3" y="255"/>
                  </a:lnTo>
                  <a:lnTo>
                    <a:pt x="3" y="255"/>
                  </a:lnTo>
                  <a:lnTo>
                    <a:pt x="0" y="273"/>
                  </a:lnTo>
                  <a:lnTo>
                    <a:pt x="0" y="273"/>
                  </a:lnTo>
                  <a:lnTo>
                    <a:pt x="0" y="277"/>
                  </a:lnTo>
                  <a:lnTo>
                    <a:pt x="3" y="279"/>
                  </a:lnTo>
                  <a:lnTo>
                    <a:pt x="4" y="280"/>
                  </a:lnTo>
                  <a:lnTo>
                    <a:pt x="8" y="281"/>
                  </a:lnTo>
                  <a:lnTo>
                    <a:pt x="11" y="280"/>
                  </a:lnTo>
                  <a:lnTo>
                    <a:pt x="13" y="279"/>
                  </a:lnTo>
                  <a:lnTo>
                    <a:pt x="15" y="277"/>
                  </a:lnTo>
                  <a:lnTo>
                    <a:pt x="16" y="273"/>
                  </a:lnTo>
                  <a:lnTo>
                    <a:pt x="16" y="2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FCCE5754-B908-064F-F817-7E580D492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1" y="357"/>
              <a:ext cx="342" cy="850"/>
            </a:xfrm>
            <a:custGeom>
              <a:avLst/>
              <a:gdLst>
                <a:gd name="T0" fmla="*/ 39 w 1026"/>
                <a:gd name="T1" fmla="*/ 30 h 2550"/>
                <a:gd name="T2" fmla="*/ 210 w 1026"/>
                <a:gd name="T3" fmla="*/ 97 h 2550"/>
                <a:gd name="T4" fmla="*/ 346 w 1026"/>
                <a:gd name="T5" fmla="*/ 146 h 2550"/>
                <a:gd name="T6" fmla="*/ 442 w 1026"/>
                <a:gd name="T7" fmla="*/ 186 h 2550"/>
                <a:gd name="T8" fmla="*/ 534 w 1026"/>
                <a:gd name="T9" fmla="*/ 236 h 2550"/>
                <a:gd name="T10" fmla="*/ 594 w 1026"/>
                <a:gd name="T11" fmla="*/ 278 h 2550"/>
                <a:gd name="T12" fmla="*/ 649 w 1026"/>
                <a:gd name="T13" fmla="*/ 327 h 2550"/>
                <a:gd name="T14" fmla="*/ 729 w 1026"/>
                <a:gd name="T15" fmla="*/ 422 h 2550"/>
                <a:gd name="T16" fmla="*/ 778 w 1026"/>
                <a:gd name="T17" fmla="*/ 493 h 2550"/>
                <a:gd name="T18" fmla="*/ 841 w 1026"/>
                <a:gd name="T19" fmla="*/ 608 h 2550"/>
                <a:gd name="T20" fmla="*/ 893 w 1026"/>
                <a:gd name="T21" fmla="*/ 730 h 2550"/>
                <a:gd name="T22" fmla="*/ 918 w 1026"/>
                <a:gd name="T23" fmla="*/ 808 h 2550"/>
                <a:gd name="T24" fmla="*/ 948 w 1026"/>
                <a:gd name="T25" fmla="*/ 917 h 2550"/>
                <a:gd name="T26" fmla="*/ 988 w 1026"/>
                <a:gd name="T27" fmla="*/ 1140 h 2550"/>
                <a:gd name="T28" fmla="*/ 1006 w 1026"/>
                <a:gd name="T29" fmla="*/ 1366 h 2550"/>
                <a:gd name="T30" fmla="*/ 1010 w 1026"/>
                <a:gd name="T31" fmla="*/ 1515 h 2550"/>
                <a:gd name="T32" fmla="*/ 1002 w 1026"/>
                <a:gd name="T33" fmla="*/ 1737 h 2550"/>
                <a:gd name="T34" fmla="*/ 977 w 1026"/>
                <a:gd name="T35" fmla="*/ 1959 h 2550"/>
                <a:gd name="T36" fmla="*/ 952 w 1026"/>
                <a:gd name="T37" fmla="*/ 2096 h 2550"/>
                <a:gd name="T38" fmla="*/ 916 w 1026"/>
                <a:gd name="T39" fmla="*/ 2232 h 2550"/>
                <a:gd name="T40" fmla="*/ 882 w 1026"/>
                <a:gd name="T41" fmla="*/ 2331 h 2550"/>
                <a:gd name="T42" fmla="*/ 840 w 1026"/>
                <a:gd name="T43" fmla="*/ 2427 h 2550"/>
                <a:gd name="T44" fmla="*/ 806 w 1026"/>
                <a:gd name="T45" fmla="*/ 2488 h 2550"/>
                <a:gd name="T46" fmla="*/ 773 w 1026"/>
                <a:gd name="T47" fmla="*/ 2540 h 2550"/>
                <a:gd name="T48" fmla="*/ 773 w 1026"/>
                <a:gd name="T49" fmla="*/ 2548 h 2550"/>
                <a:gd name="T50" fmla="*/ 781 w 1026"/>
                <a:gd name="T51" fmla="*/ 2550 h 2550"/>
                <a:gd name="T52" fmla="*/ 786 w 1026"/>
                <a:gd name="T53" fmla="*/ 2548 h 2550"/>
                <a:gd name="T54" fmla="*/ 841 w 1026"/>
                <a:gd name="T55" fmla="*/ 2459 h 2550"/>
                <a:gd name="T56" fmla="*/ 886 w 1026"/>
                <a:gd name="T57" fmla="*/ 2365 h 2550"/>
                <a:gd name="T58" fmla="*/ 922 w 1026"/>
                <a:gd name="T59" fmla="*/ 2268 h 2550"/>
                <a:gd name="T60" fmla="*/ 967 w 1026"/>
                <a:gd name="T61" fmla="*/ 2100 h 2550"/>
                <a:gd name="T62" fmla="*/ 993 w 1026"/>
                <a:gd name="T63" fmla="*/ 1959 h 2550"/>
                <a:gd name="T64" fmla="*/ 1018 w 1026"/>
                <a:gd name="T65" fmla="*/ 1734 h 2550"/>
                <a:gd name="T66" fmla="*/ 1026 w 1026"/>
                <a:gd name="T67" fmla="*/ 1507 h 2550"/>
                <a:gd name="T68" fmla="*/ 1022 w 1026"/>
                <a:gd name="T69" fmla="*/ 1358 h 2550"/>
                <a:gd name="T70" fmla="*/ 1003 w 1026"/>
                <a:gd name="T71" fmla="*/ 1136 h 2550"/>
                <a:gd name="T72" fmla="*/ 964 w 1026"/>
                <a:gd name="T73" fmla="*/ 917 h 2550"/>
                <a:gd name="T74" fmla="*/ 934 w 1026"/>
                <a:gd name="T75" fmla="*/ 804 h 2550"/>
                <a:gd name="T76" fmla="*/ 890 w 1026"/>
                <a:gd name="T77" fmla="*/ 680 h 2550"/>
                <a:gd name="T78" fmla="*/ 835 w 1026"/>
                <a:gd name="T79" fmla="*/ 559 h 2550"/>
                <a:gd name="T80" fmla="*/ 791 w 1026"/>
                <a:gd name="T81" fmla="*/ 485 h 2550"/>
                <a:gd name="T82" fmla="*/ 720 w 1026"/>
                <a:gd name="T83" fmla="*/ 384 h 2550"/>
                <a:gd name="T84" fmla="*/ 636 w 1026"/>
                <a:gd name="T85" fmla="*/ 293 h 2550"/>
                <a:gd name="T86" fmla="*/ 575 w 1026"/>
                <a:gd name="T87" fmla="*/ 244 h 2550"/>
                <a:gd name="T88" fmla="*/ 483 w 1026"/>
                <a:gd name="T89" fmla="*/ 188 h 2550"/>
                <a:gd name="T90" fmla="*/ 385 w 1026"/>
                <a:gd name="T91" fmla="*/ 145 h 2550"/>
                <a:gd name="T92" fmla="*/ 218 w 1026"/>
                <a:gd name="T93" fmla="*/ 83 h 2550"/>
                <a:gd name="T94" fmla="*/ 83 w 1026"/>
                <a:gd name="T95" fmla="*/ 33 h 2550"/>
                <a:gd name="T96" fmla="*/ 12 w 1026"/>
                <a:gd name="T97" fmla="*/ 1 h 2550"/>
                <a:gd name="T98" fmla="*/ 4 w 1026"/>
                <a:gd name="T99" fmla="*/ 2 h 2550"/>
                <a:gd name="T100" fmla="*/ 0 w 1026"/>
                <a:gd name="T101" fmla="*/ 10 h 2550"/>
                <a:gd name="T102" fmla="*/ 4 w 1026"/>
                <a:gd name="T103" fmla="*/ 14 h 2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26" h="2550">
                  <a:moveTo>
                    <a:pt x="4" y="14"/>
                  </a:moveTo>
                  <a:lnTo>
                    <a:pt x="4" y="14"/>
                  </a:lnTo>
                  <a:lnTo>
                    <a:pt x="39" y="30"/>
                  </a:lnTo>
                  <a:lnTo>
                    <a:pt x="73" y="45"/>
                  </a:lnTo>
                  <a:lnTo>
                    <a:pt x="141" y="72"/>
                  </a:lnTo>
                  <a:lnTo>
                    <a:pt x="210" y="97"/>
                  </a:lnTo>
                  <a:lnTo>
                    <a:pt x="280" y="121"/>
                  </a:lnTo>
                  <a:lnTo>
                    <a:pt x="280" y="121"/>
                  </a:lnTo>
                  <a:lnTo>
                    <a:pt x="346" y="146"/>
                  </a:lnTo>
                  <a:lnTo>
                    <a:pt x="379" y="158"/>
                  </a:lnTo>
                  <a:lnTo>
                    <a:pt x="410" y="171"/>
                  </a:lnTo>
                  <a:lnTo>
                    <a:pt x="442" y="186"/>
                  </a:lnTo>
                  <a:lnTo>
                    <a:pt x="474" y="202"/>
                  </a:lnTo>
                  <a:lnTo>
                    <a:pt x="504" y="217"/>
                  </a:lnTo>
                  <a:lnTo>
                    <a:pt x="534" y="236"/>
                  </a:lnTo>
                  <a:lnTo>
                    <a:pt x="534" y="236"/>
                  </a:lnTo>
                  <a:lnTo>
                    <a:pt x="565" y="256"/>
                  </a:lnTo>
                  <a:lnTo>
                    <a:pt x="594" y="278"/>
                  </a:lnTo>
                  <a:lnTo>
                    <a:pt x="623" y="302"/>
                  </a:lnTo>
                  <a:lnTo>
                    <a:pt x="649" y="327"/>
                  </a:lnTo>
                  <a:lnTo>
                    <a:pt x="649" y="327"/>
                  </a:lnTo>
                  <a:lnTo>
                    <a:pt x="678" y="357"/>
                  </a:lnTo>
                  <a:lnTo>
                    <a:pt x="704" y="389"/>
                  </a:lnTo>
                  <a:lnTo>
                    <a:pt x="729" y="422"/>
                  </a:lnTo>
                  <a:lnTo>
                    <a:pt x="754" y="456"/>
                  </a:lnTo>
                  <a:lnTo>
                    <a:pt x="754" y="456"/>
                  </a:lnTo>
                  <a:lnTo>
                    <a:pt x="778" y="493"/>
                  </a:lnTo>
                  <a:lnTo>
                    <a:pt x="801" y="530"/>
                  </a:lnTo>
                  <a:lnTo>
                    <a:pt x="822" y="569"/>
                  </a:lnTo>
                  <a:lnTo>
                    <a:pt x="841" y="608"/>
                  </a:lnTo>
                  <a:lnTo>
                    <a:pt x="860" y="648"/>
                  </a:lnTo>
                  <a:lnTo>
                    <a:pt x="877" y="689"/>
                  </a:lnTo>
                  <a:lnTo>
                    <a:pt x="893" y="730"/>
                  </a:lnTo>
                  <a:lnTo>
                    <a:pt x="907" y="771"/>
                  </a:lnTo>
                  <a:lnTo>
                    <a:pt x="907" y="771"/>
                  </a:lnTo>
                  <a:lnTo>
                    <a:pt x="918" y="808"/>
                  </a:lnTo>
                  <a:lnTo>
                    <a:pt x="928" y="843"/>
                  </a:lnTo>
                  <a:lnTo>
                    <a:pt x="939" y="880"/>
                  </a:lnTo>
                  <a:lnTo>
                    <a:pt x="948" y="917"/>
                  </a:lnTo>
                  <a:lnTo>
                    <a:pt x="964" y="991"/>
                  </a:lnTo>
                  <a:lnTo>
                    <a:pt x="977" y="1065"/>
                  </a:lnTo>
                  <a:lnTo>
                    <a:pt x="988" y="1140"/>
                  </a:lnTo>
                  <a:lnTo>
                    <a:pt x="996" y="1216"/>
                  </a:lnTo>
                  <a:lnTo>
                    <a:pt x="1002" y="1291"/>
                  </a:lnTo>
                  <a:lnTo>
                    <a:pt x="1006" y="1366"/>
                  </a:lnTo>
                  <a:lnTo>
                    <a:pt x="1006" y="1366"/>
                  </a:lnTo>
                  <a:lnTo>
                    <a:pt x="1009" y="1441"/>
                  </a:lnTo>
                  <a:lnTo>
                    <a:pt x="1010" y="1515"/>
                  </a:lnTo>
                  <a:lnTo>
                    <a:pt x="1010" y="1589"/>
                  </a:lnTo>
                  <a:lnTo>
                    <a:pt x="1007" y="1663"/>
                  </a:lnTo>
                  <a:lnTo>
                    <a:pt x="1002" y="1737"/>
                  </a:lnTo>
                  <a:lnTo>
                    <a:pt x="996" y="1811"/>
                  </a:lnTo>
                  <a:lnTo>
                    <a:pt x="988" y="1885"/>
                  </a:lnTo>
                  <a:lnTo>
                    <a:pt x="977" y="1959"/>
                  </a:lnTo>
                  <a:lnTo>
                    <a:pt x="977" y="1959"/>
                  </a:lnTo>
                  <a:lnTo>
                    <a:pt x="965" y="2027"/>
                  </a:lnTo>
                  <a:lnTo>
                    <a:pt x="952" y="2096"/>
                  </a:lnTo>
                  <a:lnTo>
                    <a:pt x="936" y="2165"/>
                  </a:lnTo>
                  <a:lnTo>
                    <a:pt x="927" y="2198"/>
                  </a:lnTo>
                  <a:lnTo>
                    <a:pt x="916" y="2232"/>
                  </a:lnTo>
                  <a:lnTo>
                    <a:pt x="906" y="2265"/>
                  </a:lnTo>
                  <a:lnTo>
                    <a:pt x="895" y="2298"/>
                  </a:lnTo>
                  <a:lnTo>
                    <a:pt x="882" y="2331"/>
                  </a:lnTo>
                  <a:lnTo>
                    <a:pt x="869" y="2364"/>
                  </a:lnTo>
                  <a:lnTo>
                    <a:pt x="855" y="2396"/>
                  </a:lnTo>
                  <a:lnTo>
                    <a:pt x="840" y="2427"/>
                  </a:lnTo>
                  <a:lnTo>
                    <a:pt x="823" y="2458"/>
                  </a:lnTo>
                  <a:lnTo>
                    <a:pt x="806" y="2488"/>
                  </a:lnTo>
                  <a:lnTo>
                    <a:pt x="806" y="2488"/>
                  </a:lnTo>
                  <a:lnTo>
                    <a:pt x="790" y="2515"/>
                  </a:lnTo>
                  <a:lnTo>
                    <a:pt x="773" y="2540"/>
                  </a:lnTo>
                  <a:lnTo>
                    <a:pt x="773" y="2540"/>
                  </a:lnTo>
                  <a:lnTo>
                    <a:pt x="772" y="2542"/>
                  </a:lnTo>
                  <a:lnTo>
                    <a:pt x="772" y="2545"/>
                  </a:lnTo>
                  <a:lnTo>
                    <a:pt x="773" y="2548"/>
                  </a:lnTo>
                  <a:lnTo>
                    <a:pt x="775" y="2549"/>
                  </a:lnTo>
                  <a:lnTo>
                    <a:pt x="778" y="2550"/>
                  </a:lnTo>
                  <a:lnTo>
                    <a:pt x="781" y="2550"/>
                  </a:lnTo>
                  <a:lnTo>
                    <a:pt x="785" y="2550"/>
                  </a:lnTo>
                  <a:lnTo>
                    <a:pt x="786" y="2548"/>
                  </a:lnTo>
                  <a:lnTo>
                    <a:pt x="786" y="2548"/>
                  </a:lnTo>
                  <a:lnTo>
                    <a:pt x="806" y="2519"/>
                  </a:lnTo>
                  <a:lnTo>
                    <a:pt x="824" y="2489"/>
                  </a:lnTo>
                  <a:lnTo>
                    <a:pt x="841" y="2459"/>
                  </a:lnTo>
                  <a:lnTo>
                    <a:pt x="857" y="2429"/>
                  </a:lnTo>
                  <a:lnTo>
                    <a:pt x="872" y="2397"/>
                  </a:lnTo>
                  <a:lnTo>
                    <a:pt x="886" y="2365"/>
                  </a:lnTo>
                  <a:lnTo>
                    <a:pt x="898" y="2334"/>
                  </a:lnTo>
                  <a:lnTo>
                    <a:pt x="911" y="2301"/>
                  </a:lnTo>
                  <a:lnTo>
                    <a:pt x="922" y="2268"/>
                  </a:lnTo>
                  <a:lnTo>
                    <a:pt x="932" y="2235"/>
                  </a:lnTo>
                  <a:lnTo>
                    <a:pt x="951" y="2169"/>
                  </a:lnTo>
                  <a:lnTo>
                    <a:pt x="967" y="2100"/>
                  </a:lnTo>
                  <a:lnTo>
                    <a:pt x="981" y="2033"/>
                  </a:lnTo>
                  <a:lnTo>
                    <a:pt x="981" y="2033"/>
                  </a:lnTo>
                  <a:lnTo>
                    <a:pt x="993" y="1959"/>
                  </a:lnTo>
                  <a:lnTo>
                    <a:pt x="1003" y="1885"/>
                  </a:lnTo>
                  <a:lnTo>
                    <a:pt x="1013" y="1810"/>
                  </a:lnTo>
                  <a:lnTo>
                    <a:pt x="1018" y="1734"/>
                  </a:lnTo>
                  <a:lnTo>
                    <a:pt x="1023" y="1659"/>
                  </a:lnTo>
                  <a:lnTo>
                    <a:pt x="1026" y="1584"/>
                  </a:lnTo>
                  <a:lnTo>
                    <a:pt x="1026" y="1507"/>
                  </a:lnTo>
                  <a:lnTo>
                    <a:pt x="1025" y="1432"/>
                  </a:lnTo>
                  <a:lnTo>
                    <a:pt x="1025" y="1432"/>
                  </a:lnTo>
                  <a:lnTo>
                    <a:pt x="1022" y="1358"/>
                  </a:lnTo>
                  <a:lnTo>
                    <a:pt x="1018" y="1284"/>
                  </a:lnTo>
                  <a:lnTo>
                    <a:pt x="1011" y="1210"/>
                  </a:lnTo>
                  <a:lnTo>
                    <a:pt x="1003" y="1136"/>
                  </a:lnTo>
                  <a:lnTo>
                    <a:pt x="993" y="1064"/>
                  </a:lnTo>
                  <a:lnTo>
                    <a:pt x="980" y="990"/>
                  </a:lnTo>
                  <a:lnTo>
                    <a:pt x="964" y="917"/>
                  </a:lnTo>
                  <a:lnTo>
                    <a:pt x="945" y="846"/>
                  </a:lnTo>
                  <a:lnTo>
                    <a:pt x="945" y="846"/>
                  </a:lnTo>
                  <a:lnTo>
                    <a:pt x="934" y="804"/>
                  </a:lnTo>
                  <a:lnTo>
                    <a:pt x="920" y="761"/>
                  </a:lnTo>
                  <a:lnTo>
                    <a:pt x="906" y="720"/>
                  </a:lnTo>
                  <a:lnTo>
                    <a:pt x="890" y="680"/>
                  </a:lnTo>
                  <a:lnTo>
                    <a:pt x="873" y="639"/>
                  </a:lnTo>
                  <a:lnTo>
                    <a:pt x="855" y="599"/>
                  </a:lnTo>
                  <a:lnTo>
                    <a:pt x="835" y="559"/>
                  </a:lnTo>
                  <a:lnTo>
                    <a:pt x="814" y="521"/>
                  </a:lnTo>
                  <a:lnTo>
                    <a:pt x="814" y="521"/>
                  </a:lnTo>
                  <a:lnTo>
                    <a:pt x="791" y="485"/>
                  </a:lnTo>
                  <a:lnTo>
                    <a:pt x="769" y="450"/>
                  </a:lnTo>
                  <a:lnTo>
                    <a:pt x="745" y="417"/>
                  </a:lnTo>
                  <a:lnTo>
                    <a:pt x="720" y="384"/>
                  </a:lnTo>
                  <a:lnTo>
                    <a:pt x="694" y="351"/>
                  </a:lnTo>
                  <a:lnTo>
                    <a:pt x="665" y="322"/>
                  </a:lnTo>
                  <a:lnTo>
                    <a:pt x="636" y="293"/>
                  </a:lnTo>
                  <a:lnTo>
                    <a:pt x="604" y="266"/>
                  </a:lnTo>
                  <a:lnTo>
                    <a:pt x="604" y="266"/>
                  </a:lnTo>
                  <a:lnTo>
                    <a:pt x="575" y="244"/>
                  </a:lnTo>
                  <a:lnTo>
                    <a:pt x="545" y="224"/>
                  </a:lnTo>
                  <a:lnTo>
                    <a:pt x="514" y="206"/>
                  </a:lnTo>
                  <a:lnTo>
                    <a:pt x="483" y="188"/>
                  </a:lnTo>
                  <a:lnTo>
                    <a:pt x="451" y="173"/>
                  </a:lnTo>
                  <a:lnTo>
                    <a:pt x="418" y="158"/>
                  </a:lnTo>
                  <a:lnTo>
                    <a:pt x="385" y="145"/>
                  </a:lnTo>
                  <a:lnTo>
                    <a:pt x="352" y="132"/>
                  </a:lnTo>
                  <a:lnTo>
                    <a:pt x="285" y="107"/>
                  </a:lnTo>
                  <a:lnTo>
                    <a:pt x="218" y="83"/>
                  </a:lnTo>
                  <a:lnTo>
                    <a:pt x="151" y="59"/>
                  </a:lnTo>
                  <a:lnTo>
                    <a:pt x="83" y="33"/>
                  </a:lnTo>
                  <a:lnTo>
                    <a:pt x="83" y="33"/>
                  </a:lnTo>
                  <a:lnTo>
                    <a:pt x="48" y="17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A5650F89-27F8-DCA8-0D90-24CDEFD38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1226"/>
              <a:ext cx="292" cy="429"/>
            </a:xfrm>
            <a:custGeom>
              <a:avLst/>
              <a:gdLst>
                <a:gd name="T0" fmla="*/ 820 w 875"/>
                <a:gd name="T1" fmla="*/ 29 h 1287"/>
                <a:gd name="T2" fmla="*/ 845 w 875"/>
                <a:gd name="T3" fmla="*/ 122 h 1287"/>
                <a:gd name="T4" fmla="*/ 857 w 875"/>
                <a:gd name="T5" fmla="*/ 202 h 1287"/>
                <a:gd name="T6" fmla="*/ 858 w 875"/>
                <a:gd name="T7" fmla="*/ 336 h 1287"/>
                <a:gd name="T8" fmla="*/ 852 w 875"/>
                <a:gd name="T9" fmla="*/ 433 h 1287"/>
                <a:gd name="T10" fmla="*/ 837 w 875"/>
                <a:gd name="T11" fmla="*/ 530 h 1287"/>
                <a:gd name="T12" fmla="*/ 803 w 875"/>
                <a:gd name="T13" fmla="*/ 678 h 1287"/>
                <a:gd name="T14" fmla="*/ 772 w 875"/>
                <a:gd name="T15" fmla="*/ 774 h 1287"/>
                <a:gd name="T16" fmla="*/ 716 w 875"/>
                <a:gd name="T17" fmla="*/ 911 h 1287"/>
                <a:gd name="T18" fmla="*/ 671 w 875"/>
                <a:gd name="T19" fmla="*/ 994 h 1287"/>
                <a:gd name="T20" fmla="*/ 620 w 875"/>
                <a:gd name="T21" fmla="*/ 1072 h 1287"/>
                <a:gd name="T22" fmla="*/ 536 w 875"/>
                <a:gd name="T23" fmla="*/ 1166 h 1287"/>
                <a:gd name="T24" fmla="*/ 504 w 875"/>
                <a:gd name="T25" fmla="*/ 1194 h 1287"/>
                <a:gd name="T26" fmla="*/ 457 w 875"/>
                <a:gd name="T27" fmla="*/ 1225 h 1287"/>
                <a:gd name="T28" fmla="*/ 406 w 875"/>
                <a:gd name="T29" fmla="*/ 1249 h 1287"/>
                <a:gd name="T30" fmla="*/ 370 w 875"/>
                <a:gd name="T31" fmla="*/ 1261 h 1287"/>
                <a:gd name="T32" fmla="*/ 315 w 875"/>
                <a:gd name="T33" fmla="*/ 1270 h 1287"/>
                <a:gd name="T34" fmla="*/ 258 w 875"/>
                <a:gd name="T35" fmla="*/ 1269 h 1287"/>
                <a:gd name="T36" fmla="*/ 221 w 875"/>
                <a:gd name="T37" fmla="*/ 1262 h 1287"/>
                <a:gd name="T38" fmla="*/ 156 w 875"/>
                <a:gd name="T39" fmla="*/ 1241 h 1287"/>
                <a:gd name="T40" fmla="*/ 94 w 875"/>
                <a:gd name="T41" fmla="*/ 1210 h 1287"/>
                <a:gd name="T42" fmla="*/ 55 w 875"/>
                <a:gd name="T43" fmla="*/ 1183 h 1287"/>
                <a:gd name="T44" fmla="*/ 13 w 875"/>
                <a:gd name="T45" fmla="*/ 1150 h 1287"/>
                <a:gd name="T46" fmla="*/ 4 w 875"/>
                <a:gd name="T47" fmla="*/ 1149 h 1287"/>
                <a:gd name="T48" fmla="*/ 0 w 875"/>
                <a:gd name="T49" fmla="*/ 1157 h 1287"/>
                <a:gd name="T50" fmla="*/ 3 w 875"/>
                <a:gd name="T51" fmla="*/ 1162 h 1287"/>
                <a:gd name="T52" fmla="*/ 63 w 875"/>
                <a:gd name="T53" fmla="*/ 1208 h 1287"/>
                <a:gd name="T54" fmla="*/ 129 w 875"/>
                <a:gd name="T55" fmla="*/ 1247 h 1287"/>
                <a:gd name="T56" fmla="*/ 175 w 875"/>
                <a:gd name="T57" fmla="*/ 1266 h 1287"/>
                <a:gd name="T58" fmla="*/ 235 w 875"/>
                <a:gd name="T59" fmla="*/ 1282 h 1287"/>
                <a:gd name="T60" fmla="*/ 294 w 875"/>
                <a:gd name="T61" fmla="*/ 1287 h 1287"/>
                <a:gd name="T62" fmla="*/ 335 w 875"/>
                <a:gd name="T63" fmla="*/ 1285 h 1287"/>
                <a:gd name="T64" fmla="*/ 391 w 875"/>
                <a:gd name="T65" fmla="*/ 1272 h 1287"/>
                <a:gd name="T66" fmla="*/ 444 w 875"/>
                <a:gd name="T67" fmla="*/ 1249 h 1287"/>
                <a:gd name="T68" fmla="*/ 478 w 875"/>
                <a:gd name="T69" fmla="*/ 1231 h 1287"/>
                <a:gd name="T70" fmla="*/ 529 w 875"/>
                <a:gd name="T71" fmla="*/ 1194 h 1287"/>
                <a:gd name="T72" fmla="*/ 602 w 875"/>
                <a:gd name="T73" fmla="*/ 1120 h 1287"/>
                <a:gd name="T74" fmla="*/ 658 w 875"/>
                <a:gd name="T75" fmla="*/ 1045 h 1287"/>
                <a:gd name="T76" fmla="*/ 707 w 875"/>
                <a:gd name="T77" fmla="*/ 965 h 1287"/>
                <a:gd name="T78" fmla="*/ 770 w 875"/>
                <a:gd name="T79" fmla="*/ 828 h 1287"/>
                <a:gd name="T80" fmla="*/ 803 w 875"/>
                <a:gd name="T81" fmla="*/ 732 h 1287"/>
                <a:gd name="T82" fmla="*/ 842 w 875"/>
                <a:gd name="T83" fmla="*/ 582 h 1287"/>
                <a:gd name="T84" fmla="*/ 861 w 875"/>
                <a:gd name="T85" fmla="*/ 483 h 1287"/>
                <a:gd name="T86" fmla="*/ 871 w 875"/>
                <a:gd name="T87" fmla="*/ 383 h 1287"/>
                <a:gd name="T88" fmla="*/ 874 w 875"/>
                <a:gd name="T89" fmla="*/ 243 h 1287"/>
                <a:gd name="T90" fmla="*/ 867 w 875"/>
                <a:gd name="T91" fmla="*/ 156 h 1287"/>
                <a:gd name="T92" fmla="*/ 840 w 875"/>
                <a:gd name="T93" fmla="*/ 39 h 1287"/>
                <a:gd name="T94" fmla="*/ 828 w 875"/>
                <a:gd name="T95" fmla="*/ 4 h 1287"/>
                <a:gd name="T96" fmla="*/ 820 w 875"/>
                <a:gd name="T97" fmla="*/ 0 h 1287"/>
                <a:gd name="T98" fmla="*/ 813 w 875"/>
                <a:gd name="T99" fmla="*/ 6 h 1287"/>
                <a:gd name="T100" fmla="*/ 813 w 875"/>
                <a:gd name="T101" fmla="*/ 12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75" h="1287">
                  <a:moveTo>
                    <a:pt x="813" y="12"/>
                  </a:moveTo>
                  <a:lnTo>
                    <a:pt x="813" y="12"/>
                  </a:lnTo>
                  <a:lnTo>
                    <a:pt x="820" y="29"/>
                  </a:lnTo>
                  <a:lnTo>
                    <a:pt x="826" y="48"/>
                  </a:lnTo>
                  <a:lnTo>
                    <a:pt x="837" y="83"/>
                  </a:lnTo>
                  <a:lnTo>
                    <a:pt x="845" y="122"/>
                  </a:lnTo>
                  <a:lnTo>
                    <a:pt x="852" y="159"/>
                  </a:lnTo>
                  <a:lnTo>
                    <a:pt x="852" y="159"/>
                  </a:lnTo>
                  <a:lnTo>
                    <a:pt x="857" y="202"/>
                  </a:lnTo>
                  <a:lnTo>
                    <a:pt x="858" y="247"/>
                  </a:lnTo>
                  <a:lnTo>
                    <a:pt x="859" y="292"/>
                  </a:lnTo>
                  <a:lnTo>
                    <a:pt x="858" y="336"/>
                  </a:lnTo>
                  <a:lnTo>
                    <a:pt x="858" y="336"/>
                  </a:lnTo>
                  <a:lnTo>
                    <a:pt x="855" y="384"/>
                  </a:lnTo>
                  <a:lnTo>
                    <a:pt x="852" y="433"/>
                  </a:lnTo>
                  <a:lnTo>
                    <a:pt x="845" y="481"/>
                  </a:lnTo>
                  <a:lnTo>
                    <a:pt x="837" y="530"/>
                  </a:lnTo>
                  <a:lnTo>
                    <a:pt x="837" y="530"/>
                  </a:lnTo>
                  <a:lnTo>
                    <a:pt x="826" y="579"/>
                  </a:lnTo>
                  <a:lnTo>
                    <a:pt x="816" y="629"/>
                  </a:lnTo>
                  <a:lnTo>
                    <a:pt x="803" y="678"/>
                  </a:lnTo>
                  <a:lnTo>
                    <a:pt x="788" y="726"/>
                  </a:lnTo>
                  <a:lnTo>
                    <a:pt x="788" y="726"/>
                  </a:lnTo>
                  <a:lnTo>
                    <a:pt x="772" y="774"/>
                  </a:lnTo>
                  <a:lnTo>
                    <a:pt x="755" y="820"/>
                  </a:lnTo>
                  <a:lnTo>
                    <a:pt x="737" y="866"/>
                  </a:lnTo>
                  <a:lnTo>
                    <a:pt x="716" y="911"/>
                  </a:lnTo>
                  <a:lnTo>
                    <a:pt x="716" y="911"/>
                  </a:lnTo>
                  <a:lnTo>
                    <a:pt x="695" y="953"/>
                  </a:lnTo>
                  <a:lnTo>
                    <a:pt x="671" y="994"/>
                  </a:lnTo>
                  <a:lnTo>
                    <a:pt x="646" y="1034"/>
                  </a:lnTo>
                  <a:lnTo>
                    <a:pt x="620" y="1072"/>
                  </a:lnTo>
                  <a:lnTo>
                    <a:pt x="620" y="1072"/>
                  </a:lnTo>
                  <a:lnTo>
                    <a:pt x="593" y="1105"/>
                  </a:lnTo>
                  <a:lnTo>
                    <a:pt x="565" y="1137"/>
                  </a:lnTo>
                  <a:lnTo>
                    <a:pt x="536" y="1166"/>
                  </a:lnTo>
                  <a:lnTo>
                    <a:pt x="521" y="1181"/>
                  </a:lnTo>
                  <a:lnTo>
                    <a:pt x="504" y="1194"/>
                  </a:lnTo>
                  <a:lnTo>
                    <a:pt x="504" y="1194"/>
                  </a:lnTo>
                  <a:lnTo>
                    <a:pt x="489" y="1204"/>
                  </a:lnTo>
                  <a:lnTo>
                    <a:pt x="473" y="1215"/>
                  </a:lnTo>
                  <a:lnTo>
                    <a:pt x="457" y="1225"/>
                  </a:lnTo>
                  <a:lnTo>
                    <a:pt x="440" y="1235"/>
                  </a:lnTo>
                  <a:lnTo>
                    <a:pt x="423" y="1243"/>
                  </a:lnTo>
                  <a:lnTo>
                    <a:pt x="406" y="1249"/>
                  </a:lnTo>
                  <a:lnTo>
                    <a:pt x="389" y="1256"/>
                  </a:lnTo>
                  <a:lnTo>
                    <a:pt x="370" y="1261"/>
                  </a:lnTo>
                  <a:lnTo>
                    <a:pt x="370" y="1261"/>
                  </a:lnTo>
                  <a:lnTo>
                    <a:pt x="352" y="1265"/>
                  </a:lnTo>
                  <a:lnTo>
                    <a:pt x="333" y="1269"/>
                  </a:lnTo>
                  <a:lnTo>
                    <a:pt x="315" y="1270"/>
                  </a:lnTo>
                  <a:lnTo>
                    <a:pt x="297" y="1272"/>
                  </a:lnTo>
                  <a:lnTo>
                    <a:pt x="277" y="1270"/>
                  </a:lnTo>
                  <a:lnTo>
                    <a:pt x="258" y="1269"/>
                  </a:lnTo>
                  <a:lnTo>
                    <a:pt x="240" y="1266"/>
                  </a:lnTo>
                  <a:lnTo>
                    <a:pt x="221" y="1262"/>
                  </a:lnTo>
                  <a:lnTo>
                    <a:pt x="221" y="1262"/>
                  </a:lnTo>
                  <a:lnTo>
                    <a:pt x="199" y="1257"/>
                  </a:lnTo>
                  <a:lnTo>
                    <a:pt x="177" y="1249"/>
                  </a:lnTo>
                  <a:lnTo>
                    <a:pt x="156" y="1241"/>
                  </a:lnTo>
                  <a:lnTo>
                    <a:pt x="134" y="1232"/>
                  </a:lnTo>
                  <a:lnTo>
                    <a:pt x="113" y="1220"/>
                  </a:lnTo>
                  <a:lnTo>
                    <a:pt x="94" y="1210"/>
                  </a:lnTo>
                  <a:lnTo>
                    <a:pt x="74" y="1196"/>
                  </a:lnTo>
                  <a:lnTo>
                    <a:pt x="55" y="1183"/>
                  </a:lnTo>
                  <a:lnTo>
                    <a:pt x="55" y="1183"/>
                  </a:lnTo>
                  <a:lnTo>
                    <a:pt x="34" y="1167"/>
                  </a:lnTo>
                  <a:lnTo>
                    <a:pt x="13" y="1150"/>
                  </a:lnTo>
                  <a:lnTo>
                    <a:pt x="13" y="1150"/>
                  </a:lnTo>
                  <a:lnTo>
                    <a:pt x="11" y="1149"/>
                  </a:lnTo>
                  <a:lnTo>
                    <a:pt x="7" y="1149"/>
                  </a:lnTo>
                  <a:lnTo>
                    <a:pt x="4" y="1149"/>
                  </a:lnTo>
                  <a:lnTo>
                    <a:pt x="1" y="1151"/>
                  </a:lnTo>
                  <a:lnTo>
                    <a:pt x="0" y="1154"/>
                  </a:lnTo>
                  <a:lnTo>
                    <a:pt x="0" y="1157"/>
                  </a:lnTo>
                  <a:lnTo>
                    <a:pt x="0" y="1159"/>
                  </a:lnTo>
                  <a:lnTo>
                    <a:pt x="3" y="1162"/>
                  </a:lnTo>
                  <a:lnTo>
                    <a:pt x="3" y="1162"/>
                  </a:lnTo>
                  <a:lnTo>
                    <a:pt x="22" y="1178"/>
                  </a:lnTo>
                  <a:lnTo>
                    <a:pt x="42" y="1194"/>
                  </a:lnTo>
                  <a:lnTo>
                    <a:pt x="63" y="1208"/>
                  </a:lnTo>
                  <a:lnTo>
                    <a:pt x="84" y="1221"/>
                  </a:lnTo>
                  <a:lnTo>
                    <a:pt x="107" y="1235"/>
                  </a:lnTo>
                  <a:lnTo>
                    <a:pt x="129" y="1247"/>
                  </a:lnTo>
                  <a:lnTo>
                    <a:pt x="152" y="1257"/>
                  </a:lnTo>
                  <a:lnTo>
                    <a:pt x="175" y="1266"/>
                  </a:lnTo>
                  <a:lnTo>
                    <a:pt x="175" y="1266"/>
                  </a:lnTo>
                  <a:lnTo>
                    <a:pt x="195" y="1273"/>
                  </a:lnTo>
                  <a:lnTo>
                    <a:pt x="215" y="1277"/>
                  </a:lnTo>
                  <a:lnTo>
                    <a:pt x="235" y="1282"/>
                  </a:lnTo>
                  <a:lnTo>
                    <a:pt x="254" y="1285"/>
                  </a:lnTo>
                  <a:lnTo>
                    <a:pt x="274" y="1286"/>
                  </a:lnTo>
                  <a:lnTo>
                    <a:pt x="294" y="1287"/>
                  </a:lnTo>
                  <a:lnTo>
                    <a:pt x="315" y="1286"/>
                  </a:lnTo>
                  <a:lnTo>
                    <a:pt x="335" y="1285"/>
                  </a:lnTo>
                  <a:lnTo>
                    <a:pt x="335" y="1285"/>
                  </a:lnTo>
                  <a:lnTo>
                    <a:pt x="353" y="1281"/>
                  </a:lnTo>
                  <a:lnTo>
                    <a:pt x="373" y="1277"/>
                  </a:lnTo>
                  <a:lnTo>
                    <a:pt x="391" y="1272"/>
                  </a:lnTo>
                  <a:lnTo>
                    <a:pt x="410" y="1265"/>
                  </a:lnTo>
                  <a:lnTo>
                    <a:pt x="427" y="1258"/>
                  </a:lnTo>
                  <a:lnTo>
                    <a:pt x="444" y="1249"/>
                  </a:lnTo>
                  <a:lnTo>
                    <a:pt x="461" y="1240"/>
                  </a:lnTo>
                  <a:lnTo>
                    <a:pt x="478" y="1231"/>
                  </a:lnTo>
                  <a:lnTo>
                    <a:pt x="478" y="1231"/>
                  </a:lnTo>
                  <a:lnTo>
                    <a:pt x="496" y="1219"/>
                  </a:lnTo>
                  <a:lnTo>
                    <a:pt x="513" y="1207"/>
                  </a:lnTo>
                  <a:lnTo>
                    <a:pt x="529" y="1194"/>
                  </a:lnTo>
                  <a:lnTo>
                    <a:pt x="544" y="1181"/>
                  </a:lnTo>
                  <a:lnTo>
                    <a:pt x="575" y="1150"/>
                  </a:lnTo>
                  <a:lnTo>
                    <a:pt x="602" y="1120"/>
                  </a:lnTo>
                  <a:lnTo>
                    <a:pt x="602" y="1120"/>
                  </a:lnTo>
                  <a:lnTo>
                    <a:pt x="631" y="1083"/>
                  </a:lnTo>
                  <a:lnTo>
                    <a:pt x="658" y="1045"/>
                  </a:lnTo>
                  <a:lnTo>
                    <a:pt x="683" y="1005"/>
                  </a:lnTo>
                  <a:lnTo>
                    <a:pt x="707" y="965"/>
                  </a:lnTo>
                  <a:lnTo>
                    <a:pt x="707" y="965"/>
                  </a:lnTo>
                  <a:lnTo>
                    <a:pt x="729" y="920"/>
                  </a:lnTo>
                  <a:lnTo>
                    <a:pt x="750" y="874"/>
                  </a:lnTo>
                  <a:lnTo>
                    <a:pt x="770" y="828"/>
                  </a:lnTo>
                  <a:lnTo>
                    <a:pt x="787" y="780"/>
                  </a:lnTo>
                  <a:lnTo>
                    <a:pt x="787" y="780"/>
                  </a:lnTo>
                  <a:lnTo>
                    <a:pt x="803" y="732"/>
                  </a:lnTo>
                  <a:lnTo>
                    <a:pt x="817" y="683"/>
                  </a:lnTo>
                  <a:lnTo>
                    <a:pt x="830" y="633"/>
                  </a:lnTo>
                  <a:lnTo>
                    <a:pt x="842" y="582"/>
                  </a:lnTo>
                  <a:lnTo>
                    <a:pt x="842" y="582"/>
                  </a:lnTo>
                  <a:lnTo>
                    <a:pt x="853" y="534"/>
                  </a:lnTo>
                  <a:lnTo>
                    <a:pt x="861" y="483"/>
                  </a:lnTo>
                  <a:lnTo>
                    <a:pt x="867" y="433"/>
                  </a:lnTo>
                  <a:lnTo>
                    <a:pt x="871" y="383"/>
                  </a:lnTo>
                  <a:lnTo>
                    <a:pt x="871" y="383"/>
                  </a:lnTo>
                  <a:lnTo>
                    <a:pt x="874" y="337"/>
                  </a:lnTo>
                  <a:lnTo>
                    <a:pt x="875" y="289"/>
                  </a:lnTo>
                  <a:lnTo>
                    <a:pt x="874" y="243"/>
                  </a:lnTo>
                  <a:lnTo>
                    <a:pt x="871" y="197"/>
                  </a:lnTo>
                  <a:lnTo>
                    <a:pt x="871" y="197"/>
                  </a:lnTo>
                  <a:lnTo>
                    <a:pt x="867" y="156"/>
                  </a:lnTo>
                  <a:lnTo>
                    <a:pt x="861" y="116"/>
                  </a:lnTo>
                  <a:lnTo>
                    <a:pt x="852" y="77"/>
                  </a:lnTo>
                  <a:lnTo>
                    <a:pt x="840" y="39"/>
                  </a:lnTo>
                  <a:lnTo>
                    <a:pt x="840" y="39"/>
                  </a:lnTo>
                  <a:lnTo>
                    <a:pt x="828" y="4"/>
                  </a:lnTo>
                  <a:lnTo>
                    <a:pt x="828" y="4"/>
                  </a:lnTo>
                  <a:lnTo>
                    <a:pt x="825" y="2"/>
                  </a:lnTo>
                  <a:lnTo>
                    <a:pt x="823" y="0"/>
                  </a:lnTo>
                  <a:lnTo>
                    <a:pt x="820" y="0"/>
                  </a:lnTo>
                  <a:lnTo>
                    <a:pt x="817" y="2"/>
                  </a:lnTo>
                  <a:lnTo>
                    <a:pt x="815" y="3"/>
                  </a:lnTo>
                  <a:lnTo>
                    <a:pt x="813" y="6"/>
                  </a:lnTo>
                  <a:lnTo>
                    <a:pt x="813" y="8"/>
                  </a:lnTo>
                  <a:lnTo>
                    <a:pt x="813" y="12"/>
                  </a:lnTo>
                  <a:lnTo>
                    <a:pt x="81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D37EB2E2-053A-58B9-E74C-FE458DB4D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" y="1665"/>
              <a:ext cx="47" cy="137"/>
            </a:xfrm>
            <a:custGeom>
              <a:avLst/>
              <a:gdLst>
                <a:gd name="T0" fmla="*/ 125 w 141"/>
                <a:gd name="T1" fmla="*/ 5 h 412"/>
                <a:gd name="T2" fmla="*/ 125 w 141"/>
                <a:gd name="T3" fmla="*/ 5 h 412"/>
                <a:gd name="T4" fmla="*/ 113 w 141"/>
                <a:gd name="T5" fmla="*/ 45 h 412"/>
                <a:gd name="T6" fmla="*/ 99 w 141"/>
                <a:gd name="T7" fmla="*/ 82 h 412"/>
                <a:gd name="T8" fmla="*/ 68 w 141"/>
                <a:gd name="T9" fmla="*/ 159 h 412"/>
                <a:gd name="T10" fmla="*/ 53 w 141"/>
                <a:gd name="T11" fmla="*/ 196 h 412"/>
                <a:gd name="T12" fmla="*/ 38 w 141"/>
                <a:gd name="T13" fmla="*/ 234 h 412"/>
                <a:gd name="T14" fmla="*/ 26 w 141"/>
                <a:gd name="T15" fmla="*/ 272 h 412"/>
                <a:gd name="T16" fmla="*/ 14 w 141"/>
                <a:gd name="T17" fmla="*/ 312 h 412"/>
                <a:gd name="T18" fmla="*/ 14 w 141"/>
                <a:gd name="T19" fmla="*/ 312 h 412"/>
                <a:gd name="T20" fmla="*/ 10 w 141"/>
                <a:gd name="T21" fmla="*/ 335 h 412"/>
                <a:gd name="T22" fmla="*/ 5 w 141"/>
                <a:gd name="T23" fmla="*/ 358 h 412"/>
                <a:gd name="T24" fmla="*/ 3 w 141"/>
                <a:gd name="T25" fmla="*/ 382 h 412"/>
                <a:gd name="T26" fmla="*/ 0 w 141"/>
                <a:gd name="T27" fmla="*/ 404 h 412"/>
                <a:gd name="T28" fmla="*/ 0 w 141"/>
                <a:gd name="T29" fmla="*/ 404 h 412"/>
                <a:gd name="T30" fmla="*/ 1 w 141"/>
                <a:gd name="T31" fmla="*/ 408 h 412"/>
                <a:gd name="T32" fmla="*/ 3 w 141"/>
                <a:gd name="T33" fmla="*/ 411 h 412"/>
                <a:gd name="T34" fmla="*/ 5 w 141"/>
                <a:gd name="T35" fmla="*/ 412 h 412"/>
                <a:gd name="T36" fmla="*/ 8 w 141"/>
                <a:gd name="T37" fmla="*/ 412 h 412"/>
                <a:gd name="T38" fmla="*/ 10 w 141"/>
                <a:gd name="T39" fmla="*/ 412 h 412"/>
                <a:gd name="T40" fmla="*/ 13 w 141"/>
                <a:gd name="T41" fmla="*/ 411 h 412"/>
                <a:gd name="T42" fmla="*/ 16 w 141"/>
                <a:gd name="T43" fmla="*/ 408 h 412"/>
                <a:gd name="T44" fmla="*/ 16 w 141"/>
                <a:gd name="T45" fmla="*/ 404 h 412"/>
                <a:gd name="T46" fmla="*/ 16 w 141"/>
                <a:gd name="T47" fmla="*/ 404 h 412"/>
                <a:gd name="T48" fmla="*/ 18 w 141"/>
                <a:gd name="T49" fmla="*/ 384 h 412"/>
                <a:gd name="T50" fmla="*/ 21 w 141"/>
                <a:gd name="T51" fmla="*/ 365 h 412"/>
                <a:gd name="T52" fmla="*/ 29 w 141"/>
                <a:gd name="T53" fmla="*/ 325 h 412"/>
                <a:gd name="T54" fmla="*/ 39 w 141"/>
                <a:gd name="T55" fmla="*/ 285 h 412"/>
                <a:gd name="T56" fmla="*/ 51 w 141"/>
                <a:gd name="T57" fmla="*/ 247 h 412"/>
                <a:gd name="T58" fmla="*/ 65 w 141"/>
                <a:gd name="T59" fmla="*/ 210 h 412"/>
                <a:gd name="T60" fmla="*/ 79 w 141"/>
                <a:gd name="T61" fmla="*/ 172 h 412"/>
                <a:gd name="T62" fmla="*/ 109 w 141"/>
                <a:gd name="T63" fmla="*/ 98 h 412"/>
                <a:gd name="T64" fmla="*/ 109 w 141"/>
                <a:gd name="T65" fmla="*/ 98 h 412"/>
                <a:gd name="T66" fmla="*/ 126 w 141"/>
                <a:gd name="T67" fmla="*/ 54 h 412"/>
                <a:gd name="T68" fmla="*/ 141 w 141"/>
                <a:gd name="T69" fmla="*/ 11 h 412"/>
                <a:gd name="T70" fmla="*/ 141 w 141"/>
                <a:gd name="T71" fmla="*/ 11 h 412"/>
                <a:gd name="T72" fmla="*/ 141 w 141"/>
                <a:gd name="T73" fmla="*/ 7 h 412"/>
                <a:gd name="T74" fmla="*/ 140 w 141"/>
                <a:gd name="T75" fmla="*/ 4 h 412"/>
                <a:gd name="T76" fmla="*/ 138 w 141"/>
                <a:gd name="T77" fmla="*/ 1 h 412"/>
                <a:gd name="T78" fmla="*/ 136 w 141"/>
                <a:gd name="T79" fmla="*/ 0 h 412"/>
                <a:gd name="T80" fmla="*/ 133 w 141"/>
                <a:gd name="T81" fmla="*/ 0 h 412"/>
                <a:gd name="T82" fmla="*/ 129 w 141"/>
                <a:gd name="T83" fmla="*/ 1 h 412"/>
                <a:gd name="T84" fmla="*/ 128 w 141"/>
                <a:gd name="T85" fmla="*/ 3 h 412"/>
                <a:gd name="T86" fmla="*/ 125 w 141"/>
                <a:gd name="T87" fmla="*/ 5 h 412"/>
                <a:gd name="T88" fmla="*/ 125 w 141"/>
                <a:gd name="T89" fmla="*/ 5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412">
                  <a:moveTo>
                    <a:pt x="125" y="5"/>
                  </a:moveTo>
                  <a:lnTo>
                    <a:pt x="125" y="5"/>
                  </a:lnTo>
                  <a:lnTo>
                    <a:pt x="113" y="45"/>
                  </a:lnTo>
                  <a:lnTo>
                    <a:pt x="99" y="82"/>
                  </a:lnTo>
                  <a:lnTo>
                    <a:pt x="68" y="159"/>
                  </a:lnTo>
                  <a:lnTo>
                    <a:pt x="53" y="196"/>
                  </a:lnTo>
                  <a:lnTo>
                    <a:pt x="38" y="234"/>
                  </a:lnTo>
                  <a:lnTo>
                    <a:pt x="26" y="272"/>
                  </a:lnTo>
                  <a:lnTo>
                    <a:pt x="14" y="312"/>
                  </a:lnTo>
                  <a:lnTo>
                    <a:pt x="14" y="312"/>
                  </a:lnTo>
                  <a:lnTo>
                    <a:pt x="10" y="335"/>
                  </a:lnTo>
                  <a:lnTo>
                    <a:pt x="5" y="358"/>
                  </a:lnTo>
                  <a:lnTo>
                    <a:pt x="3" y="382"/>
                  </a:lnTo>
                  <a:lnTo>
                    <a:pt x="0" y="404"/>
                  </a:lnTo>
                  <a:lnTo>
                    <a:pt x="0" y="404"/>
                  </a:lnTo>
                  <a:lnTo>
                    <a:pt x="1" y="408"/>
                  </a:lnTo>
                  <a:lnTo>
                    <a:pt x="3" y="411"/>
                  </a:lnTo>
                  <a:lnTo>
                    <a:pt x="5" y="412"/>
                  </a:lnTo>
                  <a:lnTo>
                    <a:pt x="8" y="412"/>
                  </a:lnTo>
                  <a:lnTo>
                    <a:pt x="10" y="412"/>
                  </a:lnTo>
                  <a:lnTo>
                    <a:pt x="13" y="411"/>
                  </a:lnTo>
                  <a:lnTo>
                    <a:pt x="16" y="408"/>
                  </a:lnTo>
                  <a:lnTo>
                    <a:pt x="16" y="404"/>
                  </a:lnTo>
                  <a:lnTo>
                    <a:pt x="16" y="404"/>
                  </a:lnTo>
                  <a:lnTo>
                    <a:pt x="18" y="384"/>
                  </a:lnTo>
                  <a:lnTo>
                    <a:pt x="21" y="365"/>
                  </a:lnTo>
                  <a:lnTo>
                    <a:pt x="29" y="325"/>
                  </a:lnTo>
                  <a:lnTo>
                    <a:pt x="39" y="285"/>
                  </a:lnTo>
                  <a:lnTo>
                    <a:pt x="51" y="247"/>
                  </a:lnTo>
                  <a:lnTo>
                    <a:pt x="65" y="210"/>
                  </a:lnTo>
                  <a:lnTo>
                    <a:pt x="79" y="172"/>
                  </a:lnTo>
                  <a:lnTo>
                    <a:pt x="109" y="98"/>
                  </a:lnTo>
                  <a:lnTo>
                    <a:pt x="109" y="98"/>
                  </a:lnTo>
                  <a:lnTo>
                    <a:pt x="126" y="54"/>
                  </a:lnTo>
                  <a:lnTo>
                    <a:pt x="141" y="11"/>
                  </a:lnTo>
                  <a:lnTo>
                    <a:pt x="141" y="11"/>
                  </a:lnTo>
                  <a:lnTo>
                    <a:pt x="141" y="7"/>
                  </a:lnTo>
                  <a:lnTo>
                    <a:pt x="140" y="4"/>
                  </a:lnTo>
                  <a:lnTo>
                    <a:pt x="138" y="1"/>
                  </a:lnTo>
                  <a:lnTo>
                    <a:pt x="136" y="0"/>
                  </a:lnTo>
                  <a:lnTo>
                    <a:pt x="133" y="0"/>
                  </a:lnTo>
                  <a:lnTo>
                    <a:pt x="129" y="1"/>
                  </a:lnTo>
                  <a:lnTo>
                    <a:pt x="128" y="3"/>
                  </a:lnTo>
                  <a:lnTo>
                    <a:pt x="125" y="5"/>
                  </a:lnTo>
                  <a:lnTo>
                    <a:pt x="125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CE8FB91F-0855-6F43-6137-F49424C1B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1626"/>
              <a:ext cx="38" cy="371"/>
            </a:xfrm>
            <a:custGeom>
              <a:avLst/>
              <a:gdLst>
                <a:gd name="T0" fmla="*/ 0 w 113"/>
                <a:gd name="T1" fmla="*/ 11 h 1112"/>
                <a:gd name="T2" fmla="*/ 0 w 113"/>
                <a:gd name="T3" fmla="*/ 11 h 1112"/>
                <a:gd name="T4" fmla="*/ 18 w 113"/>
                <a:gd name="T5" fmla="*/ 61 h 1112"/>
                <a:gd name="T6" fmla="*/ 34 w 113"/>
                <a:gd name="T7" fmla="*/ 111 h 1112"/>
                <a:gd name="T8" fmla="*/ 47 w 113"/>
                <a:gd name="T9" fmla="*/ 163 h 1112"/>
                <a:gd name="T10" fmla="*/ 58 w 113"/>
                <a:gd name="T11" fmla="*/ 215 h 1112"/>
                <a:gd name="T12" fmla="*/ 67 w 113"/>
                <a:gd name="T13" fmla="*/ 267 h 1112"/>
                <a:gd name="T14" fmla="*/ 75 w 113"/>
                <a:gd name="T15" fmla="*/ 320 h 1112"/>
                <a:gd name="T16" fmla="*/ 82 w 113"/>
                <a:gd name="T17" fmla="*/ 373 h 1112"/>
                <a:gd name="T18" fmla="*/ 87 w 113"/>
                <a:gd name="T19" fmla="*/ 425 h 1112"/>
                <a:gd name="T20" fmla="*/ 87 w 113"/>
                <a:gd name="T21" fmla="*/ 425 h 1112"/>
                <a:gd name="T22" fmla="*/ 91 w 113"/>
                <a:gd name="T23" fmla="*/ 481 h 1112"/>
                <a:gd name="T24" fmla="*/ 93 w 113"/>
                <a:gd name="T25" fmla="*/ 536 h 1112"/>
                <a:gd name="T26" fmla="*/ 96 w 113"/>
                <a:gd name="T27" fmla="*/ 592 h 1112"/>
                <a:gd name="T28" fmla="*/ 97 w 113"/>
                <a:gd name="T29" fmla="*/ 647 h 1112"/>
                <a:gd name="T30" fmla="*/ 97 w 113"/>
                <a:gd name="T31" fmla="*/ 757 h 1112"/>
                <a:gd name="T32" fmla="*/ 96 w 113"/>
                <a:gd name="T33" fmla="*/ 868 h 1112"/>
                <a:gd name="T34" fmla="*/ 96 w 113"/>
                <a:gd name="T35" fmla="*/ 868 h 1112"/>
                <a:gd name="T36" fmla="*/ 95 w 113"/>
                <a:gd name="T37" fmla="*/ 986 h 1112"/>
                <a:gd name="T38" fmla="*/ 93 w 113"/>
                <a:gd name="T39" fmla="*/ 1104 h 1112"/>
                <a:gd name="T40" fmla="*/ 93 w 113"/>
                <a:gd name="T41" fmla="*/ 1104 h 1112"/>
                <a:gd name="T42" fmla="*/ 95 w 113"/>
                <a:gd name="T43" fmla="*/ 1108 h 1112"/>
                <a:gd name="T44" fmla="*/ 96 w 113"/>
                <a:gd name="T45" fmla="*/ 1109 h 1112"/>
                <a:gd name="T46" fmla="*/ 99 w 113"/>
                <a:gd name="T47" fmla="*/ 1111 h 1112"/>
                <a:gd name="T48" fmla="*/ 101 w 113"/>
                <a:gd name="T49" fmla="*/ 1112 h 1112"/>
                <a:gd name="T50" fmla="*/ 105 w 113"/>
                <a:gd name="T51" fmla="*/ 1111 h 1112"/>
                <a:gd name="T52" fmla="*/ 108 w 113"/>
                <a:gd name="T53" fmla="*/ 1109 h 1112"/>
                <a:gd name="T54" fmla="*/ 109 w 113"/>
                <a:gd name="T55" fmla="*/ 1108 h 1112"/>
                <a:gd name="T56" fmla="*/ 109 w 113"/>
                <a:gd name="T57" fmla="*/ 1104 h 1112"/>
                <a:gd name="T58" fmla="*/ 109 w 113"/>
                <a:gd name="T59" fmla="*/ 1104 h 1112"/>
                <a:gd name="T60" fmla="*/ 111 w 113"/>
                <a:gd name="T61" fmla="*/ 996 h 1112"/>
                <a:gd name="T62" fmla="*/ 112 w 113"/>
                <a:gd name="T63" fmla="*/ 887 h 1112"/>
                <a:gd name="T64" fmla="*/ 113 w 113"/>
                <a:gd name="T65" fmla="*/ 779 h 1112"/>
                <a:gd name="T66" fmla="*/ 113 w 113"/>
                <a:gd name="T67" fmla="*/ 671 h 1112"/>
                <a:gd name="T68" fmla="*/ 113 w 113"/>
                <a:gd name="T69" fmla="*/ 671 h 1112"/>
                <a:gd name="T70" fmla="*/ 111 w 113"/>
                <a:gd name="T71" fmla="*/ 561 h 1112"/>
                <a:gd name="T72" fmla="*/ 108 w 113"/>
                <a:gd name="T73" fmla="*/ 506 h 1112"/>
                <a:gd name="T74" fmla="*/ 104 w 113"/>
                <a:gd name="T75" fmla="*/ 450 h 1112"/>
                <a:gd name="T76" fmla="*/ 100 w 113"/>
                <a:gd name="T77" fmla="*/ 395 h 1112"/>
                <a:gd name="T78" fmla="*/ 93 w 113"/>
                <a:gd name="T79" fmla="*/ 341 h 1112"/>
                <a:gd name="T80" fmla="*/ 87 w 113"/>
                <a:gd name="T81" fmla="*/ 285 h 1112"/>
                <a:gd name="T82" fmla="*/ 78 w 113"/>
                <a:gd name="T83" fmla="*/ 231 h 1112"/>
                <a:gd name="T84" fmla="*/ 78 w 113"/>
                <a:gd name="T85" fmla="*/ 231 h 1112"/>
                <a:gd name="T86" fmla="*/ 66 w 113"/>
                <a:gd name="T87" fmla="*/ 175 h 1112"/>
                <a:gd name="T88" fmla="*/ 51 w 113"/>
                <a:gd name="T89" fmla="*/ 118 h 1112"/>
                <a:gd name="T90" fmla="*/ 35 w 113"/>
                <a:gd name="T91" fmla="*/ 61 h 1112"/>
                <a:gd name="T92" fmla="*/ 26 w 113"/>
                <a:gd name="T93" fmla="*/ 33 h 1112"/>
                <a:gd name="T94" fmla="*/ 16 w 113"/>
                <a:gd name="T95" fmla="*/ 6 h 1112"/>
                <a:gd name="T96" fmla="*/ 16 w 113"/>
                <a:gd name="T97" fmla="*/ 6 h 1112"/>
                <a:gd name="T98" fmla="*/ 14 w 113"/>
                <a:gd name="T99" fmla="*/ 3 h 1112"/>
                <a:gd name="T100" fmla="*/ 12 w 113"/>
                <a:gd name="T101" fmla="*/ 2 h 1112"/>
                <a:gd name="T102" fmla="*/ 8 w 113"/>
                <a:gd name="T103" fmla="*/ 0 h 1112"/>
                <a:gd name="T104" fmla="*/ 5 w 113"/>
                <a:gd name="T105" fmla="*/ 2 h 1112"/>
                <a:gd name="T106" fmla="*/ 2 w 113"/>
                <a:gd name="T107" fmla="*/ 3 h 1112"/>
                <a:gd name="T108" fmla="*/ 1 w 113"/>
                <a:gd name="T109" fmla="*/ 4 h 1112"/>
                <a:gd name="T110" fmla="*/ 0 w 113"/>
                <a:gd name="T111" fmla="*/ 7 h 1112"/>
                <a:gd name="T112" fmla="*/ 0 w 113"/>
                <a:gd name="T113" fmla="*/ 11 h 1112"/>
                <a:gd name="T114" fmla="*/ 0 w 113"/>
                <a:gd name="T115" fmla="*/ 11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3" h="1112">
                  <a:moveTo>
                    <a:pt x="0" y="11"/>
                  </a:moveTo>
                  <a:lnTo>
                    <a:pt x="0" y="11"/>
                  </a:lnTo>
                  <a:lnTo>
                    <a:pt x="18" y="61"/>
                  </a:lnTo>
                  <a:lnTo>
                    <a:pt x="34" y="111"/>
                  </a:lnTo>
                  <a:lnTo>
                    <a:pt x="47" y="163"/>
                  </a:lnTo>
                  <a:lnTo>
                    <a:pt x="58" y="215"/>
                  </a:lnTo>
                  <a:lnTo>
                    <a:pt x="67" y="267"/>
                  </a:lnTo>
                  <a:lnTo>
                    <a:pt x="75" y="320"/>
                  </a:lnTo>
                  <a:lnTo>
                    <a:pt x="82" y="373"/>
                  </a:lnTo>
                  <a:lnTo>
                    <a:pt x="87" y="425"/>
                  </a:lnTo>
                  <a:lnTo>
                    <a:pt x="87" y="425"/>
                  </a:lnTo>
                  <a:lnTo>
                    <a:pt x="91" y="481"/>
                  </a:lnTo>
                  <a:lnTo>
                    <a:pt x="93" y="536"/>
                  </a:lnTo>
                  <a:lnTo>
                    <a:pt x="96" y="592"/>
                  </a:lnTo>
                  <a:lnTo>
                    <a:pt x="97" y="647"/>
                  </a:lnTo>
                  <a:lnTo>
                    <a:pt x="97" y="757"/>
                  </a:lnTo>
                  <a:lnTo>
                    <a:pt x="96" y="868"/>
                  </a:lnTo>
                  <a:lnTo>
                    <a:pt x="96" y="868"/>
                  </a:lnTo>
                  <a:lnTo>
                    <a:pt x="95" y="986"/>
                  </a:lnTo>
                  <a:lnTo>
                    <a:pt x="93" y="1104"/>
                  </a:lnTo>
                  <a:lnTo>
                    <a:pt x="93" y="1104"/>
                  </a:lnTo>
                  <a:lnTo>
                    <a:pt x="95" y="1108"/>
                  </a:lnTo>
                  <a:lnTo>
                    <a:pt x="96" y="1109"/>
                  </a:lnTo>
                  <a:lnTo>
                    <a:pt x="99" y="1111"/>
                  </a:lnTo>
                  <a:lnTo>
                    <a:pt x="101" y="1112"/>
                  </a:lnTo>
                  <a:lnTo>
                    <a:pt x="105" y="1111"/>
                  </a:lnTo>
                  <a:lnTo>
                    <a:pt x="108" y="1109"/>
                  </a:lnTo>
                  <a:lnTo>
                    <a:pt x="109" y="1108"/>
                  </a:lnTo>
                  <a:lnTo>
                    <a:pt x="109" y="1104"/>
                  </a:lnTo>
                  <a:lnTo>
                    <a:pt x="109" y="1104"/>
                  </a:lnTo>
                  <a:lnTo>
                    <a:pt x="111" y="996"/>
                  </a:lnTo>
                  <a:lnTo>
                    <a:pt x="112" y="887"/>
                  </a:lnTo>
                  <a:lnTo>
                    <a:pt x="113" y="779"/>
                  </a:lnTo>
                  <a:lnTo>
                    <a:pt x="113" y="671"/>
                  </a:lnTo>
                  <a:lnTo>
                    <a:pt x="113" y="671"/>
                  </a:lnTo>
                  <a:lnTo>
                    <a:pt x="111" y="561"/>
                  </a:lnTo>
                  <a:lnTo>
                    <a:pt x="108" y="506"/>
                  </a:lnTo>
                  <a:lnTo>
                    <a:pt x="104" y="450"/>
                  </a:lnTo>
                  <a:lnTo>
                    <a:pt x="100" y="395"/>
                  </a:lnTo>
                  <a:lnTo>
                    <a:pt x="93" y="341"/>
                  </a:lnTo>
                  <a:lnTo>
                    <a:pt x="87" y="285"/>
                  </a:lnTo>
                  <a:lnTo>
                    <a:pt x="78" y="231"/>
                  </a:lnTo>
                  <a:lnTo>
                    <a:pt x="78" y="231"/>
                  </a:lnTo>
                  <a:lnTo>
                    <a:pt x="66" y="175"/>
                  </a:lnTo>
                  <a:lnTo>
                    <a:pt x="51" y="118"/>
                  </a:lnTo>
                  <a:lnTo>
                    <a:pt x="35" y="61"/>
                  </a:lnTo>
                  <a:lnTo>
                    <a:pt x="26" y="33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3"/>
                  </a:lnTo>
                  <a:lnTo>
                    <a:pt x="12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58C6A85B-0E92-EA2B-BC72-AC23A23A6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992"/>
              <a:ext cx="370" cy="655"/>
            </a:xfrm>
            <a:custGeom>
              <a:avLst/>
              <a:gdLst>
                <a:gd name="T0" fmla="*/ 0 w 1110"/>
                <a:gd name="T1" fmla="*/ 11 h 1967"/>
                <a:gd name="T2" fmla="*/ 38 w 1110"/>
                <a:gd name="T3" fmla="*/ 228 h 1967"/>
                <a:gd name="T4" fmla="*/ 78 w 1110"/>
                <a:gd name="T5" fmla="*/ 448 h 1967"/>
                <a:gd name="T6" fmla="*/ 89 w 1110"/>
                <a:gd name="T7" fmla="*/ 499 h 1967"/>
                <a:gd name="T8" fmla="*/ 115 w 1110"/>
                <a:gd name="T9" fmla="*/ 602 h 1967"/>
                <a:gd name="T10" fmla="*/ 147 w 1110"/>
                <a:gd name="T11" fmla="*/ 702 h 1967"/>
                <a:gd name="T12" fmla="*/ 185 w 1110"/>
                <a:gd name="T13" fmla="*/ 800 h 1967"/>
                <a:gd name="T14" fmla="*/ 208 w 1110"/>
                <a:gd name="T15" fmla="*/ 848 h 1967"/>
                <a:gd name="T16" fmla="*/ 235 w 1110"/>
                <a:gd name="T17" fmla="*/ 896 h 1967"/>
                <a:gd name="T18" fmla="*/ 294 w 1110"/>
                <a:gd name="T19" fmla="*/ 991 h 1967"/>
                <a:gd name="T20" fmla="*/ 326 w 1110"/>
                <a:gd name="T21" fmla="*/ 1038 h 1967"/>
                <a:gd name="T22" fmla="*/ 456 w 1110"/>
                <a:gd name="T23" fmla="*/ 1225 h 1967"/>
                <a:gd name="T24" fmla="*/ 523 w 1110"/>
                <a:gd name="T25" fmla="*/ 1320 h 1967"/>
                <a:gd name="T26" fmla="*/ 663 w 1110"/>
                <a:gd name="T27" fmla="*/ 1505 h 1967"/>
                <a:gd name="T28" fmla="*/ 736 w 1110"/>
                <a:gd name="T29" fmla="*/ 1596 h 1967"/>
                <a:gd name="T30" fmla="*/ 811 w 1110"/>
                <a:gd name="T31" fmla="*/ 1683 h 1967"/>
                <a:gd name="T32" fmla="*/ 887 w 1110"/>
                <a:gd name="T33" fmla="*/ 1769 h 1967"/>
                <a:gd name="T34" fmla="*/ 969 w 1110"/>
                <a:gd name="T35" fmla="*/ 1850 h 1967"/>
                <a:gd name="T36" fmla="*/ 1053 w 1110"/>
                <a:gd name="T37" fmla="*/ 1929 h 1967"/>
                <a:gd name="T38" fmla="*/ 1096 w 1110"/>
                <a:gd name="T39" fmla="*/ 1964 h 1967"/>
                <a:gd name="T40" fmla="*/ 1098 w 1110"/>
                <a:gd name="T41" fmla="*/ 1967 h 1967"/>
                <a:gd name="T42" fmla="*/ 1105 w 1110"/>
                <a:gd name="T43" fmla="*/ 1966 h 1967"/>
                <a:gd name="T44" fmla="*/ 1109 w 1110"/>
                <a:gd name="T45" fmla="*/ 1962 h 1967"/>
                <a:gd name="T46" fmla="*/ 1109 w 1110"/>
                <a:gd name="T47" fmla="*/ 1957 h 1967"/>
                <a:gd name="T48" fmla="*/ 1106 w 1110"/>
                <a:gd name="T49" fmla="*/ 1954 h 1967"/>
                <a:gd name="T50" fmla="*/ 1022 w 1110"/>
                <a:gd name="T51" fmla="*/ 1879 h 1967"/>
                <a:gd name="T52" fmla="*/ 939 w 1110"/>
                <a:gd name="T53" fmla="*/ 1799 h 1967"/>
                <a:gd name="T54" fmla="*/ 861 w 1110"/>
                <a:gd name="T55" fmla="*/ 1716 h 1967"/>
                <a:gd name="T56" fmla="*/ 786 w 1110"/>
                <a:gd name="T57" fmla="*/ 1630 h 1967"/>
                <a:gd name="T58" fmla="*/ 748 w 1110"/>
                <a:gd name="T59" fmla="*/ 1586 h 1967"/>
                <a:gd name="T60" fmla="*/ 639 w 1110"/>
                <a:gd name="T61" fmla="*/ 1450 h 1967"/>
                <a:gd name="T62" fmla="*/ 501 w 1110"/>
                <a:gd name="T63" fmla="*/ 1262 h 1967"/>
                <a:gd name="T64" fmla="*/ 435 w 1110"/>
                <a:gd name="T65" fmla="*/ 1168 h 1967"/>
                <a:gd name="T66" fmla="*/ 371 w 1110"/>
                <a:gd name="T67" fmla="*/ 1075 h 1967"/>
                <a:gd name="T68" fmla="*/ 276 w 1110"/>
                <a:gd name="T69" fmla="*/ 936 h 1967"/>
                <a:gd name="T70" fmla="*/ 247 w 1110"/>
                <a:gd name="T71" fmla="*/ 887 h 1967"/>
                <a:gd name="T72" fmla="*/ 199 w 1110"/>
                <a:gd name="T73" fmla="*/ 793 h 1967"/>
                <a:gd name="T74" fmla="*/ 161 w 1110"/>
                <a:gd name="T75" fmla="*/ 694 h 1967"/>
                <a:gd name="T76" fmla="*/ 129 w 1110"/>
                <a:gd name="T77" fmla="*/ 593 h 1967"/>
                <a:gd name="T78" fmla="*/ 103 w 1110"/>
                <a:gd name="T79" fmla="*/ 490 h 1967"/>
                <a:gd name="T80" fmla="*/ 92 w 1110"/>
                <a:gd name="T81" fmla="*/ 437 h 1967"/>
                <a:gd name="T82" fmla="*/ 62 w 1110"/>
                <a:gd name="T83" fmla="*/ 277 h 1967"/>
                <a:gd name="T84" fmla="*/ 25 w 1110"/>
                <a:gd name="T85" fmla="*/ 62 h 1967"/>
                <a:gd name="T86" fmla="*/ 15 w 1110"/>
                <a:gd name="T87" fmla="*/ 5 h 1967"/>
                <a:gd name="T88" fmla="*/ 13 w 1110"/>
                <a:gd name="T89" fmla="*/ 3 h 1967"/>
                <a:gd name="T90" fmla="*/ 8 w 1110"/>
                <a:gd name="T91" fmla="*/ 0 h 1967"/>
                <a:gd name="T92" fmla="*/ 3 w 1110"/>
                <a:gd name="T93" fmla="*/ 1 h 1967"/>
                <a:gd name="T94" fmla="*/ 0 w 1110"/>
                <a:gd name="T95" fmla="*/ 7 h 1967"/>
                <a:gd name="T96" fmla="*/ 0 w 1110"/>
                <a:gd name="T97" fmla="*/ 11 h 1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10" h="1967">
                  <a:moveTo>
                    <a:pt x="0" y="11"/>
                  </a:moveTo>
                  <a:lnTo>
                    <a:pt x="0" y="11"/>
                  </a:lnTo>
                  <a:lnTo>
                    <a:pt x="20" y="119"/>
                  </a:lnTo>
                  <a:lnTo>
                    <a:pt x="38" y="228"/>
                  </a:lnTo>
                  <a:lnTo>
                    <a:pt x="57" y="338"/>
                  </a:lnTo>
                  <a:lnTo>
                    <a:pt x="78" y="448"/>
                  </a:lnTo>
                  <a:lnTo>
                    <a:pt x="78" y="448"/>
                  </a:lnTo>
                  <a:lnTo>
                    <a:pt x="89" y="499"/>
                  </a:lnTo>
                  <a:lnTo>
                    <a:pt x="102" y="551"/>
                  </a:lnTo>
                  <a:lnTo>
                    <a:pt x="115" y="602"/>
                  </a:lnTo>
                  <a:lnTo>
                    <a:pt x="129" y="652"/>
                  </a:lnTo>
                  <a:lnTo>
                    <a:pt x="147" y="702"/>
                  </a:lnTo>
                  <a:lnTo>
                    <a:pt x="165" y="751"/>
                  </a:lnTo>
                  <a:lnTo>
                    <a:pt x="185" y="800"/>
                  </a:lnTo>
                  <a:lnTo>
                    <a:pt x="208" y="848"/>
                  </a:lnTo>
                  <a:lnTo>
                    <a:pt x="208" y="848"/>
                  </a:lnTo>
                  <a:lnTo>
                    <a:pt x="222" y="873"/>
                  </a:lnTo>
                  <a:lnTo>
                    <a:pt x="235" y="896"/>
                  </a:lnTo>
                  <a:lnTo>
                    <a:pt x="264" y="944"/>
                  </a:lnTo>
                  <a:lnTo>
                    <a:pt x="294" y="991"/>
                  </a:lnTo>
                  <a:lnTo>
                    <a:pt x="326" y="1038"/>
                  </a:lnTo>
                  <a:lnTo>
                    <a:pt x="326" y="1038"/>
                  </a:lnTo>
                  <a:lnTo>
                    <a:pt x="390" y="1131"/>
                  </a:lnTo>
                  <a:lnTo>
                    <a:pt x="456" y="1225"/>
                  </a:lnTo>
                  <a:lnTo>
                    <a:pt x="456" y="1225"/>
                  </a:lnTo>
                  <a:lnTo>
                    <a:pt x="523" y="1320"/>
                  </a:lnTo>
                  <a:lnTo>
                    <a:pt x="592" y="1414"/>
                  </a:lnTo>
                  <a:lnTo>
                    <a:pt x="663" y="1505"/>
                  </a:lnTo>
                  <a:lnTo>
                    <a:pt x="736" y="1596"/>
                  </a:lnTo>
                  <a:lnTo>
                    <a:pt x="736" y="1596"/>
                  </a:lnTo>
                  <a:lnTo>
                    <a:pt x="773" y="1640"/>
                  </a:lnTo>
                  <a:lnTo>
                    <a:pt x="811" y="1683"/>
                  </a:lnTo>
                  <a:lnTo>
                    <a:pt x="849" y="1727"/>
                  </a:lnTo>
                  <a:lnTo>
                    <a:pt x="887" y="1769"/>
                  </a:lnTo>
                  <a:lnTo>
                    <a:pt x="928" y="1810"/>
                  </a:lnTo>
                  <a:lnTo>
                    <a:pt x="969" y="1850"/>
                  </a:lnTo>
                  <a:lnTo>
                    <a:pt x="1010" y="1889"/>
                  </a:lnTo>
                  <a:lnTo>
                    <a:pt x="1053" y="1929"/>
                  </a:lnTo>
                  <a:lnTo>
                    <a:pt x="1053" y="1929"/>
                  </a:lnTo>
                  <a:lnTo>
                    <a:pt x="1096" y="1964"/>
                  </a:lnTo>
                  <a:lnTo>
                    <a:pt x="1096" y="1964"/>
                  </a:lnTo>
                  <a:lnTo>
                    <a:pt x="1098" y="1967"/>
                  </a:lnTo>
                  <a:lnTo>
                    <a:pt x="1102" y="1967"/>
                  </a:lnTo>
                  <a:lnTo>
                    <a:pt x="1105" y="1966"/>
                  </a:lnTo>
                  <a:lnTo>
                    <a:pt x="1107" y="1964"/>
                  </a:lnTo>
                  <a:lnTo>
                    <a:pt x="1109" y="1962"/>
                  </a:lnTo>
                  <a:lnTo>
                    <a:pt x="1110" y="1959"/>
                  </a:lnTo>
                  <a:lnTo>
                    <a:pt x="1109" y="1957"/>
                  </a:lnTo>
                  <a:lnTo>
                    <a:pt x="1106" y="1954"/>
                  </a:lnTo>
                  <a:lnTo>
                    <a:pt x="1106" y="1954"/>
                  </a:lnTo>
                  <a:lnTo>
                    <a:pt x="1064" y="1917"/>
                  </a:lnTo>
                  <a:lnTo>
                    <a:pt x="1022" y="1879"/>
                  </a:lnTo>
                  <a:lnTo>
                    <a:pt x="980" y="1839"/>
                  </a:lnTo>
                  <a:lnTo>
                    <a:pt x="939" y="1799"/>
                  </a:lnTo>
                  <a:lnTo>
                    <a:pt x="899" y="1757"/>
                  </a:lnTo>
                  <a:lnTo>
                    <a:pt x="861" y="1716"/>
                  </a:lnTo>
                  <a:lnTo>
                    <a:pt x="823" y="1674"/>
                  </a:lnTo>
                  <a:lnTo>
                    <a:pt x="786" y="1630"/>
                  </a:lnTo>
                  <a:lnTo>
                    <a:pt x="786" y="1630"/>
                  </a:lnTo>
                  <a:lnTo>
                    <a:pt x="748" y="1586"/>
                  </a:lnTo>
                  <a:lnTo>
                    <a:pt x="711" y="1541"/>
                  </a:lnTo>
                  <a:lnTo>
                    <a:pt x="639" y="1450"/>
                  </a:lnTo>
                  <a:lnTo>
                    <a:pt x="570" y="1356"/>
                  </a:lnTo>
                  <a:lnTo>
                    <a:pt x="501" y="1262"/>
                  </a:lnTo>
                  <a:lnTo>
                    <a:pt x="501" y="1262"/>
                  </a:lnTo>
                  <a:lnTo>
                    <a:pt x="435" y="1168"/>
                  </a:lnTo>
                  <a:lnTo>
                    <a:pt x="371" y="1075"/>
                  </a:lnTo>
                  <a:lnTo>
                    <a:pt x="371" y="1075"/>
                  </a:lnTo>
                  <a:lnTo>
                    <a:pt x="307" y="982"/>
                  </a:lnTo>
                  <a:lnTo>
                    <a:pt x="276" y="936"/>
                  </a:lnTo>
                  <a:lnTo>
                    <a:pt x="247" y="887"/>
                  </a:lnTo>
                  <a:lnTo>
                    <a:pt x="247" y="887"/>
                  </a:lnTo>
                  <a:lnTo>
                    <a:pt x="223" y="841"/>
                  </a:lnTo>
                  <a:lnTo>
                    <a:pt x="199" y="793"/>
                  </a:lnTo>
                  <a:lnTo>
                    <a:pt x="179" y="745"/>
                  </a:lnTo>
                  <a:lnTo>
                    <a:pt x="161" y="694"/>
                  </a:lnTo>
                  <a:lnTo>
                    <a:pt x="144" y="644"/>
                  </a:lnTo>
                  <a:lnTo>
                    <a:pt x="129" y="593"/>
                  </a:lnTo>
                  <a:lnTo>
                    <a:pt x="115" y="541"/>
                  </a:lnTo>
                  <a:lnTo>
                    <a:pt x="103" y="490"/>
                  </a:lnTo>
                  <a:lnTo>
                    <a:pt x="103" y="490"/>
                  </a:lnTo>
                  <a:lnTo>
                    <a:pt x="92" y="437"/>
                  </a:lnTo>
                  <a:lnTo>
                    <a:pt x="82" y="384"/>
                  </a:lnTo>
                  <a:lnTo>
                    <a:pt x="62" y="277"/>
                  </a:lnTo>
                  <a:lnTo>
                    <a:pt x="45" y="169"/>
                  </a:lnTo>
                  <a:lnTo>
                    <a:pt x="25" y="62"/>
                  </a:lnTo>
                  <a:lnTo>
                    <a:pt x="25" y="62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EA7F2BEE-F928-59DA-FF60-97E187906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" y="2009"/>
              <a:ext cx="585" cy="628"/>
            </a:xfrm>
            <a:custGeom>
              <a:avLst/>
              <a:gdLst>
                <a:gd name="T0" fmla="*/ 13 w 1755"/>
                <a:gd name="T1" fmla="*/ 1881 h 1882"/>
                <a:gd name="T2" fmla="*/ 55 w 1755"/>
                <a:gd name="T3" fmla="*/ 1841 h 1882"/>
                <a:gd name="T4" fmla="*/ 100 w 1755"/>
                <a:gd name="T5" fmla="*/ 1806 h 1882"/>
                <a:gd name="T6" fmla="*/ 195 w 1755"/>
                <a:gd name="T7" fmla="*/ 1741 h 1882"/>
                <a:gd name="T8" fmla="*/ 246 w 1755"/>
                <a:gd name="T9" fmla="*/ 1709 h 1882"/>
                <a:gd name="T10" fmla="*/ 404 w 1755"/>
                <a:gd name="T11" fmla="*/ 1613 h 1882"/>
                <a:gd name="T12" fmla="*/ 453 w 1755"/>
                <a:gd name="T13" fmla="*/ 1581 h 1882"/>
                <a:gd name="T14" fmla="*/ 502 w 1755"/>
                <a:gd name="T15" fmla="*/ 1547 h 1882"/>
                <a:gd name="T16" fmla="*/ 551 w 1755"/>
                <a:gd name="T17" fmla="*/ 1509 h 1882"/>
                <a:gd name="T18" fmla="*/ 598 w 1755"/>
                <a:gd name="T19" fmla="*/ 1468 h 1882"/>
                <a:gd name="T20" fmla="*/ 701 w 1755"/>
                <a:gd name="T21" fmla="*/ 1374 h 1882"/>
                <a:gd name="T22" fmla="*/ 802 w 1755"/>
                <a:gd name="T23" fmla="*/ 1278 h 1882"/>
                <a:gd name="T24" fmla="*/ 854 w 1755"/>
                <a:gd name="T25" fmla="*/ 1228 h 1882"/>
                <a:gd name="T26" fmla="*/ 953 w 1755"/>
                <a:gd name="T27" fmla="*/ 1123 h 1882"/>
                <a:gd name="T28" fmla="*/ 1000 w 1755"/>
                <a:gd name="T29" fmla="*/ 1069 h 1882"/>
                <a:gd name="T30" fmla="*/ 1086 w 1755"/>
                <a:gd name="T31" fmla="*/ 977 h 1882"/>
                <a:gd name="T32" fmla="*/ 1173 w 1755"/>
                <a:gd name="T33" fmla="*/ 884 h 1882"/>
                <a:gd name="T34" fmla="*/ 1298 w 1755"/>
                <a:gd name="T35" fmla="*/ 747 h 1882"/>
                <a:gd name="T36" fmla="*/ 1377 w 1755"/>
                <a:gd name="T37" fmla="*/ 652 h 1882"/>
                <a:gd name="T38" fmla="*/ 1455 w 1755"/>
                <a:gd name="T39" fmla="*/ 554 h 1882"/>
                <a:gd name="T40" fmla="*/ 1492 w 1755"/>
                <a:gd name="T41" fmla="*/ 505 h 1882"/>
                <a:gd name="T42" fmla="*/ 1562 w 1755"/>
                <a:gd name="T43" fmla="*/ 402 h 1882"/>
                <a:gd name="T44" fmla="*/ 1626 w 1755"/>
                <a:gd name="T45" fmla="*/ 296 h 1882"/>
                <a:gd name="T46" fmla="*/ 1684 w 1755"/>
                <a:gd name="T47" fmla="*/ 185 h 1882"/>
                <a:gd name="T48" fmla="*/ 1733 w 1755"/>
                <a:gd name="T49" fmla="*/ 70 h 1882"/>
                <a:gd name="T50" fmla="*/ 1755 w 1755"/>
                <a:gd name="T51" fmla="*/ 9 h 1882"/>
                <a:gd name="T52" fmla="*/ 1755 w 1755"/>
                <a:gd name="T53" fmla="*/ 6 h 1882"/>
                <a:gd name="T54" fmla="*/ 1753 w 1755"/>
                <a:gd name="T55" fmla="*/ 1 h 1882"/>
                <a:gd name="T56" fmla="*/ 1746 w 1755"/>
                <a:gd name="T57" fmla="*/ 0 h 1882"/>
                <a:gd name="T58" fmla="*/ 1741 w 1755"/>
                <a:gd name="T59" fmla="*/ 2 h 1882"/>
                <a:gd name="T60" fmla="*/ 1740 w 1755"/>
                <a:gd name="T61" fmla="*/ 5 h 1882"/>
                <a:gd name="T62" fmla="*/ 1695 w 1755"/>
                <a:gd name="T63" fmla="*/ 123 h 1882"/>
                <a:gd name="T64" fmla="*/ 1641 w 1755"/>
                <a:gd name="T65" fmla="*/ 235 h 1882"/>
                <a:gd name="T66" fmla="*/ 1580 w 1755"/>
                <a:gd name="T67" fmla="*/ 344 h 1882"/>
                <a:gd name="T68" fmla="*/ 1512 w 1755"/>
                <a:gd name="T69" fmla="*/ 450 h 1882"/>
                <a:gd name="T70" fmla="*/ 1476 w 1755"/>
                <a:gd name="T71" fmla="*/ 500 h 1882"/>
                <a:gd name="T72" fmla="*/ 1401 w 1755"/>
                <a:gd name="T73" fmla="*/ 599 h 1882"/>
                <a:gd name="T74" fmla="*/ 1322 w 1755"/>
                <a:gd name="T75" fmla="*/ 694 h 1882"/>
                <a:gd name="T76" fmla="*/ 1198 w 1755"/>
                <a:gd name="T77" fmla="*/ 833 h 1882"/>
                <a:gd name="T78" fmla="*/ 1112 w 1755"/>
                <a:gd name="T79" fmla="*/ 927 h 1882"/>
                <a:gd name="T80" fmla="*/ 1026 w 1755"/>
                <a:gd name="T81" fmla="*/ 1019 h 1882"/>
                <a:gd name="T82" fmla="*/ 884 w 1755"/>
                <a:gd name="T83" fmla="*/ 1172 h 1882"/>
                <a:gd name="T84" fmla="*/ 835 w 1755"/>
                <a:gd name="T85" fmla="*/ 1222 h 1882"/>
                <a:gd name="T86" fmla="*/ 735 w 1755"/>
                <a:gd name="T87" fmla="*/ 1321 h 1882"/>
                <a:gd name="T88" fmla="*/ 632 w 1755"/>
                <a:gd name="T89" fmla="*/ 1416 h 1882"/>
                <a:gd name="T90" fmla="*/ 582 w 1755"/>
                <a:gd name="T91" fmla="*/ 1461 h 1882"/>
                <a:gd name="T92" fmla="*/ 531 w 1755"/>
                <a:gd name="T93" fmla="*/ 1506 h 1882"/>
                <a:gd name="T94" fmla="*/ 508 w 1755"/>
                <a:gd name="T95" fmla="*/ 1523 h 1882"/>
                <a:gd name="T96" fmla="*/ 439 w 1755"/>
                <a:gd name="T97" fmla="*/ 1572 h 1882"/>
                <a:gd name="T98" fmla="*/ 388 w 1755"/>
                <a:gd name="T99" fmla="*/ 1604 h 1882"/>
                <a:gd name="T100" fmla="*/ 236 w 1755"/>
                <a:gd name="T101" fmla="*/ 1696 h 1882"/>
                <a:gd name="T102" fmla="*/ 135 w 1755"/>
                <a:gd name="T103" fmla="*/ 1761 h 1882"/>
                <a:gd name="T104" fmla="*/ 64 w 1755"/>
                <a:gd name="T105" fmla="*/ 1814 h 1882"/>
                <a:gd name="T106" fmla="*/ 40 w 1755"/>
                <a:gd name="T107" fmla="*/ 1834 h 1882"/>
                <a:gd name="T108" fmla="*/ 2 w 1755"/>
                <a:gd name="T109" fmla="*/ 1869 h 1882"/>
                <a:gd name="T110" fmla="*/ 0 w 1755"/>
                <a:gd name="T111" fmla="*/ 1872 h 1882"/>
                <a:gd name="T112" fmla="*/ 0 w 1755"/>
                <a:gd name="T113" fmla="*/ 1878 h 1882"/>
                <a:gd name="T114" fmla="*/ 4 w 1755"/>
                <a:gd name="T115" fmla="*/ 1882 h 1882"/>
                <a:gd name="T116" fmla="*/ 10 w 1755"/>
                <a:gd name="T117" fmla="*/ 1882 h 1882"/>
                <a:gd name="T118" fmla="*/ 13 w 1755"/>
                <a:gd name="T119" fmla="*/ 1881 h 1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55" h="1882">
                  <a:moveTo>
                    <a:pt x="13" y="1881"/>
                  </a:moveTo>
                  <a:lnTo>
                    <a:pt x="13" y="1881"/>
                  </a:lnTo>
                  <a:lnTo>
                    <a:pt x="34" y="1861"/>
                  </a:lnTo>
                  <a:lnTo>
                    <a:pt x="55" y="1841"/>
                  </a:lnTo>
                  <a:lnTo>
                    <a:pt x="77" y="1824"/>
                  </a:lnTo>
                  <a:lnTo>
                    <a:pt x="100" y="1806"/>
                  </a:lnTo>
                  <a:lnTo>
                    <a:pt x="147" y="1773"/>
                  </a:lnTo>
                  <a:lnTo>
                    <a:pt x="195" y="1741"/>
                  </a:lnTo>
                  <a:lnTo>
                    <a:pt x="195" y="1741"/>
                  </a:lnTo>
                  <a:lnTo>
                    <a:pt x="246" y="1709"/>
                  </a:lnTo>
                  <a:lnTo>
                    <a:pt x="299" y="1676"/>
                  </a:lnTo>
                  <a:lnTo>
                    <a:pt x="404" y="1613"/>
                  </a:lnTo>
                  <a:lnTo>
                    <a:pt x="404" y="1613"/>
                  </a:lnTo>
                  <a:lnTo>
                    <a:pt x="453" y="1581"/>
                  </a:lnTo>
                  <a:lnTo>
                    <a:pt x="502" y="1547"/>
                  </a:lnTo>
                  <a:lnTo>
                    <a:pt x="502" y="1547"/>
                  </a:lnTo>
                  <a:lnTo>
                    <a:pt x="527" y="1529"/>
                  </a:lnTo>
                  <a:lnTo>
                    <a:pt x="551" y="1509"/>
                  </a:lnTo>
                  <a:lnTo>
                    <a:pt x="598" y="1468"/>
                  </a:lnTo>
                  <a:lnTo>
                    <a:pt x="598" y="1468"/>
                  </a:lnTo>
                  <a:lnTo>
                    <a:pt x="649" y="1422"/>
                  </a:lnTo>
                  <a:lnTo>
                    <a:pt x="701" y="1374"/>
                  </a:lnTo>
                  <a:lnTo>
                    <a:pt x="752" y="1327"/>
                  </a:lnTo>
                  <a:lnTo>
                    <a:pt x="802" y="1278"/>
                  </a:lnTo>
                  <a:lnTo>
                    <a:pt x="802" y="1278"/>
                  </a:lnTo>
                  <a:lnTo>
                    <a:pt x="854" y="1228"/>
                  </a:lnTo>
                  <a:lnTo>
                    <a:pt x="903" y="1176"/>
                  </a:lnTo>
                  <a:lnTo>
                    <a:pt x="953" y="1123"/>
                  </a:lnTo>
                  <a:lnTo>
                    <a:pt x="1000" y="1069"/>
                  </a:lnTo>
                  <a:lnTo>
                    <a:pt x="1000" y="1069"/>
                  </a:lnTo>
                  <a:lnTo>
                    <a:pt x="1042" y="1023"/>
                  </a:lnTo>
                  <a:lnTo>
                    <a:pt x="1086" y="977"/>
                  </a:lnTo>
                  <a:lnTo>
                    <a:pt x="1173" y="884"/>
                  </a:lnTo>
                  <a:lnTo>
                    <a:pt x="1173" y="884"/>
                  </a:lnTo>
                  <a:lnTo>
                    <a:pt x="1256" y="793"/>
                  </a:lnTo>
                  <a:lnTo>
                    <a:pt x="1298" y="747"/>
                  </a:lnTo>
                  <a:lnTo>
                    <a:pt x="1338" y="700"/>
                  </a:lnTo>
                  <a:lnTo>
                    <a:pt x="1377" y="652"/>
                  </a:lnTo>
                  <a:lnTo>
                    <a:pt x="1417" y="604"/>
                  </a:lnTo>
                  <a:lnTo>
                    <a:pt x="1455" y="554"/>
                  </a:lnTo>
                  <a:lnTo>
                    <a:pt x="1492" y="505"/>
                  </a:lnTo>
                  <a:lnTo>
                    <a:pt x="1492" y="505"/>
                  </a:lnTo>
                  <a:lnTo>
                    <a:pt x="1527" y="454"/>
                  </a:lnTo>
                  <a:lnTo>
                    <a:pt x="1562" y="402"/>
                  </a:lnTo>
                  <a:lnTo>
                    <a:pt x="1595" y="348"/>
                  </a:lnTo>
                  <a:lnTo>
                    <a:pt x="1626" y="296"/>
                  </a:lnTo>
                  <a:lnTo>
                    <a:pt x="1657" y="240"/>
                  </a:lnTo>
                  <a:lnTo>
                    <a:pt x="1684" y="185"/>
                  </a:lnTo>
                  <a:lnTo>
                    <a:pt x="1709" y="127"/>
                  </a:lnTo>
                  <a:lnTo>
                    <a:pt x="1733" y="70"/>
                  </a:lnTo>
                  <a:lnTo>
                    <a:pt x="1733" y="70"/>
                  </a:lnTo>
                  <a:lnTo>
                    <a:pt x="1755" y="9"/>
                  </a:lnTo>
                  <a:lnTo>
                    <a:pt x="1755" y="9"/>
                  </a:lnTo>
                  <a:lnTo>
                    <a:pt x="1755" y="6"/>
                  </a:lnTo>
                  <a:lnTo>
                    <a:pt x="1754" y="2"/>
                  </a:lnTo>
                  <a:lnTo>
                    <a:pt x="1753" y="1"/>
                  </a:lnTo>
                  <a:lnTo>
                    <a:pt x="1750" y="0"/>
                  </a:lnTo>
                  <a:lnTo>
                    <a:pt x="1746" y="0"/>
                  </a:lnTo>
                  <a:lnTo>
                    <a:pt x="1744" y="0"/>
                  </a:lnTo>
                  <a:lnTo>
                    <a:pt x="1741" y="2"/>
                  </a:lnTo>
                  <a:lnTo>
                    <a:pt x="1740" y="5"/>
                  </a:lnTo>
                  <a:lnTo>
                    <a:pt x="1740" y="5"/>
                  </a:lnTo>
                  <a:lnTo>
                    <a:pt x="1718" y="65"/>
                  </a:lnTo>
                  <a:lnTo>
                    <a:pt x="1695" y="123"/>
                  </a:lnTo>
                  <a:lnTo>
                    <a:pt x="1668" y="179"/>
                  </a:lnTo>
                  <a:lnTo>
                    <a:pt x="1641" y="235"/>
                  </a:lnTo>
                  <a:lnTo>
                    <a:pt x="1610" y="290"/>
                  </a:lnTo>
                  <a:lnTo>
                    <a:pt x="1580" y="344"/>
                  </a:lnTo>
                  <a:lnTo>
                    <a:pt x="1546" y="397"/>
                  </a:lnTo>
                  <a:lnTo>
                    <a:pt x="1512" y="450"/>
                  </a:lnTo>
                  <a:lnTo>
                    <a:pt x="1512" y="450"/>
                  </a:lnTo>
                  <a:lnTo>
                    <a:pt x="1476" y="500"/>
                  </a:lnTo>
                  <a:lnTo>
                    <a:pt x="1439" y="550"/>
                  </a:lnTo>
                  <a:lnTo>
                    <a:pt x="1401" y="599"/>
                  </a:lnTo>
                  <a:lnTo>
                    <a:pt x="1361" y="647"/>
                  </a:lnTo>
                  <a:lnTo>
                    <a:pt x="1322" y="694"/>
                  </a:lnTo>
                  <a:lnTo>
                    <a:pt x="1281" y="742"/>
                  </a:lnTo>
                  <a:lnTo>
                    <a:pt x="1198" y="833"/>
                  </a:lnTo>
                  <a:lnTo>
                    <a:pt x="1198" y="833"/>
                  </a:lnTo>
                  <a:lnTo>
                    <a:pt x="1112" y="927"/>
                  </a:lnTo>
                  <a:lnTo>
                    <a:pt x="1026" y="1019"/>
                  </a:lnTo>
                  <a:lnTo>
                    <a:pt x="1026" y="1019"/>
                  </a:lnTo>
                  <a:lnTo>
                    <a:pt x="932" y="1121"/>
                  </a:lnTo>
                  <a:lnTo>
                    <a:pt x="884" y="1172"/>
                  </a:lnTo>
                  <a:lnTo>
                    <a:pt x="835" y="1222"/>
                  </a:lnTo>
                  <a:lnTo>
                    <a:pt x="835" y="1222"/>
                  </a:lnTo>
                  <a:lnTo>
                    <a:pt x="787" y="1272"/>
                  </a:lnTo>
                  <a:lnTo>
                    <a:pt x="735" y="1321"/>
                  </a:lnTo>
                  <a:lnTo>
                    <a:pt x="684" y="1369"/>
                  </a:lnTo>
                  <a:lnTo>
                    <a:pt x="632" y="1416"/>
                  </a:lnTo>
                  <a:lnTo>
                    <a:pt x="632" y="1416"/>
                  </a:lnTo>
                  <a:lnTo>
                    <a:pt x="582" y="1461"/>
                  </a:lnTo>
                  <a:lnTo>
                    <a:pt x="557" y="1484"/>
                  </a:lnTo>
                  <a:lnTo>
                    <a:pt x="531" y="1506"/>
                  </a:lnTo>
                  <a:lnTo>
                    <a:pt x="531" y="1506"/>
                  </a:lnTo>
                  <a:lnTo>
                    <a:pt x="508" y="1523"/>
                  </a:lnTo>
                  <a:lnTo>
                    <a:pt x="486" y="1540"/>
                  </a:lnTo>
                  <a:lnTo>
                    <a:pt x="439" y="1572"/>
                  </a:lnTo>
                  <a:lnTo>
                    <a:pt x="439" y="1572"/>
                  </a:lnTo>
                  <a:lnTo>
                    <a:pt x="388" y="1604"/>
                  </a:lnTo>
                  <a:lnTo>
                    <a:pt x="337" y="1636"/>
                  </a:lnTo>
                  <a:lnTo>
                    <a:pt x="236" y="1696"/>
                  </a:lnTo>
                  <a:lnTo>
                    <a:pt x="184" y="1728"/>
                  </a:lnTo>
                  <a:lnTo>
                    <a:pt x="135" y="1761"/>
                  </a:lnTo>
                  <a:lnTo>
                    <a:pt x="87" y="1797"/>
                  </a:lnTo>
                  <a:lnTo>
                    <a:pt x="64" y="1814"/>
                  </a:lnTo>
                  <a:lnTo>
                    <a:pt x="40" y="1834"/>
                  </a:lnTo>
                  <a:lnTo>
                    <a:pt x="40" y="1834"/>
                  </a:lnTo>
                  <a:lnTo>
                    <a:pt x="21" y="1851"/>
                  </a:lnTo>
                  <a:lnTo>
                    <a:pt x="2" y="1869"/>
                  </a:lnTo>
                  <a:lnTo>
                    <a:pt x="2" y="1869"/>
                  </a:lnTo>
                  <a:lnTo>
                    <a:pt x="0" y="1872"/>
                  </a:lnTo>
                  <a:lnTo>
                    <a:pt x="0" y="1876"/>
                  </a:lnTo>
                  <a:lnTo>
                    <a:pt x="0" y="1878"/>
                  </a:lnTo>
                  <a:lnTo>
                    <a:pt x="2" y="1880"/>
                  </a:lnTo>
                  <a:lnTo>
                    <a:pt x="4" y="1882"/>
                  </a:lnTo>
                  <a:lnTo>
                    <a:pt x="8" y="1882"/>
                  </a:lnTo>
                  <a:lnTo>
                    <a:pt x="10" y="1882"/>
                  </a:lnTo>
                  <a:lnTo>
                    <a:pt x="13" y="1881"/>
                  </a:lnTo>
                  <a:lnTo>
                    <a:pt x="13" y="18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91B8EAC5-32BB-79DF-ED91-8676F9AEC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" y="1220"/>
              <a:ext cx="105" cy="475"/>
            </a:xfrm>
            <a:custGeom>
              <a:avLst/>
              <a:gdLst>
                <a:gd name="T0" fmla="*/ 127 w 314"/>
                <a:gd name="T1" fmla="*/ 0 h 1425"/>
                <a:gd name="T2" fmla="*/ 90 w 314"/>
                <a:gd name="T3" fmla="*/ 8 h 1425"/>
                <a:gd name="T4" fmla="*/ 60 w 314"/>
                <a:gd name="T5" fmla="*/ 30 h 1425"/>
                <a:gd name="T6" fmla="*/ 42 w 314"/>
                <a:gd name="T7" fmla="*/ 52 h 1425"/>
                <a:gd name="T8" fmla="*/ 24 w 314"/>
                <a:gd name="T9" fmla="*/ 94 h 1425"/>
                <a:gd name="T10" fmla="*/ 9 w 314"/>
                <a:gd name="T11" fmla="*/ 154 h 1425"/>
                <a:gd name="T12" fmla="*/ 2 w 314"/>
                <a:gd name="T13" fmla="*/ 234 h 1425"/>
                <a:gd name="T14" fmla="*/ 0 w 314"/>
                <a:gd name="T15" fmla="*/ 315 h 1425"/>
                <a:gd name="T16" fmla="*/ 9 w 314"/>
                <a:gd name="T17" fmla="*/ 451 h 1425"/>
                <a:gd name="T18" fmla="*/ 24 w 314"/>
                <a:gd name="T19" fmla="*/ 579 h 1425"/>
                <a:gd name="T20" fmla="*/ 56 w 314"/>
                <a:gd name="T21" fmla="*/ 787 h 1425"/>
                <a:gd name="T22" fmla="*/ 69 w 314"/>
                <a:gd name="T23" fmla="*/ 882 h 1425"/>
                <a:gd name="T24" fmla="*/ 93 w 314"/>
                <a:gd name="T25" fmla="*/ 1063 h 1425"/>
                <a:gd name="T26" fmla="*/ 108 w 314"/>
                <a:gd name="T27" fmla="*/ 1146 h 1425"/>
                <a:gd name="T28" fmla="*/ 132 w 314"/>
                <a:gd name="T29" fmla="*/ 1235 h 1425"/>
                <a:gd name="T30" fmla="*/ 166 w 314"/>
                <a:gd name="T31" fmla="*/ 1307 h 1425"/>
                <a:gd name="T32" fmla="*/ 209 w 314"/>
                <a:gd name="T33" fmla="*/ 1375 h 1425"/>
                <a:gd name="T34" fmla="*/ 227 w 314"/>
                <a:gd name="T35" fmla="*/ 1396 h 1425"/>
                <a:gd name="T36" fmla="*/ 257 w 314"/>
                <a:gd name="T37" fmla="*/ 1421 h 1425"/>
                <a:gd name="T38" fmla="*/ 276 w 314"/>
                <a:gd name="T39" fmla="*/ 1425 h 1425"/>
                <a:gd name="T40" fmla="*/ 294 w 314"/>
                <a:gd name="T41" fmla="*/ 1414 h 1425"/>
                <a:gd name="T42" fmla="*/ 305 w 314"/>
                <a:gd name="T43" fmla="*/ 1400 h 1425"/>
                <a:gd name="T44" fmla="*/ 314 w 314"/>
                <a:gd name="T45" fmla="*/ 1375 h 1425"/>
                <a:gd name="T46" fmla="*/ 310 w 314"/>
                <a:gd name="T47" fmla="*/ 1367 h 1425"/>
                <a:gd name="T48" fmla="*/ 302 w 314"/>
                <a:gd name="T49" fmla="*/ 1366 h 1425"/>
                <a:gd name="T50" fmla="*/ 298 w 314"/>
                <a:gd name="T51" fmla="*/ 1371 h 1425"/>
                <a:gd name="T52" fmla="*/ 285 w 314"/>
                <a:gd name="T53" fmla="*/ 1401 h 1425"/>
                <a:gd name="T54" fmla="*/ 278 w 314"/>
                <a:gd name="T55" fmla="*/ 1408 h 1425"/>
                <a:gd name="T56" fmla="*/ 273 w 314"/>
                <a:gd name="T57" fmla="*/ 1409 h 1425"/>
                <a:gd name="T58" fmla="*/ 269 w 314"/>
                <a:gd name="T59" fmla="*/ 1409 h 1425"/>
                <a:gd name="T60" fmla="*/ 264 w 314"/>
                <a:gd name="T61" fmla="*/ 1406 h 1425"/>
                <a:gd name="T62" fmla="*/ 260 w 314"/>
                <a:gd name="T63" fmla="*/ 1405 h 1425"/>
                <a:gd name="T64" fmla="*/ 255 w 314"/>
                <a:gd name="T65" fmla="*/ 1401 h 1425"/>
                <a:gd name="T66" fmla="*/ 234 w 314"/>
                <a:gd name="T67" fmla="*/ 1381 h 1425"/>
                <a:gd name="T68" fmla="*/ 190 w 314"/>
                <a:gd name="T69" fmla="*/ 1317 h 1425"/>
                <a:gd name="T70" fmla="*/ 154 w 314"/>
                <a:gd name="T71" fmla="*/ 1247 h 1425"/>
                <a:gd name="T72" fmla="*/ 139 w 314"/>
                <a:gd name="T73" fmla="*/ 1207 h 1425"/>
                <a:gd name="T74" fmla="*/ 125 w 314"/>
                <a:gd name="T75" fmla="*/ 1153 h 1425"/>
                <a:gd name="T76" fmla="*/ 103 w 314"/>
                <a:gd name="T77" fmla="*/ 1030 h 1425"/>
                <a:gd name="T78" fmla="*/ 82 w 314"/>
                <a:gd name="T79" fmla="*/ 864 h 1425"/>
                <a:gd name="T80" fmla="*/ 74 w 314"/>
                <a:gd name="T81" fmla="*/ 800 h 1425"/>
                <a:gd name="T82" fmla="*/ 56 w 314"/>
                <a:gd name="T83" fmla="*/ 691 h 1425"/>
                <a:gd name="T84" fmla="*/ 33 w 314"/>
                <a:gd name="T85" fmla="*/ 535 h 1425"/>
                <a:gd name="T86" fmla="*/ 19 w 314"/>
                <a:gd name="T87" fmla="*/ 361 h 1425"/>
                <a:gd name="T88" fmla="*/ 16 w 314"/>
                <a:gd name="T89" fmla="*/ 278 h 1425"/>
                <a:gd name="T90" fmla="*/ 20 w 314"/>
                <a:gd name="T91" fmla="*/ 196 h 1425"/>
                <a:gd name="T92" fmla="*/ 33 w 314"/>
                <a:gd name="T93" fmla="*/ 115 h 1425"/>
                <a:gd name="T94" fmla="*/ 50 w 314"/>
                <a:gd name="T95" fmla="*/ 72 h 1425"/>
                <a:gd name="T96" fmla="*/ 62 w 314"/>
                <a:gd name="T97" fmla="*/ 51 h 1425"/>
                <a:gd name="T98" fmla="*/ 78 w 314"/>
                <a:gd name="T99" fmla="*/ 33 h 1425"/>
                <a:gd name="T100" fmla="*/ 95 w 314"/>
                <a:gd name="T101" fmla="*/ 23 h 1425"/>
                <a:gd name="T102" fmla="*/ 96 w 314"/>
                <a:gd name="T103" fmla="*/ 22 h 1425"/>
                <a:gd name="T104" fmla="*/ 104 w 314"/>
                <a:gd name="T105" fmla="*/ 19 h 1425"/>
                <a:gd name="T106" fmla="*/ 111 w 314"/>
                <a:gd name="T107" fmla="*/ 18 h 1425"/>
                <a:gd name="T108" fmla="*/ 127 w 314"/>
                <a:gd name="T109" fmla="*/ 16 h 1425"/>
                <a:gd name="T110" fmla="*/ 143 w 314"/>
                <a:gd name="T111" fmla="*/ 16 h 1425"/>
                <a:gd name="T112" fmla="*/ 147 w 314"/>
                <a:gd name="T113" fmla="*/ 10 h 1425"/>
                <a:gd name="T114" fmla="*/ 143 w 314"/>
                <a:gd name="T115" fmla="*/ 2 h 1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4" h="1425">
                  <a:moveTo>
                    <a:pt x="139" y="0"/>
                  </a:moveTo>
                  <a:lnTo>
                    <a:pt x="139" y="0"/>
                  </a:lnTo>
                  <a:lnTo>
                    <a:pt x="127" y="0"/>
                  </a:lnTo>
                  <a:lnTo>
                    <a:pt x="114" y="2"/>
                  </a:lnTo>
                  <a:lnTo>
                    <a:pt x="102" y="4"/>
                  </a:lnTo>
                  <a:lnTo>
                    <a:pt x="90" y="8"/>
                  </a:lnTo>
                  <a:lnTo>
                    <a:pt x="79" y="14"/>
                  </a:lnTo>
                  <a:lnTo>
                    <a:pt x="69" y="22"/>
                  </a:lnTo>
                  <a:lnTo>
                    <a:pt x="60" y="30"/>
                  </a:lnTo>
                  <a:lnTo>
                    <a:pt x="50" y="39"/>
                  </a:lnTo>
                  <a:lnTo>
                    <a:pt x="50" y="39"/>
                  </a:lnTo>
                  <a:lnTo>
                    <a:pt x="42" y="52"/>
                  </a:lnTo>
                  <a:lnTo>
                    <a:pt x="35" y="65"/>
                  </a:lnTo>
                  <a:lnTo>
                    <a:pt x="29" y="80"/>
                  </a:lnTo>
                  <a:lnTo>
                    <a:pt x="24" y="94"/>
                  </a:lnTo>
                  <a:lnTo>
                    <a:pt x="19" y="109"/>
                  </a:lnTo>
                  <a:lnTo>
                    <a:pt x="15" y="123"/>
                  </a:lnTo>
                  <a:lnTo>
                    <a:pt x="9" y="154"/>
                  </a:lnTo>
                  <a:lnTo>
                    <a:pt x="9" y="154"/>
                  </a:lnTo>
                  <a:lnTo>
                    <a:pt x="4" y="193"/>
                  </a:lnTo>
                  <a:lnTo>
                    <a:pt x="2" y="234"/>
                  </a:lnTo>
                  <a:lnTo>
                    <a:pt x="0" y="275"/>
                  </a:lnTo>
                  <a:lnTo>
                    <a:pt x="0" y="315"/>
                  </a:lnTo>
                  <a:lnTo>
                    <a:pt x="0" y="315"/>
                  </a:lnTo>
                  <a:lnTo>
                    <a:pt x="3" y="360"/>
                  </a:lnTo>
                  <a:lnTo>
                    <a:pt x="6" y="406"/>
                  </a:lnTo>
                  <a:lnTo>
                    <a:pt x="9" y="451"/>
                  </a:lnTo>
                  <a:lnTo>
                    <a:pt x="13" y="496"/>
                  </a:lnTo>
                  <a:lnTo>
                    <a:pt x="13" y="496"/>
                  </a:lnTo>
                  <a:lnTo>
                    <a:pt x="24" y="579"/>
                  </a:lnTo>
                  <a:lnTo>
                    <a:pt x="36" y="663"/>
                  </a:lnTo>
                  <a:lnTo>
                    <a:pt x="36" y="663"/>
                  </a:lnTo>
                  <a:lnTo>
                    <a:pt x="56" y="787"/>
                  </a:lnTo>
                  <a:lnTo>
                    <a:pt x="56" y="787"/>
                  </a:lnTo>
                  <a:lnTo>
                    <a:pt x="64" y="835"/>
                  </a:lnTo>
                  <a:lnTo>
                    <a:pt x="69" y="882"/>
                  </a:lnTo>
                  <a:lnTo>
                    <a:pt x="79" y="979"/>
                  </a:lnTo>
                  <a:lnTo>
                    <a:pt x="79" y="979"/>
                  </a:lnTo>
                  <a:lnTo>
                    <a:pt x="93" y="1063"/>
                  </a:lnTo>
                  <a:lnTo>
                    <a:pt x="99" y="1105"/>
                  </a:lnTo>
                  <a:lnTo>
                    <a:pt x="108" y="1146"/>
                  </a:lnTo>
                  <a:lnTo>
                    <a:pt x="108" y="1146"/>
                  </a:lnTo>
                  <a:lnTo>
                    <a:pt x="119" y="1191"/>
                  </a:lnTo>
                  <a:lnTo>
                    <a:pt x="124" y="1214"/>
                  </a:lnTo>
                  <a:lnTo>
                    <a:pt x="132" y="1235"/>
                  </a:lnTo>
                  <a:lnTo>
                    <a:pt x="132" y="1235"/>
                  </a:lnTo>
                  <a:lnTo>
                    <a:pt x="149" y="1270"/>
                  </a:lnTo>
                  <a:lnTo>
                    <a:pt x="166" y="1307"/>
                  </a:lnTo>
                  <a:lnTo>
                    <a:pt x="186" y="1342"/>
                  </a:lnTo>
                  <a:lnTo>
                    <a:pt x="197" y="1358"/>
                  </a:lnTo>
                  <a:lnTo>
                    <a:pt x="209" y="1375"/>
                  </a:lnTo>
                  <a:lnTo>
                    <a:pt x="209" y="1375"/>
                  </a:lnTo>
                  <a:lnTo>
                    <a:pt x="216" y="1385"/>
                  </a:lnTo>
                  <a:lnTo>
                    <a:pt x="227" y="1396"/>
                  </a:lnTo>
                  <a:lnTo>
                    <a:pt x="238" y="1408"/>
                  </a:lnTo>
                  <a:lnTo>
                    <a:pt x="251" y="1417"/>
                  </a:lnTo>
                  <a:lnTo>
                    <a:pt x="257" y="1421"/>
                  </a:lnTo>
                  <a:lnTo>
                    <a:pt x="263" y="1422"/>
                  </a:lnTo>
                  <a:lnTo>
                    <a:pt x="269" y="1425"/>
                  </a:lnTo>
                  <a:lnTo>
                    <a:pt x="276" y="1425"/>
                  </a:lnTo>
                  <a:lnTo>
                    <a:pt x="282" y="1422"/>
                  </a:lnTo>
                  <a:lnTo>
                    <a:pt x="289" y="1420"/>
                  </a:lnTo>
                  <a:lnTo>
                    <a:pt x="294" y="1414"/>
                  </a:lnTo>
                  <a:lnTo>
                    <a:pt x="299" y="1408"/>
                  </a:lnTo>
                  <a:lnTo>
                    <a:pt x="299" y="1408"/>
                  </a:lnTo>
                  <a:lnTo>
                    <a:pt x="305" y="1400"/>
                  </a:lnTo>
                  <a:lnTo>
                    <a:pt x="309" y="1392"/>
                  </a:lnTo>
                  <a:lnTo>
                    <a:pt x="314" y="1375"/>
                  </a:lnTo>
                  <a:lnTo>
                    <a:pt x="314" y="1375"/>
                  </a:lnTo>
                  <a:lnTo>
                    <a:pt x="314" y="1371"/>
                  </a:lnTo>
                  <a:lnTo>
                    <a:pt x="313" y="1368"/>
                  </a:lnTo>
                  <a:lnTo>
                    <a:pt x="310" y="1367"/>
                  </a:lnTo>
                  <a:lnTo>
                    <a:pt x="307" y="1366"/>
                  </a:lnTo>
                  <a:lnTo>
                    <a:pt x="305" y="1364"/>
                  </a:lnTo>
                  <a:lnTo>
                    <a:pt x="302" y="1366"/>
                  </a:lnTo>
                  <a:lnTo>
                    <a:pt x="299" y="1367"/>
                  </a:lnTo>
                  <a:lnTo>
                    <a:pt x="298" y="1371"/>
                  </a:lnTo>
                  <a:lnTo>
                    <a:pt x="298" y="1371"/>
                  </a:lnTo>
                  <a:lnTo>
                    <a:pt x="293" y="1387"/>
                  </a:lnTo>
                  <a:lnTo>
                    <a:pt x="290" y="1395"/>
                  </a:lnTo>
                  <a:lnTo>
                    <a:pt x="285" y="1401"/>
                  </a:lnTo>
                  <a:lnTo>
                    <a:pt x="285" y="1401"/>
                  </a:lnTo>
                  <a:lnTo>
                    <a:pt x="278" y="1408"/>
                  </a:lnTo>
                  <a:lnTo>
                    <a:pt x="278" y="1408"/>
                  </a:lnTo>
                  <a:lnTo>
                    <a:pt x="276" y="1408"/>
                  </a:lnTo>
                  <a:lnTo>
                    <a:pt x="273" y="1409"/>
                  </a:lnTo>
                  <a:lnTo>
                    <a:pt x="273" y="1409"/>
                  </a:lnTo>
                  <a:lnTo>
                    <a:pt x="270" y="1409"/>
                  </a:lnTo>
                  <a:lnTo>
                    <a:pt x="270" y="1409"/>
                  </a:lnTo>
                  <a:lnTo>
                    <a:pt x="269" y="1409"/>
                  </a:lnTo>
                  <a:lnTo>
                    <a:pt x="269" y="1409"/>
                  </a:lnTo>
                  <a:lnTo>
                    <a:pt x="264" y="1406"/>
                  </a:lnTo>
                  <a:lnTo>
                    <a:pt x="264" y="1406"/>
                  </a:lnTo>
                  <a:lnTo>
                    <a:pt x="263" y="1406"/>
                  </a:lnTo>
                  <a:lnTo>
                    <a:pt x="263" y="1406"/>
                  </a:lnTo>
                  <a:lnTo>
                    <a:pt x="260" y="1405"/>
                  </a:lnTo>
                  <a:lnTo>
                    <a:pt x="260" y="1405"/>
                  </a:lnTo>
                  <a:lnTo>
                    <a:pt x="255" y="1401"/>
                  </a:lnTo>
                  <a:lnTo>
                    <a:pt x="255" y="1401"/>
                  </a:lnTo>
                  <a:lnTo>
                    <a:pt x="244" y="1392"/>
                  </a:lnTo>
                  <a:lnTo>
                    <a:pt x="234" y="1381"/>
                  </a:lnTo>
                  <a:lnTo>
                    <a:pt x="234" y="1381"/>
                  </a:lnTo>
                  <a:lnTo>
                    <a:pt x="222" y="1366"/>
                  </a:lnTo>
                  <a:lnTo>
                    <a:pt x="211" y="1350"/>
                  </a:lnTo>
                  <a:lnTo>
                    <a:pt x="190" y="1317"/>
                  </a:lnTo>
                  <a:lnTo>
                    <a:pt x="190" y="1317"/>
                  </a:lnTo>
                  <a:lnTo>
                    <a:pt x="172" y="1282"/>
                  </a:lnTo>
                  <a:lnTo>
                    <a:pt x="154" y="1247"/>
                  </a:lnTo>
                  <a:lnTo>
                    <a:pt x="154" y="1247"/>
                  </a:lnTo>
                  <a:lnTo>
                    <a:pt x="144" y="1220"/>
                  </a:lnTo>
                  <a:lnTo>
                    <a:pt x="139" y="1207"/>
                  </a:lnTo>
                  <a:lnTo>
                    <a:pt x="135" y="1194"/>
                  </a:lnTo>
                  <a:lnTo>
                    <a:pt x="135" y="1194"/>
                  </a:lnTo>
                  <a:lnTo>
                    <a:pt x="125" y="1153"/>
                  </a:lnTo>
                  <a:lnTo>
                    <a:pt x="118" y="1112"/>
                  </a:lnTo>
                  <a:lnTo>
                    <a:pt x="110" y="1071"/>
                  </a:lnTo>
                  <a:lnTo>
                    <a:pt x="103" y="1030"/>
                  </a:lnTo>
                  <a:lnTo>
                    <a:pt x="103" y="1030"/>
                  </a:lnTo>
                  <a:lnTo>
                    <a:pt x="91" y="947"/>
                  </a:lnTo>
                  <a:lnTo>
                    <a:pt x="82" y="864"/>
                  </a:lnTo>
                  <a:lnTo>
                    <a:pt x="82" y="864"/>
                  </a:lnTo>
                  <a:lnTo>
                    <a:pt x="78" y="832"/>
                  </a:lnTo>
                  <a:lnTo>
                    <a:pt x="74" y="800"/>
                  </a:lnTo>
                  <a:lnTo>
                    <a:pt x="74" y="800"/>
                  </a:lnTo>
                  <a:lnTo>
                    <a:pt x="56" y="691"/>
                  </a:lnTo>
                  <a:lnTo>
                    <a:pt x="56" y="691"/>
                  </a:lnTo>
                  <a:lnTo>
                    <a:pt x="44" y="613"/>
                  </a:lnTo>
                  <a:lnTo>
                    <a:pt x="33" y="535"/>
                  </a:lnTo>
                  <a:lnTo>
                    <a:pt x="33" y="535"/>
                  </a:lnTo>
                  <a:lnTo>
                    <a:pt x="24" y="448"/>
                  </a:lnTo>
                  <a:lnTo>
                    <a:pt x="21" y="404"/>
                  </a:lnTo>
                  <a:lnTo>
                    <a:pt x="19" y="361"/>
                  </a:lnTo>
                  <a:lnTo>
                    <a:pt x="19" y="361"/>
                  </a:lnTo>
                  <a:lnTo>
                    <a:pt x="16" y="319"/>
                  </a:lnTo>
                  <a:lnTo>
                    <a:pt x="16" y="278"/>
                  </a:lnTo>
                  <a:lnTo>
                    <a:pt x="17" y="237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24" y="163"/>
                  </a:lnTo>
                  <a:lnTo>
                    <a:pt x="29" y="131"/>
                  </a:lnTo>
                  <a:lnTo>
                    <a:pt x="33" y="115"/>
                  </a:lnTo>
                  <a:lnTo>
                    <a:pt x="38" y="101"/>
                  </a:lnTo>
                  <a:lnTo>
                    <a:pt x="44" y="85"/>
                  </a:lnTo>
                  <a:lnTo>
                    <a:pt x="50" y="72"/>
                  </a:lnTo>
                  <a:lnTo>
                    <a:pt x="50" y="72"/>
                  </a:lnTo>
                  <a:lnTo>
                    <a:pt x="56" y="60"/>
                  </a:lnTo>
                  <a:lnTo>
                    <a:pt x="62" y="51"/>
                  </a:lnTo>
                  <a:lnTo>
                    <a:pt x="69" y="41"/>
                  </a:lnTo>
                  <a:lnTo>
                    <a:pt x="78" y="33"/>
                  </a:lnTo>
                  <a:lnTo>
                    <a:pt x="78" y="33"/>
                  </a:lnTo>
                  <a:lnTo>
                    <a:pt x="86" y="28"/>
                  </a:lnTo>
                  <a:lnTo>
                    <a:pt x="86" y="28"/>
                  </a:lnTo>
                  <a:lnTo>
                    <a:pt x="95" y="23"/>
                  </a:lnTo>
                  <a:lnTo>
                    <a:pt x="95" y="23"/>
                  </a:lnTo>
                  <a:lnTo>
                    <a:pt x="96" y="22"/>
                  </a:lnTo>
                  <a:lnTo>
                    <a:pt x="96" y="22"/>
                  </a:lnTo>
                  <a:lnTo>
                    <a:pt x="99" y="20"/>
                  </a:lnTo>
                  <a:lnTo>
                    <a:pt x="99" y="20"/>
                  </a:lnTo>
                  <a:lnTo>
                    <a:pt x="104" y="19"/>
                  </a:lnTo>
                  <a:lnTo>
                    <a:pt x="104" y="19"/>
                  </a:lnTo>
                  <a:lnTo>
                    <a:pt x="111" y="18"/>
                  </a:lnTo>
                  <a:lnTo>
                    <a:pt x="111" y="18"/>
                  </a:lnTo>
                  <a:lnTo>
                    <a:pt x="115" y="16"/>
                  </a:lnTo>
                  <a:lnTo>
                    <a:pt x="115" y="16"/>
                  </a:lnTo>
                  <a:lnTo>
                    <a:pt x="127" y="16"/>
                  </a:lnTo>
                  <a:lnTo>
                    <a:pt x="139" y="16"/>
                  </a:lnTo>
                  <a:lnTo>
                    <a:pt x="139" y="16"/>
                  </a:lnTo>
                  <a:lnTo>
                    <a:pt x="143" y="16"/>
                  </a:lnTo>
                  <a:lnTo>
                    <a:pt x="145" y="15"/>
                  </a:lnTo>
                  <a:lnTo>
                    <a:pt x="147" y="12"/>
                  </a:lnTo>
                  <a:lnTo>
                    <a:pt x="147" y="10"/>
                  </a:lnTo>
                  <a:lnTo>
                    <a:pt x="147" y="7"/>
                  </a:lnTo>
                  <a:lnTo>
                    <a:pt x="145" y="4"/>
                  </a:lnTo>
                  <a:lnTo>
                    <a:pt x="143" y="2"/>
                  </a:lnTo>
                  <a:lnTo>
                    <a:pt x="139" y="0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E236D72-4959-E79B-5857-66BA84312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9" y="1491"/>
              <a:ext cx="1202" cy="510"/>
            </a:xfrm>
            <a:custGeom>
              <a:avLst/>
              <a:gdLst>
                <a:gd name="T0" fmla="*/ 21 w 3608"/>
                <a:gd name="T1" fmla="*/ 67 h 1531"/>
                <a:gd name="T2" fmla="*/ 62 w 3608"/>
                <a:gd name="T3" fmla="*/ 245 h 1531"/>
                <a:gd name="T4" fmla="*/ 100 w 3608"/>
                <a:gd name="T5" fmla="*/ 550 h 1531"/>
                <a:gd name="T6" fmla="*/ 144 w 3608"/>
                <a:gd name="T7" fmla="*/ 792 h 1531"/>
                <a:gd name="T8" fmla="*/ 179 w 3608"/>
                <a:gd name="T9" fmla="*/ 908 h 1531"/>
                <a:gd name="T10" fmla="*/ 218 w 3608"/>
                <a:gd name="T11" fmla="*/ 994 h 1531"/>
                <a:gd name="T12" fmla="*/ 286 w 3608"/>
                <a:gd name="T13" fmla="*/ 1099 h 1531"/>
                <a:gd name="T14" fmla="*/ 370 w 3608"/>
                <a:gd name="T15" fmla="*/ 1193 h 1531"/>
                <a:gd name="T16" fmla="*/ 468 w 3608"/>
                <a:gd name="T17" fmla="*/ 1275 h 1531"/>
                <a:gd name="T18" fmla="*/ 546 w 3608"/>
                <a:gd name="T19" fmla="*/ 1328 h 1531"/>
                <a:gd name="T20" fmla="*/ 657 w 3608"/>
                <a:gd name="T21" fmla="*/ 1389 h 1531"/>
                <a:gd name="T22" fmla="*/ 833 w 3608"/>
                <a:gd name="T23" fmla="*/ 1455 h 1531"/>
                <a:gd name="T24" fmla="*/ 1016 w 3608"/>
                <a:gd name="T25" fmla="*/ 1497 h 1531"/>
                <a:gd name="T26" fmla="*/ 1273 w 3608"/>
                <a:gd name="T27" fmla="*/ 1524 h 1531"/>
                <a:gd name="T28" fmla="*/ 1532 w 3608"/>
                <a:gd name="T29" fmla="*/ 1531 h 1531"/>
                <a:gd name="T30" fmla="*/ 1828 w 3608"/>
                <a:gd name="T31" fmla="*/ 1524 h 1531"/>
                <a:gd name="T32" fmla="*/ 2124 w 3608"/>
                <a:gd name="T33" fmla="*/ 1498 h 1531"/>
                <a:gd name="T34" fmla="*/ 2338 w 3608"/>
                <a:gd name="T35" fmla="*/ 1461 h 1531"/>
                <a:gd name="T36" fmla="*/ 2621 w 3608"/>
                <a:gd name="T37" fmla="*/ 1383 h 1531"/>
                <a:gd name="T38" fmla="*/ 2808 w 3608"/>
                <a:gd name="T39" fmla="*/ 1311 h 1531"/>
                <a:gd name="T40" fmla="*/ 2978 w 3608"/>
                <a:gd name="T41" fmla="*/ 1221 h 1531"/>
                <a:gd name="T42" fmla="*/ 3083 w 3608"/>
                <a:gd name="T43" fmla="*/ 1147 h 1531"/>
                <a:gd name="T44" fmla="*/ 3174 w 3608"/>
                <a:gd name="T45" fmla="*/ 1066 h 1531"/>
                <a:gd name="T46" fmla="*/ 3320 w 3608"/>
                <a:gd name="T47" fmla="*/ 889 h 1531"/>
                <a:gd name="T48" fmla="*/ 3407 w 3608"/>
                <a:gd name="T49" fmla="*/ 740 h 1531"/>
                <a:gd name="T50" fmla="*/ 3500 w 3608"/>
                <a:gd name="T51" fmla="*/ 521 h 1531"/>
                <a:gd name="T52" fmla="*/ 3539 w 3608"/>
                <a:gd name="T53" fmla="*/ 394 h 1531"/>
                <a:gd name="T54" fmla="*/ 3581 w 3608"/>
                <a:gd name="T55" fmla="*/ 249 h 1531"/>
                <a:gd name="T56" fmla="*/ 3608 w 3608"/>
                <a:gd name="T57" fmla="*/ 104 h 1531"/>
                <a:gd name="T58" fmla="*/ 3604 w 3608"/>
                <a:gd name="T59" fmla="*/ 97 h 1531"/>
                <a:gd name="T60" fmla="*/ 3593 w 3608"/>
                <a:gd name="T61" fmla="*/ 101 h 1531"/>
                <a:gd name="T62" fmla="*/ 3580 w 3608"/>
                <a:gd name="T63" fmla="*/ 181 h 1531"/>
                <a:gd name="T64" fmla="*/ 3543 w 3608"/>
                <a:gd name="T65" fmla="*/ 328 h 1531"/>
                <a:gd name="T66" fmla="*/ 3461 w 3608"/>
                <a:gd name="T67" fmla="*/ 579 h 1531"/>
                <a:gd name="T68" fmla="*/ 3415 w 3608"/>
                <a:gd name="T69" fmla="*/ 690 h 1531"/>
                <a:gd name="T70" fmla="*/ 3302 w 3608"/>
                <a:gd name="T71" fmla="*/ 888 h 1531"/>
                <a:gd name="T72" fmla="*/ 3195 w 3608"/>
                <a:gd name="T73" fmla="*/ 1022 h 1531"/>
                <a:gd name="T74" fmla="*/ 3108 w 3608"/>
                <a:gd name="T75" fmla="*/ 1105 h 1531"/>
                <a:gd name="T76" fmla="*/ 2963 w 3608"/>
                <a:gd name="T77" fmla="*/ 1212 h 1531"/>
                <a:gd name="T78" fmla="*/ 2802 w 3608"/>
                <a:gd name="T79" fmla="*/ 1296 h 1531"/>
                <a:gd name="T80" fmla="*/ 2531 w 3608"/>
                <a:gd name="T81" fmla="*/ 1396 h 1531"/>
                <a:gd name="T82" fmla="*/ 2249 w 3608"/>
                <a:gd name="T83" fmla="*/ 1462 h 1531"/>
                <a:gd name="T84" fmla="*/ 2031 w 3608"/>
                <a:gd name="T85" fmla="*/ 1494 h 1531"/>
                <a:gd name="T86" fmla="*/ 1740 w 3608"/>
                <a:gd name="T87" fmla="*/ 1513 h 1531"/>
                <a:gd name="T88" fmla="*/ 1468 w 3608"/>
                <a:gd name="T89" fmla="*/ 1515 h 1531"/>
                <a:gd name="T90" fmla="*/ 1204 w 3608"/>
                <a:gd name="T91" fmla="*/ 1503 h 1531"/>
                <a:gd name="T92" fmla="*/ 1015 w 3608"/>
                <a:gd name="T93" fmla="*/ 1480 h 1531"/>
                <a:gd name="T94" fmla="*/ 774 w 3608"/>
                <a:gd name="T95" fmla="*/ 1419 h 1531"/>
                <a:gd name="T96" fmla="*/ 659 w 3608"/>
                <a:gd name="T97" fmla="*/ 1371 h 1531"/>
                <a:gd name="T98" fmla="*/ 573 w 3608"/>
                <a:gd name="T99" fmla="*/ 1326 h 1531"/>
                <a:gd name="T100" fmla="*/ 465 w 3608"/>
                <a:gd name="T101" fmla="*/ 1255 h 1531"/>
                <a:gd name="T102" fmla="*/ 367 w 3608"/>
                <a:gd name="T103" fmla="*/ 1169 h 1531"/>
                <a:gd name="T104" fmla="*/ 283 w 3608"/>
                <a:gd name="T105" fmla="*/ 1070 h 1531"/>
                <a:gd name="T106" fmla="*/ 235 w 3608"/>
                <a:gd name="T107" fmla="*/ 991 h 1531"/>
                <a:gd name="T108" fmla="*/ 186 w 3608"/>
                <a:gd name="T109" fmla="*/ 882 h 1531"/>
                <a:gd name="T110" fmla="*/ 140 w 3608"/>
                <a:gd name="T111" fmla="*/ 709 h 1531"/>
                <a:gd name="T112" fmla="*/ 106 w 3608"/>
                <a:gd name="T113" fmla="*/ 468 h 1531"/>
                <a:gd name="T114" fmla="*/ 63 w 3608"/>
                <a:gd name="T115" fmla="*/ 170 h 1531"/>
                <a:gd name="T116" fmla="*/ 26 w 3608"/>
                <a:gd name="T117" fmla="*/ 31 h 1531"/>
                <a:gd name="T118" fmla="*/ 12 w 3608"/>
                <a:gd name="T119" fmla="*/ 0 h 1531"/>
                <a:gd name="T120" fmla="*/ 1 w 3608"/>
                <a:gd name="T121" fmla="*/ 2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08" h="1531">
                  <a:moveTo>
                    <a:pt x="1" y="9"/>
                  </a:moveTo>
                  <a:lnTo>
                    <a:pt x="1" y="9"/>
                  </a:lnTo>
                  <a:lnTo>
                    <a:pt x="12" y="38"/>
                  </a:lnTo>
                  <a:lnTo>
                    <a:pt x="21" y="67"/>
                  </a:lnTo>
                  <a:lnTo>
                    <a:pt x="29" y="96"/>
                  </a:lnTo>
                  <a:lnTo>
                    <a:pt x="37" y="126"/>
                  </a:lnTo>
                  <a:lnTo>
                    <a:pt x="50" y="186"/>
                  </a:lnTo>
                  <a:lnTo>
                    <a:pt x="62" y="245"/>
                  </a:lnTo>
                  <a:lnTo>
                    <a:pt x="71" y="306"/>
                  </a:lnTo>
                  <a:lnTo>
                    <a:pt x="79" y="367"/>
                  </a:lnTo>
                  <a:lnTo>
                    <a:pt x="94" y="489"/>
                  </a:lnTo>
                  <a:lnTo>
                    <a:pt x="100" y="550"/>
                  </a:lnTo>
                  <a:lnTo>
                    <a:pt x="108" y="611"/>
                  </a:lnTo>
                  <a:lnTo>
                    <a:pt x="119" y="672"/>
                  </a:lnTo>
                  <a:lnTo>
                    <a:pt x="129" y="732"/>
                  </a:lnTo>
                  <a:lnTo>
                    <a:pt x="144" y="792"/>
                  </a:lnTo>
                  <a:lnTo>
                    <a:pt x="152" y="821"/>
                  </a:lnTo>
                  <a:lnTo>
                    <a:pt x="160" y="850"/>
                  </a:lnTo>
                  <a:lnTo>
                    <a:pt x="169" y="879"/>
                  </a:lnTo>
                  <a:lnTo>
                    <a:pt x="179" y="908"/>
                  </a:lnTo>
                  <a:lnTo>
                    <a:pt x="191" y="937"/>
                  </a:lnTo>
                  <a:lnTo>
                    <a:pt x="204" y="965"/>
                  </a:lnTo>
                  <a:lnTo>
                    <a:pt x="204" y="965"/>
                  </a:lnTo>
                  <a:lnTo>
                    <a:pt x="218" y="994"/>
                  </a:lnTo>
                  <a:lnTo>
                    <a:pt x="233" y="1022"/>
                  </a:lnTo>
                  <a:lnTo>
                    <a:pt x="251" y="1048"/>
                  </a:lnTo>
                  <a:lnTo>
                    <a:pt x="268" y="1074"/>
                  </a:lnTo>
                  <a:lnTo>
                    <a:pt x="286" y="1099"/>
                  </a:lnTo>
                  <a:lnTo>
                    <a:pt x="306" y="1124"/>
                  </a:lnTo>
                  <a:lnTo>
                    <a:pt x="327" y="1148"/>
                  </a:lnTo>
                  <a:lnTo>
                    <a:pt x="348" y="1171"/>
                  </a:lnTo>
                  <a:lnTo>
                    <a:pt x="370" y="1193"/>
                  </a:lnTo>
                  <a:lnTo>
                    <a:pt x="394" y="1216"/>
                  </a:lnTo>
                  <a:lnTo>
                    <a:pt x="418" y="1235"/>
                  </a:lnTo>
                  <a:lnTo>
                    <a:pt x="442" y="1256"/>
                  </a:lnTo>
                  <a:lnTo>
                    <a:pt x="468" y="1275"/>
                  </a:lnTo>
                  <a:lnTo>
                    <a:pt x="493" y="1293"/>
                  </a:lnTo>
                  <a:lnTo>
                    <a:pt x="519" y="1312"/>
                  </a:lnTo>
                  <a:lnTo>
                    <a:pt x="546" y="1328"/>
                  </a:lnTo>
                  <a:lnTo>
                    <a:pt x="546" y="1328"/>
                  </a:lnTo>
                  <a:lnTo>
                    <a:pt x="573" y="1345"/>
                  </a:lnTo>
                  <a:lnTo>
                    <a:pt x="601" y="1359"/>
                  </a:lnTo>
                  <a:lnTo>
                    <a:pt x="629" y="1374"/>
                  </a:lnTo>
                  <a:lnTo>
                    <a:pt x="657" y="1389"/>
                  </a:lnTo>
                  <a:lnTo>
                    <a:pt x="686" y="1400"/>
                  </a:lnTo>
                  <a:lnTo>
                    <a:pt x="715" y="1412"/>
                  </a:lnTo>
                  <a:lnTo>
                    <a:pt x="774" y="1435"/>
                  </a:lnTo>
                  <a:lnTo>
                    <a:pt x="833" y="1455"/>
                  </a:lnTo>
                  <a:lnTo>
                    <a:pt x="894" y="1470"/>
                  </a:lnTo>
                  <a:lnTo>
                    <a:pt x="954" y="1485"/>
                  </a:lnTo>
                  <a:lnTo>
                    <a:pt x="1016" y="1497"/>
                  </a:lnTo>
                  <a:lnTo>
                    <a:pt x="1016" y="1497"/>
                  </a:lnTo>
                  <a:lnTo>
                    <a:pt x="1081" y="1506"/>
                  </a:lnTo>
                  <a:lnTo>
                    <a:pt x="1144" y="1514"/>
                  </a:lnTo>
                  <a:lnTo>
                    <a:pt x="1209" y="1519"/>
                  </a:lnTo>
                  <a:lnTo>
                    <a:pt x="1273" y="1524"/>
                  </a:lnTo>
                  <a:lnTo>
                    <a:pt x="1338" y="1527"/>
                  </a:lnTo>
                  <a:lnTo>
                    <a:pt x="1403" y="1530"/>
                  </a:lnTo>
                  <a:lnTo>
                    <a:pt x="1532" y="1531"/>
                  </a:lnTo>
                  <a:lnTo>
                    <a:pt x="1532" y="1531"/>
                  </a:lnTo>
                  <a:lnTo>
                    <a:pt x="1606" y="1531"/>
                  </a:lnTo>
                  <a:lnTo>
                    <a:pt x="1679" y="1530"/>
                  </a:lnTo>
                  <a:lnTo>
                    <a:pt x="1753" y="1528"/>
                  </a:lnTo>
                  <a:lnTo>
                    <a:pt x="1828" y="1524"/>
                  </a:lnTo>
                  <a:lnTo>
                    <a:pt x="1902" y="1521"/>
                  </a:lnTo>
                  <a:lnTo>
                    <a:pt x="1976" y="1515"/>
                  </a:lnTo>
                  <a:lnTo>
                    <a:pt x="2050" y="1507"/>
                  </a:lnTo>
                  <a:lnTo>
                    <a:pt x="2124" y="1498"/>
                  </a:lnTo>
                  <a:lnTo>
                    <a:pt x="2124" y="1498"/>
                  </a:lnTo>
                  <a:lnTo>
                    <a:pt x="2195" y="1488"/>
                  </a:lnTo>
                  <a:lnTo>
                    <a:pt x="2267" y="1476"/>
                  </a:lnTo>
                  <a:lnTo>
                    <a:pt x="2338" y="1461"/>
                  </a:lnTo>
                  <a:lnTo>
                    <a:pt x="2410" y="1445"/>
                  </a:lnTo>
                  <a:lnTo>
                    <a:pt x="2481" y="1427"/>
                  </a:lnTo>
                  <a:lnTo>
                    <a:pt x="2551" y="1406"/>
                  </a:lnTo>
                  <a:lnTo>
                    <a:pt x="2621" y="1383"/>
                  </a:lnTo>
                  <a:lnTo>
                    <a:pt x="2689" y="1359"/>
                  </a:lnTo>
                  <a:lnTo>
                    <a:pt x="2689" y="1359"/>
                  </a:lnTo>
                  <a:lnTo>
                    <a:pt x="2748" y="1336"/>
                  </a:lnTo>
                  <a:lnTo>
                    <a:pt x="2808" y="1311"/>
                  </a:lnTo>
                  <a:lnTo>
                    <a:pt x="2866" y="1283"/>
                  </a:lnTo>
                  <a:lnTo>
                    <a:pt x="2922" y="1253"/>
                  </a:lnTo>
                  <a:lnTo>
                    <a:pt x="2950" y="1237"/>
                  </a:lnTo>
                  <a:lnTo>
                    <a:pt x="2978" y="1221"/>
                  </a:lnTo>
                  <a:lnTo>
                    <a:pt x="3004" y="1204"/>
                  </a:lnTo>
                  <a:lnTo>
                    <a:pt x="3032" y="1185"/>
                  </a:lnTo>
                  <a:lnTo>
                    <a:pt x="3057" y="1167"/>
                  </a:lnTo>
                  <a:lnTo>
                    <a:pt x="3083" y="1147"/>
                  </a:lnTo>
                  <a:lnTo>
                    <a:pt x="3108" y="1127"/>
                  </a:lnTo>
                  <a:lnTo>
                    <a:pt x="3132" y="1106"/>
                  </a:lnTo>
                  <a:lnTo>
                    <a:pt x="3132" y="1106"/>
                  </a:lnTo>
                  <a:lnTo>
                    <a:pt x="3174" y="1066"/>
                  </a:lnTo>
                  <a:lnTo>
                    <a:pt x="3214" y="1024"/>
                  </a:lnTo>
                  <a:lnTo>
                    <a:pt x="3252" y="981"/>
                  </a:lnTo>
                  <a:lnTo>
                    <a:pt x="3287" y="936"/>
                  </a:lnTo>
                  <a:lnTo>
                    <a:pt x="3320" y="889"/>
                  </a:lnTo>
                  <a:lnTo>
                    <a:pt x="3352" y="841"/>
                  </a:lnTo>
                  <a:lnTo>
                    <a:pt x="3381" y="790"/>
                  </a:lnTo>
                  <a:lnTo>
                    <a:pt x="3407" y="740"/>
                  </a:lnTo>
                  <a:lnTo>
                    <a:pt x="3407" y="740"/>
                  </a:lnTo>
                  <a:lnTo>
                    <a:pt x="3434" y="686"/>
                  </a:lnTo>
                  <a:lnTo>
                    <a:pt x="3458" y="632"/>
                  </a:lnTo>
                  <a:lnTo>
                    <a:pt x="3479" y="578"/>
                  </a:lnTo>
                  <a:lnTo>
                    <a:pt x="3500" y="521"/>
                  </a:lnTo>
                  <a:lnTo>
                    <a:pt x="3500" y="521"/>
                  </a:lnTo>
                  <a:lnTo>
                    <a:pt x="3519" y="458"/>
                  </a:lnTo>
                  <a:lnTo>
                    <a:pt x="3539" y="394"/>
                  </a:lnTo>
                  <a:lnTo>
                    <a:pt x="3539" y="394"/>
                  </a:lnTo>
                  <a:lnTo>
                    <a:pt x="3562" y="322"/>
                  </a:lnTo>
                  <a:lnTo>
                    <a:pt x="3572" y="286"/>
                  </a:lnTo>
                  <a:lnTo>
                    <a:pt x="3581" y="249"/>
                  </a:lnTo>
                  <a:lnTo>
                    <a:pt x="3581" y="249"/>
                  </a:lnTo>
                  <a:lnTo>
                    <a:pt x="3589" y="214"/>
                  </a:lnTo>
                  <a:lnTo>
                    <a:pt x="3596" y="177"/>
                  </a:lnTo>
                  <a:lnTo>
                    <a:pt x="3603" y="141"/>
                  </a:lnTo>
                  <a:lnTo>
                    <a:pt x="3608" y="104"/>
                  </a:lnTo>
                  <a:lnTo>
                    <a:pt x="3608" y="104"/>
                  </a:lnTo>
                  <a:lnTo>
                    <a:pt x="3608" y="101"/>
                  </a:lnTo>
                  <a:lnTo>
                    <a:pt x="3606" y="99"/>
                  </a:lnTo>
                  <a:lnTo>
                    <a:pt x="3604" y="97"/>
                  </a:lnTo>
                  <a:lnTo>
                    <a:pt x="3601" y="96"/>
                  </a:lnTo>
                  <a:lnTo>
                    <a:pt x="3599" y="97"/>
                  </a:lnTo>
                  <a:lnTo>
                    <a:pt x="3595" y="99"/>
                  </a:lnTo>
                  <a:lnTo>
                    <a:pt x="3593" y="101"/>
                  </a:lnTo>
                  <a:lnTo>
                    <a:pt x="3592" y="104"/>
                  </a:lnTo>
                  <a:lnTo>
                    <a:pt x="3592" y="104"/>
                  </a:lnTo>
                  <a:lnTo>
                    <a:pt x="3587" y="142"/>
                  </a:lnTo>
                  <a:lnTo>
                    <a:pt x="3580" y="181"/>
                  </a:lnTo>
                  <a:lnTo>
                    <a:pt x="3572" y="218"/>
                  </a:lnTo>
                  <a:lnTo>
                    <a:pt x="3563" y="254"/>
                  </a:lnTo>
                  <a:lnTo>
                    <a:pt x="3554" y="291"/>
                  </a:lnTo>
                  <a:lnTo>
                    <a:pt x="3543" y="328"/>
                  </a:lnTo>
                  <a:lnTo>
                    <a:pt x="3519" y="402"/>
                  </a:lnTo>
                  <a:lnTo>
                    <a:pt x="3519" y="402"/>
                  </a:lnTo>
                  <a:lnTo>
                    <a:pt x="3481" y="521"/>
                  </a:lnTo>
                  <a:lnTo>
                    <a:pt x="3461" y="579"/>
                  </a:lnTo>
                  <a:lnTo>
                    <a:pt x="3450" y="608"/>
                  </a:lnTo>
                  <a:lnTo>
                    <a:pt x="3438" y="637"/>
                  </a:lnTo>
                  <a:lnTo>
                    <a:pt x="3438" y="637"/>
                  </a:lnTo>
                  <a:lnTo>
                    <a:pt x="3415" y="690"/>
                  </a:lnTo>
                  <a:lnTo>
                    <a:pt x="3390" y="740"/>
                  </a:lnTo>
                  <a:lnTo>
                    <a:pt x="3363" y="790"/>
                  </a:lnTo>
                  <a:lnTo>
                    <a:pt x="3334" y="841"/>
                  </a:lnTo>
                  <a:lnTo>
                    <a:pt x="3302" y="888"/>
                  </a:lnTo>
                  <a:lnTo>
                    <a:pt x="3269" y="934"/>
                  </a:lnTo>
                  <a:lnTo>
                    <a:pt x="3233" y="979"/>
                  </a:lnTo>
                  <a:lnTo>
                    <a:pt x="3195" y="1022"/>
                  </a:lnTo>
                  <a:lnTo>
                    <a:pt x="3195" y="1022"/>
                  </a:lnTo>
                  <a:lnTo>
                    <a:pt x="3174" y="1044"/>
                  </a:lnTo>
                  <a:lnTo>
                    <a:pt x="3153" y="1065"/>
                  </a:lnTo>
                  <a:lnTo>
                    <a:pt x="3131" y="1085"/>
                  </a:lnTo>
                  <a:lnTo>
                    <a:pt x="3108" y="1105"/>
                  </a:lnTo>
                  <a:lnTo>
                    <a:pt x="3084" y="1124"/>
                  </a:lnTo>
                  <a:lnTo>
                    <a:pt x="3062" y="1143"/>
                  </a:lnTo>
                  <a:lnTo>
                    <a:pt x="3013" y="1179"/>
                  </a:lnTo>
                  <a:lnTo>
                    <a:pt x="2963" y="1212"/>
                  </a:lnTo>
                  <a:lnTo>
                    <a:pt x="2910" y="1242"/>
                  </a:lnTo>
                  <a:lnTo>
                    <a:pt x="2858" y="1271"/>
                  </a:lnTo>
                  <a:lnTo>
                    <a:pt x="2802" y="1296"/>
                  </a:lnTo>
                  <a:lnTo>
                    <a:pt x="2802" y="1296"/>
                  </a:lnTo>
                  <a:lnTo>
                    <a:pt x="2736" y="1324"/>
                  </a:lnTo>
                  <a:lnTo>
                    <a:pt x="2668" y="1350"/>
                  </a:lnTo>
                  <a:lnTo>
                    <a:pt x="2599" y="1374"/>
                  </a:lnTo>
                  <a:lnTo>
                    <a:pt x="2531" y="1396"/>
                  </a:lnTo>
                  <a:lnTo>
                    <a:pt x="2461" y="1416"/>
                  </a:lnTo>
                  <a:lnTo>
                    <a:pt x="2390" y="1433"/>
                  </a:lnTo>
                  <a:lnTo>
                    <a:pt x="2320" y="1449"/>
                  </a:lnTo>
                  <a:lnTo>
                    <a:pt x="2249" y="1462"/>
                  </a:lnTo>
                  <a:lnTo>
                    <a:pt x="2249" y="1462"/>
                  </a:lnTo>
                  <a:lnTo>
                    <a:pt x="2176" y="1474"/>
                  </a:lnTo>
                  <a:lnTo>
                    <a:pt x="2104" y="1485"/>
                  </a:lnTo>
                  <a:lnTo>
                    <a:pt x="2031" y="1494"/>
                  </a:lnTo>
                  <a:lnTo>
                    <a:pt x="1959" y="1501"/>
                  </a:lnTo>
                  <a:lnTo>
                    <a:pt x="1886" y="1506"/>
                  </a:lnTo>
                  <a:lnTo>
                    <a:pt x="1813" y="1510"/>
                  </a:lnTo>
                  <a:lnTo>
                    <a:pt x="1740" y="1513"/>
                  </a:lnTo>
                  <a:lnTo>
                    <a:pt x="1666" y="1514"/>
                  </a:lnTo>
                  <a:lnTo>
                    <a:pt x="1666" y="1514"/>
                  </a:lnTo>
                  <a:lnTo>
                    <a:pt x="1534" y="1515"/>
                  </a:lnTo>
                  <a:lnTo>
                    <a:pt x="1468" y="1515"/>
                  </a:lnTo>
                  <a:lnTo>
                    <a:pt x="1403" y="1514"/>
                  </a:lnTo>
                  <a:lnTo>
                    <a:pt x="1335" y="1511"/>
                  </a:lnTo>
                  <a:lnTo>
                    <a:pt x="1269" y="1509"/>
                  </a:lnTo>
                  <a:lnTo>
                    <a:pt x="1204" y="1503"/>
                  </a:lnTo>
                  <a:lnTo>
                    <a:pt x="1138" y="1497"/>
                  </a:lnTo>
                  <a:lnTo>
                    <a:pt x="1138" y="1497"/>
                  </a:lnTo>
                  <a:lnTo>
                    <a:pt x="1076" y="1490"/>
                  </a:lnTo>
                  <a:lnTo>
                    <a:pt x="1015" y="1480"/>
                  </a:lnTo>
                  <a:lnTo>
                    <a:pt x="953" y="1468"/>
                  </a:lnTo>
                  <a:lnTo>
                    <a:pt x="892" y="1455"/>
                  </a:lnTo>
                  <a:lnTo>
                    <a:pt x="833" y="1437"/>
                  </a:lnTo>
                  <a:lnTo>
                    <a:pt x="774" y="1419"/>
                  </a:lnTo>
                  <a:lnTo>
                    <a:pt x="745" y="1408"/>
                  </a:lnTo>
                  <a:lnTo>
                    <a:pt x="716" y="1396"/>
                  </a:lnTo>
                  <a:lnTo>
                    <a:pt x="687" y="1385"/>
                  </a:lnTo>
                  <a:lnTo>
                    <a:pt x="659" y="1371"/>
                  </a:lnTo>
                  <a:lnTo>
                    <a:pt x="659" y="1371"/>
                  </a:lnTo>
                  <a:lnTo>
                    <a:pt x="630" y="1357"/>
                  </a:lnTo>
                  <a:lnTo>
                    <a:pt x="602" y="1342"/>
                  </a:lnTo>
                  <a:lnTo>
                    <a:pt x="573" y="1326"/>
                  </a:lnTo>
                  <a:lnTo>
                    <a:pt x="546" y="1309"/>
                  </a:lnTo>
                  <a:lnTo>
                    <a:pt x="518" y="1292"/>
                  </a:lnTo>
                  <a:lnTo>
                    <a:pt x="492" y="1274"/>
                  </a:lnTo>
                  <a:lnTo>
                    <a:pt x="465" y="1255"/>
                  </a:lnTo>
                  <a:lnTo>
                    <a:pt x="439" y="1234"/>
                  </a:lnTo>
                  <a:lnTo>
                    <a:pt x="414" y="1214"/>
                  </a:lnTo>
                  <a:lnTo>
                    <a:pt x="390" y="1192"/>
                  </a:lnTo>
                  <a:lnTo>
                    <a:pt x="367" y="1169"/>
                  </a:lnTo>
                  <a:lnTo>
                    <a:pt x="344" y="1146"/>
                  </a:lnTo>
                  <a:lnTo>
                    <a:pt x="323" y="1122"/>
                  </a:lnTo>
                  <a:lnTo>
                    <a:pt x="302" y="1097"/>
                  </a:lnTo>
                  <a:lnTo>
                    <a:pt x="283" y="1070"/>
                  </a:lnTo>
                  <a:lnTo>
                    <a:pt x="265" y="1044"/>
                  </a:lnTo>
                  <a:lnTo>
                    <a:pt x="265" y="1044"/>
                  </a:lnTo>
                  <a:lnTo>
                    <a:pt x="249" y="1018"/>
                  </a:lnTo>
                  <a:lnTo>
                    <a:pt x="235" y="991"/>
                  </a:lnTo>
                  <a:lnTo>
                    <a:pt x="222" y="965"/>
                  </a:lnTo>
                  <a:lnTo>
                    <a:pt x="208" y="937"/>
                  </a:lnTo>
                  <a:lnTo>
                    <a:pt x="196" y="909"/>
                  </a:lnTo>
                  <a:lnTo>
                    <a:pt x="186" y="882"/>
                  </a:lnTo>
                  <a:lnTo>
                    <a:pt x="177" y="853"/>
                  </a:lnTo>
                  <a:lnTo>
                    <a:pt x="167" y="825"/>
                  </a:lnTo>
                  <a:lnTo>
                    <a:pt x="153" y="767"/>
                  </a:lnTo>
                  <a:lnTo>
                    <a:pt x="140" y="709"/>
                  </a:lnTo>
                  <a:lnTo>
                    <a:pt x="129" y="649"/>
                  </a:lnTo>
                  <a:lnTo>
                    <a:pt x="121" y="590"/>
                  </a:lnTo>
                  <a:lnTo>
                    <a:pt x="113" y="529"/>
                  </a:lnTo>
                  <a:lnTo>
                    <a:pt x="106" y="468"/>
                  </a:lnTo>
                  <a:lnTo>
                    <a:pt x="92" y="348"/>
                  </a:lnTo>
                  <a:lnTo>
                    <a:pt x="84" y="289"/>
                  </a:lnTo>
                  <a:lnTo>
                    <a:pt x="74" y="229"/>
                  </a:lnTo>
                  <a:lnTo>
                    <a:pt x="63" y="170"/>
                  </a:lnTo>
                  <a:lnTo>
                    <a:pt x="50" y="112"/>
                  </a:lnTo>
                  <a:lnTo>
                    <a:pt x="50" y="112"/>
                  </a:lnTo>
                  <a:lnTo>
                    <a:pt x="34" y="58"/>
                  </a:lnTo>
                  <a:lnTo>
                    <a:pt x="26" y="31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37D12EC9-2872-84B0-3420-7DBD41859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" y="267"/>
              <a:ext cx="176" cy="60"/>
            </a:xfrm>
            <a:custGeom>
              <a:avLst/>
              <a:gdLst>
                <a:gd name="T0" fmla="*/ 526 w 528"/>
                <a:gd name="T1" fmla="*/ 171 h 181"/>
                <a:gd name="T2" fmla="*/ 517 w 528"/>
                <a:gd name="T3" fmla="*/ 143 h 181"/>
                <a:gd name="T4" fmla="*/ 505 w 528"/>
                <a:gd name="T5" fmla="*/ 117 h 181"/>
                <a:gd name="T6" fmla="*/ 488 w 528"/>
                <a:gd name="T7" fmla="*/ 93 h 181"/>
                <a:gd name="T8" fmla="*/ 468 w 528"/>
                <a:gd name="T9" fmla="*/ 70 h 181"/>
                <a:gd name="T10" fmla="*/ 458 w 528"/>
                <a:gd name="T11" fmla="*/ 61 h 181"/>
                <a:gd name="T12" fmla="*/ 434 w 528"/>
                <a:gd name="T13" fmla="*/ 45 h 181"/>
                <a:gd name="T14" fmla="*/ 396 w 528"/>
                <a:gd name="T15" fmla="*/ 25 h 181"/>
                <a:gd name="T16" fmla="*/ 368 w 528"/>
                <a:gd name="T17" fmla="*/ 16 h 181"/>
                <a:gd name="T18" fmla="*/ 308 w 528"/>
                <a:gd name="T19" fmla="*/ 4 h 181"/>
                <a:gd name="T20" fmla="*/ 246 w 528"/>
                <a:gd name="T21" fmla="*/ 0 h 181"/>
                <a:gd name="T22" fmla="*/ 184 w 528"/>
                <a:gd name="T23" fmla="*/ 6 h 181"/>
                <a:gd name="T24" fmla="*/ 123 w 528"/>
                <a:gd name="T25" fmla="*/ 17 h 181"/>
                <a:gd name="T26" fmla="*/ 93 w 528"/>
                <a:gd name="T27" fmla="*/ 25 h 181"/>
                <a:gd name="T28" fmla="*/ 33 w 528"/>
                <a:gd name="T29" fmla="*/ 48 h 181"/>
                <a:gd name="T30" fmla="*/ 4 w 528"/>
                <a:gd name="T31" fmla="*/ 62 h 181"/>
                <a:gd name="T32" fmla="*/ 0 w 528"/>
                <a:gd name="T33" fmla="*/ 66 h 181"/>
                <a:gd name="T34" fmla="*/ 2 w 528"/>
                <a:gd name="T35" fmla="*/ 73 h 181"/>
                <a:gd name="T36" fmla="*/ 7 w 528"/>
                <a:gd name="T37" fmla="*/ 77 h 181"/>
                <a:gd name="T38" fmla="*/ 12 w 528"/>
                <a:gd name="T39" fmla="*/ 76 h 181"/>
                <a:gd name="T40" fmla="*/ 37 w 528"/>
                <a:gd name="T41" fmla="*/ 62 h 181"/>
                <a:gd name="T42" fmla="*/ 90 w 528"/>
                <a:gd name="T43" fmla="*/ 41 h 181"/>
                <a:gd name="T44" fmla="*/ 145 w 528"/>
                <a:gd name="T45" fmla="*/ 28 h 181"/>
                <a:gd name="T46" fmla="*/ 202 w 528"/>
                <a:gd name="T47" fmla="*/ 20 h 181"/>
                <a:gd name="T48" fmla="*/ 230 w 528"/>
                <a:gd name="T49" fmla="*/ 17 h 181"/>
                <a:gd name="T50" fmla="*/ 287 w 528"/>
                <a:gd name="T51" fmla="*/ 17 h 181"/>
                <a:gd name="T52" fmla="*/ 343 w 528"/>
                <a:gd name="T53" fmla="*/ 25 h 181"/>
                <a:gd name="T54" fmla="*/ 397 w 528"/>
                <a:gd name="T55" fmla="*/ 44 h 181"/>
                <a:gd name="T56" fmla="*/ 422 w 528"/>
                <a:gd name="T57" fmla="*/ 56 h 181"/>
                <a:gd name="T58" fmla="*/ 446 w 528"/>
                <a:gd name="T59" fmla="*/ 73 h 181"/>
                <a:gd name="T60" fmla="*/ 458 w 528"/>
                <a:gd name="T61" fmla="*/ 82 h 181"/>
                <a:gd name="T62" fmla="*/ 479 w 528"/>
                <a:gd name="T63" fmla="*/ 106 h 181"/>
                <a:gd name="T64" fmla="*/ 495 w 528"/>
                <a:gd name="T65" fmla="*/ 131 h 181"/>
                <a:gd name="T66" fmla="*/ 507 w 528"/>
                <a:gd name="T67" fmla="*/ 160 h 181"/>
                <a:gd name="T68" fmla="*/ 512 w 528"/>
                <a:gd name="T69" fmla="*/ 176 h 181"/>
                <a:gd name="T70" fmla="*/ 516 w 528"/>
                <a:gd name="T71" fmla="*/ 180 h 181"/>
                <a:gd name="T72" fmla="*/ 521 w 528"/>
                <a:gd name="T73" fmla="*/ 181 h 181"/>
                <a:gd name="T74" fmla="*/ 526 w 528"/>
                <a:gd name="T75" fmla="*/ 177 h 181"/>
                <a:gd name="T76" fmla="*/ 526 w 528"/>
                <a:gd name="T77" fmla="*/ 17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8" h="181">
                  <a:moveTo>
                    <a:pt x="526" y="171"/>
                  </a:moveTo>
                  <a:lnTo>
                    <a:pt x="526" y="171"/>
                  </a:lnTo>
                  <a:lnTo>
                    <a:pt x="522" y="157"/>
                  </a:lnTo>
                  <a:lnTo>
                    <a:pt x="517" y="143"/>
                  </a:lnTo>
                  <a:lnTo>
                    <a:pt x="512" y="130"/>
                  </a:lnTo>
                  <a:lnTo>
                    <a:pt x="505" y="117"/>
                  </a:lnTo>
                  <a:lnTo>
                    <a:pt x="497" y="105"/>
                  </a:lnTo>
                  <a:lnTo>
                    <a:pt x="488" y="93"/>
                  </a:lnTo>
                  <a:lnTo>
                    <a:pt x="479" y="81"/>
                  </a:lnTo>
                  <a:lnTo>
                    <a:pt x="468" y="70"/>
                  </a:lnTo>
                  <a:lnTo>
                    <a:pt x="468" y="70"/>
                  </a:lnTo>
                  <a:lnTo>
                    <a:pt x="458" y="61"/>
                  </a:lnTo>
                  <a:lnTo>
                    <a:pt x="446" y="53"/>
                  </a:lnTo>
                  <a:lnTo>
                    <a:pt x="434" y="45"/>
                  </a:lnTo>
                  <a:lnTo>
                    <a:pt x="421" y="39"/>
                  </a:lnTo>
                  <a:lnTo>
                    <a:pt x="396" y="25"/>
                  </a:lnTo>
                  <a:lnTo>
                    <a:pt x="368" y="16"/>
                  </a:lnTo>
                  <a:lnTo>
                    <a:pt x="368" y="16"/>
                  </a:lnTo>
                  <a:lnTo>
                    <a:pt x="338" y="10"/>
                  </a:lnTo>
                  <a:lnTo>
                    <a:pt x="308" y="4"/>
                  </a:lnTo>
                  <a:lnTo>
                    <a:pt x="277" y="2"/>
                  </a:lnTo>
                  <a:lnTo>
                    <a:pt x="246" y="0"/>
                  </a:lnTo>
                  <a:lnTo>
                    <a:pt x="214" y="2"/>
                  </a:lnTo>
                  <a:lnTo>
                    <a:pt x="184" y="6"/>
                  </a:lnTo>
                  <a:lnTo>
                    <a:pt x="153" y="11"/>
                  </a:lnTo>
                  <a:lnTo>
                    <a:pt x="123" y="17"/>
                  </a:lnTo>
                  <a:lnTo>
                    <a:pt x="123" y="17"/>
                  </a:lnTo>
                  <a:lnTo>
                    <a:pt x="93" y="25"/>
                  </a:lnTo>
                  <a:lnTo>
                    <a:pt x="62" y="35"/>
                  </a:lnTo>
                  <a:lnTo>
                    <a:pt x="33" y="48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2" y="64"/>
                  </a:lnTo>
                  <a:lnTo>
                    <a:pt x="0" y="66"/>
                  </a:lnTo>
                  <a:lnTo>
                    <a:pt x="0" y="70"/>
                  </a:lnTo>
                  <a:lnTo>
                    <a:pt x="2" y="73"/>
                  </a:lnTo>
                  <a:lnTo>
                    <a:pt x="4" y="74"/>
                  </a:lnTo>
                  <a:lnTo>
                    <a:pt x="7" y="77"/>
                  </a:lnTo>
                  <a:lnTo>
                    <a:pt x="10" y="77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37" y="62"/>
                  </a:lnTo>
                  <a:lnTo>
                    <a:pt x="64" y="52"/>
                  </a:lnTo>
                  <a:lnTo>
                    <a:pt x="90" y="41"/>
                  </a:lnTo>
                  <a:lnTo>
                    <a:pt x="118" y="33"/>
                  </a:lnTo>
                  <a:lnTo>
                    <a:pt x="145" y="28"/>
                  </a:lnTo>
                  <a:lnTo>
                    <a:pt x="173" y="23"/>
                  </a:lnTo>
                  <a:lnTo>
                    <a:pt x="202" y="20"/>
                  </a:lnTo>
                  <a:lnTo>
                    <a:pt x="230" y="17"/>
                  </a:lnTo>
                  <a:lnTo>
                    <a:pt x="230" y="17"/>
                  </a:lnTo>
                  <a:lnTo>
                    <a:pt x="258" y="17"/>
                  </a:lnTo>
                  <a:lnTo>
                    <a:pt x="287" y="17"/>
                  </a:lnTo>
                  <a:lnTo>
                    <a:pt x="314" y="21"/>
                  </a:lnTo>
                  <a:lnTo>
                    <a:pt x="343" y="25"/>
                  </a:lnTo>
                  <a:lnTo>
                    <a:pt x="371" y="33"/>
                  </a:lnTo>
                  <a:lnTo>
                    <a:pt x="397" y="44"/>
                  </a:lnTo>
                  <a:lnTo>
                    <a:pt x="410" y="49"/>
                  </a:lnTo>
                  <a:lnTo>
                    <a:pt x="422" y="56"/>
                  </a:lnTo>
                  <a:lnTo>
                    <a:pt x="434" y="64"/>
                  </a:lnTo>
                  <a:lnTo>
                    <a:pt x="446" y="73"/>
                  </a:lnTo>
                  <a:lnTo>
                    <a:pt x="446" y="73"/>
                  </a:lnTo>
                  <a:lnTo>
                    <a:pt x="458" y="82"/>
                  </a:lnTo>
                  <a:lnTo>
                    <a:pt x="468" y="94"/>
                  </a:lnTo>
                  <a:lnTo>
                    <a:pt x="479" y="106"/>
                  </a:lnTo>
                  <a:lnTo>
                    <a:pt x="487" y="118"/>
                  </a:lnTo>
                  <a:lnTo>
                    <a:pt x="495" y="131"/>
                  </a:lnTo>
                  <a:lnTo>
                    <a:pt x="501" y="146"/>
                  </a:lnTo>
                  <a:lnTo>
                    <a:pt x="507" y="160"/>
                  </a:lnTo>
                  <a:lnTo>
                    <a:pt x="512" y="176"/>
                  </a:lnTo>
                  <a:lnTo>
                    <a:pt x="512" y="176"/>
                  </a:lnTo>
                  <a:lnTo>
                    <a:pt x="513" y="179"/>
                  </a:lnTo>
                  <a:lnTo>
                    <a:pt x="516" y="180"/>
                  </a:lnTo>
                  <a:lnTo>
                    <a:pt x="519" y="181"/>
                  </a:lnTo>
                  <a:lnTo>
                    <a:pt x="521" y="181"/>
                  </a:lnTo>
                  <a:lnTo>
                    <a:pt x="524" y="180"/>
                  </a:lnTo>
                  <a:lnTo>
                    <a:pt x="526" y="177"/>
                  </a:lnTo>
                  <a:lnTo>
                    <a:pt x="528" y="175"/>
                  </a:lnTo>
                  <a:lnTo>
                    <a:pt x="526" y="171"/>
                  </a:lnTo>
                  <a:lnTo>
                    <a:pt x="526" y="1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F5CE4A6B-FBF8-8DC9-6B39-C2FE71819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197"/>
              <a:ext cx="200" cy="123"/>
            </a:xfrm>
            <a:custGeom>
              <a:avLst/>
              <a:gdLst>
                <a:gd name="T0" fmla="*/ 598 w 600"/>
                <a:gd name="T1" fmla="*/ 358 h 370"/>
                <a:gd name="T2" fmla="*/ 535 w 600"/>
                <a:gd name="T3" fmla="*/ 266 h 370"/>
                <a:gd name="T4" fmla="*/ 489 w 600"/>
                <a:gd name="T5" fmla="*/ 206 h 370"/>
                <a:gd name="T6" fmla="*/ 440 w 600"/>
                <a:gd name="T7" fmla="*/ 151 h 370"/>
                <a:gd name="T8" fmla="*/ 414 w 600"/>
                <a:gd name="T9" fmla="*/ 125 h 370"/>
                <a:gd name="T10" fmla="*/ 365 w 600"/>
                <a:gd name="T11" fmla="*/ 82 h 370"/>
                <a:gd name="T12" fmla="*/ 310 w 600"/>
                <a:gd name="T13" fmla="*/ 47 h 370"/>
                <a:gd name="T14" fmla="*/ 279 w 600"/>
                <a:gd name="T15" fmla="*/ 33 h 370"/>
                <a:gd name="T16" fmla="*/ 217 w 600"/>
                <a:gd name="T17" fmla="*/ 12 h 370"/>
                <a:gd name="T18" fmla="*/ 184 w 600"/>
                <a:gd name="T19" fmla="*/ 6 h 370"/>
                <a:gd name="T20" fmla="*/ 140 w 600"/>
                <a:gd name="T21" fmla="*/ 2 h 370"/>
                <a:gd name="T22" fmla="*/ 95 w 600"/>
                <a:gd name="T23" fmla="*/ 0 h 370"/>
                <a:gd name="T24" fmla="*/ 50 w 600"/>
                <a:gd name="T25" fmla="*/ 4 h 370"/>
                <a:gd name="T26" fmla="*/ 6 w 600"/>
                <a:gd name="T27" fmla="*/ 10 h 370"/>
                <a:gd name="T28" fmla="*/ 1 w 600"/>
                <a:gd name="T29" fmla="*/ 14 h 370"/>
                <a:gd name="T30" fmla="*/ 0 w 600"/>
                <a:gd name="T31" fmla="*/ 19 h 370"/>
                <a:gd name="T32" fmla="*/ 4 w 600"/>
                <a:gd name="T33" fmla="*/ 24 h 370"/>
                <a:gd name="T34" fmla="*/ 10 w 600"/>
                <a:gd name="T35" fmla="*/ 26 h 370"/>
                <a:gd name="T36" fmla="*/ 46 w 600"/>
                <a:gd name="T37" fmla="*/ 20 h 370"/>
                <a:gd name="T38" fmla="*/ 117 w 600"/>
                <a:gd name="T39" fmla="*/ 16 h 370"/>
                <a:gd name="T40" fmla="*/ 188 w 600"/>
                <a:gd name="T41" fmla="*/ 23 h 370"/>
                <a:gd name="T42" fmla="*/ 224 w 600"/>
                <a:gd name="T43" fmla="*/ 31 h 370"/>
                <a:gd name="T44" fmla="*/ 258 w 600"/>
                <a:gd name="T45" fmla="*/ 41 h 370"/>
                <a:gd name="T46" fmla="*/ 291 w 600"/>
                <a:gd name="T47" fmla="*/ 56 h 370"/>
                <a:gd name="T48" fmla="*/ 320 w 600"/>
                <a:gd name="T49" fmla="*/ 72 h 370"/>
                <a:gd name="T50" fmla="*/ 373 w 600"/>
                <a:gd name="T51" fmla="*/ 109 h 370"/>
                <a:gd name="T52" fmla="*/ 420 w 600"/>
                <a:gd name="T53" fmla="*/ 154 h 370"/>
                <a:gd name="T54" fmla="*/ 465 w 600"/>
                <a:gd name="T55" fmla="*/ 202 h 370"/>
                <a:gd name="T56" fmla="*/ 485 w 600"/>
                <a:gd name="T57" fmla="*/ 227 h 370"/>
                <a:gd name="T58" fmla="*/ 536 w 600"/>
                <a:gd name="T59" fmla="*/ 296 h 370"/>
                <a:gd name="T60" fmla="*/ 585 w 600"/>
                <a:gd name="T61" fmla="*/ 366 h 370"/>
                <a:gd name="T62" fmla="*/ 590 w 600"/>
                <a:gd name="T63" fmla="*/ 370 h 370"/>
                <a:gd name="T64" fmla="*/ 596 w 600"/>
                <a:gd name="T65" fmla="*/ 369 h 370"/>
                <a:gd name="T66" fmla="*/ 600 w 600"/>
                <a:gd name="T67" fmla="*/ 365 h 370"/>
                <a:gd name="T68" fmla="*/ 598 w 600"/>
                <a:gd name="T69" fmla="*/ 358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0" h="370">
                  <a:moveTo>
                    <a:pt x="598" y="358"/>
                  </a:moveTo>
                  <a:lnTo>
                    <a:pt x="598" y="358"/>
                  </a:lnTo>
                  <a:lnTo>
                    <a:pt x="556" y="297"/>
                  </a:lnTo>
                  <a:lnTo>
                    <a:pt x="535" y="266"/>
                  </a:lnTo>
                  <a:lnTo>
                    <a:pt x="513" y="237"/>
                  </a:lnTo>
                  <a:lnTo>
                    <a:pt x="489" y="206"/>
                  </a:lnTo>
                  <a:lnTo>
                    <a:pt x="465" y="179"/>
                  </a:lnTo>
                  <a:lnTo>
                    <a:pt x="440" y="151"/>
                  </a:lnTo>
                  <a:lnTo>
                    <a:pt x="414" y="125"/>
                  </a:lnTo>
                  <a:lnTo>
                    <a:pt x="414" y="125"/>
                  </a:lnTo>
                  <a:lnTo>
                    <a:pt x="390" y="102"/>
                  </a:lnTo>
                  <a:lnTo>
                    <a:pt x="365" y="82"/>
                  </a:lnTo>
                  <a:lnTo>
                    <a:pt x="337" y="64"/>
                  </a:lnTo>
                  <a:lnTo>
                    <a:pt x="310" y="47"/>
                  </a:lnTo>
                  <a:lnTo>
                    <a:pt x="310" y="47"/>
                  </a:lnTo>
                  <a:lnTo>
                    <a:pt x="279" y="33"/>
                  </a:lnTo>
                  <a:lnTo>
                    <a:pt x="249" y="22"/>
                  </a:lnTo>
                  <a:lnTo>
                    <a:pt x="217" y="12"/>
                  </a:lnTo>
                  <a:lnTo>
                    <a:pt x="184" y="6"/>
                  </a:lnTo>
                  <a:lnTo>
                    <a:pt x="184" y="6"/>
                  </a:lnTo>
                  <a:lnTo>
                    <a:pt x="162" y="3"/>
                  </a:lnTo>
                  <a:lnTo>
                    <a:pt x="140" y="2"/>
                  </a:lnTo>
                  <a:lnTo>
                    <a:pt x="117" y="0"/>
                  </a:lnTo>
                  <a:lnTo>
                    <a:pt x="95" y="0"/>
                  </a:lnTo>
                  <a:lnTo>
                    <a:pt x="72" y="2"/>
                  </a:lnTo>
                  <a:lnTo>
                    <a:pt x="50" y="4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2" y="11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46" y="20"/>
                  </a:lnTo>
                  <a:lnTo>
                    <a:pt x="82" y="18"/>
                  </a:lnTo>
                  <a:lnTo>
                    <a:pt x="117" y="16"/>
                  </a:lnTo>
                  <a:lnTo>
                    <a:pt x="153" y="19"/>
                  </a:lnTo>
                  <a:lnTo>
                    <a:pt x="188" y="23"/>
                  </a:lnTo>
                  <a:lnTo>
                    <a:pt x="207" y="27"/>
                  </a:lnTo>
                  <a:lnTo>
                    <a:pt x="224" y="31"/>
                  </a:lnTo>
                  <a:lnTo>
                    <a:pt x="241" y="35"/>
                  </a:lnTo>
                  <a:lnTo>
                    <a:pt x="258" y="41"/>
                  </a:lnTo>
                  <a:lnTo>
                    <a:pt x="274" y="48"/>
                  </a:lnTo>
                  <a:lnTo>
                    <a:pt x="291" y="56"/>
                  </a:lnTo>
                  <a:lnTo>
                    <a:pt x="291" y="56"/>
                  </a:lnTo>
                  <a:lnTo>
                    <a:pt x="320" y="72"/>
                  </a:lnTo>
                  <a:lnTo>
                    <a:pt x="347" y="89"/>
                  </a:lnTo>
                  <a:lnTo>
                    <a:pt x="373" y="109"/>
                  </a:lnTo>
                  <a:lnTo>
                    <a:pt x="398" y="130"/>
                  </a:lnTo>
                  <a:lnTo>
                    <a:pt x="420" y="154"/>
                  </a:lnTo>
                  <a:lnTo>
                    <a:pt x="443" y="177"/>
                  </a:lnTo>
                  <a:lnTo>
                    <a:pt x="465" y="202"/>
                  </a:lnTo>
                  <a:lnTo>
                    <a:pt x="485" y="227"/>
                  </a:lnTo>
                  <a:lnTo>
                    <a:pt x="485" y="227"/>
                  </a:lnTo>
                  <a:lnTo>
                    <a:pt x="511" y="262"/>
                  </a:lnTo>
                  <a:lnTo>
                    <a:pt x="536" y="296"/>
                  </a:lnTo>
                  <a:lnTo>
                    <a:pt x="585" y="366"/>
                  </a:lnTo>
                  <a:lnTo>
                    <a:pt x="585" y="366"/>
                  </a:lnTo>
                  <a:lnTo>
                    <a:pt x="588" y="369"/>
                  </a:lnTo>
                  <a:lnTo>
                    <a:pt x="590" y="370"/>
                  </a:lnTo>
                  <a:lnTo>
                    <a:pt x="593" y="370"/>
                  </a:lnTo>
                  <a:lnTo>
                    <a:pt x="596" y="369"/>
                  </a:lnTo>
                  <a:lnTo>
                    <a:pt x="598" y="366"/>
                  </a:lnTo>
                  <a:lnTo>
                    <a:pt x="600" y="365"/>
                  </a:lnTo>
                  <a:lnTo>
                    <a:pt x="600" y="361"/>
                  </a:lnTo>
                  <a:lnTo>
                    <a:pt x="598" y="358"/>
                  </a:lnTo>
                  <a:lnTo>
                    <a:pt x="598" y="3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64FE0C74-838E-8FC8-29D0-C36C27793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" y="133"/>
              <a:ext cx="301" cy="201"/>
            </a:xfrm>
            <a:custGeom>
              <a:avLst/>
              <a:gdLst>
                <a:gd name="T0" fmla="*/ 902 w 902"/>
                <a:gd name="T1" fmla="*/ 593 h 603"/>
                <a:gd name="T2" fmla="*/ 890 w 902"/>
                <a:gd name="T3" fmla="*/ 529 h 603"/>
                <a:gd name="T4" fmla="*/ 873 w 902"/>
                <a:gd name="T5" fmla="*/ 466 h 603"/>
                <a:gd name="T6" fmla="*/ 852 w 902"/>
                <a:gd name="T7" fmla="*/ 405 h 603"/>
                <a:gd name="T8" fmla="*/ 824 w 902"/>
                <a:gd name="T9" fmla="*/ 346 h 603"/>
                <a:gd name="T10" fmla="*/ 811 w 902"/>
                <a:gd name="T11" fmla="*/ 321 h 603"/>
                <a:gd name="T12" fmla="*/ 781 w 902"/>
                <a:gd name="T13" fmla="*/ 273 h 603"/>
                <a:gd name="T14" fmla="*/ 746 w 902"/>
                <a:gd name="T15" fmla="*/ 228 h 603"/>
                <a:gd name="T16" fmla="*/ 707 w 902"/>
                <a:gd name="T17" fmla="*/ 187 h 603"/>
                <a:gd name="T18" fmla="*/ 687 w 902"/>
                <a:gd name="T19" fmla="*/ 169 h 603"/>
                <a:gd name="T20" fmla="*/ 644 w 902"/>
                <a:gd name="T21" fmla="*/ 135 h 603"/>
                <a:gd name="T22" fmla="*/ 599 w 902"/>
                <a:gd name="T23" fmla="*/ 104 h 603"/>
                <a:gd name="T24" fmla="*/ 551 w 902"/>
                <a:gd name="T25" fmla="*/ 78 h 603"/>
                <a:gd name="T26" fmla="*/ 501 w 902"/>
                <a:gd name="T27" fmla="*/ 57 h 603"/>
                <a:gd name="T28" fmla="*/ 475 w 902"/>
                <a:gd name="T29" fmla="*/ 46 h 603"/>
                <a:gd name="T30" fmla="*/ 421 w 902"/>
                <a:gd name="T31" fmla="*/ 29 h 603"/>
                <a:gd name="T32" fmla="*/ 366 w 902"/>
                <a:gd name="T33" fmla="*/ 17 h 603"/>
                <a:gd name="T34" fmla="*/ 309 w 902"/>
                <a:gd name="T35" fmla="*/ 8 h 603"/>
                <a:gd name="T36" fmla="*/ 281 w 902"/>
                <a:gd name="T37" fmla="*/ 5 h 603"/>
                <a:gd name="T38" fmla="*/ 221 w 902"/>
                <a:gd name="T39" fmla="*/ 1 h 603"/>
                <a:gd name="T40" fmla="*/ 160 w 902"/>
                <a:gd name="T41" fmla="*/ 0 h 603"/>
                <a:gd name="T42" fmla="*/ 99 w 902"/>
                <a:gd name="T43" fmla="*/ 3 h 603"/>
                <a:gd name="T44" fmla="*/ 39 w 902"/>
                <a:gd name="T45" fmla="*/ 9 h 603"/>
                <a:gd name="T46" fmla="*/ 6 w 902"/>
                <a:gd name="T47" fmla="*/ 13 h 603"/>
                <a:gd name="T48" fmla="*/ 2 w 902"/>
                <a:gd name="T49" fmla="*/ 17 h 603"/>
                <a:gd name="T50" fmla="*/ 0 w 902"/>
                <a:gd name="T51" fmla="*/ 22 h 603"/>
                <a:gd name="T52" fmla="*/ 4 w 902"/>
                <a:gd name="T53" fmla="*/ 28 h 603"/>
                <a:gd name="T54" fmla="*/ 11 w 902"/>
                <a:gd name="T55" fmla="*/ 29 h 603"/>
                <a:gd name="T56" fmla="*/ 70 w 902"/>
                <a:gd name="T57" fmla="*/ 21 h 603"/>
                <a:gd name="T58" fmla="*/ 161 w 902"/>
                <a:gd name="T59" fmla="*/ 16 h 603"/>
                <a:gd name="T60" fmla="*/ 222 w 902"/>
                <a:gd name="T61" fmla="*/ 17 h 603"/>
                <a:gd name="T62" fmla="*/ 252 w 902"/>
                <a:gd name="T63" fmla="*/ 18 h 603"/>
                <a:gd name="T64" fmla="*/ 308 w 902"/>
                <a:gd name="T65" fmla="*/ 24 h 603"/>
                <a:gd name="T66" fmla="*/ 363 w 902"/>
                <a:gd name="T67" fmla="*/ 33 h 603"/>
                <a:gd name="T68" fmla="*/ 417 w 902"/>
                <a:gd name="T69" fmla="*/ 45 h 603"/>
                <a:gd name="T70" fmla="*/ 471 w 902"/>
                <a:gd name="T71" fmla="*/ 62 h 603"/>
                <a:gd name="T72" fmla="*/ 496 w 902"/>
                <a:gd name="T73" fmla="*/ 71 h 603"/>
                <a:gd name="T74" fmla="*/ 545 w 902"/>
                <a:gd name="T75" fmla="*/ 92 h 603"/>
                <a:gd name="T76" fmla="*/ 591 w 902"/>
                <a:gd name="T77" fmla="*/ 118 h 603"/>
                <a:gd name="T78" fmla="*/ 636 w 902"/>
                <a:gd name="T79" fmla="*/ 148 h 603"/>
                <a:gd name="T80" fmla="*/ 657 w 902"/>
                <a:gd name="T81" fmla="*/ 164 h 603"/>
                <a:gd name="T82" fmla="*/ 698 w 902"/>
                <a:gd name="T83" fmla="*/ 199 h 603"/>
                <a:gd name="T84" fmla="*/ 735 w 902"/>
                <a:gd name="T85" fmla="*/ 240 h 603"/>
                <a:gd name="T86" fmla="*/ 768 w 902"/>
                <a:gd name="T87" fmla="*/ 283 h 603"/>
                <a:gd name="T88" fmla="*/ 798 w 902"/>
                <a:gd name="T89" fmla="*/ 329 h 603"/>
                <a:gd name="T90" fmla="*/ 812 w 902"/>
                <a:gd name="T91" fmla="*/ 356 h 603"/>
                <a:gd name="T92" fmla="*/ 837 w 902"/>
                <a:gd name="T93" fmla="*/ 413 h 603"/>
                <a:gd name="T94" fmla="*/ 858 w 902"/>
                <a:gd name="T95" fmla="*/ 473 h 603"/>
                <a:gd name="T96" fmla="*/ 874 w 902"/>
                <a:gd name="T97" fmla="*/ 532 h 603"/>
                <a:gd name="T98" fmla="*/ 881 w 902"/>
                <a:gd name="T99" fmla="*/ 564 h 603"/>
                <a:gd name="T100" fmla="*/ 886 w 902"/>
                <a:gd name="T101" fmla="*/ 597 h 603"/>
                <a:gd name="T102" fmla="*/ 890 w 902"/>
                <a:gd name="T103" fmla="*/ 602 h 603"/>
                <a:gd name="T104" fmla="*/ 895 w 902"/>
                <a:gd name="T105" fmla="*/ 602 h 603"/>
                <a:gd name="T106" fmla="*/ 901 w 902"/>
                <a:gd name="T107" fmla="*/ 599 h 603"/>
                <a:gd name="T108" fmla="*/ 902 w 902"/>
                <a:gd name="T109" fmla="*/ 59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02" h="603">
                  <a:moveTo>
                    <a:pt x="902" y="593"/>
                  </a:moveTo>
                  <a:lnTo>
                    <a:pt x="902" y="593"/>
                  </a:lnTo>
                  <a:lnTo>
                    <a:pt x="897" y="561"/>
                  </a:lnTo>
                  <a:lnTo>
                    <a:pt x="890" y="529"/>
                  </a:lnTo>
                  <a:lnTo>
                    <a:pt x="882" y="498"/>
                  </a:lnTo>
                  <a:lnTo>
                    <a:pt x="873" y="466"/>
                  </a:lnTo>
                  <a:lnTo>
                    <a:pt x="862" y="436"/>
                  </a:lnTo>
                  <a:lnTo>
                    <a:pt x="852" y="405"/>
                  </a:lnTo>
                  <a:lnTo>
                    <a:pt x="839" y="375"/>
                  </a:lnTo>
                  <a:lnTo>
                    <a:pt x="824" y="346"/>
                  </a:lnTo>
                  <a:lnTo>
                    <a:pt x="824" y="346"/>
                  </a:lnTo>
                  <a:lnTo>
                    <a:pt x="811" y="321"/>
                  </a:lnTo>
                  <a:lnTo>
                    <a:pt x="797" y="297"/>
                  </a:lnTo>
                  <a:lnTo>
                    <a:pt x="781" y="273"/>
                  </a:lnTo>
                  <a:lnTo>
                    <a:pt x="764" y="251"/>
                  </a:lnTo>
                  <a:lnTo>
                    <a:pt x="746" y="228"/>
                  </a:lnTo>
                  <a:lnTo>
                    <a:pt x="727" y="207"/>
                  </a:lnTo>
                  <a:lnTo>
                    <a:pt x="707" y="187"/>
                  </a:lnTo>
                  <a:lnTo>
                    <a:pt x="687" y="169"/>
                  </a:lnTo>
                  <a:lnTo>
                    <a:pt x="687" y="169"/>
                  </a:lnTo>
                  <a:lnTo>
                    <a:pt x="666" y="151"/>
                  </a:lnTo>
                  <a:lnTo>
                    <a:pt x="644" y="135"/>
                  </a:lnTo>
                  <a:lnTo>
                    <a:pt x="623" y="119"/>
                  </a:lnTo>
                  <a:lnTo>
                    <a:pt x="599" y="104"/>
                  </a:lnTo>
                  <a:lnTo>
                    <a:pt x="575" y="91"/>
                  </a:lnTo>
                  <a:lnTo>
                    <a:pt x="551" y="78"/>
                  </a:lnTo>
                  <a:lnTo>
                    <a:pt x="526" y="67"/>
                  </a:lnTo>
                  <a:lnTo>
                    <a:pt x="501" y="57"/>
                  </a:lnTo>
                  <a:lnTo>
                    <a:pt x="501" y="57"/>
                  </a:lnTo>
                  <a:lnTo>
                    <a:pt x="475" y="46"/>
                  </a:lnTo>
                  <a:lnTo>
                    <a:pt x="449" y="37"/>
                  </a:lnTo>
                  <a:lnTo>
                    <a:pt x="421" y="29"/>
                  </a:lnTo>
                  <a:lnTo>
                    <a:pt x="393" y="22"/>
                  </a:lnTo>
                  <a:lnTo>
                    <a:pt x="366" y="17"/>
                  </a:lnTo>
                  <a:lnTo>
                    <a:pt x="338" y="12"/>
                  </a:lnTo>
                  <a:lnTo>
                    <a:pt x="309" y="8"/>
                  </a:lnTo>
                  <a:lnTo>
                    <a:pt x="281" y="5"/>
                  </a:lnTo>
                  <a:lnTo>
                    <a:pt x="281" y="5"/>
                  </a:lnTo>
                  <a:lnTo>
                    <a:pt x="251" y="3"/>
                  </a:lnTo>
                  <a:lnTo>
                    <a:pt x="221" y="1"/>
                  </a:lnTo>
                  <a:lnTo>
                    <a:pt x="190" y="0"/>
                  </a:lnTo>
                  <a:lnTo>
                    <a:pt x="160" y="0"/>
                  </a:lnTo>
                  <a:lnTo>
                    <a:pt x="130" y="1"/>
                  </a:lnTo>
                  <a:lnTo>
                    <a:pt x="99" y="3"/>
                  </a:lnTo>
                  <a:lnTo>
                    <a:pt x="39" y="9"/>
                  </a:lnTo>
                  <a:lnTo>
                    <a:pt x="39" y="9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3" y="15"/>
                  </a:lnTo>
                  <a:lnTo>
                    <a:pt x="2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7" y="29"/>
                  </a:lnTo>
                  <a:lnTo>
                    <a:pt x="11" y="29"/>
                  </a:lnTo>
                  <a:lnTo>
                    <a:pt x="11" y="29"/>
                  </a:lnTo>
                  <a:lnTo>
                    <a:pt x="70" y="21"/>
                  </a:lnTo>
                  <a:lnTo>
                    <a:pt x="131" y="17"/>
                  </a:lnTo>
                  <a:lnTo>
                    <a:pt x="161" y="16"/>
                  </a:lnTo>
                  <a:lnTo>
                    <a:pt x="192" y="16"/>
                  </a:lnTo>
                  <a:lnTo>
                    <a:pt x="222" y="17"/>
                  </a:lnTo>
                  <a:lnTo>
                    <a:pt x="252" y="18"/>
                  </a:lnTo>
                  <a:lnTo>
                    <a:pt x="252" y="18"/>
                  </a:lnTo>
                  <a:lnTo>
                    <a:pt x="280" y="21"/>
                  </a:lnTo>
                  <a:lnTo>
                    <a:pt x="308" y="24"/>
                  </a:lnTo>
                  <a:lnTo>
                    <a:pt x="335" y="28"/>
                  </a:lnTo>
                  <a:lnTo>
                    <a:pt x="363" y="33"/>
                  </a:lnTo>
                  <a:lnTo>
                    <a:pt x="391" y="38"/>
                  </a:lnTo>
                  <a:lnTo>
                    <a:pt x="417" y="45"/>
                  </a:lnTo>
                  <a:lnTo>
                    <a:pt x="445" y="53"/>
                  </a:lnTo>
                  <a:lnTo>
                    <a:pt x="471" y="62"/>
                  </a:lnTo>
                  <a:lnTo>
                    <a:pt x="471" y="62"/>
                  </a:lnTo>
                  <a:lnTo>
                    <a:pt x="496" y="71"/>
                  </a:lnTo>
                  <a:lnTo>
                    <a:pt x="520" y="82"/>
                  </a:lnTo>
                  <a:lnTo>
                    <a:pt x="545" y="92"/>
                  </a:lnTo>
                  <a:lnTo>
                    <a:pt x="568" y="104"/>
                  </a:lnTo>
                  <a:lnTo>
                    <a:pt x="591" y="118"/>
                  </a:lnTo>
                  <a:lnTo>
                    <a:pt x="613" y="132"/>
                  </a:lnTo>
                  <a:lnTo>
                    <a:pt x="636" y="148"/>
                  </a:lnTo>
                  <a:lnTo>
                    <a:pt x="657" y="164"/>
                  </a:lnTo>
                  <a:lnTo>
                    <a:pt x="657" y="164"/>
                  </a:lnTo>
                  <a:lnTo>
                    <a:pt x="678" y="181"/>
                  </a:lnTo>
                  <a:lnTo>
                    <a:pt x="698" y="199"/>
                  </a:lnTo>
                  <a:lnTo>
                    <a:pt x="716" y="219"/>
                  </a:lnTo>
                  <a:lnTo>
                    <a:pt x="735" y="240"/>
                  </a:lnTo>
                  <a:lnTo>
                    <a:pt x="752" y="261"/>
                  </a:lnTo>
                  <a:lnTo>
                    <a:pt x="768" y="283"/>
                  </a:lnTo>
                  <a:lnTo>
                    <a:pt x="783" y="306"/>
                  </a:lnTo>
                  <a:lnTo>
                    <a:pt x="798" y="329"/>
                  </a:lnTo>
                  <a:lnTo>
                    <a:pt x="798" y="329"/>
                  </a:lnTo>
                  <a:lnTo>
                    <a:pt x="812" y="356"/>
                  </a:lnTo>
                  <a:lnTo>
                    <a:pt x="826" y="384"/>
                  </a:lnTo>
                  <a:lnTo>
                    <a:pt x="837" y="413"/>
                  </a:lnTo>
                  <a:lnTo>
                    <a:pt x="849" y="442"/>
                  </a:lnTo>
                  <a:lnTo>
                    <a:pt x="858" y="473"/>
                  </a:lnTo>
                  <a:lnTo>
                    <a:pt x="866" y="503"/>
                  </a:lnTo>
                  <a:lnTo>
                    <a:pt x="874" y="532"/>
                  </a:lnTo>
                  <a:lnTo>
                    <a:pt x="881" y="564"/>
                  </a:lnTo>
                  <a:lnTo>
                    <a:pt x="881" y="564"/>
                  </a:lnTo>
                  <a:lnTo>
                    <a:pt x="886" y="597"/>
                  </a:lnTo>
                  <a:lnTo>
                    <a:pt x="886" y="597"/>
                  </a:lnTo>
                  <a:lnTo>
                    <a:pt x="887" y="601"/>
                  </a:lnTo>
                  <a:lnTo>
                    <a:pt x="890" y="602"/>
                  </a:lnTo>
                  <a:lnTo>
                    <a:pt x="893" y="603"/>
                  </a:lnTo>
                  <a:lnTo>
                    <a:pt x="895" y="602"/>
                  </a:lnTo>
                  <a:lnTo>
                    <a:pt x="898" y="601"/>
                  </a:lnTo>
                  <a:lnTo>
                    <a:pt x="901" y="599"/>
                  </a:lnTo>
                  <a:lnTo>
                    <a:pt x="902" y="597"/>
                  </a:lnTo>
                  <a:lnTo>
                    <a:pt x="902" y="593"/>
                  </a:lnTo>
                  <a:lnTo>
                    <a:pt x="902" y="5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8A016F4A-1D6A-C3A7-6868-81696CCF0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" y="398"/>
              <a:ext cx="88" cy="34"/>
            </a:xfrm>
            <a:custGeom>
              <a:avLst/>
              <a:gdLst>
                <a:gd name="T0" fmla="*/ 13 w 265"/>
                <a:gd name="T1" fmla="*/ 99 h 102"/>
                <a:gd name="T2" fmla="*/ 13 w 265"/>
                <a:gd name="T3" fmla="*/ 99 h 102"/>
                <a:gd name="T4" fmla="*/ 33 w 265"/>
                <a:gd name="T5" fmla="*/ 82 h 102"/>
                <a:gd name="T6" fmla="*/ 54 w 265"/>
                <a:gd name="T7" fmla="*/ 68 h 102"/>
                <a:gd name="T8" fmla="*/ 77 w 265"/>
                <a:gd name="T9" fmla="*/ 53 h 102"/>
                <a:gd name="T10" fmla="*/ 100 w 265"/>
                <a:gd name="T11" fmla="*/ 43 h 102"/>
                <a:gd name="T12" fmla="*/ 124 w 265"/>
                <a:gd name="T13" fmla="*/ 33 h 102"/>
                <a:gd name="T14" fmla="*/ 150 w 265"/>
                <a:gd name="T15" fmla="*/ 26 h 102"/>
                <a:gd name="T16" fmla="*/ 175 w 265"/>
                <a:gd name="T17" fmla="*/ 20 h 102"/>
                <a:gd name="T18" fmla="*/ 202 w 265"/>
                <a:gd name="T19" fmla="*/ 18 h 102"/>
                <a:gd name="T20" fmla="*/ 202 w 265"/>
                <a:gd name="T21" fmla="*/ 18 h 102"/>
                <a:gd name="T22" fmla="*/ 230 w 265"/>
                <a:gd name="T23" fmla="*/ 16 h 102"/>
                <a:gd name="T24" fmla="*/ 257 w 265"/>
                <a:gd name="T25" fmla="*/ 19 h 102"/>
                <a:gd name="T26" fmla="*/ 257 w 265"/>
                <a:gd name="T27" fmla="*/ 19 h 102"/>
                <a:gd name="T28" fmla="*/ 261 w 265"/>
                <a:gd name="T29" fmla="*/ 19 h 102"/>
                <a:gd name="T30" fmla="*/ 264 w 265"/>
                <a:gd name="T31" fmla="*/ 16 h 102"/>
                <a:gd name="T32" fmla="*/ 265 w 265"/>
                <a:gd name="T33" fmla="*/ 15 h 102"/>
                <a:gd name="T34" fmla="*/ 265 w 265"/>
                <a:gd name="T35" fmla="*/ 12 h 102"/>
                <a:gd name="T36" fmla="*/ 265 w 265"/>
                <a:gd name="T37" fmla="*/ 8 h 102"/>
                <a:gd name="T38" fmla="*/ 264 w 265"/>
                <a:gd name="T39" fmla="*/ 6 h 102"/>
                <a:gd name="T40" fmla="*/ 261 w 265"/>
                <a:gd name="T41" fmla="*/ 4 h 102"/>
                <a:gd name="T42" fmla="*/ 257 w 265"/>
                <a:gd name="T43" fmla="*/ 3 h 102"/>
                <a:gd name="T44" fmla="*/ 257 w 265"/>
                <a:gd name="T45" fmla="*/ 3 h 102"/>
                <a:gd name="T46" fmla="*/ 231 w 265"/>
                <a:gd name="T47" fmla="*/ 0 h 102"/>
                <a:gd name="T48" fmla="*/ 203 w 265"/>
                <a:gd name="T49" fmla="*/ 2 h 102"/>
                <a:gd name="T50" fmla="*/ 177 w 265"/>
                <a:gd name="T51" fmla="*/ 4 h 102"/>
                <a:gd name="T52" fmla="*/ 150 w 265"/>
                <a:gd name="T53" fmla="*/ 10 h 102"/>
                <a:gd name="T54" fmla="*/ 124 w 265"/>
                <a:gd name="T55" fmla="*/ 16 h 102"/>
                <a:gd name="T56" fmla="*/ 98 w 265"/>
                <a:gd name="T57" fmla="*/ 27 h 102"/>
                <a:gd name="T58" fmla="*/ 74 w 265"/>
                <a:gd name="T59" fmla="*/ 37 h 102"/>
                <a:gd name="T60" fmla="*/ 50 w 265"/>
                <a:gd name="T61" fmla="*/ 51 h 102"/>
                <a:gd name="T62" fmla="*/ 50 w 265"/>
                <a:gd name="T63" fmla="*/ 51 h 102"/>
                <a:gd name="T64" fmla="*/ 37 w 265"/>
                <a:gd name="T65" fmla="*/ 60 h 102"/>
                <a:gd name="T66" fmla="*/ 25 w 265"/>
                <a:gd name="T67" fmla="*/ 68 h 102"/>
                <a:gd name="T68" fmla="*/ 13 w 265"/>
                <a:gd name="T69" fmla="*/ 78 h 102"/>
                <a:gd name="T70" fmla="*/ 1 w 265"/>
                <a:gd name="T71" fmla="*/ 89 h 102"/>
                <a:gd name="T72" fmla="*/ 1 w 265"/>
                <a:gd name="T73" fmla="*/ 89 h 102"/>
                <a:gd name="T74" fmla="*/ 0 w 265"/>
                <a:gd name="T75" fmla="*/ 92 h 102"/>
                <a:gd name="T76" fmla="*/ 0 w 265"/>
                <a:gd name="T77" fmla="*/ 94 h 102"/>
                <a:gd name="T78" fmla="*/ 0 w 265"/>
                <a:gd name="T79" fmla="*/ 97 h 102"/>
                <a:gd name="T80" fmla="*/ 3 w 265"/>
                <a:gd name="T81" fmla="*/ 99 h 102"/>
                <a:gd name="T82" fmla="*/ 4 w 265"/>
                <a:gd name="T83" fmla="*/ 101 h 102"/>
                <a:gd name="T84" fmla="*/ 7 w 265"/>
                <a:gd name="T85" fmla="*/ 102 h 102"/>
                <a:gd name="T86" fmla="*/ 11 w 265"/>
                <a:gd name="T87" fmla="*/ 102 h 102"/>
                <a:gd name="T88" fmla="*/ 13 w 265"/>
                <a:gd name="T89" fmla="*/ 99 h 102"/>
                <a:gd name="T90" fmla="*/ 13 w 265"/>
                <a:gd name="T91" fmla="*/ 99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5" h="102">
                  <a:moveTo>
                    <a:pt x="13" y="99"/>
                  </a:moveTo>
                  <a:lnTo>
                    <a:pt x="13" y="99"/>
                  </a:lnTo>
                  <a:lnTo>
                    <a:pt x="33" y="82"/>
                  </a:lnTo>
                  <a:lnTo>
                    <a:pt x="54" y="68"/>
                  </a:lnTo>
                  <a:lnTo>
                    <a:pt x="77" y="53"/>
                  </a:lnTo>
                  <a:lnTo>
                    <a:pt x="100" y="43"/>
                  </a:lnTo>
                  <a:lnTo>
                    <a:pt x="124" y="33"/>
                  </a:lnTo>
                  <a:lnTo>
                    <a:pt x="150" y="26"/>
                  </a:lnTo>
                  <a:lnTo>
                    <a:pt x="175" y="20"/>
                  </a:lnTo>
                  <a:lnTo>
                    <a:pt x="202" y="18"/>
                  </a:lnTo>
                  <a:lnTo>
                    <a:pt x="202" y="18"/>
                  </a:lnTo>
                  <a:lnTo>
                    <a:pt x="230" y="16"/>
                  </a:lnTo>
                  <a:lnTo>
                    <a:pt x="257" y="19"/>
                  </a:lnTo>
                  <a:lnTo>
                    <a:pt x="257" y="19"/>
                  </a:lnTo>
                  <a:lnTo>
                    <a:pt x="261" y="19"/>
                  </a:lnTo>
                  <a:lnTo>
                    <a:pt x="264" y="16"/>
                  </a:lnTo>
                  <a:lnTo>
                    <a:pt x="265" y="15"/>
                  </a:lnTo>
                  <a:lnTo>
                    <a:pt x="265" y="12"/>
                  </a:lnTo>
                  <a:lnTo>
                    <a:pt x="265" y="8"/>
                  </a:lnTo>
                  <a:lnTo>
                    <a:pt x="264" y="6"/>
                  </a:lnTo>
                  <a:lnTo>
                    <a:pt x="261" y="4"/>
                  </a:lnTo>
                  <a:lnTo>
                    <a:pt x="257" y="3"/>
                  </a:lnTo>
                  <a:lnTo>
                    <a:pt x="257" y="3"/>
                  </a:lnTo>
                  <a:lnTo>
                    <a:pt x="231" y="0"/>
                  </a:lnTo>
                  <a:lnTo>
                    <a:pt x="203" y="2"/>
                  </a:lnTo>
                  <a:lnTo>
                    <a:pt x="177" y="4"/>
                  </a:lnTo>
                  <a:lnTo>
                    <a:pt x="150" y="10"/>
                  </a:lnTo>
                  <a:lnTo>
                    <a:pt x="124" y="16"/>
                  </a:lnTo>
                  <a:lnTo>
                    <a:pt x="98" y="27"/>
                  </a:lnTo>
                  <a:lnTo>
                    <a:pt x="74" y="37"/>
                  </a:lnTo>
                  <a:lnTo>
                    <a:pt x="50" y="51"/>
                  </a:lnTo>
                  <a:lnTo>
                    <a:pt x="50" y="51"/>
                  </a:lnTo>
                  <a:lnTo>
                    <a:pt x="37" y="60"/>
                  </a:lnTo>
                  <a:lnTo>
                    <a:pt x="25" y="68"/>
                  </a:lnTo>
                  <a:lnTo>
                    <a:pt x="13" y="78"/>
                  </a:lnTo>
                  <a:lnTo>
                    <a:pt x="1" y="89"/>
                  </a:lnTo>
                  <a:lnTo>
                    <a:pt x="1" y="89"/>
                  </a:lnTo>
                  <a:lnTo>
                    <a:pt x="0" y="92"/>
                  </a:lnTo>
                  <a:lnTo>
                    <a:pt x="0" y="94"/>
                  </a:lnTo>
                  <a:lnTo>
                    <a:pt x="0" y="97"/>
                  </a:lnTo>
                  <a:lnTo>
                    <a:pt x="3" y="99"/>
                  </a:lnTo>
                  <a:lnTo>
                    <a:pt x="4" y="101"/>
                  </a:lnTo>
                  <a:lnTo>
                    <a:pt x="7" y="102"/>
                  </a:lnTo>
                  <a:lnTo>
                    <a:pt x="11" y="102"/>
                  </a:lnTo>
                  <a:lnTo>
                    <a:pt x="13" y="99"/>
                  </a:lnTo>
                  <a:lnTo>
                    <a:pt x="13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BFAF700B-C6E7-3882-C2A4-391BDA463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" y="657"/>
              <a:ext cx="383" cy="131"/>
            </a:xfrm>
            <a:custGeom>
              <a:avLst/>
              <a:gdLst>
                <a:gd name="T0" fmla="*/ 61 w 1151"/>
                <a:gd name="T1" fmla="*/ 105 h 391"/>
                <a:gd name="T2" fmla="*/ 95 w 1151"/>
                <a:gd name="T3" fmla="*/ 99 h 391"/>
                <a:gd name="T4" fmla="*/ 82 w 1151"/>
                <a:gd name="T5" fmla="*/ 101 h 391"/>
                <a:gd name="T6" fmla="*/ 141 w 1151"/>
                <a:gd name="T7" fmla="*/ 95 h 391"/>
                <a:gd name="T8" fmla="*/ 201 w 1151"/>
                <a:gd name="T9" fmla="*/ 95 h 391"/>
                <a:gd name="T10" fmla="*/ 260 w 1151"/>
                <a:gd name="T11" fmla="*/ 99 h 391"/>
                <a:gd name="T12" fmla="*/ 319 w 1151"/>
                <a:gd name="T13" fmla="*/ 106 h 391"/>
                <a:gd name="T14" fmla="*/ 307 w 1151"/>
                <a:gd name="T15" fmla="*/ 105 h 391"/>
                <a:gd name="T16" fmla="*/ 426 w 1151"/>
                <a:gd name="T17" fmla="*/ 124 h 391"/>
                <a:gd name="T18" fmla="*/ 545 w 1151"/>
                <a:gd name="T19" fmla="*/ 152 h 391"/>
                <a:gd name="T20" fmla="*/ 597 w 1151"/>
                <a:gd name="T21" fmla="*/ 167 h 391"/>
                <a:gd name="T22" fmla="*/ 757 w 1151"/>
                <a:gd name="T23" fmla="*/ 213 h 391"/>
                <a:gd name="T24" fmla="*/ 788 w 1151"/>
                <a:gd name="T25" fmla="*/ 223 h 391"/>
                <a:gd name="T26" fmla="*/ 852 w 1151"/>
                <a:gd name="T27" fmla="*/ 246 h 391"/>
                <a:gd name="T28" fmla="*/ 882 w 1151"/>
                <a:gd name="T29" fmla="*/ 258 h 391"/>
                <a:gd name="T30" fmla="*/ 872 w 1151"/>
                <a:gd name="T31" fmla="*/ 252 h 391"/>
                <a:gd name="T32" fmla="*/ 956 w 1151"/>
                <a:gd name="T33" fmla="*/ 295 h 391"/>
                <a:gd name="T34" fmla="*/ 997 w 1151"/>
                <a:gd name="T35" fmla="*/ 318 h 391"/>
                <a:gd name="T36" fmla="*/ 1035 w 1151"/>
                <a:gd name="T37" fmla="*/ 346 h 391"/>
                <a:gd name="T38" fmla="*/ 1026 w 1151"/>
                <a:gd name="T39" fmla="*/ 338 h 391"/>
                <a:gd name="T40" fmla="*/ 1048 w 1151"/>
                <a:gd name="T41" fmla="*/ 357 h 391"/>
                <a:gd name="T42" fmla="*/ 1071 w 1151"/>
                <a:gd name="T43" fmla="*/ 378 h 391"/>
                <a:gd name="T44" fmla="*/ 1086 w 1151"/>
                <a:gd name="T45" fmla="*/ 387 h 391"/>
                <a:gd name="T46" fmla="*/ 1103 w 1151"/>
                <a:gd name="T47" fmla="*/ 391 h 391"/>
                <a:gd name="T48" fmla="*/ 1122 w 1151"/>
                <a:gd name="T49" fmla="*/ 388 h 391"/>
                <a:gd name="T50" fmla="*/ 1138 w 1151"/>
                <a:gd name="T51" fmla="*/ 378 h 391"/>
                <a:gd name="T52" fmla="*/ 1143 w 1151"/>
                <a:gd name="T53" fmla="*/ 370 h 391"/>
                <a:gd name="T54" fmla="*/ 1150 w 1151"/>
                <a:gd name="T55" fmla="*/ 353 h 391"/>
                <a:gd name="T56" fmla="*/ 1151 w 1151"/>
                <a:gd name="T57" fmla="*/ 334 h 391"/>
                <a:gd name="T58" fmla="*/ 1143 w 1151"/>
                <a:gd name="T59" fmla="*/ 318 h 391"/>
                <a:gd name="T60" fmla="*/ 1138 w 1151"/>
                <a:gd name="T61" fmla="*/ 311 h 391"/>
                <a:gd name="T62" fmla="*/ 1093 w 1151"/>
                <a:gd name="T63" fmla="*/ 271 h 391"/>
                <a:gd name="T64" fmla="*/ 1045 w 1151"/>
                <a:gd name="T65" fmla="*/ 237 h 391"/>
                <a:gd name="T66" fmla="*/ 994 w 1151"/>
                <a:gd name="T67" fmla="*/ 206 h 391"/>
                <a:gd name="T68" fmla="*/ 940 w 1151"/>
                <a:gd name="T69" fmla="*/ 180 h 391"/>
                <a:gd name="T70" fmla="*/ 887 w 1151"/>
                <a:gd name="T71" fmla="*/ 159 h 391"/>
                <a:gd name="T72" fmla="*/ 781 w 1151"/>
                <a:gd name="T73" fmla="*/ 120 h 391"/>
                <a:gd name="T74" fmla="*/ 727 w 1151"/>
                <a:gd name="T75" fmla="*/ 105 h 391"/>
                <a:gd name="T76" fmla="*/ 620 w 1151"/>
                <a:gd name="T77" fmla="*/ 74 h 391"/>
                <a:gd name="T78" fmla="*/ 514 w 1151"/>
                <a:gd name="T79" fmla="*/ 47 h 391"/>
                <a:gd name="T80" fmla="*/ 455 w 1151"/>
                <a:gd name="T81" fmla="*/ 33 h 391"/>
                <a:gd name="T82" fmla="*/ 336 w 1151"/>
                <a:gd name="T83" fmla="*/ 14 h 391"/>
                <a:gd name="T84" fmla="*/ 277 w 1151"/>
                <a:gd name="T85" fmla="*/ 6 h 391"/>
                <a:gd name="T86" fmla="*/ 195 w 1151"/>
                <a:gd name="T87" fmla="*/ 0 h 391"/>
                <a:gd name="T88" fmla="*/ 140 w 1151"/>
                <a:gd name="T89" fmla="*/ 0 h 391"/>
                <a:gd name="T90" fmla="*/ 86 w 1151"/>
                <a:gd name="T91" fmla="*/ 6 h 391"/>
                <a:gd name="T92" fmla="*/ 58 w 1151"/>
                <a:gd name="T93" fmla="*/ 8 h 391"/>
                <a:gd name="T94" fmla="*/ 36 w 1151"/>
                <a:gd name="T95" fmla="*/ 14 h 391"/>
                <a:gd name="T96" fmla="*/ 19 w 1151"/>
                <a:gd name="T97" fmla="*/ 21 h 391"/>
                <a:gd name="T98" fmla="*/ 7 w 1151"/>
                <a:gd name="T99" fmla="*/ 35 h 391"/>
                <a:gd name="T100" fmla="*/ 3 w 1151"/>
                <a:gd name="T101" fmla="*/ 44 h 391"/>
                <a:gd name="T102" fmla="*/ 0 w 1151"/>
                <a:gd name="T103" fmla="*/ 62 h 391"/>
                <a:gd name="T104" fmla="*/ 3 w 1151"/>
                <a:gd name="T105" fmla="*/ 72 h 391"/>
                <a:gd name="T106" fmla="*/ 11 w 1151"/>
                <a:gd name="T107" fmla="*/ 89 h 391"/>
                <a:gd name="T108" fmla="*/ 25 w 1151"/>
                <a:gd name="T109" fmla="*/ 99 h 391"/>
                <a:gd name="T110" fmla="*/ 42 w 1151"/>
                <a:gd name="T111" fmla="*/ 106 h 391"/>
                <a:gd name="T112" fmla="*/ 61 w 1151"/>
                <a:gd name="T113" fmla="*/ 105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51" h="391">
                  <a:moveTo>
                    <a:pt x="61" y="105"/>
                  </a:moveTo>
                  <a:lnTo>
                    <a:pt x="61" y="105"/>
                  </a:lnTo>
                  <a:lnTo>
                    <a:pt x="95" y="99"/>
                  </a:lnTo>
                  <a:lnTo>
                    <a:pt x="95" y="99"/>
                  </a:lnTo>
                  <a:lnTo>
                    <a:pt x="82" y="101"/>
                  </a:lnTo>
                  <a:lnTo>
                    <a:pt x="82" y="101"/>
                  </a:lnTo>
                  <a:lnTo>
                    <a:pt x="112" y="98"/>
                  </a:lnTo>
                  <a:lnTo>
                    <a:pt x="141" y="95"/>
                  </a:lnTo>
                  <a:lnTo>
                    <a:pt x="172" y="95"/>
                  </a:lnTo>
                  <a:lnTo>
                    <a:pt x="201" y="95"/>
                  </a:lnTo>
                  <a:lnTo>
                    <a:pt x="231" y="97"/>
                  </a:lnTo>
                  <a:lnTo>
                    <a:pt x="260" y="99"/>
                  </a:lnTo>
                  <a:lnTo>
                    <a:pt x="319" y="106"/>
                  </a:lnTo>
                  <a:lnTo>
                    <a:pt x="319" y="106"/>
                  </a:lnTo>
                  <a:lnTo>
                    <a:pt x="307" y="105"/>
                  </a:lnTo>
                  <a:lnTo>
                    <a:pt x="307" y="105"/>
                  </a:lnTo>
                  <a:lnTo>
                    <a:pt x="367" y="114"/>
                  </a:lnTo>
                  <a:lnTo>
                    <a:pt x="426" y="124"/>
                  </a:lnTo>
                  <a:lnTo>
                    <a:pt x="485" y="138"/>
                  </a:lnTo>
                  <a:lnTo>
                    <a:pt x="545" y="152"/>
                  </a:lnTo>
                  <a:lnTo>
                    <a:pt x="545" y="152"/>
                  </a:lnTo>
                  <a:lnTo>
                    <a:pt x="597" y="167"/>
                  </a:lnTo>
                  <a:lnTo>
                    <a:pt x="651" y="181"/>
                  </a:lnTo>
                  <a:lnTo>
                    <a:pt x="757" y="213"/>
                  </a:lnTo>
                  <a:lnTo>
                    <a:pt x="757" y="213"/>
                  </a:lnTo>
                  <a:lnTo>
                    <a:pt x="788" y="223"/>
                  </a:lnTo>
                  <a:lnTo>
                    <a:pt x="820" y="234"/>
                  </a:lnTo>
                  <a:lnTo>
                    <a:pt x="852" y="246"/>
                  </a:lnTo>
                  <a:lnTo>
                    <a:pt x="882" y="258"/>
                  </a:lnTo>
                  <a:lnTo>
                    <a:pt x="882" y="258"/>
                  </a:lnTo>
                  <a:lnTo>
                    <a:pt x="872" y="252"/>
                  </a:lnTo>
                  <a:lnTo>
                    <a:pt x="872" y="252"/>
                  </a:lnTo>
                  <a:lnTo>
                    <a:pt x="914" y="272"/>
                  </a:lnTo>
                  <a:lnTo>
                    <a:pt x="956" y="295"/>
                  </a:lnTo>
                  <a:lnTo>
                    <a:pt x="977" y="307"/>
                  </a:lnTo>
                  <a:lnTo>
                    <a:pt x="997" y="318"/>
                  </a:lnTo>
                  <a:lnTo>
                    <a:pt x="1016" y="332"/>
                  </a:lnTo>
                  <a:lnTo>
                    <a:pt x="1035" y="346"/>
                  </a:lnTo>
                  <a:lnTo>
                    <a:pt x="1035" y="346"/>
                  </a:lnTo>
                  <a:lnTo>
                    <a:pt x="1026" y="338"/>
                  </a:lnTo>
                  <a:lnTo>
                    <a:pt x="1026" y="338"/>
                  </a:lnTo>
                  <a:lnTo>
                    <a:pt x="1048" y="357"/>
                  </a:lnTo>
                  <a:lnTo>
                    <a:pt x="1071" y="378"/>
                  </a:lnTo>
                  <a:lnTo>
                    <a:pt x="1071" y="378"/>
                  </a:lnTo>
                  <a:lnTo>
                    <a:pt x="1077" y="383"/>
                  </a:lnTo>
                  <a:lnTo>
                    <a:pt x="1086" y="387"/>
                  </a:lnTo>
                  <a:lnTo>
                    <a:pt x="1094" y="390"/>
                  </a:lnTo>
                  <a:lnTo>
                    <a:pt x="1103" y="391"/>
                  </a:lnTo>
                  <a:lnTo>
                    <a:pt x="1113" y="391"/>
                  </a:lnTo>
                  <a:lnTo>
                    <a:pt x="1122" y="388"/>
                  </a:lnTo>
                  <a:lnTo>
                    <a:pt x="1130" y="383"/>
                  </a:lnTo>
                  <a:lnTo>
                    <a:pt x="1138" y="378"/>
                  </a:lnTo>
                  <a:lnTo>
                    <a:pt x="1138" y="378"/>
                  </a:lnTo>
                  <a:lnTo>
                    <a:pt x="1143" y="370"/>
                  </a:lnTo>
                  <a:lnTo>
                    <a:pt x="1147" y="362"/>
                  </a:lnTo>
                  <a:lnTo>
                    <a:pt x="1150" y="353"/>
                  </a:lnTo>
                  <a:lnTo>
                    <a:pt x="1151" y="344"/>
                  </a:lnTo>
                  <a:lnTo>
                    <a:pt x="1151" y="334"/>
                  </a:lnTo>
                  <a:lnTo>
                    <a:pt x="1148" y="326"/>
                  </a:lnTo>
                  <a:lnTo>
                    <a:pt x="1143" y="318"/>
                  </a:lnTo>
                  <a:lnTo>
                    <a:pt x="1138" y="311"/>
                  </a:lnTo>
                  <a:lnTo>
                    <a:pt x="1138" y="311"/>
                  </a:lnTo>
                  <a:lnTo>
                    <a:pt x="1115" y="291"/>
                  </a:lnTo>
                  <a:lnTo>
                    <a:pt x="1093" y="271"/>
                  </a:lnTo>
                  <a:lnTo>
                    <a:pt x="1069" y="254"/>
                  </a:lnTo>
                  <a:lnTo>
                    <a:pt x="1045" y="237"/>
                  </a:lnTo>
                  <a:lnTo>
                    <a:pt x="1019" y="221"/>
                  </a:lnTo>
                  <a:lnTo>
                    <a:pt x="994" y="206"/>
                  </a:lnTo>
                  <a:lnTo>
                    <a:pt x="968" y="193"/>
                  </a:lnTo>
                  <a:lnTo>
                    <a:pt x="940" y="180"/>
                  </a:lnTo>
                  <a:lnTo>
                    <a:pt x="940" y="180"/>
                  </a:lnTo>
                  <a:lnTo>
                    <a:pt x="887" y="159"/>
                  </a:lnTo>
                  <a:lnTo>
                    <a:pt x="835" y="139"/>
                  </a:lnTo>
                  <a:lnTo>
                    <a:pt x="781" y="120"/>
                  </a:lnTo>
                  <a:lnTo>
                    <a:pt x="727" y="105"/>
                  </a:lnTo>
                  <a:lnTo>
                    <a:pt x="727" y="105"/>
                  </a:lnTo>
                  <a:lnTo>
                    <a:pt x="674" y="89"/>
                  </a:lnTo>
                  <a:lnTo>
                    <a:pt x="620" y="74"/>
                  </a:lnTo>
                  <a:lnTo>
                    <a:pt x="567" y="60"/>
                  </a:lnTo>
                  <a:lnTo>
                    <a:pt x="514" y="47"/>
                  </a:lnTo>
                  <a:lnTo>
                    <a:pt x="514" y="47"/>
                  </a:lnTo>
                  <a:lnTo>
                    <a:pt x="455" y="33"/>
                  </a:lnTo>
                  <a:lnTo>
                    <a:pt x="396" y="23"/>
                  </a:lnTo>
                  <a:lnTo>
                    <a:pt x="336" y="14"/>
                  </a:lnTo>
                  <a:lnTo>
                    <a:pt x="277" y="6"/>
                  </a:lnTo>
                  <a:lnTo>
                    <a:pt x="277" y="6"/>
                  </a:lnTo>
                  <a:lnTo>
                    <a:pt x="223" y="2"/>
                  </a:lnTo>
                  <a:lnTo>
                    <a:pt x="195" y="0"/>
                  </a:lnTo>
                  <a:lnTo>
                    <a:pt x="168" y="0"/>
                  </a:lnTo>
                  <a:lnTo>
                    <a:pt x="140" y="0"/>
                  </a:lnTo>
                  <a:lnTo>
                    <a:pt x="114" y="3"/>
                  </a:lnTo>
                  <a:lnTo>
                    <a:pt x="86" y="6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27" y="16"/>
                  </a:lnTo>
                  <a:lnTo>
                    <a:pt x="19" y="21"/>
                  </a:lnTo>
                  <a:lnTo>
                    <a:pt x="12" y="28"/>
                  </a:lnTo>
                  <a:lnTo>
                    <a:pt x="7" y="35"/>
                  </a:lnTo>
                  <a:lnTo>
                    <a:pt x="7" y="35"/>
                  </a:lnTo>
                  <a:lnTo>
                    <a:pt x="3" y="44"/>
                  </a:lnTo>
                  <a:lnTo>
                    <a:pt x="2" y="53"/>
                  </a:lnTo>
                  <a:lnTo>
                    <a:pt x="0" y="62"/>
                  </a:lnTo>
                  <a:lnTo>
                    <a:pt x="3" y="72"/>
                  </a:lnTo>
                  <a:lnTo>
                    <a:pt x="3" y="72"/>
                  </a:lnTo>
                  <a:lnTo>
                    <a:pt x="7" y="81"/>
                  </a:lnTo>
                  <a:lnTo>
                    <a:pt x="11" y="89"/>
                  </a:lnTo>
                  <a:lnTo>
                    <a:pt x="17" y="94"/>
                  </a:lnTo>
                  <a:lnTo>
                    <a:pt x="25" y="99"/>
                  </a:lnTo>
                  <a:lnTo>
                    <a:pt x="33" y="103"/>
                  </a:lnTo>
                  <a:lnTo>
                    <a:pt x="42" y="106"/>
                  </a:lnTo>
                  <a:lnTo>
                    <a:pt x="52" y="106"/>
                  </a:lnTo>
                  <a:lnTo>
                    <a:pt x="61" y="105"/>
                  </a:lnTo>
                  <a:lnTo>
                    <a:pt x="61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3E140B01-2200-EB50-1ADC-83863B8A1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6" y="978"/>
              <a:ext cx="179" cy="347"/>
            </a:xfrm>
            <a:custGeom>
              <a:avLst/>
              <a:gdLst>
                <a:gd name="T0" fmla="*/ 320 w 538"/>
                <a:gd name="T1" fmla="*/ 31 h 1039"/>
                <a:gd name="T2" fmla="*/ 312 w 538"/>
                <a:gd name="T3" fmla="*/ 104 h 1039"/>
                <a:gd name="T4" fmla="*/ 295 w 538"/>
                <a:gd name="T5" fmla="*/ 174 h 1039"/>
                <a:gd name="T6" fmla="*/ 278 w 538"/>
                <a:gd name="T7" fmla="*/ 219 h 1039"/>
                <a:gd name="T8" fmla="*/ 225 w 538"/>
                <a:gd name="T9" fmla="*/ 326 h 1039"/>
                <a:gd name="T10" fmla="*/ 151 w 538"/>
                <a:gd name="T11" fmla="*/ 447 h 1039"/>
                <a:gd name="T12" fmla="*/ 101 w 538"/>
                <a:gd name="T13" fmla="*/ 528 h 1039"/>
                <a:gd name="T14" fmla="*/ 38 w 538"/>
                <a:gd name="T15" fmla="*/ 652 h 1039"/>
                <a:gd name="T16" fmla="*/ 24 w 538"/>
                <a:gd name="T17" fmla="*/ 695 h 1039"/>
                <a:gd name="T18" fmla="*/ 6 w 538"/>
                <a:gd name="T19" fmla="*/ 763 h 1039"/>
                <a:gd name="T20" fmla="*/ 0 w 538"/>
                <a:gd name="T21" fmla="*/ 833 h 1039"/>
                <a:gd name="T22" fmla="*/ 1 w 538"/>
                <a:gd name="T23" fmla="*/ 879 h 1039"/>
                <a:gd name="T24" fmla="*/ 8 w 538"/>
                <a:gd name="T25" fmla="*/ 928 h 1039"/>
                <a:gd name="T26" fmla="*/ 25 w 538"/>
                <a:gd name="T27" fmla="*/ 974 h 1039"/>
                <a:gd name="T28" fmla="*/ 45 w 538"/>
                <a:gd name="T29" fmla="*/ 1000 h 1039"/>
                <a:gd name="T30" fmla="*/ 75 w 538"/>
                <a:gd name="T31" fmla="*/ 1023 h 1039"/>
                <a:gd name="T32" fmla="*/ 112 w 538"/>
                <a:gd name="T33" fmla="*/ 1035 h 1039"/>
                <a:gd name="T34" fmla="*/ 137 w 538"/>
                <a:gd name="T35" fmla="*/ 1039 h 1039"/>
                <a:gd name="T36" fmla="*/ 196 w 538"/>
                <a:gd name="T37" fmla="*/ 1036 h 1039"/>
                <a:gd name="T38" fmla="*/ 256 w 538"/>
                <a:gd name="T39" fmla="*/ 1025 h 1039"/>
                <a:gd name="T40" fmla="*/ 385 w 538"/>
                <a:gd name="T41" fmla="*/ 1002 h 1039"/>
                <a:gd name="T42" fmla="*/ 444 w 538"/>
                <a:gd name="T43" fmla="*/ 996 h 1039"/>
                <a:gd name="T44" fmla="*/ 488 w 538"/>
                <a:gd name="T45" fmla="*/ 999 h 1039"/>
                <a:gd name="T46" fmla="*/ 515 w 538"/>
                <a:gd name="T47" fmla="*/ 1006 h 1039"/>
                <a:gd name="T48" fmla="*/ 531 w 538"/>
                <a:gd name="T49" fmla="*/ 1010 h 1039"/>
                <a:gd name="T50" fmla="*/ 538 w 538"/>
                <a:gd name="T51" fmla="*/ 1004 h 1039"/>
                <a:gd name="T52" fmla="*/ 535 w 538"/>
                <a:gd name="T53" fmla="*/ 996 h 1039"/>
                <a:gd name="T54" fmla="*/ 518 w 538"/>
                <a:gd name="T55" fmla="*/ 990 h 1039"/>
                <a:gd name="T56" fmla="*/ 476 w 538"/>
                <a:gd name="T57" fmla="*/ 982 h 1039"/>
                <a:gd name="T58" fmla="*/ 418 w 538"/>
                <a:gd name="T59" fmla="*/ 982 h 1039"/>
                <a:gd name="T60" fmla="*/ 290 w 538"/>
                <a:gd name="T61" fmla="*/ 1003 h 1039"/>
                <a:gd name="T62" fmla="*/ 199 w 538"/>
                <a:gd name="T63" fmla="*/ 1019 h 1039"/>
                <a:gd name="T64" fmla="*/ 143 w 538"/>
                <a:gd name="T65" fmla="*/ 1023 h 1039"/>
                <a:gd name="T66" fmla="*/ 107 w 538"/>
                <a:gd name="T67" fmla="*/ 1018 h 1039"/>
                <a:gd name="T68" fmla="*/ 74 w 538"/>
                <a:gd name="T69" fmla="*/ 1004 h 1039"/>
                <a:gd name="T70" fmla="*/ 53 w 538"/>
                <a:gd name="T71" fmla="*/ 986 h 1039"/>
                <a:gd name="T72" fmla="*/ 31 w 538"/>
                <a:gd name="T73" fmla="*/ 950 h 1039"/>
                <a:gd name="T74" fmla="*/ 21 w 538"/>
                <a:gd name="T75" fmla="*/ 911 h 1039"/>
                <a:gd name="T76" fmla="*/ 17 w 538"/>
                <a:gd name="T77" fmla="*/ 867 h 1039"/>
                <a:gd name="T78" fmla="*/ 17 w 538"/>
                <a:gd name="T79" fmla="*/ 823 h 1039"/>
                <a:gd name="T80" fmla="*/ 24 w 538"/>
                <a:gd name="T81" fmla="*/ 755 h 1039"/>
                <a:gd name="T82" fmla="*/ 35 w 538"/>
                <a:gd name="T83" fmla="*/ 710 h 1039"/>
                <a:gd name="T84" fmla="*/ 58 w 538"/>
                <a:gd name="T85" fmla="*/ 647 h 1039"/>
                <a:gd name="T86" fmla="*/ 99 w 538"/>
                <a:gd name="T87" fmla="*/ 565 h 1039"/>
                <a:gd name="T88" fmla="*/ 196 w 538"/>
                <a:gd name="T89" fmla="*/ 405 h 1039"/>
                <a:gd name="T90" fmla="*/ 245 w 538"/>
                <a:gd name="T91" fmla="*/ 324 h 1039"/>
                <a:gd name="T92" fmla="*/ 287 w 538"/>
                <a:gd name="T93" fmla="*/ 240 h 1039"/>
                <a:gd name="T94" fmla="*/ 312 w 538"/>
                <a:gd name="T95" fmla="*/ 173 h 1039"/>
                <a:gd name="T96" fmla="*/ 329 w 538"/>
                <a:gd name="T97" fmla="*/ 104 h 1039"/>
                <a:gd name="T98" fmla="*/ 335 w 538"/>
                <a:gd name="T99" fmla="*/ 56 h 1039"/>
                <a:gd name="T100" fmla="*/ 336 w 538"/>
                <a:gd name="T101" fmla="*/ 8 h 1039"/>
                <a:gd name="T102" fmla="*/ 332 w 538"/>
                <a:gd name="T103" fmla="*/ 0 h 1039"/>
                <a:gd name="T104" fmla="*/ 323 w 538"/>
                <a:gd name="T105" fmla="*/ 1 h 1039"/>
                <a:gd name="T106" fmla="*/ 320 w 538"/>
                <a:gd name="T107" fmla="*/ 8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8" h="1039">
                  <a:moveTo>
                    <a:pt x="320" y="8"/>
                  </a:moveTo>
                  <a:lnTo>
                    <a:pt x="320" y="8"/>
                  </a:lnTo>
                  <a:lnTo>
                    <a:pt x="320" y="31"/>
                  </a:lnTo>
                  <a:lnTo>
                    <a:pt x="319" y="55"/>
                  </a:lnTo>
                  <a:lnTo>
                    <a:pt x="316" y="80"/>
                  </a:lnTo>
                  <a:lnTo>
                    <a:pt x="312" y="104"/>
                  </a:lnTo>
                  <a:lnTo>
                    <a:pt x="308" y="128"/>
                  </a:lnTo>
                  <a:lnTo>
                    <a:pt x="302" y="152"/>
                  </a:lnTo>
                  <a:lnTo>
                    <a:pt x="295" y="174"/>
                  </a:lnTo>
                  <a:lnTo>
                    <a:pt x="287" y="198"/>
                  </a:lnTo>
                  <a:lnTo>
                    <a:pt x="287" y="198"/>
                  </a:lnTo>
                  <a:lnTo>
                    <a:pt x="278" y="219"/>
                  </a:lnTo>
                  <a:lnTo>
                    <a:pt x="269" y="241"/>
                  </a:lnTo>
                  <a:lnTo>
                    <a:pt x="248" y="284"/>
                  </a:lnTo>
                  <a:lnTo>
                    <a:pt x="225" y="326"/>
                  </a:lnTo>
                  <a:lnTo>
                    <a:pt x="201" y="367"/>
                  </a:lnTo>
                  <a:lnTo>
                    <a:pt x="201" y="367"/>
                  </a:lnTo>
                  <a:lnTo>
                    <a:pt x="151" y="447"/>
                  </a:lnTo>
                  <a:lnTo>
                    <a:pt x="126" y="487"/>
                  </a:lnTo>
                  <a:lnTo>
                    <a:pt x="101" y="528"/>
                  </a:lnTo>
                  <a:lnTo>
                    <a:pt x="101" y="528"/>
                  </a:lnTo>
                  <a:lnTo>
                    <a:pt x="79" y="567"/>
                  </a:lnTo>
                  <a:lnTo>
                    <a:pt x="58" y="610"/>
                  </a:lnTo>
                  <a:lnTo>
                    <a:pt x="38" y="652"/>
                  </a:lnTo>
                  <a:lnTo>
                    <a:pt x="30" y="673"/>
                  </a:lnTo>
                  <a:lnTo>
                    <a:pt x="24" y="695"/>
                  </a:lnTo>
                  <a:lnTo>
                    <a:pt x="24" y="695"/>
                  </a:lnTo>
                  <a:lnTo>
                    <a:pt x="17" y="718"/>
                  </a:lnTo>
                  <a:lnTo>
                    <a:pt x="12" y="740"/>
                  </a:lnTo>
                  <a:lnTo>
                    <a:pt x="6" y="763"/>
                  </a:lnTo>
                  <a:lnTo>
                    <a:pt x="4" y="787"/>
                  </a:lnTo>
                  <a:lnTo>
                    <a:pt x="1" y="809"/>
                  </a:lnTo>
                  <a:lnTo>
                    <a:pt x="0" y="833"/>
                  </a:lnTo>
                  <a:lnTo>
                    <a:pt x="0" y="856"/>
                  </a:lnTo>
                  <a:lnTo>
                    <a:pt x="1" y="879"/>
                  </a:lnTo>
                  <a:lnTo>
                    <a:pt x="1" y="879"/>
                  </a:lnTo>
                  <a:lnTo>
                    <a:pt x="2" y="896"/>
                  </a:lnTo>
                  <a:lnTo>
                    <a:pt x="5" y="912"/>
                  </a:lnTo>
                  <a:lnTo>
                    <a:pt x="8" y="928"/>
                  </a:lnTo>
                  <a:lnTo>
                    <a:pt x="13" y="944"/>
                  </a:lnTo>
                  <a:lnTo>
                    <a:pt x="18" y="959"/>
                  </a:lnTo>
                  <a:lnTo>
                    <a:pt x="25" y="974"/>
                  </a:lnTo>
                  <a:lnTo>
                    <a:pt x="34" y="989"/>
                  </a:lnTo>
                  <a:lnTo>
                    <a:pt x="45" y="1000"/>
                  </a:lnTo>
                  <a:lnTo>
                    <a:pt x="45" y="1000"/>
                  </a:lnTo>
                  <a:lnTo>
                    <a:pt x="54" y="1010"/>
                  </a:lnTo>
                  <a:lnTo>
                    <a:pt x="64" y="1018"/>
                  </a:lnTo>
                  <a:lnTo>
                    <a:pt x="75" y="1023"/>
                  </a:lnTo>
                  <a:lnTo>
                    <a:pt x="87" y="1028"/>
                  </a:lnTo>
                  <a:lnTo>
                    <a:pt x="99" y="1032"/>
                  </a:lnTo>
                  <a:lnTo>
                    <a:pt x="112" y="1035"/>
                  </a:lnTo>
                  <a:lnTo>
                    <a:pt x="124" y="1037"/>
                  </a:lnTo>
                  <a:lnTo>
                    <a:pt x="137" y="1039"/>
                  </a:lnTo>
                  <a:lnTo>
                    <a:pt x="137" y="1039"/>
                  </a:lnTo>
                  <a:lnTo>
                    <a:pt x="151" y="1039"/>
                  </a:lnTo>
                  <a:lnTo>
                    <a:pt x="167" y="1039"/>
                  </a:lnTo>
                  <a:lnTo>
                    <a:pt x="196" y="1036"/>
                  </a:lnTo>
                  <a:lnTo>
                    <a:pt x="227" y="1031"/>
                  </a:lnTo>
                  <a:lnTo>
                    <a:pt x="256" y="1025"/>
                  </a:lnTo>
                  <a:lnTo>
                    <a:pt x="256" y="1025"/>
                  </a:lnTo>
                  <a:lnTo>
                    <a:pt x="320" y="1012"/>
                  </a:lnTo>
                  <a:lnTo>
                    <a:pt x="352" y="1007"/>
                  </a:lnTo>
                  <a:lnTo>
                    <a:pt x="385" y="1002"/>
                  </a:lnTo>
                  <a:lnTo>
                    <a:pt x="385" y="1002"/>
                  </a:lnTo>
                  <a:lnTo>
                    <a:pt x="414" y="998"/>
                  </a:lnTo>
                  <a:lnTo>
                    <a:pt x="444" y="996"/>
                  </a:lnTo>
                  <a:lnTo>
                    <a:pt x="459" y="996"/>
                  </a:lnTo>
                  <a:lnTo>
                    <a:pt x="473" y="996"/>
                  </a:lnTo>
                  <a:lnTo>
                    <a:pt x="488" y="999"/>
                  </a:lnTo>
                  <a:lnTo>
                    <a:pt x="502" y="1002"/>
                  </a:lnTo>
                  <a:lnTo>
                    <a:pt x="502" y="1002"/>
                  </a:lnTo>
                  <a:lnTo>
                    <a:pt x="515" y="1006"/>
                  </a:lnTo>
                  <a:lnTo>
                    <a:pt x="528" y="1010"/>
                  </a:lnTo>
                  <a:lnTo>
                    <a:pt x="528" y="1010"/>
                  </a:lnTo>
                  <a:lnTo>
                    <a:pt x="531" y="1010"/>
                  </a:lnTo>
                  <a:lnTo>
                    <a:pt x="534" y="1010"/>
                  </a:lnTo>
                  <a:lnTo>
                    <a:pt x="536" y="1007"/>
                  </a:lnTo>
                  <a:lnTo>
                    <a:pt x="538" y="1004"/>
                  </a:lnTo>
                  <a:lnTo>
                    <a:pt x="538" y="1002"/>
                  </a:lnTo>
                  <a:lnTo>
                    <a:pt x="536" y="999"/>
                  </a:lnTo>
                  <a:lnTo>
                    <a:pt x="535" y="996"/>
                  </a:lnTo>
                  <a:lnTo>
                    <a:pt x="532" y="994"/>
                  </a:lnTo>
                  <a:lnTo>
                    <a:pt x="532" y="994"/>
                  </a:lnTo>
                  <a:lnTo>
                    <a:pt x="518" y="990"/>
                  </a:lnTo>
                  <a:lnTo>
                    <a:pt x="505" y="986"/>
                  </a:lnTo>
                  <a:lnTo>
                    <a:pt x="490" y="983"/>
                  </a:lnTo>
                  <a:lnTo>
                    <a:pt x="476" y="982"/>
                  </a:lnTo>
                  <a:lnTo>
                    <a:pt x="447" y="981"/>
                  </a:lnTo>
                  <a:lnTo>
                    <a:pt x="418" y="982"/>
                  </a:lnTo>
                  <a:lnTo>
                    <a:pt x="418" y="982"/>
                  </a:lnTo>
                  <a:lnTo>
                    <a:pt x="385" y="986"/>
                  </a:lnTo>
                  <a:lnTo>
                    <a:pt x="353" y="990"/>
                  </a:lnTo>
                  <a:lnTo>
                    <a:pt x="290" y="1003"/>
                  </a:lnTo>
                  <a:lnTo>
                    <a:pt x="290" y="1003"/>
                  </a:lnTo>
                  <a:lnTo>
                    <a:pt x="229" y="1015"/>
                  </a:lnTo>
                  <a:lnTo>
                    <a:pt x="199" y="1019"/>
                  </a:lnTo>
                  <a:lnTo>
                    <a:pt x="169" y="1022"/>
                  </a:lnTo>
                  <a:lnTo>
                    <a:pt x="169" y="1022"/>
                  </a:lnTo>
                  <a:lnTo>
                    <a:pt x="143" y="1023"/>
                  </a:lnTo>
                  <a:lnTo>
                    <a:pt x="132" y="1022"/>
                  </a:lnTo>
                  <a:lnTo>
                    <a:pt x="118" y="1020"/>
                  </a:lnTo>
                  <a:lnTo>
                    <a:pt x="107" y="1018"/>
                  </a:lnTo>
                  <a:lnTo>
                    <a:pt x="95" y="1015"/>
                  </a:lnTo>
                  <a:lnTo>
                    <a:pt x="84" y="1010"/>
                  </a:lnTo>
                  <a:lnTo>
                    <a:pt x="74" y="1004"/>
                  </a:lnTo>
                  <a:lnTo>
                    <a:pt x="74" y="1004"/>
                  </a:lnTo>
                  <a:lnTo>
                    <a:pt x="62" y="995"/>
                  </a:lnTo>
                  <a:lnTo>
                    <a:pt x="53" y="986"/>
                  </a:lnTo>
                  <a:lnTo>
                    <a:pt x="45" y="975"/>
                  </a:lnTo>
                  <a:lnTo>
                    <a:pt x="38" y="963"/>
                  </a:lnTo>
                  <a:lnTo>
                    <a:pt x="31" y="950"/>
                  </a:lnTo>
                  <a:lnTo>
                    <a:pt x="28" y="937"/>
                  </a:lnTo>
                  <a:lnTo>
                    <a:pt x="24" y="924"/>
                  </a:lnTo>
                  <a:lnTo>
                    <a:pt x="21" y="911"/>
                  </a:lnTo>
                  <a:lnTo>
                    <a:pt x="21" y="911"/>
                  </a:lnTo>
                  <a:lnTo>
                    <a:pt x="18" y="888"/>
                  </a:lnTo>
                  <a:lnTo>
                    <a:pt x="17" y="867"/>
                  </a:lnTo>
                  <a:lnTo>
                    <a:pt x="16" y="845"/>
                  </a:lnTo>
                  <a:lnTo>
                    <a:pt x="17" y="823"/>
                  </a:lnTo>
                  <a:lnTo>
                    <a:pt x="17" y="823"/>
                  </a:lnTo>
                  <a:lnTo>
                    <a:pt x="18" y="800"/>
                  </a:lnTo>
                  <a:lnTo>
                    <a:pt x="21" y="777"/>
                  </a:lnTo>
                  <a:lnTo>
                    <a:pt x="24" y="755"/>
                  </a:lnTo>
                  <a:lnTo>
                    <a:pt x="29" y="732"/>
                  </a:lnTo>
                  <a:lnTo>
                    <a:pt x="29" y="732"/>
                  </a:lnTo>
                  <a:lnTo>
                    <a:pt x="35" y="710"/>
                  </a:lnTo>
                  <a:lnTo>
                    <a:pt x="42" y="689"/>
                  </a:lnTo>
                  <a:lnTo>
                    <a:pt x="50" y="666"/>
                  </a:lnTo>
                  <a:lnTo>
                    <a:pt x="58" y="647"/>
                  </a:lnTo>
                  <a:lnTo>
                    <a:pt x="78" y="604"/>
                  </a:lnTo>
                  <a:lnTo>
                    <a:pt x="99" y="565"/>
                  </a:lnTo>
                  <a:lnTo>
                    <a:pt x="99" y="565"/>
                  </a:lnTo>
                  <a:lnTo>
                    <a:pt x="121" y="524"/>
                  </a:lnTo>
                  <a:lnTo>
                    <a:pt x="146" y="484"/>
                  </a:lnTo>
                  <a:lnTo>
                    <a:pt x="196" y="405"/>
                  </a:lnTo>
                  <a:lnTo>
                    <a:pt x="196" y="405"/>
                  </a:lnTo>
                  <a:lnTo>
                    <a:pt x="221" y="365"/>
                  </a:lnTo>
                  <a:lnTo>
                    <a:pt x="245" y="324"/>
                  </a:lnTo>
                  <a:lnTo>
                    <a:pt x="266" y="282"/>
                  </a:lnTo>
                  <a:lnTo>
                    <a:pt x="287" y="240"/>
                  </a:lnTo>
                  <a:lnTo>
                    <a:pt x="287" y="240"/>
                  </a:lnTo>
                  <a:lnTo>
                    <a:pt x="296" y="218"/>
                  </a:lnTo>
                  <a:lnTo>
                    <a:pt x="304" y="195"/>
                  </a:lnTo>
                  <a:lnTo>
                    <a:pt x="312" y="173"/>
                  </a:lnTo>
                  <a:lnTo>
                    <a:pt x="319" y="150"/>
                  </a:lnTo>
                  <a:lnTo>
                    <a:pt x="324" y="126"/>
                  </a:lnTo>
                  <a:lnTo>
                    <a:pt x="329" y="104"/>
                  </a:lnTo>
                  <a:lnTo>
                    <a:pt x="332" y="80"/>
                  </a:lnTo>
                  <a:lnTo>
                    <a:pt x="335" y="56"/>
                  </a:lnTo>
                  <a:lnTo>
                    <a:pt x="335" y="56"/>
                  </a:lnTo>
                  <a:lnTo>
                    <a:pt x="336" y="31"/>
                  </a:lnTo>
                  <a:lnTo>
                    <a:pt x="336" y="8"/>
                  </a:lnTo>
                  <a:lnTo>
                    <a:pt x="336" y="8"/>
                  </a:lnTo>
                  <a:lnTo>
                    <a:pt x="336" y="4"/>
                  </a:lnTo>
                  <a:lnTo>
                    <a:pt x="333" y="1"/>
                  </a:lnTo>
                  <a:lnTo>
                    <a:pt x="332" y="0"/>
                  </a:lnTo>
                  <a:lnTo>
                    <a:pt x="328" y="0"/>
                  </a:lnTo>
                  <a:lnTo>
                    <a:pt x="325" y="0"/>
                  </a:lnTo>
                  <a:lnTo>
                    <a:pt x="323" y="1"/>
                  </a:lnTo>
                  <a:lnTo>
                    <a:pt x="321" y="4"/>
                  </a:lnTo>
                  <a:lnTo>
                    <a:pt x="320" y="8"/>
                  </a:lnTo>
                  <a:lnTo>
                    <a:pt x="32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5FE98456-ABD2-A914-7BD5-A7ED0F37F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512"/>
              <a:ext cx="392" cy="51"/>
            </a:xfrm>
            <a:custGeom>
              <a:avLst/>
              <a:gdLst>
                <a:gd name="T0" fmla="*/ 14 w 1176"/>
                <a:gd name="T1" fmla="*/ 152 h 154"/>
                <a:gd name="T2" fmla="*/ 52 w 1176"/>
                <a:gd name="T3" fmla="*/ 120 h 154"/>
                <a:gd name="T4" fmla="*/ 93 w 1176"/>
                <a:gd name="T5" fmla="*/ 95 h 154"/>
                <a:gd name="T6" fmla="*/ 139 w 1176"/>
                <a:gd name="T7" fmla="*/ 75 h 154"/>
                <a:gd name="T8" fmla="*/ 185 w 1176"/>
                <a:gd name="T9" fmla="*/ 58 h 154"/>
                <a:gd name="T10" fmla="*/ 211 w 1176"/>
                <a:gd name="T11" fmla="*/ 51 h 154"/>
                <a:gd name="T12" fmla="*/ 264 w 1176"/>
                <a:gd name="T13" fmla="*/ 39 h 154"/>
                <a:gd name="T14" fmla="*/ 346 w 1176"/>
                <a:gd name="T15" fmla="*/ 27 h 154"/>
                <a:gd name="T16" fmla="*/ 400 w 1176"/>
                <a:gd name="T17" fmla="*/ 22 h 154"/>
                <a:gd name="T18" fmla="*/ 504 w 1176"/>
                <a:gd name="T19" fmla="*/ 17 h 154"/>
                <a:gd name="T20" fmla="*/ 608 w 1176"/>
                <a:gd name="T21" fmla="*/ 16 h 154"/>
                <a:gd name="T22" fmla="*/ 740 w 1176"/>
                <a:gd name="T23" fmla="*/ 17 h 154"/>
                <a:gd name="T24" fmla="*/ 839 w 1176"/>
                <a:gd name="T25" fmla="*/ 24 h 154"/>
                <a:gd name="T26" fmla="*/ 872 w 1176"/>
                <a:gd name="T27" fmla="*/ 27 h 154"/>
                <a:gd name="T28" fmla="*/ 939 w 1176"/>
                <a:gd name="T29" fmla="*/ 39 h 154"/>
                <a:gd name="T30" fmla="*/ 1005 w 1176"/>
                <a:gd name="T31" fmla="*/ 55 h 154"/>
                <a:gd name="T32" fmla="*/ 1069 w 1176"/>
                <a:gd name="T33" fmla="*/ 75 h 154"/>
                <a:gd name="T34" fmla="*/ 1133 w 1176"/>
                <a:gd name="T35" fmla="*/ 103 h 154"/>
                <a:gd name="T36" fmla="*/ 1164 w 1176"/>
                <a:gd name="T37" fmla="*/ 119 h 154"/>
                <a:gd name="T38" fmla="*/ 1167 w 1176"/>
                <a:gd name="T39" fmla="*/ 120 h 154"/>
                <a:gd name="T40" fmla="*/ 1173 w 1176"/>
                <a:gd name="T41" fmla="*/ 117 h 154"/>
                <a:gd name="T42" fmla="*/ 1176 w 1176"/>
                <a:gd name="T43" fmla="*/ 112 h 154"/>
                <a:gd name="T44" fmla="*/ 1175 w 1176"/>
                <a:gd name="T45" fmla="*/ 107 h 154"/>
                <a:gd name="T46" fmla="*/ 1172 w 1176"/>
                <a:gd name="T47" fmla="*/ 105 h 154"/>
                <a:gd name="T48" fmla="*/ 1109 w 1176"/>
                <a:gd name="T49" fmla="*/ 75 h 154"/>
                <a:gd name="T50" fmla="*/ 1044 w 1176"/>
                <a:gd name="T51" fmla="*/ 50 h 154"/>
                <a:gd name="T52" fmla="*/ 977 w 1176"/>
                <a:gd name="T53" fmla="*/ 31 h 154"/>
                <a:gd name="T54" fmla="*/ 909 w 1176"/>
                <a:gd name="T55" fmla="*/ 17 h 154"/>
                <a:gd name="T56" fmla="*/ 874 w 1176"/>
                <a:gd name="T57" fmla="*/ 13 h 154"/>
                <a:gd name="T58" fmla="*/ 804 w 1176"/>
                <a:gd name="T59" fmla="*/ 5 h 154"/>
                <a:gd name="T60" fmla="*/ 700 w 1176"/>
                <a:gd name="T61" fmla="*/ 0 h 154"/>
                <a:gd name="T62" fmla="*/ 630 w 1176"/>
                <a:gd name="T63" fmla="*/ 0 h 154"/>
                <a:gd name="T64" fmla="*/ 476 w 1176"/>
                <a:gd name="T65" fmla="*/ 1 h 154"/>
                <a:gd name="T66" fmla="*/ 425 w 1176"/>
                <a:gd name="T67" fmla="*/ 4 h 154"/>
                <a:gd name="T68" fmla="*/ 313 w 1176"/>
                <a:gd name="T69" fmla="*/ 16 h 154"/>
                <a:gd name="T70" fmla="*/ 230 w 1176"/>
                <a:gd name="T71" fmla="*/ 30 h 154"/>
                <a:gd name="T72" fmla="*/ 203 w 1176"/>
                <a:gd name="T73" fmla="*/ 37 h 154"/>
                <a:gd name="T74" fmla="*/ 155 w 1176"/>
                <a:gd name="T75" fmla="*/ 51 h 154"/>
                <a:gd name="T76" fmla="*/ 106 w 1176"/>
                <a:gd name="T77" fmla="*/ 71 h 154"/>
                <a:gd name="T78" fmla="*/ 61 w 1176"/>
                <a:gd name="T79" fmla="*/ 95 h 154"/>
                <a:gd name="T80" fmla="*/ 20 w 1176"/>
                <a:gd name="T81" fmla="*/ 125 h 154"/>
                <a:gd name="T82" fmla="*/ 3 w 1176"/>
                <a:gd name="T83" fmla="*/ 141 h 154"/>
                <a:gd name="T84" fmla="*/ 0 w 1176"/>
                <a:gd name="T85" fmla="*/ 144 h 154"/>
                <a:gd name="T86" fmla="*/ 0 w 1176"/>
                <a:gd name="T87" fmla="*/ 149 h 154"/>
                <a:gd name="T88" fmla="*/ 6 w 1176"/>
                <a:gd name="T89" fmla="*/ 153 h 154"/>
                <a:gd name="T90" fmla="*/ 11 w 1176"/>
                <a:gd name="T91" fmla="*/ 154 h 154"/>
                <a:gd name="T92" fmla="*/ 14 w 1176"/>
                <a:gd name="T93" fmla="*/ 15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76" h="154">
                  <a:moveTo>
                    <a:pt x="14" y="152"/>
                  </a:moveTo>
                  <a:lnTo>
                    <a:pt x="14" y="152"/>
                  </a:lnTo>
                  <a:lnTo>
                    <a:pt x="32" y="136"/>
                  </a:lnTo>
                  <a:lnTo>
                    <a:pt x="52" y="120"/>
                  </a:lnTo>
                  <a:lnTo>
                    <a:pt x="72" y="107"/>
                  </a:lnTo>
                  <a:lnTo>
                    <a:pt x="93" y="95"/>
                  </a:lnTo>
                  <a:lnTo>
                    <a:pt x="115" y="84"/>
                  </a:lnTo>
                  <a:lnTo>
                    <a:pt x="139" y="75"/>
                  </a:lnTo>
                  <a:lnTo>
                    <a:pt x="161" y="66"/>
                  </a:lnTo>
                  <a:lnTo>
                    <a:pt x="185" y="58"/>
                  </a:lnTo>
                  <a:lnTo>
                    <a:pt x="185" y="58"/>
                  </a:lnTo>
                  <a:lnTo>
                    <a:pt x="211" y="51"/>
                  </a:lnTo>
                  <a:lnTo>
                    <a:pt x="238" y="45"/>
                  </a:lnTo>
                  <a:lnTo>
                    <a:pt x="264" y="39"/>
                  </a:lnTo>
                  <a:lnTo>
                    <a:pt x="292" y="34"/>
                  </a:lnTo>
                  <a:lnTo>
                    <a:pt x="346" y="27"/>
                  </a:lnTo>
                  <a:lnTo>
                    <a:pt x="400" y="22"/>
                  </a:lnTo>
                  <a:lnTo>
                    <a:pt x="400" y="22"/>
                  </a:lnTo>
                  <a:lnTo>
                    <a:pt x="452" y="18"/>
                  </a:lnTo>
                  <a:lnTo>
                    <a:pt x="504" y="17"/>
                  </a:lnTo>
                  <a:lnTo>
                    <a:pt x="608" y="16"/>
                  </a:lnTo>
                  <a:lnTo>
                    <a:pt x="608" y="16"/>
                  </a:lnTo>
                  <a:lnTo>
                    <a:pt x="674" y="16"/>
                  </a:lnTo>
                  <a:lnTo>
                    <a:pt x="740" y="17"/>
                  </a:lnTo>
                  <a:lnTo>
                    <a:pt x="806" y="21"/>
                  </a:lnTo>
                  <a:lnTo>
                    <a:pt x="839" y="24"/>
                  </a:lnTo>
                  <a:lnTo>
                    <a:pt x="872" y="27"/>
                  </a:lnTo>
                  <a:lnTo>
                    <a:pt x="872" y="27"/>
                  </a:lnTo>
                  <a:lnTo>
                    <a:pt x="905" y="33"/>
                  </a:lnTo>
                  <a:lnTo>
                    <a:pt x="939" y="39"/>
                  </a:lnTo>
                  <a:lnTo>
                    <a:pt x="972" y="46"/>
                  </a:lnTo>
                  <a:lnTo>
                    <a:pt x="1005" y="55"/>
                  </a:lnTo>
                  <a:lnTo>
                    <a:pt x="1038" y="64"/>
                  </a:lnTo>
                  <a:lnTo>
                    <a:pt x="1069" y="75"/>
                  </a:lnTo>
                  <a:lnTo>
                    <a:pt x="1101" y="88"/>
                  </a:lnTo>
                  <a:lnTo>
                    <a:pt x="1133" y="103"/>
                  </a:lnTo>
                  <a:lnTo>
                    <a:pt x="1133" y="103"/>
                  </a:lnTo>
                  <a:lnTo>
                    <a:pt x="1164" y="119"/>
                  </a:lnTo>
                  <a:lnTo>
                    <a:pt x="1164" y="119"/>
                  </a:lnTo>
                  <a:lnTo>
                    <a:pt x="1167" y="120"/>
                  </a:lnTo>
                  <a:lnTo>
                    <a:pt x="1171" y="119"/>
                  </a:lnTo>
                  <a:lnTo>
                    <a:pt x="1173" y="117"/>
                  </a:lnTo>
                  <a:lnTo>
                    <a:pt x="1175" y="115"/>
                  </a:lnTo>
                  <a:lnTo>
                    <a:pt x="1176" y="112"/>
                  </a:lnTo>
                  <a:lnTo>
                    <a:pt x="1176" y="109"/>
                  </a:lnTo>
                  <a:lnTo>
                    <a:pt x="1175" y="107"/>
                  </a:lnTo>
                  <a:lnTo>
                    <a:pt x="1172" y="105"/>
                  </a:lnTo>
                  <a:lnTo>
                    <a:pt x="1172" y="105"/>
                  </a:lnTo>
                  <a:lnTo>
                    <a:pt x="1140" y="90"/>
                  </a:lnTo>
                  <a:lnTo>
                    <a:pt x="1109" y="75"/>
                  </a:lnTo>
                  <a:lnTo>
                    <a:pt x="1077" y="62"/>
                  </a:lnTo>
                  <a:lnTo>
                    <a:pt x="1044" y="50"/>
                  </a:lnTo>
                  <a:lnTo>
                    <a:pt x="1010" y="39"/>
                  </a:lnTo>
                  <a:lnTo>
                    <a:pt x="977" y="31"/>
                  </a:lnTo>
                  <a:lnTo>
                    <a:pt x="943" y="24"/>
                  </a:lnTo>
                  <a:lnTo>
                    <a:pt x="909" y="17"/>
                  </a:lnTo>
                  <a:lnTo>
                    <a:pt x="909" y="17"/>
                  </a:lnTo>
                  <a:lnTo>
                    <a:pt x="874" y="13"/>
                  </a:lnTo>
                  <a:lnTo>
                    <a:pt x="839" y="9"/>
                  </a:lnTo>
                  <a:lnTo>
                    <a:pt x="804" y="5"/>
                  </a:lnTo>
                  <a:lnTo>
                    <a:pt x="770" y="2"/>
                  </a:lnTo>
                  <a:lnTo>
                    <a:pt x="700" y="0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528" y="0"/>
                  </a:lnTo>
                  <a:lnTo>
                    <a:pt x="476" y="1"/>
                  </a:lnTo>
                  <a:lnTo>
                    <a:pt x="425" y="4"/>
                  </a:lnTo>
                  <a:lnTo>
                    <a:pt x="425" y="4"/>
                  </a:lnTo>
                  <a:lnTo>
                    <a:pt x="368" y="9"/>
                  </a:lnTo>
                  <a:lnTo>
                    <a:pt x="313" y="16"/>
                  </a:lnTo>
                  <a:lnTo>
                    <a:pt x="257" y="25"/>
                  </a:lnTo>
                  <a:lnTo>
                    <a:pt x="230" y="30"/>
                  </a:lnTo>
                  <a:lnTo>
                    <a:pt x="203" y="37"/>
                  </a:lnTo>
                  <a:lnTo>
                    <a:pt x="203" y="37"/>
                  </a:lnTo>
                  <a:lnTo>
                    <a:pt x="178" y="43"/>
                  </a:lnTo>
                  <a:lnTo>
                    <a:pt x="155" y="51"/>
                  </a:lnTo>
                  <a:lnTo>
                    <a:pt x="130" y="60"/>
                  </a:lnTo>
                  <a:lnTo>
                    <a:pt x="106" y="71"/>
                  </a:lnTo>
                  <a:lnTo>
                    <a:pt x="83" y="82"/>
                  </a:lnTo>
                  <a:lnTo>
                    <a:pt x="61" y="95"/>
                  </a:lnTo>
                  <a:lnTo>
                    <a:pt x="40" y="109"/>
                  </a:lnTo>
                  <a:lnTo>
                    <a:pt x="20" y="125"/>
                  </a:lnTo>
                  <a:lnTo>
                    <a:pt x="20" y="125"/>
                  </a:lnTo>
                  <a:lnTo>
                    <a:pt x="3" y="141"/>
                  </a:lnTo>
                  <a:lnTo>
                    <a:pt x="3" y="141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0" y="149"/>
                  </a:lnTo>
                  <a:lnTo>
                    <a:pt x="3" y="152"/>
                  </a:lnTo>
                  <a:lnTo>
                    <a:pt x="6" y="153"/>
                  </a:lnTo>
                  <a:lnTo>
                    <a:pt x="8" y="154"/>
                  </a:lnTo>
                  <a:lnTo>
                    <a:pt x="11" y="154"/>
                  </a:lnTo>
                  <a:lnTo>
                    <a:pt x="14" y="152"/>
                  </a:lnTo>
                  <a:lnTo>
                    <a:pt x="14" y="1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31922BE5-3FFA-5E6C-82FE-4F193722C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7" y="1654"/>
              <a:ext cx="120" cy="16"/>
            </a:xfrm>
            <a:custGeom>
              <a:avLst/>
              <a:gdLst>
                <a:gd name="T0" fmla="*/ 9 w 362"/>
                <a:gd name="T1" fmla="*/ 47 h 47"/>
                <a:gd name="T2" fmla="*/ 9 w 362"/>
                <a:gd name="T3" fmla="*/ 47 h 47"/>
                <a:gd name="T4" fmla="*/ 42 w 362"/>
                <a:gd name="T5" fmla="*/ 39 h 47"/>
                <a:gd name="T6" fmla="*/ 75 w 362"/>
                <a:gd name="T7" fmla="*/ 32 h 47"/>
                <a:gd name="T8" fmla="*/ 108 w 362"/>
                <a:gd name="T9" fmla="*/ 26 h 47"/>
                <a:gd name="T10" fmla="*/ 142 w 362"/>
                <a:gd name="T11" fmla="*/ 22 h 47"/>
                <a:gd name="T12" fmla="*/ 142 w 362"/>
                <a:gd name="T13" fmla="*/ 22 h 47"/>
                <a:gd name="T14" fmla="*/ 176 w 362"/>
                <a:gd name="T15" fmla="*/ 18 h 47"/>
                <a:gd name="T16" fmla="*/ 212 w 362"/>
                <a:gd name="T17" fmla="*/ 16 h 47"/>
                <a:gd name="T18" fmla="*/ 246 w 362"/>
                <a:gd name="T19" fmla="*/ 18 h 47"/>
                <a:gd name="T20" fmla="*/ 280 w 362"/>
                <a:gd name="T21" fmla="*/ 20 h 47"/>
                <a:gd name="T22" fmla="*/ 280 w 362"/>
                <a:gd name="T23" fmla="*/ 20 h 47"/>
                <a:gd name="T24" fmla="*/ 299 w 362"/>
                <a:gd name="T25" fmla="*/ 24 h 47"/>
                <a:gd name="T26" fmla="*/ 316 w 362"/>
                <a:gd name="T27" fmla="*/ 28 h 47"/>
                <a:gd name="T28" fmla="*/ 333 w 362"/>
                <a:gd name="T29" fmla="*/ 33 h 47"/>
                <a:gd name="T30" fmla="*/ 350 w 362"/>
                <a:gd name="T31" fmla="*/ 39 h 47"/>
                <a:gd name="T32" fmla="*/ 350 w 362"/>
                <a:gd name="T33" fmla="*/ 39 h 47"/>
                <a:gd name="T34" fmla="*/ 353 w 362"/>
                <a:gd name="T35" fmla="*/ 40 h 47"/>
                <a:gd name="T36" fmla="*/ 357 w 362"/>
                <a:gd name="T37" fmla="*/ 40 h 47"/>
                <a:gd name="T38" fmla="*/ 360 w 362"/>
                <a:gd name="T39" fmla="*/ 39 h 47"/>
                <a:gd name="T40" fmla="*/ 361 w 362"/>
                <a:gd name="T41" fmla="*/ 36 h 47"/>
                <a:gd name="T42" fmla="*/ 361 w 362"/>
                <a:gd name="T43" fmla="*/ 36 h 47"/>
                <a:gd name="T44" fmla="*/ 362 w 362"/>
                <a:gd name="T45" fmla="*/ 33 h 47"/>
                <a:gd name="T46" fmla="*/ 362 w 362"/>
                <a:gd name="T47" fmla="*/ 31 h 47"/>
                <a:gd name="T48" fmla="*/ 361 w 362"/>
                <a:gd name="T49" fmla="*/ 28 h 47"/>
                <a:gd name="T50" fmla="*/ 358 w 362"/>
                <a:gd name="T51" fmla="*/ 26 h 47"/>
                <a:gd name="T52" fmla="*/ 358 w 362"/>
                <a:gd name="T53" fmla="*/ 26 h 47"/>
                <a:gd name="T54" fmla="*/ 342 w 362"/>
                <a:gd name="T55" fmla="*/ 19 h 47"/>
                <a:gd name="T56" fmla="*/ 327 w 362"/>
                <a:gd name="T57" fmla="*/ 14 h 47"/>
                <a:gd name="T58" fmla="*/ 309 w 362"/>
                <a:gd name="T59" fmla="*/ 10 h 47"/>
                <a:gd name="T60" fmla="*/ 292 w 362"/>
                <a:gd name="T61" fmla="*/ 7 h 47"/>
                <a:gd name="T62" fmla="*/ 259 w 362"/>
                <a:gd name="T63" fmla="*/ 3 h 47"/>
                <a:gd name="T64" fmla="*/ 225 w 362"/>
                <a:gd name="T65" fmla="*/ 0 h 47"/>
                <a:gd name="T66" fmla="*/ 225 w 362"/>
                <a:gd name="T67" fmla="*/ 0 h 47"/>
                <a:gd name="T68" fmla="*/ 188 w 362"/>
                <a:gd name="T69" fmla="*/ 2 h 47"/>
                <a:gd name="T70" fmla="*/ 153 w 362"/>
                <a:gd name="T71" fmla="*/ 4 h 47"/>
                <a:gd name="T72" fmla="*/ 117 w 362"/>
                <a:gd name="T73" fmla="*/ 8 h 47"/>
                <a:gd name="T74" fmla="*/ 80 w 362"/>
                <a:gd name="T75" fmla="*/ 15 h 47"/>
                <a:gd name="T76" fmla="*/ 80 w 362"/>
                <a:gd name="T77" fmla="*/ 15 h 47"/>
                <a:gd name="T78" fmla="*/ 43 w 362"/>
                <a:gd name="T79" fmla="*/ 23 h 47"/>
                <a:gd name="T80" fmla="*/ 5 w 362"/>
                <a:gd name="T81" fmla="*/ 32 h 47"/>
                <a:gd name="T82" fmla="*/ 5 w 362"/>
                <a:gd name="T83" fmla="*/ 32 h 47"/>
                <a:gd name="T84" fmla="*/ 2 w 362"/>
                <a:gd name="T85" fmla="*/ 33 h 47"/>
                <a:gd name="T86" fmla="*/ 0 w 362"/>
                <a:gd name="T87" fmla="*/ 36 h 47"/>
                <a:gd name="T88" fmla="*/ 0 w 362"/>
                <a:gd name="T89" fmla="*/ 39 h 47"/>
                <a:gd name="T90" fmla="*/ 0 w 362"/>
                <a:gd name="T91" fmla="*/ 41 h 47"/>
                <a:gd name="T92" fmla="*/ 1 w 362"/>
                <a:gd name="T93" fmla="*/ 44 h 47"/>
                <a:gd name="T94" fmla="*/ 2 w 362"/>
                <a:gd name="T95" fmla="*/ 47 h 47"/>
                <a:gd name="T96" fmla="*/ 6 w 362"/>
                <a:gd name="T97" fmla="*/ 47 h 47"/>
                <a:gd name="T98" fmla="*/ 9 w 362"/>
                <a:gd name="T99" fmla="*/ 47 h 47"/>
                <a:gd name="T100" fmla="*/ 9 w 362"/>
                <a:gd name="T101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62" h="47">
                  <a:moveTo>
                    <a:pt x="9" y="47"/>
                  </a:moveTo>
                  <a:lnTo>
                    <a:pt x="9" y="47"/>
                  </a:lnTo>
                  <a:lnTo>
                    <a:pt x="42" y="39"/>
                  </a:lnTo>
                  <a:lnTo>
                    <a:pt x="75" y="32"/>
                  </a:lnTo>
                  <a:lnTo>
                    <a:pt x="108" y="26"/>
                  </a:lnTo>
                  <a:lnTo>
                    <a:pt x="142" y="22"/>
                  </a:lnTo>
                  <a:lnTo>
                    <a:pt x="142" y="22"/>
                  </a:lnTo>
                  <a:lnTo>
                    <a:pt x="176" y="18"/>
                  </a:lnTo>
                  <a:lnTo>
                    <a:pt x="212" y="16"/>
                  </a:lnTo>
                  <a:lnTo>
                    <a:pt x="246" y="18"/>
                  </a:lnTo>
                  <a:lnTo>
                    <a:pt x="280" y="20"/>
                  </a:lnTo>
                  <a:lnTo>
                    <a:pt x="280" y="20"/>
                  </a:lnTo>
                  <a:lnTo>
                    <a:pt x="299" y="24"/>
                  </a:lnTo>
                  <a:lnTo>
                    <a:pt x="316" y="28"/>
                  </a:lnTo>
                  <a:lnTo>
                    <a:pt x="333" y="33"/>
                  </a:lnTo>
                  <a:lnTo>
                    <a:pt x="350" y="39"/>
                  </a:lnTo>
                  <a:lnTo>
                    <a:pt x="350" y="39"/>
                  </a:lnTo>
                  <a:lnTo>
                    <a:pt x="353" y="40"/>
                  </a:lnTo>
                  <a:lnTo>
                    <a:pt x="357" y="40"/>
                  </a:lnTo>
                  <a:lnTo>
                    <a:pt x="360" y="39"/>
                  </a:lnTo>
                  <a:lnTo>
                    <a:pt x="361" y="36"/>
                  </a:lnTo>
                  <a:lnTo>
                    <a:pt x="361" y="36"/>
                  </a:lnTo>
                  <a:lnTo>
                    <a:pt x="362" y="33"/>
                  </a:lnTo>
                  <a:lnTo>
                    <a:pt x="362" y="31"/>
                  </a:lnTo>
                  <a:lnTo>
                    <a:pt x="361" y="28"/>
                  </a:lnTo>
                  <a:lnTo>
                    <a:pt x="358" y="26"/>
                  </a:lnTo>
                  <a:lnTo>
                    <a:pt x="358" y="26"/>
                  </a:lnTo>
                  <a:lnTo>
                    <a:pt x="342" y="19"/>
                  </a:lnTo>
                  <a:lnTo>
                    <a:pt x="327" y="14"/>
                  </a:lnTo>
                  <a:lnTo>
                    <a:pt x="309" y="10"/>
                  </a:lnTo>
                  <a:lnTo>
                    <a:pt x="292" y="7"/>
                  </a:lnTo>
                  <a:lnTo>
                    <a:pt x="259" y="3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188" y="2"/>
                  </a:lnTo>
                  <a:lnTo>
                    <a:pt x="153" y="4"/>
                  </a:lnTo>
                  <a:lnTo>
                    <a:pt x="117" y="8"/>
                  </a:lnTo>
                  <a:lnTo>
                    <a:pt x="80" y="15"/>
                  </a:lnTo>
                  <a:lnTo>
                    <a:pt x="80" y="15"/>
                  </a:lnTo>
                  <a:lnTo>
                    <a:pt x="43" y="23"/>
                  </a:lnTo>
                  <a:lnTo>
                    <a:pt x="5" y="32"/>
                  </a:lnTo>
                  <a:lnTo>
                    <a:pt x="5" y="32"/>
                  </a:lnTo>
                  <a:lnTo>
                    <a:pt x="2" y="33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0" y="41"/>
                  </a:lnTo>
                  <a:lnTo>
                    <a:pt x="1" y="44"/>
                  </a:lnTo>
                  <a:lnTo>
                    <a:pt x="2" y="47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0D137E58-FA8F-CCE7-45D5-34BBB14DE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1316"/>
              <a:ext cx="95" cy="212"/>
            </a:xfrm>
            <a:custGeom>
              <a:avLst/>
              <a:gdLst>
                <a:gd name="T0" fmla="*/ 16 w 285"/>
                <a:gd name="T1" fmla="*/ 266 h 636"/>
                <a:gd name="T2" fmla="*/ 17 w 285"/>
                <a:gd name="T3" fmla="*/ 265 h 636"/>
                <a:gd name="T4" fmla="*/ 19 w 285"/>
                <a:gd name="T5" fmla="*/ 254 h 636"/>
                <a:gd name="T6" fmla="*/ 24 w 285"/>
                <a:gd name="T7" fmla="*/ 239 h 636"/>
                <a:gd name="T8" fmla="*/ 41 w 285"/>
                <a:gd name="T9" fmla="*/ 199 h 636"/>
                <a:gd name="T10" fmla="*/ 79 w 285"/>
                <a:gd name="T11" fmla="*/ 132 h 636"/>
                <a:gd name="T12" fmla="*/ 109 w 285"/>
                <a:gd name="T13" fmla="*/ 91 h 636"/>
                <a:gd name="T14" fmla="*/ 161 w 285"/>
                <a:gd name="T15" fmla="*/ 38 h 636"/>
                <a:gd name="T16" fmla="*/ 183 w 285"/>
                <a:gd name="T17" fmla="*/ 23 h 636"/>
                <a:gd name="T18" fmla="*/ 208 w 285"/>
                <a:gd name="T19" fmla="*/ 15 h 636"/>
                <a:gd name="T20" fmla="*/ 225 w 285"/>
                <a:gd name="T21" fmla="*/ 18 h 636"/>
                <a:gd name="T22" fmla="*/ 249 w 285"/>
                <a:gd name="T23" fmla="*/ 35 h 636"/>
                <a:gd name="T24" fmla="*/ 262 w 285"/>
                <a:gd name="T25" fmla="*/ 63 h 636"/>
                <a:gd name="T26" fmla="*/ 269 w 285"/>
                <a:gd name="T27" fmla="*/ 107 h 636"/>
                <a:gd name="T28" fmla="*/ 262 w 285"/>
                <a:gd name="T29" fmla="*/ 180 h 636"/>
                <a:gd name="T30" fmla="*/ 249 w 285"/>
                <a:gd name="T31" fmla="*/ 225 h 636"/>
                <a:gd name="T32" fmla="*/ 224 w 285"/>
                <a:gd name="T33" fmla="*/ 265 h 636"/>
                <a:gd name="T34" fmla="*/ 203 w 285"/>
                <a:gd name="T35" fmla="*/ 287 h 636"/>
                <a:gd name="T36" fmla="*/ 146 w 285"/>
                <a:gd name="T37" fmla="*/ 339 h 636"/>
                <a:gd name="T38" fmla="*/ 125 w 285"/>
                <a:gd name="T39" fmla="*/ 364 h 636"/>
                <a:gd name="T40" fmla="*/ 100 w 285"/>
                <a:gd name="T41" fmla="*/ 408 h 636"/>
                <a:gd name="T42" fmla="*/ 83 w 285"/>
                <a:gd name="T43" fmla="*/ 455 h 636"/>
                <a:gd name="T44" fmla="*/ 73 w 285"/>
                <a:gd name="T45" fmla="*/ 504 h 636"/>
                <a:gd name="T46" fmla="*/ 53 w 285"/>
                <a:gd name="T47" fmla="*/ 565 h 636"/>
                <a:gd name="T48" fmla="*/ 37 w 285"/>
                <a:gd name="T49" fmla="*/ 594 h 636"/>
                <a:gd name="T50" fmla="*/ 11 w 285"/>
                <a:gd name="T51" fmla="*/ 623 h 636"/>
                <a:gd name="T52" fmla="*/ 8 w 285"/>
                <a:gd name="T53" fmla="*/ 631 h 636"/>
                <a:gd name="T54" fmla="*/ 15 w 285"/>
                <a:gd name="T55" fmla="*/ 636 h 636"/>
                <a:gd name="T56" fmla="*/ 21 w 285"/>
                <a:gd name="T57" fmla="*/ 633 h 636"/>
                <a:gd name="T58" fmla="*/ 59 w 285"/>
                <a:gd name="T59" fmla="*/ 588 h 636"/>
                <a:gd name="T60" fmla="*/ 75 w 285"/>
                <a:gd name="T61" fmla="*/ 555 h 636"/>
                <a:gd name="T62" fmla="*/ 87 w 285"/>
                <a:gd name="T63" fmla="*/ 508 h 636"/>
                <a:gd name="T64" fmla="*/ 109 w 285"/>
                <a:gd name="T65" fmla="*/ 425 h 636"/>
                <a:gd name="T66" fmla="*/ 135 w 285"/>
                <a:gd name="T67" fmla="*/ 377 h 636"/>
                <a:gd name="T68" fmla="*/ 154 w 285"/>
                <a:gd name="T69" fmla="*/ 353 h 636"/>
                <a:gd name="T70" fmla="*/ 215 w 285"/>
                <a:gd name="T71" fmla="*/ 299 h 636"/>
                <a:gd name="T72" fmla="*/ 243 w 285"/>
                <a:gd name="T73" fmla="*/ 268 h 636"/>
                <a:gd name="T74" fmla="*/ 262 w 285"/>
                <a:gd name="T75" fmla="*/ 233 h 636"/>
                <a:gd name="T76" fmla="*/ 276 w 285"/>
                <a:gd name="T77" fmla="*/ 196 h 636"/>
                <a:gd name="T78" fmla="*/ 283 w 285"/>
                <a:gd name="T79" fmla="*/ 145 h 636"/>
                <a:gd name="T80" fmla="*/ 283 w 285"/>
                <a:gd name="T81" fmla="*/ 93 h 636"/>
                <a:gd name="T82" fmla="*/ 273 w 285"/>
                <a:gd name="T83" fmla="*/ 47 h 636"/>
                <a:gd name="T84" fmla="*/ 254 w 285"/>
                <a:gd name="T85" fmla="*/ 18 h 636"/>
                <a:gd name="T86" fmla="*/ 236 w 285"/>
                <a:gd name="T87" fmla="*/ 5 h 636"/>
                <a:gd name="T88" fmla="*/ 204 w 285"/>
                <a:gd name="T89" fmla="*/ 0 h 636"/>
                <a:gd name="T90" fmla="*/ 174 w 285"/>
                <a:gd name="T91" fmla="*/ 10 h 636"/>
                <a:gd name="T92" fmla="*/ 145 w 285"/>
                <a:gd name="T93" fmla="*/ 30 h 636"/>
                <a:gd name="T94" fmla="*/ 99 w 285"/>
                <a:gd name="T95" fmla="*/ 77 h 636"/>
                <a:gd name="T96" fmla="*/ 67 w 285"/>
                <a:gd name="T97" fmla="*/ 122 h 636"/>
                <a:gd name="T98" fmla="*/ 38 w 285"/>
                <a:gd name="T99" fmla="*/ 170 h 636"/>
                <a:gd name="T100" fmla="*/ 11 w 285"/>
                <a:gd name="T101" fmla="*/ 231 h 636"/>
                <a:gd name="T102" fmla="*/ 0 w 285"/>
                <a:gd name="T103" fmla="*/ 266 h 636"/>
                <a:gd name="T104" fmla="*/ 3 w 285"/>
                <a:gd name="T105" fmla="*/ 272 h 636"/>
                <a:gd name="T106" fmla="*/ 11 w 285"/>
                <a:gd name="T107" fmla="*/ 273 h 636"/>
                <a:gd name="T108" fmla="*/ 16 w 285"/>
                <a:gd name="T109" fmla="*/ 26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85" h="636">
                  <a:moveTo>
                    <a:pt x="16" y="266"/>
                  </a:moveTo>
                  <a:lnTo>
                    <a:pt x="16" y="266"/>
                  </a:lnTo>
                  <a:lnTo>
                    <a:pt x="16" y="266"/>
                  </a:lnTo>
                  <a:lnTo>
                    <a:pt x="16" y="266"/>
                  </a:lnTo>
                  <a:lnTo>
                    <a:pt x="17" y="265"/>
                  </a:lnTo>
                  <a:lnTo>
                    <a:pt x="17" y="265"/>
                  </a:lnTo>
                  <a:lnTo>
                    <a:pt x="17" y="261"/>
                  </a:lnTo>
                  <a:lnTo>
                    <a:pt x="17" y="261"/>
                  </a:lnTo>
                  <a:lnTo>
                    <a:pt x="19" y="254"/>
                  </a:lnTo>
                  <a:lnTo>
                    <a:pt x="19" y="254"/>
                  </a:lnTo>
                  <a:lnTo>
                    <a:pt x="24" y="239"/>
                  </a:lnTo>
                  <a:lnTo>
                    <a:pt x="24" y="239"/>
                  </a:lnTo>
                  <a:lnTo>
                    <a:pt x="32" y="219"/>
                  </a:lnTo>
                  <a:lnTo>
                    <a:pt x="41" y="199"/>
                  </a:lnTo>
                  <a:lnTo>
                    <a:pt x="41" y="199"/>
                  </a:lnTo>
                  <a:lnTo>
                    <a:pt x="53" y="176"/>
                  </a:lnTo>
                  <a:lnTo>
                    <a:pt x="66" y="154"/>
                  </a:lnTo>
                  <a:lnTo>
                    <a:pt x="79" y="132"/>
                  </a:lnTo>
                  <a:lnTo>
                    <a:pt x="95" y="110"/>
                  </a:lnTo>
                  <a:lnTo>
                    <a:pt x="95" y="110"/>
                  </a:lnTo>
                  <a:lnTo>
                    <a:pt x="109" y="91"/>
                  </a:lnTo>
                  <a:lnTo>
                    <a:pt x="125" y="71"/>
                  </a:lnTo>
                  <a:lnTo>
                    <a:pt x="142" y="54"/>
                  </a:lnTo>
                  <a:lnTo>
                    <a:pt x="161" y="38"/>
                  </a:lnTo>
                  <a:lnTo>
                    <a:pt x="161" y="38"/>
                  </a:lnTo>
                  <a:lnTo>
                    <a:pt x="175" y="27"/>
                  </a:lnTo>
                  <a:lnTo>
                    <a:pt x="183" y="23"/>
                  </a:lnTo>
                  <a:lnTo>
                    <a:pt x="193" y="19"/>
                  </a:lnTo>
                  <a:lnTo>
                    <a:pt x="200" y="17"/>
                  </a:lnTo>
                  <a:lnTo>
                    <a:pt x="208" y="15"/>
                  </a:lnTo>
                  <a:lnTo>
                    <a:pt x="218" y="15"/>
                  </a:lnTo>
                  <a:lnTo>
                    <a:pt x="225" y="18"/>
                  </a:lnTo>
                  <a:lnTo>
                    <a:pt x="225" y="18"/>
                  </a:lnTo>
                  <a:lnTo>
                    <a:pt x="235" y="22"/>
                  </a:lnTo>
                  <a:lnTo>
                    <a:pt x="243" y="29"/>
                  </a:lnTo>
                  <a:lnTo>
                    <a:pt x="249" y="35"/>
                  </a:lnTo>
                  <a:lnTo>
                    <a:pt x="254" y="44"/>
                  </a:lnTo>
                  <a:lnTo>
                    <a:pt x="258" y="54"/>
                  </a:lnTo>
                  <a:lnTo>
                    <a:pt x="262" y="63"/>
                  </a:lnTo>
                  <a:lnTo>
                    <a:pt x="266" y="83"/>
                  </a:lnTo>
                  <a:lnTo>
                    <a:pt x="266" y="83"/>
                  </a:lnTo>
                  <a:lnTo>
                    <a:pt x="269" y="107"/>
                  </a:lnTo>
                  <a:lnTo>
                    <a:pt x="269" y="132"/>
                  </a:lnTo>
                  <a:lnTo>
                    <a:pt x="266" y="155"/>
                  </a:lnTo>
                  <a:lnTo>
                    <a:pt x="262" y="180"/>
                  </a:lnTo>
                  <a:lnTo>
                    <a:pt x="262" y="180"/>
                  </a:lnTo>
                  <a:lnTo>
                    <a:pt x="257" y="203"/>
                  </a:lnTo>
                  <a:lnTo>
                    <a:pt x="249" y="225"/>
                  </a:lnTo>
                  <a:lnTo>
                    <a:pt x="239" y="245"/>
                  </a:lnTo>
                  <a:lnTo>
                    <a:pt x="232" y="256"/>
                  </a:lnTo>
                  <a:lnTo>
                    <a:pt x="224" y="265"/>
                  </a:lnTo>
                  <a:lnTo>
                    <a:pt x="224" y="265"/>
                  </a:lnTo>
                  <a:lnTo>
                    <a:pt x="215" y="277"/>
                  </a:lnTo>
                  <a:lnTo>
                    <a:pt x="203" y="287"/>
                  </a:lnTo>
                  <a:lnTo>
                    <a:pt x="181" y="309"/>
                  </a:lnTo>
                  <a:lnTo>
                    <a:pt x="158" y="328"/>
                  </a:lnTo>
                  <a:lnTo>
                    <a:pt x="146" y="339"/>
                  </a:lnTo>
                  <a:lnTo>
                    <a:pt x="136" y="351"/>
                  </a:lnTo>
                  <a:lnTo>
                    <a:pt x="136" y="351"/>
                  </a:lnTo>
                  <a:lnTo>
                    <a:pt x="125" y="364"/>
                  </a:lnTo>
                  <a:lnTo>
                    <a:pt x="116" y="377"/>
                  </a:lnTo>
                  <a:lnTo>
                    <a:pt x="107" y="392"/>
                  </a:lnTo>
                  <a:lnTo>
                    <a:pt x="100" y="408"/>
                  </a:lnTo>
                  <a:lnTo>
                    <a:pt x="94" y="422"/>
                  </a:lnTo>
                  <a:lnTo>
                    <a:pt x="88" y="439"/>
                  </a:lnTo>
                  <a:lnTo>
                    <a:pt x="83" y="455"/>
                  </a:lnTo>
                  <a:lnTo>
                    <a:pt x="79" y="471"/>
                  </a:lnTo>
                  <a:lnTo>
                    <a:pt x="79" y="471"/>
                  </a:lnTo>
                  <a:lnTo>
                    <a:pt x="73" y="504"/>
                  </a:lnTo>
                  <a:lnTo>
                    <a:pt x="65" y="536"/>
                  </a:lnTo>
                  <a:lnTo>
                    <a:pt x="59" y="550"/>
                  </a:lnTo>
                  <a:lnTo>
                    <a:pt x="53" y="565"/>
                  </a:lnTo>
                  <a:lnTo>
                    <a:pt x="46" y="579"/>
                  </a:lnTo>
                  <a:lnTo>
                    <a:pt x="37" y="594"/>
                  </a:lnTo>
                  <a:lnTo>
                    <a:pt x="37" y="594"/>
                  </a:lnTo>
                  <a:lnTo>
                    <a:pt x="24" y="608"/>
                  </a:lnTo>
                  <a:lnTo>
                    <a:pt x="11" y="623"/>
                  </a:lnTo>
                  <a:lnTo>
                    <a:pt x="11" y="623"/>
                  </a:lnTo>
                  <a:lnTo>
                    <a:pt x="8" y="625"/>
                  </a:lnTo>
                  <a:lnTo>
                    <a:pt x="8" y="628"/>
                  </a:lnTo>
                  <a:lnTo>
                    <a:pt x="8" y="631"/>
                  </a:lnTo>
                  <a:lnTo>
                    <a:pt x="9" y="633"/>
                  </a:lnTo>
                  <a:lnTo>
                    <a:pt x="12" y="635"/>
                  </a:lnTo>
                  <a:lnTo>
                    <a:pt x="15" y="636"/>
                  </a:lnTo>
                  <a:lnTo>
                    <a:pt x="19" y="636"/>
                  </a:lnTo>
                  <a:lnTo>
                    <a:pt x="21" y="633"/>
                  </a:lnTo>
                  <a:lnTo>
                    <a:pt x="21" y="633"/>
                  </a:lnTo>
                  <a:lnTo>
                    <a:pt x="36" y="620"/>
                  </a:lnTo>
                  <a:lnTo>
                    <a:pt x="48" y="604"/>
                  </a:lnTo>
                  <a:lnTo>
                    <a:pt x="59" y="588"/>
                  </a:lnTo>
                  <a:lnTo>
                    <a:pt x="69" y="571"/>
                  </a:lnTo>
                  <a:lnTo>
                    <a:pt x="69" y="571"/>
                  </a:lnTo>
                  <a:lnTo>
                    <a:pt x="75" y="555"/>
                  </a:lnTo>
                  <a:lnTo>
                    <a:pt x="79" y="540"/>
                  </a:lnTo>
                  <a:lnTo>
                    <a:pt x="87" y="508"/>
                  </a:lnTo>
                  <a:lnTo>
                    <a:pt x="87" y="508"/>
                  </a:lnTo>
                  <a:lnTo>
                    <a:pt x="95" y="474"/>
                  </a:lnTo>
                  <a:lnTo>
                    <a:pt x="104" y="441"/>
                  </a:lnTo>
                  <a:lnTo>
                    <a:pt x="109" y="425"/>
                  </a:lnTo>
                  <a:lnTo>
                    <a:pt x="116" y="408"/>
                  </a:lnTo>
                  <a:lnTo>
                    <a:pt x="124" y="393"/>
                  </a:lnTo>
                  <a:lnTo>
                    <a:pt x="135" y="377"/>
                  </a:lnTo>
                  <a:lnTo>
                    <a:pt x="135" y="377"/>
                  </a:lnTo>
                  <a:lnTo>
                    <a:pt x="144" y="365"/>
                  </a:lnTo>
                  <a:lnTo>
                    <a:pt x="154" y="353"/>
                  </a:lnTo>
                  <a:lnTo>
                    <a:pt x="178" y="331"/>
                  </a:lnTo>
                  <a:lnTo>
                    <a:pt x="203" y="310"/>
                  </a:lnTo>
                  <a:lnTo>
                    <a:pt x="215" y="299"/>
                  </a:lnTo>
                  <a:lnTo>
                    <a:pt x="225" y="287"/>
                  </a:lnTo>
                  <a:lnTo>
                    <a:pt x="225" y="287"/>
                  </a:lnTo>
                  <a:lnTo>
                    <a:pt x="243" y="268"/>
                  </a:lnTo>
                  <a:lnTo>
                    <a:pt x="249" y="257"/>
                  </a:lnTo>
                  <a:lnTo>
                    <a:pt x="256" y="245"/>
                  </a:lnTo>
                  <a:lnTo>
                    <a:pt x="262" y="233"/>
                  </a:lnTo>
                  <a:lnTo>
                    <a:pt x="268" y="221"/>
                  </a:lnTo>
                  <a:lnTo>
                    <a:pt x="272" y="210"/>
                  </a:lnTo>
                  <a:lnTo>
                    <a:pt x="276" y="196"/>
                  </a:lnTo>
                  <a:lnTo>
                    <a:pt x="276" y="196"/>
                  </a:lnTo>
                  <a:lnTo>
                    <a:pt x="281" y="171"/>
                  </a:lnTo>
                  <a:lnTo>
                    <a:pt x="283" y="145"/>
                  </a:lnTo>
                  <a:lnTo>
                    <a:pt x="285" y="120"/>
                  </a:lnTo>
                  <a:lnTo>
                    <a:pt x="283" y="93"/>
                  </a:lnTo>
                  <a:lnTo>
                    <a:pt x="283" y="93"/>
                  </a:lnTo>
                  <a:lnTo>
                    <a:pt x="281" y="71"/>
                  </a:lnTo>
                  <a:lnTo>
                    <a:pt x="277" y="59"/>
                  </a:lnTo>
                  <a:lnTo>
                    <a:pt x="273" y="47"/>
                  </a:lnTo>
                  <a:lnTo>
                    <a:pt x="269" y="37"/>
                  </a:lnTo>
                  <a:lnTo>
                    <a:pt x="262" y="27"/>
                  </a:lnTo>
                  <a:lnTo>
                    <a:pt x="254" y="18"/>
                  </a:lnTo>
                  <a:lnTo>
                    <a:pt x="247" y="10"/>
                  </a:lnTo>
                  <a:lnTo>
                    <a:pt x="247" y="10"/>
                  </a:lnTo>
                  <a:lnTo>
                    <a:pt x="236" y="5"/>
                  </a:lnTo>
                  <a:lnTo>
                    <a:pt x="225" y="1"/>
                  </a:lnTo>
                  <a:lnTo>
                    <a:pt x="215" y="0"/>
                  </a:lnTo>
                  <a:lnTo>
                    <a:pt x="204" y="0"/>
                  </a:lnTo>
                  <a:lnTo>
                    <a:pt x="195" y="1"/>
                  </a:lnTo>
                  <a:lnTo>
                    <a:pt x="185" y="5"/>
                  </a:lnTo>
                  <a:lnTo>
                    <a:pt x="174" y="10"/>
                  </a:lnTo>
                  <a:lnTo>
                    <a:pt x="165" y="15"/>
                  </a:lnTo>
                  <a:lnTo>
                    <a:pt x="154" y="22"/>
                  </a:lnTo>
                  <a:lnTo>
                    <a:pt x="145" y="30"/>
                  </a:lnTo>
                  <a:lnTo>
                    <a:pt x="128" y="46"/>
                  </a:lnTo>
                  <a:lnTo>
                    <a:pt x="112" y="62"/>
                  </a:lnTo>
                  <a:lnTo>
                    <a:pt x="99" y="77"/>
                  </a:lnTo>
                  <a:lnTo>
                    <a:pt x="99" y="77"/>
                  </a:lnTo>
                  <a:lnTo>
                    <a:pt x="83" y="100"/>
                  </a:lnTo>
                  <a:lnTo>
                    <a:pt x="67" y="122"/>
                  </a:lnTo>
                  <a:lnTo>
                    <a:pt x="51" y="146"/>
                  </a:lnTo>
                  <a:lnTo>
                    <a:pt x="38" y="170"/>
                  </a:lnTo>
                  <a:lnTo>
                    <a:pt x="38" y="170"/>
                  </a:lnTo>
                  <a:lnTo>
                    <a:pt x="28" y="190"/>
                  </a:lnTo>
                  <a:lnTo>
                    <a:pt x="19" y="210"/>
                  </a:lnTo>
                  <a:lnTo>
                    <a:pt x="11" y="231"/>
                  </a:lnTo>
                  <a:lnTo>
                    <a:pt x="4" y="252"/>
                  </a:lnTo>
                  <a:lnTo>
                    <a:pt x="4" y="252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1" y="270"/>
                  </a:lnTo>
                  <a:lnTo>
                    <a:pt x="3" y="272"/>
                  </a:lnTo>
                  <a:lnTo>
                    <a:pt x="5" y="273"/>
                  </a:lnTo>
                  <a:lnTo>
                    <a:pt x="8" y="274"/>
                  </a:lnTo>
                  <a:lnTo>
                    <a:pt x="11" y="273"/>
                  </a:lnTo>
                  <a:lnTo>
                    <a:pt x="13" y="272"/>
                  </a:lnTo>
                  <a:lnTo>
                    <a:pt x="16" y="270"/>
                  </a:lnTo>
                  <a:lnTo>
                    <a:pt x="16" y="266"/>
                  </a:lnTo>
                  <a:lnTo>
                    <a:pt x="16" y="2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4E78A585-FF01-521F-F083-4CD0A3E42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7" y="1377"/>
              <a:ext cx="31" cy="161"/>
            </a:xfrm>
            <a:custGeom>
              <a:avLst/>
              <a:gdLst>
                <a:gd name="T0" fmla="*/ 67 w 94"/>
                <a:gd name="T1" fmla="*/ 46 h 482"/>
                <a:gd name="T2" fmla="*/ 47 w 94"/>
                <a:gd name="T3" fmla="*/ 18 h 482"/>
                <a:gd name="T4" fmla="*/ 35 w 94"/>
                <a:gd name="T5" fmla="*/ 8 h 482"/>
                <a:gd name="T6" fmla="*/ 19 w 94"/>
                <a:gd name="T7" fmla="*/ 0 h 482"/>
                <a:gd name="T8" fmla="*/ 17 w 94"/>
                <a:gd name="T9" fmla="*/ 0 h 482"/>
                <a:gd name="T10" fmla="*/ 11 w 94"/>
                <a:gd name="T11" fmla="*/ 2 h 482"/>
                <a:gd name="T12" fmla="*/ 10 w 94"/>
                <a:gd name="T13" fmla="*/ 5 h 482"/>
                <a:gd name="T14" fmla="*/ 1 w 94"/>
                <a:gd name="T15" fmla="*/ 51 h 482"/>
                <a:gd name="T16" fmla="*/ 1 w 94"/>
                <a:gd name="T17" fmla="*/ 99 h 482"/>
                <a:gd name="T18" fmla="*/ 5 w 94"/>
                <a:gd name="T19" fmla="*/ 117 h 482"/>
                <a:gd name="T20" fmla="*/ 15 w 94"/>
                <a:gd name="T21" fmla="*/ 154 h 482"/>
                <a:gd name="T22" fmla="*/ 23 w 94"/>
                <a:gd name="T23" fmla="*/ 171 h 482"/>
                <a:gd name="T24" fmla="*/ 47 w 94"/>
                <a:gd name="T25" fmla="*/ 226 h 482"/>
                <a:gd name="T26" fmla="*/ 55 w 94"/>
                <a:gd name="T27" fmla="*/ 244 h 482"/>
                <a:gd name="T28" fmla="*/ 69 w 94"/>
                <a:gd name="T29" fmla="*/ 293 h 482"/>
                <a:gd name="T30" fmla="*/ 72 w 94"/>
                <a:gd name="T31" fmla="*/ 306 h 482"/>
                <a:gd name="T32" fmla="*/ 76 w 94"/>
                <a:gd name="T33" fmla="*/ 350 h 482"/>
                <a:gd name="T34" fmla="*/ 75 w 94"/>
                <a:gd name="T35" fmla="*/ 381 h 482"/>
                <a:gd name="T36" fmla="*/ 75 w 94"/>
                <a:gd name="T37" fmla="*/ 445 h 482"/>
                <a:gd name="T38" fmla="*/ 80 w 94"/>
                <a:gd name="T39" fmla="*/ 476 h 482"/>
                <a:gd name="T40" fmla="*/ 81 w 94"/>
                <a:gd name="T41" fmla="*/ 479 h 482"/>
                <a:gd name="T42" fmla="*/ 87 w 94"/>
                <a:gd name="T43" fmla="*/ 482 h 482"/>
                <a:gd name="T44" fmla="*/ 92 w 94"/>
                <a:gd name="T45" fmla="*/ 480 h 482"/>
                <a:gd name="T46" fmla="*/ 94 w 94"/>
                <a:gd name="T47" fmla="*/ 475 h 482"/>
                <a:gd name="T48" fmla="*/ 94 w 94"/>
                <a:gd name="T49" fmla="*/ 472 h 482"/>
                <a:gd name="T50" fmla="*/ 91 w 94"/>
                <a:gd name="T51" fmla="*/ 445 h 482"/>
                <a:gd name="T52" fmla="*/ 92 w 94"/>
                <a:gd name="T53" fmla="*/ 362 h 482"/>
                <a:gd name="T54" fmla="*/ 91 w 94"/>
                <a:gd name="T55" fmla="*/ 332 h 482"/>
                <a:gd name="T56" fmla="*/ 88 w 94"/>
                <a:gd name="T57" fmla="*/ 305 h 482"/>
                <a:gd name="T58" fmla="*/ 83 w 94"/>
                <a:gd name="T59" fmla="*/ 280 h 482"/>
                <a:gd name="T60" fmla="*/ 75 w 94"/>
                <a:gd name="T61" fmla="*/ 255 h 482"/>
                <a:gd name="T62" fmla="*/ 60 w 94"/>
                <a:gd name="T63" fmla="*/ 216 h 482"/>
                <a:gd name="T64" fmla="*/ 43 w 94"/>
                <a:gd name="T65" fmla="*/ 178 h 482"/>
                <a:gd name="T66" fmla="*/ 23 w 94"/>
                <a:gd name="T67" fmla="*/ 127 h 482"/>
                <a:gd name="T68" fmla="*/ 19 w 94"/>
                <a:gd name="T69" fmla="*/ 109 h 482"/>
                <a:gd name="T70" fmla="*/ 15 w 94"/>
                <a:gd name="T71" fmla="*/ 84 h 482"/>
                <a:gd name="T72" fmla="*/ 17 w 94"/>
                <a:gd name="T73" fmla="*/ 59 h 482"/>
                <a:gd name="T74" fmla="*/ 26 w 94"/>
                <a:gd name="T75" fmla="*/ 10 h 482"/>
                <a:gd name="T76" fmla="*/ 15 w 94"/>
                <a:gd name="T77" fmla="*/ 16 h 482"/>
                <a:gd name="T78" fmla="*/ 22 w 94"/>
                <a:gd name="T79" fmla="*/ 18 h 482"/>
                <a:gd name="T80" fmla="*/ 33 w 94"/>
                <a:gd name="T81" fmla="*/ 26 h 482"/>
                <a:gd name="T82" fmla="*/ 46 w 94"/>
                <a:gd name="T83" fmla="*/ 42 h 482"/>
                <a:gd name="T84" fmla="*/ 52 w 94"/>
                <a:gd name="T85" fmla="*/ 54 h 482"/>
                <a:gd name="T86" fmla="*/ 58 w 94"/>
                <a:gd name="T87" fmla="*/ 57 h 482"/>
                <a:gd name="T88" fmla="*/ 64 w 94"/>
                <a:gd name="T89" fmla="*/ 55 h 482"/>
                <a:gd name="T90" fmla="*/ 67 w 94"/>
                <a:gd name="T91" fmla="*/ 51 h 482"/>
                <a:gd name="T92" fmla="*/ 67 w 94"/>
                <a:gd name="T93" fmla="*/ 46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4" h="482">
                  <a:moveTo>
                    <a:pt x="67" y="46"/>
                  </a:moveTo>
                  <a:lnTo>
                    <a:pt x="67" y="46"/>
                  </a:lnTo>
                  <a:lnTo>
                    <a:pt x="58" y="31"/>
                  </a:lnTo>
                  <a:lnTo>
                    <a:pt x="47" y="18"/>
                  </a:lnTo>
                  <a:lnTo>
                    <a:pt x="42" y="13"/>
                  </a:lnTo>
                  <a:lnTo>
                    <a:pt x="35" y="8"/>
                  </a:lnTo>
                  <a:lnTo>
                    <a:pt x="29" y="4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1" y="2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5" y="29"/>
                  </a:lnTo>
                  <a:lnTo>
                    <a:pt x="1" y="51"/>
                  </a:lnTo>
                  <a:lnTo>
                    <a:pt x="0" y="75"/>
                  </a:lnTo>
                  <a:lnTo>
                    <a:pt x="1" y="99"/>
                  </a:lnTo>
                  <a:lnTo>
                    <a:pt x="1" y="99"/>
                  </a:lnTo>
                  <a:lnTo>
                    <a:pt x="5" y="117"/>
                  </a:lnTo>
                  <a:lnTo>
                    <a:pt x="10" y="136"/>
                  </a:lnTo>
                  <a:lnTo>
                    <a:pt x="15" y="154"/>
                  </a:lnTo>
                  <a:lnTo>
                    <a:pt x="23" y="171"/>
                  </a:lnTo>
                  <a:lnTo>
                    <a:pt x="23" y="171"/>
                  </a:lnTo>
                  <a:lnTo>
                    <a:pt x="39" y="207"/>
                  </a:lnTo>
                  <a:lnTo>
                    <a:pt x="47" y="226"/>
                  </a:lnTo>
                  <a:lnTo>
                    <a:pt x="55" y="244"/>
                  </a:lnTo>
                  <a:lnTo>
                    <a:pt x="55" y="244"/>
                  </a:lnTo>
                  <a:lnTo>
                    <a:pt x="63" y="268"/>
                  </a:lnTo>
                  <a:lnTo>
                    <a:pt x="69" y="293"/>
                  </a:lnTo>
                  <a:lnTo>
                    <a:pt x="69" y="293"/>
                  </a:lnTo>
                  <a:lnTo>
                    <a:pt x="72" y="306"/>
                  </a:lnTo>
                  <a:lnTo>
                    <a:pt x="73" y="321"/>
                  </a:lnTo>
                  <a:lnTo>
                    <a:pt x="76" y="350"/>
                  </a:lnTo>
                  <a:lnTo>
                    <a:pt x="76" y="350"/>
                  </a:lnTo>
                  <a:lnTo>
                    <a:pt x="75" y="381"/>
                  </a:lnTo>
                  <a:lnTo>
                    <a:pt x="75" y="413"/>
                  </a:lnTo>
                  <a:lnTo>
                    <a:pt x="75" y="445"/>
                  </a:lnTo>
                  <a:lnTo>
                    <a:pt x="77" y="461"/>
                  </a:lnTo>
                  <a:lnTo>
                    <a:pt x="80" y="476"/>
                  </a:lnTo>
                  <a:lnTo>
                    <a:pt x="80" y="476"/>
                  </a:lnTo>
                  <a:lnTo>
                    <a:pt x="81" y="479"/>
                  </a:lnTo>
                  <a:lnTo>
                    <a:pt x="84" y="480"/>
                  </a:lnTo>
                  <a:lnTo>
                    <a:pt x="87" y="482"/>
                  </a:lnTo>
                  <a:lnTo>
                    <a:pt x="89" y="482"/>
                  </a:lnTo>
                  <a:lnTo>
                    <a:pt x="92" y="480"/>
                  </a:lnTo>
                  <a:lnTo>
                    <a:pt x="93" y="478"/>
                  </a:lnTo>
                  <a:lnTo>
                    <a:pt x="94" y="475"/>
                  </a:lnTo>
                  <a:lnTo>
                    <a:pt x="94" y="472"/>
                  </a:lnTo>
                  <a:lnTo>
                    <a:pt x="94" y="472"/>
                  </a:lnTo>
                  <a:lnTo>
                    <a:pt x="93" y="458"/>
                  </a:lnTo>
                  <a:lnTo>
                    <a:pt x="91" y="445"/>
                  </a:lnTo>
                  <a:lnTo>
                    <a:pt x="91" y="417"/>
                  </a:lnTo>
                  <a:lnTo>
                    <a:pt x="92" y="362"/>
                  </a:lnTo>
                  <a:lnTo>
                    <a:pt x="92" y="362"/>
                  </a:lnTo>
                  <a:lnTo>
                    <a:pt x="91" y="332"/>
                  </a:lnTo>
                  <a:lnTo>
                    <a:pt x="89" y="318"/>
                  </a:lnTo>
                  <a:lnTo>
                    <a:pt x="88" y="305"/>
                  </a:lnTo>
                  <a:lnTo>
                    <a:pt x="88" y="305"/>
                  </a:lnTo>
                  <a:lnTo>
                    <a:pt x="83" y="280"/>
                  </a:lnTo>
                  <a:lnTo>
                    <a:pt x="75" y="255"/>
                  </a:lnTo>
                  <a:lnTo>
                    <a:pt x="75" y="255"/>
                  </a:lnTo>
                  <a:lnTo>
                    <a:pt x="68" y="235"/>
                  </a:lnTo>
                  <a:lnTo>
                    <a:pt x="60" y="216"/>
                  </a:lnTo>
                  <a:lnTo>
                    <a:pt x="43" y="178"/>
                  </a:lnTo>
                  <a:lnTo>
                    <a:pt x="43" y="178"/>
                  </a:lnTo>
                  <a:lnTo>
                    <a:pt x="29" y="144"/>
                  </a:lnTo>
                  <a:lnTo>
                    <a:pt x="23" y="127"/>
                  </a:lnTo>
                  <a:lnTo>
                    <a:pt x="19" y="109"/>
                  </a:lnTo>
                  <a:lnTo>
                    <a:pt x="19" y="109"/>
                  </a:lnTo>
                  <a:lnTo>
                    <a:pt x="17" y="97"/>
                  </a:lnTo>
                  <a:lnTo>
                    <a:pt x="15" y="84"/>
                  </a:lnTo>
                  <a:lnTo>
                    <a:pt x="15" y="72"/>
                  </a:lnTo>
                  <a:lnTo>
                    <a:pt x="17" y="59"/>
                  </a:lnTo>
                  <a:lnTo>
                    <a:pt x="19" y="34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22" y="18"/>
                  </a:lnTo>
                  <a:lnTo>
                    <a:pt x="27" y="22"/>
                  </a:lnTo>
                  <a:lnTo>
                    <a:pt x="33" y="26"/>
                  </a:lnTo>
                  <a:lnTo>
                    <a:pt x="38" y="31"/>
                  </a:lnTo>
                  <a:lnTo>
                    <a:pt x="46" y="4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55" y="57"/>
                  </a:lnTo>
                  <a:lnTo>
                    <a:pt x="58" y="57"/>
                  </a:lnTo>
                  <a:lnTo>
                    <a:pt x="62" y="57"/>
                  </a:lnTo>
                  <a:lnTo>
                    <a:pt x="64" y="55"/>
                  </a:lnTo>
                  <a:lnTo>
                    <a:pt x="65" y="54"/>
                  </a:lnTo>
                  <a:lnTo>
                    <a:pt x="67" y="51"/>
                  </a:lnTo>
                  <a:lnTo>
                    <a:pt x="68" y="49"/>
                  </a:lnTo>
                  <a:lnTo>
                    <a:pt x="67" y="46"/>
                  </a:lnTo>
                  <a:lnTo>
                    <a:pt x="67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64780B01-24F5-A0EB-BD07-90EA68FCC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" y="2198"/>
              <a:ext cx="363" cy="784"/>
            </a:xfrm>
            <a:custGeom>
              <a:avLst/>
              <a:gdLst>
                <a:gd name="T0" fmla="*/ 219 w 1088"/>
                <a:gd name="T1" fmla="*/ 120 h 2353"/>
                <a:gd name="T2" fmla="*/ 218 w 1088"/>
                <a:gd name="T3" fmla="*/ 346 h 2353"/>
                <a:gd name="T4" fmla="*/ 202 w 1088"/>
                <a:gd name="T5" fmla="*/ 515 h 2353"/>
                <a:gd name="T6" fmla="*/ 141 w 1088"/>
                <a:gd name="T7" fmla="*/ 905 h 2353"/>
                <a:gd name="T8" fmla="*/ 101 w 1088"/>
                <a:gd name="T9" fmla="*/ 1179 h 2353"/>
                <a:gd name="T10" fmla="*/ 86 w 1088"/>
                <a:gd name="T11" fmla="*/ 1345 h 2353"/>
                <a:gd name="T12" fmla="*/ 68 w 1088"/>
                <a:gd name="T13" fmla="*/ 1579 h 2353"/>
                <a:gd name="T14" fmla="*/ 24 w 1088"/>
                <a:gd name="T15" fmla="*/ 1933 h 2353"/>
                <a:gd name="T16" fmla="*/ 3 w 1088"/>
                <a:gd name="T17" fmla="*/ 2168 h 2353"/>
                <a:gd name="T18" fmla="*/ 2 w 1088"/>
                <a:gd name="T19" fmla="*/ 2345 h 2353"/>
                <a:gd name="T20" fmla="*/ 7 w 1088"/>
                <a:gd name="T21" fmla="*/ 2351 h 2353"/>
                <a:gd name="T22" fmla="*/ 16 w 1088"/>
                <a:gd name="T23" fmla="*/ 2350 h 2353"/>
                <a:gd name="T24" fmla="*/ 32 w 1088"/>
                <a:gd name="T25" fmla="*/ 2270 h 2353"/>
                <a:gd name="T26" fmla="*/ 76 w 1088"/>
                <a:gd name="T27" fmla="*/ 2118 h 2353"/>
                <a:gd name="T28" fmla="*/ 136 w 1088"/>
                <a:gd name="T29" fmla="*/ 1973 h 2353"/>
                <a:gd name="T30" fmla="*/ 214 w 1088"/>
                <a:gd name="T31" fmla="*/ 1835 h 2353"/>
                <a:gd name="T32" fmla="*/ 282 w 1088"/>
                <a:gd name="T33" fmla="*/ 1740 h 2353"/>
                <a:gd name="T34" fmla="*/ 385 w 1088"/>
                <a:gd name="T35" fmla="*/ 1623 h 2353"/>
                <a:gd name="T36" fmla="*/ 503 w 1088"/>
                <a:gd name="T37" fmla="*/ 1518 h 2353"/>
                <a:gd name="T38" fmla="*/ 632 w 1088"/>
                <a:gd name="T39" fmla="*/ 1431 h 2353"/>
                <a:gd name="T40" fmla="*/ 735 w 1088"/>
                <a:gd name="T41" fmla="*/ 1376 h 2353"/>
                <a:gd name="T42" fmla="*/ 903 w 1088"/>
                <a:gd name="T43" fmla="*/ 1315 h 2353"/>
                <a:gd name="T44" fmla="*/ 1080 w 1088"/>
                <a:gd name="T45" fmla="*/ 1282 h 2353"/>
                <a:gd name="T46" fmla="*/ 1087 w 1088"/>
                <a:gd name="T47" fmla="*/ 1275 h 2353"/>
                <a:gd name="T48" fmla="*/ 1083 w 1088"/>
                <a:gd name="T49" fmla="*/ 1266 h 2353"/>
                <a:gd name="T50" fmla="*/ 1001 w 1088"/>
                <a:gd name="T51" fmla="*/ 1277 h 2353"/>
                <a:gd name="T52" fmla="*/ 845 w 1088"/>
                <a:gd name="T53" fmla="*/ 1316 h 2353"/>
                <a:gd name="T54" fmla="*/ 698 w 1088"/>
                <a:gd name="T55" fmla="*/ 1377 h 2353"/>
                <a:gd name="T56" fmla="*/ 561 w 1088"/>
                <a:gd name="T57" fmla="*/ 1456 h 2353"/>
                <a:gd name="T58" fmla="*/ 464 w 1088"/>
                <a:gd name="T59" fmla="*/ 1529 h 2353"/>
                <a:gd name="T60" fmla="*/ 348 w 1088"/>
                <a:gd name="T61" fmla="*/ 1639 h 2353"/>
                <a:gd name="T62" fmla="*/ 247 w 1088"/>
                <a:gd name="T63" fmla="*/ 1760 h 2353"/>
                <a:gd name="T64" fmla="*/ 160 w 1088"/>
                <a:gd name="T65" fmla="*/ 1893 h 2353"/>
                <a:gd name="T66" fmla="*/ 106 w 1088"/>
                <a:gd name="T67" fmla="*/ 2000 h 2353"/>
                <a:gd name="T68" fmla="*/ 43 w 1088"/>
                <a:gd name="T69" fmla="*/ 2168 h 2353"/>
                <a:gd name="T70" fmla="*/ 3 w 1088"/>
                <a:gd name="T71" fmla="*/ 2343 h 2353"/>
                <a:gd name="T72" fmla="*/ 16 w 1088"/>
                <a:gd name="T73" fmla="*/ 2287 h 2353"/>
                <a:gd name="T74" fmla="*/ 27 w 1088"/>
                <a:gd name="T75" fmla="*/ 2050 h 2353"/>
                <a:gd name="T76" fmla="*/ 62 w 1088"/>
                <a:gd name="T77" fmla="*/ 1757 h 2353"/>
                <a:gd name="T78" fmla="*/ 99 w 1088"/>
                <a:gd name="T79" fmla="*/ 1402 h 2353"/>
                <a:gd name="T80" fmla="*/ 116 w 1088"/>
                <a:gd name="T81" fmla="*/ 1179 h 2353"/>
                <a:gd name="T82" fmla="*/ 148 w 1088"/>
                <a:gd name="T83" fmla="*/ 956 h 2353"/>
                <a:gd name="T84" fmla="*/ 218 w 1088"/>
                <a:gd name="T85" fmla="*/ 514 h 2353"/>
                <a:gd name="T86" fmla="*/ 234 w 1088"/>
                <a:gd name="T87" fmla="*/ 346 h 2353"/>
                <a:gd name="T88" fmla="*/ 236 w 1088"/>
                <a:gd name="T89" fmla="*/ 120 h 2353"/>
                <a:gd name="T90" fmla="*/ 226 w 1088"/>
                <a:gd name="T91" fmla="*/ 8 h 2353"/>
                <a:gd name="T92" fmla="*/ 218 w 1088"/>
                <a:gd name="T93" fmla="*/ 0 h 2353"/>
                <a:gd name="T94" fmla="*/ 210 w 1088"/>
                <a:gd name="T95" fmla="*/ 8 h 2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88" h="2353">
                  <a:moveTo>
                    <a:pt x="210" y="8"/>
                  </a:moveTo>
                  <a:lnTo>
                    <a:pt x="210" y="8"/>
                  </a:lnTo>
                  <a:lnTo>
                    <a:pt x="217" y="64"/>
                  </a:lnTo>
                  <a:lnTo>
                    <a:pt x="219" y="120"/>
                  </a:lnTo>
                  <a:lnTo>
                    <a:pt x="222" y="177"/>
                  </a:lnTo>
                  <a:lnTo>
                    <a:pt x="222" y="233"/>
                  </a:lnTo>
                  <a:lnTo>
                    <a:pt x="221" y="289"/>
                  </a:lnTo>
                  <a:lnTo>
                    <a:pt x="218" y="346"/>
                  </a:lnTo>
                  <a:lnTo>
                    <a:pt x="214" y="403"/>
                  </a:lnTo>
                  <a:lnTo>
                    <a:pt x="209" y="458"/>
                  </a:lnTo>
                  <a:lnTo>
                    <a:pt x="209" y="458"/>
                  </a:lnTo>
                  <a:lnTo>
                    <a:pt x="202" y="515"/>
                  </a:lnTo>
                  <a:lnTo>
                    <a:pt x="194" y="571"/>
                  </a:lnTo>
                  <a:lnTo>
                    <a:pt x="178" y="683"/>
                  </a:lnTo>
                  <a:lnTo>
                    <a:pt x="160" y="794"/>
                  </a:lnTo>
                  <a:lnTo>
                    <a:pt x="141" y="905"/>
                  </a:lnTo>
                  <a:lnTo>
                    <a:pt x="141" y="905"/>
                  </a:lnTo>
                  <a:lnTo>
                    <a:pt x="123" y="1014"/>
                  </a:lnTo>
                  <a:lnTo>
                    <a:pt x="107" y="1124"/>
                  </a:lnTo>
                  <a:lnTo>
                    <a:pt x="101" y="1179"/>
                  </a:lnTo>
                  <a:lnTo>
                    <a:pt x="95" y="1235"/>
                  </a:lnTo>
                  <a:lnTo>
                    <a:pt x="90" y="1290"/>
                  </a:lnTo>
                  <a:lnTo>
                    <a:pt x="86" y="1345"/>
                  </a:lnTo>
                  <a:lnTo>
                    <a:pt x="86" y="1345"/>
                  </a:lnTo>
                  <a:lnTo>
                    <a:pt x="79" y="1462"/>
                  </a:lnTo>
                  <a:lnTo>
                    <a:pt x="74" y="1521"/>
                  </a:lnTo>
                  <a:lnTo>
                    <a:pt x="68" y="1579"/>
                  </a:lnTo>
                  <a:lnTo>
                    <a:pt x="68" y="1579"/>
                  </a:lnTo>
                  <a:lnTo>
                    <a:pt x="53" y="1698"/>
                  </a:lnTo>
                  <a:lnTo>
                    <a:pt x="39" y="1817"/>
                  </a:lnTo>
                  <a:lnTo>
                    <a:pt x="39" y="1817"/>
                  </a:lnTo>
                  <a:lnTo>
                    <a:pt x="24" y="1933"/>
                  </a:lnTo>
                  <a:lnTo>
                    <a:pt x="18" y="1992"/>
                  </a:lnTo>
                  <a:lnTo>
                    <a:pt x="11" y="2050"/>
                  </a:lnTo>
                  <a:lnTo>
                    <a:pt x="7" y="2110"/>
                  </a:lnTo>
                  <a:lnTo>
                    <a:pt x="3" y="2168"/>
                  </a:lnTo>
                  <a:lnTo>
                    <a:pt x="0" y="2227"/>
                  </a:lnTo>
                  <a:lnTo>
                    <a:pt x="0" y="2287"/>
                  </a:lnTo>
                  <a:lnTo>
                    <a:pt x="0" y="2287"/>
                  </a:lnTo>
                  <a:lnTo>
                    <a:pt x="2" y="2345"/>
                  </a:lnTo>
                  <a:lnTo>
                    <a:pt x="2" y="2345"/>
                  </a:lnTo>
                  <a:lnTo>
                    <a:pt x="3" y="2347"/>
                  </a:lnTo>
                  <a:lnTo>
                    <a:pt x="4" y="2350"/>
                  </a:lnTo>
                  <a:lnTo>
                    <a:pt x="7" y="2351"/>
                  </a:lnTo>
                  <a:lnTo>
                    <a:pt x="10" y="2353"/>
                  </a:lnTo>
                  <a:lnTo>
                    <a:pt x="12" y="2353"/>
                  </a:lnTo>
                  <a:lnTo>
                    <a:pt x="15" y="2351"/>
                  </a:lnTo>
                  <a:lnTo>
                    <a:pt x="16" y="2350"/>
                  </a:lnTo>
                  <a:lnTo>
                    <a:pt x="18" y="2347"/>
                  </a:lnTo>
                  <a:lnTo>
                    <a:pt x="18" y="2347"/>
                  </a:lnTo>
                  <a:lnTo>
                    <a:pt x="24" y="2308"/>
                  </a:lnTo>
                  <a:lnTo>
                    <a:pt x="32" y="2270"/>
                  </a:lnTo>
                  <a:lnTo>
                    <a:pt x="41" y="2231"/>
                  </a:lnTo>
                  <a:lnTo>
                    <a:pt x="52" y="2193"/>
                  </a:lnTo>
                  <a:lnTo>
                    <a:pt x="62" y="2156"/>
                  </a:lnTo>
                  <a:lnTo>
                    <a:pt x="76" y="2118"/>
                  </a:lnTo>
                  <a:lnTo>
                    <a:pt x="89" y="2081"/>
                  </a:lnTo>
                  <a:lnTo>
                    <a:pt x="103" y="2045"/>
                  </a:lnTo>
                  <a:lnTo>
                    <a:pt x="119" y="2008"/>
                  </a:lnTo>
                  <a:lnTo>
                    <a:pt x="136" y="1973"/>
                  </a:lnTo>
                  <a:lnTo>
                    <a:pt x="155" y="1938"/>
                  </a:lnTo>
                  <a:lnTo>
                    <a:pt x="173" y="1903"/>
                  </a:lnTo>
                  <a:lnTo>
                    <a:pt x="193" y="1870"/>
                  </a:lnTo>
                  <a:lnTo>
                    <a:pt x="214" y="1835"/>
                  </a:lnTo>
                  <a:lnTo>
                    <a:pt x="236" y="1802"/>
                  </a:lnTo>
                  <a:lnTo>
                    <a:pt x="259" y="1771"/>
                  </a:lnTo>
                  <a:lnTo>
                    <a:pt x="259" y="1771"/>
                  </a:lnTo>
                  <a:lnTo>
                    <a:pt x="282" y="1740"/>
                  </a:lnTo>
                  <a:lnTo>
                    <a:pt x="306" y="1708"/>
                  </a:lnTo>
                  <a:lnTo>
                    <a:pt x="333" y="1679"/>
                  </a:lnTo>
                  <a:lnTo>
                    <a:pt x="359" y="1650"/>
                  </a:lnTo>
                  <a:lnTo>
                    <a:pt x="385" y="1623"/>
                  </a:lnTo>
                  <a:lnTo>
                    <a:pt x="413" y="1595"/>
                  </a:lnTo>
                  <a:lnTo>
                    <a:pt x="442" y="1569"/>
                  </a:lnTo>
                  <a:lnTo>
                    <a:pt x="472" y="1543"/>
                  </a:lnTo>
                  <a:lnTo>
                    <a:pt x="503" y="1518"/>
                  </a:lnTo>
                  <a:lnTo>
                    <a:pt x="533" y="1495"/>
                  </a:lnTo>
                  <a:lnTo>
                    <a:pt x="566" y="1472"/>
                  </a:lnTo>
                  <a:lnTo>
                    <a:pt x="597" y="1451"/>
                  </a:lnTo>
                  <a:lnTo>
                    <a:pt x="632" y="1431"/>
                  </a:lnTo>
                  <a:lnTo>
                    <a:pt x="665" y="1411"/>
                  </a:lnTo>
                  <a:lnTo>
                    <a:pt x="700" y="1393"/>
                  </a:lnTo>
                  <a:lnTo>
                    <a:pt x="735" y="1376"/>
                  </a:lnTo>
                  <a:lnTo>
                    <a:pt x="735" y="1376"/>
                  </a:lnTo>
                  <a:lnTo>
                    <a:pt x="775" y="1359"/>
                  </a:lnTo>
                  <a:lnTo>
                    <a:pt x="818" y="1341"/>
                  </a:lnTo>
                  <a:lnTo>
                    <a:pt x="860" y="1327"/>
                  </a:lnTo>
                  <a:lnTo>
                    <a:pt x="903" y="1315"/>
                  </a:lnTo>
                  <a:lnTo>
                    <a:pt x="947" y="1303"/>
                  </a:lnTo>
                  <a:lnTo>
                    <a:pt x="990" y="1294"/>
                  </a:lnTo>
                  <a:lnTo>
                    <a:pt x="1035" y="1287"/>
                  </a:lnTo>
                  <a:lnTo>
                    <a:pt x="1080" y="1282"/>
                  </a:lnTo>
                  <a:lnTo>
                    <a:pt x="1080" y="1282"/>
                  </a:lnTo>
                  <a:lnTo>
                    <a:pt x="1083" y="1281"/>
                  </a:lnTo>
                  <a:lnTo>
                    <a:pt x="1085" y="1278"/>
                  </a:lnTo>
                  <a:lnTo>
                    <a:pt x="1087" y="1275"/>
                  </a:lnTo>
                  <a:lnTo>
                    <a:pt x="1088" y="1273"/>
                  </a:lnTo>
                  <a:lnTo>
                    <a:pt x="1087" y="1270"/>
                  </a:lnTo>
                  <a:lnTo>
                    <a:pt x="1085" y="1268"/>
                  </a:lnTo>
                  <a:lnTo>
                    <a:pt x="1083" y="1266"/>
                  </a:lnTo>
                  <a:lnTo>
                    <a:pt x="1080" y="1266"/>
                  </a:lnTo>
                  <a:lnTo>
                    <a:pt x="1080" y="1266"/>
                  </a:lnTo>
                  <a:lnTo>
                    <a:pt x="1040" y="1270"/>
                  </a:lnTo>
                  <a:lnTo>
                    <a:pt x="1001" y="1277"/>
                  </a:lnTo>
                  <a:lnTo>
                    <a:pt x="961" y="1285"/>
                  </a:lnTo>
                  <a:lnTo>
                    <a:pt x="922" y="1294"/>
                  </a:lnTo>
                  <a:lnTo>
                    <a:pt x="884" y="1305"/>
                  </a:lnTo>
                  <a:lnTo>
                    <a:pt x="845" y="1316"/>
                  </a:lnTo>
                  <a:lnTo>
                    <a:pt x="808" y="1330"/>
                  </a:lnTo>
                  <a:lnTo>
                    <a:pt x="771" y="1344"/>
                  </a:lnTo>
                  <a:lnTo>
                    <a:pt x="735" y="1360"/>
                  </a:lnTo>
                  <a:lnTo>
                    <a:pt x="698" y="1377"/>
                  </a:lnTo>
                  <a:lnTo>
                    <a:pt x="663" y="1394"/>
                  </a:lnTo>
                  <a:lnTo>
                    <a:pt x="628" y="1414"/>
                  </a:lnTo>
                  <a:lnTo>
                    <a:pt x="594" y="1435"/>
                  </a:lnTo>
                  <a:lnTo>
                    <a:pt x="561" y="1456"/>
                  </a:lnTo>
                  <a:lnTo>
                    <a:pt x="528" y="1480"/>
                  </a:lnTo>
                  <a:lnTo>
                    <a:pt x="495" y="1504"/>
                  </a:lnTo>
                  <a:lnTo>
                    <a:pt x="495" y="1504"/>
                  </a:lnTo>
                  <a:lnTo>
                    <a:pt x="464" y="1529"/>
                  </a:lnTo>
                  <a:lnTo>
                    <a:pt x="434" y="1555"/>
                  </a:lnTo>
                  <a:lnTo>
                    <a:pt x="405" y="1582"/>
                  </a:lnTo>
                  <a:lnTo>
                    <a:pt x="376" y="1609"/>
                  </a:lnTo>
                  <a:lnTo>
                    <a:pt x="348" y="1639"/>
                  </a:lnTo>
                  <a:lnTo>
                    <a:pt x="322" y="1668"/>
                  </a:lnTo>
                  <a:lnTo>
                    <a:pt x="296" y="1698"/>
                  </a:lnTo>
                  <a:lnTo>
                    <a:pt x="271" y="1728"/>
                  </a:lnTo>
                  <a:lnTo>
                    <a:pt x="247" y="1760"/>
                  </a:lnTo>
                  <a:lnTo>
                    <a:pt x="223" y="1793"/>
                  </a:lnTo>
                  <a:lnTo>
                    <a:pt x="202" y="1826"/>
                  </a:lnTo>
                  <a:lnTo>
                    <a:pt x="181" y="1859"/>
                  </a:lnTo>
                  <a:lnTo>
                    <a:pt x="160" y="1893"/>
                  </a:lnTo>
                  <a:lnTo>
                    <a:pt x="141" y="1929"/>
                  </a:lnTo>
                  <a:lnTo>
                    <a:pt x="123" y="1965"/>
                  </a:lnTo>
                  <a:lnTo>
                    <a:pt x="106" y="2000"/>
                  </a:lnTo>
                  <a:lnTo>
                    <a:pt x="106" y="2000"/>
                  </a:lnTo>
                  <a:lnTo>
                    <a:pt x="89" y="2041"/>
                  </a:lnTo>
                  <a:lnTo>
                    <a:pt x="72" y="2083"/>
                  </a:lnTo>
                  <a:lnTo>
                    <a:pt x="56" y="2126"/>
                  </a:lnTo>
                  <a:lnTo>
                    <a:pt x="43" y="2168"/>
                  </a:lnTo>
                  <a:lnTo>
                    <a:pt x="31" y="2211"/>
                  </a:lnTo>
                  <a:lnTo>
                    <a:pt x="19" y="2255"/>
                  </a:lnTo>
                  <a:lnTo>
                    <a:pt x="10" y="2299"/>
                  </a:lnTo>
                  <a:lnTo>
                    <a:pt x="3" y="2343"/>
                  </a:lnTo>
                  <a:lnTo>
                    <a:pt x="3" y="2343"/>
                  </a:lnTo>
                  <a:lnTo>
                    <a:pt x="18" y="2345"/>
                  </a:lnTo>
                  <a:lnTo>
                    <a:pt x="18" y="2345"/>
                  </a:lnTo>
                  <a:lnTo>
                    <a:pt x="16" y="2287"/>
                  </a:lnTo>
                  <a:lnTo>
                    <a:pt x="18" y="2227"/>
                  </a:lnTo>
                  <a:lnTo>
                    <a:pt x="19" y="2168"/>
                  </a:lnTo>
                  <a:lnTo>
                    <a:pt x="23" y="2110"/>
                  </a:lnTo>
                  <a:lnTo>
                    <a:pt x="27" y="2050"/>
                  </a:lnTo>
                  <a:lnTo>
                    <a:pt x="33" y="1992"/>
                  </a:lnTo>
                  <a:lnTo>
                    <a:pt x="47" y="1875"/>
                  </a:lnTo>
                  <a:lnTo>
                    <a:pt x="47" y="1875"/>
                  </a:lnTo>
                  <a:lnTo>
                    <a:pt x="62" y="1757"/>
                  </a:lnTo>
                  <a:lnTo>
                    <a:pt x="77" y="1639"/>
                  </a:lnTo>
                  <a:lnTo>
                    <a:pt x="90" y="1521"/>
                  </a:lnTo>
                  <a:lnTo>
                    <a:pt x="95" y="1462"/>
                  </a:lnTo>
                  <a:lnTo>
                    <a:pt x="99" y="1402"/>
                  </a:lnTo>
                  <a:lnTo>
                    <a:pt x="99" y="1402"/>
                  </a:lnTo>
                  <a:lnTo>
                    <a:pt x="106" y="1290"/>
                  </a:lnTo>
                  <a:lnTo>
                    <a:pt x="111" y="1235"/>
                  </a:lnTo>
                  <a:lnTo>
                    <a:pt x="116" y="1179"/>
                  </a:lnTo>
                  <a:lnTo>
                    <a:pt x="116" y="1179"/>
                  </a:lnTo>
                  <a:lnTo>
                    <a:pt x="124" y="1122"/>
                  </a:lnTo>
                  <a:lnTo>
                    <a:pt x="131" y="1067"/>
                  </a:lnTo>
                  <a:lnTo>
                    <a:pt x="148" y="956"/>
                  </a:lnTo>
                  <a:lnTo>
                    <a:pt x="148" y="956"/>
                  </a:lnTo>
                  <a:lnTo>
                    <a:pt x="185" y="736"/>
                  </a:lnTo>
                  <a:lnTo>
                    <a:pt x="202" y="625"/>
                  </a:lnTo>
                  <a:lnTo>
                    <a:pt x="218" y="514"/>
                  </a:lnTo>
                  <a:lnTo>
                    <a:pt x="218" y="514"/>
                  </a:lnTo>
                  <a:lnTo>
                    <a:pt x="224" y="458"/>
                  </a:lnTo>
                  <a:lnTo>
                    <a:pt x="230" y="403"/>
                  </a:lnTo>
                  <a:lnTo>
                    <a:pt x="234" y="346"/>
                  </a:lnTo>
                  <a:lnTo>
                    <a:pt x="236" y="289"/>
                  </a:lnTo>
                  <a:lnTo>
                    <a:pt x="238" y="234"/>
                  </a:lnTo>
                  <a:lnTo>
                    <a:pt x="238" y="177"/>
                  </a:lnTo>
                  <a:lnTo>
                    <a:pt x="236" y="120"/>
                  </a:lnTo>
                  <a:lnTo>
                    <a:pt x="232" y="65"/>
                  </a:lnTo>
                  <a:lnTo>
                    <a:pt x="232" y="65"/>
                  </a:lnTo>
                  <a:lnTo>
                    <a:pt x="226" y="8"/>
                  </a:lnTo>
                  <a:lnTo>
                    <a:pt x="226" y="8"/>
                  </a:lnTo>
                  <a:lnTo>
                    <a:pt x="226" y="4"/>
                  </a:lnTo>
                  <a:lnTo>
                    <a:pt x="223" y="2"/>
                  </a:lnTo>
                  <a:lnTo>
                    <a:pt x="221" y="0"/>
                  </a:lnTo>
                  <a:lnTo>
                    <a:pt x="218" y="0"/>
                  </a:lnTo>
                  <a:lnTo>
                    <a:pt x="215" y="0"/>
                  </a:lnTo>
                  <a:lnTo>
                    <a:pt x="213" y="2"/>
                  </a:lnTo>
                  <a:lnTo>
                    <a:pt x="211" y="4"/>
                  </a:lnTo>
                  <a:lnTo>
                    <a:pt x="210" y="8"/>
                  </a:lnTo>
                  <a:lnTo>
                    <a:pt x="21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ED884DE2-0D92-2024-F2FC-FF8D8D53A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8" y="2646"/>
              <a:ext cx="341" cy="392"/>
            </a:xfrm>
            <a:custGeom>
              <a:avLst/>
              <a:gdLst>
                <a:gd name="T0" fmla="*/ 3 w 1023"/>
                <a:gd name="T1" fmla="*/ 13 h 1176"/>
                <a:gd name="T2" fmla="*/ 59 w 1023"/>
                <a:gd name="T3" fmla="*/ 58 h 1176"/>
                <a:gd name="T4" fmla="*/ 119 w 1023"/>
                <a:gd name="T5" fmla="*/ 99 h 1176"/>
                <a:gd name="T6" fmla="*/ 244 w 1023"/>
                <a:gd name="T7" fmla="*/ 174 h 1176"/>
                <a:gd name="T8" fmla="*/ 275 w 1023"/>
                <a:gd name="T9" fmla="*/ 193 h 1176"/>
                <a:gd name="T10" fmla="*/ 335 w 1023"/>
                <a:gd name="T11" fmla="*/ 233 h 1176"/>
                <a:gd name="T12" fmla="*/ 364 w 1023"/>
                <a:gd name="T13" fmla="*/ 256 h 1176"/>
                <a:gd name="T14" fmla="*/ 422 w 1023"/>
                <a:gd name="T15" fmla="*/ 309 h 1176"/>
                <a:gd name="T16" fmla="*/ 474 w 1023"/>
                <a:gd name="T17" fmla="*/ 367 h 1176"/>
                <a:gd name="T18" fmla="*/ 527 w 1023"/>
                <a:gd name="T19" fmla="*/ 430 h 1176"/>
                <a:gd name="T20" fmla="*/ 676 w 1023"/>
                <a:gd name="T21" fmla="*/ 628 h 1176"/>
                <a:gd name="T22" fmla="*/ 718 w 1023"/>
                <a:gd name="T23" fmla="*/ 686 h 1176"/>
                <a:gd name="T24" fmla="*/ 761 w 1023"/>
                <a:gd name="T25" fmla="*/ 746 h 1176"/>
                <a:gd name="T26" fmla="*/ 850 w 1023"/>
                <a:gd name="T27" fmla="*/ 871 h 1176"/>
                <a:gd name="T28" fmla="*/ 892 w 1023"/>
                <a:gd name="T29" fmla="*/ 934 h 1176"/>
                <a:gd name="T30" fmla="*/ 932 w 1023"/>
                <a:gd name="T31" fmla="*/ 999 h 1176"/>
                <a:gd name="T32" fmla="*/ 967 w 1023"/>
                <a:gd name="T33" fmla="*/ 1066 h 1176"/>
                <a:gd name="T34" fmla="*/ 996 w 1023"/>
                <a:gd name="T35" fmla="*/ 1136 h 1176"/>
                <a:gd name="T36" fmla="*/ 1007 w 1023"/>
                <a:gd name="T37" fmla="*/ 1171 h 1176"/>
                <a:gd name="T38" fmla="*/ 1010 w 1023"/>
                <a:gd name="T39" fmla="*/ 1175 h 1176"/>
                <a:gd name="T40" fmla="*/ 1015 w 1023"/>
                <a:gd name="T41" fmla="*/ 1176 h 1176"/>
                <a:gd name="T42" fmla="*/ 1020 w 1023"/>
                <a:gd name="T43" fmla="*/ 1175 h 1176"/>
                <a:gd name="T44" fmla="*/ 1023 w 1023"/>
                <a:gd name="T45" fmla="*/ 1171 h 1176"/>
                <a:gd name="T46" fmla="*/ 1023 w 1023"/>
                <a:gd name="T47" fmla="*/ 1167 h 1176"/>
                <a:gd name="T48" fmla="*/ 996 w 1023"/>
                <a:gd name="T49" fmla="*/ 1096 h 1176"/>
                <a:gd name="T50" fmla="*/ 965 w 1023"/>
                <a:gd name="T51" fmla="*/ 1027 h 1176"/>
                <a:gd name="T52" fmla="*/ 927 w 1023"/>
                <a:gd name="T53" fmla="*/ 961 h 1176"/>
                <a:gd name="T54" fmla="*/ 886 w 1023"/>
                <a:gd name="T55" fmla="*/ 896 h 1176"/>
                <a:gd name="T56" fmla="*/ 844 w 1023"/>
                <a:gd name="T57" fmla="*/ 834 h 1176"/>
                <a:gd name="T58" fmla="*/ 755 w 1023"/>
                <a:gd name="T59" fmla="*/ 711 h 1176"/>
                <a:gd name="T60" fmla="*/ 712 w 1023"/>
                <a:gd name="T61" fmla="*/ 651 h 1176"/>
                <a:gd name="T62" fmla="*/ 666 w 1023"/>
                <a:gd name="T63" fmla="*/ 585 h 1176"/>
                <a:gd name="T64" fmla="*/ 617 w 1023"/>
                <a:gd name="T65" fmla="*/ 521 h 1176"/>
                <a:gd name="T66" fmla="*/ 514 w 1023"/>
                <a:gd name="T67" fmla="*/ 389 h 1176"/>
                <a:gd name="T68" fmla="*/ 489 w 1023"/>
                <a:gd name="T69" fmla="*/ 358 h 1176"/>
                <a:gd name="T70" fmla="*/ 435 w 1023"/>
                <a:gd name="T71" fmla="*/ 298 h 1176"/>
                <a:gd name="T72" fmla="*/ 406 w 1023"/>
                <a:gd name="T73" fmla="*/ 269 h 1176"/>
                <a:gd name="T74" fmla="*/ 348 w 1023"/>
                <a:gd name="T75" fmla="*/ 223 h 1176"/>
                <a:gd name="T76" fmla="*/ 287 w 1023"/>
                <a:gd name="T77" fmla="*/ 182 h 1176"/>
                <a:gd name="T78" fmla="*/ 225 w 1023"/>
                <a:gd name="T79" fmla="*/ 144 h 1176"/>
                <a:gd name="T80" fmla="*/ 132 w 1023"/>
                <a:gd name="T81" fmla="*/ 88 h 1176"/>
                <a:gd name="T82" fmla="*/ 71 w 1023"/>
                <a:gd name="T83" fmla="*/ 47 h 1176"/>
                <a:gd name="T84" fmla="*/ 42 w 1023"/>
                <a:gd name="T85" fmla="*/ 26 h 1176"/>
                <a:gd name="T86" fmla="*/ 13 w 1023"/>
                <a:gd name="T87" fmla="*/ 1 h 1176"/>
                <a:gd name="T88" fmla="*/ 8 w 1023"/>
                <a:gd name="T89" fmla="*/ 0 h 1176"/>
                <a:gd name="T90" fmla="*/ 3 w 1023"/>
                <a:gd name="T91" fmla="*/ 2 h 1176"/>
                <a:gd name="T92" fmla="*/ 0 w 1023"/>
                <a:gd name="T93" fmla="*/ 8 h 1176"/>
                <a:gd name="T94" fmla="*/ 3 w 1023"/>
                <a:gd name="T95" fmla="*/ 13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3" h="1176">
                  <a:moveTo>
                    <a:pt x="3" y="13"/>
                  </a:moveTo>
                  <a:lnTo>
                    <a:pt x="3" y="13"/>
                  </a:lnTo>
                  <a:lnTo>
                    <a:pt x="30" y="37"/>
                  </a:lnTo>
                  <a:lnTo>
                    <a:pt x="59" y="58"/>
                  </a:lnTo>
                  <a:lnTo>
                    <a:pt x="88" y="79"/>
                  </a:lnTo>
                  <a:lnTo>
                    <a:pt x="119" y="99"/>
                  </a:lnTo>
                  <a:lnTo>
                    <a:pt x="182" y="137"/>
                  </a:lnTo>
                  <a:lnTo>
                    <a:pt x="244" y="174"/>
                  </a:lnTo>
                  <a:lnTo>
                    <a:pt x="244" y="174"/>
                  </a:lnTo>
                  <a:lnTo>
                    <a:pt x="275" y="193"/>
                  </a:lnTo>
                  <a:lnTo>
                    <a:pt x="306" y="212"/>
                  </a:lnTo>
                  <a:lnTo>
                    <a:pt x="335" y="233"/>
                  </a:lnTo>
                  <a:lnTo>
                    <a:pt x="364" y="256"/>
                  </a:lnTo>
                  <a:lnTo>
                    <a:pt x="364" y="256"/>
                  </a:lnTo>
                  <a:lnTo>
                    <a:pt x="394" y="281"/>
                  </a:lnTo>
                  <a:lnTo>
                    <a:pt x="422" y="309"/>
                  </a:lnTo>
                  <a:lnTo>
                    <a:pt x="449" y="338"/>
                  </a:lnTo>
                  <a:lnTo>
                    <a:pt x="474" y="367"/>
                  </a:lnTo>
                  <a:lnTo>
                    <a:pt x="474" y="367"/>
                  </a:lnTo>
                  <a:lnTo>
                    <a:pt x="527" y="430"/>
                  </a:lnTo>
                  <a:lnTo>
                    <a:pt x="577" y="496"/>
                  </a:lnTo>
                  <a:lnTo>
                    <a:pt x="676" y="628"/>
                  </a:lnTo>
                  <a:lnTo>
                    <a:pt x="676" y="628"/>
                  </a:lnTo>
                  <a:lnTo>
                    <a:pt x="718" y="686"/>
                  </a:lnTo>
                  <a:lnTo>
                    <a:pt x="761" y="746"/>
                  </a:lnTo>
                  <a:lnTo>
                    <a:pt x="761" y="746"/>
                  </a:lnTo>
                  <a:lnTo>
                    <a:pt x="805" y="808"/>
                  </a:lnTo>
                  <a:lnTo>
                    <a:pt x="850" y="871"/>
                  </a:lnTo>
                  <a:lnTo>
                    <a:pt x="850" y="871"/>
                  </a:lnTo>
                  <a:lnTo>
                    <a:pt x="892" y="934"/>
                  </a:lnTo>
                  <a:lnTo>
                    <a:pt x="912" y="966"/>
                  </a:lnTo>
                  <a:lnTo>
                    <a:pt x="932" y="999"/>
                  </a:lnTo>
                  <a:lnTo>
                    <a:pt x="950" y="1032"/>
                  </a:lnTo>
                  <a:lnTo>
                    <a:pt x="967" y="1066"/>
                  </a:lnTo>
                  <a:lnTo>
                    <a:pt x="982" y="1102"/>
                  </a:lnTo>
                  <a:lnTo>
                    <a:pt x="996" y="1136"/>
                  </a:lnTo>
                  <a:lnTo>
                    <a:pt x="996" y="1136"/>
                  </a:lnTo>
                  <a:lnTo>
                    <a:pt x="1007" y="1171"/>
                  </a:lnTo>
                  <a:lnTo>
                    <a:pt x="1007" y="1171"/>
                  </a:lnTo>
                  <a:lnTo>
                    <a:pt x="1010" y="1175"/>
                  </a:lnTo>
                  <a:lnTo>
                    <a:pt x="1011" y="1176"/>
                  </a:lnTo>
                  <a:lnTo>
                    <a:pt x="1015" y="1176"/>
                  </a:lnTo>
                  <a:lnTo>
                    <a:pt x="1018" y="1176"/>
                  </a:lnTo>
                  <a:lnTo>
                    <a:pt x="1020" y="1175"/>
                  </a:lnTo>
                  <a:lnTo>
                    <a:pt x="1021" y="1173"/>
                  </a:lnTo>
                  <a:lnTo>
                    <a:pt x="1023" y="1171"/>
                  </a:lnTo>
                  <a:lnTo>
                    <a:pt x="1023" y="1167"/>
                  </a:lnTo>
                  <a:lnTo>
                    <a:pt x="1023" y="1167"/>
                  </a:lnTo>
                  <a:lnTo>
                    <a:pt x="1011" y="1131"/>
                  </a:lnTo>
                  <a:lnTo>
                    <a:pt x="996" y="1096"/>
                  </a:lnTo>
                  <a:lnTo>
                    <a:pt x="982" y="1061"/>
                  </a:lnTo>
                  <a:lnTo>
                    <a:pt x="965" y="1027"/>
                  </a:lnTo>
                  <a:lnTo>
                    <a:pt x="946" y="993"/>
                  </a:lnTo>
                  <a:lnTo>
                    <a:pt x="927" y="961"/>
                  </a:lnTo>
                  <a:lnTo>
                    <a:pt x="907" y="928"/>
                  </a:lnTo>
                  <a:lnTo>
                    <a:pt x="886" y="896"/>
                  </a:lnTo>
                  <a:lnTo>
                    <a:pt x="886" y="896"/>
                  </a:lnTo>
                  <a:lnTo>
                    <a:pt x="844" y="834"/>
                  </a:lnTo>
                  <a:lnTo>
                    <a:pt x="800" y="773"/>
                  </a:lnTo>
                  <a:lnTo>
                    <a:pt x="755" y="711"/>
                  </a:lnTo>
                  <a:lnTo>
                    <a:pt x="712" y="651"/>
                  </a:lnTo>
                  <a:lnTo>
                    <a:pt x="712" y="651"/>
                  </a:lnTo>
                  <a:lnTo>
                    <a:pt x="689" y="618"/>
                  </a:lnTo>
                  <a:lnTo>
                    <a:pt x="666" y="585"/>
                  </a:lnTo>
                  <a:lnTo>
                    <a:pt x="617" y="521"/>
                  </a:lnTo>
                  <a:lnTo>
                    <a:pt x="617" y="521"/>
                  </a:lnTo>
                  <a:lnTo>
                    <a:pt x="567" y="455"/>
                  </a:lnTo>
                  <a:lnTo>
                    <a:pt x="514" y="389"/>
                  </a:lnTo>
                  <a:lnTo>
                    <a:pt x="514" y="389"/>
                  </a:lnTo>
                  <a:lnTo>
                    <a:pt x="489" y="358"/>
                  </a:lnTo>
                  <a:lnTo>
                    <a:pt x="463" y="327"/>
                  </a:lnTo>
                  <a:lnTo>
                    <a:pt x="435" y="298"/>
                  </a:lnTo>
                  <a:lnTo>
                    <a:pt x="406" y="269"/>
                  </a:lnTo>
                  <a:lnTo>
                    <a:pt x="406" y="269"/>
                  </a:lnTo>
                  <a:lnTo>
                    <a:pt x="377" y="245"/>
                  </a:lnTo>
                  <a:lnTo>
                    <a:pt x="348" y="223"/>
                  </a:lnTo>
                  <a:lnTo>
                    <a:pt x="318" y="202"/>
                  </a:lnTo>
                  <a:lnTo>
                    <a:pt x="287" y="182"/>
                  </a:lnTo>
                  <a:lnTo>
                    <a:pt x="287" y="182"/>
                  </a:lnTo>
                  <a:lnTo>
                    <a:pt x="225" y="144"/>
                  </a:lnTo>
                  <a:lnTo>
                    <a:pt x="162" y="107"/>
                  </a:lnTo>
                  <a:lnTo>
                    <a:pt x="132" y="88"/>
                  </a:lnTo>
                  <a:lnTo>
                    <a:pt x="100" y="68"/>
                  </a:lnTo>
                  <a:lnTo>
                    <a:pt x="71" y="47"/>
                  </a:lnTo>
                  <a:lnTo>
                    <a:pt x="42" y="26"/>
                  </a:lnTo>
                  <a:lnTo>
                    <a:pt x="42" y="26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DF9CB191-248F-70BD-2E31-7AD93CB5F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8" y="1938"/>
              <a:ext cx="299" cy="1095"/>
            </a:xfrm>
            <a:custGeom>
              <a:avLst/>
              <a:gdLst>
                <a:gd name="T0" fmla="*/ 758 w 895"/>
                <a:gd name="T1" fmla="*/ 11 h 3285"/>
                <a:gd name="T2" fmla="*/ 798 w 895"/>
                <a:gd name="T3" fmla="*/ 73 h 3285"/>
                <a:gd name="T4" fmla="*/ 828 w 895"/>
                <a:gd name="T5" fmla="*/ 139 h 3285"/>
                <a:gd name="T6" fmla="*/ 851 w 895"/>
                <a:gd name="T7" fmla="*/ 206 h 3285"/>
                <a:gd name="T8" fmla="*/ 866 w 895"/>
                <a:gd name="T9" fmla="*/ 276 h 3285"/>
                <a:gd name="T10" fmla="*/ 876 w 895"/>
                <a:gd name="T11" fmla="*/ 349 h 3285"/>
                <a:gd name="T12" fmla="*/ 880 w 895"/>
                <a:gd name="T13" fmla="*/ 420 h 3285"/>
                <a:gd name="T14" fmla="*/ 877 w 895"/>
                <a:gd name="T15" fmla="*/ 493 h 3285"/>
                <a:gd name="T16" fmla="*/ 870 w 895"/>
                <a:gd name="T17" fmla="*/ 565 h 3285"/>
                <a:gd name="T18" fmla="*/ 866 w 895"/>
                <a:gd name="T19" fmla="*/ 602 h 3285"/>
                <a:gd name="T20" fmla="*/ 848 w 895"/>
                <a:gd name="T21" fmla="*/ 712 h 3285"/>
                <a:gd name="T22" fmla="*/ 814 w 895"/>
                <a:gd name="T23" fmla="*/ 854 h 3285"/>
                <a:gd name="T24" fmla="*/ 774 w 895"/>
                <a:gd name="T25" fmla="*/ 997 h 3285"/>
                <a:gd name="T26" fmla="*/ 733 w 895"/>
                <a:gd name="T27" fmla="*/ 1138 h 3285"/>
                <a:gd name="T28" fmla="*/ 631 w 895"/>
                <a:gd name="T29" fmla="*/ 1488 h 3285"/>
                <a:gd name="T30" fmla="*/ 520 w 895"/>
                <a:gd name="T31" fmla="*/ 1837 h 3285"/>
                <a:gd name="T32" fmla="*/ 459 w 895"/>
                <a:gd name="T33" fmla="*/ 2016 h 3285"/>
                <a:gd name="T34" fmla="*/ 396 w 895"/>
                <a:gd name="T35" fmla="*/ 2196 h 3285"/>
                <a:gd name="T36" fmla="*/ 301 w 895"/>
                <a:gd name="T37" fmla="*/ 2462 h 3285"/>
                <a:gd name="T38" fmla="*/ 267 w 895"/>
                <a:gd name="T39" fmla="*/ 2551 h 3285"/>
                <a:gd name="T40" fmla="*/ 200 w 895"/>
                <a:gd name="T41" fmla="*/ 2709 h 3285"/>
                <a:gd name="T42" fmla="*/ 131 w 895"/>
                <a:gd name="T43" fmla="*/ 2866 h 3285"/>
                <a:gd name="T44" fmla="*/ 68 w 895"/>
                <a:gd name="T45" fmla="*/ 3025 h 3285"/>
                <a:gd name="T46" fmla="*/ 41 w 895"/>
                <a:gd name="T47" fmla="*/ 3107 h 3285"/>
                <a:gd name="T48" fmla="*/ 19 w 895"/>
                <a:gd name="T49" fmla="*/ 3188 h 3285"/>
                <a:gd name="T50" fmla="*/ 8 w 895"/>
                <a:gd name="T51" fmla="*/ 3232 h 3285"/>
                <a:gd name="T52" fmla="*/ 0 w 895"/>
                <a:gd name="T53" fmla="*/ 3276 h 3285"/>
                <a:gd name="T54" fmla="*/ 2 w 895"/>
                <a:gd name="T55" fmla="*/ 3281 h 3285"/>
                <a:gd name="T56" fmla="*/ 7 w 895"/>
                <a:gd name="T57" fmla="*/ 3285 h 3285"/>
                <a:gd name="T58" fmla="*/ 12 w 895"/>
                <a:gd name="T59" fmla="*/ 3284 h 3285"/>
                <a:gd name="T60" fmla="*/ 15 w 895"/>
                <a:gd name="T61" fmla="*/ 3280 h 3285"/>
                <a:gd name="T62" fmla="*/ 24 w 895"/>
                <a:gd name="T63" fmla="*/ 3236 h 3285"/>
                <a:gd name="T64" fmla="*/ 45 w 895"/>
                <a:gd name="T65" fmla="*/ 3152 h 3285"/>
                <a:gd name="T66" fmla="*/ 70 w 895"/>
                <a:gd name="T67" fmla="*/ 3068 h 3285"/>
                <a:gd name="T68" fmla="*/ 116 w 895"/>
                <a:gd name="T69" fmla="*/ 2946 h 3285"/>
                <a:gd name="T70" fmla="*/ 184 w 895"/>
                <a:gd name="T71" fmla="*/ 2785 h 3285"/>
                <a:gd name="T72" fmla="*/ 254 w 895"/>
                <a:gd name="T73" fmla="*/ 2623 h 3285"/>
                <a:gd name="T74" fmla="*/ 288 w 895"/>
                <a:gd name="T75" fmla="*/ 2538 h 3285"/>
                <a:gd name="T76" fmla="*/ 384 w 895"/>
                <a:gd name="T77" fmla="*/ 2278 h 3285"/>
                <a:gd name="T78" fmla="*/ 447 w 895"/>
                <a:gd name="T79" fmla="*/ 2098 h 3285"/>
                <a:gd name="T80" fmla="*/ 509 w 895"/>
                <a:gd name="T81" fmla="*/ 1916 h 3285"/>
                <a:gd name="T82" fmla="*/ 628 w 895"/>
                <a:gd name="T83" fmla="*/ 1554 h 3285"/>
                <a:gd name="T84" fmla="*/ 710 w 895"/>
                <a:gd name="T85" fmla="*/ 1281 h 3285"/>
                <a:gd name="T86" fmla="*/ 736 w 895"/>
                <a:gd name="T87" fmla="*/ 1190 h 3285"/>
                <a:gd name="T88" fmla="*/ 816 w 895"/>
                <a:gd name="T89" fmla="*/ 909 h 3285"/>
                <a:gd name="T90" fmla="*/ 852 w 895"/>
                <a:gd name="T91" fmla="*/ 766 h 3285"/>
                <a:gd name="T92" fmla="*/ 880 w 895"/>
                <a:gd name="T93" fmla="*/ 622 h 3285"/>
                <a:gd name="T94" fmla="*/ 884 w 895"/>
                <a:gd name="T95" fmla="*/ 586 h 3285"/>
                <a:gd name="T96" fmla="*/ 892 w 895"/>
                <a:gd name="T97" fmla="*/ 516 h 3285"/>
                <a:gd name="T98" fmla="*/ 895 w 895"/>
                <a:gd name="T99" fmla="*/ 444 h 3285"/>
                <a:gd name="T100" fmla="*/ 894 w 895"/>
                <a:gd name="T101" fmla="*/ 373 h 3285"/>
                <a:gd name="T102" fmla="*/ 888 w 895"/>
                <a:gd name="T103" fmla="*/ 301 h 3285"/>
                <a:gd name="T104" fmla="*/ 874 w 895"/>
                <a:gd name="T105" fmla="*/ 231 h 3285"/>
                <a:gd name="T106" fmla="*/ 855 w 895"/>
                <a:gd name="T107" fmla="*/ 163 h 3285"/>
                <a:gd name="T108" fmla="*/ 828 w 895"/>
                <a:gd name="T109" fmla="*/ 97 h 3285"/>
                <a:gd name="T110" fmla="*/ 811 w 895"/>
                <a:gd name="T111" fmla="*/ 65 h 3285"/>
                <a:gd name="T112" fmla="*/ 772 w 895"/>
                <a:gd name="T113" fmla="*/ 3 h 3285"/>
                <a:gd name="T114" fmla="*/ 769 w 895"/>
                <a:gd name="T115" fmla="*/ 2 h 3285"/>
                <a:gd name="T116" fmla="*/ 764 w 895"/>
                <a:gd name="T117" fmla="*/ 0 h 3285"/>
                <a:gd name="T118" fmla="*/ 758 w 895"/>
                <a:gd name="T119" fmla="*/ 3 h 3285"/>
                <a:gd name="T120" fmla="*/ 757 w 895"/>
                <a:gd name="T121" fmla="*/ 8 h 3285"/>
                <a:gd name="T122" fmla="*/ 758 w 895"/>
                <a:gd name="T123" fmla="*/ 11 h 3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5" h="3285">
                  <a:moveTo>
                    <a:pt x="758" y="11"/>
                  </a:moveTo>
                  <a:lnTo>
                    <a:pt x="758" y="11"/>
                  </a:lnTo>
                  <a:lnTo>
                    <a:pt x="779" y="43"/>
                  </a:lnTo>
                  <a:lnTo>
                    <a:pt x="798" y="73"/>
                  </a:lnTo>
                  <a:lnTo>
                    <a:pt x="814" y="106"/>
                  </a:lnTo>
                  <a:lnTo>
                    <a:pt x="828" y="139"/>
                  </a:lnTo>
                  <a:lnTo>
                    <a:pt x="840" y="172"/>
                  </a:lnTo>
                  <a:lnTo>
                    <a:pt x="851" y="206"/>
                  </a:lnTo>
                  <a:lnTo>
                    <a:pt x="860" y="242"/>
                  </a:lnTo>
                  <a:lnTo>
                    <a:pt x="866" y="276"/>
                  </a:lnTo>
                  <a:lnTo>
                    <a:pt x="872" y="312"/>
                  </a:lnTo>
                  <a:lnTo>
                    <a:pt x="876" y="349"/>
                  </a:lnTo>
                  <a:lnTo>
                    <a:pt x="878" y="384"/>
                  </a:lnTo>
                  <a:lnTo>
                    <a:pt x="880" y="420"/>
                  </a:lnTo>
                  <a:lnTo>
                    <a:pt x="878" y="457"/>
                  </a:lnTo>
                  <a:lnTo>
                    <a:pt x="877" y="493"/>
                  </a:lnTo>
                  <a:lnTo>
                    <a:pt x="874" y="530"/>
                  </a:lnTo>
                  <a:lnTo>
                    <a:pt x="870" y="565"/>
                  </a:lnTo>
                  <a:lnTo>
                    <a:pt x="870" y="565"/>
                  </a:lnTo>
                  <a:lnTo>
                    <a:pt x="866" y="602"/>
                  </a:lnTo>
                  <a:lnTo>
                    <a:pt x="861" y="639"/>
                  </a:lnTo>
                  <a:lnTo>
                    <a:pt x="848" y="712"/>
                  </a:lnTo>
                  <a:lnTo>
                    <a:pt x="832" y="783"/>
                  </a:lnTo>
                  <a:lnTo>
                    <a:pt x="814" y="854"/>
                  </a:lnTo>
                  <a:lnTo>
                    <a:pt x="795" y="926"/>
                  </a:lnTo>
                  <a:lnTo>
                    <a:pt x="774" y="997"/>
                  </a:lnTo>
                  <a:lnTo>
                    <a:pt x="733" y="1138"/>
                  </a:lnTo>
                  <a:lnTo>
                    <a:pt x="733" y="1138"/>
                  </a:lnTo>
                  <a:lnTo>
                    <a:pt x="682" y="1314"/>
                  </a:lnTo>
                  <a:lnTo>
                    <a:pt x="631" y="1488"/>
                  </a:lnTo>
                  <a:lnTo>
                    <a:pt x="577" y="1662"/>
                  </a:lnTo>
                  <a:lnTo>
                    <a:pt x="520" y="1837"/>
                  </a:lnTo>
                  <a:lnTo>
                    <a:pt x="520" y="1837"/>
                  </a:lnTo>
                  <a:lnTo>
                    <a:pt x="459" y="2016"/>
                  </a:lnTo>
                  <a:lnTo>
                    <a:pt x="396" y="2196"/>
                  </a:lnTo>
                  <a:lnTo>
                    <a:pt x="396" y="2196"/>
                  </a:lnTo>
                  <a:lnTo>
                    <a:pt x="333" y="2374"/>
                  </a:lnTo>
                  <a:lnTo>
                    <a:pt x="301" y="2462"/>
                  </a:lnTo>
                  <a:lnTo>
                    <a:pt x="267" y="2551"/>
                  </a:lnTo>
                  <a:lnTo>
                    <a:pt x="267" y="2551"/>
                  </a:lnTo>
                  <a:lnTo>
                    <a:pt x="234" y="2630"/>
                  </a:lnTo>
                  <a:lnTo>
                    <a:pt x="200" y="2709"/>
                  </a:lnTo>
                  <a:lnTo>
                    <a:pt x="165" y="2787"/>
                  </a:lnTo>
                  <a:lnTo>
                    <a:pt x="131" y="2866"/>
                  </a:lnTo>
                  <a:lnTo>
                    <a:pt x="98" y="2946"/>
                  </a:lnTo>
                  <a:lnTo>
                    <a:pt x="68" y="3025"/>
                  </a:lnTo>
                  <a:lnTo>
                    <a:pt x="55" y="3066"/>
                  </a:lnTo>
                  <a:lnTo>
                    <a:pt x="41" y="3107"/>
                  </a:lnTo>
                  <a:lnTo>
                    <a:pt x="29" y="3148"/>
                  </a:lnTo>
                  <a:lnTo>
                    <a:pt x="19" y="3188"/>
                  </a:lnTo>
                  <a:lnTo>
                    <a:pt x="19" y="3188"/>
                  </a:lnTo>
                  <a:lnTo>
                    <a:pt x="8" y="3232"/>
                  </a:lnTo>
                  <a:lnTo>
                    <a:pt x="0" y="3276"/>
                  </a:lnTo>
                  <a:lnTo>
                    <a:pt x="0" y="3276"/>
                  </a:lnTo>
                  <a:lnTo>
                    <a:pt x="0" y="3278"/>
                  </a:lnTo>
                  <a:lnTo>
                    <a:pt x="2" y="3281"/>
                  </a:lnTo>
                  <a:lnTo>
                    <a:pt x="4" y="3284"/>
                  </a:lnTo>
                  <a:lnTo>
                    <a:pt x="7" y="3285"/>
                  </a:lnTo>
                  <a:lnTo>
                    <a:pt x="10" y="3285"/>
                  </a:lnTo>
                  <a:lnTo>
                    <a:pt x="12" y="3284"/>
                  </a:lnTo>
                  <a:lnTo>
                    <a:pt x="15" y="3282"/>
                  </a:lnTo>
                  <a:lnTo>
                    <a:pt x="15" y="3280"/>
                  </a:lnTo>
                  <a:lnTo>
                    <a:pt x="15" y="3280"/>
                  </a:lnTo>
                  <a:lnTo>
                    <a:pt x="24" y="3236"/>
                  </a:lnTo>
                  <a:lnTo>
                    <a:pt x="33" y="3194"/>
                  </a:lnTo>
                  <a:lnTo>
                    <a:pt x="45" y="3152"/>
                  </a:lnTo>
                  <a:lnTo>
                    <a:pt x="57" y="3109"/>
                  </a:lnTo>
                  <a:lnTo>
                    <a:pt x="70" y="3068"/>
                  </a:lnTo>
                  <a:lnTo>
                    <a:pt x="85" y="3026"/>
                  </a:lnTo>
                  <a:lnTo>
                    <a:pt x="116" y="2946"/>
                  </a:lnTo>
                  <a:lnTo>
                    <a:pt x="149" y="2864"/>
                  </a:lnTo>
                  <a:lnTo>
                    <a:pt x="184" y="2785"/>
                  </a:lnTo>
                  <a:lnTo>
                    <a:pt x="219" y="2704"/>
                  </a:lnTo>
                  <a:lnTo>
                    <a:pt x="254" y="2623"/>
                  </a:lnTo>
                  <a:lnTo>
                    <a:pt x="254" y="2623"/>
                  </a:lnTo>
                  <a:lnTo>
                    <a:pt x="288" y="2538"/>
                  </a:lnTo>
                  <a:lnTo>
                    <a:pt x="321" y="2452"/>
                  </a:lnTo>
                  <a:lnTo>
                    <a:pt x="384" y="2278"/>
                  </a:lnTo>
                  <a:lnTo>
                    <a:pt x="384" y="2278"/>
                  </a:lnTo>
                  <a:lnTo>
                    <a:pt x="447" y="2098"/>
                  </a:lnTo>
                  <a:lnTo>
                    <a:pt x="509" y="1916"/>
                  </a:lnTo>
                  <a:lnTo>
                    <a:pt x="509" y="1916"/>
                  </a:lnTo>
                  <a:lnTo>
                    <a:pt x="570" y="1736"/>
                  </a:lnTo>
                  <a:lnTo>
                    <a:pt x="628" y="1554"/>
                  </a:lnTo>
                  <a:lnTo>
                    <a:pt x="683" y="1372"/>
                  </a:lnTo>
                  <a:lnTo>
                    <a:pt x="710" y="1281"/>
                  </a:lnTo>
                  <a:lnTo>
                    <a:pt x="736" y="1190"/>
                  </a:lnTo>
                  <a:lnTo>
                    <a:pt x="736" y="1190"/>
                  </a:lnTo>
                  <a:lnTo>
                    <a:pt x="776" y="1049"/>
                  </a:lnTo>
                  <a:lnTo>
                    <a:pt x="816" y="909"/>
                  </a:lnTo>
                  <a:lnTo>
                    <a:pt x="835" y="837"/>
                  </a:lnTo>
                  <a:lnTo>
                    <a:pt x="852" y="766"/>
                  </a:lnTo>
                  <a:lnTo>
                    <a:pt x="866" y="695"/>
                  </a:lnTo>
                  <a:lnTo>
                    <a:pt x="880" y="622"/>
                  </a:lnTo>
                  <a:lnTo>
                    <a:pt x="880" y="622"/>
                  </a:lnTo>
                  <a:lnTo>
                    <a:pt x="884" y="586"/>
                  </a:lnTo>
                  <a:lnTo>
                    <a:pt x="889" y="552"/>
                  </a:lnTo>
                  <a:lnTo>
                    <a:pt x="892" y="516"/>
                  </a:lnTo>
                  <a:lnTo>
                    <a:pt x="894" y="480"/>
                  </a:lnTo>
                  <a:lnTo>
                    <a:pt x="895" y="444"/>
                  </a:lnTo>
                  <a:lnTo>
                    <a:pt x="895" y="408"/>
                  </a:lnTo>
                  <a:lnTo>
                    <a:pt x="894" y="373"/>
                  </a:lnTo>
                  <a:lnTo>
                    <a:pt x="892" y="337"/>
                  </a:lnTo>
                  <a:lnTo>
                    <a:pt x="888" y="301"/>
                  </a:lnTo>
                  <a:lnTo>
                    <a:pt x="882" y="266"/>
                  </a:lnTo>
                  <a:lnTo>
                    <a:pt x="874" y="231"/>
                  </a:lnTo>
                  <a:lnTo>
                    <a:pt x="865" y="197"/>
                  </a:lnTo>
                  <a:lnTo>
                    <a:pt x="855" y="163"/>
                  </a:lnTo>
                  <a:lnTo>
                    <a:pt x="843" y="130"/>
                  </a:lnTo>
                  <a:lnTo>
                    <a:pt x="828" y="97"/>
                  </a:lnTo>
                  <a:lnTo>
                    <a:pt x="811" y="65"/>
                  </a:lnTo>
                  <a:lnTo>
                    <a:pt x="811" y="65"/>
                  </a:lnTo>
                  <a:lnTo>
                    <a:pt x="793" y="33"/>
                  </a:lnTo>
                  <a:lnTo>
                    <a:pt x="772" y="3"/>
                  </a:lnTo>
                  <a:lnTo>
                    <a:pt x="772" y="3"/>
                  </a:lnTo>
                  <a:lnTo>
                    <a:pt x="769" y="2"/>
                  </a:lnTo>
                  <a:lnTo>
                    <a:pt x="766" y="0"/>
                  </a:lnTo>
                  <a:lnTo>
                    <a:pt x="764" y="0"/>
                  </a:lnTo>
                  <a:lnTo>
                    <a:pt x="761" y="2"/>
                  </a:lnTo>
                  <a:lnTo>
                    <a:pt x="758" y="3"/>
                  </a:lnTo>
                  <a:lnTo>
                    <a:pt x="757" y="6"/>
                  </a:lnTo>
                  <a:lnTo>
                    <a:pt x="757" y="8"/>
                  </a:lnTo>
                  <a:lnTo>
                    <a:pt x="758" y="11"/>
                  </a:lnTo>
                  <a:lnTo>
                    <a:pt x="758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A480BEDC-8251-F2FB-FED9-6B4017CEA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3002"/>
              <a:ext cx="139" cy="1307"/>
            </a:xfrm>
            <a:custGeom>
              <a:avLst/>
              <a:gdLst>
                <a:gd name="T0" fmla="*/ 103 w 418"/>
                <a:gd name="T1" fmla="*/ 8 h 3921"/>
                <a:gd name="T2" fmla="*/ 94 w 418"/>
                <a:gd name="T3" fmla="*/ 105 h 3921"/>
                <a:gd name="T4" fmla="*/ 69 w 418"/>
                <a:gd name="T5" fmla="*/ 296 h 3921"/>
                <a:gd name="T6" fmla="*/ 40 w 418"/>
                <a:gd name="T7" fmla="*/ 488 h 3921"/>
                <a:gd name="T8" fmla="*/ 16 w 418"/>
                <a:gd name="T9" fmla="*/ 679 h 3921"/>
                <a:gd name="T10" fmla="*/ 9 w 418"/>
                <a:gd name="T11" fmla="*/ 775 h 3921"/>
                <a:gd name="T12" fmla="*/ 4 w 418"/>
                <a:gd name="T13" fmla="*/ 874 h 3921"/>
                <a:gd name="T14" fmla="*/ 0 w 418"/>
                <a:gd name="T15" fmla="*/ 1072 h 3921"/>
                <a:gd name="T16" fmla="*/ 4 w 418"/>
                <a:gd name="T17" fmla="*/ 1269 h 3921"/>
                <a:gd name="T18" fmla="*/ 12 w 418"/>
                <a:gd name="T19" fmla="*/ 1467 h 3921"/>
                <a:gd name="T20" fmla="*/ 17 w 418"/>
                <a:gd name="T21" fmla="*/ 1566 h 3921"/>
                <a:gd name="T22" fmla="*/ 46 w 418"/>
                <a:gd name="T23" fmla="*/ 1960 h 3921"/>
                <a:gd name="T24" fmla="*/ 81 w 418"/>
                <a:gd name="T25" fmla="*/ 2353 h 3921"/>
                <a:gd name="T26" fmla="*/ 90 w 418"/>
                <a:gd name="T27" fmla="*/ 2453 h 3921"/>
                <a:gd name="T28" fmla="*/ 92 w 418"/>
                <a:gd name="T29" fmla="*/ 2500 h 3921"/>
                <a:gd name="T30" fmla="*/ 99 w 418"/>
                <a:gd name="T31" fmla="*/ 2544 h 3921"/>
                <a:gd name="T32" fmla="*/ 104 w 418"/>
                <a:gd name="T33" fmla="*/ 2564 h 3921"/>
                <a:gd name="T34" fmla="*/ 110 w 418"/>
                <a:gd name="T35" fmla="*/ 2584 h 3921"/>
                <a:gd name="T36" fmla="*/ 112 w 418"/>
                <a:gd name="T37" fmla="*/ 2609 h 3921"/>
                <a:gd name="T38" fmla="*/ 114 w 418"/>
                <a:gd name="T39" fmla="*/ 2634 h 3921"/>
                <a:gd name="T40" fmla="*/ 124 w 418"/>
                <a:gd name="T41" fmla="*/ 2731 h 3921"/>
                <a:gd name="T42" fmla="*/ 153 w 418"/>
                <a:gd name="T43" fmla="*/ 2915 h 3921"/>
                <a:gd name="T44" fmla="*/ 187 w 418"/>
                <a:gd name="T45" fmla="*/ 3100 h 3921"/>
                <a:gd name="T46" fmla="*/ 226 w 418"/>
                <a:gd name="T47" fmla="*/ 3284 h 3921"/>
                <a:gd name="T48" fmla="*/ 272 w 418"/>
                <a:gd name="T49" fmla="*/ 3466 h 3921"/>
                <a:gd name="T50" fmla="*/ 297 w 418"/>
                <a:gd name="T51" fmla="*/ 3556 h 3921"/>
                <a:gd name="T52" fmla="*/ 376 w 418"/>
                <a:gd name="T53" fmla="*/ 3824 h 3921"/>
                <a:gd name="T54" fmla="*/ 402 w 418"/>
                <a:gd name="T55" fmla="*/ 3916 h 3921"/>
                <a:gd name="T56" fmla="*/ 404 w 418"/>
                <a:gd name="T57" fmla="*/ 3919 h 3921"/>
                <a:gd name="T58" fmla="*/ 409 w 418"/>
                <a:gd name="T59" fmla="*/ 3921 h 3921"/>
                <a:gd name="T60" fmla="*/ 415 w 418"/>
                <a:gd name="T61" fmla="*/ 3920 h 3921"/>
                <a:gd name="T62" fmla="*/ 418 w 418"/>
                <a:gd name="T63" fmla="*/ 3915 h 3921"/>
                <a:gd name="T64" fmla="*/ 418 w 418"/>
                <a:gd name="T65" fmla="*/ 3912 h 3921"/>
                <a:gd name="T66" fmla="*/ 365 w 418"/>
                <a:gd name="T67" fmla="*/ 3733 h 3921"/>
                <a:gd name="T68" fmla="*/ 288 w 418"/>
                <a:gd name="T69" fmla="*/ 3463 h 3921"/>
                <a:gd name="T70" fmla="*/ 240 w 418"/>
                <a:gd name="T71" fmla="*/ 3282 h 3921"/>
                <a:gd name="T72" fmla="*/ 220 w 418"/>
                <a:gd name="T73" fmla="*/ 3191 h 3921"/>
                <a:gd name="T74" fmla="*/ 183 w 418"/>
                <a:gd name="T75" fmla="*/ 3004 h 3921"/>
                <a:gd name="T76" fmla="*/ 152 w 418"/>
                <a:gd name="T77" fmla="*/ 2816 h 3921"/>
                <a:gd name="T78" fmla="*/ 140 w 418"/>
                <a:gd name="T79" fmla="*/ 2721 h 3921"/>
                <a:gd name="T80" fmla="*/ 129 w 418"/>
                <a:gd name="T81" fmla="*/ 2628 h 3921"/>
                <a:gd name="T82" fmla="*/ 125 w 418"/>
                <a:gd name="T83" fmla="*/ 2583 h 3921"/>
                <a:gd name="T84" fmla="*/ 124 w 418"/>
                <a:gd name="T85" fmla="*/ 2572 h 3921"/>
                <a:gd name="T86" fmla="*/ 115 w 418"/>
                <a:gd name="T87" fmla="*/ 2543 h 3921"/>
                <a:gd name="T88" fmla="*/ 111 w 418"/>
                <a:gd name="T89" fmla="*/ 2519 h 3921"/>
                <a:gd name="T90" fmla="*/ 106 w 418"/>
                <a:gd name="T91" fmla="*/ 2445 h 3921"/>
                <a:gd name="T92" fmla="*/ 70 w 418"/>
                <a:gd name="T93" fmla="*/ 2052 h 3921"/>
                <a:gd name="T94" fmla="*/ 40 w 418"/>
                <a:gd name="T95" fmla="*/ 1659 h 3921"/>
                <a:gd name="T96" fmla="*/ 33 w 418"/>
                <a:gd name="T97" fmla="*/ 1560 h 3921"/>
                <a:gd name="T98" fmla="*/ 24 w 418"/>
                <a:gd name="T99" fmla="*/ 1363 h 3921"/>
                <a:gd name="T100" fmla="*/ 19 w 418"/>
                <a:gd name="T101" fmla="*/ 1166 h 3921"/>
                <a:gd name="T102" fmla="*/ 19 w 418"/>
                <a:gd name="T103" fmla="*/ 969 h 3921"/>
                <a:gd name="T104" fmla="*/ 21 w 418"/>
                <a:gd name="T105" fmla="*/ 870 h 3921"/>
                <a:gd name="T106" fmla="*/ 25 w 418"/>
                <a:gd name="T107" fmla="*/ 773 h 3921"/>
                <a:gd name="T108" fmla="*/ 44 w 418"/>
                <a:gd name="T109" fmla="*/ 577 h 3921"/>
                <a:gd name="T110" fmla="*/ 57 w 418"/>
                <a:gd name="T111" fmla="*/ 481 h 3921"/>
                <a:gd name="T112" fmla="*/ 99 w 418"/>
                <a:gd name="T113" fmla="*/ 197 h 3921"/>
                <a:gd name="T114" fmla="*/ 111 w 418"/>
                <a:gd name="T115" fmla="*/ 102 h 3921"/>
                <a:gd name="T116" fmla="*/ 119 w 418"/>
                <a:gd name="T117" fmla="*/ 8 h 3921"/>
                <a:gd name="T118" fmla="*/ 118 w 418"/>
                <a:gd name="T119" fmla="*/ 3 h 3921"/>
                <a:gd name="T120" fmla="*/ 112 w 418"/>
                <a:gd name="T121" fmla="*/ 0 h 3921"/>
                <a:gd name="T122" fmla="*/ 106 w 418"/>
                <a:gd name="T123" fmla="*/ 3 h 3921"/>
                <a:gd name="T124" fmla="*/ 103 w 418"/>
                <a:gd name="T125" fmla="*/ 8 h 3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8" h="3921">
                  <a:moveTo>
                    <a:pt x="103" y="8"/>
                  </a:moveTo>
                  <a:lnTo>
                    <a:pt x="103" y="8"/>
                  </a:lnTo>
                  <a:lnTo>
                    <a:pt x="99" y="57"/>
                  </a:lnTo>
                  <a:lnTo>
                    <a:pt x="94" y="105"/>
                  </a:lnTo>
                  <a:lnTo>
                    <a:pt x="82" y="201"/>
                  </a:lnTo>
                  <a:lnTo>
                    <a:pt x="69" y="296"/>
                  </a:lnTo>
                  <a:lnTo>
                    <a:pt x="54" y="393"/>
                  </a:lnTo>
                  <a:lnTo>
                    <a:pt x="40" y="488"/>
                  </a:lnTo>
                  <a:lnTo>
                    <a:pt x="28" y="584"/>
                  </a:lnTo>
                  <a:lnTo>
                    <a:pt x="16" y="679"/>
                  </a:lnTo>
                  <a:lnTo>
                    <a:pt x="12" y="728"/>
                  </a:lnTo>
                  <a:lnTo>
                    <a:pt x="9" y="775"/>
                  </a:lnTo>
                  <a:lnTo>
                    <a:pt x="9" y="775"/>
                  </a:lnTo>
                  <a:lnTo>
                    <a:pt x="4" y="874"/>
                  </a:lnTo>
                  <a:lnTo>
                    <a:pt x="2" y="973"/>
                  </a:lnTo>
                  <a:lnTo>
                    <a:pt x="0" y="1072"/>
                  </a:lnTo>
                  <a:lnTo>
                    <a:pt x="2" y="1171"/>
                  </a:lnTo>
                  <a:lnTo>
                    <a:pt x="4" y="1269"/>
                  </a:lnTo>
                  <a:lnTo>
                    <a:pt x="8" y="1368"/>
                  </a:lnTo>
                  <a:lnTo>
                    <a:pt x="12" y="1467"/>
                  </a:lnTo>
                  <a:lnTo>
                    <a:pt x="17" y="1566"/>
                  </a:lnTo>
                  <a:lnTo>
                    <a:pt x="17" y="1566"/>
                  </a:lnTo>
                  <a:lnTo>
                    <a:pt x="31" y="1763"/>
                  </a:lnTo>
                  <a:lnTo>
                    <a:pt x="46" y="1960"/>
                  </a:lnTo>
                  <a:lnTo>
                    <a:pt x="63" y="2156"/>
                  </a:lnTo>
                  <a:lnTo>
                    <a:pt x="81" y="2353"/>
                  </a:lnTo>
                  <a:lnTo>
                    <a:pt x="81" y="2353"/>
                  </a:lnTo>
                  <a:lnTo>
                    <a:pt x="90" y="2453"/>
                  </a:lnTo>
                  <a:lnTo>
                    <a:pt x="90" y="2453"/>
                  </a:lnTo>
                  <a:lnTo>
                    <a:pt x="92" y="2500"/>
                  </a:lnTo>
                  <a:lnTo>
                    <a:pt x="95" y="2522"/>
                  </a:lnTo>
                  <a:lnTo>
                    <a:pt x="99" y="2544"/>
                  </a:lnTo>
                  <a:lnTo>
                    <a:pt x="99" y="2544"/>
                  </a:lnTo>
                  <a:lnTo>
                    <a:pt x="104" y="2564"/>
                  </a:lnTo>
                  <a:lnTo>
                    <a:pt x="108" y="2575"/>
                  </a:lnTo>
                  <a:lnTo>
                    <a:pt x="110" y="2584"/>
                  </a:lnTo>
                  <a:lnTo>
                    <a:pt x="110" y="2584"/>
                  </a:lnTo>
                  <a:lnTo>
                    <a:pt x="112" y="2609"/>
                  </a:lnTo>
                  <a:lnTo>
                    <a:pt x="114" y="2634"/>
                  </a:lnTo>
                  <a:lnTo>
                    <a:pt x="114" y="2634"/>
                  </a:lnTo>
                  <a:lnTo>
                    <a:pt x="124" y="2731"/>
                  </a:lnTo>
                  <a:lnTo>
                    <a:pt x="124" y="2731"/>
                  </a:lnTo>
                  <a:lnTo>
                    <a:pt x="137" y="2823"/>
                  </a:lnTo>
                  <a:lnTo>
                    <a:pt x="153" y="2915"/>
                  </a:lnTo>
                  <a:lnTo>
                    <a:pt x="187" y="3100"/>
                  </a:lnTo>
                  <a:lnTo>
                    <a:pt x="187" y="3100"/>
                  </a:lnTo>
                  <a:lnTo>
                    <a:pt x="205" y="3193"/>
                  </a:lnTo>
                  <a:lnTo>
                    <a:pt x="226" y="3284"/>
                  </a:lnTo>
                  <a:lnTo>
                    <a:pt x="247" y="3375"/>
                  </a:lnTo>
                  <a:lnTo>
                    <a:pt x="272" y="3466"/>
                  </a:lnTo>
                  <a:lnTo>
                    <a:pt x="272" y="3466"/>
                  </a:lnTo>
                  <a:lnTo>
                    <a:pt x="297" y="3556"/>
                  </a:lnTo>
                  <a:lnTo>
                    <a:pt x="323" y="3645"/>
                  </a:lnTo>
                  <a:lnTo>
                    <a:pt x="376" y="3824"/>
                  </a:lnTo>
                  <a:lnTo>
                    <a:pt x="376" y="3824"/>
                  </a:lnTo>
                  <a:lnTo>
                    <a:pt x="402" y="3916"/>
                  </a:lnTo>
                  <a:lnTo>
                    <a:pt x="402" y="3916"/>
                  </a:lnTo>
                  <a:lnTo>
                    <a:pt x="404" y="3919"/>
                  </a:lnTo>
                  <a:lnTo>
                    <a:pt x="406" y="3921"/>
                  </a:lnTo>
                  <a:lnTo>
                    <a:pt x="409" y="3921"/>
                  </a:lnTo>
                  <a:lnTo>
                    <a:pt x="413" y="3921"/>
                  </a:lnTo>
                  <a:lnTo>
                    <a:pt x="415" y="3920"/>
                  </a:lnTo>
                  <a:lnTo>
                    <a:pt x="417" y="3919"/>
                  </a:lnTo>
                  <a:lnTo>
                    <a:pt x="418" y="3915"/>
                  </a:lnTo>
                  <a:lnTo>
                    <a:pt x="418" y="3912"/>
                  </a:lnTo>
                  <a:lnTo>
                    <a:pt x="418" y="3912"/>
                  </a:lnTo>
                  <a:lnTo>
                    <a:pt x="392" y="3822"/>
                  </a:lnTo>
                  <a:lnTo>
                    <a:pt x="365" y="3733"/>
                  </a:lnTo>
                  <a:lnTo>
                    <a:pt x="313" y="3553"/>
                  </a:lnTo>
                  <a:lnTo>
                    <a:pt x="288" y="3463"/>
                  </a:lnTo>
                  <a:lnTo>
                    <a:pt x="263" y="3373"/>
                  </a:lnTo>
                  <a:lnTo>
                    <a:pt x="240" y="3282"/>
                  </a:lnTo>
                  <a:lnTo>
                    <a:pt x="220" y="3191"/>
                  </a:lnTo>
                  <a:lnTo>
                    <a:pt x="220" y="3191"/>
                  </a:lnTo>
                  <a:lnTo>
                    <a:pt x="202" y="3098"/>
                  </a:lnTo>
                  <a:lnTo>
                    <a:pt x="183" y="3004"/>
                  </a:lnTo>
                  <a:lnTo>
                    <a:pt x="168" y="2910"/>
                  </a:lnTo>
                  <a:lnTo>
                    <a:pt x="152" y="2816"/>
                  </a:lnTo>
                  <a:lnTo>
                    <a:pt x="152" y="2816"/>
                  </a:lnTo>
                  <a:lnTo>
                    <a:pt x="140" y="2721"/>
                  </a:lnTo>
                  <a:lnTo>
                    <a:pt x="129" y="2628"/>
                  </a:lnTo>
                  <a:lnTo>
                    <a:pt x="129" y="2628"/>
                  </a:lnTo>
                  <a:lnTo>
                    <a:pt x="128" y="2605"/>
                  </a:lnTo>
                  <a:lnTo>
                    <a:pt x="125" y="2583"/>
                  </a:lnTo>
                  <a:lnTo>
                    <a:pt x="125" y="2583"/>
                  </a:lnTo>
                  <a:lnTo>
                    <a:pt x="124" y="2572"/>
                  </a:lnTo>
                  <a:lnTo>
                    <a:pt x="120" y="2563"/>
                  </a:lnTo>
                  <a:lnTo>
                    <a:pt x="115" y="2543"/>
                  </a:lnTo>
                  <a:lnTo>
                    <a:pt x="115" y="2543"/>
                  </a:lnTo>
                  <a:lnTo>
                    <a:pt x="111" y="2519"/>
                  </a:lnTo>
                  <a:lnTo>
                    <a:pt x="108" y="2496"/>
                  </a:lnTo>
                  <a:lnTo>
                    <a:pt x="106" y="2445"/>
                  </a:lnTo>
                  <a:lnTo>
                    <a:pt x="106" y="2445"/>
                  </a:lnTo>
                  <a:lnTo>
                    <a:pt x="70" y="2052"/>
                  </a:lnTo>
                  <a:lnTo>
                    <a:pt x="53" y="1855"/>
                  </a:lnTo>
                  <a:lnTo>
                    <a:pt x="40" y="1659"/>
                  </a:lnTo>
                  <a:lnTo>
                    <a:pt x="40" y="1659"/>
                  </a:lnTo>
                  <a:lnTo>
                    <a:pt x="33" y="1560"/>
                  </a:lnTo>
                  <a:lnTo>
                    <a:pt x="28" y="1462"/>
                  </a:lnTo>
                  <a:lnTo>
                    <a:pt x="24" y="1363"/>
                  </a:lnTo>
                  <a:lnTo>
                    <a:pt x="20" y="1265"/>
                  </a:lnTo>
                  <a:lnTo>
                    <a:pt x="19" y="1166"/>
                  </a:lnTo>
                  <a:lnTo>
                    <a:pt x="17" y="1067"/>
                  </a:lnTo>
                  <a:lnTo>
                    <a:pt x="19" y="969"/>
                  </a:lnTo>
                  <a:lnTo>
                    <a:pt x="21" y="870"/>
                  </a:lnTo>
                  <a:lnTo>
                    <a:pt x="21" y="870"/>
                  </a:lnTo>
                  <a:lnTo>
                    <a:pt x="23" y="822"/>
                  </a:lnTo>
                  <a:lnTo>
                    <a:pt x="25" y="773"/>
                  </a:lnTo>
                  <a:lnTo>
                    <a:pt x="33" y="675"/>
                  </a:lnTo>
                  <a:lnTo>
                    <a:pt x="44" y="577"/>
                  </a:lnTo>
                  <a:lnTo>
                    <a:pt x="57" y="481"/>
                  </a:lnTo>
                  <a:lnTo>
                    <a:pt x="57" y="481"/>
                  </a:lnTo>
                  <a:lnTo>
                    <a:pt x="86" y="292"/>
                  </a:lnTo>
                  <a:lnTo>
                    <a:pt x="99" y="197"/>
                  </a:lnTo>
                  <a:lnTo>
                    <a:pt x="111" y="102"/>
                  </a:lnTo>
                  <a:lnTo>
                    <a:pt x="111" y="102"/>
                  </a:lnTo>
                  <a:lnTo>
                    <a:pt x="119" y="8"/>
                  </a:lnTo>
                  <a:lnTo>
                    <a:pt x="119" y="8"/>
                  </a:lnTo>
                  <a:lnTo>
                    <a:pt x="119" y="6"/>
                  </a:lnTo>
                  <a:lnTo>
                    <a:pt x="118" y="3"/>
                  </a:lnTo>
                  <a:lnTo>
                    <a:pt x="115" y="2"/>
                  </a:lnTo>
                  <a:lnTo>
                    <a:pt x="112" y="0"/>
                  </a:lnTo>
                  <a:lnTo>
                    <a:pt x="108" y="2"/>
                  </a:lnTo>
                  <a:lnTo>
                    <a:pt x="106" y="3"/>
                  </a:lnTo>
                  <a:lnTo>
                    <a:pt x="104" y="6"/>
                  </a:lnTo>
                  <a:lnTo>
                    <a:pt x="103" y="8"/>
                  </a:lnTo>
                  <a:lnTo>
                    <a:pt x="10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1C9A5C9A-D7E6-2DE6-022E-39A8FDE13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3046"/>
              <a:ext cx="291" cy="1262"/>
            </a:xfrm>
            <a:custGeom>
              <a:avLst/>
              <a:gdLst>
                <a:gd name="T0" fmla="*/ 858 w 874"/>
                <a:gd name="T1" fmla="*/ 7 h 3785"/>
                <a:gd name="T2" fmla="*/ 858 w 874"/>
                <a:gd name="T3" fmla="*/ 7 h 3785"/>
                <a:gd name="T4" fmla="*/ 692 w 874"/>
                <a:gd name="T5" fmla="*/ 744 h 3785"/>
                <a:gd name="T6" fmla="*/ 692 w 874"/>
                <a:gd name="T7" fmla="*/ 744 h 3785"/>
                <a:gd name="T8" fmla="*/ 525 w 874"/>
                <a:gd name="T9" fmla="*/ 1479 h 3785"/>
                <a:gd name="T10" fmla="*/ 525 w 874"/>
                <a:gd name="T11" fmla="*/ 1479 h 3785"/>
                <a:gd name="T12" fmla="*/ 357 w 874"/>
                <a:gd name="T13" fmla="*/ 2213 h 3785"/>
                <a:gd name="T14" fmla="*/ 357 w 874"/>
                <a:gd name="T15" fmla="*/ 2213 h 3785"/>
                <a:gd name="T16" fmla="*/ 190 w 874"/>
                <a:gd name="T17" fmla="*/ 2948 h 3785"/>
                <a:gd name="T18" fmla="*/ 190 w 874"/>
                <a:gd name="T19" fmla="*/ 2948 h 3785"/>
                <a:gd name="T20" fmla="*/ 21 w 874"/>
                <a:gd name="T21" fmla="*/ 3684 h 3785"/>
                <a:gd name="T22" fmla="*/ 21 w 874"/>
                <a:gd name="T23" fmla="*/ 3684 h 3785"/>
                <a:gd name="T24" fmla="*/ 0 w 874"/>
                <a:gd name="T25" fmla="*/ 3776 h 3785"/>
                <a:gd name="T26" fmla="*/ 0 w 874"/>
                <a:gd name="T27" fmla="*/ 3776 h 3785"/>
                <a:gd name="T28" fmla="*/ 0 w 874"/>
                <a:gd name="T29" fmla="*/ 3779 h 3785"/>
                <a:gd name="T30" fmla="*/ 0 w 874"/>
                <a:gd name="T31" fmla="*/ 3781 h 3785"/>
                <a:gd name="T32" fmla="*/ 3 w 874"/>
                <a:gd name="T33" fmla="*/ 3784 h 3785"/>
                <a:gd name="T34" fmla="*/ 5 w 874"/>
                <a:gd name="T35" fmla="*/ 3785 h 3785"/>
                <a:gd name="T36" fmla="*/ 8 w 874"/>
                <a:gd name="T37" fmla="*/ 3785 h 3785"/>
                <a:gd name="T38" fmla="*/ 10 w 874"/>
                <a:gd name="T39" fmla="*/ 3785 h 3785"/>
                <a:gd name="T40" fmla="*/ 13 w 874"/>
                <a:gd name="T41" fmla="*/ 3783 h 3785"/>
                <a:gd name="T42" fmla="*/ 14 w 874"/>
                <a:gd name="T43" fmla="*/ 3780 h 3785"/>
                <a:gd name="T44" fmla="*/ 14 w 874"/>
                <a:gd name="T45" fmla="*/ 3780 h 3785"/>
                <a:gd name="T46" fmla="*/ 183 w 874"/>
                <a:gd name="T47" fmla="*/ 3045 h 3785"/>
                <a:gd name="T48" fmla="*/ 183 w 874"/>
                <a:gd name="T49" fmla="*/ 3045 h 3785"/>
                <a:gd name="T50" fmla="*/ 352 w 874"/>
                <a:gd name="T51" fmla="*/ 2309 h 3785"/>
                <a:gd name="T52" fmla="*/ 352 w 874"/>
                <a:gd name="T53" fmla="*/ 2309 h 3785"/>
                <a:gd name="T54" fmla="*/ 519 w 874"/>
                <a:gd name="T55" fmla="*/ 1574 h 3785"/>
                <a:gd name="T56" fmla="*/ 519 w 874"/>
                <a:gd name="T57" fmla="*/ 1574 h 3785"/>
                <a:gd name="T58" fmla="*/ 687 w 874"/>
                <a:gd name="T59" fmla="*/ 839 h 3785"/>
                <a:gd name="T60" fmla="*/ 687 w 874"/>
                <a:gd name="T61" fmla="*/ 839 h 3785"/>
                <a:gd name="T62" fmla="*/ 853 w 874"/>
                <a:gd name="T63" fmla="*/ 102 h 3785"/>
                <a:gd name="T64" fmla="*/ 853 w 874"/>
                <a:gd name="T65" fmla="*/ 102 h 3785"/>
                <a:gd name="T66" fmla="*/ 874 w 874"/>
                <a:gd name="T67" fmla="*/ 11 h 3785"/>
                <a:gd name="T68" fmla="*/ 874 w 874"/>
                <a:gd name="T69" fmla="*/ 11 h 3785"/>
                <a:gd name="T70" fmla="*/ 874 w 874"/>
                <a:gd name="T71" fmla="*/ 7 h 3785"/>
                <a:gd name="T72" fmla="*/ 872 w 874"/>
                <a:gd name="T73" fmla="*/ 4 h 3785"/>
                <a:gd name="T74" fmla="*/ 870 w 874"/>
                <a:gd name="T75" fmla="*/ 3 h 3785"/>
                <a:gd name="T76" fmla="*/ 867 w 874"/>
                <a:gd name="T77" fmla="*/ 2 h 3785"/>
                <a:gd name="T78" fmla="*/ 865 w 874"/>
                <a:gd name="T79" fmla="*/ 0 h 3785"/>
                <a:gd name="T80" fmla="*/ 862 w 874"/>
                <a:gd name="T81" fmla="*/ 2 h 3785"/>
                <a:gd name="T82" fmla="*/ 859 w 874"/>
                <a:gd name="T83" fmla="*/ 3 h 3785"/>
                <a:gd name="T84" fmla="*/ 858 w 874"/>
                <a:gd name="T85" fmla="*/ 7 h 3785"/>
                <a:gd name="T86" fmla="*/ 858 w 874"/>
                <a:gd name="T87" fmla="*/ 7 h 3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74" h="3785">
                  <a:moveTo>
                    <a:pt x="858" y="7"/>
                  </a:moveTo>
                  <a:lnTo>
                    <a:pt x="858" y="7"/>
                  </a:lnTo>
                  <a:lnTo>
                    <a:pt x="692" y="744"/>
                  </a:lnTo>
                  <a:lnTo>
                    <a:pt x="692" y="744"/>
                  </a:lnTo>
                  <a:lnTo>
                    <a:pt x="525" y="1479"/>
                  </a:lnTo>
                  <a:lnTo>
                    <a:pt x="525" y="1479"/>
                  </a:lnTo>
                  <a:lnTo>
                    <a:pt x="357" y="2213"/>
                  </a:lnTo>
                  <a:lnTo>
                    <a:pt x="357" y="2213"/>
                  </a:lnTo>
                  <a:lnTo>
                    <a:pt x="190" y="2948"/>
                  </a:lnTo>
                  <a:lnTo>
                    <a:pt x="190" y="2948"/>
                  </a:lnTo>
                  <a:lnTo>
                    <a:pt x="21" y="3684"/>
                  </a:lnTo>
                  <a:lnTo>
                    <a:pt x="21" y="3684"/>
                  </a:lnTo>
                  <a:lnTo>
                    <a:pt x="0" y="3776"/>
                  </a:lnTo>
                  <a:lnTo>
                    <a:pt x="0" y="3776"/>
                  </a:lnTo>
                  <a:lnTo>
                    <a:pt x="0" y="3779"/>
                  </a:lnTo>
                  <a:lnTo>
                    <a:pt x="0" y="3781"/>
                  </a:lnTo>
                  <a:lnTo>
                    <a:pt x="3" y="3784"/>
                  </a:lnTo>
                  <a:lnTo>
                    <a:pt x="5" y="3785"/>
                  </a:lnTo>
                  <a:lnTo>
                    <a:pt x="8" y="3785"/>
                  </a:lnTo>
                  <a:lnTo>
                    <a:pt x="10" y="3785"/>
                  </a:lnTo>
                  <a:lnTo>
                    <a:pt x="13" y="3783"/>
                  </a:lnTo>
                  <a:lnTo>
                    <a:pt x="14" y="3780"/>
                  </a:lnTo>
                  <a:lnTo>
                    <a:pt x="14" y="3780"/>
                  </a:lnTo>
                  <a:lnTo>
                    <a:pt x="183" y="3045"/>
                  </a:lnTo>
                  <a:lnTo>
                    <a:pt x="183" y="3045"/>
                  </a:lnTo>
                  <a:lnTo>
                    <a:pt x="352" y="2309"/>
                  </a:lnTo>
                  <a:lnTo>
                    <a:pt x="352" y="2309"/>
                  </a:lnTo>
                  <a:lnTo>
                    <a:pt x="519" y="1574"/>
                  </a:lnTo>
                  <a:lnTo>
                    <a:pt x="519" y="1574"/>
                  </a:lnTo>
                  <a:lnTo>
                    <a:pt x="687" y="839"/>
                  </a:lnTo>
                  <a:lnTo>
                    <a:pt x="687" y="839"/>
                  </a:lnTo>
                  <a:lnTo>
                    <a:pt x="853" y="102"/>
                  </a:lnTo>
                  <a:lnTo>
                    <a:pt x="853" y="102"/>
                  </a:lnTo>
                  <a:lnTo>
                    <a:pt x="874" y="11"/>
                  </a:lnTo>
                  <a:lnTo>
                    <a:pt x="874" y="11"/>
                  </a:lnTo>
                  <a:lnTo>
                    <a:pt x="874" y="7"/>
                  </a:lnTo>
                  <a:lnTo>
                    <a:pt x="872" y="4"/>
                  </a:lnTo>
                  <a:lnTo>
                    <a:pt x="870" y="3"/>
                  </a:lnTo>
                  <a:lnTo>
                    <a:pt x="867" y="2"/>
                  </a:lnTo>
                  <a:lnTo>
                    <a:pt x="865" y="0"/>
                  </a:lnTo>
                  <a:lnTo>
                    <a:pt x="862" y="2"/>
                  </a:lnTo>
                  <a:lnTo>
                    <a:pt x="859" y="3"/>
                  </a:lnTo>
                  <a:lnTo>
                    <a:pt x="858" y="7"/>
                  </a:lnTo>
                  <a:lnTo>
                    <a:pt x="85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F6C9DE83-DFD5-6E04-94BF-040913387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2720"/>
              <a:ext cx="133" cy="325"/>
            </a:xfrm>
            <a:custGeom>
              <a:avLst/>
              <a:gdLst>
                <a:gd name="T0" fmla="*/ 0 w 397"/>
                <a:gd name="T1" fmla="*/ 10 h 975"/>
                <a:gd name="T2" fmla="*/ 0 w 397"/>
                <a:gd name="T3" fmla="*/ 10 h 975"/>
                <a:gd name="T4" fmla="*/ 38 w 397"/>
                <a:gd name="T5" fmla="*/ 104 h 975"/>
                <a:gd name="T6" fmla="*/ 74 w 397"/>
                <a:gd name="T7" fmla="*/ 198 h 975"/>
                <a:gd name="T8" fmla="*/ 109 w 397"/>
                <a:gd name="T9" fmla="*/ 293 h 975"/>
                <a:gd name="T10" fmla="*/ 144 w 397"/>
                <a:gd name="T11" fmla="*/ 388 h 975"/>
                <a:gd name="T12" fmla="*/ 144 w 397"/>
                <a:gd name="T13" fmla="*/ 388 h 975"/>
                <a:gd name="T14" fmla="*/ 179 w 397"/>
                <a:gd name="T15" fmla="*/ 484 h 975"/>
                <a:gd name="T16" fmla="*/ 215 w 397"/>
                <a:gd name="T17" fmla="*/ 579 h 975"/>
                <a:gd name="T18" fmla="*/ 250 w 397"/>
                <a:gd name="T19" fmla="*/ 674 h 975"/>
                <a:gd name="T20" fmla="*/ 289 w 397"/>
                <a:gd name="T21" fmla="*/ 769 h 975"/>
                <a:gd name="T22" fmla="*/ 289 w 397"/>
                <a:gd name="T23" fmla="*/ 769 h 975"/>
                <a:gd name="T24" fmla="*/ 311 w 397"/>
                <a:gd name="T25" fmla="*/ 821 h 975"/>
                <a:gd name="T26" fmla="*/ 333 w 397"/>
                <a:gd name="T27" fmla="*/ 871 h 975"/>
                <a:gd name="T28" fmla="*/ 357 w 397"/>
                <a:gd name="T29" fmla="*/ 922 h 975"/>
                <a:gd name="T30" fmla="*/ 382 w 397"/>
                <a:gd name="T31" fmla="*/ 971 h 975"/>
                <a:gd name="T32" fmla="*/ 382 w 397"/>
                <a:gd name="T33" fmla="*/ 971 h 975"/>
                <a:gd name="T34" fmla="*/ 385 w 397"/>
                <a:gd name="T35" fmla="*/ 974 h 975"/>
                <a:gd name="T36" fmla="*/ 387 w 397"/>
                <a:gd name="T37" fmla="*/ 975 h 975"/>
                <a:gd name="T38" fmla="*/ 390 w 397"/>
                <a:gd name="T39" fmla="*/ 975 h 975"/>
                <a:gd name="T40" fmla="*/ 393 w 397"/>
                <a:gd name="T41" fmla="*/ 975 h 975"/>
                <a:gd name="T42" fmla="*/ 395 w 397"/>
                <a:gd name="T43" fmla="*/ 973 h 975"/>
                <a:gd name="T44" fmla="*/ 397 w 397"/>
                <a:gd name="T45" fmla="*/ 970 h 975"/>
                <a:gd name="T46" fmla="*/ 397 w 397"/>
                <a:gd name="T47" fmla="*/ 967 h 975"/>
                <a:gd name="T48" fmla="*/ 397 w 397"/>
                <a:gd name="T49" fmla="*/ 963 h 975"/>
                <a:gd name="T50" fmla="*/ 397 w 397"/>
                <a:gd name="T51" fmla="*/ 963 h 975"/>
                <a:gd name="T52" fmla="*/ 374 w 397"/>
                <a:gd name="T53" fmla="*/ 920 h 975"/>
                <a:gd name="T54" fmla="*/ 353 w 397"/>
                <a:gd name="T55" fmla="*/ 874 h 975"/>
                <a:gd name="T56" fmla="*/ 332 w 397"/>
                <a:gd name="T57" fmla="*/ 829 h 975"/>
                <a:gd name="T58" fmla="*/ 312 w 397"/>
                <a:gd name="T59" fmla="*/ 782 h 975"/>
                <a:gd name="T60" fmla="*/ 274 w 397"/>
                <a:gd name="T61" fmla="*/ 690 h 975"/>
                <a:gd name="T62" fmla="*/ 237 w 397"/>
                <a:gd name="T63" fmla="*/ 598 h 975"/>
                <a:gd name="T64" fmla="*/ 237 w 397"/>
                <a:gd name="T65" fmla="*/ 598 h 975"/>
                <a:gd name="T66" fmla="*/ 203 w 397"/>
                <a:gd name="T67" fmla="*/ 503 h 975"/>
                <a:gd name="T68" fmla="*/ 167 w 397"/>
                <a:gd name="T69" fmla="*/ 408 h 975"/>
                <a:gd name="T70" fmla="*/ 97 w 397"/>
                <a:gd name="T71" fmla="*/ 216 h 975"/>
                <a:gd name="T72" fmla="*/ 97 w 397"/>
                <a:gd name="T73" fmla="*/ 216 h 975"/>
                <a:gd name="T74" fmla="*/ 58 w 397"/>
                <a:gd name="T75" fmla="*/ 110 h 975"/>
                <a:gd name="T76" fmla="*/ 14 w 397"/>
                <a:gd name="T77" fmla="*/ 6 h 975"/>
                <a:gd name="T78" fmla="*/ 14 w 397"/>
                <a:gd name="T79" fmla="*/ 6 h 975"/>
                <a:gd name="T80" fmla="*/ 13 w 397"/>
                <a:gd name="T81" fmla="*/ 4 h 975"/>
                <a:gd name="T82" fmla="*/ 12 w 397"/>
                <a:gd name="T83" fmla="*/ 1 h 975"/>
                <a:gd name="T84" fmla="*/ 8 w 397"/>
                <a:gd name="T85" fmla="*/ 0 h 975"/>
                <a:gd name="T86" fmla="*/ 5 w 397"/>
                <a:gd name="T87" fmla="*/ 0 h 975"/>
                <a:gd name="T88" fmla="*/ 5 w 397"/>
                <a:gd name="T89" fmla="*/ 0 h 975"/>
                <a:gd name="T90" fmla="*/ 3 w 397"/>
                <a:gd name="T91" fmla="*/ 1 h 975"/>
                <a:gd name="T92" fmla="*/ 0 w 397"/>
                <a:gd name="T93" fmla="*/ 4 h 975"/>
                <a:gd name="T94" fmla="*/ 0 w 397"/>
                <a:gd name="T95" fmla="*/ 8 h 975"/>
                <a:gd name="T96" fmla="*/ 0 w 397"/>
                <a:gd name="T97" fmla="*/ 10 h 975"/>
                <a:gd name="T98" fmla="*/ 0 w 397"/>
                <a:gd name="T99" fmla="*/ 1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7" h="975">
                  <a:moveTo>
                    <a:pt x="0" y="10"/>
                  </a:moveTo>
                  <a:lnTo>
                    <a:pt x="0" y="10"/>
                  </a:lnTo>
                  <a:lnTo>
                    <a:pt x="38" y="104"/>
                  </a:lnTo>
                  <a:lnTo>
                    <a:pt x="74" y="198"/>
                  </a:lnTo>
                  <a:lnTo>
                    <a:pt x="109" y="293"/>
                  </a:lnTo>
                  <a:lnTo>
                    <a:pt x="144" y="388"/>
                  </a:lnTo>
                  <a:lnTo>
                    <a:pt x="144" y="388"/>
                  </a:lnTo>
                  <a:lnTo>
                    <a:pt x="179" y="484"/>
                  </a:lnTo>
                  <a:lnTo>
                    <a:pt x="215" y="579"/>
                  </a:lnTo>
                  <a:lnTo>
                    <a:pt x="250" y="674"/>
                  </a:lnTo>
                  <a:lnTo>
                    <a:pt x="289" y="769"/>
                  </a:lnTo>
                  <a:lnTo>
                    <a:pt x="289" y="769"/>
                  </a:lnTo>
                  <a:lnTo>
                    <a:pt x="311" y="821"/>
                  </a:lnTo>
                  <a:lnTo>
                    <a:pt x="333" y="871"/>
                  </a:lnTo>
                  <a:lnTo>
                    <a:pt x="357" y="922"/>
                  </a:lnTo>
                  <a:lnTo>
                    <a:pt x="382" y="971"/>
                  </a:lnTo>
                  <a:lnTo>
                    <a:pt x="382" y="971"/>
                  </a:lnTo>
                  <a:lnTo>
                    <a:pt x="385" y="974"/>
                  </a:lnTo>
                  <a:lnTo>
                    <a:pt x="387" y="975"/>
                  </a:lnTo>
                  <a:lnTo>
                    <a:pt x="390" y="975"/>
                  </a:lnTo>
                  <a:lnTo>
                    <a:pt x="393" y="975"/>
                  </a:lnTo>
                  <a:lnTo>
                    <a:pt x="395" y="973"/>
                  </a:lnTo>
                  <a:lnTo>
                    <a:pt x="397" y="970"/>
                  </a:lnTo>
                  <a:lnTo>
                    <a:pt x="397" y="967"/>
                  </a:lnTo>
                  <a:lnTo>
                    <a:pt x="397" y="963"/>
                  </a:lnTo>
                  <a:lnTo>
                    <a:pt x="397" y="963"/>
                  </a:lnTo>
                  <a:lnTo>
                    <a:pt x="374" y="920"/>
                  </a:lnTo>
                  <a:lnTo>
                    <a:pt x="353" y="874"/>
                  </a:lnTo>
                  <a:lnTo>
                    <a:pt x="332" y="829"/>
                  </a:lnTo>
                  <a:lnTo>
                    <a:pt x="312" y="782"/>
                  </a:lnTo>
                  <a:lnTo>
                    <a:pt x="274" y="690"/>
                  </a:lnTo>
                  <a:lnTo>
                    <a:pt x="237" y="598"/>
                  </a:lnTo>
                  <a:lnTo>
                    <a:pt x="237" y="598"/>
                  </a:lnTo>
                  <a:lnTo>
                    <a:pt x="203" y="503"/>
                  </a:lnTo>
                  <a:lnTo>
                    <a:pt x="167" y="408"/>
                  </a:lnTo>
                  <a:lnTo>
                    <a:pt x="97" y="216"/>
                  </a:lnTo>
                  <a:lnTo>
                    <a:pt x="97" y="216"/>
                  </a:lnTo>
                  <a:lnTo>
                    <a:pt x="58" y="110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2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4B18D9A3-61DE-EA4A-4A15-25E081327F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" y="3047"/>
              <a:ext cx="202" cy="23"/>
            </a:xfrm>
            <a:custGeom>
              <a:avLst/>
              <a:gdLst>
                <a:gd name="T0" fmla="*/ 10 w 606"/>
                <a:gd name="T1" fmla="*/ 29 h 70"/>
                <a:gd name="T2" fmla="*/ 10 w 606"/>
                <a:gd name="T3" fmla="*/ 29 h 70"/>
                <a:gd name="T4" fmla="*/ 67 w 606"/>
                <a:gd name="T5" fmla="*/ 21 h 70"/>
                <a:gd name="T6" fmla="*/ 124 w 606"/>
                <a:gd name="T7" fmla="*/ 17 h 70"/>
                <a:gd name="T8" fmla="*/ 182 w 606"/>
                <a:gd name="T9" fmla="*/ 16 h 70"/>
                <a:gd name="T10" fmla="*/ 238 w 606"/>
                <a:gd name="T11" fmla="*/ 17 h 70"/>
                <a:gd name="T12" fmla="*/ 238 w 606"/>
                <a:gd name="T13" fmla="*/ 17 h 70"/>
                <a:gd name="T14" fmla="*/ 298 w 606"/>
                <a:gd name="T15" fmla="*/ 20 h 70"/>
                <a:gd name="T16" fmla="*/ 357 w 606"/>
                <a:gd name="T17" fmla="*/ 25 h 70"/>
                <a:gd name="T18" fmla="*/ 415 w 606"/>
                <a:gd name="T19" fmla="*/ 33 h 70"/>
                <a:gd name="T20" fmla="*/ 473 w 606"/>
                <a:gd name="T21" fmla="*/ 42 h 70"/>
                <a:gd name="T22" fmla="*/ 473 w 606"/>
                <a:gd name="T23" fmla="*/ 42 h 70"/>
                <a:gd name="T24" fmla="*/ 535 w 606"/>
                <a:gd name="T25" fmla="*/ 55 h 70"/>
                <a:gd name="T26" fmla="*/ 597 w 606"/>
                <a:gd name="T27" fmla="*/ 70 h 70"/>
                <a:gd name="T28" fmla="*/ 597 w 606"/>
                <a:gd name="T29" fmla="*/ 70 h 70"/>
                <a:gd name="T30" fmla="*/ 599 w 606"/>
                <a:gd name="T31" fmla="*/ 70 h 70"/>
                <a:gd name="T32" fmla="*/ 602 w 606"/>
                <a:gd name="T33" fmla="*/ 70 h 70"/>
                <a:gd name="T34" fmla="*/ 605 w 606"/>
                <a:gd name="T35" fmla="*/ 67 h 70"/>
                <a:gd name="T36" fmla="*/ 606 w 606"/>
                <a:gd name="T37" fmla="*/ 64 h 70"/>
                <a:gd name="T38" fmla="*/ 606 w 606"/>
                <a:gd name="T39" fmla="*/ 62 h 70"/>
                <a:gd name="T40" fmla="*/ 606 w 606"/>
                <a:gd name="T41" fmla="*/ 59 h 70"/>
                <a:gd name="T42" fmla="*/ 603 w 606"/>
                <a:gd name="T43" fmla="*/ 57 h 70"/>
                <a:gd name="T44" fmla="*/ 601 w 606"/>
                <a:gd name="T45" fmla="*/ 55 h 70"/>
                <a:gd name="T46" fmla="*/ 601 w 606"/>
                <a:gd name="T47" fmla="*/ 55 h 70"/>
                <a:gd name="T48" fmla="*/ 544 w 606"/>
                <a:gd name="T49" fmla="*/ 41 h 70"/>
                <a:gd name="T50" fmla="*/ 487 w 606"/>
                <a:gd name="T51" fmla="*/ 29 h 70"/>
                <a:gd name="T52" fmla="*/ 431 w 606"/>
                <a:gd name="T53" fmla="*/ 20 h 70"/>
                <a:gd name="T54" fmla="*/ 373 w 606"/>
                <a:gd name="T55" fmla="*/ 12 h 70"/>
                <a:gd name="T56" fmla="*/ 373 w 606"/>
                <a:gd name="T57" fmla="*/ 12 h 70"/>
                <a:gd name="T58" fmla="*/ 313 w 606"/>
                <a:gd name="T59" fmla="*/ 5 h 70"/>
                <a:gd name="T60" fmla="*/ 254 w 606"/>
                <a:gd name="T61" fmla="*/ 1 h 70"/>
                <a:gd name="T62" fmla="*/ 195 w 606"/>
                <a:gd name="T63" fmla="*/ 0 h 70"/>
                <a:gd name="T64" fmla="*/ 135 w 606"/>
                <a:gd name="T65" fmla="*/ 1 h 70"/>
                <a:gd name="T66" fmla="*/ 135 w 606"/>
                <a:gd name="T67" fmla="*/ 1 h 70"/>
                <a:gd name="T68" fmla="*/ 102 w 606"/>
                <a:gd name="T69" fmla="*/ 2 h 70"/>
                <a:gd name="T70" fmla="*/ 71 w 606"/>
                <a:gd name="T71" fmla="*/ 5 h 70"/>
                <a:gd name="T72" fmla="*/ 38 w 606"/>
                <a:gd name="T73" fmla="*/ 9 h 70"/>
                <a:gd name="T74" fmla="*/ 6 w 606"/>
                <a:gd name="T75" fmla="*/ 13 h 70"/>
                <a:gd name="T76" fmla="*/ 6 w 606"/>
                <a:gd name="T77" fmla="*/ 13 h 70"/>
                <a:gd name="T78" fmla="*/ 2 w 606"/>
                <a:gd name="T79" fmla="*/ 14 h 70"/>
                <a:gd name="T80" fmla="*/ 1 w 606"/>
                <a:gd name="T81" fmla="*/ 16 h 70"/>
                <a:gd name="T82" fmla="*/ 0 w 606"/>
                <a:gd name="T83" fmla="*/ 18 h 70"/>
                <a:gd name="T84" fmla="*/ 1 w 606"/>
                <a:gd name="T85" fmla="*/ 22 h 70"/>
                <a:gd name="T86" fmla="*/ 2 w 606"/>
                <a:gd name="T87" fmla="*/ 25 h 70"/>
                <a:gd name="T88" fmla="*/ 4 w 606"/>
                <a:gd name="T89" fmla="*/ 26 h 70"/>
                <a:gd name="T90" fmla="*/ 6 w 606"/>
                <a:gd name="T91" fmla="*/ 28 h 70"/>
                <a:gd name="T92" fmla="*/ 10 w 606"/>
                <a:gd name="T93" fmla="*/ 29 h 70"/>
                <a:gd name="T94" fmla="*/ 10 w 606"/>
                <a:gd name="T95" fmla="*/ 2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06" h="70">
                  <a:moveTo>
                    <a:pt x="10" y="29"/>
                  </a:moveTo>
                  <a:lnTo>
                    <a:pt x="10" y="29"/>
                  </a:lnTo>
                  <a:lnTo>
                    <a:pt x="67" y="21"/>
                  </a:lnTo>
                  <a:lnTo>
                    <a:pt x="124" y="17"/>
                  </a:lnTo>
                  <a:lnTo>
                    <a:pt x="182" y="16"/>
                  </a:lnTo>
                  <a:lnTo>
                    <a:pt x="238" y="17"/>
                  </a:lnTo>
                  <a:lnTo>
                    <a:pt x="238" y="17"/>
                  </a:lnTo>
                  <a:lnTo>
                    <a:pt x="298" y="20"/>
                  </a:lnTo>
                  <a:lnTo>
                    <a:pt x="357" y="25"/>
                  </a:lnTo>
                  <a:lnTo>
                    <a:pt x="415" y="33"/>
                  </a:lnTo>
                  <a:lnTo>
                    <a:pt x="473" y="42"/>
                  </a:lnTo>
                  <a:lnTo>
                    <a:pt x="473" y="42"/>
                  </a:lnTo>
                  <a:lnTo>
                    <a:pt x="535" y="55"/>
                  </a:lnTo>
                  <a:lnTo>
                    <a:pt x="597" y="70"/>
                  </a:lnTo>
                  <a:lnTo>
                    <a:pt x="597" y="70"/>
                  </a:lnTo>
                  <a:lnTo>
                    <a:pt x="599" y="70"/>
                  </a:lnTo>
                  <a:lnTo>
                    <a:pt x="602" y="70"/>
                  </a:lnTo>
                  <a:lnTo>
                    <a:pt x="605" y="67"/>
                  </a:lnTo>
                  <a:lnTo>
                    <a:pt x="606" y="64"/>
                  </a:lnTo>
                  <a:lnTo>
                    <a:pt x="606" y="62"/>
                  </a:lnTo>
                  <a:lnTo>
                    <a:pt x="606" y="59"/>
                  </a:lnTo>
                  <a:lnTo>
                    <a:pt x="603" y="57"/>
                  </a:lnTo>
                  <a:lnTo>
                    <a:pt x="601" y="55"/>
                  </a:lnTo>
                  <a:lnTo>
                    <a:pt x="601" y="55"/>
                  </a:lnTo>
                  <a:lnTo>
                    <a:pt x="544" y="41"/>
                  </a:lnTo>
                  <a:lnTo>
                    <a:pt x="487" y="29"/>
                  </a:lnTo>
                  <a:lnTo>
                    <a:pt x="431" y="20"/>
                  </a:lnTo>
                  <a:lnTo>
                    <a:pt x="373" y="12"/>
                  </a:lnTo>
                  <a:lnTo>
                    <a:pt x="373" y="12"/>
                  </a:lnTo>
                  <a:lnTo>
                    <a:pt x="313" y="5"/>
                  </a:lnTo>
                  <a:lnTo>
                    <a:pt x="254" y="1"/>
                  </a:lnTo>
                  <a:lnTo>
                    <a:pt x="195" y="0"/>
                  </a:lnTo>
                  <a:lnTo>
                    <a:pt x="135" y="1"/>
                  </a:lnTo>
                  <a:lnTo>
                    <a:pt x="135" y="1"/>
                  </a:lnTo>
                  <a:lnTo>
                    <a:pt x="102" y="2"/>
                  </a:lnTo>
                  <a:lnTo>
                    <a:pt x="71" y="5"/>
                  </a:lnTo>
                  <a:lnTo>
                    <a:pt x="38" y="9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2" y="14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2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10" y="29"/>
                  </a:lnTo>
                  <a:lnTo>
                    <a:pt x="10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FB857DFE-601B-60BF-D297-8882DC609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4" y="2836"/>
              <a:ext cx="124" cy="211"/>
            </a:xfrm>
            <a:custGeom>
              <a:avLst/>
              <a:gdLst>
                <a:gd name="T0" fmla="*/ 355 w 371"/>
                <a:gd name="T1" fmla="*/ 8 h 635"/>
                <a:gd name="T2" fmla="*/ 355 w 371"/>
                <a:gd name="T3" fmla="*/ 8 h 635"/>
                <a:gd name="T4" fmla="*/ 355 w 371"/>
                <a:gd name="T5" fmla="*/ 23 h 635"/>
                <a:gd name="T6" fmla="*/ 354 w 371"/>
                <a:gd name="T7" fmla="*/ 36 h 635"/>
                <a:gd name="T8" fmla="*/ 351 w 371"/>
                <a:gd name="T9" fmla="*/ 50 h 635"/>
                <a:gd name="T10" fmla="*/ 348 w 371"/>
                <a:gd name="T11" fmla="*/ 65 h 635"/>
                <a:gd name="T12" fmla="*/ 342 w 371"/>
                <a:gd name="T13" fmla="*/ 93 h 635"/>
                <a:gd name="T14" fmla="*/ 332 w 371"/>
                <a:gd name="T15" fmla="*/ 120 h 635"/>
                <a:gd name="T16" fmla="*/ 332 w 371"/>
                <a:gd name="T17" fmla="*/ 120 h 635"/>
                <a:gd name="T18" fmla="*/ 318 w 371"/>
                <a:gd name="T19" fmla="*/ 155 h 635"/>
                <a:gd name="T20" fmla="*/ 303 w 371"/>
                <a:gd name="T21" fmla="*/ 188 h 635"/>
                <a:gd name="T22" fmla="*/ 286 w 371"/>
                <a:gd name="T23" fmla="*/ 221 h 635"/>
                <a:gd name="T24" fmla="*/ 269 w 371"/>
                <a:gd name="T25" fmla="*/ 252 h 635"/>
                <a:gd name="T26" fmla="*/ 269 w 371"/>
                <a:gd name="T27" fmla="*/ 252 h 635"/>
                <a:gd name="T28" fmla="*/ 248 w 371"/>
                <a:gd name="T29" fmla="*/ 287 h 635"/>
                <a:gd name="T30" fmla="*/ 228 w 371"/>
                <a:gd name="T31" fmla="*/ 321 h 635"/>
                <a:gd name="T32" fmla="*/ 207 w 371"/>
                <a:gd name="T33" fmla="*/ 354 h 635"/>
                <a:gd name="T34" fmla="*/ 185 w 371"/>
                <a:gd name="T35" fmla="*/ 387 h 635"/>
                <a:gd name="T36" fmla="*/ 139 w 371"/>
                <a:gd name="T37" fmla="*/ 452 h 635"/>
                <a:gd name="T38" fmla="*/ 91 w 371"/>
                <a:gd name="T39" fmla="*/ 515 h 635"/>
                <a:gd name="T40" fmla="*/ 91 w 371"/>
                <a:gd name="T41" fmla="*/ 515 h 635"/>
                <a:gd name="T42" fmla="*/ 48 w 371"/>
                <a:gd name="T43" fmla="*/ 569 h 635"/>
                <a:gd name="T44" fmla="*/ 3 w 371"/>
                <a:gd name="T45" fmla="*/ 621 h 635"/>
                <a:gd name="T46" fmla="*/ 3 w 371"/>
                <a:gd name="T47" fmla="*/ 621 h 635"/>
                <a:gd name="T48" fmla="*/ 0 w 371"/>
                <a:gd name="T49" fmla="*/ 625 h 635"/>
                <a:gd name="T50" fmla="*/ 0 w 371"/>
                <a:gd name="T51" fmla="*/ 627 h 635"/>
                <a:gd name="T52" fmla="*/ 2 w 371"/>
                <a:gd name="T53" fmla="*/ 630 h 635"/>
                <a:gd name="T54" fmla="*/ 3 w 371"/>
                <a:gd name="T55" fmla="*/ 632 h 635"/>
                <a:gd name="T56" fmla="*/ 6 w 371"/>
                <a:gd name="T57" fmla="*/ 634 h 635"/>
                <a:gd name="T58" fmla="*/ 8 w 371"/>
                <a:gd name="T59" fmla="*/ 635 h 635"/>
                <a:gd name="T60" fmla="*/ 11 w 371"/>
                <a:gd name="T61" fmla="*/ 635 h 635"/>
                <a:gd name="T62" fmla="*/ 13 w 371"/>
                <a:gd name="T63" fmla="*/ 632 h 635"/>
                <a:gd name="T64" fmla="*/ 13 w 371"/>
                <a:gd name="T65" fmla="*/ 632 h 635"/>
                <a:gd name="T66" fmla="*/ 60 w 371"/>
                <a:gd name="T67" fmla="*/ 580 h 635"/>
                <a:gd name="T68" fmla="*/ 103 w 371"/>
                <a:gd name="T69" fmla="*/ 526 h 635"/>
                <a:gd name="T70" fmla="*/ 145 w 371"/>
                <a:gd name="T71" fmla="*/ 470 h 635"/>
                <a:gd name="T72" fmla="*/ 185 w 371"/>
                <a:gd name="T73" fmla="*/ 413 h 635"/>
                <a:gd name="T74" fmla="*/ 185 w 371"/>
                <a:gd name="T75" fmla="*/ 413 h 635"/>
                <a:gd name="T76" fmla="*/ 230 w 371"/>
                <a:gd name="T77" fmla="*/ 347 h 635"/>
                <a:gd name="T78" fmla="*/ 251 w 371"/>
                <a:gd name="T79" fmla="*/ 314 h 635"/>
                <a:gd name="T80" fmla="*/ 272 w 371"/>
                <a:gd name="T81" fmla="*/ 280 h 635"/>
                <a:gd name="T82" fmla="*/ 292 w 371"/>
                <a:gd name="T83" fmla="*/ 246 h 635"/>
                <a:gd name="T84" fmla="*/ 310 w 371"/>
                <a:gd name="T85" fmla="*/ 210 h 635"/>
                <a:gd name="T86" fmla="*/ 327 w 371"/>
                <a:gd name="T87" fmla="*/ 174 h 635"/>
                <a:gd name="T88" fmla="*/ 342 w 371"/>
                <a:gd name="T89" fmla="*/ 137 h 635"/>
                <a:gd name="T90" fmla="*/ 342 w 371"/>
                <a:gd name="T91" fmla="*/ 137 h 635"/>
                <a:gd name="T92" fmla="*/ 354 w 371"/>
                <a:gd name="T93" fmla="*/ 107 h 635"/>
                <a:gd name="T94" fmla="*/ 363 w 371"/>
                <a:gd name="T95" fmla="*/ 74 h 635"/>
                <a:gd name="T96" fmla="*/ 367 w 371"/>
                <a:gd name="T97" fmla="*/ 58 h 635"/>
                <a:gd name="T98" fmla="*/ 369 w 371"/>
                <a:gd name="T99" fmla="*/ 41 h 635"/>
                <a:gd name="T100" fmla="*/ 371 w 371"/>
                <a:gd name="T101" fmla="*/ 24 h 635"/>
                <a:gd name="T102" fmla="*/ 371 w 371"/>
                <a:gd name="T103" fmla="*/ 8 h 635"/>
                <a:gd name="T104" fmla="*/ 371 w 371"/>
                <a:gd name="T105" fmla="*/ 8 h 635"/>
                <a:gd name="T106" fmla="*/ 369 w 371"/>
                <a:gd name="T107" fmla="*/ 4 h 635"/>
                <a:gd name="T108" fmla="*/ 368 w 371"/>
                <a:gd name="T109" fmla="*/ 1 h 635"/>
                <a:gd name="T110" fmla="*/ 365 w 371"/>
                <a:gd name="T111" fmla="*/ 0 h 635"/>
                <a:gd name="T112" fmla="*/ 361 w 371"/>
                <a:gd name="T113" fmla="*/ 0 h 635"/>
                <a:gd name="T114" fmla="*/ 359 w 371"/>
                <a:gd name="T115" fmla="*/ 0 h 635"/>
                <a:gd name="T116" fmla="*/ 356 w 371"/>
                <a:gd name="T117" fmla="*/ 1 h 635"/>
                <a:gd name="T118" fmla="*/ 355 w 371"/>
                <a:gd name="T119" fmla="*/ 4 h 635"/>
                <a:gd name="T120" fmla="*/ 355 w 371"/>
                <a:gd name="T121" fmla="*/ 8 h 635"/>
                <a:gd name="T122" fmla="*/ 355 w 371"/>
                <a:gd name="T123" fmla="*/ 8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1" h="635">
                  <a:moveTo>
                    <a:pt x="355" y="8"/>
                  </a:moveTo>
                  <a:lnTo>
                    <a:pt x="355" y="8"/>
                  </a:lnTo>
                  <a:lnTo>
                    <a:pt x="355" y="23"/>
                  </a:lnTo>
                  <a:lnTo>
                    <a:pt x="354" y="36"/>
                  </a:lnTo>
                  <a:lnTo>
                    <a:pt x="351" y="50"/>
                  </a:lnTo>
                  <a:lnTo>
                    <a:pt x="348" y="65"/>
                  </a:lnTo>
                  <a:lnTo>
                    <a:pt x="342" y="93"/>
                  </a:lnTo>
                  <a:lnTo>
                    <a:pt x="332" y="120"/>
                  </a:lnTo>
                  <a:lnTo>
                    <a:pt x="332" y="120"/>
                  </a:lnTo>
                  <a:lnTo>
                    <a:pt x="318" y="155"/>
                  </a:lnTo>
                  <a:lnTo>
                    <a:pt x="303" y="188"/>
                  </a:lnTo>
                  <a:lnTo>
                    <a:pt x="286" y="221"/>
                  </a:lnTo>
                  <a:lnTo>
                    <a:pt x="269" y="252"/>
                  </a:lnTo>
                  <a:lnTo>
                    <a:pt x="269" y="252"/>
                  </a:lnTo>
                  <a:lnTo>
                    <a:pt x="248" y="287"/>
                  </a:lnTo>
                  <a:lnTo>
                    <a:pt x="228" y="321"/>
                  </a:lnTo>
                  <a:lnTo>
                    <a:pt x="207" y="354"/>
                  </a:lnTo>
                  <a:lnTo>
                    <a:pt x="185" y="387"/>
                  </a:lnTo>
                  <a:lnTo>
                    <a:pt x="139" y="452"/>
                  </a:lnTo>
                  <a:lnTo>
                    <a:pt x="91" y="515"/>
                  </a:lnTo>
                  <a:lnTo>
                    <a:pt x="91" y="515"/>
                  </a:lnTo>
                  <a:lnTo>
                    <a:pt x="48" y="569"/>
                  </a:lnTo>
                  <a:lnTo>
                    <a:pt x="3" y="621"/>
                  </a:lnTo>
                  <a:lnTo>
                    <a:pt x="3" y="621"/>
                  </a:lnTo>
                  <a:lnTo>
                    <a:pt x="0" y="625"/>
                  </a:lnTo>
                  <a:lnTo>
                    <a:pt x="0" y="627"/>
                  </a:lnTo>
                  <a:lnTo>
                    <a:pt x="2" y="630"/>
                  </a:lnTo>
                  <a:lnTo>
                    <a:pt x="3" y="632"/>
                  </a:lnTo>
                  <a:lnTo>
                    <a:pt x="6" y="634"/>
                  </a:lnTo>
                  <a:lnTo>
                    <a:pt x="8" y="635"/>
                  </a:lnTo>
                  <a:lnTo>
                    <a:pt x="11" y="635"/>
                  </a:lnTo>
                  <a:lnTo>
                    <a:pt x="13" y="632"/>
                  </a:lnTo>
                  <a:lnTo>
                    <a:pt x="13" y="632"/>
                  </a:lnTo>
                  <a:lnTo>
                    <a:pt x="60" y="580"/>
                  </a:lnTo>
                  <a:lnTo>
                    <a:pt x="103" y="526"/>
                  </a:lnTo>
                  <a:lnTo>
                    <a:pt x="145" y="470"/>
                  </a:lnTo>
                  <a:lnTo>
                    <a:pt x="185" y="413"/>
                  </a:lnTo>
                  <a:lnTo>
                    <a:pt x="185" y="413"/>
                  </a:lnTo>
                  <a:lnTo>
                    <a:pt x="230" y="347"/>
                  </a:lnTo>
                  <a:lnTo>
                    <a:pt x="251" y="314"/>
                  </a:lnTo>
                  <a:lnTo>
                    <a:pt x="272" y="280"/>
                  </a:lnTo>
                  <a:lnTo>
                    <a:pt x="292" y="246"/>
                  </a:lnTo>
                  <a:lnTo>
                    <a:pt x="310" y="210"/>
                  </a:lnTo>
                  <a:lnTo>
                    <a:pt x="327" y="174"/>
                  </a:lnTo>
                  <a:lnTo>
                    <a:pt x="342" y="137"/>
                  </a:lnTo>
                  <a:lnTo>
                    <a:pt x="342" y="137"/>
                  </a:lnTo>
                  <a:lnTo>
                    <a:pt x="354" y="107"/>
                  </a:lnTo>
                  <a:lnTo>
                    <a:pt x="363" y="74"/>
                  </a:lnTo>
                  <a:lnTo>
                    <a:pt x="367" y="58"/>
                  </a:lnTo>
                  <a:lnTo>
                    <a:pt x="369" y="41"/>
                  </a:lnTo>
                  <a:lnTo>
                    <a:pt x="371" y="24"/>
                  </a:lnTo>
                  <a:lnTo>
                    <a:pt x="371" y="8"/>
                  </a:lnTo>
                  <a:lnTo>
                    <a:pt x="371" y="8"/>
                  </a:lnTo>
                  <a:lnTo>
                    <a:pt x="369" y="4"/>
                  </a:lnTo>
                  <a:lnTo>
                    <a:pt x="368" y="1"/>
                  </a:lnTo>
                  <a:lnTo>
                    <a:pt x="365" y="0"/>
                  </a:lnTo>
                  <a:lnTo>
                    <a:pt x="361" y="0"/>
                  </a:lnTo>
                  <a:lnTo>
                    <a:pt x="359" y="0"/>
                  </a:lnTo>
                  <a:lnTo>
                    <a:pt x="356" y="1"/>
                  </a:lnTo>
                  <a:lnTo>
                    <a:pt x="355" y="4"/>
                  </a:lnTo>
                  <a:lnTo>
                    <a:pt x="355" y="8"/>
                  </a:lnTo>
                  <a:lnTo>
                    <a:pt x="35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E0A7A496-9784-09FB-AFE1-747C0AD1F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9" y="3065"/>
              <a:ext cx="174" cy="1244"/>
            </a:xfrm>
            <a:custGeom>
              <a:avLst/>
              <a:gdLst>
                <a:gd name="T0" fmla="*/ 506 w 521"/>
                <a:gd name="T1" fmla="*/ 6 h 3732"/>
                <a:gd name="T2" fmla="*/ 357 w 521"/>
                <a:gd name="T3" fmla="*/ 716 h 3732"/>
                <a:gd name="T4" fmla="*/ 322 w 521"/>
                <a:gd name="T5" fmla="*/ 895 h 3732"/>
                <a:gd name="T6" fmla="*/ 254 w 521"/>
                <a:gd name="T7" fmla="*/ 1256 h 3732"/>
                <a:gd name="T8" fmla="*/ 223 w 521"/>
                <a:gd name="T9" fmla="*/ 1437 h 3732"/>
                <a:gd name="T10" fmla="*/ 192 w 521"/>
                <a:gd name="T11" fmla="*/ 1616 h 3732"/>
                <a:gd name="T12" fmla="*/ 173 w 521"/>
                <a:gd name="T13" fmla="*/ 1755 h 3732"/>
                <a:gd name="T14" fmla="*/ 163 w 521"/>
                <a:gd name="T15" fmla="*/ 1800 h 3732"/>
                <a:gd name="T16" fmla="*/ 146 w 521"/>
                <a:gd name="T17" fmla="*/ 1884 h 3732"/>
                <a:gd name="T18" fmla="*/ 142 w 521"/>
                <a:gd name="T19" fmla="*/ 1905 h 3732"/>
                <a:gd name="T20" fmla="*/ 134 w 521"/>
                <a:gd name="T21" fmla="*/ 1970 h 3732"/>
                <a:gd name="T22" fmla="*/ 115 w 521"/>
                <a:gd name="T23" fmla="*/ 2157 h 3732"/>
                <a:gd name="T24" fmla="*/ 96 w 521"/>
                <a:gd name="T25" fmla="*/ 2341 h 3732"/>
                <a:gd name="T26" fmla="*/ 66 w 521"/>
                <a:gd name="T27" fmla="*/ 2709 h 3732"/>
                <a:gd name="T28" fmla="*/ 53 w 521"/>
                <a:gd name="T29" fmla="*/ 2894 h 3732"/>
                <a:gd name="T30" fmla="*/ 7 w 521"/>
                <a:gd name="T31" fmla="*/ 3633 h 3732"/>
                <a:gd name="T32" fmla="*/ 0 w 521"/>
                <a:gd name="T33" fmla="*/ 3724 h 3732"/>
                <a:gd name="T34" fmla="*/ 1 w 521"/>
                <a:gd name="T35" fmla="*/ 3727 h 3732"/>
                <a:gd name="T36" fmla="*/ 5 w 521"/>
                <a:gd name="T37" fmla="*/ 3731 h 3732"/>
                <a:gd name="T38" fmla="*/ 11 w 521"/>
                <a:gd name="T39" fmla="*/ 3731 h 3732"/>
                <a:gd name="T40" fmla="*/ 16 w 521"/>
                <a:gd name="T41" fmla="*/ 3727 h 3732"/>
                <a:gd name="T42" fmla="*/ 16 w 521"/>
                <a:gd name="T43" fmla="*/ 3724 h 3732"/>
                <a:gd name="T44" fmla="*/ 62 w 521"/>
                <a:gd name="T45" fmla="*/ 2988 h 3732"/>
                <a:gd name="T46" fmla="*/ 75 w 521"/>
                <a:gd name="T47" fmla="*/ 2804 h 3732"/>
                <a:gd name="T48" fmla="*/ 103 w 521"/>
                <a:gd name="T49" fmla="*/ 2439 h 3732"/>
                <a:gd name="T50" fmla="*/ 120 w 521"/>
                <a:gd name="T51" fmla="*/ 2255 h 3732"/>
                <a:gd name="T52" fmla="*/ 140 w 521"/>
                <a:gd name="T53" fmla="*/ 2069 h 3732"/>
                <a:gd name="T54" fmla="*/ 154 w 521"/>
                <a:gd name="T55" fmla="*/ 1928 h 3732"/>
                <a:gd name="T56" fmla="*/ 162 w 521"/>
                <a:gd name="T57" fmla="*/ 1881 h 3732"/>
                <a:gd name="T58" fmla="*/ 181 w 521"/>
                <a:gd name="T59" fmla="*/ 1797 h 3732"/>
                <a:gd name="T60" fmla="*/ 187 w 521"/>
                <a:gd name="T61" fmla="*/ 1752 h 3732"/>
                <a:gd name="T62" fmla="*/ 194 w 521"/>
                <a:gd name="T63" fmla="*/ 1707 h 3732"/>
                <a:gd name="T64" fmla="*/ 224 w 521"/>
                <a:gd name="T65" fmla="*/ 1524 h 3732"/>
                <a:gd name="T66" fmla="*/ 286 w 521"/>
                <a:gd name="T67" fmla="*/ 1165 h 3732"/>
                <a:gd name="T68" fmla="*/ 355 w 521"/>
                <a:gd name="T69" fmla="*/ 808 h 3732"/>
                <a:gd name="T70" fmla="*/ 391 w 521"/>
                <a:gd name="T71" fmla="*/ 630 h 3732"/>
                <a:gd name="T72" fmla="*/ 502 w 521"/>
                <a:gd name="T73" fmla="*/ 97 h 3732"/>
                <a:gd name="T74" fmla="*/ 521 w 521"/>
                <a:gd name="T75" fmla="*/ 9 h 3732"/>
                <a:gd name="T76" fmla="*/ 521 w 521"/>
                <a:gd name="T77" fmla="*/ 6 h 3732"/>
                <a:gd name="T78" fmla="*/ 518 w 521"/>
                <a:gd name="T79" fmla="*/ 2 h 3732"/>
                <a:gd name="T80" fmla="*/ 511 w 521"/>
                <a:gd name="T81" fmla="*/ 0 h 3732"/>
                <a:gd name="T82" fmla="*/ 507 w 521"/>
                <a:gd name="T83" fmla="*/ 2 h 3732"/>
                <a:gd name="T84" fmla="*/ 506 w 521"/>
                <a:gd name="T85" fmla="*/ 6 h 3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1" h="3732">
                  <a:moveTo>
                    <a:pt x="506" y="6"/>
                  </a:moveTo>
                  <a:lnTo>
                    <a:pt x="506" y="6"/>
                  </a:lnTo>
                  <a:lnTo>
                    <a:pt x="431" y="361"/>
                  </a:lnTo>
                  <a:lnTo>
                    <a:pt x="357" y="716"/>
                  </a:lnTo>
                  <a:lnTo>
                    <a:pt x="357" y="716"/>
                  </a:lnTo>
                  <a:lnTo>
                    <a:pt x="322" y="895"/>
                  </a:lnTo>
                  <a:lnTo>
                    <a:pt x="287" y="1076"/>
                  </a:lnTo>
                  <a:lnTo>
                    <a:pt x="254" y="1256"/>
                  </a:lnTo>
                  <a:lnTo>
                    <a:pt x="223" y="1437"/>
                  </a:lnTo>
                  <a:lnTo>
                    <a:pt x="223" y="1437"/>
                  </a:lnTo>
                  <a:lnTo>
                    <a:pt x="192" y="1616"/>
                  </a:lnTo>
                  <a:lnTo>
                    <a:pt x="192" y="1616"/>
                  </a:lnTo>
                  <a:lnTo>
                    <a:pt x="179" y="1709"/>
                  </a:lnTo>
                  <a:lnTo>
                    <a:pt x="173" y="1755"/>
                  </a:lnTo>
                  <a:lnTo>
                    <a:pt x="163" y="1800"/>
                  </a:lnTo>
                  <a:lnTo>
                    <a:pt x="163" y="1800"/>
                  </a:lnTo>
                  <a:lnTo>
                    <a:pt x="156" y="1842"/>
                  </a:lnTo>
                  <a:lnTo>
                    <a:pt x="146" y="1884"/>
                  </a:lnTo>
                  <a:lnTo>
                    <a:pt x="146" y="1884"/>
                  </a:lnTo>
                  <a:lnTo>
                    <a:pt x="142" y="1905"/>
                  </a:lnTo>
                  <a:lnTo>
                    <a:pt x="140" y="1926"/>
                  </a:lnTo>
                  <a:lnTo>
                    <a:pt x="134" y="1970"/>
                  </a:lnTo>
                  <a:lnTo>
                    <a:pt x="134" y="1970"/>
                  </a:lnTo>
                  <a:lnTo>
                    <a:pt x="115" y="2157"/>
                  </a:lnTo>
                  <a:lnTo>
                    <a:pt x="115" y="2157"/>
                  </a:lnTo>
                  <a:lnTo>
                    <a:pt x="96" y="2341"/>
                  </a:lnTo>
                  <a:lnTo>
                    <a:pt x="80" y="2524"/>
                  </a:lnTo>
                  <a:lnTo>
                    <a:pt x="66" y="2709"/>
                  </a:lnTo>
                  <a:lnTo>
                    <a:pt x="53" y="2894"/>
                  </a:lnTo>
                  <a:lnTo>
                    <a:pt x="53" y="2894"/>
                  </a:lnTo>
                  <a:lnTo>
                    <a:pt x="29" y="3264"/>
                  </a:lnTo>
                  <a:lnTo>
                    <a:pt x="7" y="3633"/>
                  </a:lnTo>
                  <a:lnTo>
                    <a:pt x="7" y="3633"/>
                  </a:lnTo>
                  <a:lnTo>
                    <a:pt x="0" y="3724"/>
                  </a:lnTo>
                  <a:lnTo>
                    <a:pt x="0" y="3724"/>
                  </a:lnTo>
                  <a:lnTo>
                    <a:pt x="1" y="3727"/>
                  </a:lnTo>
                  <a:lnTo>
                    <a:pt x="3" y="3730"/>
                  </a:lnTo>
                  <a:lnTo>
                    <a:pt x="5" y="3731"/>
                  </a:lnTo>
                  <a:lnTo>
                    <a:pt x="8" y="3732"/>
                  </a:lnTo>
                  <a:lnTo>
                    <a:pt x="11" y="3731"/>
                  </a:lnTo>
                  <a:lnTo>
                    <a:pt x="13" y="3730"/>
                  </a:lnTo>
                  <a:lnTo>
                    <a:pt x="16" y="3727"/>
                  </a:lnTo>
                  <a:lnTo>
                    <a:pt x="16" y="3724"/>
                  </a:lnTo>
                  <a:lnTo>
                    <a:pt x="16" y="3724"/>
                  </a:lnTo>
                  <a:lnTo>
                    <a:pt x="40" y="3356"/>
                  </a:lnTo>
                  <a:lnTo>
                    <a:pt x="62" y="2988"/>
                  </a:lnTo>
                  <a:lnTo>
                    <a:pt x="62" y="2988"/>
                  </a:lnTo>
                  <a:lnTo>
                    <a:pt x="75" y="2804"/>
                  </a:lnTo>
                  <a:lnTo>
                    <a:pt x="88" y="2621"/>
                  </a:lnTo>
                  <a:lnTo>
                    <a:pt x="103" y="2439"/>
                  </a:lnTo>
                  <a:lnTo>
                    <a:pt x="120" y="2255"/>
                  </a:lnTo>
                  <a:lnTo>
                    <a:pt x="120" y="2255"/>
                  </a:lnTo>
                  <a:lnTo>
                    <a:pt x="140" y="2069"/>
                  </a:lnTo>
                  <a:lnTo>
                    <a:pt x="140" y="2069"/>
                  </a:lnTo>
                  <a:lnTo>
                    <a:pt x="149" y="1975"/>
                  </a:lnTo>
                  <a:lnTo>
                    <a:pt x="154" y="1928"/>
                  </a:lnTo>
                  <a:lnTo>
                    <a:pt x="162" y="1881"/>
                  </a:lnTo>
                  <a:lnTo>
                    <a:pt x="162" y="1881"/>
                  </a:lnTo>
                  <a:lnTo>
                    <a:pt x="171" y="1839"/>
                  </a:lnTo>
                  <a:lnTo>
                    <a:pt x="181" y="1797"/>
                  </a:lnTo>
                  <a:lnTo>
                    <a:pt x="181" y="1797"/>
                  </a:lnTo>
                  <a:lnTo>
                    <a:pt x="187" y="1752"/>
                  </a:lnTo>
                  <a:lnTo>
                    <a:pt x="194" y="1707"/>
                  </a:lnTo>
                  <a:lnTo>
                    <a:pt x="194" y="1707"/>
                  </a:lnTo>
                  <a:lnTo>
                    <a:pt x="224" y="1524"/>
                  </a:lnTo>
                  <a:lnTo>
                    <a:pt x="224" y="1524"/>
                  </a:lnTo>
                  <a:lnTo>
                    <a:pt x="254" y="1344"/>
                  </a:lnTo>
                  <a:lnTo>
                    <a:pt x="286" y="1165"/>
                  </a:lnTo>
                  <a:lnTo>
                    <a:pt x="320" y="986"/>
                  </a:lnTo>
                  <a:lnTo>
                    <a:pt x="355" y="808"/>
                  </a:lnTo>
                  <a:lnTo>
                    <a:pt x="355" y="808"/>
                  </a:lnTo>
                  <a:lnTo>
                    <a:pt x="391" y="630"/>
                  </a:lnTo>
                  <a:lnTo>
                    <a:pt x="428" y="452"/>
                  </a:lnTo>
                  <a:lnTo>
                    <a:pt x="502" y="97"/>
                  </a:lnTo>
                  <a:lnTo>
                    <a:pt x="502" y="97"/>
                  </a:lnTo>
                  <a:lnTo>
                    <a:pt x="521" y="9"/>
                  </a:lnTo>
                  <a:lnTo>
                    <a:pt x="521" y="9"/>
                  </a:lnTo>
                  <a:lnTo>
                    <a:pt x="521" y="6"/>
                  </a:lnTo>
                  <a:lnTo>
                    <a:pt x="519" y="3"/>
                  </a:lnTo>
                  <a:lnTo>
                    <a:pt x="518" y="2"/>
                  </a:lnTo>
                  <a:lnTo>
                    <a:pt x="515" y="0"/>
                  </a:lnTo>
                  <a:lnTo>
                    <a:pt x="511" y="0"/>
                  </a:lnTo>
                  <a:lnTo>
                    <a:pt x="509" y="0"/>
                  </a:lnTo>
                  <a:lnTo>
                    <a:pt x="507" y="2"/>
                  </a:lnTo>
                  <a:lnTo>
                    <a:pt x="506" y="6"/>
                  </a:lnTo>
                  <a:lnTo>
                    <a:pt x="50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380274BB-90A0-8AF3-0D49-6718CDC63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0" y="3079"/>
              <a:ext cx="49" cy="921"/>
            </a:xfrm>
            <a:custGeom>
              <a:avLst/>
              <a:gdLst>
                <a:gd name="T0" fmla="*/ 0 w 145"/>
                <a:gd name="T1" fmla="*/ 8 h 2763"/>
                <a:gd name="T2" fmla="*/ 37 w 145"/>
                <a:gd name="T3" fmla="*/ 304 h 2763"/>
                <a:gd name="T4" fmla="*/ 55 w 145"/>
                <a:gd name="T5" fmla="*/ 465 h 2763"/>
                <a:gd name="T6" fmla="*/ 87 w 145"/>
                <a:gd name="T7" fmla="*/ 788 h 2763"/>
                <a:gd name="T8" fmla="*/ 100 w 145"/>
                <a:gd name="T9" fmla="*/ 951 h 2763"/>
                <a:gd name="T10" fmla="*/ 117 w 145"/>
                <a:gd name="T11" fmla="*/ 1205 h 2763"/>
                <a:gd name="T12" fmla="*/ 121 w 145"/>
                <a:gd name="T13" fmla="*/ 1291 h 2763"/>
                <a:gd name="T14" fmla="*/ 125 w 145"/>
                <a:gd name="T15" fmla="*/ 1458 h 2763"/>
                <a:gd name="T16" fmla="*/ 128 w 145"/>
                <a:gd name="T17" fmla="*/ 1625 h 2763"/>
                <a:gd name="T18" fmla="*/ 128 w 145"/>
                <a:gd name="T19" fmla="*/ 2346 h 2763"/>
                <a:gd name="T20" fmla="*/ 125 w 145"/>
                <a:gd name="T21" fmla="*/ 2750 h 2763"/>
                <a:gd name="T22" fmla="*/ 125 w 145"/>
                <a:gd name="T23" fmla="*/ 2757 h 2763"/>
                <a:gd name="T24" fmla="*/ 127 w 145"/>
                <a:gd name="T25" fmla="*/ 2759 h 2763"/>
                <a:gd name="T26" fmla="*/ 131 w 145"/>
                <a:gd name="T27" fmla="*/ 2763 h 2763"/>
                <a:gd name="T28" fmla="*/ 136 w 145"/>
                <a:gd name="T29" fmla="*/ 2763 h 2763"/>
                <a:gd name="T30" fmla="*/ 141 w 145"/>
                <a:gd name="T31" fmla="*/ 2759 h 2763"/>
                <a:gd name="T32" fmla="*/ 141 w 145"/>
                <a:gd name="T33" fmla="*/ 2757 h 2763"/>
                <a:gd name="T34" fmla="*/ 144 w 145"/>
                <a:gd name="T35" fmla="*/ 2420 h 2763"/>
                <a:gd name="T36" fmla="*/ 144 w 145"/>
                <a:gd name="T37" fmla="*/ 1712 h 2763"/>
                <a:gd name="T38" fmla="*/ 142 w 145"/>
                <a:gd name="T39" fmla="*/ 1539 h 2763"/>
                <a:gd name="T40" fmla="*/ 140 w 145"/>
                <a:gd name="T41" fmla="*/ 1365 h 2763"/>
                <a:gd name="T42" fmla="*/ 137 w 145"/>
                <a:gd name="T43" fmla="*/ 1282 h 2763"/>
                <a:gd name="T44" fmla="*/ 128 w 145"/>
                <a:gd name="T45" fmla="*/ 1116 h 2763"/>
                <a:gd name="T46" fmla="*/ 123 w 145"/>
                <a:gd name="T47" fmla="*/ 1033 h 2763"/>
                <a:gd name="T48" fmla="*/ 95 w 145"/>
                <a:gd name="T49" fmla="*/ 701 h 2763"/>
                <a:gd name="T50" fmla="*/ 61 w 145"/>
                <a:gd name="T51" fmla="*/ 370 h 2763"/>
                <a:gd name="T52" fmla="*/ 40 w 145"/>
                <a:gd name="T53" fmla="*/ 192 h 2763"/>
                <a:gd name="T54" fmla="*/ 17 w 145"/>
                <a:gd name="T55" fmla="*/ 13 h 2763"/>
                <a:gd name="T56" fmla="*/ 16 w 145"/>
                <a:gd name="T57" fmla="*/ 8 h 2763"/>
                <a:gd name="T58" fmla="*/ 13 w 145"/>
                <a:gd name="T59" fmla="*/ 3 h 2763"/>
                <a:gd name="T60" fmla="*/ 8 w 145"/>
                <a:gd name="T61" fmla="*/ 0 h 2763"/>
                <a:gd name="T62" fmla="*/ 3 w 145"/>
                <a:gd name="T63" fmla="*/ 3 h 2763"/>
                <a:gd name="T64" fmla="*/ 0 w 145"/>
                <a:gd name="T65" fmla="*/ 8 h 2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5" h="2763">
                  <a:moveTo>
                    <a:pt x="0" y="8"/>
                  </a:moveTo>
                  <a:lnTo>
                    <a:pt x="0" y="8"/>
                  </a:lnTo>
                  <a:lnTo>
                    <a:pt x="20" y="156"/>
                  </a:lnTo>
                  <a:lnTo>
                    <a:pt x="37" y="304"/>
                  </a:lnTo>
                  <a:lnTo>
                    <a:pt x="37" y="304"/>
                  </a:lnTo>
                  <a:lnTo>
                    <a:pt x="55" y="465"/>
                  </a:lnTo>
                  <a:lnTo>
                    <a:pt x="71" y="627"/>
                  </a:lnTo>
                  <a:lnTo>
                    <a:pt x="87" y="788"/>
                  </a:lnTo>
                  <a:lnTo>
                    <a:pt x="100" y="951"/>
                  </a:lnTo>
                  <a:lnTo>
                    <a:pt x="100" y="951"/>
                  </a:lnTo>
                  <a:lnTo>
                    <a:pt x="112" y="1121"/>
                  </a:lnTo>
                  <a:lnTo>
                    <a:pt x="117" y="1205"/>
                  </a:lnTo>
                  <a:lnTo>
                    <a:pt x="121" y="1291"/>
                  </a:lnTo>
                  <a:lnTo>
                    <a:pt x="121" y="1291"/>
                  </a:lnTo>
                  <a:lnTo>
                    <a:pt x="124" y="1374"/>
                  </a:lnTo>
                  <a:lnTo>
                    <a:pt x="125" y="1458"/>
                  </a:lnTo>
                  <a:lnTo>
                    <a:pt x="128" y="1625"/>
                  </a:lnTo>
                  <a:lnTo>
                    <a:pt x="128" y="1625"/>
                  </a:lnTo>
                  <a:lnTo>
                    <a:pt x="129" y="1986"/>
                  </a:lnTo>
                  <a:lnTo>
                    <a:pt x="128" y="2346"/>
                  </a:lnTo>
                  <a:lnTo>
                    <a:pt x="128" y="2346"/>
                  </a:lnTo>
                  <a:lnTo>
                    <a:pt x="125" y="2750"/>
                  </a:lnTo>
                  <a:lnTo>
                    <a:pt x="125" y="2750"/>
                  </a:lnTo>
                  <a:lnTo>
                    <a:pt x="125" y="2757"/>
                  </a:lnTo>
                  <a:lnTo>
                    <a:pt x="125" y="2757"/>
                  </a:lnTo>
                  <a:lnTo>
                    <a:pt x="127" y="2759"/>
                  </a:lnTo>
                  <a:lnTo>
                    <a:pt x="128" y="2762"/>
                  </a:lnTo>
                  <a:lnTo>
                    <a:pt x="131" y="2763"/>
                  </a:lnTo>
                  <a:lnTo>
                    <a:pt x="133" y="2763"/>
                  </a:lnTo>
                  <a:lnTo>
                    <a:pt x="136" y="2763"/>
                  </a:lnTo>
                  <a:lnTo>
                    <a:pt x="139" y="2762"/>
                  </a:lnTo>
                  <a:lnTo>
                    <a:pt x="141" y="2759"/>
                  </a:lnTo>
                  <a:lnTo>
                    <a:pt x="141" y="2757"/>
                  </a:lnTo>
                  <a:lnTo>
                    <a:pt x="141" y="2757"/>
                  </a:lnTo>
                  <a:lnTo>
                    <a:pt x="144" y="2420"/>
                  </a:lnTo>
                  <a:lnTo>
                    <a:pt x="144" y="2420"/>
                  </a:lnTo>
                  <a:lnTo>
                    <a:pt x="145" y="2066"/>
                  </a:lnTo>
                  <a:lnTo>
                    <a:pt x="144" y="1712"/>
                  </a:lnTo>
                  <a:lnTo>
                    <a:pt x="144" y="1712"/>
                  </a:lnTo>
                  <a:lnTo>
                    <a:pt x="142" y="1539"/>
                  </a:lnTo>
                  <a:lnTo>
                    <a:pt x="141" y="1452"/>
                  </a:lnTo>
                  <a:lnTo>
                    <a:pt x="140" y="1365"/>
                  </a:lnTo>
                  <a:lnTo>
                    <a:pt x="140" y="1365"/>
                  </a:lnTo>
                  <a:lnTo>
                    <a:pt x="137" y="1282"/>
                  </a:lnTo>
                  <a:lnTo>
                    <a:pt x="133" y="1199"/>
                  </a:lnTo>
                  <a:lnTo>
                    <a:pt x="128" y="1116"/>
                  </a:lnTo>
                  <a:lnTo>
                    <a:pt x="123" y="1033"/>
                  </a:lnTo>
                  <a:lnTo>
                    <a:pt x="123" y="1033"/>
                  </a:lnTo>
                  <a:lnTo>
                    <a:pt x="110" y="866"/>
                  </a:lnTo>
                  <a:lnTo>
                    <a:pt x="95" y="701"/>
                  </a:lnTo>
                  <a:lnTo>
                    <a:pt x="78" y="536"/>
                  </a:lnTo>
                  <a:lnTo>
                    <a:pt x="61" y="370"/>
                  </a:lnTo>
                  <a:lnTo>
                    <a:pt x="61" y="370"/>
                  </a:lnTo>
                  <a:lnTo>
                    <a:pt x="40" y="19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F3D6AED7-801E-11EB-1FED-8D3FD793E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2218"/>
              <a:ext cx="1149" cy="2091"/>
            </a:xfrm>
            <a:custGeom>
              <a:avLst/>
              <a:gdLst>
                <a:gd name="T0" fmla="*/ 3423 w 3447"/>
                <a:gd name="T1" fmla="*/ 51 h 6274"/>
                <a:gd name="T2" fmla="*/ 3392 w 3447"/>
                <a:gd name="T3" fmla="*/ 133 h 6274"/>
                <a:gd name="T4" fmla="*/ 3341 w 3447"/>
                <a:gd name="T5" fmla="*/ 206 h 6274"/>
                <a:gd name="T6" fmla="*/ 3247 w 3447"/>
                <a:gd name="T7" fmla="*/ 299 h 6274"/>
                <a:gd name="T8" fmla="*/ 3128 w 3447"/>
                <a:gd name="T9" fmla="*/ 385 h 6274"/>
                <a:gd name="T10" fmla="*/ 2958 w 3447"/>
                <a:gd name="T11" fmla="*/ 483 h 6274"/>
                <a:gd name="T12" fmla="*/ 2821 w 3447"/>
                <a:gd name="T13" fmla="*/ 549 h 6274"/>
                <a:gd name="T14" fmla="*/ 2338 w 3447"/>
                <a:gd name="T15" fmla="*/ 742 h 6274"/>
                <a:gd name="T16" fmla="*/ 2052 w 3447"/>
                <a:gd name="T17" fmla="*/ 859 h 6274"/>
                <a:gd name="T18" fmla="*/ 1772 w 3447"/>
                <a:gd name="T19" fmla="*/ 978 h 6274"/>
                <a:gd name="T20" fmla="*/ 1392 w 3447"/>
                <a:gd name="T21" fmla="*/ 1122 h 6274"/>
                <a:gd name="T22" fmla="*/ 1057 w 3447"/>
                <a:gd name="T23" fmla="*/ 1262 h 6274"/>
                <a:gd name="T24" fmla="*/ 896 w 3447"/>
                <a:gd name="T25" fmla="*/ 1347 h 6274"/>
                <a:gd name="T26" fmla="*/ 745 w 3447"/>
                <a:gd name="T27" fmla="*/ 1445 h 6274"/>
                <a:gd name="T28" fmla="*/ 643 w 3447"/>
                <a:gd name="T29" fmla="*/ 1527 h 6274"/>
                <a:gd name="T30" fmla="*/ 526 w 3447"/>
                <a:gd name="T31" fmla="*/ 1647 h 6274"/>
                <a:gd name="T32" fmla="*/ 427 w 3447"/>
                <a:gd name="T33" fmla="*/ 1784 h 6274"/>
                <a:gd name="T34" fmla="*/ 347 w 3447"/>
                <a:gd name="T35" fmla="*/ 1935 h 6274"/>
                <a:gd name="T36" fmla="*/ 298 w 3447"/>
                <a:gd name="T37" fmla="*/ 2062 h 6274"/>
                <a:gd name="T38" fmla="*/ 245 w 3447"/>
                <a:gd name="T39" fmla="*/ 2240 h 6274"/>
                <a:gd name="T40" fmla="*/ 192 w 3447"/>
                <a:gd name="T41" fmla="*/ 2515 h 6274"/>
                <a:gd name="T42" fmla="*/ 152 w 3447"/>
                <a:gd name="T43" fmla="*/ 2801 h 6274"/>
                <a:gd name="T44" fmla="*/ 115 w 3447"/>
                <a:gd name="T45" fmla="*/ 3218 h 6274"/>
                <a:gd name="T46" fmla="*/ 98 w 3447"/>
                <a:gd name="T47" fmla="*/ 3635 h 6274"/>
                <a:gd name="T48" fmla="*/ 95 w 3447"/>
                <a:gd name="T49" fmla="*/ 4367 h 6274"/>
                <a:gd name="T50" fmla="*/ 95 w 3447"/>
                <a:gd name="T51" fmla="*/ 4996 h 6274"/>
                <a:gd name="T52" fmla="*/ 80 w 3447"/>
                <a:gd name="T53" fmla="*/ 5527 h 6274"/>
                <a:gd name="T54" fmla="*/ 47 w 3447"/>
                <a:gd name="T55" fmla="*/ 5952 h 6274"/>
                <a:gd name="T56" fmla="*/ 0 w 3447"/>
                <a:gd name="T57" fmla="*/ 6264 h 6274"/>
                <a:gd name="T58" fmla="*/ 4 w 3447"/>
                <a:gd name="T59" fmla="*/ 6273 h 6274"/>
                <a:gd name="T60" fmla="*/ 13 w 3447"/>
                <a:gd name="T61" fmla="*/ 6272 h 6274"/>
                <a:gd name="T62" fmla="*/ 47 w 3447"/>
                <a:gd name="T63" fmla="*/ 6067 h 6274"/>
                <a:gd name="T64" fmla="*/ 83 w 3447"/>
                <a:gd name="T65" fmla="*/ 5759 h 6274"/>
                <a:gd name="T66" fmla="*/ 99 w 3447"/>
                <a:gd name="T67" fmla="*/ 5443 h 6274"/>
                <a:gd name="T68" fmla="*/ 112 w 3447"/>
                <a:gd name="T69" fmla="*/ 4591 h 6274"/>
                <a:gd name="T70" fmla="*/ 111 w 3447"/>
                <a:gd name="T71" fmla="*/ 3748 h 6274"/>
                <a:gd name="T72" fmla="*/ 123 w 3447"/>
                <a:gd name="T73" fmla="*/ 3328 h 6274"/>
                <a:gd name="T74" fmla="*/ 156 w 3447"/>
                <a:gd name="T75" fmla="*/ 2907 h 6274"/>
                <a:gd name="T76" fmla="*/ 191 w 3447"/>
                <a:gd name="T77" fmla="*/ 2612 h 6274"/>
                <a:gd name="T78" fmla="*/ 254 w 3447"/>
                <a:gd name="T79" fmla="*/ 2272 h 6274"/>
                <a:gd name="T80" fmla="*/ 293 w 3447"/>
                <a:gd name="T81" fmla="*/ 2129 h 6274"/>
                <a:gd name="T82" fmla="*/ 356 w 3447"/>
                <a:gd name="T83" fmla="*/ 1956 h 6274"/>
                <a:gd name="T84" fmla="*/ 439 w 3447"/>
                <a:gd name="T85" fmla="*/ 1796 h 6274"/>
                <a:gd name="T86" fmla="*/ 544 w 3447"/>
                <a:gd name="T87" fmla="*/ 1650 h 6274"/>
                <a:gd name="T88" fmla="*/ 674 w 3447"/>
                <a:gd name="T89" fmla="*/ 1520 h 6274"/>
                <a:gd name="T90" fmla="*/ 783 w 3447"/>
                <a:gd name="T91" fmla="*/ 1437 h 6274"/>
                <a:gd name="T92" fmla="*/ 940 w 3447"/>
                <a:gd name="T93" fmla="*/ 1340 h 6274"/>
                <a:gd name="T94" fmla="*/ 1148 w 3447"/>
                <a:gd name="T95" fmla="*/ 1238 h 6274"/>
                <a:gd name="T96" fmla="*/ 1412 w 3447"/>
                <a:gd name="T97" fmla="*/ 1130 h 6274"/>
                <a:gd name="T98" fmla="*/ 1878 w 3447"/>
                <a:gd name="T99" fmla="*/ 950 h 6274"/>
                <a:gd name="T100" fmla="*/ 2158 w 3447"/>
                <a:gd name="T101" fmla="*/ 831 h 6274"/>
                <a:gd name="T102" fmla="*/ 2541 w 3447"/>
                <a:gd name="T103" fmla="*/ 681 h 6274"/>
                <a:gd name="T104" fmla="*/ 2826 w 3447"/>
                <a:gd name="T105" fmla="*/ 563 h 6274"/>
                <a:gd name="T106" fmla="*/ 3044 w 3447"/>
                <a:gd name="T107" fmla="*/ 455 h 6274"/>
                <a:gd name="T108" fmla="*/ 3167 w 3447"/>
                <a:gd name="T109" fmla="*/ 378 h 6274"/>
                <a:gd name="T110" fmla="*/ 3297 w 3447"/>
                <a:gd name="T111" fmla="*/ 277 h 6274"/>
                <a:gd name="T112" fmla="*/ 3380 w 3447"/>
                <a:gd name="T113" fmla="*/ 184 h 6274"/>
                <a:gd name="T114" fmla="*/ 3410 w 3447"/>
                <a:gd name="T115" fmla="*/ 133 h 6274"/>
                <a:gd name="T116" fmla="*/ 3438 w 3447"/>
                <a:gd name="T117" fmla="*/ 63 h 6274"/>
                <a:gd name="T118" fmla="*/ 3447 w 3447"/>
                <a:gd name="T119" fmla="*/ 8 h 6274"/>
                <a:gd name="T120" fmla="*/ 3439 w 3447"/>
                <a:gd name="T121" fmla="*/ 0 h 6274"/>
                <a:gd name="T122" fmla="*/ 3431 w 3447"/>
                <a:gd name="T123" fmla="*/ 8 h 6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47" h="6274">
                  <a:moveTo>
                    <a:pt x="3431" y="8"/>
                  </a:moveTo>
                  <a:lnTo>
                    <a:pt x="3431" y="8"/>
                  </a:lnTo>
                  <a:lnTo>
                    <a:pt x="3428" y="30"/>
                  </a:lnTo>
                  <a:lnTo>
                    <a:pt x="3423" y="51"/>
                  </a:lnTo>
                  <a:lnTo>
                    <a:pt x="3418" y="74"/>
                  </a:lnTo>
                  <a:lnTo>
                    <a:pt x="3410" y="93"/>
                  </a:lnTo>
                  <a:lnTo>
                    <a:pt x="3402" y="113"/>
                  </a:lnTo>
                  <a:lnTo>
                    <a:pt x="3392" y="133"/>
                  </a:lnTo>
                  <a:lnTo>
                    <a:pt x="3381" y="153"/>
                  </a:lnTo>
                  <a:lnTo>
                    <a:pt x="3368" y="171"/>
                  </a:lnTo>
                  <a:lnTo>
                    <a:pt x="3356" y="188"/>
                  </a:lnTo>
                  <a:lnTo>
                    <a:pt x="3341" y="206"/>
                  </a:lnTo>
                  <a:lnTo>
                    <a:pt x="3327" y="223"/>
                  </a:lnTo>
                  <a:lnTo>
                    <a:pt x="3312" y="239"/>
                  </a:lnTo>
                  <a:lnTo>
                    <a:pt x="3279" y="270"/>
                  </a:lnTo>
                  <a:lnTo>
                    <a:pt x="3247" y="299"/>
                  </a:lnTo>
                  <a:lnTo>
                    <a:pt x="3247" y="299"/>
                  </a:lnTo>
                  <a:lnTo>
                    <a:pt x="3208" y="330"/>
                  </a:lnTo>
                  <a:lnTo>
                    <a:pt x="3169" y="359"/>
                  </a:lnTo>
                  <a:lnTo>
                    <a:pt x="3128" y="385"/>
                  </a:lnTo>
                  <a:lnTo>
                    <a:pt x="3086" y="411"/>
                  </a:lnTo>
                  <a:lnTo>
                    <a:pt x="3044" y="437"/>
                  </a:lnTo>
                  <a:lnTo>
                    <a:pt x="3001" y="460"/>
                  </a:lnTo>
                  <a:lnTo>
                    <a:pt x="2958" y="483"/>
                  </a:lnTo>
                  <a:lnTo>
                    <a:pt x="2914" y="505"/>
                  </a:lnTo>
                  <a:lnTo>
                    <a:pt x="2914" y="505"/>
                  </a:lnTo>
                  <a:lnTo>
                    <a:pt x="2867" y="528"/>
                  </a:lnTo>
                  <a:lnTo>
                    <a:pt x="2821" y="549"/>
                  </a:lnTo>
                  <a:lnTo>
                    <a:pt x="2725" y="590"/>
                  </a:lnTo>
                  <a:lnTo>
                    <a:pt x="2630" y="629"/>
                  </a:lnTo>
                  <a:lnTo>
                    <a:pt x="2532" y="668"/>
                  </a:lnTo>
                  <a:lnTo>
                    <a:pt x="2338" y="742"/>
                  </a:lnTo>
                  <a:lnTo>
                    <a:pt x="2242" y="780"/>
                  </a:lnTo>
                  <a:lnTo>
                    <a:pt x="2146" y="819"/>
                  </a:lnTo>
                  <a:lnTo>
                    <a:pt x="2146" y="819"/>
                  </a:lnTo>
                  <a:lnTo>
                    <a:pt x="2052" y="859"/>
                  </a:lnTo>
                  <a:lnTo>
                    <a:pt x="1959" y="900"/>
                  </a:lnTo>
                  <a:lnTo>
                    <a:pt x="1865" y="940"/>
                  </a:lnTo>
                  <a:lnTo>
                    <a:pt x="1772" y="978"/>
                  </a:lnTo>
                  <a:lnTo>
                    <a:pt x="1772" y="978"/>
                  </a:lnTo>
                  <a:lnTo>
                    <a:pt x="1677" y="1015"/>
                  </a:lnTo>
                  <a:lnTo>
                    <a:pt x="1582" y="1050"/>
                  </a:lnTo>
                  <a:lnTo>
                    <a:pt x="1392" y="1122"/>
                  </a:lnTo>
                  <a:lnTo>
                    <a:pt x="1392" y="1122"/>
                  </a:lnTo>
                  <a:lnTo>
                    <a:pt x="1308" y="1153"/>
                  </a:lnTo>
                  <a:lnTo>
                    <a:pt x="1223" y="1188"/>
                  </a:lnTo>
                  <a:lnTo>
                    <a:pt x="1140" y="1225"/>
                  </a:lnTo>
                  <a:lnTo>
                    <a:pt x="1057" y="1262"/>
                  </a:lnTo>
                  <a:lnTo>
                    <a:pt x="1016" y="1283"/>
                  </a:lnTo>
                  <a:lnTo>
                    <a:pt x="975" y="1303"/>
                  </a:lnTo>
                  <a:lnTo>
                    <a:pt x="936" y="1325"/>
                  </a:lnTo>
                  <a:lnTo>
                    <a:pt x="896" y="1347"/>
                  </a:lnTo>
                  <a:lnTo>
                    <a:pt x="858" y="1370"/>
                  </a:lnTo>
                  <a:lnTo>
                    <a:pt x="819" y="1394"/>
                  </a:lnTo>
                  <a:lnTo>
                    <a:pt x="782" y="1419"/>
                  </a:lnTo>
                  <a:lnTo>
                    <a:pt x="745" y="1445"/>
                  </a:lnTo>
                  <a:lnTo>
                    <a:pt x="745" y="1445"/>
                  </a:lnTo>
                  <a:lnTo>
                    <a:pt x="709" y="1472"/>
                  </a:lnTo>
                  <a:lnTo>
                    <a:pt x="676" y="1498"/>
                  </a:lnTo>
                  <a:lnTo>
                    <a:pt x="643" y="1527"/>
                  </a:lnTo>
                  <a:lnTo>
                    <a:pt x="613" y="1555"/>
                  </a:lnTo>
                  <a:lnTo>
                    <a:pt x="583" y="1585"/>
                  </a:lnTo>
                  <a:lnTo>
                    <a:pt x="554" y="1615"/>
                  </a:lnTo>
                  <a:lnTo>
                    <a:pt x="526" y="1647"/>
                  </a:lnTo>
                  <a:lnTo>
                    <a:pt x="500" y="1680"/>
                  </a:lnTo>
                  <a:lnTo>
                    <a:pt x="475" y="1714"/>
                  </a:lnTo>
                  <a:lnTo>
                    <a:pt x="449" y="1749"/>
                  </a:lnTo>
                  <a:lnTo>
                    <a:pt x="427" y="1784"/>
                  </a:lnTo>
                  <a:lnTo>
                    <a:pt x="405" y="1820"/>
                  </a:lnTo>
                  <a:lnTo>
                    <a:pt x="385" y="1857"/>
                  </a:lnTo>
                  <a:lnTo>
                    <a:pt x="365" y="1895"/>
                  </a:lnTo>
                  <a:lnTo>
                    <a:pt x="347" y="1935"/>
                  </a:lnTo>
                  <a:lnTo>
                    <a:pt x="330" y="1975"/>
                  </a:lnTo>
                  <a:lnTo>
                    <a:pt x="330" y="1975"/>
                  </a:lnTo>
                  <a:lnTo>
                    <a:pt x="314" y="2018"/>
                  </a:lnTo>
                  <a:lnTo>
                    <a:pt x="298" y="2062"/>
                  </a:lnTo>
                  <a:lnTo>
                    <a:pt x="283" y="2105"/>
                  </a:lnTo>
                  <a:lnTo>
                    <a:pt x="270" y="2150"/>
                  </a:lnTo>
                  <a:lnTo>
                    <a:pt x="257" y="2195"/>
                  </a:lnTo>
                  <a:lnTo>
                    <a:pt x="245" y="2240"/>
                  </a:lnTo>
                  <a:lnTo>
                    <a:pt x="235" y="2285"/>
                  </a:lnTo>
                  <a:lnTo>
                    <a:pt x="225" y="2331"/>
                  </a:lnTo>
                  <a:lnTo>
                    <a:pt x="207" y="2422"/>
                  </a:lnTo>
                  <a:lnTo>
                    <a:pt x="192" y="2515"/>
                  </a:lnTo>
                  <a:lnTo>
                    <a:pt x="178" y="2606"/>
                  </a:lnTo>
                  <a:lnTo>
                    <a:pt x="165" y="2698"/>
                  </a:lnTo>
                  <a:lnTo>
                    <a:pt x="165" y="2698"/>
                  </a:lnTo>
                  <a:lnTo>
                    <a:pt x="152" y="2801"/>
                  </a:lnTo>
                  <a:lnTo>
                    <a:pt x="141" y="2905"/>
                  </a:lnTo>
                  <a:lnTo>
                    <a:pt x="130" y="3010"/>
                  </a:lnTo>
                  <a:lnTo>
                    <a:pt x="121" y="3114"/>
                  </a:lnTo>
                  <a:lnTo>
                    <a:pt x="115" y="3218"/>
                  </a:lnTo>
                  <a:lnTo>
                    <a:pt x="108" y="3322"/>
                  </a:lnTo>
                  <a:lnTo>
                    <a:pt x="104" y="3427"/>
                  </a:lnTo>
                  <a:lnTo>
                    <a:pt x="100" y="3531"/>
                  </a:lnTo>
                  <a:lnTo>
                    <a:pt x="98" y="3635"/>
                  </a:lnTo>
                  <a:lnTo>
                    <a:pt x="95" y="3740"/>
                  </a:lnTo>
                  <a:lnTo>
                    <a:pt x="94" y="3948"/>
                  </a:lnTo>
                  <a:lnTo>
                    <a:pt x="94" y="4157"/>
                  </a:lnTo>
                  <a:lnTo>
                    <a:pt x="95" y="4367"/>
                  </a:lnTo>
                  <a:lnTo>
                    <a:pt x="95" y="4367"/>
                  </a:lnTo>
                  <a:lnTo>
                    <a:pt x="96" y="4577"/>
                  </a:lnTo>
                  <a:lnTo>
                    <a:pt x="96" y="4786"/>
                  </a:lnTo>
                  <a:lnTo>
                    <a:pt x="95" y="4996"/>
                  </a:lnTo>
                  <a:lnTo>
                    <a:pt x="91" y="5206"/>
                  </a:lnTo>
                  <a:lnTo>
                    <a:pt x="91" y="5206"/>
                  </a:lnTo>
                  <a:lnTo>
                    <a:pt x="84" y="5420"/>
                  </a:lnTo>
                  <a:lnTo>
                    <a:pt x="80" y="5527"/>
                  </a:lnTo>
                  <a:lnTo>
                    <a:pt x="75" y="5633"/>
                  </a:lnTo>
                  <a:lnTo>
                    <a:pt x="69" y="5740"/>
                  </a:lnTo>
                  <a:lnTo>
                    <a:pt x="59" y="5845"/>
                  </a:lnTo>
                  <a:lnTo>
                    <a:pt x="47" y="5952"/>
                  </a:lnTo>
                  <a:lnTo>
                    <a:pt x="33" y="6058"/>
                  </a:lnTo>
                  <a:lnTo>
                    <a:pt x="33" y="6058"/>
                  </a:lnTo>
                  <a:lnTo>
                    <a:pt x="17" y="6161"/>
                  </a:lnTo>
                  <a:lnTo>
                    <a:pt x="0" y="6264"/>
                  </a:lnTo>
                  <a:lnTo>
                    <a:pt x="0" y="6264"/>
                  </a:lnTo>
                  <a:lnTo>
                    <a:pt x="0" y="6268"/>
                  </a:lnTo>
                  <a:lnTo>
                    <a:pt x="1" y="6270"/>
                  </a:lnTo>
                  <a:lnTo>
                    <a:pt x="4" y="6273"/>
                  </a:lnTo>
                  <a:lnTo>
                    <a:pt x="7" y="6274"/>
                  </a:lnTo>
                  <a:lnTo>
                    <a:pt x="9" y="6274"/>
                  </a:lnTo>
                  <a:lnTo>
                    <a:pt x="12" y="6273"/>
                  </a:lnTo>
                  <a:lnTo>
                    <a:pt x="13" y="6272"/>
                  </a:lnTo>
                  <a:lnTo>
                    <a:pt x="14" y="6269"/>
                  </a:lnTo>
                  <a:lnTo>
                    <a:pt x="14" y="6269"/>
                  </a:lnTo>
                  <a:lnTo>
                    <a:pt x="32" y="6167"/>
                  </a:lnTo>
                  <a:lnTo>
                    <a:pt x="47" y="6067"/>
                  </a:lnTo>
                  <a:lnTo>
                    <a:pt x="62" y="5965"/>
                  </a:lnTo>
                  <a:lnTo>
                    <a:pt x="74" y="5864"/>
                  </a:lnTo>
                  <a:lnTo>
                    <a:pt x="74" y="5864"/>
                  </a:lnTo>
                  <a:lnTo>
                    <a:pt x="83" y="5759"/>
                  </a:lnTo>
                  <a:lnTo>
                    <a:pt x="90" y="5654"/>
                  </a:lnTo>
                  <a:lnTo>
                    <a:pt x="95" y="5548"/>
                  </a:lnTo>
                  <a:lnTo>
                    <a:pt x="99" y="5443"/>
                  </a:lnTo>
                  <a:lnTo>
                    <a:pt x="99" y="5443"/>
                  </a:lnTo>
                  <a:lnTo>
                    <a:pt x="105" y="5230"/>
                  </a:lnTo>
                  <a:lnTo>
                    <a:pt x="109" y="5018"/>
                  </a:lnTo>
                  <a:lnTo>
                    <a:pt x="112" y="4804"/>
                  </a:lnTo>
                  <a:lnTo>
                    <a:pt x="112" y="4591"/>
                  </a:lnTo>
                  <a:lnTo>
                    <a:pt x="112" y="4591"/>
                  </a:lnTo>
                  <a:lnTo>
                    <a:pt x="109" y="4169"/>
                  </a:lnTo>
                  <a:lnTo>
                    <a:pt x="109" y="3959"/>
                  </a:lnTo>
                  <a:lnTo>
                    <a:pt x="111" y="3748"/>
                  </a:lnTo>
                  <a:lnTo>
                    <a:pt x="112" y="3643"/>
                  </a:lnTo>
                  <a:lnTo>
                    <a:pt x="115" y="3538"/>
                  </a:lnTo>
                  <a:lnTo>
                    <a:pt x="119" y="3432"/>
                  </a:lnTo>
                  <a:lnTo>
                    <a:pt x="123" y="3328"/>
                  </a:lnTo>
                  <a:lnTo>
                    <a:pt x="129" y="3222"/>
                  </a:lnTo>
                  <a:lnTo>
                    <a:pt x="136" y="3116"/>
                  </a:lnTo>
                  <a:lnTo>
                    <a:pt x="145" y="3012"/>
                  </a:lnTo>
                  <a:lnTo>
                    <a:pt x="156" y="2907"/>
                  </a:lnTo>
                  <a:lnTo>
                    <a:pt x="156" y="2907"/>
                  </a:lnTo>
                  <a:lnTo>
                    <a:pt x="166" y="2809"/>
                  </a:lnTo>
                  <a:lnTo>
                    <a:pt x="178" y="2711"/>
                  </a:lnTo>
                  <a:lnTo>
                    <a:pt x="191" y="2612"/>
                  </a:lnTo>
                  <a:lnTo>
                    <a:pt x="207" y="2515"/>
                  </a:lnTo>
                  <a:lnTo>
                    <a:pt x="224" y="2417"/>
                  </a:lnTo>
                  <a:lnTo>
                    <a:pt x="244" y="2319"/>
                  </a:lnTo>
                  <a:lnTo>
                    <a:pt x="254" y="2272"/>
                  </a:lnTo>
                  <a:lnTo>
                    <a:pt x="266" y="2224"/>
                  </a:lnTo>
                  <a:lnTo>
                    <a:pt x="279" y="2177"/>
                  </a:lnTo>
                  <a:lnTo>
                    <a:pt x="293" y="2129"/>
                  </a:lnTo>
                  <a:lnTo>
                    <a:pt x="293" y="2129"/>
                  </a:lnTo>
                  <a:lnTo>
                    <a:pt x="307" y="2084"/>
                  </a:lnTo>
                  <a:lnTo>
                    <a:pt x="322" y="2042"/>
                  </a:lnTo>
                  <a:lnTo>
                    <a:pt x="337" y="1998"/>
                  </a:lnTo>
                  <a:lnTo>
                    <a:pt x="356" y="1956"/>
                  </a:lnTo>
                  <a:lnTo>
                    <a:pt x="374" y="1915"/>
                  </a:lnTo>
                  <a:lnTo>
                    <a:pt x="394" y="1874"/>
                  </a:lnTo>
                  <a:lnTo>
                    <a:pt x="415" y="1835"/>
                  </a:lnTo>
                  <a:lnTo>
                    <a:pt x="439" y="1796"/>
                  </a:lnTo>
                  <a:lnTo>
                    <a:pt x="463" y="1758"/>
                  </a:lnTo>
                  <a:lnTo>
                    <a:pt x="488" y="1721"/>
                  </a:lnTo>
                  <a:lnTo>
                    <a:pt x="515" y="1685"/>
                  </a:lnTo>
                  <a:lnTo>
                    <a:pt x="544" y="1650"/>
                  </a:lnTo>
                  <a:lnTo>
                    <a:pt x="573" y="1617"/>
                  </a:lnTo>
                  <a:lnTo>
                    <a:pt x="605" y="1584"/>
                  </a:lnTo>
                  <a:lnTo>
                    <a:pt x="638" y="1552"/>
                  </a:lnTo>
                  <a:lnTo>
                    <a:pt x="674" y="1520"/>
                  </a:lnTo>
                  <a:lnTo>
                    <a:pt x="674" y="1520"/>
                  </a:lnTo>
                  <a:lnTo>
                    <a:pt x="709" y="1491"/>
                  </a:lnTo>
                  <a:lnTo>
                    <a:pt x="746" y="1464"/>
                  </a:lnTo>
                  <a:lnTo>
                    <a:pt x="783" y="1437"/>
                  </a:lnTo>
                  <a:lnTo>
                    <a:pt x="821" y="1411"/>
                  </a:lnTo>
                  <a:lnTo>
                    <a:pt x="861" y="1387"/>
                  </a:lnTo>
                  <a:lnTo>
                    <a:pt x="900" y="1363"/>
                  </a:lnTo>
                  <a:lnTo>
                    <a:pt x="940" y="1340"/>
                  </a:lnTo>
                  <a:lnTo>
                    <a:pt x="981" y="1318"/>
                  </a:lnTo>
                  <a:lnTo>
                    <a:pt x="1023" y="1297"/>
                  </a:lnTo>
                  <a:lnTo>
                    <a:pt x="1064" y="1276"/>
                  </a:lnTo>
                  <a:lnTo>
                    <a:pt x="1148" y="1238"/>
                  </a:lnTo>
                  <a:lnTo>
                    <a:pt x="1232" y="1201"/>
                  </a:lnTo>
                  <a:lnTo>
                    <a:pt x="1318" y="1167"/>
                  </a:lnTo>
                  <a:lnTo>
                    <a:pt x="1318" y="1167"/>
                  </a:lnTo>
                  <a:lnTo>
                    <a:pt x="1412" y="1130"/>
                  </a:lnTo>
                  <a:lnTo>
                    <a:pt x="1505" y="1094"/>
                  </a:lnTo>
                  <a:lnTo>
                    <a:pt x="1692" y="1023"/>
                  </a:lnTo>
                  <a:lnTo>
                    <a:pt x="1786" y="987"/>
                  </a:lnTo>
                  <a:lnTo>
                    <a:pt x="1878" y="950"/>
                  </a:lnTo>
                  <a:lnTo>
                    <a:pt x="1972" y="912"/>
                  </a:lnTo>
                  <a:lnTo>
                    <a:pt x="2063" y="872"/>
                  </a:lnTo>
                  <a:lnTo>
                    <a:pt x="2063" y="872"/>
                  </a:lnTo>
                  <a:lnTo>
                    <a:pt x="2158" y="831"/>
                  </a:lnTo>
                  <a:lnTo>
                    <a:pt x="2253" y="793"/>
                  </a:lnTo>
                  <a:lnTo>
                    <a:pt x="2349" y="755"/>
                  </a:lnTo>
                  <a:lnTo>
                    <a:pt x="2445" y="718"/>
                  </a:lnTo>
                  <a:lnTo>
                    <a:pt x="2541" y="681"/>
                  </a:lnTo>
                  <a:lnTo>
                    <a:pt x="2638" y="644"/>
                  </a:lnTo>
                  <a:lnTo>
                    <a:pt x="2732" y="604"/>
                  </a:lnTo>
                  <a:lnTo>
                    <a:pt x="2826" y="563"/>
                  </a:lnTo>
                  <a:lnTo>
                    <a:pt x="2826" y="563"/>
                  </a:lnTo>
                  <a:lnTo>
                    <a:pt x="2914" y="522"/>
                  </a:lnTo>
                  <a:lnTo>
                    <a:pt x="2958" y="501"/>
                  </a:lnTo>
                  <a:lnTo>
                    <a:pt x="3001" y="479"/>
                  </a:lnTo>
                  <a:lnTo>
                    <a:pt x="3044" y="455"/>
                  </a:lnTo>
                  <a:lnTo>
                    <a:pt x="3086" y="430"/>
                  </a:lnTo>
                  <a:lnTo>
                    <a:pt x="3127" y="405"/>
                  </a:lnTo>
                  <a:lnTo>
                    <a:pt x="3167" y="378"/>
                  </a:lnTo>
                  <a:lnTo>
                    <a:pt x="3167" y="378"/>
                  </a:lnTo>
                  <a:lnTo>
                    <a:pt x="3200" y="355"/>
                  </a:lnTo>
                  <a:lnTo>
                    <a:pt x="3233" y="330"/>
                  </a:lnTo>
                  <a:lnTo>
                    <a:pt x="3266" y="303"/>
                  </a:lnTo>
                  <a:lnTo>
                    <a:pt x="3297" y="277"/>
                  </a:lnTo>
                  <a:lnTo>
                    <a:pt x="3327" y="248"/>
                  </a:lnTo>
                  <a:lnTo>
                    <a:pt x="3355" y="216"/>
                  </a:lnTo>
                  <a:lnTo>
                    <a:pt x="3366" y="200"/>
                  </a:lnTo>
                  <a:lnTo>
                    <a:pt x="3380" y="184"/>
                  </a:lnTo>
                  <a:lnTo>
                    <a:pt x="3390" y="167"/>
                  </a:lnTo>
                  <a:lnTo>
                    <a:pt x="3401" y="149"/>
                  </a:lnTo>
                  <a:lnTo>
                    <a:pt x="3401" y="149"/>
                  </a:lnTo>
                  <a:lnTo>
                    <a:pt x="3410" y="133"/>
                  </a:lnTo>
                  <a:lnTo>
                    <a:pt x="3418" y="116"/>
                  </a:lnTo>
                  <a:lnTo>
                    <a:pt x="3426" y="99"/>
                  </a:lnTo>
                  <a:lnTo>
                    <a:pt x="3432" y="80"/>
                  </a:lnTo>
                  <a:lnTo>
                    <a:pt x="3438" y="63"/>
                  </a:lnTo>
                  <a:lnTo>
                    <a:pt x="3442" y="44"/>
                  </a:lnTo>
                  <a:lnTo>
                    <a:pt x="3444" y="26"/>
                  </a:lnTo>
                  <a:lnTo>
                    <a:pt x="3447" y="8"/>
                  </a:lnTo>
                  <a:lnTo>
                    <a:pt x="3447" y="8"/>
                  </a:lnTo>
                  <a:lnTo>
                    <a:pt x="3447" y="4"/>
                  </a:lnTo>
                  <a:lnTo>
                    <a:pt x="3444" y="1"/>
                  </a:lnTo>
                  <a:lnTo>
                    <a:pt x="3443" y="0"/>
                  </a:lnTo>
                  <a:lnTo>
                    <a:pt x="3439" y="0"/>
                  </a:lnTo>
                  <a:lnTo>
                    <a:pt x="3436" y="0"/>
                  </a:lnTo>
                  <a:lnTo>
                    <a:pt x="3434" y="1"/>
                  </a:lnTo>
                  <a:lnTo>
                    <a:pt x="3432" y="4"/>
                  </a:lnTo>
                  <a:lnTo>
                    <a:pt x="3431" y="8"/>
                  </a:lnTo>
                  <a:lnTo>
                    <a:pt x="343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0984DA62-3E29-4167-4208-7CC428F8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1926"/>
              <a:ext cx="1387" cy="770"/>
            </a:xfrm>
            <a:custGeom>
              <a:avLst/>
              <a:gdLst>
                <a:gd name="T0" fmla="*/ 79 w 4161"/>
                <a:gd name="T1" fmla="*/ 98 h 2312"/>
                <a:gd name="T2" fmla="*/ 313 w 4161"/>
                <a:gd name="T3" fmla="*/ 343 h 2312"/>
                <a:gd name="T4" fmla="*/ 560 w 4161"/>
                <a:gd name="T5" fmla="*/ 578 h 2312"/>
                <a:gd name="T6" fmla="*/ 730 w 4161"/>
                <a:gd name="T7" fmla="*/ 726 h 2312"/>
                <a:gd name="T8" fmla="*/ 994 w 4161"/>
                <a:gd name="T9" fmla="*/ 932 h 2312"/>
                <a:gd name="T10" fmla="*/ 1087 w 4161"/>
                <a:gd name="T11" fmla="*/ 997 h 2312"/>
                <a:gd name="T12" fmla="*/ 1377 w 4161"/>
                <a:gd name="T13" fmla="*/ 1179 h 2312"/>
                <a:gd name="T14" fmla="*/ 1481 w 4161"/>
                <a:gd name="T15" fmla="*/ 1238 h 2312"/>
                <a:gd name="T16" fmla="*/ 1641 w 4161"/>
                <a:gd name="T17" fmla="*/ 1320 h 2312"/>
                <a:gd name="T18" fmla="*/ 1914 w 4161"/>
                <a:gd name="T19" fmla="*/ 1444 h 2312"/>
                <a:gd name="T20" fmla="*/ 2248 w 4161"/>
                <a:gd name="T21" fmla="*/ 1574 h 2312"/>
                <a:gd name="T22" fmla="*/ 2477 w 4161"/>
                <a:gd name="T23" fmla="*/ 1653 h 2312"/>
                <a:gd name="T24" fmla="*/ 2821 w 4161"/>
                <a:gd name="T25" fmla="*/ 1766 h 2312"/>
                <a:gd name="T26" fmla="*/ 3050 w 4161"/>
                <a:gd name="T27" fmla="*/ 1843 h 2312"/>
                <a:gd name="T28" fmla="*/ 3162 w 4161"/>
                <a:gd name="T29" fmla="*/ 1888 h 2312"/>
                <a:gd name="T30" fmla="*/ 3381 w 4161"/>
                <a:gd name="T31" fmla="*/ 1988 h 2312"/>
                <a:gd name="T32" fmla="*/ 3600 w 4161"/>
                <a:gd name="T33" fmla="*/ 2087 h 2312"/>
                <a:gd name="T34" fmla="*/ 3710 w 4161"/>
                <a:gd name="T35" fmla="*/ 2131 h 2312"/>
                <a:gd name="T36" fmla="*/ 3990 w 4161"/>
                <a:gd name="T37" fmla="*/ 2234 h 2312"/>
                <a:gd name="T38" fmla="*/ 4098 w 4161"/>
                <a:gd name="T39" fmla="*/ 2283 h 2312"/>
                <a:gd name="T40" fmla="*/ 4151 w 4161"/>
                <a:gd name="T41" fmla="*/ 2310 h 2312"/>
                <a:gd name="T42" fmla="*/ 4158 w 4161"/>
                <a:gd name="T43" fmla="*/ 2309 h 2312"/>
                <a:gd name="T44" fmla="*/ 4161 w 4161"/>
                <a:gd name="T45" fmla="*/ 2301 h 2312"/>
                <a:gd name="T46" fmla="*/ 4158 w 4161"/>
                <a:gd name="T47" fmla="*/ 2297 h 2312"/>
                <a:gd name="T48" fmla="*/ 4054 w 4161"/>
                <a:gd name="T49" fmla="*/ 2243 h 2312"/>
                <a:gd name="T50" fmla="*/ 3891 w 4161"/>
                <a:gd name="T51" fmla="*/ 2178 h 2312"/>
                <a:gd name="T52" fmla="*/ 3725 w 4161"/>
                <a:gd name="T53" fmla="*/ 2120 h 2312"/>
                <a:gd name="T54" fmla="*/ 3556 w 4161"/>
                <a:gd name="T55" fmla="*/ 2052 h 2312"/>
                <a:gd name="T56" fmla="*/ 3281 w 4161"/>
                <a:gd name="T57" fmla="*/ 1923 h 2312"/>
                <a:gd name="T58" fmla="*/ 3175 w 4161"/>
                <a:gd name="T59" fmla="*/ 1876 h 2312"/>
                <a:gd name="T60" fmla="*/ 3067 w 4161"/>
                <a:gd name="T61" fmla="*/ 1832 h 2312"/>
                <a:gd name="T62" fmla="*/ 2839 w 4161"/>
                <a:gd name="T63" fmla="*/ 1756 h 2312"/>
                <a:gd name="T64" fmla="*/ 2496 w 4161"/>
                <a:gd name="T65" fmla="*/ 1644 h 2312"/>
                <a:gd name="T66" fmla="*/ 2268 w 4161"/>
                <a:gd name="T67" fmla="*/ 1564 h 2312"/>
                <a:gd name="T68" fmla="*/ 1932 w 4161"/>
                <a:gd name="T69" fmla="*/ 1435 h 2312"/>
                <a:gd name="T70" fmla="*/ 1658 w 4161"/>
                <a:gd name="T71" fmla="*/ 1311 h 2312"/>
                <a:gd name="T72" fmla="*/ 1497 w 4161"/>
                <a:gd name="T73" fmla="*/ 1228 h 2312"/>
                <a:gd name="T74" fmla="*/ 1298 w 4161"/>
                <a:gd name="T75" fmla="*/ 1113 h 2312"/>
                <a:gd name="T76" fmla="*/ 1011 w 4161"/>
                <a:gd name="T77" fmla="*/ 923 h 2312"/>
                <a:gd name="T78" fmla="*/ 737 w 4161"/>
                <a:gd name="T79" fmla="*/ 712 h 2312"/>
                <a:gd name="T80" fmla="*/ 568 w 4161"/>
                <a:gd name="T81" fmla="*/ 564 h 2312"/>
                <a:gd name="T82" fmla="*/ 324 w 4161"/>
                <a:gd name="T83" fmla="*/ 331 h 2312"/>
                <a:gd name="T84" fmla="*/ 91 w 4161"/>
                <a:gd name="T85" fmla="*/ 87 h 2312"/>
                <a:gd name="T86" fmla="*/ 13 w 4161"/>
                <a:gd name="T87" fmla="*/ 3 h 2312"/>
                <a:gd name="T88" fmla="*/ 5 w 4161"/>
                <a:gd name="T89" fmla="*/ 0 h 2312"/>
                <a:gd name="T90" fmla="*/ 0 w 4161"/>
                <a:gd name="T91" fmla="*/ 7 h 2312"/>
                <a:gd name="T92" fmla="*/ 1 w 4161"/>
                <a:gd name="T93" fmla="*/ 13 h 2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61" h="2312">
                  <a:moveTo>
                    <a:pt x="1" y="13"/>
                  </a:moveTo>
                  <a:lnTo>
                    <a:pt x="1" y="13"/>
                  </a:lnTo>
                  <a:lnTo>
                    <a:pt x="79" y="98"/>
                  </a:lnTo>
                  <a:lnTo>
                    <a:pt x="155" y="180"/>
                  </a:lnTo>
                  <a:lnTo>
                    <a:pt x="234" y="263"/>
                  </a:lnTo>
                  <a:lnTo>
                    <a:pt x="313" y="343"/>
                  </a:lnTo>
                  <a:lnTo>
                    <a:pt x="395" y="424"/>
                  </a:lnTo>
                  <a:lnTo>
                    <a:pt x="477" y="502"/>
                  </a:lnTo>
                  <a:lnTo>
                    <a:pt x="560" y="578"/>
                  </a:lnTo>
                  <a:lnTo>
                    <a:pt x="646" y="655"/>
                  </a:lnTo>
                  <a:lnTo>
                    <a:pt x="646" y="655"/>
                  </a:lnTo>
                  <a:lnTo>
                    <a:pt x="730" y="726"/>
                  </a:lnTo>
                  <a:lnTo>
                    <a:pt x="816" y="797"/>
                  </a:lnTo>
                  <a:lnTo>
                    <a:pt x="904" y="865"/>
                  </a:lnTo>
                  <a:lnTo>
                    <a:pt x="994" y="932"/>
                  </a:lnTo>
                  <a:lnTo>
                    <a:pt x="994" y="932"/>
                  </a:lnTo>
                  <a:lnTo>
                    <a:pt x="1040" y="965"/>
                  </a:lnTo>
                  <a:lnTo>
                    <a:pt x="1087" y="997"/>
                  </a:lnTo>
                  <a:lnTo>
                    <a:pt x="1183" y="1059"/>
                  </a:lnTo>
                  <a:lnTo>
                    <a:pt x="1280" y="1120"/>
                  </a:lnTo>
                  <a:lnTo>
                    <a:pt x="1377" y="1179"/>
                  </a:lnTo>
                  <a:lnTo>
                    <a:pt x="1377" y="1179"/>
                  </a:lnTo>
                  <a:lnTo>
                    <a:pt x="1430" y="1209"/>
                  </a:lnTo>
                  <a:lnTo>
                    <a:pt x="1481" y="1238"/>
                  </a:lnTo>
                  <a:lnTo>
                    <a:pt x="1534" y="1266"/>
                  </a:lnTo>
                  <a:lnTo>
                    <a:pt x="1588" y="1294"/>
                  </a:lnTo>
                  <a:lnTo>
                    <a:pt x="1641" y="1320"/>
                  </a:lnTo>
                  <a:lnTo>
                    <a:pt x="1695" y="1347"/>
                  </a:lnTo>
                  <a:lnTo>
                    <a:pt x="1804" y="1397"/>
                  </a:lnTo>
                  <a:lnTo>
                    <a:pt x="1914" y="1444"/>
                  </a:lnTo>
                  <a:lnTo>
                    <a:pt x="2024" y="1489"/>
                  </a:lnTo>
                  <a:lnTo>
                    <a:pt x="2136" y="1533"/>
                  </a:lnTo>
                  <a:lnTo>
                    <a:pt x="2248" y="1574"/>
                  </a:lnTo>
                  <a:lnTo>
                    <a:pt x="2248" y="1574"/>
                  </a:lnTo>
                  <a:lnTo>
                    <a:pt x="2362" y="1615"/>
                  </a:lnTo>
                  <a:lnTo>
                    <a:pt x="2477" y="1653"/>
                  </a:lnTo>
                  <a:lnTo>
                    <a:pt x="2705" y="1729"/>
                  </a:lnTo>
                  <a:lnTo>
                    <a:pt x="2705" y="1729"/>
                  </a:lnTo>
                  <a:lnTo>
                    <a:pt x="2821" y="1766"/>
                  </a:lnTo>
                  <a:lnTo>
                    <a:pt x="2935" y="1803"/>
                  </a:lnTo>
                  <a:lnTo>
                    <a:pt x="2993" y="1823"/>
                  </a:lnTo>
                  <a:lnTo>
                    <a:pt x="3050" y="1843"/>
                  </a:lnTo>
                  <a:lnTo>
                    <a:pt x="3107" y="1865"/>
                  </a:lnTo>
                  <a:lnTo>
                    <a:pt x="3162" y="1888"/>
                  </a:lnTo>
                  <a:lnTo>
                    <a:pt x="3162" y="1888"/>
                  </a:lnTo>
                  <a:lnTo>
                    <a:pt x="3217" y="1912"/>
                  </a:lnTo>
                  <a:lnTo>
                    <a:pt x="3271" y="1937"/>
                  </a:lnTo>
                  <a:lnTo>
                    <a:pt x="3381" y="1988"/>
                  </a:lnTo>
                  <a:lnTo>
                    <a:pt x="3489" y="2038"/>
                  </a:lnTo>
                  <a:lnTo>
                    <a:pt x="3544" y="2063"/>
                  </a:lnTo>
                  <a:lnTo>
                    <a:pt x="3600" y="2087"/>
                  </a:lnTo>
                  <a:lnTo>
                    <a:pt x="3600" y="2087"/>
                  </a:lnTo>
                  <a:lnTo>
                    <a:pt x="3655" y="2110"/>
                  </a:lnTo>
                  <a:lnTo>
                    <a:pt x="3710" y="2131"/>
                  </a:lnTo>
                  <a:lnTo>
                    <a:pt x="3822" y="2172"/>
                  </a:lnTo>
                  <a:lnTo>
                    <a:pt x="3934" y="2213"/>
                  </a:lnTo>
                  <a:lnTo>
                    <a:pt x="3990" y="2234"/>
                  </a:lnTo>
                  <a:lnTo>
                    <a:pt x="4044" y="2256"/>
                  </a:lnTo>
                  <a:lnTo>
                    <a:pt x="4044" y="2256"/>
                  </a:lnTo>
                  <a:lnTo>
                    <a:pt x="4098" y="2283"/>
                  </a:lnTo>
                  <a:lnTo>
                    <a:pt x="4124" y="2296"/>
                  </a:lnTo>
                  <a:lnTo>
                    <a:pt x="4151" y="2310"/>
                  </a:lnTo>
                  <a:lnTo>
                    <a:pt x="4151" y="2310"/>
                  </a:lnTo>
                  <a:lnTo>
                    <a:pt x="4153" y="2312"/>
                  </a:lnTo>
                  <a:lnTo>
                    <a:pt x="4156" y="2310"/>
                  </a:lnTo>
                  <a:lnTo>
                    <a:pt x="4158" y="2309"/>
                  </a:lnTo>
                  <a:lnTo>
                    <a:pt x="4161" y="2308"/>
                  </a:lnTo>
                  <a:lnTo>
                    <a:pt x="4161" y="2305"/>
                  </a:lnTo>
                  <a:lnTo>
                    <a:pt x="4161" y="2301"/>
                  </a:lnTo>
                  <a:lnTo>
                    <a:pt x="4160" y="2298"/>
                  </a:lnTo>
                  <a:lnTo>
                    <a:pt x="4158" y="2297"/>
                  </a:lnTo>
                  <a:lnTo>
                    <a:pt x="4158" y="2297"/>
                  </a:lnTo>
                  <a:lnTo>
                    <a:pt x="4132" y="2283"/>
                  </a:lnTo>
                  <a:lnTo>
                    <a:pt x="4107" y="2268"/>
                  </a:lnTo>
                  <a:lnTo>
                    <a:pt x="4054" y="2243"/>
                  </a:lnTo>
                  <a:lnTo>
                    <a:pt x="4000" y="2221"/>
                  </a:lnTo>
                  <a:lnTo>
                    <a:pt x="3945" y="2199"/>
                  </a:lnTo>
                  <a:lnTo>
                    <a:pt x="3891" y="2178"/>
                  </a:lnTo>
                  <a:lnTo>
                    <a:pt x="3835" y="2158"/>
                  </a:lnTo>
                  <a:lnTo>
                    <a:pt x="3725" y="2120"/>
                  </a:lnTo>
                  <a:lnTo>
                    <a:pt x="3725" y="2120"/>
                  </a:lnTo>
                  <a:lnTo>
                    <a:pt x="3668" y="2098"/>
                  </a:lnTo>
                  <a:lnTo>
                    <a:pt x="3611" y="2075"/>
                  </a:lnTo>
                  <a:lnTo>
                    <a:pt x="3556" y="2052"/>
                  </a:lnTo>
                  <a:lnTo>
                    <a:pt x="3501" y="2026"/>
                  </a:lnTo>
                  <a:lnTo>
                    <a:pt x="3390" y="1975"/>
                  </a:lnTo>
                  <a:lnTo>
                    <a:pt x="3281" y="1923"/>
                  </a:lnTo>
                  <a:lnTo>
                    <a:pt x="3281" y="1923"/>
                  </a:lnTo>
                  <a:lnTo>
                    <a:pt x="3228" y="1900"/>
                  </a:lnTo>
                  <a:lnTo>
                    <a:pt x="3175" y="1876"/>
                  </a:lnTo>
                  <a:lnTo>
                    <a:pt x="3121" y="1854"/>
                  </a:lnTo>
                  <a:lnTo>
                    <a:pt x="3067" y="1832"/>
                  </a:lnTo>
                  <a:lnTo>
                    <a:pt x="3067" y="1832"/>
                  </a:lnTo>
                  <a:lnTo>
                    <a:pt x="3010" y="1813"/>
                  </a:lnTo>
                  <a:lnTo>
                    <a:pt x="2954" y="1793"/>
                  </a:lnTo>
                  <a:lnTo>
                    <a:pt x="2839" y="1756"/>
                  </a:lnTo>
                  <a:lnTo>
                    <a:pt x="2839" y="1756"/>
                  </a:lnTo>
                  <a:lnTo>
                    <a:pt x="2610" y="1682"/>
                  </a:lnTo>
                  <a:lnTo>
                    <a:pt x="2496" y="1644"/>
                  </a:lnTo>
                  <a:lnTo>
                    <a:pt x="2382" y="1604"/>
                  </a:lnTo>
                  <a:lnTo>
                    <a:pt x="2382" y="1604"/>
                  </a:lnTo>
                  <a:lnTo>
                    <a:pt x="2268" y="1564"/>
                  </a:lnTo>
                  <a:lnTo>
                    <a:pt x="2155" y="1523"/>
                  </a:lnTo>
                  <a:lnTo>
                    <a:pt x="2043" y="1480"/>
                  </a:lnTo>
                  <a:lnTo>
                    <a:pt x="1932" y="1435"/>
                  </a:lnTo>
                  <a:lnTo>
                    <a:pt x="1821" y="1388"/>
                  </a:lnTo>
                  <a:lnTo>
                    <a:pt x="1712" y="1337"/>
                  </a:lnTo>
                  <a:lnTo>
                    <a:pt x="1658" y="1311"/>
                  </a:lnTo>
                  <a:lnTo>
                    <a:pt x="1604" y="1285"/>
                  </a:lnTo>
                  <a:lnTo>
                    <a:pt x="1551" y="1257"/>
                  </a:lnTo>
                  <a:lnTo>
                    <a:pt x="1497" y="1228"/>
                  </a:lnTo>
                  <a:lnTo>
                    <a:pt x="1497" y="1228"/>
                  </a:lnTo>
                  <a:lnTo>
                    <a:pt x="1397" y="1172"/>
                  </a:lnTo>
                  <a:lnTo>
                    <a:pt x="1298" y="1113"/>
                  </a:lnTo>
                  <a:lnTo>
                    <a:pt x="1201" y="1052"/>
                  </a:lnTo>
                  <a:lnTo>
                    <a:pt x="1104" y="989"/>
                  </a:lnTo>
                  <a:lnTo>
                    <a:pt x="1011" y="923"/>
                  </a:lnTo>
                  <a:lnTo>
                    <a:pt x="917" y="855"/>
                  </a:lnTo>
                  <a:lnTo>
                    <a:pt x="826" y="784"/>
                  </a:lnTo>
                  <a:lnTo>
                    <a:pt x="737" y="712"/>
                  </a:lnTo>
                  <a:lnTo>
                    <a:pt x="737" y="712"/>
                  </a:lnTo>
                  <a:lnTo>
                    <a:pt x="652" y="639"/>
                  </a:lnTo>
                  <a:lnTo>
                    <a:pt x="568" y="564"/>
                  </a:lnTo>
                  <a:lnTo>
                    <a:pt x="485" y="487"/>
                  </a:lnTo>
                  <a:lnTo>
                    <a:pt x="404" y="409"/>
                  </a:lnTo>
                  <a:lnTo>
                    <a:pt x="324" y="331"/>
                  </a:lnTo>
                  <a:lnTo>
                    <a:pt x="245" y="251"/>
                  </a:lnTo>
                  <a:lnTo>
                    <a:pt x="167" y="169"/>
                  </a:lnTo>
                  <a:lnTo>
                    <a:pt x="91" y="87"/>
                  </a:lnTo>
                  <a:lnTo>
                    <a:pt x="91" y="87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F612EA04-FD31-21E1-5C94-5B41B3342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6" y="2701"/>
              <a:ext cx="345" cy="1608"/>
            </a:xfrm>
            <a:custGeom>
              <a:avLst/>
              <a:gdLst>
                <a:gd name="T0" fmla="*/ 42 w 1036"/>
                <a:gd name="T1" fmla="*/ 51 h 4823"/>
                <a:gd name="T2" fmla="*/ 153 w 1036"/>
                <a:gd name="T3" fmla="*/ 171 h 4823"/>
                <a:gd name="T4" fmla="*/ 254 w 1036"/>
                <a:gd name="T5" fmla="*/ 299 h 4823"/>
                <a:gd name="T6" fmla="*/ 347 w 1036"/>
                <a:gd name="T7" fmla="*/ 435 h 4823"/>
                <a:gd name="T8" fmla="*/ 428 w 1036"/>
                <a:gd name="T9" fmla="*/ 576 h 4823"/>
                <a:gd name="T10" fmla="*/ 501 w 1036"/>
                <a:gd name="T11" fmla="*/ 724 h 4823"/>
                <a:gd name="T12" fmla="*/ 544 w 1036"/>
                <a:gd name="T13" fmla="*/ 824 h 4823"/>
                <a:gd name="T14" fmla="*/ 601 w 1036"/>
                <a:gd name="T15" fmla="*/ 977 h 4823"/>
                <a:gd name="T16" fmla="*/ 651 w 1036"/>
                <a:gd name="T17" fmla="*/ 1133 h 4823"/>
                <a:gd name="T18" fmla="*/ 730 w 1036"/>
                <a:gd name="T19" fmla="*/ 1451 h 4823"/>
                <a:gd name="T20" fmla="*/ 771 w 1036"/>
                <a:gd name="T21" fmla="*/ 1669 h 4823"/>
                <a:gd name="T22" fmla="*/ 819 w 1036"/>
                <a:gd name="T23" fmla="*/ 2004 h 4823"/>
                <a:gd name="T24" fmla="*/ 832 w 1036"/>
                <a:gd name="T25" fmla="*/ 2136 h 4823"/>
                <a:gd name="T26" fmla="*/ 862 w 1036"/>
                <a:gd name="T27" fmla="*/ 2465 h 4823"/>
                <a:gd name="T28" fmla="*/ 887 w 1036"/>
                <a:gd name="T29" fmla="*/ 2665 h 4823"/>
                <a:gd name="T30" fmla="*/ 931 w 1036"/>
                <a:gd name="T31" fmla="*/ 3069 h 4823"/>
                <a:gd name="T32" fmla="*/ 958 w 1036"/>
                <a:gd name="T33" fmla="*/ 3335 h 4823"/>
                <a:gd name="T34" fmla="*/ 983 w 1036"/>
                <a:gd name="T35" fmla="*/ 3602 h 4823"/>
                <a:gd name="T36" fmla="*/ 1008 w 1036"/>
                <a:gd name="T37" fmla="*/ 4007 h 4823"/>
                <a:gd name="T38" fmla="*/ 1020 w 1036"/>
                <a:gd name="T39" fmla="*/ 4411 h 4823"/>
                <a:gd name="T40" fmla="*/ 1019 w 1036"/>
                <a:gd name="T41" fmla="*/ 4682 h 4823"/>
                <a:gd name="T42" fmla="*/ 1018 w 1036"/>
                <a:gd name="T43" fmla="*/ 4818 h 4823"/>
                <a:gd name="T44" fmla="*/ 1024 w 1036"/>
                <a:gd name="T45" fmla="*/ 4823 h 4823"/>
                <a:gd name="T46" fmla="*/ 1032 w 1036"/>
                <a:gd name="T47" fmla="*/ 4818 h 4823"/>
                <a:gd name="T48" fmla="*/ 1035 w 1036"/>
                <a:gd name="T49" fmla="*/ 4678 h 4823"/>
                <a:gd name="T50" fmla="*/ 1032 w 1036"/>
                <a:gd name="T51" fmla="*/ 4269 h 4823"/>
                <a:gd name="T52" fmla="*/ 1015 w 1036"/>
                <a:gd name="T53" fmla="*/ 3859 h 4823"/>
                <a:gd name="T54" fmla="*/ 998 w 1036"/>
                <a:gd name="T55" fmla="*/ 3587 h 4823"/>
                <a:gd name="T56" fmla="*/ 960 w 1036"/>
                <a:gd name="T57" fmla="*/ 3186 h 4823"/>
                <a:gd name="T58" fmla="*/ 900 w 1036"/>
                <a:gd name="T59" fmla="*/ 2642 h 4823"/>
                <a:gd name="T60" fmla="*/ 875 w 1036"/>
                <a:gd name="T61" fmla="*/ 2440 h 4823"/>
                <a:gd name="T62" fmla="*/ 857 w 1036"/>
                <a:gd name="T63" fmla="*/ 2239 h 4823"/>
                <a:gd name="T64" fmla="*/ 833 w 1036"/>
                <a:gd name="T65" fmla="*/ 1991 h 4823"/>
                <a:gd name="T66" fmla="*/ 783 w 1036"/>
                <a:gd name="T67" fmla="*/ 1648 h 4823"/>
                <a:gd name="T68" fmla="*/ 742 w 1036"/>
                <a:gd name="T69" fmla="*/ 1433 h 4823"/>
                <a:gd name="T70" fmla="*/ 678 w 1036"/>
                <a:gd name="T71" fmla="*/ 1166 h 4823"/>
                <a:gd name="T72" fmla="*/ 629 w 1036"/>
                <a:gd name="T73" fmla="*/ 1009 h 4823"/>
                <a:gd name="T74" fmla="*/ 573 w 1036"/>
                <a:gd name="T75" fmla="*/ 855 h 4823"/>
                <a:gd name="T76" fmla="*/ 531 w 1036"/>
                <a:gd name="T77" fmla="*/ 754 h 4823"/>
                <a:gd name="T78" fmla="*/ 463 w 1036"/>
                <a:gd name="T79" fmla="*/ 608 h 4823"/>
                <a:gd name="T80" fmla="*/ 385 w 1036"/>
                <a:gd name="T81" fmla="*/ 466 h 4823"/>
                <a:gd name="T82" fmla="*/ 298 w 1036"/>
                <a:gd name="T83" fmla="*/ 330 h 4823"/>
                <a:gd name="T84" fmla="*/ 200 w 1036"/>
                <a:gd name="T85" fmla="*/ 201 h 4823"/>
                <a:gd name="T86" fmla="*/ 94 w 1036"/>
                <a:gd name="T87" fmla="*/ 81 h 4823"/>
                <a:gd name="T88" fmla="*/ 13 w 1036"/>
                <a:gd name="T89" fmla="*/ 2 h 4823"/>
                <a:gd name="T90" fmla="*/ 8 w 1036"/>
                <a:gd name="T91" fmla="*/ 0 h 4823"/>
                <a:gd name="T92" fmla="*/ 0 w 1036"/>
                <a:gd name="T93" fmla="*/ 4 h 4823"/>
                <a:gd name="T94" fmla="*/ 3 w 1036"/>
                <a:gd name="T95" fmla="*/ 14 h 4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6" h="4823">
                  <a:moveTo>
                    <a:pt x="3" y="14"/>
                  </a:moveTo>
                  <a:lnTo>
                    <a:pt x="3" y="14"/>
                  </a:lnTo>
                  <a:lnTo>
                    <a:pt x="42" y="51"/>
                  </a:lnTo>
                  <a:lnTo>
                    <a:pt x="80" y="90"/>
                  </a:lnTo>
                  <a:lnTo>
                    <a:pt x="117" y="130"/>
                  </a:lnTo>
                  <a:lnTo>
                    <a:pt x="153" y="171"/>
                  </a:lnTo>
                  <a:lnTo>
                    <a:pt x="189" y="213"/>
                  </a:lnTo>
                  <a:lnTo>
                    <a:pt x="223" y="255"/>
                  </a:lnTo>
                  <a:lnTo>
                    <a:pt x="254" y="299"/>
                  </a:lnTo>
                  <a:lnTo>
                    <a:pt x="287" y="344"/>
                  </a:lnTo>
                  <a:lnTo>
                    <a:pt x="318" y="389"/>
                  </a:lnTo>
                  <a:lnTo>
                    <a:pt x="347" y="435"/>
                  </a:lnTo>
                  <a:lnTo>
                    <a:pt x="376" y="481"/>
                  </a:lnTo>
                  <a:lnTo>
                    <a:pt x="402" y="529"/>
                  </a:lnTo>
                  <a:lnTo>
                    <a:pt x="428" y="576"/>
                  </a:lnTo>
                  <a:lnTo>
                    <a:pt x="453" y="625"/>
                  </a:lnTo>
                  <a:lnTo>
                    <a:pt x="479" y="674"/>
                  </a:lnTo>
                  <a:lnTo>
                    <a:pt x="501" y="724"/>
                  </a:lnTo>
                  <a:lnTo>
                    <a:pt x="501" y="724"/>
                  </a:lnTo>
                  <a:lnTo>
                    <a:pt x="523" y="774"/>
                  </a:lnTo>
                  <a:lnTo>
                    <a:pt x="544" y="824"/>
                  </a:lnTo>
                  <a:lnTo>
                    <a:pt x="564" y="874"/>
                  </a:lnTo>
                  <a:lnTo>
                    <a:pt x="584" y="926"/>
                  </a:lnTo>
                  <a:lnTo>
                    <a:pt x="601" y="977"/>
                  </a:lnTo>
                  <a:lnTo>
                    <a:pt x="620" y="1029"/>
                  </a:lnTo>
                  <a:lnTo>
                    <a:pt x="635" y="1082"/>
                  </a:lnTo>
                  <a:lnTo>
                    <a:pt x="651" y="1133"/>
                  </a:lnTo>
                  <a:lnTo>
                    <a:pt x="680" y="1239"/>
                  </a:lnTo>
                  <a:lnTo>
                    <a:pt x="707" y="1344"/>
                  </a:lnTo>
                  <a:lnTo>
                    <a:pt x="730" y="1451"/>
                  </a:lnTo>
                  <a:lnTo>
                    <a:pt x="751" y="1558"/>
                  </a:lnTo>
                  <a:lnTo>
                    <a:pt x="751" y="1558"/>
                  </a:lnTo>
                  <a:lnTo>
                    <a:pt x="771" y="1669"/>
                  </a:lnTo>
                  <a:lnTo>
                    <a:pt x="790" y="1781"/>
                  </a:lnTo>
                  <a:lnTo>
                    <a:pt x="805" y="1892"/>
                  </a:lnTo>
                  <a:lnTo>
                    <a:pt x="819" y="2004"/>
                  </a:lnTo>
                  <a:lnTo>
                    <a:pt x="819" y="2004"/>
                  </a:lnTo>
                  <a:lnTo>
                    <a:pt x="827" y="2070"/>
                  </a:lnTo>
                  <a:lnTo>
                    <a:pt x="832" y="2136"/>
                  </a:lnTo>
                  <a:lnTo>
                    <a:pt x="844" y="2267"/>
                  </a:lnTo>
                  <a:lnTo>
                    <a:pt x="856" y="2399"/>
                  </a:lnTo>
                  <a:lnTo>
                    <a:pt x="862" y="2465"/>
                  </a:lnTo>
                  <a:lnTo>
                    <a:pt x="871" y="2530"/>
                  </a:lnTo>
                  <a:lnTo>
                    <a:pt x="871" y="2530"/>
                  </a:lnTo>
                  <a:lnTo>
                    <a:pt x="887" y="2665"/>
                  </a:lnTo>
                  <a:lnTo>
                    <a:pt x="902" y="2799"/>
                  </a:lnTo>
                  <a:lnTo>
                    <a:pt x="916" y="2934"/>
                  </a:lnTo>
                  <a:lnTo>
                    <a:pt x="931" y="3069"/>
                  </a:lnTo>
                  <a:lnTo>
                    <a:pt x="931" y="3069"/>
                  </a:lnTo>
                  <a:lnTo>
                    <a:pt x="945" y="3202"/>
                  </a:lnTo>
                  <a:lnTo>
                    <a:pt x="958" y="3335"/>
                  </a:lnTo>
                  <a:lnTo>
                    <a:pt x="972" y="3469"/>
                  </a:lnTo>
                  <a:lnTo>
                    <a:pt x="983" y="3602"/>
                  </a:lnTo>
                  <a:lnTo>
                    <a:pt x="983" y="3602"/>
                  </a:lnTo>
                  <a:lnTo>
                    <a:pt x="993" y="3737"/>
                  </a:lnTo>
                  <a:lnTo>
                    <a:pt x="1001" y="3872"/>
                  </a:lnTo>
                  <a:lnTo>
                    <a:pt x="1008" y="4007"/>
                  </a:lnTo>
                  <a:lnTo>
                    <a:pt x="1014" y="4142"/>
                  </a:lnTo>
                  <a:lnTo>
                    <a:pt x="1018" y="4276"/>
                  </a:lnTo>
                  <a:lnTo>
                    <a:pt x="1020" y="4411"/>
                  </a:lnTo>
                  <a:lnTo>
                    <a:pt x="1020" y="4547"/>
                  </a:lnTo>
                  <a:lnTo>
                    <a:pt x="1019" y="4682"/>
                  </a:lnTo>
                  <a:lnTo>
                    <a:pt x="1019" y="4682"/>
                  </a:lnTo>
                  <a:lnTo>
                    <a:pt x="1016" y="4815"/>
                  </a:lnTo>
                  <a:lnTo>
                    <a:pt x="1016" y="4815"/>
                  </a:lnTo>
                  <a:lnTo>
                    <a:pt x="1018" y="4818"/>
                  </a:lnTo>
                  <a:lnTo>
                    <a:pt x="1019" y="4820"/>
                  </a:lnTo>
                  <a:lnTo>
                    <a:pt x="1022" y="4822"/>
                  </a:lnTo>
                  <a:lnTo>
                    <a:pt x="1024" y="4823"/>
                  </a:lnTo>
                  <a:lnTo>
                    <a:pt x="1027" y="4822"/>
                  </a:lnTo>
                  <a:lnTo>
                    <a:pt x="1030" y="4820"/>
                  </a:lnTo>
                  <a:lnTo>
                    <a:pt x="1032" y="4818"/>
                  </a:lnTo>
                  <a:lnTo>
                    <a:pt x="1032" y="4815"/>
                  </a:lnTo>
                  <a:lnTo>
                    <a:pt x="1032" y="4815"/>
                  </a:lnTo>
                  <a:lnTo>
                    <a:pt x="1035" y="4678"/>
                  </a:lnTo>
                  <a:lnTo>
                    <a:pt x="1036" y="4542"/>
                  </a:lnTo>
                  <a:lnTo>
                    <a:pt x="1035" y="4405"/>
                  </a:lnTo>
                  <a:lnTo>
                    <a:pt x="1032" y="4269"/>
                  </a:lnTo>
                  <a:lnTo>
                    <a:pt x="1028" y="4133"/>
                  </a:lnTo>
                  <a:lnTo>
                    <a:pt x="1023" y="3995"/>
                  </a:lnTo>
                  <a:lnTo>
                    <a:pt x="1015" y="3859"/>
                  </a:lnTo>
                  <a:lnTo>
                    <a:pt x="1007" y="3722"/>
                  </a:lnTo>
                  <a:lnTo>
                    <a:pt x="1007" y="3722"/>
                  </a:lnTo>
                  <a:lnTo>
                    <a:pt x="998" y="3587"/>
                  </a:lnTo>
                  <a:lnTo>
                    <a:pt x="986" y="3454"/>
                  </a:lnTo>
                  <a:lnTo>
                    <a:pt x="973" y="3319"/>
                  </a:lnTo>
                  <a:lnTo>
                    <a:pt x="960" y="3186"/>
                  </a:lnTo>
                  <a:lnTo>
                    <a:pt x="960" y="3186"/>
                  </a:lnTo>
                  <a:lnTo>
                    <a:pt x="931" y="2914"/>
                  </a:lnTo>
                  <a:lnTo>
                    <a:pt x="900" y="2642"/>
                  </a:lnTo>
                  <a:lnTo>
                    <a:pt x="900" y="2642"/>
                  </a:lnTo>
                  <a:lnTo>
                    <a:pt x="883" y="2507"/>
                  </a:lnTo>
                  <a:lnTo>
                    <a:pt x="875" y="2440"/>
                  </a:lnTo>
                  <a:lnTo>
                    <a:pt x="869" y="2371"/>
                  </a:lnTo>
                  <a:lnTo>
                    <a:pt x="869" y="2371"/>
                  </a:lnTo>
                  <a:lnTo>
                    <a:pt x="857" y="2239"/>
                  </a:lnTo>
                  <a:lnTo>
                    <a:pt x="845" y="2106"/>
                  </a:lnTo>
                  <a:lnTo>
                    <a:pt x="845" y="2106"/>
                  </a:lnTo>
                  <a:lnTo>
                    <a:pt x="833" y="1991"/>
                  </a:lnTo>
                  <a:lnTo>
                    <a:pt x="819" y="1876"/>
                  </a:lnTo>
                  <a:lnTo>
                    <a:pt x="803" y="1763"/>
                  </a:lnTo>
                  <a:lnTo>
                    <a:pt x="783" y="1648"/>
                  </a:lnTo>
                  <a:lnTo>
                    <a:pt x="783" y="1648"/>
                  </a:lnTo>
                  <a:lnTo>
                    <a:pt x="765" y="1541"/>
                  </a:lnTo>
                  <a:lnTo>
                    <a:pt x="742" y="1433"/>
                  </a:lnTo>
                  <a:lnTo>
                    <a:pt x="718" y="1326"/>
                  </a:lnTo>
                  <a:lnTo>
                    <a:pt x="692" y="1219"/>
                  </a:lnTo>
                  <a:lnTo>
                    <a:pt x="678" y="1166"/>
                  </a:lnTo>
                  <a:lnTo>
                    <a:pt x="662" y="1113"/>
                  </a:lnTo>
                  <a:lnTo>
                    <a:pt x="646" y="1062"/>
                  </a:lnTo>
                  <a:lnTo>
                    <a:pt x="629" y="1009"/>
                  </a:lnTo>
                  <a:lnTo>
                    <a:pt x="612" y="958"/>
                  </a:lnTo>
                  <a:lnTo>
                    <a:pt x="593" y="906"/>
                  </a:lnTo>
                  <a:lnTo>
                    <a:pt x="573" y="855"/>
                  </a:lnTo>
                  <a:lnTo>
                    <a:pt x="552" y="803"/>
                  </a:lnTo>
                  <a:lnTo>
                    <a:pt x="552" y="803"/>
                  </a:lnTo>
                  <a:lnTo>
                    <a:pt x="531" y="754"/>
                  </a:lnTo>
                  <a:lnTo>
                    <a:pt x="510" y="704"/>
                  </a:lnTo>
                  <a:lnTo>
                    <a:pt x="486" y="655"/>
                  </a:lnTo>
                  <a:lnTo>
                    <a:pt x="463" y="608"/>
                  </a:lnTo>
                  <a:lnTo>
                    <a:pt x="438" y="560"/>
                  </a:lnTo>
                  <a:lnTo>
                    <a:pt x="411" y="513"/>
                  </a:lnTo>
                  <a:lnTo>
                    <a:pt x="385" y="466"/>
                  </a:lnTo>
                  <a:lnTo>
                    <a:pt x="357" y="420"/>
                  </a:lnTo>
                  <a:lnTo>
                    <a:pt x="328" y="375"/>
                  </a:lnTo>
                  <a:lnTo>
                    <a:pt x="298" y="330"/>
                  </a:lnTo>
                  <a:lnTo>
                    <a:pt x="266" y="287"/>
                  </a:lnTo>
                  <a:lnTo>
                    <a:pt x="233" y="243"/>
                  </a:lnTo>
                  <a:lnTo>
                    <a:pt x="200" y="201"/>
                  </a:lnTo>
                  <a:lnTo>
                    <a:pt x="166" y="160"/>
                  </a:lnTo>
                  <a:lnTo>
                    <a:pt x="131" y="121"/>
                  </a:lnTo>
                  <a:lnTo>
                    <a:pt x="94" y="81"/>
                  </a:lnTo>
                  <a:lnTo>
                    <a:pt x="94" y="81"/>
                  </a:lnTo>
                  <a:lnTo>
                    <a:pt x="54" y="41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492A613D-9E28-CA63-8640-7BA7D04E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" y="3206"/>
              <a:ext cx="318" cy="1103"/>
            </a:xfrm>
            <a:custGeom>
              <a:avLst/>
              <a:gdLst>
                <a:gd name="T0" fmla="*/ 15 w 954"/>
                <a:gd name="T1" fmla="*/ 3301 h 3309"/>
                <a:gd name="T2" fmla="*/ 50 w 954"/>
                <a:gd name="T3" fmla="*/ 2956 h 3309"/>
                <a:gd name="T4" fmla="*/ 91 w 954"/>
                <a:gd name="T5" fmla="*/ 2613 h 3309"/>
                <a:gd name="T6" fmla="*/ 113 w 954"/>
                <a:gd name="T7" fmla="*/ 2443 h 3309"/>
                <a:gd name="T8" fmla="*/ 168 w 954"/>
                <a:gd name="T9" fmla="*/ 2102 h 3309"/>
                <a:gd name="T10" fmla="*/ 200 w 954"/>
                <a:gd name="T11" fmla="*/ 1933 h 3309"/>
                <a:gd name="T12" fmla="*/ 217 w 954"/>
                <a:gd name="T13" fmla="*/ 1850 h 3309"/>
                <a:gd name="T14" fmla="*/ 254 w 954"/>
                <a:gd name="T15" fmla="*/ 1684 h 3309"/>
                <a:gd name="T16" fmla="*/ 295 w 954"/>
                <a:gd name="T17" fmla="*/ 1519 h 3309"/>
                <a:gd name="T18" fmla="*/ 340 w 954"/>
                <a:gd name="T19" fmla="*/ 1354 h 3309"/>
                <a:gd name="T20" fmla="*/ 365 w 954"/>
                <a:gd name="T21" fmla="*/ 1273 h 3309"/>
                <a:gd name="T22" fmla="*/ 416 w 954"/>
                <a:gd name="T23" fmla="*/ 1111 h 3309"/>
                <a:gd name="T24" fmla="*/ 473 w 954"/>
                <a:gd name="T25" fmla="*/ 951 h 3309"/>
                <a:gd name="T26" fmla="*/ 487 w 954"/>
                <a:gd name="T27" fmla="*/ 914 h 3309"/>
                <a:gd name="T28" fmla="*/ 498 w 954"/>
                <a:gd name="T29" fmla="*/ 876 h 3309"/>
                <a:gd name="T30" fmla="*/ 503 w 954"/>
                <a:gd name="T31" fmla="*/ 855 h 3309"/>
                <a:gd name="T32" fmla="*/ 528 w 954"/>
                <a:gd name="T33" fmla="*/ 796 h 3309"/>
                <a:gd name="T34" fmla="*/ 562 w 954"/>
                <a:gd name="T35" fmla="*/ 717 h 3309"/>
                <a:gd name="T36" fmla="*/ 598 w 954"/>
                <a:gd name="T37" fmla="*/ 639 h 3309"/>
                <a:gd name="T38" fmla="*/ 667 w 954"/>
                <a:gd name="T39" fmla="*/ 494 h 3309"/>
                <a:gd name="T40" fmla="*/ 740 w 954"/>
                <a:gd name="T41" fmla="*/ 352 h 3309"/>
                <a:gd name="T42" fmla="*/ 820 w 954"/>
                <a:gd name="T43" fmla="*/ 212 h 3309"/>
                <a:gd name="T44" fmla="*/ 907 w 954"/>
                <a:gd name="T45" fmla="*/ 76 h 3309"/>
                <a:gd name="T46" fmla="*/ 951 w 954"/>
                <a:gd name="T47" fmla="*/ 12 h 3309"/>
                <a:gd name="T48" fmla="*/ 954 w 954"/>
                <a:gd name="T49" fmla="*/ 8 h 3309"/>
                <a:gd name="T50" fmla="*/ 951 w 954"/>
                <a:gd name="T51" fmla="*/ 3 h 3309"/>
                <a:gd name="T52" fmla="*/ 947 w 954"/>
                <a:gd name="T53" fmla="*/ 0 h 3309"/>
                <a:gd name="T54" fmla="*/ 941 w 954"/>
                <a:gd name="T55" fmla="*/ 2 h 3309"/>
                <a:gd name="T56" fmla="*/ 938 w 954"/>
                <a:gd name="T57" fmla="*/ 4 h 3309"/>
                <a:gd name="T58" fmla="*/ 846 w 954"/>
                <a:gd name="T59" fmla="*/ 138 h 3309"/>
                <a:gd name="T60" fmla="*/ 763 w 954"/>
                <a:gd name="T61" fmla="*/ 276 h 3309"/>
                <a:gd name="T62" fmla="*/ 686 w 954"/>
                <a:gd name="T63" fmla="*/ 420 h 3309"/>
                <a:gd name="T64" fmla="*/ 615 w 954"/>
                <a:gd name="T65" fmla="*/ 565 h 3309"/>
                <a:gd name="T66" fmla="*/ 580 w 954"/>
                <a:gd name="T67" fmla="*/ 639 h 3309"/>
                <a:gd name="T68" fmla="*/ 547 w 954"/>
                <a:gd name="T69" fmla="*/ 715 h 3309"/>
                <a:gd name="T70" fmla="*/ 515 w 954"/>
                <a:gd name="T71" fmla="*/ 788 h 3309"/>
                <a:gd name="T72" fmla="*/ 490 w 954"/>
                <a:gd name="T73" fmla="*/ 845 h 3309"/>
                <a:gd name="T74" fmla="*/ 483 w 954"/>
                <a:gd name="T75" fmla="*/ 865 h 3309"/>
                <a:gd name="T76" fmla="*/ 477 w 954"/>
                <a:gd name="T77" fmla="*/ 894 h 3309"/>
                <a:gd name="T78" fmla="*/ 474 w 954"/>
                <a:gd name="T79" fmla="*/ 903 h 3309"/>
                <a:gd name="T80" fmla="*/ 460 w 954"/>
                <a:gd name="T81" fmla="*/ 944 h 3309"/>
                <a:gd name="T82" fmla="*/ 429 w 954"/>
                <a:gd name="T83" fmla="*/ 1025 h 3309"/>
                <a:gd name="T84" fmla="*/ 375 w 954"/>
                <a:gd name="T85" fmla="*/ 1186 h 3309"/>
                <a:gd name="T86" fmla="*/ 350 w 954"/>
                <a:gd name="T87" fmla="*/ 1266 h 3309"/>
                <a:gd name="T88" fmla="*/ 302 w 954"/>
                <a:gd name="T89" fmla="*/ 1431 h 3309"/>
                <a:gd name="T90" fmla="*/ 259 w 954"/>
                <a:gd name="T91" fmla="*/ 1596 h 3309"/>
                <a:gd name="T92" fmla="*/ 220 w 954"/>
                <a:gd name="T93" fmla="*/ 1764 h 3309"/>
                <a:gd name="T94" fmla="*/ 201 w 954"/>
                <a:gd name="T95" fmla="*/ 1847 h 3309"/>
                <a:gd name="T96" fmla="*/ 168 w 954"/>
                <a:gd name="T97" fmla="*/ 2016 h 3309"/>
                <a:gd name="T98" fmla="*/ 138 w 954"/>
                <a:gd name="T99" fmla="*/ 2187 h 3309"/>
                <a:gd name="T100" fmla="*/ 85 w 954"/>
                <a:gd name="T101" fmla="*/ 2527 h 3309"/>
                <a:gd name="T102" fmla="*/ 64 w 954"/>
                <a:gd name="T103" fmla="*/ 2697 h 3309"/>
                <a:gd name="T104" fmla="*/ 25 w 954"/>
                <a:gd name="T105" fmla="*/ 3041 h 3309"/>
                <a:gd name="T106" fmla="*/ 8 w 954"/>
                <a:gd name="T107" fmla="*/ 3214 h 3309"/>
                <a:gd name="T108" fmla="*/ 0 w 954"/>
                <a:gd name="T109" fmla="*/ 3301 h 3309"/>
                <a:gd name="T110" fmla="*/ 2 w 954"/>
                <a:gd name="T111" fmla="*/ 3306 h 3309"/>
                <a:gd name="T112" fmla="*/ 8 w 954"/>
                <a:gd name="T113" fmla="*/ 3309 h 3309"/>
                <a:gd name="T114" fmla="*/ 13 w 954"/>
                <a:gd name="T115" fmla="*/ 3306 h 3309"/>
                <a:gd name="T116" fmla="*/ 15 w 954"/>
                <a:gd name="T117" fmla="*/ 3301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54" h="3309">
                  <a:moveTo>
                    <a:pt x="15" y="3301"/>
                  </a:moveTo>
                  <a:lnTo>
                    <a:pt x="15" y="3301"/>
                  </a:lnTo>
                  <a:lnTo>
                    <a:pt x="33" y="3129"/>
                  </a:lnTo>
                  <a:lnTo>
                    <a:pt x="50" y="2956"/>
                  </a:lnTo>
                  <a:lnTo>
                    <a:pt x="70" y="2785"/>
                  </a:lnTo>
                  <a:lnTo>
                    <a:pt x="91" y="2613"/>
                  </a:lnTo>
                  <a:lnTo>
                    <a:pt x="91" y="2613"/>
                  </a:lnTo>
                  <a:lnTo>
                    <a:pt x="113" y="2443"/>
                  </a:lnTo>
                  <a:lnTo>
                    <a:pt x="139" y="2272"/>
                  </a:lnTo>
                  <a:lnTo>
                    <a:pt x="168" y="2102"/>
                  </a:lnTo>
                  <a:lnTo>
                    <a:pt x="184" y="2018"/>
                  </a:lnTo>
                  <a:lnTo>
                    <a:pt x="200" y="1933"/>
                  </a:lnTo>
                  <a:lnTo>
                    <a:pt x="200" y="1933"/>
                  </a:lnTo>
                  <a:lnTo>
                    <a:pt x="217" y="1850"/>
                  </a:lnTo>
                  <a:lnTo>
                    <a:pt x="236" y="1767"/>
                  </a:lnTo>
                  <a:lnTo>
                    <a:pt x="254" y="1684"/>
                  </a:lnTo>
                  <a:lnTo>
                    <a:pt x="274" y="1600"/>
                  </a:lnTo>
                  <a:lnTo>
                    <a:pt x="295" y="1519"/>
                  </a:lnTo>
                  <a:lnTo>
                    <a:pt x="317" y="1435"/>
                  </a:lnTo>
                  <a:lnTo>
                    <a:pt x="340" y="1354"/>
                  </a:lnTo>
                  <a:lnTo>
                    <a:pt x="365" y="1273"/>
                  </a:lnTo>
                  <a:lnTo>
                    <a:pt x="365" y="1273"/>
                  </a:lnTo>
                  <a:lnTo>
                    <a:pt x="390" y="1191"/>
                  </a:lnTo>
                  <a:lnTo>
                    <a:pt x="416" y="1111"/>
                  </a:lnTo>
                  <a:lnTo>
                    <a:pt x="444" y="1030"/>
                  </a:lnTo>
                  <a:lnTo>
                    <a:pt x="473" y="951"/>
                  </a:lnTo>
                  <a:lnTo>
                    <a:pt x="473" y="951"/>
                  </a:lnTo>
                  <a:lnTo>
                    <a:pt x="487" y="914"/>
                  </a:lnTo>
                  <a:lnTo>
                    <a:pt x="493" y="894"/>
                  </a:lnTo>
                  <a:lnTo>
                    <a:pt x="498" y="876"/>
                  </a:lnTo>
                  <a:lnTo>
                    <a:pt x="498" y="876"/>
                  </a:lnTo>
                  <a:lnTo>
                    <a:pt x="503" y="855"/>
                  </a:lnTo>
                  <a:lnTo>
                    <a:pt x="511" y="835"/>
                  </a:lnTo>
                  <a:lnTo>
                    <a:pt x="528" y="796"/>
                  </a:lnTo>
                  <a:lnTo>
                    <a:pt x="528" y="796"/>
                  </a:lnTo>
                  <a:lnTo>
                    <a:pt x="562" y="717"/>
                  </a:lnTo>
                  <a:lnTo>
                    <a:pt x="598" y="639"/>
                  </a:lnTo>
                  <a:lnTo>
                    <a:pt x="598" y="639"/>
                  </a:lnTo>
                  <a:lnTo>
                    <a:pt x="632" y="567"/>
                  </a:lnTo>
                  <a:lnTo>
                    <a:pt x="667" y="494"/>
                  </a:lnTo>
                  <a:lnTo>
                    <a:pt x="704" y="423"/>
                  </a:lnTo>
                  <a:lnTo>
                    <a:pt x="740" y="352"/>
                  </a:lnTo>
                  <a:lnTo>
                    <a:pt x="779" y="282"/>
                  </a:lnTo>
                  <a:lnTo>
                    <a:pt x="820" y="212"/>
                  </a:lnTo>
                  <a:lnTo>
                    <a:pt x="862" y="143"/>
                  </a:lnTo>
                  <a:lnTo>
                    <a:pt x="907" y="76"/>
                  </a:lnTo>
                  <a:lnTo>
                    <a:pt x="907" y="76"/>
                  </a:lnTo>
                  <a:lnTo>
                    <a:pt x="951" y="12"/>
                  </a:lnTo>
                  <a:lnTo>
                    <a:pt x="951" y="12"/>
                  </a:lnTo>
                  <a:lnTo>
                    <a:pt x="954" y="8"/>
                  </a:lnTo>
                  <a:lnTo>
                    <a:pt x="953" y="6"/>
                  </a:lnTo>
                  <a:lnTo>
                    <a:pt x="951" y="3"/>
                  </a:lnTo>
                  <a:lnTo>
                    <a:pt x="950" y="2"/>
                  </a:lnTo>
                  <a:lnTo>
                    <a:pt x="947" y="0"/>
                  </a:lnTo>
                  <a:lnTo>
                    <a:pt x="943" y="0"/>
                  </a:lnTo>
                  <a:lnTo>
                    <a:pt x="941" y="2"/>
                  </a:lnTo>
                  <a:lnTo>
                    <a:pt x="938" y="4"/>
                  </a:lnTo>
                  <a:lnTo>
                    <a:pt x="938" y="4"/>
                  </a:lnTo>
                  <a:lnTo>
                    <a:pt x="891" y="70"/>
                  </a:lnTo>
                  <a:lnTo>
                    <a:pt x="846" y="138"/>
                  </a:lnTo>
                  <a:lnTo>
                    <a:pt x="804" y="206"/>
                  </a:lnTo>
                  <a:lnTo>
                    <a:pt x="763" y="276"/>
                  </a:lnTo>
                  <a:lnTo>
                    <a:pt x="725" y="348"/>
                  </a:lnTo>
                  <a:lnTo>
                    <a:pt x="686" y="420"/>
                  </a:lnTo>
                  <a:lnTo>
                    <a:pt x="651" y="493"/>
                  </a:lnTo>
                  <a:lnTo>
                    <a:pt x="615" y="565"/>
                  </a:lnTo>
                  <a:lnTo>
                    <a:pt x="615" y="565"/>
                  </a:lnTo>
                  <a:lnTo>
                    <a:pt x="580" y="639"/>
                  </a:lnTo>
                  <a:lnTo>
                    <a:pt x="547" y="715"/>
                  </a:lnTo>
                  <a:lnTo>
                    <a:pt x="547" y="715"/>
                  </a:lnTo>
                  <a:lnTo>
                    <a:pt x="515" y="788"/>
                  </a:lnTo>
                  <a:lnTo>
                    <a:pt x="515" y="788"/>
                  </a:lnTo>
                  <a:lnTo>
                    <a:pt x="498" y="827"/>
                  </a:lnTo>
                  <a:lnTo>
                    <a:pt x="490" y="845"/>
                  </a:lnTo>
                  <a:lnTo>
                    <a:pt x="483" y="865"/>
                  </a:lnTo>
                  <a:lnTo>
                    <a:pt x="483" y="865"/>
                  </a:lnTo>
                  <a:lnTo>
                    <a:pt x="479" y="885"/>
                  </a:lnTo>
                  <a:lnTo>
                    <a:pt x="477" y="894"/>
                  </a:lnTo>
                  <a:lnTo>
                    <a:pt x="474" y="903"/>
                  </a:lnTo>
                  <a:lnTo>
                    <a:pt x="474" y="903"/>
                  </a:lnTo>
                  <a:lnTo>
                    <a:pt x="460" y="944"/>
                  </a:lnTo>
                  <a:lnTo>
                    <a:pt x="460" y="944"/>
                  </a:lnTo>
                  <a:lnTo>
                    <a:pt x="429" y="1025"/>
                  </a:lnTo>
                  <a:lnTo>
                    <a:pt x="429" y="1025"/>
                  </a:lnTo>
                  <a:lnTo>
                    <a:pt x="402" y="1104"/>
                  </a:lnTo>
                  <a:lnTo>
                    <a:pt x="375" y="1186"/>
                  </a:lnTo>
                  <a:lnTo>
                    <a:pt x="375" y="1186"/>
                  </a:lnTo>
                  <a:lnTo>
                    <a:pt x="350" y="1266"/>
                  </a:lnTo>
                  <a:lnTo>
                    <a:pt x="325" y="1350"/>
                  </a:lnTo>
                  <a:lnTo>
                    <a:pt x="302" y="1431"/>
                  </a:lnTo>
                  <a:lnTo>
                    <a:pt x="280" y="1515"/>
                  </a:lnTo>
                  <a:lnTo>
                    <a:pt x="259" y="1596"/>
                  </a:lnTo>
                  <a:lnTo>
                    <a:pt x="238" y="1680"/>
                  </a:lnTo>
                  <a:lnTo>
                    <a:pt x="220" y="1764"/>
                  </a:lnTo>
                  <a:lnTo>
                    <a:pt x="201" y="1847"/>
                  </a:lnTo>
                  <a:lnTo>
                    <a:pt x="201" y="1847"/>
                  </a:lnTo>
                  <a:lnTo>
                    <a:pt x="184" y="1932"/>
                  </a:lnTo>
                  <a:lnTo>
                    <a:pt x="168" y="2016"/>
                  </a:lnTo>
                  <a:lnTo>
                    <a:pt x="153" y="2101"/>
                  </a:lnTo>
                  <a:lnTo>
                    <a:pt x="138" y="2187"/>
                  </a:lnTo>
                  <a:lnTo>
                    <a:pt x="110" y="2357"/>
                  </a:lnTo>
                  <a:lnTo>
                    <a:pt x="85" y="2527"/>
                  </a:lnTo>
                  <a:lnTo>
                    <a:pt x="85" y="2527"/>
                  </a:lnTo>
                  <a:lnTo>
                    <a:pt x="64" y="2697"/>
                  </a:lnTo>
                  <a:lnTo>
                    <a:pt x="43" y="2869"/>
                  </a:lnTo>
                  <a:lnTo>
                    <a:pt x="25" y="3041"/>
                  </a:lnTo>
                  <a:lnTo>
                    <a:pt x="8" y="3214"/>
                  </a:lnTo>
                  <a:lnTo>
                    <a:pt x="8" y="3214"/>
                  </a:lnTo>
                  <a:lnTo>
                    <a:pt x="0" y="3301"/>
                  </a:lnTo>
                  <a:lnTo>
                    <a:pt x="0" y="3301"/>
                  </a:lnTo>
                  <a:lnTo>
                    <a:pt x="0" y="3305"/>
                  </a:lnTo>
                  <a:lnTo>
                    <a:pt x="2" y="3306"/>
                  </a:lnTo>
                  <a:lnTo>
                    <a:pt x="4" y="3307"/>
                  </a:lnTo>
                  <a:lnTo>
                    <a:pt x="8" y="3309"/>
                  </a:lnTo>
                  <a:lnTo>
                    <a:pt x="10" y="3307"/>
                  </a:lnTo>
                  <a:lnTo>
                    <a:pt x="13" y="3306"/>
                  </a:lnTo>
                  <a:lnTo>
                    <a:pt x="14" y="3305"/>
                  </a:lnTo>
                  <a:lnTo>
                    <a:pt x="15" y="3301"/>
                  </a:lnTo>
                  <a:lnTo>
                    <a:pt x="15" y="33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1019B376-3125-6B69-AB44-25E87212C1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" y="3477"/>
              <a:ext cx="147" cy="614"/>
            </a:xfrm>
            <a:custGeom>
              <a:avLst/>
              <a:gdLst>
                <a:gd name="T0" fmla="*/ 0 w 442"/>
                <a:gd name="T1" fmla="*/ 7 h 1841"/>
                <a:gd name="T2" fmla="*/ 2 w 442"/>
                <a:gd name="T3" fmla="*/ 187 h 1841"/>
                <a:gd name="T4" fmla="*/ 15 w 442"/>
                <a:gd name="T5" fmla="*/ 367 h 1841"/>
                <a:gd name="T6" fmla="*/ 27 w 442"/>
                <a:gd name="T7" fmla="*/ 459 h 1841"/>
                <a:gd name="T8" fmla="*/ 55 w 442"/>
                <a:gd name="T9" fmla="*/ 642 h 1841"/>
                <a:gd name="T10" fmla="*/ 72 w 442"/>
                <a:gd name="T11" fmla="*/ 734 h 1841"/>
                <a:gd name="T12" fmla="*/ 114 w 442"/>
                <a:gd name="T13" fmla="*/ 920 h 1841"/>
                <a:gd name="T14" fmla="*/ 162 w 442"/>
                <a:gd name="T15" fmla="*/ 1103 h 1841"/>
                <a:gd name="T16" fmla="*/ 189 w 442"/>
                <a:gd name="T17" fmla="*/ 1194 h 1841"/>
                <a:gd name="T18" fmla="*/ 246 w 442"/>
                <a:gd name="T19" fmla="*/ 1373 h 1841"/>
                <a:gd name="T20" fmla="*/ 278 w 442"/>
                <a:gd name="T21" fmla="*/ 1462 h 1841"/>
                <a:gd name="T22" fmla="*/ 341 w 442"/>
                <a:gd name="T23" fmla="*/ 1631 h 1841"/>
                <a:gd name="T24" fmla="*/ 411 w 442"/>
                <a:gd name="T25" fmla="*/ 1798 h 1841"/>
                <a:gd name="T26" fmla="*/ 428 w 442"/>
                <a:gd name="T27" fmla="*/ 1837 h 1841"/>
                <a:gd name="T28" fmla="*/ 429 w 442"/>
                <a:gd name="T29" fmla="*/ 1840 h 1841"/>
                <a:gd name="T30" fmla="*/ 435 w 442"/>
                <a:gd name="T31" fmla="*/ 1841 h 1841"/>
                <a:gd name="T32" fmla="*/ 440 w 442"/>
                <a:gd name="T33" fmla="*/ 1839 h 1841"/>
                <a:gd name="T34" fmla="*/ 442 w 442"/>
                <a:gd name="T35" fmla="*/ 1833 h 1841"/>
                <a:gd name="T36" fmla="*/ 441 w 442"/>
                <a:gd name="T37" fmla="*/ 1829 h 1841"/>
                <a:gd name="T38" fmla="*/ 371 w 442"/>
                <a:gd name="T39" fmla="*/ 1664 h 1841"/>
                <a:gd name="T40" fmla="*/ 307 w 442"/>
                <a:gd name="T41" fmla="*/ 1497 h 1841"/>
                <a:gd name="T42" fmla="*/ 275 w 442"/>
                <a:gd name="T43" fmla="*/ 1408 h 1841"/>
                <a:gd name="T44" fmla="*/ 217 w 442"/>
                <a:gd name="T45" fmla="*/ 1231 h 1841"/>
                <a:gd name="T46" fmla="*/ 191 w 442"/>
                <a:gd name="T47" fmla="*/ 1143 h 1841"/>
                <a:gd name="T48" fmla="*/ 141 w 442"/>
                <a:gd name="T49" fmla="*/ 961 h 1841"/>
                <a:gd name="T50" fmla="*/ 97 w 442"/>
                <a:gd name="T51" fmla="*/ 777 h 1841"/>
                <a:gd name="T52" fmla="*/ 79 w 442"/>
                <a:gd name="T53" fmla="*/ 686 h 1841"/>
                <a:gd name="T54" fmla="*/ 48 w 442"/>
                <a:gd name="T55" fmla="*/ 501 h 1841"/>
                <a:gd name="T56" fmla="*/ 36 w 442"/>
                <a:gd name="T57" fmla="*/ 408 h 1841"/>
                <a:gd name="T58" fmla="*/ 21 w 442"/>
                <a:gd name="T59" fmla="*/ 229 h 1841"/>
                <a:gd name="T60" fmla="*/ 15 w 442"/>
                <a:gd name="T61" fmla="*/ 51 h 1841"/>
                <a:gd name="T62" fmla="*/ 15 w 442"/>
                <a:gd name="T63" fmla="*/ 7 h 1841"/>
                <a:gd name="T64" fmla="*/ 14 w 442"/>
                <a:gd name="T65" fmla="*/ 5 h 1841"/>
                <a:gd name="T66" fmla="*/ 10 w 442"/>
                <a:gd name="T67" fmla="*/ 1 h 1841"/>
                <a:gd name="T68" fmla="*/ 5 w 442"/>
                <a:gd name="T69" fmla="*/ 1 h 1841"/>
                <a:gd name="T70" fmla="*/ 0 w 442"/>
                <a:gd name="T71" fmla="*/ 5 h 1841"/>
                <a:gd name="T72" fmla="*/ 0 w 442"/>
                <a:gd name="T73" fmla="*/ 7 h 1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2" h="1841">
                  <a:moveTo>
                    <a:pt x="0" y="7"/>
                  </a:moveTo>
                  <a:lnTo>
                    <a:pt x="0" y="7"/>
                  </a:lnTo>
                  <a:lnTo>
                    <a:pt x="0" y="97"/>
                  </a:lnTo>
                  <a:lnTo>
                    <a:pt x="2" y="187"/>
                  </a:lnTo>
                  <a:lnTo>
                    <a:pt x="7" y="277"/>
                  </a:lnTo>
                  <a:lnTo>
                    <a:pt x="15" y="367"/>
                  </a:lnTo>
                  <a:lnTo>
                    <a:pt x="15" y="367"/>
                  </a:lnTo>
                  <a:lnTo>
                    <a:pt x="27" y="459"/>
                  </a:lnTo>
                  <a:lnTo>
                    <a:pt x="40" y="551"/>
                  </a:lnTo>
                  <a:lnTo>
                    <a:pt x="55" y="642"/>
                  </a:lnTo>
                  <a:lnTo>
                    <a:pt x="72" y="734"/>
                  </a:lnTo>
                  <a:lnTo>
                    <a:pt x="72" y="734"/>
                  </a:lnTo>
                  <a:lnTo>
                    <a:pt x="92" y="827"/>
                  </a:lnTo>
                  <a:lnTo>
                    <a:pt x="114" y="920"/>
                  </a:lnTo>
                  <a:lnTo>
                    <a:pt x="137" y="1012"/>
                  </a:lnTo>
                  <a:lnTo>
                    <a:pt x="162" y="1103"/>
                  </a:lnTo>
                  <a:lnTo>
                    <a:pt x="162" y="1103"/>
                  </a:lnTo>
                  <a:lnTo>
                    <a:pt x="189" y="1194"/>
                  </a:lnTo>
                  <a:lnTo>
                    <a:pt x="217" y="1284"/>
                  </a:lnTo>
                  <a:lnTo>
                    <a:pt x="246" y="1373"/>
                  </a:lnTo>
                  <a:lnTo>
                    <a:pt x="278" y="1462"/>
                  </a:lnTo>
                  <a:lnTo>
                    <a:pt x="278" y="1462"/>
                  </a:lnTo>
                  <a:lnTo>
                    <a:pt x="309" y="1547"/>
                  </a:lnTo>
                  <a:lnTo>
                    <a:pt x="341" y="1631"/>
                  </a:lnTo>
                  <a:lnTo>
                    <a:pt x="375" y="1714"/>
                  </a:lnTo>
                  <a:lnTo>
                    <a:pt x="411" y="1798"/>
                  </a:lnTo>
                  <a:lnTo>
                    <a:pt x="411" y="1798"/>
                  </a:lnTo>
                  <a:lnTo>
                    <a:pt x="428" y="1837"/>
                  </a:lnTo>
                  <a:lnTo>
                    <a:pt x="428" y="1837"/>
                  </a:lnTo>
                  <a:lnTo>
                    <a:pt x="429" y="1840"/>
                  </a:lnTo>
                  <a:lnTo>
                    <a:pt x="432" y="1841"/>
                  </a:lnTo>
                  <a:lnTo>
                    <a:pt x="435" y="1841"/>
                  </a:lnTo>
                  <a:lnTo>
                    <a:pt x="437" y="1841"/>
                  </a:lnTo>
                  <a:lnTo>
                    <a:pt x="440" y="1839"/>
                  </a:lnTo>
                  <a:lnTo>
                    <a:pt x="441" y="1836"/>
                  </a:lnTo>
                  <a:lnTo>
                    <a:pt x="442" y="1833"/>
                  </a:lnTo>
                  <a:lnTo>
                    <a:pt x="441" y="1829"/>
                  </a:lnTo>
                  <a:lnTo>
                    <a:pt x="441" y="1829"/>
                  </a:lnTo>
                  <a:lnTo>
                    <a:pt x="406" y="1747"/>
                  </a:lnTo>
                  <a:lnTo>
                    <a:pt x="371" y="1664"/>
                  </a:lnTo>
                  <a:lnTo>
                    <a:pt x="338" y="1581"/>
                  </a:lnTo>
                  <a:lnTo>
                    <a:pt x="307" y="1497"/>
                  </a:lnTo>
                  <a:lnTo>
                    <a:pt x="307" y="1497"/>
                  </a:lnTo>
                  <a:lnTo>
                    <a:pt x="275" y="1408"/>
                  </a:lnTo>
                  <a:lnTo>
                    <a:pt x="246" y="1321"/>
                  </a:lnTo>
                  <a:lnTo>
                    <a:pt x="217" y="1231"/>
                  </a:lnTo>
                  <a:lnTo>
                    <a:pt x="191" y="1143"/>
                  </a:lnTo>
                  <a:lnTo>
                    <a:pt x="191" y="1143"/>
                  </a:lnTo>
                  <a:lnTo>
                    <a:pt x="164" y="1052"/>
                  </a:lnTo>
                  <a:lnTo>
                    <a:pt x="141" y="961"/>
                  </a:lnTo>
                  <a:lnTo>
                    <a:pt x="118" y="870"/>
                  </a:lnTo>
                  <a:lnTo>
                    <a:pt x="97" y="777"/>
                  </a:lnTo>
                  <a:lnTo>
                    <a:pt x="97" y="777"/>
                  </a:lnTo>
                  <a:lnTo>
                    <a:pt x="79" y="686"/>
                  </a:lnTo>
                  <a:lnTo>
                    <a:pt x="63" y="594"/>
                  </a:lnTo>
                  <a:lnTo>
                    <a:pt x="48" y="501"/>
                  </a:lnTo>
                  <a:lnTo>
                    <a:pt x="36" y="408"/>
                  </a:lnTo>
                  <a:lnTo>
                    <a:pt x="36" y="408"/>
                  </a:lnTo>
                  <a:lnTo>
                    <a:pt x="27" y="319"/>
                  </a:lnTo>
                  <a:lnTo>
                    <a:pt x="21" y="229"/>
                  </a:lnTo>
                  <a:lnTo>
                    <a:pt x="17" y="141"/>
                  </a:lnTo>
                  <a:lnTo>
                    <a:pt x="15" y="51"/>
                  </a:lnTo>
                  <a:lnTo>
                    <a:pt x="15" y="51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B90A1F38-56CE-B3F2-4AA7-EE6C50C4A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" y="2239"/>
              <a:ext cx="171" cy="662"/>
            </a:xfrm>
            <a:custGeom>
              <a:avLst/>
              <a:gdLst>
                <a:gd name="T0" fmla="*/ 116 w 515"/>
                <a:gd name="T1" fmla="*/ 12 h 1988"/>
                <a:gd name="T2" fmla="*/ 145 w 515"/>
                <a:gd name="T3" fmla="*/ 79 h 1988"/>
                <a:gd name="T4" fmla="*/ 164 w 515"/>
                <a:gd name="T5" fmla="*/ 150 h 1988"/>
                <a:gd name="T6" fmla="*/ 178 w 515"/>
                <a:gd name="T7" fmla="*/ 223 h 1988"/>
                <a:gd name="T8" fmla="*/ 187 w 515"/>
                <a:gd name="T9" fmla="*/ 297 h 1988"/>
                <a:gd name="T10" fmla="*/ 200 w 515"/>
                <a:gd name="T11" fmla="*/ 445 h 1988"/>
                <a:gd name="T12" fmla="*/ 213 w 515"/>
                <a:gd name="T13" fmla="*/ 555 h 1988"/>
                <a:gd name="T14" fmla="*/ 220 w 515"/>
                <a:gd name="T15" fmla="*/ 591 h 1988"/>
                <a:gd name="T16" fmla="*/ 291 w 515"/>
                <a:gd name="T17" fmla="*/ 958 h 1988"/>
                <a:gd name="T18" fmla="*/ 309 w 515"/>
                <a:gd name="T19" fmla="*/ 1050 h 1988"/>
                <a:gd name="T20" fmla="*/ 331 w 515"/>
                <a:gd name="T21" fmla="*/ 1143 h 1988"/>
                <a:gd name="T22" fmla="*/ 350 w 515"/>
                <a:gd name="T23" fmla="*/ 1231 h 1988"/>
                <a:gd name="T24" fmla="*/ 367 w 515"/>
                <a:gd name="T25" fmla="*/ 1316 h 1988"/>
                <a:gd name="T26" fmla="*/ 379 w 515"/>
                <a:gd name="T27" fmla="*/ 1365 h 1988"/>
                <a:gd name="T28" fmla="*/ 406 w 515"/>
                <a:gd name="T29" fmla="*/ 1461 h 1988"/>
                <a:gd name="T30" fmla="*/ 439 w 515"/>
                <a:gd name="T31" fmla="*/ 1555 h 1988"/>
                <a:gd name="T32" fmla="*/ 478 w 515"/>
                <a:gd name="T33" fmla="*/ 1647 h 1988"/>
                <a:gd name="T34" fmla="*/ 501 w 515"/>
                <a:gd name="T35" fmla="*/ 1692 h 1988"/>
                <a:gd name="T36" fmla="*/ 502 w 515"/>
                <a:gd name="T37" fmla="*/ 1683 h 1988"/>
                <a:gd name="T38" fmla="*/ 460 w 515"/>
                <a:gd name="T39" fmla="*/ 1721 h 1988"/>
                <a:gd name="T40" fmla="*/ 415 w 515"/>
                <a:gd name="T41" fmla="*/ 1757 h 1988"/>
                <a:gd name="T42" fmla="*/ 369 w 515"/>
                <a:gd name="T43" fmla="*/ 1790 h 1988"/>
                <a:gd name="T44" fmla="*/ 270 w 515"/>
                <a:gd name="T45" fmla="*/ 1848 h 1988"/>
                <a:gd name="T46" fmla="*/ 168 w 515"/>
                <a:gd name="T47" fmla="*/ 1899 h 1988"/>
                <a:gd name="T48" fmla="*/ 116 w 515"/>
                <a:gd name="T49" fmla="*/ 1923 h 1988"/>
                <a:gd name="T50" fmla="*/ 4 w 515"/>
                <a:gd name="T51" fmla="*/ 1973 h 1988"/>
                <a:gd name="T52" fmla="*/ 0 w 515"/>
                <a:gd name="T53" fmla="*/ 1977 h 1988"/>
                <a:gd name="T54" fmla="*/ 1 w 515"/>
                <a:gd name="T55" fmla="*/ 1983 h 1988"/>
                <a:gd name="T56" fmla="*/ 5 w 515"/>
                <a:gd name="T57" fmla="*/ 1986 h 1988"/>
                <a:gd name="T58" fmla="*/ 12 w 515"/>
                <a:gd name="T59" fmla="*/ 1986 h 1988"/>
                <a:gd name="T60" fmla="*/ 116 w 515"/>
                <a:gd name="T61" fmla="*/ 1940 h 1988"/>
                <a:gd name="T62" fmla="*/ 220 w 515"/>
                <a:gd name="T63" fmla="*/ 1893 h 1988"/>
                <a:gd name="T64" fmla="*/ 320 w 515"/>
                <a:gd name="T65" fmla="*/ 1839 h 1988"/>
                <a:gd name="T66" fmla="*/ 416 w 515"/>
                <a:gd name="T67" fmla="*/ 1775 h 1988"/>
                <a:gd name="T68" fmla="*/ 441 w 515"/>
                <a:gd name="T69" fmla="*/ 1757 h 1988"/>
                <a:gd name="T70" fmla="*/ 490 w 515"/>
                <a:gd name="T71" fmla="*/ 1716 h 1988"/>
                <a:gd name="T72" fmla="*/ 514 w 515"/>
                <a:gd name="T73" fmla="*/ 1693 h 1988"/>
                <a:gd name="T74" fmla="*/ 515 w 515"/>
                <a:gd name="T75" fmla="*/ 1689 h 1988"/>
                <a:gd name="T76" fmla="*/ 515 w 515"/>
                <a:gd name="T77" fmla="*/ 1684 h 1988"/>
                <a:gd name="T78" fmla="*/ 476 w 515"/>
                <a:gd name="T79" fmla="*/ 1602 h 1988"/>
                <a:gd name="T80" fmla="*/ 443 w 515"/>
                <a:gd name="T81" fmla="*/ 1519 h 1988"/>
                <a:gd name="T82" fmla="*/ 415 w 515"/>
                <a:gd name="T83" fmla="*/ 1433 h 1988"/>
                <a:gd name="T84" fmla="*/ 391 w 515"/>
                <a:gd name="T85" fmla="*/ 1346 h 1988"/>
                <a:gd name="T86" fmla="*/ 381 w 515"/>
                <a:gd name="T87" fmla="*/ 1303 h 1988"/>
                <a:gd name="T88" fmla="*/ 363 w 515"/>
                <a:gd name="T89" fmla="*/ 1216 h 1988"/>
                <a:gd name="T90" fmla="*/ 353 w 515"/>
                <a:gd name="T91" fmla="*/ 1172 h 1988"/>
                <a:gd name="T92" fmla="*/ 313 w 515"/>
                <a:gd name="T93" fmla="*/ 992 h 1988"/>
                <a:gd name="T94" fmla="*/ 295 w 515"/>
                <a:gd name="T95" fmla="*/ 900 h 1988"/>
                <a:gd name="T96" fmla="*/ 244 w 515"/>
                <a:gd name="T97" fmla="*/ 625 h 1988"/>
                <a:gd name="T98" fmla="*/ 236 w 515"/>
                <a:gd name="T99" fmla="*/ 587 h 1988"/>
                <a:gd name="T100" fmla="*/ 224 w 515"/>
                <a:gd name="T101" fmla="*/ 511 h 1988"/>
                <a:gd name="T102" fmla="*/ 220 w 515"/>
                <a:gd name="T103" fmla="*/ 471 h 1988"/>
                <a:gd name="T104" fmla="*/ 205 w 515"/>
                <a:gd name="T105" fmla="*/ 322 h 1988"/>
                <a:gd name="T106" fmla="*/ 196 w 515"/>
                <a:gd name="T107" fmla="*/ 240 h 1988"/>
                <a:gd name="T108" fmla="*/ 182 w 515"/>
                <a:gd name="T109" fmla="*/ 158 h 1988"/>
                <a:gd name="T110" fmla="*/ 160 w 515"/>
                <a:gd name="T111" fmla="*/ 79 h 1988"/>
                <a:gd name="T112" fmla="*/ 146 w 515"/>
                <a:gd name="T113" fmla="*/ 41 h 1988"/>
                <a:gd name="T114" fmla="*/ 129 w 515"/>
                <a:gd name="T115" fmla="*/ 4 h 1988"/>
                <a:gd name="T116" fmla="*/ 126 w 515"/>
                <a:gd name="T117" fmla="*/ 1 h 1988"/>
                <a:gd name="T118" fmla="*/ 121 w 515"/>
                <a:gd name="T119" fmla="*/ 0 h 1988"/>
                <a:gd name="T120" fmla="*/ 116 w 515"/>
                <a:gd name="T121" fmla="*/ 2 h 1988"/>
                <a:gd name="T122" fmla="*/ 114 w 515"/>
                <a:gd name="T123" fmla="*/ 9 h 1988"/>
                <a:gd name="T124" fmla="*/ 116 w 515"/>
                <a:gd name="T125" fmla="*/ 12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5" h="1988">
                  <a:moveTo>
                    <a:pt x="116" y="12"/>
                  </a:moveTo>
                  <a:lnTo>
                    <a:pt x="116" y="12"/>
                  </a:lnTo>
                  <a:lnTo>
                    <a:pt x="131" y="45"/>
                  </a:lnTo>
                  <a:lnTo>
                    <a:pt x="145" y="79"/>
                  </a:lnTo>
                  <a:lnTo>
                    <a:pt x="155" y="115"/>
                  </a:lnTo>
                  <a:lnTo>
                    <a:pt x="164" y="150"/>
                  </a:lnTo>
                  <a:lnTo>
                    <a:pt x="171" y="187"/>
                  </a:lnTo>
                  <a:lnTo>
                    <a:pt x="178" y="223"/>
                  </a:lnTo>
                  <a:lnTo>
                    <a:pt x="187" y="297"/>
                  </a:lnTo>
                  <a:lnTo>
                    <a:pt x="187" y="297"/>
                  </a:lnTo>
                  <a:lnTo>
                    <a:pt x="193" y="371"/>
                  </a:lnTo>
                  <a:lnTo>
                    <a:pt x="200" y="445"/>
                  </a:lnTo>
                  <a:lnTo>
                    <a:pt x="208" y="518"/>
                  </a:lnTo>
                  <a:lnTo>
                    <a:pt x="213" y="555"/>
                  </a:lnTo>
                  <a:lnTo>
                    <a:pt x="220" y="591"/>
                  </a:lnTo>
                  <a:lnTo>
                    <a:pt x="220" y="591"/>
                  </a:lnTo>
                  <a:lnTo>
                    <a:pt x="255" y="775"/>
                  </a:lnTo>
                  <a:lnTo>
                    <a:pt x="291" y="958"/>
                  </a:lnTo>
                  <a:lnTo>
                    <a:pt x="291" y="958"/>
                  </a:lnTo>
                  <a:lnTo>
                    <a:pt x="309" y="1050"/>
                  </a:lnTo>
                  <a:lnTo>
                    <a:pt x="331" y="1143"/>
                  </a:lnTo>
                  <a:lnTo>
                    <a:pt x="331" y="1143"/>
                  </a:lnTo>
                  <a:lnTo>
                    <a:pt x="340" y="1186"/>
                  </a:lnTo>
                  <a:lnTo>
                    <a:pt x="350" y="1231"/>
                  </a:lnTo>
                  <a:lnTo>
                    <a:pt x="350" y="1231"/>
                  </a:lnTo>
                  <a:lnTo>
                    <a:pt x="367" y="1316"/>
                  </a:lnTo>
                  <a:lnTo>
                    <a:pt x="367" y="1316"/>
                  </a:lnTo>
                  <a:lnTo>
                    <a:pt x="379" y="1365"/>
                  </a:lnTo>
                  <a:lnTo>
                    <a:pt x="392" y="1412"/>
                  </a:lnTo>
                  <a:lnTo>
                    <a:pt x="406" y="1461"/>
                  </a:lnTo>
                  <a:lnTo>
                    <a:pt x="421" y="1509"/>
                  </a:lnTo>
                  <a:lnTo>
                    <a:pt x="439" y="1555"/>
                  </a:lnTo>
                  <a:lnTo>
                    <a:pt x="457" y="1601"/>
                  </a:lnTo>
                  <a:lnTo>
                    <a:pt x="478" y="1647"/>
                  </a:lnTo>
                  <a:lnTo>
                    <a:pt x="501" y="1692"/>
                  </a:lnTo>
                  <a:lnTo>
                    <a:pt x="501" y="1692"/>
                  </a:lnTo>
                  <a:lnTo>
                    <a:pt x="502" y="1683"/>
                  </a:lnTo>
                  <a:lnTo>
                    <a:pt x="502" y="1683"/>
                  </a:lnTo>
                  <a:lnTo>
                    <a:pt x="481" y="1703"/>
                  </a:lnTo>
                  <a:lnTo>
                    <a:pt x="460" y="1721"/>
                  </a:lnTo>
                  <a:lnTo>
                    <a:pt x="439" y="1740"/>
                  </a:lnTo>
                  <a:lnTo>
                    <a:pt x="415" y="1757"/>
                  </a:lnTo>
                  <a:lnTo>
                    <a:pt x="392" y="1774"/>
                  </a:lnTo>
                  <a:lnTo>
                    <a:pt x="369" y="1790"/>
                  </a:lnTo>
                  <a:lnTo>
                    <a:pt x="320" y="1820"/>
                  </a:lnTo>
                  <a:lnTo>
                    <a:pt x="270" y="1848"/>
                  </a:lnTo>
                  <a:lnTo>
                    <a:pt x="220" y="1874"/>
                  </a:lnTo>
                  <a:lnTo>
                    <a:pt x="168" y="1899"/>
                  </a:lnTo>
                  <a:lnTo>
                    <a:pt x="116" y="1923"/>
                  </a:lnTo>
                  <a:lnTo>
                    <a:pt x="116" y="1923"/>
                  </a:lnTo>
                  <a:lnTo>
                    <a:pt x="4" y="1973"/>
                  </a:lnTo>
                  <a:lnTo>
                    <a:pt x="4" y="1973"/>
                  </a:lnTo>
                  <a:lnTo>
                    <a:pt x="1" y="1975"/>
                  </a:lnTo>
                  <a:lnTo>
                    <a:pt x="0" y="1977"/>
                  </a:lnTo>
                  <a:lnTo>
                    <a:pt x="0" y="1980"/>
                  </a:lnTo>
                  <a:lnTo>
                    <a:pt x="1" y="1983"/>
                  </a:lnTo>
                  <a:lnTo>
                    <a:pt x="2" y="1985"/>
                  </a:lnTo>
                  <a:lnTo>
                    <a:pt x="5" y="1986"/>
                  </a:lnTo>
                  <a:lnTo>
                    <a:pt x="8" y="1988"/>
                  </a:lnTo>
                  <a:lnTo>
                    <a:pt x="12" y="1986"/>
                  </a:lnTo>
                  <a:lnTo>
                    <a:pt x="12" y="1986"/>
                  </a:lnTo>
                  <a:lnTo>
                    <a:pt x="116" y="1940"/>
                  </a:lnTo>
                  <a:lnTo>
                    <a:pt x="168" y="1917"/>
                  </a:lnTo>
                  <a:lnTo>
                    <a:pt x="220" y="1893"/>
                  </a:lnTo>
                  <a:lnTo>
                    <a:pt x="270" y="1866"/>
                  </a:lnTo>
                  <a:lnTo>
                    <a:pt x="320" y="1839"/>
                  </a:lnTo>
                  <a:lnTo>
                    <a:pt x="369" y="1808"/>
                  </a:lnTo>
                  <a:lnTo>
                    <a:pt x="416" y="1775"/>
                  </a:lnTo>
                  <a:lnTo>
                    <a:pt x="416" y="1775"/>
                  </a:lnTo>
                  <a:lnTo>
                    <a:pt x="441" y="1757"/>
                  </a:lnTo>
                  <a:lnTo>
                    <a:pt x="466" y="1737"/>
                  </a:lnTo>
                  <a:lnTo>
                    <a:pt x="490" y="1716"/>
                  </a:lnTo>
                  <a:lnTo>
                    <a:pt x="514" y="1693"/>
                  </a:lnTo>
                  <a:lnTo>
                    <a:pt x="514" y="1693"/>
                  </a:lnTo>
                  <a:lnTo>
                    <a:pt x="515" y="1691"/>
                  </a:lnTo>
                  <a:lnTo>
                    <a:pt x="515" y="1689"/>
                  </a:lnTo>
                  <a:lnTo>
                    <a:pt x="515" y="1684"/>
                  </a:lnTo>
                  <a:lnTo>
                    <a:pt x="515" y="1684"/>
                  </a:lnTo>
                  <a:lnTo>
                    <a:pt x="494" y="1643"/>
                  </a:lnTo>
                  <a:lnTo>
                    <a:pt x="476" y="1602"/>
                  </a:lnTo>
                  <a:lnTo>
                    <a:pt x="458" y="1561"/>
                  </a:lnTo>
                  <a:lnTo>
                    <a:pt x="443" y="1519"/>
                  </a:lnTo>
                  <a:lnTo>
                    <a:pt x="428" y="1477"/>
                  </a:lnTo>
                  <a:lnTo>
                    <a:pt x="415" y="1433"/>
                  </a:lnTo>
                  <a:lnTo>
                    <a:pt x="402" y="1390"/>
                  </a:lnTo>
                  <a:lnTo>
                    <a:pt x="391" y="1346"/>
                  </a:lnTo>
                  <a:lnTo>
                    <a:pt x="391" y="1346"/>
                  </a:lnTo>
                  <a:lnTo>
                    <a:pt x="381" y="1303"/>
                  </a:lnTo>
                  <a:lnTo>
                    <a:pt x="373" y="1259"/>
                  </a:lnTo>
                  <a:lnTo>
                    <a:pt x="363" y="1216"/>
                  </a:lnTo>
                  <a:lnTo>
                    <a:pt x="353" y="1172"/>
                  </a:lnTo>
                  <a:lnTo>
                    <a:pt x="353" y="1172"/>
                  </a:lnTo>
                  <a:lnTo>
                    <a:pt x="332" y="1082"/>
                  </a:lnTo>
                  <a:lnTo>
                    <a:pt x="313" y="992"/>
                  </a:lnTo>
                  <a:lnTo>
                    <a:pt x="313" y="992"/>
                  </a:lnTo>
                  <a:lnTo>
                    <a:pt x="295" y="900"/>
                  </a:lnTo>
                  <a:lnTo>
                    <a:pt x="278" y="809"/>
                  </a:lnTo>
                  <a:lnTo>
                    <a:pt x="244" y="625"/>
                  </a:lnTo>
                  <a:lnTo>
                    <a:pt x="244" y="625"/>
                  </a:lnTo>
                  <a:lnTo>
                    <a:pt x="236" y="587"/>
                  </a:lnTo>
                  <a:lnTo>
                    <a:pt x="229" y="549"/>
                  </a:lnTo>
                  <a:lnTo>
                    <a:pt x="224" y="511"/>
                  </a:lnTo>
                  <a:lnTo>
                    <a:pt x="220" y="471"/>
                  </a:lnTo>
                  <a:lnTo>
                    <a:pt x="220" y="471"/>
                  </a:lnTo>
                  <a:lnTo>
                    <a:pt x="205" y="322"/>
                  </a:lnTo>
                  <a:lnTo>
                    <a:pt x="205" y="322"/>
                  </a:lnTo>
                  <a:lnTo>
                    <a:pt x="201" y="281"/>
                  </a:lnTo>
                  <a:lnTo>
                    <a:pt x="196" y="240"/>
                  </a:lnTo>
                  <a:lnTo>
                    <a:pt x="189" y="199"/>
                  </a:lnTo>
                  <a:lnTo>
                    <a:pt x="182" y="158"/>
                  </a:lnTo>
                  <a:lnTo>
                    <a:pt x="172" y="118"/>
                  </a:lnTo>
                  <a:lnTo>
                    <a:pt x="160" y="79"/>
                  </a:lnTo>
                  <a:lnTo>
                    <a:pt x="154" y="60"/>
                  </a:lnTo>
                  <a:lnTo>
                    <a:pt x="146" y="41"/>
                  </a:lnTo>
                  <a:lnTo>
                    <a:pt x="138" y="22"/>
                  </a:lnTo>
                  <a:lnTo>
                    <a:pt x="129" y="4"/>
                  </a:lnTo>
                  <a:lnTo>
                    <a:pt x="129" y="4"/>
                  </a:lnTo>
                  <a:lnTo>
                    <a:pt x="126" y="1"/>
                  </a:lnTo>
                  <a:lnTo>
                    <a:pt x="124" y="0"/>
                  </a:lnTo>
                  <a:lnTo>
                    <a:pt x="121" y="0"/>
                  </a:lnTo>
                  <a:lnTo>
                    <a:pt x="118" y="1"/>
                  </a:lnTo>
                  <a:lnTo>
                    <a:pt x="116" y="2"/>
                  </a:lnTo>
                  <a:lnTo>
                    <a:pt x="114" y="5"/>
                  </a:lnTo>
                  <a:lnTo>
                    <a:pt x="114" y="9"/>
                  </a:lnTo>
                  <a:lnTo>
                    <a:pt x="116" y="12"/>
                  </a:lnTo>
                  <a:lnTo>
                    <a:pt x="11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A87D20D6-9056-0868-A2C3-FAB5B34C5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914"/>
              <a:ext cx="688" cy="1395"/>
            </a:xfrm>
            <a:custGeom>
              <a:avLst/>
              <a:gdLst>
                <a:gd name="T0" fmla="*/ 1240 w 2064"/>
                <a:gd name="T1" fmla="*/ 46 h 4185"/>
                <a:gd name="T2" fmla="*/ 1390 w 2064"/>
                <a:gd name="T3" fmla="*/ 152 h 4185"/>
                <a:gd name="T4" fmla="*/ 1591 w 2064"/>
                <a:gd name="T5" fmla="*/ 297 h 4185"/>
                <a:gd name="T6" fmla="*/ 1688 w 2064"/>
                <a:gd name="T7" fmla="*/ 355 h 4185"/>
                <a:gd name="T8" fmla="*/ 1887 w 2064"/>
                <a:gd name="T9" fmla="*/ 467 h 4185"/>
                <a:gd name="T10" fmla="*/ 1982 w 2064"/>
                <a:gd name="T11" fmla="*/ 529 h 4185"/>
                <a:gd name="T12" fmla="*/ 2026 w 2064"/>
                <a:gd name="T13" fmla="*/ 566 h 4185"/>
                <a:gd name="T14" fmla="*/ 2044 w 2064"/>
                <a:gd name="T15" fmla="*/ 595 h 4185"/>
                <a:gd name="T16" fmla="*/ 2048 w 2064"/>
                <a:gd name="T17" fmla="*/ 622 h 4185"/>
                <a:gd name="T18" fmla="*/ 2040 w 2064"/>
                <a:gd name="T19" fmla="*/ 660 h 4185"/>
                <a:gd name="T20" fmla="*/ 2023 w 2064"/>
                <a:gd name="T21" fmla="*/ 694 h 4185"/>
                <a:gd name="T22" fmla="*/ 1973 w 2064"/>
                <a:gd name="T23" fmla="*/ 767 h 4185"/>
                <a:gd name="T24" fmla="*/ 1878 w 2064"/>
                <a:gd name="T25" fmla="*/ 879 h 4185"/>
                <a:gd name="T26" fmla="*/ 1765 w 2064"/>
                <a:gd name="T27" fmla="*/ 1011 h 4185"/>
                <a:gd name="T28" fmla="*/ 1710 w 2064"/>
                <a:gd name="T29" fmla="*/ 1082 h 4185"/>
                <a:gd name="T30" fmla="*/ 1626 w 2064"/>
                <a:gd name="T31" fmla="*/ 1216 h 4185"/>
                <a:gd name="T32" fmla="*/ 1529 w 2064"/>
                <a:gd name="T33" fmla="*/ 1382 h 4185"/>
                <a:gd name="T34" fmla="*/ 1339 w 2064"/>
                <a:gd name="T35" fmla="*/ 1727 h 4185"/>
                <a:gd name="T36" fmla="*/ 1096 w 2064"/>
                <a:gd name="T37" fmla="*/ 2193 h 4185"/>
                <a:gd name="T38" fmla="*/ 719 w 2064"/>
                <a:gd name="T39" fmla="*/ 2898 h 4185"/>
                <a:gd name="T40" fmla="*/ 460 w 2064"/>
                <a:gd name="T41" fmla="*/ 3364 h 4185"/>
                <a:gd name="T42" fmla="*/ 65 w 2064"/>
                <a:gd name="T43" fmla="*/ 4059 h 4185"/>
                <a:gd name="T44" fmla="*/ 0 w 2064"/>
                <a:gd name="T45" fmla="*/ 4177 h 4185"/>
                <a:gd name="T46" fmla="*/ 4 w 2064"/>
                <a:gd name="T47" fmla="*/ 4185 h 4185"/>
                <a:gd name="T48" fmla="*/ 13 w 2064"/>
                <a:gd name="T49" fmla="*/ 4183 h 4185"/>
                <a:gd name="T50" fmla="*/ 147 w 2064"/>
                <a:gd name="T51" fmla="*/ 3944 h 4185"/>
                <a:gd name="T52" fmla="*/ 549 w 2064"/>
                <a:gd name="T53" fmla="*/ 3235 h 4185"/>
                <a:gd name="T54" fmla="*/ 942 w 2064"/>
                <a:gd name="T55" fmla="*/ 2521 h 4185"/>
                <a:gd name="T56" fmla="*/ 1191 w 2064"/>
                <a:gd name="T57" fmla="*/ 2043 h 4185"/>
                <a:gd name="T58" fmla="*/ 1440 w 2064"/>
                <a:gd name="T59" fmla="*/ 1572 h 4185"/>
                <a:gd name="T60" fmla="*/ 1571 w 2064"/>
                <a:gd name="T61" fmla="*/ 1340 h 4185"/>
                <a:gd name="T62" fmla="*/ 1708 w 2064"/>
                <a:gd name="T63" fmla="*/ 1114 h 4185"/>
                <a:gd name="T64" fmla="*/ 1743 w 2064"/>
                <a:gd name="T65" fmla="*/ 1063 h 4185"/>
                <a:gd name="T66" fmla="*/ 1863 w 2064"/>
                <a:gd name="T67" fmla="*/ 920 h 4185"/>
                <a:gd name="T68" fmla="*/ 1939 w 2064"/>
                <a:gd name="T69" fmla="*/ 834 h 4185"/>
                <a:gd name="T70" fmla="*/ 2010 w 2064"/>
                <a:gd name="T71" fmla="*/ 744 h 4185"/>
                <a:gd name="T72" fmla="*/ 2045 w 2064"/>
                <a:gd name="T73" fmla="*/ 685 h 4185"/>
                <a:gd name="T74" fmla="*/ 2061 w 2064"/>
                <a:gd name="T75" fmla="*/ 641 h 4185"/>
                <a:gd name="T76" fmla="*/ 2062 w 2064"/>
                <a:gd name="T77" fmla="*/ 608 h 4185"/>
                <a:gd name="T78" fmla="*/ 2052 w 2064"/>
                <a:gd name="T79" fmla="*/ 577 h 4185"/>
                <a:gd name="T80" fmla="*/ 2027 w 2064"/>
                <a:gd name="T81" fmla="*/ 544 h 4185"/>
                <a:gd name="T82" fmla="*/ 1977 w 2064"/>
                <a:gd name="T83" fmla="*/ 504 h 4185"/>
                <a:gd name="T84" fmla="*/ 1923 w 2064"/>
                <a:gd name="T85" fmla="*/ 470 h 4185"/>
                <a:gd name="T86" fmla="*/ 1708 w 2064"/>
                <a:gd name="T87" fmla="*/ 348 h 4185"/>
                <a:gd name="T88" fmla="*/ 1601 w 2064"/>
                <a:gd name="T89" fmla="*/ 284 h 4185"/>
                <a:gd name="T90" fmla="*/ 1500 w 2064"/>
                <a:gd name="T91" fmla="*/ 212 h 4185"/>
                <a:gd name="T92" fmla="*/ 1298 w 2064"/>
                <a:gd name="T93" fmla="*/ 64 h 4185"/>
                <a:gd name="T94" fmla="*/ 1195 w 2064"/>
                <a:gd name="T95" fmla="*/ 0 h 4185"/>
                <a:gd name="T96" fmla="*/ 1189 w 2064"/>
                <a:gd name="T97" fmla="*/ 0 h 4185"/>
                <a:gd name="T98" fmla="*/ 1183 w 2064"/>
                <a:gd name="T99" fmla="*/ 6 h 4185"/>
                <a:gd name="T100" fmla="*/ 1187 w 2064"/>
                <a:gd name="T101" fmla="*/ 14 h 4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64" h="4185">
                  <a:moveTo>
                    <a:pt x="1187" y="14"/>
                  </a:moveTo>
                  <a:lnTo>
                    <a:pt x="1187" y="14"/>
                  </a:lnTo>
                  <a:lnTo>
                    <a:pt x="1240" y="46"/>
                  </a:lnTo>
                  <a:lnTo>
                    <a:pt x="1291" y="80"/>
                  </a:lnTo>
                  <a:lnTo>
                    <a:pt x="1341" y="116"/>
                  </a:lnTo>
                  <a:lnTo>
                    <a:pt x="1390" y="152"/>
                  </a:lnTo>
                  <a:lnTo>
                    <a:pt x="1489" y="226"/>
                  </a:lnTo>
                  <a:lnTo>
                    <a:pt x="1539" y="261"/>
                  </a:lnTo>
                  <a:lnTo>
                    <a:pt x="1591" y="297"/>
                  </a:lnTo>
                  <a:lnTo>
                    <a:pt x="1591" y="297"/>
                  </a:lnTo>
                  <a:lnTo>
                    <a:pt x="1638" y="327"/>
                  </a:lnTo>
                  <a:lnTo>
                    <a:pt x="1688" y="355"/>
                  </a:lnTo>
                  <a:lnTo>
                    <a:pt x="1787" y="410"/>
                  </a:lnTo>
                  <a:lnTo>
                    <a:pt x="1837" y="438"/>
                  </a:lnTo>
                  <a:lnTo>
                    <a:pt x="1887" y="467"/>
                  </a:lnTo>
                  <a:lnTo>
                    <a:pt x="1936" y="496"/>
                  </a:lnTo>
                  <a:lnTo>
                    <a:pt x="1982" y="529"/>
                  </a:lnTo>
                  <a:lnTo>
                    <a:pt x="1982" y="529"/>
                  </a:lnTo>
                  <a:lnTo>
                    <a:pt x="2000" y="542"/>
                  </a:lnTo>
                  <a:lnTo>
                    <a:pt x="2018" y="558"/>
                  </a:lnTo>
                  <a:lnTo>
                    <a:pt x="2026" y="566"/>
                  </a:lnTo>
                  <a:lnTo>
                    <a:pt x="2033" y="575"/>
                  </a:lnTo>
                  <a:lnTo>
                    <a:pt x="2039" y="586"/>
                  </a:lnTo>
                  <a:lnTo>
                    <a:pt x="2044" y="595"/>
                  </a:lnTo>
                  <a:lnTo>
                    <a:pt x="2044" y="595"/>
                  </a:lnTo>
                  <a:lnTo>
                    <a:pt x="2048" y="608"/>
                  </a:lnTo>
                  <a:lnTo>
                    <a:pt x="2048" y="622"/>
                  </a:lnTo>
                  <a:lnTo>
                    <a:pt x="2047" y="633"/>
                  </a:lnTo>
                  <a:lnTo>
                    <a:pt x="2044" y="647"/>
                  </a:lnTo>
                  <a:lnTo>
                    <a:pt x="2040" y="660"/>
                  </a:lnTo>
                  <a:lnTo>
                    <a:pt x="2035" y="672"/>
                  </a:lnTo>
                  <a:lnTo>
                    <a:pt x="2023" y="694"/>
                  </a:lnTo>
                  <a:lnTo>
                    <a:pt x="2023" y="694"/>
                  </a:lnTo>
                  <a:lnTo>
                    <a:pt x="2007" y="719"/>
                  </a:lnTo>
                  <a:lnTo>
                    <a:pt x="1991" y="743"/>
                  </a:lnTo>
                  <a:lnTo>
                    <a:pt x="1973" y="767"/>
                  </a:lnTo>
                  <a:lnTo>
                    <a:pt x="1956" y="791"/>
                  </a:lnTo>
                  <a:lnTo>
                    <a:pt x="1917" y="835"/>
                  </a:lnTo>
                  <a:lnTo>
                    <a:pt x="1878" y="879"/>
                  </a:lnTo>
                  <a:lnTo>
                    <a:pt x="1878" y="879"/>
                  </a:lnTo>
                  <a:lnTo>
                    <a:pt x="1801" y="966"/>
                  </a:lnTo>
                  <a:lnTo>
                    <a:pt x="1765" y="1011"/>
                  </a:lnTo>
                  <a:lnTo>
                    <a:pt x="1729" y="1057"/>
                  </a:lnTo>
                  <a:lnTo>
                    <a:pt x="1729" y="1057"/>
                  </a:lnTo>
                  <a:lnTo>
                    <a:pt x="1710" y="1082"/>
                  </a:lnTo>
                  <a:lnTo>
                    <a:pt x="1692" y="1109"/>
                  </a:lnTo>
                  <a:lnTo>
                    <a:pt x="1659" y="1162"/>
                  </a:lnTo>
                  <a:lnTo>
                    <a:pt x="1626" y="1216"/>
                  </a:lnTo>
                  <a:lnTo>
                    <a:pt x="1594" y="1268"/>
                  </a:lnTo>
                  <a:lnTo>
                    <a:pt x="1594" y="1268"/>
                  </a:lnTo>
                  <a:lnTo>
                    <a:pt x="1529" y="1382"/>
                  </a:lnTo>
                  <a:lnTo>
                    <a:pt x="1464" y="1497"/>
                  </a:lnTo>
                  <a:lnTo>
                    <a:pt x="1401" y="1612"/>
                  </a:lnTo>
                  <a:lnTo>
                    <a:pt x="1339" y="1727"/>
                  </a:lnTo>
                  <a:lnTo>
                    <a:pt x="1216" y="1960"/>
                  </a:lnTo>
                  <a:lnTo>
                    <a:pt x="1096" y="2193"/>
                  </a:lnTo>
                  <a:lnTo>
                    <a:pt x="1096" y="2193"/>
                  </a:lnTo>
                  <a:lnTo>
                    <a:pt x="972" y="2429"/>
                  </a:lnTo>
                  <a:lnTo>
                    <a:pt x="847" y="2664"/>
                  </a:lnTo>
                  <a:lnTo>
                    <a:pt x="719" y="2898"/>
                  </a:lnTo>
                  <a:lnTo>
                    <a:pt x="590" y="3131"/>
                  </a:lnTo>
                  <a:lnTo>
                    <a:pt x="590" y="3131"/>
                  </a:lnTo>
                  <a:lnTo>
                    <a:pt x="460" y="3364"/>
                  </a:lnTo>
                  <a:lnTo>
                    <a:pt x="328" y="3595"/>
                  </a:lnTo>
                  <a:lnTo>
                    <a:pt x="65" y="4059"/>
                  </a:lnTo>
                  <a:lnTo>
                    <a:pt x="65" y="4059"/>
                  </a:lnTo>
                  <a:lnTo>
                    <a:pt x="1" y="4173"/>
                  </a:lnTo>
                  <a:lnTo>
                    <a:pt x="1" y="4173"/>
                  </a:lnTo>
                  <a:lnTo>
                    <a:pt x="0" y="4177"/>
                  </a:lnTo>
                  <a:lnTo>
                    <a:pt x="0" y="4179"/>
                  </a:lnTo>
                  <a:lnTo>
                    <a:pt x="2" y="4182"/>
                  </a:lnTo>
                  <a:lnTo>
                    <a:pt x="4" y="4185"/>
                  </a:lnTo>
                  <a:lnTo>
                    <a:pt x="6" y="4185"/>
                  </a:lnTo>
                  <a:lnTo>
                    <a:pt x="10" y="4185"/>
                  </a:lnTo>
                  <a:lnTo>
                    <a:pt x="13" y="4183"/>
                  </a:lnTo>
                  <a:lnTo>
                    <a:pt x="14" y="4182"/>
                  </a:lnTo>
                  <a:lnTo>
                    <a:pt x="14" y="4182"/>
                  </a:lnTo>
                  <a:lnTo>
                    <a:pt x="147" y="3944"/>
                  </a:lnTo>
                  <a:lnTo>
                    <a:pt x="282" y="3708"/>
                  </a:lnTo>
                  <a:lnTo>
                    <a:pt x="549" y="3235"/>
                  </a:lnTo>
                  <a:lnTo>
                    <a:pt x="549" y="3235"/>
                  </a:lnTo>
                  <a:lnTo>
                    <a:pt x="682" y="2999"/>
                  </a:lnTo>
                  <a:lnTo>
                    <a:pt x="813" y="2760"/>
                  </a:lnTo>
                  <a:lnTo>
                    <a:pt x="942" y="2521"/>
                  </a:lnTo>
                  <a:lnTo>
                    <a:pt x="1069" y="2281"/>
                  </a:lnTo>
                  <a:lnTo>
                    <a:pt x="1069" y="2281"/>
                  </a:lnTo>
                  <a:lnTo>
                    <a:pt x="1191" y="2043"/>
                  </a:lnTo>
                  <a:lnTo>
                    <a:pt x="1314" y="1807"/>
                  </a:lnTo>
                  <a:lnTo>
                    <a:pt x="1377" y="1690"/>
                  </a:lnTo>
                  <a:lnTo>
                    <a:pt x="1440" y="1572"/>
                  </a:lnTo>
                  <a:lnTo>
                    <a:pt x="1505" y="1455"/>
                  </a:lnTo>
                  <a:lnTo>
                    <a:pt x="1571" y="1340"/>
                  </a:lnTo>
                  <a:lnTo>
                    <a:pt x="1571" y="1340"/>
                  </a:lnTo>
                  <a:lnTo>
                    <a:pt x="1638" y="1225"/>
                  </a:lnTo>
                  <a:lnTo>
                    <a:pt x="1674" y="1169"/>
                  </a:lnTo>
                  <a:lnTo>
                    <a:pt x="1708" y="1114"/>
                  </a:lnTo>
                  <a:lnTo>
                    <a:pt x="1708" y="1114"/>
                  </a:lnTo>
                  <a:lnTo>
                    <a:pt x="1726" y="1088"/>
                  </a:lnTo>
                  <a:lnTo>
                    <a:pt x="1743" y="1063"/>
                  </a:lnTo>
                  <a:lnTo>
                    <a:pt x="1782" y="1014"/>
                  </a:lnTo>
                  <a:lnTo>
                    <a:pt x="1823" y="966"/>
                  </a:lnTo>
                  <a:lnTo>
                    <a:pt x="1863" y="920"/>
                  </a:lnTo>
                  <a:lnTo>
                    <a:pt x="1863" y="920"/>
                  </a:lnTo>
                  <a:lnTo>
                    <a:pt x="1900" y="878"/>
                  </a:lnTo>
                  <a:lnTo>
                    <a:pt x="1939" y="834"/>
                  </a:lnTo>
                  <a:lnTo>
                    <a:pt x="1975" y="789"/>
                  </a:lnTo>
                  <a:lnTo>
                    <a:pt x="2010" y="744"/>
                  </a:lnTo>
                  <a:lnTo>
                    <a:pt x="2010" y="744"/>
                  </a:lnTo>
                  <a:lnTo>
                    <a:pt x="2022" y="726"/>
                  </a:lnTo>
                  <a:lnTo>
                    <a:pt x="2035" y="706"/>
                  </a:lnTo>
                  <a:lnTo>
                    <a:pt x="2045" y="685"/>
                  </a:lnTo>
                  <a:lnTo>
                    <a:pt x="2055" y="664"/>
                  </a:lnTo>
                  <a:lnTo>
                    <a:pt x="2058" y="653"/>
                  </a:lnTo>
                  <a:lnTo>
                    <a:pt x="2061" y="641"/>
                  </a:lnTo>
                  <a:lnTo>
                    <a:pt x="2064" y="631"/>
                  </a:lnTo>
                  <a:lnTo>
                    <a:pt x="2064" y="620"/>
                  </a:lnTo>
                  <a:lnTo>
                    <a:pt x="2062" y="608"/>
                  </a:lnTo>
                  <a:lnTo>
                    <a:pt x="2061" y="598"/>
                  </a:lnTo>
                  <a:lnTo>
                    <a:pt x="2057" y="587"/>
                  </a:lnTo>
                  <a:lnTo>
                    <a:pt x="2052" y="577"/>
                  </a:lnTo>
                  <a:lnTo>
                    <a:pt x="2052" y="577"/>
                  </a:lnTo>
                  <a:lnTo>
                    <a:pt x="2040" y="560"/>
                  </a:lnTo>
                  <a:lnTo>
                    <a:pt x="2027" y="544"/>
                  </a:lnTo>
                  <a:lnTo>
                    <a:pt x="2011" y="529"/>
                  </a:lnTo>
                  <a:lnTo>
                    <a:pt x="1994" y="516"/>
                  </a:lnTo>
                  <a:lnTo>
                    <a:pt x="1977" y="504"/>
                  </a:lnTo>
                  <a:lnTo>
                    <a:pt x="1958" y="492"/>
                  </a:lnTo>
                  <a:lnTo>
                    <a:pt x="1923" y="470"/>
                  </a:lnTo>
                  <a:lnTo>
                    <a:pt x="1923" y="470"/>
                  </a:lnTo>
                  <a:lnTo>
                    <a:pt x="1870" y="438"/>
                  </a:lnTo>
                  <a:lnTo>
                    <a:pt x="1816" y="408"/>
                  </a:lnTo>
                  <a:lnTo>
                    <a:pt x="1708" y="348"/>
                  </a:lnTo>
                  <a:lnTo>
                    <a:pt x="1708" y="348"/>
                  </a:lnTo>
                  <a:lnTo>
                    <a:pt x="1654" y="317"/>
                  </a:lnTo>
                  <a:lnTo>
                    <a:pt x="1601" y="284"/>
                  </a:lnTo>
                  <a:lnTo>
                    <a:pt x="1550" y="249"/>
                  </a:lnTo>
                  <a:lnTo>
                    <a:pt x="1500" y="212"/>
                  </a:lnTo>
                  <a:lnTo>
                    <a:pt x="1500" y="212"/>
                  </a:lnTo>
                  <a:lnTo>
                    <a:pt x="1399" y="137"/>
                  </a:lnTo>
                  <a:lnTo>
                    <a:pt x="1349" y="100"/>
                  </a:lnTo>
                  <a:lnTo>
                    <a:pt x="1298" y="64"/>
                  </a:lnTo>
                  <a:lnTo>
                    <a:pt x="1298" y="64"/>
                  </a:lnTo>
                  <a:lnTo>
                    <a:pt x="1246" y="31"/>
                  </a:lnTo>
                  <a:lnTo>
                    <a:pt x="1195" y="0"/>
                  </a:lnTo>
                  <a:lnTo>
                    <a:pt x="1195" y="0"/>
                  </a:lnTo>
                  <a:lnTo>
                    <a:pt x="1191" y="0"/>
                  </a:lnTo>
                  <a:lnTo>
                    <a:pt x="1189" y="0"/>
                  </a:lnTo>
                  <a:lnTo>
                    <a:pt x="1186" y="1"/>
                  </a:lnTo>
                  <a:lnTo>
                    <a:pt x="1185" y="4"/>
                  </a:lnTo>
                  <a:lnTo>
                    <a:pt x="1183" y="6"/>
                  </a:lnTo>
                  <a:lnTo>
                    <a:pt x="1183" y="9"/>
                  </a:lnTo>
                  <a:lnTo>
                    <a:pt x="1185" y="12"/>
                  </a:lnTo>
                  <a:lnTo>
                    <a:pt x="1187" y="14"/>
                  </a:lnTo>
                  <a:lnTo>
                    <a:pt x="1187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1E854E35-7FBE-6CF7-1CB9-1AF136C5A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2388"/>
              <a:ext cx="341" cy="461"/>
            </a:xfrm>
            <a:custGeom>
              <a:avLst/>
              <a:gdLst>
                <a:gd name="T0" fmla="*/ 1010 w 1024"/>
                <a:gd name="T1" fmla="*/ 3 h 1382"/>
                <a:gd name="T2" fmla="*/ 949 w 1024"/>
                <a:gd name="T3" fmla="*/ 84 h 1382"/>
                <a:gd name="T4" fmla="*/ 885 w 1024"/>
                <a:gd name="T5" fmla="*/ 161 h 1382"/>
                <a:gd name="T6" fmla="*/ 816 w 1024"/>
                <a:gd name="T7" fmla="*/ 233 h 1382"/>
                <a:gd name="T8" fmla="*/ 743 w 1024"/>
                <a:gd name="T9" fmla="*/ 303 h 1382"/>
                <a:gd name="T10" fmla="*/ 705 w 1024"/>
                <a:gd name="T11" fmla="*/ 336 h 1382"/>
                <a:gd name="T12" fmla="*/ 589 w 1024"/>
                <a:gd name="T13" fmla="*/ 433 h 1382"/>
                <a:gd name="T14" fmla="*/ 431 w 1024"/>
                <a:gd name="T15" fmla="*/ 555 h 1382"/>
                <a:gd name="T16" fmla="*/ 269 w 1024"/>
                <a:gd name="T17" fmla="*/ 677 h 1382"/>
                <a:gd name="T18" fmla="*/ 109 w 1024"/>
                <a:gd name="T19" fmla="*/ 800 h 1382"/>
                <a:gd name="T20" fmla="*/ 78 w 1024"/>
                <a:gd name="T21" fmla="*/ 825 h 1382"/>
                <a:gd name="T22" fmla="*/ 46 w 1024"/>
                <a:gd name="T23" fmla="*/ 851 h 1382"/>
                <a:gd name="T24" fmla="*/ 19 w 1024"/>
                <a:gd name="T25" fmla="*/ 879 h 1382"/>
                <a:gd name="T26" fmla="*/ 11 w 1024"/>
                <a:gd name="T27" fmla="*/ 889 h 1382"/>
                <a:gd name="T28" fmla="*/ 3 w 1024"/>
                <a:gd name="T29" fmla="*/ 909 h 1382"/>
                <a:gd name="T30" fmla="*/ 0 w 1024"/>
                <a:gd name="T31" fmla="*/ 930 h 1382"/>
                <a:gd name="T32" fmla="*/ 4 w 1024"/>
                <a:gd name="T33" fmla="*/ 951 h 1382"/>
                <a:gd name="T34" fmla="*/ 11 w 1024"/>
                <a:gd name="T35" fmla="*/ 971 h 1382"/>
                <a:gd name="T36" fmla="*/ 41 w 1024"/>
                <a:gd name="T37" fmla="*/ 1035 h 1382"/>
                <a:gd name="T38" fmla="*/ 87 w 1024"/>
                <a:gd name="T39" fmla="*/ 1130 h 1382"/>
                <a:gd name="T40" fmla="*/ 136 w 1024"/>
                <a:gd name="T41" fmla="*/ 1231 h 1382"/>
                <a:gd name="T42" fmla="*/ 189 w 1024"/>
                <a:gd name="T43" fmla="*/ 1332 h 1382"/>
                <a:gd name="T44" fmla="*/ 203 w 1024"/>
                <a:gd name="T45" fmla="*/ 1355 h 1382"/>
                <a:gd name="T46" fmla="*/ 218 w 1024"/>
                <a:gd name="T47" fmla="*/ 1379 h 1382"/>
                <a:gd name="T48" fmla="*/ 223 w 1024"/>
                <a:gd name="T49" fmla="*/ 1382 h 1382"/>
                <a:gd name="T50" fmla="*/ 228 w 1024"/>
                <a:gd name="T51" fmla="*/ 1380 h 1382"/>
                <a:gd name="T52" fmla="*/ 232 w 1024"/>
                <a:gd name="T53" fmla="*/ 1376 h 1382"/>
                <a:gd name="T54" fmla="*/ 231 w 1024"/>
                <a:gd name="T55" fmla="*/ 1370 h 1382"/>
                <a:gd name="T56" fmla="*/ 216 w 1024"/>
                <a:gd name="T57" fmla="*/ 1347 h 1382"/>
                <a:gd name="T58" fmla="*/ 174 w 1024"/>
                <a:gd name="T59" fmla="*/ 1273 h 1382"/>
                <a:gd name="T60" fmla="*/ 125 w 1024"/>
                <a:gd name="T61" fmla="*/ 1173 h 1382"/>
                <a:gd name="T62" fmla="*/ 100 w 1024"/>
                <a:gd name="T63" fmla="*/ 1122 h 1382"/>
                <a:gd name="T64" fmla="*/ 77 w 1024"/>
                <a:gd name="T65" fmla="*/ 1070 h 1382"/>
                <a:gd name="T66" fmla="*/ 37 w 1024"/>
                <a:gd name="T67" fmla="*/ 994 h 1382"/>
                <a:gd name="T68" fmla="*/ 21 w 1024"/>
                <a:gd name="T69" fmla="*/ 957 h 1382"/>
                <a:gd name="T70" fmla="*/ 17 w 1024"/>
                <a:gd name="T71" fmla="*/ 943 h 1382"/>
                <a:gd name="T72" fmla="*/ 16 w 1024"/>
                <a:gd name="T73" fmla="*/ 926 h 1382"/>
                <a:gd name="T74" fmla="*/ 19 w 1024"/>
                <a:gd name="T75" fmla="*/ 909 h 1382"/>
                <a:gd name="T76" fmla="*/ 22 w 1024"/>
                <a:gd name="T77" fmla="*/ 900 h 1382"/>
                <a:gd name="T78" fmla="*/ 36 w 1024"/>
                <a:gd name="T79" fmla="*/ 883 h 1382"/>
                <a:gd name="T80" fmla="*/ 44 w 1024"/>
                <a:gd name="T81" fmla="*/ 875 h 1382"/>
                <a:gd name="T82" fmla="*/ 96 w 1024"/>
                <a:gd name="T83" fmla="*/ 830 h 1382"/>
                <a:gd name="T84" fmla="*/ 174 w 1024"/>
                <a:gd name="T85" fmla="*/ 768 h 1382"/>
                <a:gd name="T86" fmla="*/ 413 w 1024"/>
                <a:gd name="T87" fmla="*/ 588 h 1382"/>
                <a:gd name="T88" fmla="*/ 492 w 1024"/>
                <a:gd name="T89" fmla="*/ 529 h 1382"/>
                <a:gd name="T90" fmla="*/ 649 w 1024"/>
                <a:gd name="T91" fmla="*/ 406 h 1382"/>
                <a:gd name="T92" fmla="*/ 725 w 1024"/>
                <a:gd name="T93" fmla="*/ 341 h 1382"/>
                <a:gd name="T94" fmla="*/ 761 w 1024"/>
                <a:gd name="T95" fmla="*/ 307 h 1382"/>
                <a:gd name="T96" fmla="*/ 833 w 1024"/>
                <a:gd name="T97" fmla="*/ 240 h 1382"/>
                <a:gd name="T98" fmla="*/ 900 w 1024"/>
                <a:gd name="T99" fmla="*/ 167 h 1382"/>
                <a:gd name="T100" fmla="*/ 964 w 1024"/>
                <a:gd name="T101" fmla="*/ 92 h 1382"/>
                <a:gd name="T102" fmla="*/ 994 w 1024"/>
                <a:gd name="T103" fmla="*/ 52 h 1382"/>
                <a:gd name="T104" fmla="*/ 1023 w 1024"/>
                <a:gd name="T105" fmla="*/ 11 h 1382"/>
                <a:gd name="T106" fmla="*/ 1024 w 1024"/>
                <a:gd name="T107" fmla="*/ 6 h 1382"/>
                <a:gd name="T108" fmla="*/ 1020 w 1024"/>
                <a:gd name="T109" fmla="*/ 1 h 1382"/>
                <a:gd name="T110" fmla="*/ 1015 w 1024"/>
                <a:gd name="T111" fmla="*/ 0 h 1382"/>
                <a:gd name="T112" fmla="*/ 1010 w 1024"/>
                <a:gd name="T113" fmla="*/ 3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24" h="1382">
                  <a:moveTo>
                    <a:pt x="1010" y="3"/>
                  </a:moveTo>
                  <a:lnTo>
                    <a:pt x="1010" y="3"/>
                  </a:lnTo>
                  <a:lnTo>
                    <a:pt x="981" y="44"/>
                  </a:lnTo>
                  <a:lnTo>
                    <a:pt x="949" y="84"/>
                  </a:lnTo>
                  <a:lnTo>
                    <a:pt x="917" y="124"/>
                  </a:lnTo>
                  <a:lnTo>
                    <a:pt x="885" y="161"/>
                  </a:lnTo>
                  <a:lnTo>
                    <a:pt x="850" y="198"/>
                  </a:lnTo>
                  <a:lnTo>
                    <a:pt x="816" y="233"/>
                  </a:lnTo>
                  <a:lnTo>
                    <a:pt x="780" y="269"/>
                  </a:lnTo>
                  <a:lnTo>
                    <a:pt x="743" y="303"/>
                  </a:lnTo>
                  <a:lnTo>
                    <a:pt x="743" y="303"/>
                  </a:lnTo>
                  <a:lnTo>
                    <a:pt x="705" y="336"/>
                  </a:lnTo>
                  <a:lnTo>
                    <a:pt x="667" y="369"/>
                  </a:lnTo>
                  <a:lnTo>
                    <a:pt x="589" y="433"/>
                  </a:lnTo>
                  <a:lnTo>
                    <a:pt x="510" y="495"/>
                  </a:lnTo>
                  <a:lnTo>
                    <a:pt x="431" y="555"/>
                  </a:lnTo>
                  <a:lnTo>
                    <a:pt x="431" y="555"/>
                  </a:lnTo>
                  <a:lnTo>
                    <a:pt x="269" y="677"/>
                  </a:lnTo>
                  <a:lnTo>
                    <a:pt x="189" y="737"/>
                  </a:lnTo>
                  <a:lnTo>
                    <a:pt x="109" y="800"/>
                  </a:lnTo>
                  <a:lnTo>
                    <a:pt x="109" y="800"/>
                  </a:lnTo>
                  <a:lnTo>
                    <a:pt x="78" y="825"/>
                  </a:lnTo>
                  <a:lnTo>
                    <a:pt x="46" y="851"/>
                  </a:lnTo>
                  <a:lnTo>
                    <a:pt x="46" y="851"/>
                  </a:lnTo>
                  <a:lnTo>
                    <a:pt x="26" y="868"/>
                  </a:lnTo>
                  <a:lnTo>
                    <a:pt x="19" y="879"/>
                  </a:lnTo>
                  <a:lnTo>
                    <a:pt x="11" y="889"/>
                  </a:lnTo>
                  <a:lnTo>
                    <a:pt x="11" y="889"/>
                  </a:lnTo>
                  <a:lnTo>
                    <a:pt x="5" y="899"/>
                  </a:lnTo>
                  <a:lnTo>
                    <a:pt x="3" y="909"/>
                  </a:lnTo>
                  <a:lnTo>
                    <a:pt x="0" y="920"/>
                  </a:lnTo>
                  <a:lnTo>
                    <a:pt x="0" y="930"/>
                  </a:lnTo>
                  <a:lnTo>
                    <a:pt x="1" y="941"/>
                  </a:lnTo>
                  <a:lnTo>
                    <a:pt x="4" y="951"/>
                  </a:lnTo>
                  <a:lnTo>
                    <a:pt x="11" y="971"/>
                  </a:lnTo>
                  <a:lnTo>
                    <a:pt x="11" y="971"/>
                  </a:lnTo>
                  <a:lnTo>
                    <a:pt x="25" y="1003"/>
                  </a:lnTo>
                  <a:lnTo>
                    <a:pt x="41" y="1035"/>
                  </a:lnTo>
                  <a:lnTo>
                    <a:pt x="41" y="1035"/>
                  </a:lnTo>
                  <a:lnTo>
                    <a:pt x="87" y="1130"/>
                  </a:lnTo>
                  <a:lnTo>
                    <a:pt x="87" y="1130"/>
                  </a:lnTo>
                  <a:lnTo>
                    <a:pt x="136" y="1231"/>
                  </a:lnTo>
                  <a:lnTo>
                    <a:pt x="161" y="1281"/>
                  </a:lnTo>
                  <a:lnTo>
                    <a:pt x="189" y="1332"/>
                  </a:lnTo>
                  <a:lnTo>
                    <a:pt x="189" y="1332"/>
                  </a:lnTo>
                  <a:lnTo>
                    <a:pt x="203" y="1355"/>
                  </a:lnTo>
                  <a:lnTo>
                    <a:pt x="218" y="1379"/>
                  </a:lnTo>
                  <a:lnTo>
                    <a:pt x="218" y="1379"/>
                  </a:lnTo>
                  <a:lnTo>
                    <a:pt x="220" y="1380"/>
                  </a:lnTo>
                  <a:lnTo>
                    <a:pt x="223" y="1382"/>
                  </a:lnTo>
                  <a:lnTo>
                    <a:pt x="225" y="1382"/>
                  </a:lnTo>
                  <a:lnTo>
                    <a:pt x="228" y="1380"/>
                  </a:lnTo>
                  <a:lnTo>
                    <a:pt x="231" y="1379"/>
                  </a:lnTo>
                  <a:lnTo>
                    <a:pt x="232" y="1376"/>
                  </a:lnTo>
                  <a:lnTo>
                    <a:pt x="232" y="1374"/>
                  </a:lnTo>
                  <a:lnTo>
                    <a:pt x="231" y="1370"/>
                  </a:lnTo>
                  <a:lnTo>
                    <a:pt x="231" y="1370"/>
                  </a:lnTo>
                  <a:lnTo>
                    <a:pt x="216" y="1347"/>
                  </a:lnTo>
                  <a:lnTo>
                    <a:pt x="202" y="1322"/>
                  </a:lnTo>
                  <a:lnTo>
                    <a:pt x="174" y="1273"/>
                  </a:lnTo>
                  <a:lnTo>
                    <a:pt x="149" y="1223"/>
                  </a:lnTo>
                  <a:lnTo>
                    <a:pt x="125" y="1173"/>
                  </a:lnTo>
                  <a:lnTo>
                    <a:pt x="125" y="1173"/>
                  </a:lnTo>
                  <a:lnTo>
                    <a:pt x="100" y="1122"/>
                  </a:lnTo>
                  <a:lnTo>
                    <a:pt x="77" y="1070"/>
                  </a:lnTo>
                  <a:lnTo>
                    <a:pt x="77" y="1070"/>
                  </a:lnTo>
                  <a:lnTo>
                    <a:pt x="37" y="994"/>
                  </a:lnTo>
                  <a:lnTo>
                    <a:pt x="37" y="994"/>
                  </a:lnTo>
                  <a:lnTo>
                    <a:pt x="26" y="968"/>
                  </a:lnTo>
                  <a:lnTo>
                    <a:pt x="21" y="957"/>
                  </a:lnTo>
                  <a:lnTo>
                    <a:pt x="17" y="943"/>
                  </a:lnTo>
                  <a:lnTo>
                    <a:pt x="17" y="943"/>
                  </a:lnTo>
                  <a:lnTo>
                    <a:pt x="16" y="934"/>
                  </a:lnTo>
                  <a:lnTo>
                    <a:pt x="16" y="926"/>
                  </a:lnTo>
                  <a:lnTo>
                    <a:pt x="16" y="917"/>
                  </a:lnTo>
                  <a:lnTo>
                    <a:pt x="19" y="909"/>
                  </a:lnTo>
                  <a:lnTo>
                    <a:pt x="19" y="909"/>
                  </a:lnTo>
                  <a:lnTo>
                    <a:pt x="22" y="900"/>
                  </a:lnTo>
                  <a:lnTo>
                    <a:pt x="29" y="891"/>
                  </a:lnTo>
                  <a:lnTo>
                    <a:pt x="36" y="883"/>
                  </a:lnTo>
                  <a:lnTo>
                    <a:pt x="44" y="875"/>
                  </a:lnTo>
                  <a:lnTo>
                    <a:pt x="44" y="875"/>
                  </a:lnTo>
                  <a:lnTo>
                    <a:pt x="69" y="851"/>
                  </a:lnTo>
                  <a:lnTo>
                    <a:pt x="96" y="830"/>
                  </a:lnTo>
                  <a:lnTo>
                    <a:pt x="96" y="830"/>
                  </a:lnTo>
                  <a:lnTo>
                    <a:pt x="174" y="768"/>
                  </a:lnTo>
                  <a:lnTo>
                    <a:pt x="253" y="708"/>
                  </a:lnTo>
                  <a:lnTo>
                    <a:pt x="413" y="588"/>
                  </a:lnTo>
                  <a:lnTo>
                    <a:pt x="413" y="588"/>
                  </a:lnTo>
                  <a:lnTo>
                    <a:pt x="492" y="529"/>
                  </a:lnTo>
                  <a:lnTo>
                    <a:pt x="571" y="468"/>
                  </a:lnTo>
                  <a:lnTo>
                    <a:pt x="649" y="406"/>
                  </a:lnTo>
                  <a:lnTo>
                    <a:pt x="687" y="373"/>
                  </a:lnTo>
                  <a:lnTo>
                    <a:pt x="725" y="341"/>
                  </a:lnTo>
                  <a:lnTo>
                    <a:pt x="725" y="341"/>
                  </a:lnTo>
                  <a:lnTo>
                    <a:pt x="761" y="307"/>
                  </a:lnTo>
                  <a:lnTo>
                    <a:pt x="798" y="274"/>
                  </a:lnTo>
                  <a:lnTo>
                    <a:pt x="833" y="240"/>
                  </a:lnTo>
                  <a:lnTo>
                    <a:pt x="867" y="204"/>
                  </a:lnTo>
                  <a:lnTo>
                    <a:pt x="900" y="167"/>
                  </a:lnTo>
                  <a:lnTo>
                    <a:pt x="933" y="130"/>
                  </a:lnTo>
                  <a:lnTo>
                    <a:pt x="964" y="92"/>
                  </a:lnTo>
                  <a:lnTo>
                    <a:pt x="994" y="52"/>
                  </a:lnTo>
                  <a:lnTo>
                    <a:pt x="994" y="52"/>
                  </a:lnTo>
                  <a:lnTo>
                    <a:pt x="1023" y="11"/>
                  </a:lnTo>
                  <a:lnTo>
                    <a:pt x="1023" y="11"/>
                  </a:lnTo>
                  <a:lnTo>
                    <a:pt x="1024" y="9"/>
                  </a:lnTo>
                  <a:lnTo>
                    <a:pt x="1024" y="6"/>
                  </a:lnTo>
                  <a:lnTo>
                    <a:pt x="1023" y="3"/>
                  </a:lnTo>
                  <a:lnTo>
                    <a:pt x="1020" y="1"/>
                  </a:lnTo>
                  <a:lnTo>
                    <a:pt x="1018" y="0"/>
                  </a:lnTo>
                  <a:lnTo>
                    <a:pt x="1015" y="0"/>
                  </a:lnTo>
                  <a:lnTo>
                    <a:pt x="1012" y="1"/>
                  </a:lnTo>
                  <a:lnTo>
                    <a:pt x="1010" y="3"/>
                  </a:lnTo>
                  <a:lnTo>
                    <a:pt x="101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5973AD5D-6102-4586-2322-5B492F9FD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2872"/>
              <a:ext cx="338" cy="1437"/>
            </a:xfrm>
            <a:custGeom>
              <a:avLst/>
              <a:gdLst>
                <a:gd name="T0" fmla="*/ 529 w 1015"/>
                <a:gd name="T1" fmla="*/ 4 h 4312"/>
                <a:gd name="T2" fmla="*/ 476 w 1015"/>
                <a:gd name="T3" fmla="*/ 31 h 4312"/>
                <a:gd name="T4" fmla="*/ 405 w 1015"/>
                <a:gd name="T5" fmla="*/ 73 h 4312"/>
                <a:gd name="T6" fmla="*/ 302 w 1015"/>
                <a:gd name="T7" fmla="*/ 124 h 4312"/>
                <a:gd name="T8" fmla="*/ 150 w 1015"/>
                <a:gd name="T9" fmla="*/ 208 h 4312"/>
                <a:gd name="T10" fmla="*/ 117 w 1015"/>
                <a:gd name="T11" fmla="*/ 229 h 4312"/>
                <a:gd name="T12" fmla="*/ 86 w 1015"/>
                <a:gd name="T13" fmla="*/ 258 h 4312"/>
                <a:gd name="T14" fmla="*/ 61 w 1015"/>
                <a:gd name="T15" fmla="*/ 279 h 4312"/>
                <a:gd name="T16" fmla="*/ 41 w 1015"/>
                <a:gd name="T17" fmla="*/ 301 h 4312"/>
                <a:gd name="T18" fmla="*/ 24 w 1015"/>
                <a:gd name="T19" fmla="*/ 348 h 4312"/>
                <a:gd name="T20" fmla="*/ 8 w 1015"/>
                <a:gd name="T21" fmla="*/ 396 h 4312"/>
                <a:gd name="T22" fmla="*/ 0 w 1015"/>
                <a:gd name="T23" fmla="*/ 447 h 4312"/>
                <a:gd name="T24" fmla="*/ 7 w 1015"/>
                <a:gd name="T25" fmla="*/ 526 h 4312"/>
                <a:gd name="T26" fmla="*/ 50 w 1015"/>
                <a:gd name="T27" fmla="*/ 791 h 4312"/>
                <a:gd name="T28" fmla="*/ 92 w 1015"/>
                <a:gd name="T29" fmla="*/ 1029 h 4312"/>
                <a:gd name="T30" fmla="*/ 185 w 1015"/>
                <a:gd name="T31" fmla="*/ 1492 h 4312"/>
                <a:gd name="T32" fmla="*/ 231 w 1015"/>
                <a:gd name="T33" fmla="*/ 1730 h 4312"/>
                <a:gd name="T34" fmla="*/ 241 w 1015"/>
                <a:gd name="T35" fmla="*/ 1788 h 4312"/>
                <a:gd name="T36" fmla="*/ 257 w 1015"/>
                <a:gd name="T37" fmla="*/ 1837 h 4312"/>
                <a:gd name="T38" fmla="*/ 264 w 1015"/>
                <a:gd name="T39" fmla="*/ 1882 h 4312"/>
                <a:gd name="T40" fmla="*/ 284 w 1015"/>
                <a:gd name="T41" fmla="*/ 1965 h 4312"/>
                <a:gd name="T42" fmla="*/ 368 w 1015"/>
                <a:gd name="T43" fmla="*/ 2311 h 4312"/>
                <a:gd name="T44" fmla="*/ 429 w 1015"/>
                <a:gd name="T45" fmla="*/ 2539 h 4312"/>
                <a:gd name="T46" fmla="*/ 592 w 1015"/>
                <a:gd name="T47" fmla="*/ 3097 h 4312"/>
                <a:gd name="T48" fmla="*/ 733 w 1015"/>
                <a:gd name="T49" fmla="*/ 3541 h 4312"/>
                <a:gd name="T50" fmla="*/ 961 w 1015"/>
                <a:gd name="T51" fmla="*/ 4197 h 4312"/>
                <a:gd name="T52" fmla="*/ 999 w 1015"/>
                <a:gd name="T53" fmla="*/ 4307 h 4312"/>
                <a:gd name="T54" fmla="*/ 1007 w 1015"/>
                <a:gd name="T55" fmla="*/ 4312 h 4312"/>
                <a:gd name="T56" fmla="*/ 1014 w 1015"/>
                <a:gd name="T57" fmla="*/ 4308 h 4312"/>
                <a:gd name="T58" fmla="*/ 1015 w 1015"/>
                <a:gd name="T59" fmla="*/ 4303 h 4312"/>
                <a:gd name="T60" fmla="*/ 790 w 1015"/>
                <a:gd name="T61" fmla="*/ 3660 h 4312"/>
                <a:gd name="T62" fmla="*/ 649 w 1015"/>
                <a:gd name="T63" fmla="*/ 3227 h 4312"/>
                <a:gd name="T64" fmla="*/ 454 w 1015"/>
                <a:gd name="T65" fmla="*/ 2571 h 4312"/>
                <a:gd name="T66" fmla="*/ 394 w 1015"/>
                <a:gd name="T67" fmla="*/ 2346 h 4312"/>
                <a:gd name="T68" fmla="*/ 338 w 1015"/>
                <a:gd name="T69" fmla="*/ 2122 h 4312"/>
                <a:gd name="T70" fmla="*/ 282 w 1015"/>
                <a:gd name="T71" fmla="*/ 1892 h 4312"/>
                <a:gd name="T72" fmla="*/ 273 w 1015"/>
                <a:gd name="T73" fmla="*/ 1837 h 4312"/>
                <a:gd name="T74" fmla="*/ 257 w 1015"/>
                <a:gd name="T75" fmla="*/ 1784 h 4312"/>
                <a:gd name="T76" fmla="*/ 244 w 1015"/>
                <a:gd name="T77" fmla="*/ 1724 h 4312"/>
                <a:gd name="T78" fmla="*/ 190 w 1015"/>
                <a:gd name="T79" fmla="*/ 1434 h 4312"/>
                <a:gd name="T80" fmla="*/ 78 w 1015"/>
                <a:gd name="T81" fmla="*/ 862 h 4312"/>
                <a:gd name="T82" fmla="*/ 38 w 1015"/>
                <a:gd name="T83" fmla="*/ 630 h 4312"/>
                <a:gd name="T84" fmla="*/ 16 w 1015"/>
                <a:gd name="T85" fmla="*/ 484 h 4312"/>
                <a:gd name="T86" fmla="*/ 19 w 1015"/>
                <a:gd name="T87" fmla="*/ 423 h 4312"/>
                <a:gd name="T88" fmla="*/ 25 w 1015"/>
                <a:gd name="T89" fmla="*/ 392 h 4312"/>
                <a:gd name="T90" fmla="*/ 41 w 1015"/>
                <a:gd name="T91" fmla="*/ 345 h 4312"/>
                <a:gd name="T92" fmla="*/ 52 w 1015"/>
                <a:gd name="T93" fmla="*/ 317 h 4312"/>
                <a:gd name="T94" fmla="*/ 69 w 1015"/>
                <a:gd name="T95" fmla="*/ 292 h 4312"/>
                <a:gd name="T96" fmla="*/ 132 w 1015"/>
                <a:gd name="T97" fmla="*/ 239 h 4312"/>
                <a:gd name="T98" fmla="*/ 154 w 1015"/>
                <a:gd name="T99" fmla="*/ 223 h 4312"/>
                <a:gd name="T100" fmla="*/ 251 w 1015"/>
                <a:gd name="T101" fmla="*/ 169 h 4312"/>
                <a:gd name="T102" fmla="*/ 402 w 1015"/>
                <a:gd name="T103" fmla="*/ 91 h 4312"/>
                <a:gd name="T104" fmla="*/ 497 w 1015"/>
                <a:gd name="T105" fmla="*/ 36 h 4312"/>
                <a:gd name="T106" fmla="*/ 533 w 1015"/>
                <a:gd name="T107" fmla="*/ 19 h 4312"/>
                <a:gd name="T108" fmla="*/ 548 w 1015"/>
                <a:gd name="T109" fmla="*/ 14 h 4312"/>
                <a:gd name="T110" fmla="*/ 550 w 1015"/>
                <a:gd name="T111" fmla="*/ 6 h 4312"/>
                <a:gd name="T112" fmla="*/ 545 w 1015"/>
                <a:gd name="T113" fmla="*/ 0 h 4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15" h="4312">
                  <a:moveTo>
                    <a:pt x="541" y="0"/>
                  </a:moveTo>
                  <a:lnTo>
                    <a:pt x="541" y="0"/>
                  </a:lnTo>
                  <a:lnTo>
                    <a:pt x="529" y="4"/>
                  </a:lnTo>
                  <a:lnTo>
                    <a:pt x="518" y="8"/>
                  </a:lnTo>
                  <a:lnTo>
                    <a:pt x="496" y="19"/>
                  </a:lnTo>
                  <a:lnTo>
                    <a:pt x="476" y="31"/>
                  </a:lnTo>
                  <a:lnTo>
                    <a:pt x="455" y="44"/>
                  </a:lnTo>
                  <a:lnTo>
                    <a:pt x="455" y="44"/>
                  </a:lnTo>
                  <a:lnTo>
                    <a:pt x="405" y="73"/>
                  </a:lnTo>
                  <a:lnTo>
                    <a:pt x="355" y="99"/>
                  </a:lnTo>
                  <a:lnTo>
                    <a:pt x="355" y="99"/>
                  </a:lnTo>
                  <a:lnTo>
                    <a:pt x="302" y="124"/>
                  </a:lnTo>
                  <a:lnTo>
                    <a:pt x="251" y="152"/>
                  </a:lnTo>
                  <a:lnTo>
                    <a:pt x="200" y="179"/>
                  </a:lnTo>
                  <a:lnTo>
                    <a:pt x="150" y="208"/>
                  </a:lnTo>
                  <a:lnTo>
                    <a:pt x="150" y="208"/>
                  </a:lnTo>
                  <a:lnTo>
                    <a:pt x="128" y="221"/>
                  </a:lnTo>
                  <a:lnTo>
                    <a:pt x="117" y="229"/>
                  </a:lnTo>
                  <a:lnTo>
                    <a:pt x="108" y="237"/>
                  </a:lnTo>
                  <a:lnTo>
                    <a:pt x="108" y="237"/>
                  </a:lnTo>
                  <a:lnTo>
                    <a:pt x="86" y="258"/>
                  </a:lnTo>
                  <a:lnTo>
                    <a:pt x="74" y="268"/>
                  </a:lnTo>
                  <a:lnTo>
                    <a:pt x="61" y="279"/>
                  </a:lnTo>
                  <a:lnTo>
                    <a:pt x="61" y="279"/>
                  </a:lnTo>
                  <a:lnTo>
                    <a:pt x="53" y="286"/>
                  </a:lnTo>
                  <a:lnTo>
                    <a:pt x="46" y="293"/>
                  </a:lnTo>
                  <a:lnTo>
                    <a:pt x="41" y="301"/>
                  </a:lnTo>
                  <a:lnTo>
                    <a:pt x="37" y="309"/>
                  </a:lnTo>
                  <a:lnTo>
                    <a:pt x="30" y="328"/>
                  </a:lnTo>
                  <a:lnTo>
                    <a:pt x="24" y="348"/>
                  </a:lnTo>
                  <a:lnTo>
                    <a:pt x="24" y="348"/>
                  </a:lnTo>
                  <a:lnTo>
                    <a:pt x="16" y="371"/>
                  </a:lnTo>
                  <a:lnTo>
                    <a:pt x="8" y="396"/>
                  </a:lnTo>
                  <a:lnTo>
                    <a:pt x="3" y="420"/>
                  </a:lnTo>
                  <a:lnTo>
                    <a:pt x="0" y="447"/>
                  </a:lnTo>
                  <a:lnTo>
                    <a:pt x="0" y="447"/>
                  </a:lnTo>
                  <a:lnTo>
                    <a:pt x="0" y="473"/>
                  </a:lnTo>
                  <a:lnTo>
                    <a:pt x="3" y="499"/>
                  </a:lnTo>
                  <a:lnTo>
                    <a:pt x="7" y="526"/>
                  </a:lnTo>
                  <a:lnTo>
                    <a:pt x="11" y="554"/>
                  </a:lnTo>
                  <a:lnTo>
                    <a:pt x="11" y="554"/>
                  </a:lnTo>
                  <a:lnTo>
                    <a:pt x="50" y="791"/>
                  </a:lnTo>
                  <a:lnTo>
                    <a:pt x="71" y="910"/>
                  </a:lnTo>
                  <a:lnTo>
                    <a:pt x="92" y="1029"/>
                  </a:lnTo>
                  <a:lnTo>
                    <a:pt x="92" y="1029"/>
                  </a:lnTo>
                  <a:lnTo>
                    <a:pt x="139" y="1261"/>
                  </a:lnTo>
                  <a:lnTo>
                    <a:pt x="185" y="1492"/>
                  </a:lnTo>
                  <a:lnTo>
                    <a:pt x="185" y="1492"/>
                  </a:lnTo>
                  <a:lnTo>
                    <a:pt x="208" y="1611"/>
                  </a:lnTo>
                  <a:lnTo>
                    <a:pt x="231" y="1730"/>
                  </a:lnTo>
                  <a:lnTo>
                    <a:pt x="231" y="1730"/>
                  </a:lnTo>
                  <a:lnTo>
                    <a:pt x="235" y="1759"/>
                  </a:lnTo>
                  <a:lnTo>
                    <a:pt x="237" y="1773"/>
                  </a:lnTo>
                  <a:lnTo>
                    <a:pt x="241" y="1788"/>
                  </a:lnTo>
                  <a:lnTo>
                    <a:pt x="241" y="1788"/>
                  </a:lnTo>
                  <a:lnTo>
                    <a:pt x="252" y="1821"/>
                  </a:lnTo>
                  <a:lnTo>
                    <a:pt x="257" y="1837"/>
                  </a:lnTo>
                  <a:lnTo>
                    <a:pt x="260" y="1854"/>
                  </a:lnTo>
                  <a:lnTo>
                    <a:pt x="260" y="1854"/>
                  </a:lnTo>
                  <a:lnTo>
                    <a:pt x="264" y="1882"/>
                  </a:lnTo>
                  <a:lnTo>
                    <a:pt x="269" y="1909"/>
                  </a:lnTo>
                  <a:lnTo>
                    <a:pt x="284" y="1965"/>
                  </a:lnTo>
                  <a:lnTo>
                    <a:pt x="284" y="1965"/>
                  </a:lnTo>
                  <a:lnTo>
                    <a:pt x="311" y="2081"/>
                  </a:lnTo>
                  <a:lnTo>
                    <a:pt x="339" y="2196"/>
                  </a:lnTo>
                  <a:lnTo>
                    <a:pt x="368" y="2311"/>
                  </a:lnTo>
                  <a:lnTo>
                    <a:pt x="398" y="2427"/>
                  </a:lnTo>
                  <a:lnTo>
                    <a:pt x="398" y="2427"/>
                  </a:lnTo>
                  <a:lnTo>
                    <a:pt x="429" y="2539"/>
                  </a:lnTo>
                  <a:lnTo>
                    <a:pt x="460" y="2651"/>
                  </a:lnTo>
                  <a:lnTo>
                    <a:pt x="525" y="2874"/>
                  </a:lnTo>
                  <a:lnTo>
                    <a:pt x="592" y="3097"/>
                  </a:lnTo>
                  <a:lnTo>
                    <a:pt x="662" y="3321"/>
                  </a:lnTo>
                  <a:lnTo>
                    <a:pt x="662" y="3321"/>
                  </a:lnTo>
                  <a:lnTo>
                    <a:pt x="733" y="3541"/>
                  </a:lnTo>
                  <a:lnTo>
                    <a:pt x="808" y="3760"/>
                  </a:lnTo>
                  <a:lnTo>
                    <a:pt x="883" y="3979"/>
                  </a:lnTo>
                  <a:lnTo>
                    <a:pt x="961" y="4197"/>
                  </a:lnTo>
                  <a:lnTo>
                    <a:pt x="961" y="4197"/>
                  </a:lnTo>
                  <a:lnTo>
                    <a:pt x="999" y="4307"/>
                  </a:lnTo>
                  <a:lnTo>
                    <a:pt x="999" y="4307"/>
                  </a:lnTo>
                  <a:lnTo>
                    <a:pt x="1002" y="4309"/>
                  </a:lnTo>
                  <a:lnTo>
                    <a:pt x="1005" y="4311"/>
                  </a:lnTo>
                  <a:lnTo>
                    <a:pt x="1007" y="4312"/>
                  </a:lnTo>
                  <a:lnTo>
                    <a:pt x="1010" y="4312"/>
                  </a:lnTo>
                  <a:lnTo>
                    <a:pt x="1012" y="4311"/>
                  </a:lnTo>
                  <a:lnTo>
                    <a:pt x="1014" y="4308"/>
                  </a:lnTo>
                  <a:lnTo>
                    <a:pt x="1015" y="4305"/>
                  </a:lnTo>
                  <a:lnTo>
                    <a:pt x="1015" y="4303"/>
                  </a:lnTo>
                  <a:lnTo>
                    <a:pt x="1015" y="4303"/>
                  </a:lnTo>
                  <a:lnTo>
                    <a:pt x="939" y="4089"/>
                  </a:lnTo>
                  <a:lnTo>
                    <a:pt x="864" y="3875"/>
                  </a:lnTo>
                  <a:lnTo>
                    <a:pt x="790" y="3660"/>
                  </a:lnTo>
                  <a:lnTo>
                    <a:pt x="719" y="3445"/>
                  </a:lnTo>
                  <a:lnTo>
                    <a:pt x="719" y="3445"/>
                  </a:lnTo>
                  <a:lnTo>
                    <a:pt x="649" y="3227"/>
                  </a:lnTo>
                  <a:lnTo>
                    <a:pt x="581" y="3009"/>
                  </a:lnTo>
                  <a:lnTo>
                    <a:pt x="516" y="2790"/>
                  </a:lnTo>
                  <a:lnTo>
                    <a:pt x="454" y="2571"/>
                  </a:lnTo>
                  <a:lnTo>
                    <a:pt x="454" y="2571"/>
                  </a:lnTo>
                  <a:lnTo>
                    <a:pt x="423" y="2458"/>
                  </a:lnTo>
                  <a:lnTo>
                    <a:pt x="394" y="2346"/>
                  </a:lnTo>
                  <a:lnTo>
                    <a:pt x="365" y="2234"/>
                  </a:lnTo>
                  <a:lnTo>
                    <a:pt x="338" y="2122"/>
                  </a:lnTo>
                  <a:lnTo>
                    <a:pt x="338" y="2122"/>
                  </a:lnTo>
                  <a:lnTo>
                    <a:pt x="310" y="2007"/>
                  </a:lnTo>
                  <a:lnTo>
                    <a:pt x="282" y="1892"/>
                  </a:lnTo>
                  <a:lnTo>
                    <a:pt x="282" y="1892"/>
                  </a:lnTo>
                  <a:lnTo>
                    <a:pt x="278" y="1864"/>
                  </a:lnTo>
                  <a:lnTo>
                    <a:pt x="273" y="1837"/>
                  </a:lnTo>
                  <a:lnTo>
                    <a:pt x="273" y="1837"/>
                  </a:lnTo>
                  <a:lnTo>
                    <a:pt x="269" y="1823"/>
                  </a:lnTo>
                  <a:lnTo>
                    <a:pt x="265" y="1810"/>
                  </a:lnTo>
                  <a:lnTo>
                    <a:pt x="257" y="1784"/>
                  </a:lnTo>
                  <a:lnTo>
                    <a:pt x="257" y="1784"/>
                  </a:lnTo>
                  <a:lnTo>
                    <a:pt x="249" y="1754"/>
                  </a:lnTo>
                  <a:lnTo>
                    <a:pt x="244" y="1724"/>
                  </a:lnTo>
                  <a:lnTo>
                    <a:pt x="233" y="1664"/>
                  </a:lnTo>
                  <a:lnTo>
                    <a:pt x="233" y="1664"/>
                  </a:lnTo>
                  <a:lnTo>
                    <a:pt x="190" y="1434"/>
                  </a:lnTo>
                  <a:lnTo>
                    <a:pt x="144" y="1206"/>
                  </a:lnTo>
                  <a:lnTo>
                    <a:pt x="99" y="976"/>
                  </a:lnTo>
                  <a:lnTo>
                    <a:pt x="78" y="862"/>
                  </a:lnTo>
                  <a:lnTo>
                    <a:pt x="58" y="746"/>
                  </a:lnTo>
                  <a:lnTo>
                    <a:pt x="58" y="746"/>
                  </a:lnTo>
                  <a:lnTo>
                    <a:pt x="38" y="630"/>
                  </a:lnTo>
                  <a:lnTo>
                    <a:pt x="20" y="514"/>
                  </a:lnTo>
                  <a:lnTo>
                    <a:pt x="20" y="514"/>
                  </a:lnTo>
                  <a:lnTo>
                    <a:pt x="16" y="484"/>
                  </a:lnTo>
                  <a:lnTo>
                    <a:pt x="16" y="453"/>
                  </a:lnTo>
                  <a:lnTo>
                    <a:pt x="17" y="437"/>
                  </a:lnTo>
                  <a:lnTo>
                    <a:pt x="19" y="423"/>
                  </a:lnTo>
                  <a:lnTo>
                    <a:pt x="21" y="407"/>
                  </a:lnTo>
                  <a:lnTo>
                    <a:pt x="25" y="392"/>
                  </a:lnTo>
                  <a:lnTo>
                    <a:pt x="25" y="392"/>
                  </a:lnTo>
                  <a:lnTo>
                    <a:pt x="28" y="381"/>
                  </a:lnTo>
                  <a:lnTo>
                    <a:pt x="33" y="369"/>
                  </a:lnTo>
                  <a:lnTo>
                    <a:pt x="41" y="345"/>
                  </a:lnTo>
                  <a:lnTo>
                    <a:pt x="41" y="345"/>
                  </a:lnTo>
                  <a:lnTo>
                    <a:pt x="46" y="330"/>
                  </a:lnTo>
                  <a:lnTo>
                    <a:pt x="52" y="317"/>
                  </a:lnTo>
                  <a:lnTo>
                    <a:pt x="58" y="304"/>
                  </a:lnTo>
                  <a:lnTo>
                    <a:pt x="63" y="297"/>
                  </a:lnTo>
                  <a:lnTo>
                    <a:pt x="69" y="292"/>
                  </a:lnTo>
                  <a:lnTo>
                    <a:pt x="69" y="292"/>
                  </a:lnTo>
                  <a:lnTo>
                    <a:pt x="111" y="256"/>
                  </a:lnTo>
                  <a:lnTo>
                    <a:pt x="132" y="239"/>
                  </a:lnTo>
                  <a:lnTo>
                    <a:pt x="143" y="231"/>
                  </a:lnTo>
                  <a:lnTo>
                    <a:pt x="154" y="223"/>
                  </a:lnTo>
                  <a:lnTo>
                    <a:pt x="154" y="223"/>
                  </a:lnTo>
                  <a:lnTo>
                    <a:pt x="202" y="196"/>
                  </a:lnTo>
                  <a:lnTo>
                    <a:pt x="251" y="169"/>
                  </a:lnTo>
                  <a:lnTo>
                    <a:pt x="251" y="169"/>
                  </a:lnTo>
                  <a:lnTo>
                    <a:pt x="301" y="143"/>
                  </a:lnTo>
                  <a:lnTo>
                    <a:pt x="352" y="118"/>
                  </a:lnTo>
                  <a:lnTo>
                    <a:pt x="402" y="91"/>
                  </a:lnTo>
                  <a:lnTo>
                    <a:pt x="452" y="64"/>
                  </a:lnTo>
                  <a:lnTo>
                    <a:pt x="452" y="64"/>
                  </a:lnTo>
                  <a:lnTo>
                    <a:pt x="497" y="36"/>
                  </a:lnTo>
                  <a:lnTo>
                    <a:pt x="509" y="29"/>
                  </a:lnTo>
                  <a:lnTo>
                    <a:pt x="521" y="24"/>
                  </a:lnTo>
                  <a:lnTo>
                    <a:pt x="533" y="19"/>
                  </a:lnTo>
                  <a:lnTo>
                    <a:pt x="545" y="16"/>
                  </a:lnTo>
                  <a:lnTo>
                    <a:pt x="545" y="16"/>
                  </a:lnTo>
                  <a:lnTo>
                    <a:pt x="548" y="14"/>
                  </a:lnTo>
                  <a:lnTo>
                    <a:pt x="550" y="12"/>
                  </a:lnTo>
                  <a:lnTo>
                    <a:pt x="551" y="10"/>
                  </a:lnTo>
                  <a:lnTo>
                    <a:pt x="550" y="6"/>
                  </a:lnTo>
                  <a:lnTo>
                    <a:pt x="548" y="3"/>
                  </a:lnTo>
                  <a:lnTo>
                    <a:pt x="547" y="2"/>
                  </a:lnTo>
                  <a:lnTo>
                    <a:pt x="545" y="0"/>
                  </a:lnTo>
                  <a:lnTo>
                    <a:pt x="541" y="0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8BCB0657-C984-8CD9-4D84-03A7302D2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" y="3714"/>
              <a:ext cx="186" cy="595"/>
            </a:xfrm>
            <a:custGeom>
              <a:avLst/>
              <a:gdLst>
                <a:gd name="T0" fmla="*/ 4 w 556"/>
                <a:gd name="T1" fmla="*/ 8 h 1785"/>
                <a:gd name="T2" fmla="*/ 0 w 556"/>
                <a:gd name="T3" fmla="*/ 96 h 1785"/>
                <a:gd name="T4" fmla="*/ 1 w 556"/>
                <a:gd name="T5" fmla="*/ 186 h 1785"/>
                <a:gd name="T6" fmla="*/ 11 w 556"/>
                <a:gd name="T7" fmla="*/ 274 h 1785"/>
                <a:gd name="T8" fmla="*/ 24 w 556"/>
                <a:gd name="T9" fmla="*/ 363 h 1785"/>
                <a:gd name="T10" fmla="*/ 33 w 556"/>
                <a:gd name="T11" fmla="*/ 408 h 1785"/>
                <a:gd name="T12" fmla="*/ 53 w 556"/>
                <a:gd name="T13" fmla="*/ 495 h 1785"/>
                <a:gd name="T14" fmla="*/ 90 w 556"/>
                <a:gd name="T15" fmla="*/ 624 h 1785"/>
                <a:gd name="T16" fmla="*/ 117 w 556"/>
                <a:gd name="T17" fmla="*/ 710 h 1785"/>
                <a:gd name="T18" fmla="*/ 177 w 556"/>
                <a:gd name="T19" fmla="*/ 882 h 1785"/>
                <a:gd name="T20" fmla="*/ 239 w 556"/>
                <a:gd name="T21" fmla="*/ 1053 h 1785"/>
                <a:gd name="T22" fmla="*/ 305 w 556"/>
                <a:gd name="T23" fmla="*/ 1229 h 1785"/>
                <a:gd name="T24" fmla="*/ 373 w 556"/>
                <a:gd name="T25" fmla="*/ 1402 h 1785"/>
                <a:gd name="T26" fmla="*/ 409 w 556"/>
                <a:gd name="T27" fmla="*/ 1486 h 1785"/>
                <a:gd name="T28" fmla="*/ 484 w 556"/>
                <a:gd name="T29" fmla="*/ 1657 h 1785"/>
                <a:gd name="T30" fmla="*/ 522 w 556"/>
                <a:gd name="T31" fmla="*/ 1740 h 1785"/>
                <a:gd name="T32" fmla="*/ 542 w 556"/>
                <a:gd name="T33" fmla="*/ 1781 h 1785"/>
                <a:gd name="T34" fmla="*/ 547 w 556"/>
                <a:gd name="T35" fmla="*/ 1785 h 1785"/>
                <a:gd name="T36" fmla="*/ 552 w 556"/>
                <a:gd name="T37" fmla="*/ 1783 h 1785"/>
                <a:gd name="T38" fmla="*/ 556 w 556"/>
                <a:gd name="T39" fmla="*/ 1779 h 1785"/>
                <a:gd name="T40" fmla="*/ 555 w 556"/>
                <a:gd name="T41" fmla="*/ 1773 h 1785"/>
                <a:gd name="T42" fmla="*/ 515 w 556"/>
                <a:gd name="T43" fmla="*/ 1690 h 1785"/>
                <a:gd name="T44" fmla="*/ 440 w 556"/>
                <a:gd name="T45" fmla="*/ 1521 h 1785"/>
                <a:gd name="T46" fmla="*/ 405 w 556"/>
                <a:gd name="T47" fmla="*/ 1435 h 1785"/>
                <a:gd name="T48" fmla="*/ 335 w 556"/>
                <a:gd name="T49" fmla="*/ 1265 h 1785"/>
                <a:gd name="T50" fmla="*/ 269 w 556"/>
                <a:gd name="T51" fmla="*/ 1093 h 1785"/>
                <a:gd name="T52" fmla="*/ 207 w 556"/>
                <a:gd name="T53" fmla="*/ 921 h 1785"/>
                <a:gd name="T54" fmla="*/ 148 w 556"/>
                <a:gd name="T55" fmla="*/ 750 h 1785"/>
                <a:gd name="T56" fmla="*/ 94 w 556"/>
                <a:gd name="T57" fmla="*/ 579 h 1785"/>
                <a:gd name="T58" fmla="*/ 59 w 556"/>
                <a:gd name="T59" fmla="*/ 451 h 1785"/>
                <a:gd name="T60" fmla="*/ 49 w 556"/>
                <a:gd name="T61" fmla="*/ 408 h 1785"/>
                <a:gd name="T62" fmla="*/ 33 w 556"/>
                <a:gd name="T63" fmla="*/ 319 h 1785"/>
                <a:gd name="T64" fmla="*/ 21 w 556"/>
                <a:gd name="T65" fmla="*/ 231 h 1785"/>
                <a:gd name="T66" fmla="*/ 16 w 556"/>
                <a:gd name="T67" fmla="*/ 141 h 1785"/>
                <a:gd name="T68" fmla="*/ 17 w 556"/>
                <a:gd name="T69" fmla="*/ 53 h 1785"/>
                <a:gd name="T70" fmla="*/ 20 w 556"/>
                <a:gd name="T71" fmla="*/ 8 h 1785"/>
                <a:gd name="T72" fmla="*/ 20 w 556"/>
                <a:gd name="T73" fmla="*/ 4 h 1785"/>
                <a:gd name="T74" fmla="*/ 16 w 556"/>
                <a:gd name="T75" fmla="*/ 0 h 1785"/>
                <a:gd name="T76" fmla="*/ 9 w 556"/>
                <a:gd name="T77" fmla="*/ 0 h 1785"/>
                <a:gd name="T78" fmla="*/ 5 w 556"/>
                <a:gd name="T79" fmla="*/ 4 h 1785"/>
                <a:gd name="T80" fmla="*/ 4 w 556"/>
                <a:gd name="T81" fmla="*/ 8 h 1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56" h="1785">
                  <a:moveTo>
                    <a:pt x="4" y="8"/>
                  </a:moveTo>
                  <a:lnTo>
                    <a:pt x="4" y="8"/>
                  </a:lnTo>
                  <a:lnTo>
                    <a:pt x="1" y="51"/>
                  </a:lnTo>
                  <a:lnTo>
                    <a:pt x="0" y="96"/>
                  </a:lnTo>
                  <a:lnTo>
                    <a:pt x="0" y="141"/>
                  </a:lnTo>
                  <a:lnTo>
                    <a:pt x="1" y="186"/>
                  </a:lnTo>
                  <a:lnTo>
                    <a:pt x="5" y="231"/>
                  </a:lnTo>
                  <a:lnTo>
                    <a:pt x="11" y="274"/>
                  </a:lnTo>
                  <a:lnTo>
                    <a:pt x="17" y="319"/>
                  </a:lnTo>
                  <a:lnTo>
                    <a:pt x="24" y="363"/>
                  </a:lnTo>
                  <a:lnTo>
                    <a:pt x="24" y="363"/>
                  </a:lnTo>
                  <a:lnTo>
                    <a:pt x="33" y="408"/>
                  </a:lnTo>
                  <a:lnTo>
                    <a:pt x="42" y="451"/>
                  </a:lnTo>
                  <a:lnTo>
                    <a:pt x="53" y="495"/>
                  </a:lnTo>
                  <a:lnTo>
                    <a:pt x="65" y="538"/>
                  </a:lnTo>
                  <a:lnTo>
                    <a:pt x="90" y="624"/>
                  </a:lnTo>
                  <a:lnTo>
                    <a:pt x="117" y="710"/>
                  </a:lnTo>
                  <a:lnTo>
                    <a:pt x="117" y="710"/>
                  </a:lnTo>
                  <a:lnTo>
                    <a:pt x="146" y="796"/>
                  </a:lnTo>
                  <a:lnTo>
                    <a:pt x="177" y="882"/>
                  </a:lnTo>
                  <a:lnTo>
                    <a:pt x="239" y="1053"/>
                  </a:lnTo>
                  <a:lnTo>
                    <a:pt x="239" y="1053"/>
                  </a:lnTo>
                  <a:lnTo>
                    <a:pt x="270" y="1142"/>
                  </a:lnTo>
                  <a:lnTo>
                    <a:pt x="305" y="1229"/>
                  </a:lnTo>
                  <a:lnTo>
                    <a:pt x="339" y="1315"/>
                  </a:lnTo>
                  <a:lnTo>
                    <a:pt x="373" y="1402"/>
                  </a:lnTo>
                  <a:lnTo>
                    <a:pt x="373" y="1402"/>
                  </a:lnTo>
                  <a:lnTo>
                    <a:pt x="409" y="1486"/>
                  </a:lnTo>
                  <a:lnTo>
                    <a:pt x="446" y="1572"/>
                  </a:lnTo>
                  <a:lnTo>
                    <a:pt x="484" y="1657"/>
                  </a:lnTo>
                  <a:lnTo>
                    <a:pt x="522" y="1740"/>
                  </a:lnTo>
                  <a:lnTo>
                    <a:pt x="522" y="1740"/>
                  </a:lnTo>
                  <a:lnTo>
                    <a:pt x="542" y="1781"/>
                  </a:lnTo>
                  <a:lnTo>
                    <a:pt x="542" y="1781"/>
                  </a:lnTo>
                  <a:lnTo>
                    <a:pt x="544" y="1783"/>
                  </a:lnTo>
                  <a:lnTo>
                    <a:pt x="547" y="1785"/>
                  </a:lnTo>
                  <a:lnTo>
                    <a:pt x="550" y="1785"/>
                  </a:lnTo>
                  <a:lnTo>
                    <a:pt x="552" y="1783"/>
                  </a:lnTo>
                  <a:lnTo>
                    <a:pt x="554" y="1782"/>
                  </a:lnTo>
                  <a:lnTo>
                    <a:pt x="556" y="1779"/>
                  </a:lnTo>
                  <a:lnTo>
                    <a:pt x="556" y="1777"/>
                  </a:lnTo>
                  <a:lnTo>
                    <a:pt x="555" y="1773"/>
                  </a:lnTo>
                  <a:lnTo>
                    <a:pt x="555" y="1773"/>
                  </a:lnTo>
                  <a:lnTo>
                    <a:pt x="515" y="1690"/>
                  </a:lnTo>
                  <a:lnTo>
                    <a:pt x="477" y="1605"/>
                  </a:lnTo>
                  <a:lnTo>
                    <a:pt x="440" y="1521"/>
                  </a:lnTo>
                  <a:lnTo>
                    <a:pt x="405" y="1435"/>
                  </a:lnTo>
                  <a:lnTo>
                    <a:pt x="405" y="1435"/>
                  </a:lnTo>
                  <a:lnTo>
                    <a:pt x="369" y="1350"/>
                  </a:lnTo>
                  <a:lnTo>
                    <a:pt x="335" y="1265"/>
                  </a:lnTo>
                  <a:lnTo>
                    <a:pt x="302" y="1179"/>
                  </a:lnTo>
                  <a:lnTo>
                    <a:pt x="269" y="1093"/>
                  </a:lnTo>
                  <a:lnTo>
                    <a:pt x="269" y="1093"/>
                  </a:lnTo>
                  <a:lnTo>
                    <a:pt x="207" y="921"/>
                  </a:lnTo>
                  <a:lnTo>
                    <a:pt x="148" y="750"/>
                  </a:lnTo>
                  <a:lnTo>
                    <a:pt x="148" y="750"/>
                  </a:lnTo>
                  <a:lnTo>
                    <a:pt x="120" y="665"/>
                  </a:lnTo>
                  <a:lnTo>
                    <a:pt x="94" y="579"/>
                  </a:lnTo>
                  <a:lnTo>
                    <a:pt x="70" y="494"/>
                  </a:lnTo>
                  <a:lnTo>
                    <a:pt x="59" y="451"/>
                  </a:lnTo>
                  <a:lnTo>
                    <a:pt x="49" y="408"/>
                  </a:lnTo>
                  <a:lnTo>
                    <a:pt x="49" y="408"/>
                  </a:lnTo>
                  <a:lnTo>
                    <a:pt x="40" y="364"/>
                  </a:lnTo>
                  <a:lnTo>
                    <a:pt x="33" y="319"/>
                  </a:lnTo>
                  <a:lnTo>
                    <a:pt x="26" y="276"/>
                  </a:lnTo>
                  <a:lnTo>
                    <a:pt x="21" y="231"/>
                  </a:lnTo>
                  <a:lnTo>
                    <a:pt x="17" y="186"/>
                  </a:lnTo>
                  <a:lnTo>
                    <a:pt x="16" y="141"/>
                  </a:lnTo>
                  <a:lnTo>
                    <a:pt x="16" y="98"/>
                  </a:lnTo>
                  <a:lnTo>
                    <a:pt x="17" y="53"/>
                  </a:lnTo>
                  <a:lnTo>
                    <a:pt x="17" y="53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4"/>
                  </a:lnTo>
                  <a:lnTo>
                    <a:pt x="17" y="1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5" y="4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C5FFAE62-0E99-4064-1703-A83E5A972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826"/>
              <a:ext cx="94" cy="141"/>
            </a:xfrm>
            <a:custGeom>
              <a:avLst/>
              <a:gdLst>
                <a:gd name="T0" fmla="*/ 281 w 281"/>
                <a:gd name="T1" fmla="*/ 211 h 423"/>
                <a:gd name="T2" fmla="*/ 278 w 281"/>
                <a:gd name="T3" fmla="*/ 254 h 423"/>
                <a:gd name="T4" fmla="*/ 270 w 281"/>
                <a:gd name="T5" fmla="*/ 294 h 423"/>
                <a:gd name="T6" fmla="*/ 257 w 281"/>
                <a:gd name="T7" fmla="*/ 330 h 423"/>
                <a:gd name="T8" fmla="*/ 240 w 281"/>
                <a:gd name="T9" fmla="*/ 361 h 423"/>
                <a:gd name="T10" fmla="*/ 219 w 281"/>
                <a:gd name="T11" fmla="*/ 388 h 423"/>
                <a:gd name="T12" fmla="*/ 195 w 281"/>
                <a:gd name="T13" fmla="*/ 406 h 423"/>
                <a:gd name="T14" fmla="*/ 169 w 281"/>
                <a:gd name="T15" fmla="*/ 419 h 423"/>
                <a:gd name="T16" fmla="*/ 141 w 281"/>
                <a:gd name="T17" fmla="*/ 423 h 423"/>
                <a:gd name="T18" fmla="*/ 126 w 281"/>
                <a:gd name="T19" fmla="*/ 422 h 423"/>
                <a:gd name="T20" fmla="*/ 99 w 281"/>
                <a:gd name="T21" fmla="*/ 414 h 423"/>
                <a:gd name="T22" fmla="*/ 74 w 281"/>
                <a:gd name="T23" fmla="*/ 398 h 423"/>
                <a:gd name="T24" fmla="*/ 51 w 281"/>
                <a:gd name="T25" fmla="*/ 375 h 423"/>
                <a:gd name="T26" fmla="*/ 31 w 281"/>
                <a:gd name="T27" fmla="*/ 347 h 423"/>
                <a:gd name="T28" fmla="*/ 17 w 281"/>
                <a:gd name="T29" fmla="*/ 312 h 423"/>
                <a:gd name="T30" fmla="*/ 6 w 281"/>
                <a:gd name="T31" fmla="*/ 274 h 423"/>
                <a:gd name="T32" fmla="*/ 0 w 281"/>
                <a:gd name="T33" fmla="*/ 233 h 423"/>
                <a:gd name="T34" fmla="*/ 0 w 281"/>
                <a:gd name="T35" fmla="*/ 211 h 423"/>
                <a:gd name="T36" fmla="*/ 2 w 281"/>
                <a:gd name="T37" fmla="*/ 169 h 423"/>
                <a:gd name="T38" fmla="*/ 10 w 281"/>
                <a:gd name="T39" fmla="*/ 129 h 423"/>
                <a:gd name="T40" fmla="*/ 24 w 281"/>
                <a:gd name="T41" fmla="*/ 92 h 423"/>
                <a:gd name="T42" fmla="*/ 41 w 281"/>
                <a:gd name="T43" fmla="*/ 62 h 423"/>
                <a:gd name="T44" fmla="*/ 62 w 281"/>
                <a:gd name="T45" fmla="*/ 35 h 423"/>
                <a:gd name="T46" fmla="*/ 85 w 281"/>
                <a:gd name="T47" fmla="*/ 15 h 423"/>
                <a:gd name="T48" fmla="*/ 112 w 281"/>
                <a:gd name="T49" fmla="*/ 4 h 423"/>
                <a:gd name="T50" fmla="*/ 141 w 281"/>
                <a:gd name="T51" fmla="*/ 0 h 423"/>
                <a:gd name="T52" fmla="*/ 155 w 281"/>
                <a:gd name="T53" fmla="*/ 0 h 423"/>
                <a:gd name="T54" fmla="*/ 182 w 281"/>
                <a:gd name="T55" fmla="*/ 9 h 423"/>
                <a:gd name="T56" fmla="*/ 207 w 281"/>
                <a:gd name="T57" fmla="*/ 25 h 423"/>
                <a:gd name="T58" fmla="*/ 229 w 281"/>
                <a:gd name="T59" fmla="*/ 47 h 423"/>
                <a:gd name="T60" fmla="*/ 249 w 281"/>
                <a:gd name="T61" fmla="*/ 76 h 423"/>
                <a:gd name="T62" fmla="*/ 263 w 281"/>
                <a:gd name="T63" fmla="*/ 111 h 423"/>
                <a:gd name="T64" fmla="*/ 275 w 281"/>
                <a:gd name="T65" fmla="*/ 147 h 423"/>
                <a:gd name="T66" fmla="*/ 281 w 281"/>
                <a:gd name="T67" fmla="*/ 190 h 423"/>
                <a:gd name="T68" fmla="*/ 281 w 281"/>
                <a:gd name="T69" fmla="*/ 211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1" h="423">
                  <a:moveTo>
                    <a:pt x="281" y="211"/>
                  </a:moveTo>
                  <a:lnTo>
                    <a:pt x="281" y="211"/>
                  </a:lnTo>
                  <a:lnTo>
                    <a:pt x="281" y="233"/>
                  </a:lnTo>
                  <a:lnTo>
                    <a:pt x="278" y="254"/>
                  </a:lnTo>
                  <a:lnTo>
                    <a:pt x="275" y="274"/>
                  </a:lnTo>
                  <a:lnTo>
                    <a:pt x="270" y="294"/>
                  </a:lnTo>
                  <a:lnTo>
                    <a:pt x="263" y="312"/>
                  </a:lnTo>
                  <a:lnTo>
                    <a:pt x="257" y="330"/>
                  </a:lnTo>
                  <a:lnTo>
                    <a:pt x="249" y="347"/>
                  </a:lnTo>
                  <a:lnTo>
                    <a:pt x="240" y="361"/>
                  </a:lnTo>
                  <a:lnTo>
                    <a:pt x="229" y="375"/>
                  </a:lnTo>
                  <a:lnTo>
                    <a:pt x="219" y="388"/>
                  </a:lnTo>
                  <a:lnTo>
                    <a:pt x="207" y="398"/>
                  </a:lnTo>
                  <a:lnTo>
                    <a:pt x="195" y="406"/>
                  </a:lnTo>
                  <a:lnTo>
                    <a:pt x="182" y="414"/>
                  </a:lnTo>
                  <a:lnTo>
                    <a:pt x="169" y="419"/>
                  </a:lnTo>
                  <a:lnTo>
                    <a:pt x="155" y="422"/>
                  </a:lnTo>
                  <a:lnTo>
                    <a:pt x="141" y="423"/>
                  </a:lnTo>
                  <a:lnTo>
                    <a:pt x="141" y="423"/>
                  </a:lnTo>
                  <a:lnTo>
                    <a:pt x="126" y="422"/>
                  </a:lnTo>
                  <a:lnTo>
                    <a:pt x="112" y="419"/>
                  </a:lnTo>
                  <a:lnTo>
                    <a:pt x="99" y="414"/>
                  </a:lnTo>
                  <a:lnTo>
                    <a:pt x="85" y="406"/>
                  </a:lnTo>
                  <a:lnTo>
                    <a:pt x="74" y="398"/>
                  </a:lnTo>
                  <a:lnTo>
                    <a:pt x="62" y="388"/>
                  </a:lnTo>
                  <a:lnTo>
                    <a:pt x="51" y="375"/>
                  </a:lnTo>
                  <a:lnTo>
                    <a:pt x="41" y="361"/>
                  </a:lnTo>
                  <a:lnTo>
                    <a:pt x="31" y="347"/>
                  </a:lnTo>
                  <a:lnTo>
                    <a:pt x="24" y="330"/>
                  </a:lnTo>
                  <a:lnTo>
                    <a:pt x="17" y="312"/>
                  </a:lnTo>
                  <a:lnTo>
                    <a:pt x="10" y="294"/>
                  </a:lnTo>
                  <a:lnTo>
                    <a:pt x="6" y="274"/>
                  </a:lnTo>
                  <a:lnTo>
                    <a:pt x="2" y="254"/>
                  </a:lnTo>
                  <a:lnTo>
                    <a:pt x="0" y="233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0" y="190"/>
                  </a:lnTo>
                  <a:lnTo>
                    <a:pt x="2" y="169"/>
                  </a:lnTo>
                  <a:lnTo>
                    <a:pt x="6" y="147"/>
                  </a:lnTo>
                  <a:lnTo>
                    <a:pt x="10" y="129"/>
                  </a:lnTo>
                  <a:lnTo>
                    <a:pt x="17" y="111"/>
                  </a:lnTo>
                  <a:lnTo>
                    <a:pt x="24" y="92"/>
                  </a:lnTo>
                  <a:lnTo>
                    <a:pt x="31" y="76"/>
                  </a:lnTo>
                  <a:lnTo>
                    <a:pt x="41" y="62"/>
                  </a:lnTo>
                  <a:lnTo>
                    <a:pt x="51" y="47"/>
                  </a:lnTo>
                  <a:lnTo>
                    <a:pt x="62" y="35"/>
                  </a:lnTo>
                  <a:lnTo>
                    <a:pt x="74" y="25"/>
                  </a:lnTo>
                  <a:lnTo>
                    <a:pt x="85" y="15"/>
                  </a:lnTo>
                  <a:lnTo>
                    <a:pt x="99" y="9"/>
                  </a:lnTo>
                  <a:lnTo>
                    <a:pt x="112" y="4"/>
                  </a:lnTo>
                  <a:lnTo>
                    <a:pt x="126" y="0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55" y="0"/>
                  </a:lnTo>
                  <a:lnTo>
                    <a:pt x="169" y="4"/>
                  </a:lnTo>
                  <a:lnTo>
                    <a:pt x="182" y="9"/>
                  </a:lnTo>
                  <a:lnTo>
                    <a:pt x="195" y="15"/>
                  </a:lnTo>
                  <a:lnTo>
                    <a:pt x="207" y="25"/>
                  </a:lnTo>
                  <a:lnTo>
                    <a:pt x="219" y="35"/>
                  </a:lnTo>
                  <a:lnTo>
                    <a:pt x="229" y="47"/>
                  </a:lnTo>
                  <a:lnTo>
                    <a:pt x="240" y="62"/>
                  </a:lnTo>
                  <a:lnTo>
                    <a:pt x="249" y="76"/>
                  </a:lnTo>
                  <a:lnTo>
                    <a:pt x="257" y="92"/>
                  </a:lnTo>
                  <a:lnTo>
                    <a:pt x="263" y="111"/>
                  </a:lnTo>
                  <a:lnTo>
                    <a:pt x="270" y="129"/>
                  </a:lnTo>
                  <a:lnTo>
                    <a:pt x="275" y="147"/>
                  </a:lnTo>
                  <a:lnTo>
                    <a:pt x="278" y="169"/>
                  </a:lnTo>
                  <a:lnTo>
                    <a:pt x="281" y="190"/>
                  </a:lnTo>
                  <a:lnTo>
                    <a:pt x="281" y="211"/>
                  </a:lnTo>
                  <a:lnTo>
                    <a:pt x="281" y="2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FAFD4254-7477-04D4-50B7-EB7E365B8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" y="781"/>
              <a:ext cx="94" cy="142"/>
            </a:xfrm>
            <a:custGeom>
              <a:avLst/>
              <a:gdLst>
                <a:gd name="T0" fmla="*/ 281 w 281"/>
                <a:gd name="T1" fmla="*/ 213 h 425"/>
                <a:gd name="T2" fmla="*/ 278 w 281"/>
                <a:gd name="T3" fmla="*/ 256 h 425"/>
                <a:gd name="T4" fmla="*/ 270 w 281"/>
                <a:gd name="T5" fmla="*/ 296 h 425"/>
                <a:gd name="T6" fmla="*/ 257 w 281"/>
                <a:gd name="T7" fmla="*/ 332 h 425"/>
                <a:gd name="T8" fmla="*/ 240 w 281"/>
                <a:gd name="T9" fmla="*/ 363 h 425"/>
                <a:gd name="T10" fmla="*/ 219 w 281"/>
                <a:gd name="T11" fmla="*/ 388 h 425"/>
                <a:gd name="T12" fmla="*/ 195 w 281"/>
                <a:gd name="T13" fmla="*/ 408 h 425"/>
                <a:gd name="T14" fmla="*/ 169 w 281"/>
                <a:gd name="T15" fmla="*/ 421 h 425"/>
                <a:gd name="T16" fmla="*/ 140 w 281"/>
                <a:gd name="T17" fmla="*/ 425 h 425"/>
                <a:gd name="T18" fmla="*/ 127 w 281"/>
                <a:gd name="T19" fmla="*/ 424 h 425"/>
                <a:gd name="T20" fmla="*/ 99 w 281"/>
                <a:gd name="T21" fmla="*/ 416 h 425"/>
                <a:gd name="T22" fmla="*/ 74 w 281"/>
                <a:gd name="T23" fmla="*/ 399 h 425"/>
                <a:gd name="T24" fmla="*/ 51 w 281"/>
                <a:gd name="T25" fmla="*/ 377 h 425"/>
                <a:gd name="T26" fmla="*/ 32 w 281"/>
                <a:gd name="T27" fmla="*/ 347 h 425"/>
                <a:gd name="T28" fmla="*/ 17 w 281"/>
                <a:gd name="T29" fmla="*/ 314 h 425"/>
                <a:gd name="T30" fmla="*/ 7 w 281"/>
                <a:gd name="T31" fmla="*/ 276 h 425"/>
                <a:gd name="T32" fmla="*/ 0 w 281"/>
                <a:gd name="T33" fmla="*/ 235 h 425"/>
                <a:gd name="T34" fmla="*/ 0 w 281"/>
                <a:gd name="T35" fmla="*/ 213 h 425"/>
                <a:gd name="T36" fmla="*/ 3 w 281"/>
                <a:gd name="T37" fmla="*/ 171 h 425"/>
                <a:gd name="T38" fmla="*/ 11 w 281"/>
                <a:gd name="T39" fmla="*/ 131 h 425"/>
                <a:gd name="T40" fmla="*/ 24 w 281"/>
                <a:gd name="T41" fmla="*/ 94 h 425"/>
                <a:gd name="T42" fmla="*/ 41 w 281"/>
                <a:gd name="T43" fmla="*/ 64 h 425"/>
                <a:gd name="T44" fmla="*/ 62 w 281"/>
                <a:gd name="T45" fmla="*/ 37 h 425"/>
                <a:gd name="T46" fmla="*/ 86 w 281"/>
                <a:gd name="T47" fmla="*/ 17 h 425"/>
                <a:gd name="T48" fmla="*/ 112 w 281"/>
                <a:gd name="T49" fmla="*/ 6 h 425"/>
                <a:gd name="T50" fmla="*/ 140 w 281"/>
                <a:gd name="T51" fmla="*/ 0 h 425"/>
                <a:gd name="T52" fmla="*/ 154 w 281"/>
                <a:gd name="T53" fmla="*/ 2 h 425"/>
                <a:gd name="T54" fmla="*/ 182 w 281"/>
                <a:gd name="T55" fmla="*/ 11 h 425"/>
                <a:gd name="T56" fmla="*/ 207 w 281"/>
                <a:gd name="T57" fmla="*/ 27 h 425"/>
                <a:gd name="T58" fmla="*/ 229 w 281"/>
                <a:gd name="T59" fmla="*/ 49 h 425"/>
                <a:gd name="T60" fmla="*/ 249 w 281"/>
                <a:gd name="T61" fmla="*/ 78 h 425"/>
                <a:gd name="T62" fmla="*/ 264 w 281"/>
                <a:gd name="T63" fmla="*/ 112 h 425"/>
                <a:gd name="T64" fmla="*/ 274 w 281"/>
                <a:gd name="T65" fmla="*/ 149 h 425"/>
                <a:gd name="T66" fmla="*/ 281 w 281"/>
                <a:gd name="T67" fmla="*/ 192 h 425"/>
                <a:gd name="T68" fmla="*/ 281 w 281"/>
                <a:gd name="T69" fmla="*/ 213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1" h="425">
                  <a:moveTo>
                    <a:pt x="281" y="213"/>
                  </a:moveTo>
                  <a:lnTo>
                    <a:pt x="281" y="213"/>
                  </a:lnTo>
                  <a:lnTo>
                    <a:pt x="281" y="235"/>
                  </a:lnTo>
                  <a:lnTo>
                    <a:pt x="278" y="256"/>
                  </a:lnTo>
                  <a:lnTo>
                    <a:pt x="274" y="276"/>
                  </a:lnTo>
                  <a:lnTo>
                    <a:pt x="270" y="296"/>
                  </a:lnTo>
                  <a:lnTo>
                    <a:pt x="264" y="314"/>
                  </a:lnTo>
                  <a:lnTo>
                    <a:pt x="257" y="332"/>
                  </a:lnTo>
                  <a:lnTo>
                    <a:pt x="249" y="347"/>
                  </a:lnTo>
                  <a:lnTo>
                    <a:pt x="240" y="363"/>
                  </a:lnTo>
                  <a:lnTo>
                    <a:pt x="229" y="377"/>
                  </a:lnTo>
                  <a:lnTo>
                    <a:pt x="219" y="388"/>
                  </a:lnTo>
                  <a:lnTo>
                    <a:pt x="207" y="399"/>
                  </a:lnTo>
                  <a:lnTo>
                    <a:pt x="195" y="408"/>
                  </a:lnTo>
                  <a:lnTo>
                    <a:pt x="182" y="416"/>
                  </a:lnTo>
                  <a:lnTo>
                    <a:pt x="169" y="421"/>
                  </a:lnTo>
                  <a:lnTo>
                    <a:pt x="154" y="424"/>
                  </a:lnTo>
                  <a:lnTo>
                    <a:pt x="140" y="425"/>
                  </a:lnTo>
                  <a:lnTo>
                    <a:pt x="140" y="425"/>
                  </a:lnTo>
                  <a:lnTo>
                    <a:pt x="127" y="424"/>
                  </a:lnTo>
                  <a:lnTo>
                    <a:pt x="112" y="421"/>
                  </a:lnTo>
                  <a:lnTo>
                    <a:pt x="99" y="416"/>
                  </a:lnTo>
                  <a:lnTo>
                    <a:pt x="86" y="408"/>
                  </a:lnTo>
                  <a:lnTo>
                    <a:pt x="74" y="399"/>
                  </a:lnTo>
                  <a:lnTo>
                    <a:pt x="62" y="388"/>
                  </a:lnTo>
                  <a:lnTo>
                    <a:pt x="51" y="377"/>
                  </a:lnTo>
                  <a:lnTo>
                    <a:pt x="41" y="363"/>
                  </a:lnTo>
                  <a:lnTo>
                    <a:pt x="32" y="347"/>
                  </a:lnTo>
                  <a:lnTo>
                    <a:pt x="24" y="332"/>
                  </a:lnTo>
                  <a:lnTo>
                    <a:pt x="17" y="314"/>
                  </a:lnTo>
                  <a:lnTo>
                    <a:pt x="11" y="296"/>
                  </a:lnTo>
                  <a:lnTo>
                    <a:pt x="7" y="276"/>
                  </a:lnTo>
                  <a:lnTo>
                    <a:pt x="3" y="256"/>
                  </a:lnTo>
                  <a:lnTo>
                    <a:pt x="0" y="235"/>
                  </a:lnTo>
                  <a:lnTo>
                    <a:pt x="0" y="213"/>
                  </a:lnTo>
                  <a:lnTo>
                    <a:pt x="0" y="213"/>
                  </a:lnTo>
                  <a:lnTo>
                    <a:pt x="0" y="192"/>
                  </a:lnTo>
                  <a:lnTo>
                    <a:pt x="3" y="171"/>
                  </a:lnTo>
                  <a:lnTo>
                    <a:pt x="7" y="149"/>
                  </a:lnTo>
                  <a:lnTo>
                    <a:pt x="11" y="131"/>
                  </a:lnTo>
                  <a:lnTo>
                    <a:pt x="17" y="112"/>
                  </a:lnTo>
                  <a:lnTo>
                    <a:pt x="24" y="94"/>
                  </a:lnTo>
                  <a:lnTo>
                    <a:pt x="32" y="78"/>
                  </a:lnTo>
                  <a:lnTo>
                    <a:pt x="41" y="64"/>
                  </a:lnTo>
                  <a:lnTo>
                    <a:pt x="51" y="49"/>
                  </a:lnTo>
                  <a:lnTo>
                    <a:pt x="62" y="37"/>
                  </a:lnTo>
                  <a:lnTo>
                    <a:pt x="74" y="27"/>
                  </a:lnTo>
                  <a:lnTo>
                    <a:pt x="86" y="17"/>
                  </a:lnTo>
                  <a:lnTo>
                    <a:pt x="99" y="11"/>
                  </a:lnTo>
                  <a:lnTo>
                    <a:pt x="112" y="6"/>
                  </a:lnTo>
                  <a:lnTo>
                    <a:pt x="127" y="2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54" y="2"/>
                  </a:lnTo>
                  <a:lnTo>
                    <a:pt x="169" y="6"/>
                  </a:lnTo>
                  <a:lnTo>
                    <a:pt x="182" y="11"/>
                  </a:lnTo>
                  <a:lnTo>
                    <a:pt x="195" y="17"/>
                  </a:lnTo>
                  <a:lnTo>
                    <a:pt x="207" y="27"/>
                  </a:lnTo>
                  <a:lnTo>
                    <a:pt x="219" y="37"/>
                  </a:lnTo>
                  <a:lnTo>
                    <a:pt x="229" y="49"/>
                  </a:lnTo>
                  <a:lnTo>
                    <a:pt x="240" y="64"/>
                  </a:lnTo>
                  <a:lnTo>
                    <a:pt x="249" y="78"/>
                  </a:lnTo>
                  <a:lnTo>
                    <a:pt x="257" y="94"/>
                  </a:lnTo>
                  <a:lnTo>
                    <a:pt x="264" y="112"/>
                  </a:lnTo>
                  <a:lnTo>
                    <a:pt x="270" y="131"/>
                  </a:lnTo>
                  <a:lnTo>
                    <a:pt x="274" y="149"/>
                  </a:lnTo>
                  <a:lnTo>
                    <a:pt x="278" y="171"/>
                  </a:lnTo>
                  <a:lnTo>
                    <a:pt x="281" y="192"/>
                  </a:lnTo>
                  <a:lnTo>
                    <a:pt x="281" y="213"/>
                  </a:lnTo>
                  <a:lnTo>
                    <a:pt x="281" y="2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26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2025-03-31T04:42:04Z</dcterms:created>
  <dcterms:modified xsi:type="dcterms:W3CDTF">2025-03-31T04:42:21Z</dcterms:modified>
</cp:coreProperties>
</file>