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E22113-2F9D-4B82-0E58-D9DBB9681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6A923E4-690B-3C39-8982-6C4165760D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CB80F1-6C32-E4E9-4CE8-05690E5F2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4432-D5CB-4D07-880F-45423223D50C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187EB84-6949-7C56-5AA1-A28218069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5B6AE03-C019-CE23-D78D-2D7D812C0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66A0-94FF-4D18-B973-C3652B4C0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7803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81C32A-39E1-E9C9-0CE8-E21DBA3BA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A1AD3DE-3D34-4F65-FC5C-76EF01B9C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65F5BC7-798D-4F52-D8A7-731156231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4432-D5CB-4D07-880F-45423223D50C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3DA9FD2-6F2C-8848-0B46-BA8726D10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FE7954A-949F-D42F-42A8-A4A56EB5F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66A0-94FF-4D18-B973-C3652B4C0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6905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0E6F66A-5AB4-E519-9616-BA80E5E5D9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8BBFD92-88C5-659B-07D6-1EBEAB60B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1919A6-C6A7-06E6-F1A6-75E18F1F2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4432-D5CB-4D07-880F-45423223D50C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6BF75A-C772-187D-B948-CED1D848E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5E1D642-8E76-75B9-DCF1-CB775EADA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66A0-94FF-4D18-B973-C3652B4C0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516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8A7E9E-2E17-1305-D142-745CA5C61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BEF4FA-DA8F-B452-FBB3-7F9806881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C3339F3-C986-247A-6B2B-451439291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4432-D5CB-4D07-880F-45423223D50C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E0657D9-CC9F-3141-2856-E5D392692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AF5B87C-0EFE-97F2-0BB9-A82F9A1E2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66A0-94FF-4D18-B973-C3652B4C0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163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02B88D-C52C-F1A9-EA99-660F52F39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B0224B7-69FF-7FBE-DD4B-E1A9F6D16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0D8D696-0F7C-CA66-D0DA-E7DDB2424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4432-D5CB-4D07-880F-45423223D50C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7E0F5FB-F18B-9C44-E2B2-E62102622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EA48CE2-0FEE-25CE-C0A4-AB3B466D5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66A0-94FF-4D18-B973-C3652B4C0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068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85F65B-EB61-EFCC-A3CA-27DFC1281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41185E2-B9BB-3DBF-6242-6014A45A9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0CE517B-B9B9-52D5-AA14-BE5A641B9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CF5E0CC-89B5-2E7B-5BA8-B80A98480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4432-D5CB-4D07-880F-45423223D50C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133C2F0-93A3-089C-CB1D-E8BA07B5A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37E1514-540C-5DAA-9592-79978696E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66A0-94FF-4D18-B973-C3652B4C0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586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924A35-11A0-A467-5092-99380DD50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619A30F-97C0-769E-4790-A5128B7EA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B9B1D85-1E0E-A9AE-0B3A-801A852CE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EAD4333-CD1C-D911-FD3B-F801CDB99F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C0D1E91-2EBE-AF31-2BC7-2F1C662332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5C495D0-42F8-0F43-176A-FE98C456E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4432-D5CB-4D07-880F-45423223D50C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9FE8E41-74EC-ADC8-BF09-D09EC7632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E0231D5-D1F7-F1A9-6A12-44482FDC7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66A0-94FF-4D18-B973-C3652B4C0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090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D8A55C-83D5-D1F1-B92D-785FA9D94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4B0FCDB-3B1F-75B1-73B8-7A71492A2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4432-D5CB-4D07-880F-45423223D50C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93DEE33-066E-CBAC-400D-495F9A05B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9E56BE8-8D9C-0615-DF98-7CCC61F4A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66A0-94FF-4D18-B973-C3652B4C0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817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B0145DE-751A-80CD-236A-5C7B61DE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4432-D5CB-4D07-880F-45423223D50C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DFFEE55-A1B2-A8AE-6C74-5FC278132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D5837AC-00C7-1065-977E-52DEBB6B2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66A0-94FF-4D18-B973-C3652B4C0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416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622E7F-06D7-BD06-B7E2-AA7FB7120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7638034-D2B7-8F98-A923-6295BE4A0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E58C554-BB96-7D2A-CECC-2458E2B30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C072F7E-0D8D-0A6B-AD59-7E2F125C3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4432-D5CB-4D07-880F-45423223D50C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5041ABC-47AE-91F9-68C0-1A134CB3B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836578-C980-46B5-C4B9-013839702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66A0-94FF-4D18-B973-C3652B4C0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995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A3AC34-F492-816E-F20D-C4FA5C6CD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2803401-CD07-C498-C6DC-B5D872561C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D2AF1CA-EBFA-3443-267B-36388237D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53A546C-2DA6-5049-B93B-A492752E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4432-D5CB-4D07-880F-45423223D50C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91E3C9A-C1CE-8B00-A20A-A0DEE1791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6B85B5E-6A25-F965-EB60-9A12A3AB8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666A0-94FF-4D18-B973-C3652B4C0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120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8FAC432-8149-3DFD-B9FA-51986681E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8433C0D-2908-E6E9-B4C3-46A6ED7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4083BD4-ECA1-692B-05FF-F034E7E3AE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6D4432-D5CB-4D07-880F-45423223D50C}" type="datetimeFigureOut">
              <a:rPr lang="ko-KR" altLang="en-US" smtClean="0"/>
              <a:t>2025-03-30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EE6D6F-F15A-4997-63F5-B6D555B28C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4E68DBF-FEAD-5971-6904-C069D48F7B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1666A0-94FF-4D18-B973-C3652B4C0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690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05209234-343B-0613-7B56-6C3A4D1530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0618" y="0"/>
            <a:ext cx="59107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0FAA7-3CFB-D53E-494B-178A0C3A11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A7A00A38-0668-2517-86CB-400809AF4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6868" y="0"/>
            <a:ext cx="31782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573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6A0E5D-D139-548F-7F70-B98F8160BB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AB674A61-FFEC-A245-5A0F-E6E2AF3631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3102" y="0"/>
            <a:ext cx="84657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170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CC0659D9-C222-5985-8D1F-B88E648BF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032" y="0"/>
            <a:ext cx="69539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916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</Words>
  <Application>Microsoft Office PowerPoint</Application>
  <PresentationFormat>와이드스크린</PresentationFormat>
  <Paragraphs>12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2</cp:revision>
  <dcterms:created xsi:type="dcterms:W3CDTF">2025-03-28T04:23:59Z</dcterms:created>
  <dcterms:modified xsi:type="dcterms:W3CDTF">2025-03-30T03:15:03Z</dcterms:modified>
</cp:coreProperties>
</file>