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2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607451-B541-3AE8-3A58-A45339C72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4947C80-0C30-D4E1-44D9-4DFCDC5C6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010942-CBBB-FDB1-572F-8D29A6AA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1512-2A10-47BD-B339-D18843CB0C4A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8232BB-DCD0-8435-23E1-E5604E4B1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C3FCBB-CE2F-C309-3FCA-A889F9754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F305-328D-477E-9D4E-D37985D2C2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376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D450EE-B584-1FAB-6267-B18BB35D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7EE574B-E665-0654-A8F9-460EDBF0EB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1C837D2-85EC-9F83-D75A-E8E8B90E3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1512-2A10-47BD-B339-D18843CB0C4A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BB9016-AAEA-C008-4388-509B63909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7E39202-7DC2-D9B2-E7CE-2CEF3E18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F305-328D-477E-9D4E-D37985D2C2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8657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F33C7FF-1E75-40FB-F267-D008D2DAD2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DF2139E-CD12-810C-E6B9-C21C0CA8A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CFF475F-49FF-18FD-887B-511625721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1512-2A10-47BD-B339-D18843CB0C4A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6F3B11E-7F1C-563E-190E-3090F6747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A2CA83-8A8F-1E93-29A7-F84DB0A1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F305-328D-477E-9D4E-D37985D2C2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508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08617D-55F0-72C9-9AB4-F1693A0C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A3AA950-1174-7E92-7789-DA7ACD026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8492198-D363-36D7-8D76-99AAEF508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1512-2A10-47BD-B339-D18843CB0C4A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1637603-0868-1960-08DC-46D5B3077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4FE845-1191-ABE6-3D5C-A6107B272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F305-328D-477E-9D4E-D37985D2C2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927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638E5B-C6A9-07E9-4FEA-D2AE4F933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757FA44-304C-A05F-40F4-37D57B559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43542FF-867E-EA7A-97B1-943AD2956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1512-2A10-47BD-B339-D18843CB0C4A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94452DF-4A75-126C-160C-913015B16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F1822D7-9263-35DE-816F-FD3FBF8BF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F305-328D-477E-9D4E-D37985D2C2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242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93CFB3-52B9-417E-4590-6A8B6DE02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328716-EEDE-31E8-6441-E90BEDA35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6CC1063-0301-2862-0871-CD97527BC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CB0F42E-4FD8-26BC-0A04-01800D54E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1512-2A10-47BD-B339-D18843CB0C4A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8251DA4-A00C-5CF2-3402-6AF24C3EF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561D6AC-026D-47AC-1506-800B750F7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F305-328D-477E-9D4E-D37985D2C2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580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4D9A9F-420A-C9B9-3AA4-D4B1FE060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927F12D-4810-0F3F-7209-F3DBD092B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0785B4E-135C-028A-69BF-D814331E2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958838F-9FC5-1332-4E26-8A460AFC44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F993303-FA58-47C5-EE29-006A5C019F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1487CA9-B0CA-81DD-1E44-72096243A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1512-2A10-47BD-B339-D18843CB0C4A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8822B94-B66F-1192-8645-70FCCD7F2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387E9C9-8C5C-8FC2-7673-7157A7B65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F305-328D-477E-9D4E-D37985D2C2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3075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5417EF-2D36-4BC6-C3AC-AC9CB78D9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54E76E6-9613-3EF6-1325-8B179942A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1512-2A10-47BD-B339-D18843CB0C4A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8B6C2C0-AB7D-EC2E-0742-D9ED55129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800F5A9-A7A3-3A10-00D7-F99C01A3E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F305-328D-477E-9D4E-D37985D2C2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422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A4D4295-B855-8DE3-2E20-D22FD2D0A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1512-2A10-47BD-B339-D18843CB0C4A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94106CC-9B0A-2261-F325-E1C6C9521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5084C87-4223-B973-4CCD-52E67BE4E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F305-328D-477E-9D4E-D37985D2C2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3066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FDCBAC-2AE5-E5DB-F94D-2BB3F26EF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C2C8621-57A2-0627-4D88-8809ADAD1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E824BD7-DB04-93CF-9B18-8011CDEF0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2A12FFA-01AF-0BAF-AA8E-D9B912DF3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1512-2A10-47BD-B339-D18843CB0C4A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D30D37D-09B5-8352-37B8-D88067301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DD26C34-FD86-DD7A-8BEF-EC6469936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F305-328D-477E-9D4E-D37985D2C2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75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599AB5-C40F-68A4-079A-8ECFB1EA7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9F2AE2C-7EB2-61F8-E6E4-D674C348E6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6DB2923-6149-1D72-212E-229BEBF49C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BFFC87C-EC4E-87BF-7897-8AA9BD733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1512-2A10-47BD-B339-D18843CB0C4A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FE9394C-39B9-F2F9-866E-94000C027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34C943B-7AD8-679A-9EBD-81F0E0EBE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FF305-328D-477E-9D4E-D37985D2C2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085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5D2EDFA-C539-7119-A2D5-0E669361F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09AA65D-2218-7806-ED4F-AC14FA63D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D7B8E8-0B30-636D-9394-AC5186FD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111512-2A10-47BD-B339-D18843CB0C4A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B9E5208-A860-413E-C73F-9093ABDEE3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AD292D2-DB58-8891-B303-A3FC19C4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2FF305-328D-477E-9D4E-D37985D2C2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84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B8297BBE-0CA3-5720-94F1-2457AEBF2E0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454400" y="0"/>
            <a:ext cx="5283200" cy="6858000"/>
            <a:chOff x="2176" y="0"/>
            <a:chExt cx="3328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4D393419-8504-BE0F-5DA8-80C635AC4A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" y="1683"/>
              <a:ext cx="3312" cy="2629"/>
            </a:xfrm>
            <a:custGeom>
              <a:avLst/>
              <a:gdLst>
                <a:gd name="T0" fmla="*/ 3312 w 3312"/>
                <a:gd name="T1" fmla="*/ 2400 h 2629"/>
                <a:gd name="T2" fmla="*/ 3294 w 3312"/>
                <a:gd name="T3" fmla="*/ 1944 h 2629"/>
                <a:gd name="T4" fmla="*/ 3255 w 3312"/>
                <a:gd name="T5" fmla="*/ 1489 h 2629"/>
                <a:gd name="T6" fmla="*/ 3197 w 3312"/>
                <a:gd name="T7" fmla="*/ 1036 h 2629"/>
                <a:gd name="T8" fmla="*/ 3144 w 3312"/>
                <a:gd name="T9" fmla="*/ 700 h 2629"/>
                <a:gd name="T10" fmla="*/ 3101 w 3312"/>
                <a:gd name="T11" fmla="*/ 559 h 2629"/>
                <a:gd name="T12" fmla="*/ 3054 w 3312"/>
                <a:gd name="T13" fmla="*/ 474 h 2629"/>
                <a:gd name="T14" fmla="*/ 2974 w 3312"/>
                <a:gd name="T15" fmla="*/ 384 h 2629"/>
                <a:gd name="T16" fmla="*/ 2876 w 3312"/>
                <a:gd name="T17" fmla="*/ 311 h 2629"/>
                <a:gd name="T18" fmla="*/ 2768 w 3312"/>
                <a:gd name="T19" fmla="*/ 254 h 2629"/>
                <a:gd name="T20" fmla="*/ 2682 w 3312"/>
                <a:gd name="T21" fmla="*/ 219 h 2629"/>
                <a:gd name="T22" fmla="*/ 2429 w 3312"/>
                <a:gd name="T23" fmla="*/ 140 h 2629"/>
                <a:gd name="T24" fmla="*/ 2263 w 3312"/>
                <a:gd name="T25" fmla="*/ 80 h 2629"/>
                <a:gd name="T26" fmla="*/ 2260 w 3312"/>
                <a:gd name="T27" fmla="*/ 190 h 2629"/>
                <a:gd name="T28" fmla="*/ 2225 w 3312"/>
                <a:gd name="T29" fmla="*/ 338 h 2629"/>
                <a:gd name="T30" fmla="*/ 2142 w 3312"/>
                <a:gd name="T31" fmla="*/ 521 h 2629"/>
                <a:gd name="T32" fmla="*/ 2019 w 3312"/>
                <a:gd name="T33" fmla="*/ 681 h 2629"/>
                <a:gd name="T34" fmla="*/ 1864 w 3312"/>
                <a:gd name="T35" fmla="*/ 810 h 2629"/>
                <a:gd name="T36" fmla="*/ 1790 w 3312"/>
                <a:gd name="T37" fmla="*/ 850 h 2629"/>
                <a:gd name="T38" fmla="*/ 1781 w 3312"/>
                <a:gd name="T39" fmla="*/ 855 h 2629"/>
                <a:gd name="T40" fmla="*/ 1770 w 3312"/>
                <a:gd name="T41" fmla="*/ 853 h 2629"/>
                <a:gd name="T42" fmla="*/ 1715 w 3312"/>
                <a:gd name="T43" fmla="*/ 819 h 2629"/>
                <a:gd name="T44" fmla="*/ 1593 w 3312"/>
                <a:gd name="T45" fmla="*/ 747 h 2629"/>
                <a:gd name="T46" fmla="*/ 1493 w 3312"/>
                <a:gd name="T47" fmla="*/ 689 h 2629"/>
                <a:gd name="T48" fmla="*/ 1412 w 3312"/>
                <a:gd name="T49" fmla="*/ 611 h 2629"/>
                <a:gd name="T50" fmla="*/ 1384 w 3312"/>
                <a:gd name="T51" fmla="*/ 562 h 2629"/>
                <a:gd name="T52" fmla="*/ 1307 w 3312"/>
                <a:gd name="T53" fmla="*/ 402 h 2629"/>
                <a:gd name="T54" fmla="*/ 1174 w 3312"/>
                <a:gd name="T55" fmla="*/ 169 h 2629"/>
                <a:gd name="T56" fmla="*/ 1087 w 3312"/>
                <a:gd name="T57" fmla="*/ 42 h 2629"/>
                <a:gd name="T58" fmla="*/ 1056 w 3312"/>
                <a:gd name="T59" fmla="*/ 17 h 2629"/>
                <a:gd name="T60" fmla="*/ 1015 w 3312"/>
                <a:gd name="T61" fmla="*/ 0 h 2629"/>
                <a:gd name="T62" fmla="*/ 901 w 3312"/>
                <a:gd name="T63" fmla="*/ 6 h 2629"/>
                <a:gd name="T64" fmla="*/ 792 w 3312"/>
                <a:gd name="T65" fmla="*/ 28 h 2629"/>
                <a:gd name="T66" fmla="*/ 685 w 3312"/>
                <a:gd name="T67" fmla="*/ 64 h 2629"/>
                <a:gd name="T68" fmla="*/ 584 w 3312"/>
                <a:gd name="T69" fmla="*/ 114 h 2629"/>
                <a:gd name="T70" fmla="*/ 490 w 3312"/>
                <a:gd name="T71" fmla="*/ 176 h 2629"/>
                <a:gd name="T72" fmla="*/ 404 w 3312"/>
                <a:gd name="T73" fmla="*/ 251 h 2629"/>
                <a:gd name="T74" fmla="*/ 331 w 3312"/>
                <a:gd name="T75" fmla="*/ 336 h 2629"/>
                <a:gd name="T76" fmla="*/ 269 w 3312"/>
                <a:gd name="T77" fmla="*/ 428 h 2629"/>
                <a:gd name="T78" fmla="*/ 226 w 3312"/>
                <a:gd name="T79" fmla="*/ 517 h 2629"/>
                <a:gd name="T80" fmla="*/ 169 w 3312"/>
                <a:gd name="T81" fmla="*/ 668 h 2629"/>
                <a:gd name="T82" fmla="*/ 92 w 3312"/>
                <a:gd name="T83" fmla="*/ 935 h 2629"/>
                <a:gd name="T84" fmla="*/ 36 w 3312"/>
                <a:gd name="T85" fmla="*/ 1205 h 2629"/>
                <a:gd name="T86" fmla="*/ 6 w 3312"/>
                <a:gd name="T87" fmla="*/ 1479 h 2629"/>
                <a:gd name="T88" fmla="*/ 2 w 3312"/>
                <a:gd name="T89" fmla="*/ 1755 h 2629"/>
                <a:gd name="T90" fmla="*/ 14 w 3312"/>
                <a:gd name="T91" fmla="*/ 1880 h 2629"/>
                <a:gd name="T92" fmla="*/ 31 w 3312"/>
                <a:gd name="T93" fmla="*/ 1940 h 2629"/>
                <a:gd name="T94" fmla="*/ 92 w 3312"/>
                <a:gd name="T95" fmla="*/ 2064 h 2629"/>
                <a:gd name="T96" fmla="*/ 224 w 3312"/>
                <a:gd name="T97" fmla="*/ 2234 h 2629"/>
                <a:gd name="T98" fmla="*/ 356 w 3312"/>
                <a:gd name="T99" fmla="*/ 2304 h 2629"/>
                <a:gd name="T100" fmla="*/ 496 w 3312"/>
                <a:gd name="T101" fmla="*/ 2350 h 2629"/>
                <a:gd name="T102" fmla="*/ 572 w 3312"/>
                <a:gd name="T103" fmla="*/ 2356 h 2629"/>
                <a:gd name="T104" fmla="*/ 587 w 3312"/>
                <a:gd name="T105" fmla="*/ 2518 h 2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12" h="2629">
                  <a:moveTo>
                    <a:pt x="3310" y="2629"/>
                  </a:moveTo>
                  <a:lnTo>
                    <a:pt x="3310" y="2629"/>
                  </a:lnTo>
                  <a:lnTo>
                    <a:pt x="3312" y="2515"/>
                  </a:lnTo>
                  <a:lnTo>
                    <a:pt x="3312" y="2400"/>
                  </a:lnTo>
                  <a:lnTo>
                    <a:pt x="3310" y="2286"/>
                  </a:lnTo>
                  <a:lnTo>
                    <a:pt x="3306" y="2173"/>
                  </a:lnTo>
                  <a:lnTo>
                    <a:pt x="3301" y="2059"/>
                  </a:lnTo>
                  <a:lnTo>
                    <a:pt x="3294" y="1944"/>
                  </a:lnTo>
                  <a:lnTo>
                    <a:pt x="3287" y="1830"/>
                  </a:lnTo>
                  <a:lnTo>
                    <a:pt x="3277" y="1716"/>
                  </a:lnTo>
                  <a:lnTo>
                    <a:pt x="3266" y="1603"/>
                  </a:lnTo>
                  <a:lnTo>
                    <a:pt x="3255" y="1489"/>
                  </a:lnTo>
                  <a:lnTo>
                    <a:pt x="3241" y="1375"/>
                  </a:lnTo>
                  <a:lnTo>
                    <a:pt x="3227" y="1263"/>
                  </a:lnTo>
                  <a:lnTo>
                    <a:pt x="3212" y="1149"/>
                  </a:lnTo>
                  <a:lnTo>
                    <a:pt x="3197" y="1036"/>
                  </a:lnTo>
                  <a:lnTo>
                    <a:pt x="3162" y="810"/>
                  </a:lnTo>
                  <a:lnTo>
                    <a:pt x="3162" y="810"/>
                  </a:lnTo>
                  <a:lnTo>
                    <a:pt x="3151" y="738"/>
                  </a:lnTo>
                  <a:lnTo>
                    <a:pt x="3144" y="700"/>
                  </a:lnTo>
                  <a:lnTo>
                    <a:pt x="3136" y="664"/>
                  </a:lnTo>
                  <a:lnTo>
                    <a:pt x="3126" y="628"/>
                  </a:lnTo>
                  <a:lnTo>
                    <a:pt x="3115" y="593"/>
                  </a:lnTo>
                  <a:lnTo>
                    <a:pt x="3101" y="559"/>
                  </a:lnTo>
                  <a:lnTo>
                    <a:pt x="3086" y="526"/>
                  </a:lnTo>
                  <a:lnTo>
                    <a:pt x="3086" y="526"/>
                  </a:lnTo>
                  <a:lnTo>
                    <a:pt x="3071" y="499"/>
                  </a:lnTo>
                  <a:lnTo>
                    <a:pt x="3054" y="474"/>
                  </a:lnTo>
                  <a:lnTo>
                    <a:pt x="3036" y="449"/>
                  </a:lnTo>
                  <a:lnTo>
                    <a:pt x="3017" y="426"/>
                  </a:lnTo>
                  <a:lnTo>
                    <a:pt x="2996" y="405"/>
                  </a:lnTo>
                  <a:lnTo>
                    <a:pt x="2974" y="384"/>
                  </a:lnTo>
                  <a:lnTo>
                    <a:pt x="2951" y="363"/>
                  </a:lnTo>
                  <a:lnTo>
                    <a:pt x="2927" y="345"/>
                  </a:lnTo>
                  <a:lnTo>
                    <a:pt x="2902" y="327"/>
                  </a:lnTo>
                  <a:lnTo>
                    <a:pt x="2876" y="311"/>
                  </a:lnTo>
                  <a:lnTo>
                    <a:pt x="2850" y="295"/>
                  </a:lnTo>
                  <a:lnTo>
                    <a:pt x="2823" y="280"/>
                  </a:lnTo>
                  <a:lnTo>
                    <a:pt x="2796" y="266"/>
                  </a:lnTo>
                  <a:lnTo>
                    <a:pt x="2768" y="254"/>
                  </a:lnTo>
                  <a:lnTo>
                    <a:pt x="2711" y="230"/>
                  </a:lnTo>
                  <a:lnTo>
                    <a:pt x="2711" y="230"/>
                  </a:lnTo>
                  <a:lnTo>
                    <a:pt x="2682" y="219"/>
                  </a:lnTo>
                  <a:lnTo>
                    <a:pt x="2682" y="219"/>
                  </a:lnTo>
                  <a:lnTo>
                    <a:pt x="2618" y="197"/>
                  </a:lnTo>
                  <a:lnTo>
                    <a:pt x="2556" y="178"/>
                  </a:lnTo>
                  <a:lnTo>
                    <a:pt x="2429" y="140"/>
                  </a:lnTo>
                  <a:lnTo>
                    <a:pt x="2429" y="140"/>
                  </a:lnTo>
                  <a:lnTo>
                    <a:pt x="2387" y="126"/>
                  </a:lnTo>
                  <a:lnTo>
                    <a:pt x="2346" y="112"/>
                  </a:lnTo>
                  <a:lnTo>
                    <a:pt x="2304" y="97"/>
                  </a:lnTo>
                  <a:lnTo>
                    <a:pt x="2263" y="80"/>
                  </a:lnTo>
                  <a:lnTo>
                    <a:pt x="2264" y="114"/>
                  </a:lnTo>
                  <a:lnTo>
                    <a:pt x="2264" y="114"/>
                  </a:lnTo>
                  <a:lnTo>
                    <a:pt x="2263" y="168"/>
                  </a:lnTo>
                  <a:lnTo>
                    <a:pt x="2260" y="190"/>
                  </a:lnTo>
                  <a:lnTo>
                    <a:pt x="2260" y="190"/>
                  </a:lnTo>
                  <a:lnTo>
                    <a:pt x="2252" y="240"/>
                  </a:lnTo>
                  <a:lnTo>
                    <a:pt x="2241" y="290"/>
                  </a:lnTo>
                  <a:lnTo>
                    <a:pt x="2225" y="338"/>
                  </a:lnTo>
                  <a:lnTo>
                    <a:pt x="2209" y="385"/>
                  </a:lnTo>
                  <a:lnTo>
                    <a:pt x="2189" y="431"/>
                  </a:lnTo>
                  <a:lnTo>
                    <a:pt x="2167" y="477"/>
                  </a:lnTo>
                  <a:lnTo>
                    <a:pt x="2142" y="521"/>
                  </a:lnTo>
                  <a:lnTo>
                    <a:pt x="2115" y="564"/>
                  </a:lnTo>
                  <a:lnTo>
                    <a:pt x="2086" y="605"/>
                  </a:lnTo>
                  <a:lnTo>
                    <a:pt x="2054" y="643"/>
                  </a:lnTo>
                  <a:lnTo>
                    <a:pt x="2019" y="681"/>
                  </a:lnTo>
                  <a:lnTo>
                    <a:pt x="1983" y="717"/>
                  </a:lnTo>
                  <a:lnTo>
                    <a:pt x="1946" y="750"/>
                  </a:lnTo>
                  <a:lnTo>
                    <a:pt x="1906" y="781"/>
                  </a:lnTo>
                  <a:lnTo>
                    <a:pt x="1864" y="810"/>
                  </a:lnTo>
                  <a:lnTo>
                    <a:pt x="1820" y="835"/>
                  </a:lnTo>
                  <a:lnTo>
                    <a:pt x="1792" y="849"/>
                  </a:lnTo>
                  <a:lnTo>
                    <a:pt x="1792" y="849"/>
                  </a:lnTo>
                  <a:lnTo>
                    <a:pt x="1790" y="850"/>
                  </a:lnTo>
                  <a:lnTo>
                    <a:pt x="1787" y="851"/>
                  </a:lnTo>
                  <a:lnTo>
                    <a:pt x="1784" y="854"/>
                  </a:lnTo>
                  <a:lnTo>
                    <a:pt x="1781" y="855"/>
                  </a:lnTo>
                  <a:lnTo>
                    <a:pt x="1781" y="855"/>
                  </a:lnTo>
                  <a:lnTo>
                    <a:pt x="1778" y="857"/>
                  </a:lnTo>
                  <a:lnTo>
                    <a:pt x="1776" y="855"/>
                  </a:lnTo>
                  <a:lnTo>
                    <a:pt x="1770" y="853"/>
                  </a:lnTo>
                  <a:lnTo>
                    <a:pt x="1770" y="853"/>
                  </a:lnTo>
                  <a:lnTo>
                    <a:pt x="1760" y="847"/>
                  </a:lnTo>
                  <a:lnTo>
                    <a:pt x="1737" y="837"/>
                  </a:lnTo>
                  <a:lnTo>
                    <a:pt x="1737" y="837"/>
                  </a:lnTo>
                  <a:lnTo>
                    <a:pt x="1715" y="819"/>
                  </a:lnTo>
                  <a:lnTo>
                    <a:pt x="1691" y="803"/>
                  </a:lnTo>
                  <a:lnTo>
                    <a:pt x="1668" y="789"/>
                  </a:lnTo>
                  <a:lnTo>
                    <a:pt x="1643" y="774"/>
                  </a:lnTo>
                  <a:lnTo>
                    <a:pt x="1593" y="747"/>
                  </a:lnTo>
                  <a:lnTo>
                    <a:pt x="1542" y="720"/>
                  </a:lnTo>
                  <a:lnTo>
                    <a:pt x="1542" y="720"/>
                  </a:lnTo>
                  <a:lnTo>
                    <a:pt x="1518" y="704"/>
                  </a:lnTo>
                  <a:lnTo>
                    <a:pt x="1493" y="689"/>
                  </a:lnTo>
                  <a:lnTo>
                    <a:pt x="1471" y="671"/>
                  </a:lnTo>
                  <a:lnTo>
                    <a:pt x="1449" y="653"/>
                  </a:lnTo>
                  <a:lnTo>
                    <a:pt x="1430" y="632"/>
                  </a:lnTo>
                  <a:lnTo>
                    <a:pt x="1412" y="611"/>
                  </a:lnTo>
                  <a:lnTo>
                    <a:pt x="1403" y="599"/>
                  </a:lnTo>
                  <a:lnTo>
                    <a:pt x="1397" y="588"/>
                  </a:lnTo>
                  <a:lnTo>
                    <a:pt x="1390" y="575"/>
                  </a:lnTo>
                  <a:lnTo>
                    <a:pt x="1384" y="562"/>
                  </a:lnTo>
                  <a:lnTo>
                    <a:pt x="1366" y="521"/>
                  </a:lnTo>
                  <a:lnTo>
                    <a:pt x="1366" y="521"/>
                  </a:lnTo>
                  <a:lnTo>
                    <a:pt x="1337" y="462"/>
                  </a:lnTo>
                  <a:lnTo>
                    <a:pt x="1307" y="402"/>
                  </a:lnTo>
                  <a:lnTo>
                    <a:pt x="1276" y="343"/>
                  </a:lnTo>
                  <a:lnTo>
                    <a:pt x="1243" y="284"/>
                  </a:lnTo>
                  <a:lnTo>
                    <a:pt x="1210" y="226"/>
                  </a:lnTo>
                  <a:lnTo>
                    <a:pt x="1174" y="169"/>
                  </a:lnTo>
                  <a:lnTo>
                    <a:pt x="1138" y="114"/>
                  </a:lnTo>
                  <a:lnTo>
                    <a:pt x="1099" y="58"/>
                  </a:lnTo>
                  <a:lnTo>
                    <a:pt x="1099" y="58"/>
                  </a:lnTo>
                  <a:lnTo>
                    <a:pt x="1087" y="42"/>
                  </a:lnTo>
                  <a:lnTo>
                    <a:pt x="1080" y="35"/>
                  </a:lnTo>
                  <a:lnTo>
                    <a:pt x="1073" y="28"/>
                  </a:lnTo>
                  <a:lnTo>
                    <a:pt x="1064" y="22"/>
                  </a:lnTo>
                  <a:lnTo>
                    <a:pt x="1056" y="17"/>
                  </a:lnTo>
                  <a:lnTo>
                    <a:pt x="1046" y="14"/>
                  </a:lnTo>
                  <a:lnTo>
                    <a:pt x="1037" y="14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986" y="0"/>
                  </a:lnTo>
                  <a:lnTo>
                    <a:pt x="958" y="1"/>
                  </a:lnTo>
                  <a:lnTo>
                    <a:pt x="930" y="3"/>
                  </a:lnTo>
                  <a:lnTo>
                    <a:pt x="901" y="6"/>
                  </a:lnTo>
                  <a:lnTo>
                    <a:pt x="873" y="10"/>
                  </a:lnTo>
                  <a:lnTo>
                    <a:pt x="846" y="15"/>
                  </a:lnTo>
                  <a:lnTo>
                    <a:pt x="818" y="21"/>
                  </a:lnTo>
                  <a:lnTo>
                    <a:pt x="792" y="28"/>
                  </a:lnTo>
                  <a:lnTo>
                    <a:pt x="764" y="36"/>
                  </a:lnTo>
                  <a:lnTo>
                    <a:pt x="738" y="44"/>
                  </a:lnTo>
                  <a:lnTo>
                    <a:pt x="712" y="54"/>
                  </a:lnTo>
                  <a:lnTo>
                    <a:pt x="685" y="64"/>
                  </a:lnTo>
                  <a:lnTo>
                    <a:pt x="659" y="75"/>
                  </a:lnTo>
                  <a:lnTo>
                    <a:pt x="634" y="87"/>
                  </a:lnTo>
                  <a:lnTo>
                    <a:pt x="608" y="100"/>
                  </a:lnTo>
                  <a:lnTo>
                    <a:pt x="584" y="114"/>
                  </a:lnTo>
                  <a:lnTo>
                    <a:pt x="559" y="129"/>
                  </a:lnTo>
                  <a:lnTo>
                    <a:pt x="536" y="144"/>
                  </a:lnTo>
                  <a:lnTo>
                    <a:pt x="512" y="160"/>
                  </a:lnTo>
                  <a:lnTo>
                    <a:pt x="490" y="176"/>
                  </a:lnTo>
                  <a:lnTo>
                    <a:pt x="468" y="194"/>
                  </a:lnTo>
                  <a:lnTo>
                    <a:pt x="446" y="212"/>
                  </a:lnTo>
                  <a:lnTo>
                    <a:pt x="425" y="230"/>
                  </a:lnTo>
                  <a:lnTo>
                    <a:pt x="404" y="251"/>
                  </a:lnTo>
                  <a:lnTo>
                    <a:pt x="385" y="270"/>
                  </a:lnTo>
                  <a:lnTo>
                    <a:pt x="367" y="291"/>
                  </a:lnTo>
                  <a:lnTo>
                    <a:pt x="348" y="313"/>
                  </a:lnTo>
                  <a:lnTo>
                    <a:pt x="331" y="336"/>
                  </a:lnTo>
                  <a:lnTo>
                    <a:pt x="314" y="358"/>
                  </a:lnTo>
                  <a:lnTo>
                    <a:pt x="298" y="381"/>
                  </a:lnTo>
                  <a:lnTo>
                    <a:pt x="283" y="405"/>
                  </a:lnTo>
                  <a:lnTo>
                    <a:pt x="269" y="428"/>
                  </a:lnTo>
                  <a:lnTo>
                    <a:pt x="269" y="428"/>
                  </a:lnTo>
                  <a:lnTo>
                    <a:pt x="254" y="458"/>
                  </a:lnTo>
                  <a:lnTo>
                    <a:pt x="240" y="487"/>
                  </a:lnTo>
                  <a:lnTo>
                    <a:pt x="226" y="517"/>
                  </a:lnTo>
                  <a:lnTo>
                    <a:pt x="213" y="546"/>
                  </a:lnTo>
                  <a:lnTo>
                    <a:pt x="190" y="607"/>
                  </a:lnTo>
                  <a:lnTo>
                    <a:pt x="169" y="668"/>
                  </a:lnTo>
                  <a:lnTo>
                    <a:pt x="169" y="668"/>
                  </a:lnTo>
                  <a:lnTo>
                    <a:pt x="147" y="735"/>
                  </a:lnTo>
                  <a:lnTo>
                    <a:pt x="128" y="801"/>
                  </a:lnTo>
                  <a:lnTo>
                    <a:pt x="108" y="868"/>
                  </a:lnTo>
                  <a:lnTo>
                    <a:pt x="92" y="935"/>
                  </a:lnTo>
                  <a:lnTo>
                    <a:pt x="75" y="1001"/>
                  </a:lnTo>
                  <a:lnTo>
                    <a:pt x="61" y="1069"/>
                  </a:lnTo>
                  <a:lnTo>
                    <a:pt x="47" y="1137"/>
                  </a:lnTo>
                  <a:lnTo>
                    <a:pt x="36" y="1205"/>
                  </a:lnTo>
                  <a:lnTo>
                    <a:pt x="27" y="1273"/>
                  </a:lnTo>
                  <a:lnTo>
                    <a:pt x="17" y="1342"/>
                  </a:lnTo>
                  <a:lnTo>
                    <a:pt x="10" y="1410"/>
                  </a:lnTo>
                  <a:lnTo>
                    <a:pt x="6" y="1479"/>
                  </a:lnTo>
                  <a:lnTo>
                    <a:pt x="2" y="1547"/>
                  </a:lnTo>
                  <a:lnTo>
                    <a:pt x="0" y="1617"/>
                  </a:lnTo>
                  <a:lnTo>
                    <a:pt x="0" y="1686"/>
                  </a:lnTo>
                  <a:lnTo>
                    <a:pt x="2" y="1755"/>
                  </a:lnTo>
                  <a:lnTo>
                    <a:pt x="2" y="1755"/>
                  </a:lnTo>
                  <a:lnTo>
                    <a:pt x="4" y="1797"/>
                  </a:lnTo>
                  <a:lnTo>
                    <a:pt x="9" y="1838"/>
                  </a:lnTo>
                  <a:lnTo>
                    <a:pt x="14" y="1880"/>
                  </a:lnTo>
                  <a:lnTo>
                    <a:pt x="18" y="1901"/>
                  </a:lnTo>
                  <a:lnTo>
                    <a:pt x="24" y="1922"/>
                  </a:lnTo>
                  <a:lnTo>
                    <a:pt x="24" y="1922"/>
                  </a:lnTo>
                  <a:lnTo>
                    <a:pt x="31" y="1940"/>
                  </a:lnTo>
                  <a:lnTo>
                    <a:pt x="36" y="1959"/>
                  </a:lnTo>
                  <a:lnTo>
                    <a:pt x="53" y="1995"/>
                  </a:lnTo>
                  <a:lnTo>
                    <a:pt x="71" y="2030"/>
                  </a:lnTo>
                  <a:lnTo>
                    <a:pt x="92" y="2064"/>
                  </a:lnTo>
                  <a:lnTo>
                    <a:pt x="114" y="2098"/>
                  </a:lnTo>
                  <a:lnTo>
                    <a:pt x="137" y="2130"/>
                  </a:lnTo>
                  <a:lnTo>
                    <a:pt x="186" y="2193"/>
                  </a:lnTo>
                  <a:lnTo>
                    <a:pt x="224" y="2234"/>
                  </a:lnTo>
                  <a:lnTo>
                    <a:pt x="224" y="2234"/>
                  </a:lnTo>
                  <a:lnTo>
                    <a:pt x="290" y="2271"/>
                  </a:lnTo>
                  <a:lnTo>
                    <a:pt x="321" y="2288"/>
                  </a:lnTo>
                  <a:lnTo>
                    <a:pt x="356" y="2304"/>
                  </a:lnTo>
                  <a:lnTo>
                    <a:pt x="389" y="2320"/>
                  </a:lnTo>
                  <a:lnTo>
                    <a:pt x="424" y="2332"/>
                  </a:lnTo>
                  <a:lnTo>
                    <a:pt x="460" y="2342"/>
                  </a:lnTo>
                  <a:lnTo>
                    <a:pt x="496" y="2350"/>
                  </a:lnTo>
                  <a:lnTo>
                    <a:pt x="496" y="2350"/>
                  </a:lnTo>
                  <a:lnTo>
                    <a:pt x="521" y="2353"/>
                  </a:lnTo>
                  <a:lnTo>
                    <a:pt x="546" y="2356"/>
                  </a:lnTo>
                  <a:lnTo>
                    <a:pt x="572" y="2356"/>
                  </a:lnTo>
                  <a:lnTo>
                    <a:pt x="597" y="2354"/>
                  </a:lnTo>
                  <a:lnTo>
                    <a:pt x="597" y="2405"/>
                  </a:lnTo>
                  <a:lnTo>
                    <a:pt x="597" y="2405"/>
                  </a:lnTo>
                  <a:lnTo>
                    <a:pt x="587" y="2518"/>
                  </a:lnTo>
                  <a:lnTo>
                    <a:pt x="577" y="2629"/>
                  </a:lnTo>
                  <a:lnTo>
                    <a:pt x="3310" y="2629"/>
                  </a:lnTo>
                  <a:close/>
                </a:path>
              </a:pathLst>
            </a:custGeom>
            <a:solidFill>
              <a:srgbClr val="F8C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65F300F4-5BC3-54E9-270A-011EE444C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" y="1683"/>
              <a:ext cx="3312" cy="2629"/>
            </a:xfrm>
            <a:custGeom>
              <a:avLst/>
              <a:gdLst>
                <a:gd name="T0" fmla="*/ 3312 w 3312"/>
                <a:gd name="T1" fmla="*/ 2400 h 2629"/>
                <a:gd name="T2" fmla="*/ 3294 w 3312"/>
                <a:gd name="T3" fmla="*/ 1944 h 2629"/>
                <a:gd name="T4" fmla="*/ 3255 w 3312"/>
                <a:gd name="T5" fmla="*/ 1489 h 2629"/>
                <a:gd name="T6" fmla="*/ 3197 w 3312"/>
                <a:gd name="T7" fmla="*/ 1036 h 2629"/>
                <a:gd name="T8" fmla="*/ 3144 w 3312"/>
                <a:gd name="T9" fmla="*/ 700 h 2629"/>
                <a:gd name="T10" fmla="*/ 3101 w 3312"/>
                <a:gd name="T11" fmla="*/ 559 h 2629"/>
                <a:gd name="T12" fmla="*/ 3054 w 3312"/>
                <a:gd name="T13" fmla="*/ 474 h 2629"/>
                <a:gd name="T14" fmla="*/ 2974 w 3312"/>
                <a:gd name="T15" fmla="*/ 384 h 2629"/>
                <a:gd name="T16" fmla="*/ 2876 w 3312"/>
                <a:gd name="T17" fmla="*/ 311 h 2629"/>
                <a:gd name="T18" fmla="*/ 2768 w 3312"/>
                <a:gd name="T19" fmla="*/ 254 h 2629"/>
                <a:gd name="T20" fmla="*/ 2682 w 3312"/>
                <a:gd name="T21" fmla="*/ 219 h 2629"/>
                <a:gd name="T22" fmla="*/ 2429 w 3312"/>
                <a:gd name="T23" fmla="*/ 140 h 2629"/>
                <a:gd name="T24" fmla="*/ 2263 w 3312"/>
                <a:gd name="T25" fmla="*/ 80 h 2629"/>
                <a:gd name="T26" fmla="*/ 2260 w 3312"/>
                <a:gd name="T27" fmla="*/ 190 h 2629"/>
                <a:gd name="T28" fmla="*/ 2225 w 3312"/>
                <a:gd name="T29" fmla="*/ 338 h 2629"/>
                <a:gd name="T30" fmla="*/ 2142 w 3312"/>
                <a:gd name="T31" fmla="*/ 521 h 2629"/>
                <a:gd name="T32" fmla="*/ 2019 w 3312"/>
                <a:gd name="T33" fmla="*/ 681 h 2629"/>
                <a:gd name="T34" fmla="*/ 1864 w 3312"/>
                <a:gd name="T35" fmla="*/ 810 h 2629"/>
                <a:gd name="T36" fmla="*/ 1790 w 3312"/>
                <a:gd name="T37" fmla="*/ 850 h 2629"/>
                <a:gd name="T38" fmla="*/ 1781 w 3312"/>
                <a:gd name="T39" fmla="*/ 855 h 2629"/>
                <a:gd name="T40" fmla="*/ 1770 w 3312"/>
                <a:gd name="T41" fmla="*/ 853 h 2629"/>
                <a:gd name="T42" fmla="*/ 1715 w 3312"/>
                <a:gd name="T43" fmla="*/ 819 h 2629"/>
                <a:gd name="T44" fmla="*/ 1593 w 3312"/>
                <a:gd name="T45" fmla="*/ 747 h 2629"/>
                <a:gd name="T46" fmla="*/ 1493 w 3312"/>
                <a:gd name="T47" fmla="*/ 689 h 2629"/>
                <a:gd name="T48" fmla="*/ 1412 w 3312"/>
                <a:gd name="T49" fmla="*/ 611 h 2629"/>
                <a:gd name="T50" fmla="*/ 1384 w 3312"/>
                <a:gd name="T51" fmla="*/ 562 h 2629"/>
                <a:gd name="T52" fmla="*/ 1307 w 3312"/>
                <a:gd name="T53" fmla="*/ 402 h 2629"/>
                <a:gd name="T54" fmla="*/ 1174 w 3312"/>
                <a:gd name="T55" fmla="*/ 169 h 2629"/>
                <a:gd name="T56" fmla="*/ 1087 w 3312"/>
                <a:gd name="T57" fmla="*/ 42 h 2629"/>
                <a:gd name="T58" fmla="*/ 1056 w 3312"/>
                <a:gd name="T59" fmla="*/ 17 h 2629"/>
                <a:gd name="T60" fmla="*/ 1015 w 3312"/>
                <a:gd name="T61" fmla="*/ 0 h 2629"/>
                <a:gd name="T62" fmla="*/ 901 w 3312"/>
                <a:gd name="T63" fmla="*/ 6 h 2629"/>
                <a:gd name="T64" fmla="*/ 792 w 3312"/>
                <a:gd name="T65" fmla="*/ 28 h 2629"/>
                <a:gd name="T66" fmla="*/ 685 w 3312"/>
                <a:gd name="T67" fmla="*/ 64 h 2629"/>
                <a:gd name="T68" fmla="*/ 584 w 3312"/>
                <a:gd name="T69" fmla="*/ 114 h 2629"/>
                <a:gd name="T70" fmla="*/ 490 w 3312"/>
                <a:gd name="T71" fmla="*/ 176 h 2629"/>
                <a:gd name="T72" fmla="*/ 404 w 3312"/>
                <a:gd name="T73" fmla="*/ 251 h 2629"/>
                <a:gd name="T74" fmla="*/ 331 w 3312"/>
                <a:gd name="T75" fmla="*/ 336 h 2629"/>
                <a:gd name="T76" fmla="*/ 269 w 3312"/>
                <a:gd name="T77" fmla="*/ 428 h 2629"/>
                <a:gd name="T78" fmla="*/ 226 w 3312"/>
                <a:gd name="T79" fmla="*/ 517 h 2629"/>
                <a:gd name="T80" fmla="*/ 169 w 3312"/>
                <a:gd name="T81" fmla="*/ 668 h 2629"/>
                <a:gd name="T82" fmla="*/ 92 w 3312"/>
                <a:gd name="T83" fmla="*/ 935 h 2629"/>
                <a:gd name="T84" fmla="*/ 36 w 3312"/>
                <a:gd name="T85" fmla="*/ 1205 h 2629"/>
                <a:gd name="T86" fmla="*/ 6 w 3312"/>
                <a:gd name="T87" fmla="*/ 1479 h 2629"/>
                <a:gd name="T88" fmla="*/ 2 w 3312"/>
                <a:gd name="T89" fmla="*/ 1755 h 2629"/>
                <a:gd name="T90" fmla="*/ 14 w 3312"/>
                <a:gd name="T91" fmla="*/ 1880 h 2629"/>
                <a:gd name="T92" fmla="*/ 31 w 3312"/>
                <a:gd name="T93" fmla="*/ 1940 h 2629"/>
                <a:gd name="T94" fmla="*/ 92 w 3312"/>
                <a:gd name="T95" fmla="*/ 2064 h 2629"/>
                <a:gd name="T96" fmla="*/ 224 w 3312"/>
                <a:gd name="T97" fmla="*/ 2234 h 2629"/>
                <a:gd name="T98" fmla="*/ 356 w 3312"/>
                <a:gd name="T99" fmla="*/ 2304 h 2629"/>
                <a:gd name="T100" fmla="*/ 496 w 3312"/>
                <a:gd name="T101" fmla="*/ 2350 h 2629"/>
                <a:gd name="T102" fmla="*/ 572 w 3312"/>
                <a:gd name="T103" fmla="*/ 2356 h 2629"/>
                <a:gd name="T104" fmla="*/ 587 w 3312"/>
                <a:gd name="T105" fmla="*/ 2518 h 2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12" h="2629">
                  <a:moveTo>
                    <a:pt x="3310" y="2629"/>
                  </a:moveTo>
                  <a:lnTo>
                    <a:pt x="3310" y="2629"/>
                  </a:lnTo>
                  <a:lnTo>
                    <a:pt x="3312" y="2515"/>
                  </a:lnTo>
                  <a:lnTo>
                    <a:pt x="3312" y="2400"/>
                  </a:lnTo>
                  <a:lnTo>
                    <a:pt x="3310" y="2286"/>
                  </a:lnTo>
                  <a:lnTo>
                    <a:pt x="3306" y="2173"/>
                  </a:lnTo>
                  <a:lnTo>
                    <a:pt x="3301" y="2059"/>
                  </a:lnTo>
                  <a:lnTo>
                    <a:pt x="3294" y="1944"/>
                  </a:lnTo>
                  <a:lnTo>
                    <a:pt x="3287" y="1830"/>
                  </a:lnTo>
                  <a:lnTo>
                    <a:pt x="3277" y="1716"/>
                  </a:lnTo>
                  <a:lnTo>
                    <a:pt x="3266" y="1603"/>
                  </a:lnTo>
                  <a:lnTo>
                    <a:pt x="3255" y="1489"/>
                  </a:lnTo>
                  <a:lnTo>
                    <a:pt x="3241" y="1375"/>
                  </a:lnTo>
                  <a:lnTo>
                    <a:pt x="3227" y="1263"/>
                  </a:lnTo>
                  <a:lnTo>
                    <a:pt x="3212" y="1149"/>
                  </a:lnTo>
                  <a:lnTo>
                    <a:pt x="3197" y="1036"/>
                  </a:lnTo>
                  <a:lnTo>
                    <a:pt x="3162" y="810"/>
                  </a:lnTo>
                  <a:lnTo>
                    <a:pt x="3162" y="810"/>
                  </a:lnTo>
                  <a:lnTo>
                    <a:pt x="3151" y="738"/>
                  </a:lnTo>
                  <a:lnTo>
                    <a:pt x="3144" y="700"/>
                  </a:lnTo>
                  <a:lnTo>
                    <a:pt x="3136" y="664"/>
                  </a:lnTo>
                  <a:lnTo>
                    <a:pt x="3126" y="628"/>
                  </a:lnTo>
                  <a:lnTo>
                    <a:pt x="3115" y="593"/>
                  </a:lnTo>
                  <a:lnTo>
                    <a:pt x="3101" y="559"/>
                  </a:lnTo>
                  <a:lnTo>
                    <a:pt x="3086" y="526"/>
                  </a:lnTo>
                  <a:lnTo>
                    <a:pt x="3086" y="526"/>
                  </a:lnTo>
                  <a:lnTo>
                    <a:pt x="3071" y="499"/>
                  </a:lnTo>
                  <a:lnTo>
                    <a:pt x="3054" y="474"/>
                  </a:lnTo>
                  <a:lnTo>
                    <a:pt x="3036" y="449"/>
                  </a:lnTo>
                  <a:lnTo>
                    <a:pt x="3017" y="426"/>
                  </a:lnTo>
                  <a:lnTo>
                    <a:pt x="2996" y="405"/>
                  </a:lnTo>
                  <a:lnTo>
                    <a:pt x="2974" y="384"/>
                  </a:lnTo>
                  <a:lnTo>
                    <a:pt x="2951" y="363"/>
                  </a:lnTo>
                  <a:lnTo>
                    <a:pt x="2927" y="345"/>
                  </a:lnTo>
                  <a:lnTo>
                    <a:pt x="2902" y="327"/>
                  </a:lnTo>
                  <a:lnTo>
                    <a:pt x="2876" y="311"/>
                  </a:lnTo>
                  <a:lnTo>
                    <a:pt x="2850" y="295"/>
                  </a:lnTo>
                  <a:lnTo>
                    <a:pt x="2823" y="280"/>
                  </a:lnTo>
                  <a:lnTo>
                    <a:pt x="2796" y="266"/>
                  </a:lnTo>
                  <a:lnTo>
                    <a:pt x="2768" y="254"/>
                  </a:lnTo>
                  <a:lnTo>
                    <a:pt x="2711" y="230"/>
                  </a:lnTo>
                  <a:lnTo>
                    <a:pt x="2711" y="230"/>
                  </a:lnTo>
                  <a:lnTo>
                    <a:pt x="2682" y="219"/>
                  </a:lnTo>
                  <a:lnTo>
                    <a:pt x="2682" y="219"/>
                  </a:lnTo>
                  <a:lnTo>
                    <a:pt x="2618" y="197"/>
                  </a:lnTo>
                  <a:lnTo>
                    <a:pt x="2556" y="178"/>
                  </a:lnTo>
                  <a:lnTo>
                    <a:pt x="2429" y="140"/>
                  </a:lnTo>
                  <a:lnTo>
                    <a:pt x="2429" y="140"/>
                  </a:lnTo>
                  <a:lnTo>
                    <a:pt x="2387" y="126"/>
                  </a:lnTo>
                  <a:lnTo>
                    <a:pt x="2346" y="112"/>
                  </a:lnTo>
                  <a:lnTo>
                    <a:pt x="2304" y="97"/>
                  </a:lnTo>
                  <a:lnTo>
                    <a:pt x="2263" y="80"/>
                  </a:lnTo>
                  <a:lnTo>
                    <a:pt x="2264" y="114"/>
                  </a:lnTo>
                  <a:lnTo>
                    <a:pt x="2264" y="114"/>
                  </a:lnTo>
                  <a:lnTo>
                    <a:pt x="2263" y="168"/>
                  </a:lnTo>
                  <a:lnTo>
                    <a:pt x="2260" y="190"/>
                  </a:lnTo>
                  <a:lnTo>
                    <a:pt x="2260" y="190"/>
                  </a:lnTo>
                  <a:lnTo>
                    <a:pt x="2252" y="240"/>
                  </a:lnTo>
                  <a:lnTo>
                    <a:pt x="2241" y="290"/>
                  </a:lnTo>
                  <a:lnTo>
                    <a:pt x="2225" y="338"/>
                  </a:lnTo>
                  <a:lnTo>
                    <a:pt x="2209" y="385"/>
                  </a:lnTo>
                  <a:lnTo>
                    <a:pt x="2189" y="431"/>
                  </a:lnTo>
                  <a:lnTo>
                    <a:pt x="2167" y="477"/>
                  </a:lnTo>
                  <a:lnTo>
                    <a:pt x="2142" y="521"/>
                  </a:lnTo>
                  <a:lnTo>
                    <a:pt x="2115" y="564"/>
                  </a:lnTo>
                  <a:lnTo>
                    <a:pt x="2086" y="605"/>
                  </a:lnTo>
                  <a:lnTo>
                    <a:pt x="2054" y="643"/>
                  </a:lnTo>
                  <a:lnTo>
                    <a:pt x="2019" y="681"/>
                  </a:lnTo>
                  <a:lnTo>
                    <a:pt x="1983" y="717"/>
                  </a:lnTo>
                  <a:lnTo>
                    <a:pt x="1946" y="750"/>
                  </a:lnTo>
                  <a:lnTo>
                    <a:pt x="1906" y="781"/>
                  </a:lnTo>
                  <a:lnTo>
                    <a:pt x="1864" y="810"/>
                  </a:lnTo>
                  <a:lnTo>
                    <a:pt x="1820" y="835"/>
                  </a:lnTo>
                  <a:lnTo>
                    <a:pt x="1792" y="849"/>
                  </a:lnTo>
                  <a:lnTo>
                    <a:pt x="1792" y="849"/>
                  </a:lnTo>
                  <a:lnTo>
                    <a:pt x="1790" y="850"/>
                  </a:lnTo>
                  <a:lnTo>
                    <a:pt x="1787" y="851"/>
                  </a:lnTo>
                  <a:lnTo>
                    <a:pt x="1784" y="854"/>
                  </a:lnTo>
                  <a:lnTo>
                    <a:pt x="1781" y="855"/>
                  </a:lnTo>
                  <a:lnTo>
                    <a:pt x="1781" y="855"/>
                  </a:lnTo>
                  <a:lnTo>
                    <a:pt x="1778" y="857"/>
                  </a:lnTo>
                  <a:lnTo>
                    <a:pt x="1776" y="855"/>
                  </a:lnTo>
                  <a:lnTo>
                    <a:pt x="1770" y="853"/>
                  </a:lnTo>
                  <a:lnTo>
                    <a:pt x="1770" y="853"/>
                  </a:lnTo>
                  <a:lnTo>
                    <a:pt x="1760" y="847"/>
                  </a:lnTo>
                  <a:lnTo>
                    <a:pt x="1737" y="837"/>
                  </a:lnTo>
                  <a:lnTo>
                    <a:pt x="1737" y="837"/>
                  </a:lnTo>
                  <a:lnTo>
                    <a:pt x="1715" y="819"/>
                  </a:lnTo>
                  <a:lnTo>
                    <a:pt x="1691" y="803"/>
                  </a:lnTo>
                  <a:lnTo>
                    <a:pt x="1668" y="789"/>
                  </a:lnTo>
                  <a:lnTo>
                    <a:pt x="1643" y="774"/>
                  </a:lnTo>
                  <a:lnTo>
                    <a:pt x="1593" y="747"/>
                  </a:lnTo>
                  <a:lnTo>
                    <a:pt x="1542" y="720"/>
                  </a:lnTo>
                  <a:lnTo>
                    <a:pt x="1542" y="720"/>
                  </a:lnTo>
                  <a:lnTo>
                    <a:pt x="1518" y="704"/>
                  </a:lnTo>
                  <a:lnTo>
                    <a:pt x="1493" y="689"/>
                  </a:lnTo>
                  <a:lnTo>
                    <a:pt x="1471" y="671"/>
                  </a:lnTo>
                  <a:lnTo>
                    <a:pt x="1449" y="653"/>
                  </a:lnTo>
                  <a:lnTo>
                    <a:pt x="1430" y="632"/>
                  </a:lnTo>
                  <a:lnTo>
                    <a:pt x="1412" y="611"/>
                  </a:lnTo>
                  <a:lnTo>
                    <a:pt x="1403" y="599"/>
                  </a:lnTo>
                  <a:lnTo>
                    <a:pt x="1397" y="588"/>
                  </a:lnTo>
                  <a:lnTo>
                    <a:pt x="1390" y="575"/>
                  </a:lnTo>
                  <a:lnTo>
                    <a:pt x="1384" y="562"/>
                  </a:lnTo>
                  <a:lnTo>
                    <a:pt x="1366" y="521"/>
                  </a:lnTo>
                  <a:lnTo>
                    <a:pt x="1366" y="521"/>
                  </a:lnTo>
                  <a:lnTo>
                    <a:pt x="1337" y="462"/>
                  </a:lnTo>
                  <a:lnTo>
                    <a:pt x="1307" y="402"/>
                  </a:lnTo>
                  <a:lnTo>
                    <a:pt x="1276" y="343"/>
                  </a:lnTo>
                  <a:lnTo>
                    <a:pt x="1243" y="284"/>
                  </a:lnTo>
                  <a:lnTo>
                    <a:pt x="1210" y="226"/>
                  </a:lnTo>
                  <a:lnTo>
                    <a:pt x="1174" y="169"/>
                  </a:lnTo>
                  <a:lnTo>
                    <a:pt x="1138" y="114"/>
                  </a:lnTo>
                  <a:lnTo>
                    <a:pt x="1099" y="58"/>
                  </a:lnTo>
                  <a:lnTo>
                    <a:pt x="1099" y="58"/>
                  </a:lnTo>
                  <a:lnTo>
                    <a:pt x="1087" y="42"/>
                  </a:lnTo>
                  <a:lnTo>
                    <a:pt x="1080" y="35"/>
                  </a:lnTo>
                  <a:lnTo>
                    <a:pt x="1073" y="28"/>
                  </a:lnTo>
                  <a:lnTo>
                    <a:pt x="1064" y="22"/>
                  </a:lnTo>
                  <a:lnTo>
                    <a:pt x="1056" y="17"/>
                  </a:lnTo>
                  <a:lnTo>
                    <a:pt x="1046" y="14"/>
                  </a:lnTo>
                  <a:lnTo>
                    <a:pt x="1037" y="14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986" y="0"/>
                  </a:lnTo>
                  <a:lnTo>
                    <a:pt x="958" y="1"/>
                  </a:lnTo>
                  <a:lnTo>
                    <a:pt x="930" y="3"/>
                  </a:lnTo>
                  <a:lnTo>
                    <a:pt x="901" y="6"/>
                  </a:lnTo>
                  <a:lnTo>
                    <a:pt x="873" y="10"/>
                  </a:lnTo>
                  <a:lnTo>
                    <a:pt x="846" y="15"/>
                  </a:lnTo>
                  <a:lnTo>
                    <a:pt x="818" y="21"/>
                  </a:lnTo>
                  <a:lnTo>
                    <a:pt x="792" y="28"/>
                  </a:lnTo>
                  <a:lnTo>
                    <a:pt x="764" y="36"/>
                  </a:lnTo>
                  <a:lnTo>
                    <a:pt x="738" y="44"/>
                  </a:lnTo>
                  <a:lnTo>
                    <a:pt x="712" y="54"/>
                  </a:lnTo>
                  <a:lnTo>
                    <a:pt x="685" y="64"/>
                  </a:lnTo>
                  <a:lnTo>
                    <a:pt x="659" y="75"/>
                  </a:lnTo>
                  <a:lnTo>
                    <a:pt x="634" y="87"/>
                  </a:lnTo>
                  <a:lnTo>
                    <a:pt x="608" y="100"/>
                  </a:lnTo>
                  <a:lnTo>
                    <a:pt x="584" y="114"/>
                  </a:lnTo>
                  <a:lnTo>
                    <a:pt x="559" y="129"/>
                  </a:lnTo>
                  <a:lnTo>
                    <a:pt x="536" y="144"/>
                  </a:lnTo>
                  <a:lnTo>
                    <a:pt x="512" y="160"/>
                  </a:lnTo>
                  <a:lnTo>
                    <a:pt x="490" y="176"/>
                  </a:lnTo>
                  <a:lnTo>
                    <a:pt x="468" y="194"/>
                  </a:lnTo>
                  <a:lnTo>
                    <a:pt x="446" y="212"/>
                  </a:lnTo>
                  <a:lnTo>
                    <a:pt x="425" y="230"/>
                  </a:lnTo>
                  <a:lnTo>
                    <a:pt x="404" y="251"/>
                  </a:lnTo>
                  <a:lnTo>
                    <a:pt x="385" y="270"/>
                  </a:lnTo>
                  <a:lnTo>
                    <a:pt x="367" y="291"/>
                  </a:lnTo>
                  <a:lnTo>
                    <a:pt x="348" y="313"/>
                  </a:lnTo>
                  <a:lnTo>
                    <a:pt x="331" y="336"/>
                  </a:lnTo>
                  <a:lnTo>
                    <a:pt x="314" y="358"/>
                  </a:lnTo>
                  <a:lnTo>
                    <a:pt x="298" y="381"/>
                  </a:lnTo>
                  <a:lnTo>
                    <a:pt x="283" y="405"/>
                  </a:lnTo>
                  <a:lnTo>
                    <a:pt x="269" y="428"/>
                  </a:lnTo>
                  <a:lnTo>
                    <a:pt x="269" y="428"/>
                  </a:lnTo>
                  <a:lnTo>
                    <a:pt x="254" y="458"/>
                  </a:lnTo>
                  <a:lnTo>
                    <a:pt x="240" y="487"/>
                  </a:lnTo>
                  <a:lnTo>
                    <a:pt x="226" y="517"/>
                  </a:lnTo>
                  <a:lnTo>
                    <a:pt x="213" y="546"/>
                  </a:lnTo>
                  <a:lnTo>
                    <a:pt x="190" y="607"/>
                  </a:lnTo>
                  <a:lnTo>
                    <a:pt x="169" y="668"/>
                  </a:lnTo>
                  <a:lnTo>
                    <a:pt x="169" y="668"/>
                  </a:lnTo>
                  <a:lnTo>
                    <a:pt x="147" y="735"/>
                  </a:lnTo>
                  <a:lnTo>
                    <a:pt x="128" y="801"/>
                  </a:lnTo>
                  <a:lnTo>
                    <a:pt x="108" y="868"/>
                  </a:lnTo>
                  <a:lnTo>
                    <a:pt x="92" y="935"/>
                  </a:lnTo>
                  <a:lnTo>
                    <a:pt x="75" y="1001"/>
                  </a:lnTo>
                  <a:lnTo>
                    <a:pt x="61" y="1069"/>
                  </a:lnTo>
                  <a:lnTo>
                    <a:pt x="47" y="1137"/>
                  </a:lnTo>
                  <a:lnTo>
                    <a:pt x="36" y="1205"/>
                  </a:lnTo>
                  <a:lnTo>
                    <a:pt x="27" y="1273"/>
                  </a:lnTo>
                  <a:lnTo>
                    <a:pt x="17" y="1342"/>
                  </a:lnTo>
                  <a:lnTo>
                    <a:pt x="10" y="1410"/>
                  </a:lnTo>
                  <a:lnTo>
                    <a:pt x="6" y="1479"/>
                  </a:lnTo>
                  <a:lnTo>
                    <a:pt x="2" y="1547"/>
                  </a:lnTo>
                  <a:lnTo>
                    <a:pt x="0" y="1617"/>
                  </a:lnTo>
                  <a:lnTo>
                    <a:pt x="0" y="1686"/>
                  </a:lnTo>
                  <a:lnTo>
                    <a:pt x="2" y="1755"/>
                  </a:lnTo>
                  <a:lnTo>
                    <a:pt x="2" y="1755"/>
                  </a:lnTo>
                  <a:lnTo>
                    <a:pt x="4" y="1797"/>
                  </a:lnTo>
                  <a:lnTo>
                    <a:pt x="9" y="1838"/>
                  </a:lnTo>
                  <a:lnTo>
                    <a:pt x="14" y="1880"/>
                  </a:lnTo>
                  <a:lnTo>
                    <a:pt x="18" y="1901"/>
                  </a:lnTo>
                  <a:lnTo>
                    <a:pt x="24" y="1922"/>
                  </a:lnTo>
                  <a:lnTo>
                    <a:pt x="24" y="1922"/>
                  </a:lnTo>
                  <a:lnTo>
                    <a:pt x="31" y="1940"/>
                  </a:lnTo>
                  <a:lnTo>
                    <a:pt x="36" y="1959"/>
                  </a:lnTo>
                  <a:lnTo>
                    <a:pt x="53" y="1995"/>
                  </a:lnTo>
                  <a:lnTo>
                    <a:pt x="71" y="2030"/>
                  </a:lnTo>
                  <a:lnTo>
                    <a:pt x="92" y="2064"/>
                  </a:lnTo>
                  <a:lnTo>
                    <a:pt x="114" y="2098"/>
                  </a:lnTo>
                  <a:lnTo>
                    <a:pt x="137" y="2130"/>
                  </a:lnTo>
                  <a:lnTo>
                    <a:pt x="186" y="2193"/>
                  </a:lnTo>
                  <a:lnTo>
                    <a:pt x="224" y="2234"/>
                  </a:lnTo>
                  <a:lnTo>
                    <a:pt x="224" y="2234"/>
                  </a:lnTo>
                  <a:lnTo>
                    <a:pt x="290" y="2271"/>
                  </a:lnTo>
                  <a:lnTo>
                    <a:pt x="321" y="2288"/>
                  </a:lnTo>
                  <a:lnTo>
                    <a:pt x="356" y="2304"/>
                  </a:lnTo>
                  <a:lnTo>
                    <a:pt x="389" y="2320"/>
                  </a:lnTo>
                  <a:lnTo>
                    <a:pt x="424" y="2332"/>
                  </a:lnTo>
                  <a:lnTo>
                    <a:pt x="460" y="2342"/>
                  </a:lnTo>
                  <a:lnTo>
                    <a:pt x="496" y="2350"/>
                  </a:lnTo>
                  <a:lnTo>
                    <a:pt x="496" y="2350"/>
                  </a:lnTo>
                  <a:lnTo>
                    <a:pt x="521" y="2353"/>
                  </a:lnTo>
                  <a:lnTo>
                    <a:pt x="546" y="2356"/>
                  </a:lnTo>
                  <a:lnTo>
                    <a:pt x="572" y="2356"/>
                  </a:lnTo>
                  <a:lnTo>
                    <a:pt x="597" y="2354"/>
                  </a:lnTo>
                  <a:lnTo>
                    <a:pt x="597" y="2405"/>
                  </a:lnTo>
                  <a:lnTo>
                    <a:pt x="597" y="2405"/>
                  </a:lnTo>
                  <a:lnTo>
                    <a:pt x="587" y="2518"/>
                  </a:lnTo>
                  <a:lnTo>
                    <a:pt x="577" y="26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2B3A10B2-96D8-1F3D-E57D-5FF9272C70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" y="273"/>
              <a:ext cx="2066" cy="3429"/>
            </a:xfrm>
            <a:custGeom>
              <a:avLst/>
              <a:gdLst>
                <a:gd name="T0" fmla="*/ 1714 w 2066"/>
                <a:gd name="T1" fmla="*/ 1427 h 3429"/>
                <a:gd name="T2" fmla="*/ 1831 w 2066"/>
                <a:gd name="T3" fmla="*/ 1524 h 3429"/>
                <a:gd name="T4" fmla="*/ 1794 w 2066"/>
                <a:gd name="T5" fmla="*/ 1747 h 3429"/>
                <a:gd name="T6" fmla="*/ 1621 w 2066"/>
                <a:gd name="T7" fmla="*/ 2053 h 3429"/>
                <a:gd name="T8" fmla="*/ 1361 w 2066"/>
                <a:gd name="T9" fmla="*/ 2257 h 3429"/>
                <a:gd name="T10" fmla="*/ 1345 w 2066"/>
                <a:gd name="T11" fmla="*/ 2265 h 3429"/>
                <a:gd name="T12" fmla="*/ 1282 w 2066"/>
                <a:gd name="T13" fmla="*/ 2228 h 3429"/>
                <a:gd name="T14" fmla="*/ 1085 w 2066"/>
                <a:gd name="T15" fmla="*/ 2114 h 3429"/>
                <a:gd name="T16" fmla="*/ 964 w 2066"/>
                <a:gd name="T17" fmla="*/ 1997 h 3429"/>
                <a:gd name="T18" fmla="*/ 872 w 2066"/>
                <a:gd name="T19" fmla="*/ 1987 h 3429"/>
                <a:gd name="T20" fmla="*/ 810 w 2066"/>
                <a:gd name="T21" fmla="*/ 2020 h 3429"/>
                <a:gd name="T22" fmla="*/ 723 w 2066"/>
                <a:gd name="T23" fmla="*/ 2058 h 3429"/>
                <a:gd name="T24" fmla="*/ 638 w 2066"/>
                <a:gd name="T25" fmla="*/ 2189 h 3429"/>
                <a:gd name="T26" fmla="*/ 547 w 2066"/>
                <a:gd name="T27" fmla="*/ 2633 h 3429"/>
                <a:gd name="T28" fmla="*/ 478 w 2066"/>
                <a:gd name="T29" fmla="*/ 2971 h 3429"/>
                <a:gd name="T30" fmla="*/ 369 w 2066"/>
                <a:gd name="T31" fmla="*/ 3251 h 3429"/>
                <a:gd name="T32" fmla="*/ 230 w 2066"/>
                <a:gd name="T33" fmla="*/ 3418 h 3429"/>
                <a:gd name="T34" fmla="*/ 111 w 2066"/>
                <a:gd name="T35" fmla="*/ 3426 h 3429"/>
                <a:gd name="T36" fmla="*/ 0 w 2066"/>
                <a:gd name="T37" fmla="*/ 3362 h 3429"/>
                <a:gd name="T38" fmla="*/ 81 w 2066"/>
                <a:gd name="T39" fmla="*/ 2826 h 3429"/>
                <a:gd name="T40" fmla="*/ 155 w 2066"/>
                <a:gd name="T41" fmla="*/ 2607 h 3429"/>
                <a:gd name="T42" fmla="*/ 229 w 2066"/>
                <a:gd name="T43" fmla="*/ 2372 h 3429"/>
                <a:gd name="T44" fmla="*/ 288 w 2066"/>
                <a:gd name="T45" fmla="*/ 2180 h 3429"/>
                <a:gd name="T46" fmla="*/ 316 w 2066"/>
                <a:gd name="T47" fmla="*/ 2052 h 3429"/>
                <a:gd name="T48" fmla="*/ 546 w 2066"/>
                <a:gd name="T49" fmla="*/ 1626 h 3429"/>
                <a:gd name="T50" fmla="*/ 600 w 2066"/>
                <a:gd name="T51" fmla="*/ 1485 h 3429"/>
                <a:gd name="T52" fmla="*/ 607 w 2066"/>
                <a:gd name="T53" fmla="*/ 1395 h 3429"/>
                <a:gd name="T54" fmla="*/ 580 w 2066"/>
                <a:gd name="T55" fmla="*/ 1170 h 3429"/>
                <a:gd name="T56" fmla="*/ 590 w 2066"/>
                <a:gd name="T57" fmla="*/ 1149 h 3429"/>
                <a:gd name="T58" fmla="*/ 648 w 2066"/>
                <a:gd name="T59" fmla="*/ 1007 h 3429"/>
                <a:gd name="T60" fmla="*/ 654 w 2066"/>
                <a:gd name="T61" fmla="*/ 917 h 3429"/>
                <a:gd name="T62" fmla="*/ 685 w 2066"/>
                <a:gd name="T63" fmla="*/ 890 h 3429"/>
                <a:gd name="T64" fmla="*/ 738 w 2066"/>
                <a:gd name="T65" fmla="*/ 925 h 3429"/>
                <a:gd name="T66" fmla="*/ 680 w 2066"/>
                <a:gd name="T67" fmla="*/ 835 h 3429"/>
                <a:gd name="T68" fmla="*/ 627 w 2066"/>
                <a:gd name="T69" fmla="*/ 715 h 3429"/>
                <a:gd name="T70" fmla="*/ 645 w 2066"/>
                <a:gd name="T71" fmla="*/ 649 h 3429"/>
                <a:gd name="T72" fmla="*/ 681 w 2066"/>
                <a:gd name="T73" fmla="*/ 635 h 3429"/>
                <a:gd name="T74" fmla="*/ 720 w 2066"/>
                <a:gd name="T75" fmla="*/ 695 h 3429"/>
                <a:gd name="T76" fmla="*/ 836 w 2066"/>
                <a:gd name="T77" fmla="*/ 442 h 3429"/>
                <a:gd name="T78" fmla="*/ 896 w 2066"/>
                <a:gd name="T79" fmla="*/ 258 h 3429"/>
                <a:gd name="T80" fmla="*/ 1002 w 2066"/>
                <a:gd name="T81" fmla="*/ 83 h 3429"/>
                <a:gd name="T82" fmla="*/ 1085 w 2066"/>
                <a:gd name="T83" fmla="*/ 26 h 3429"/>
                <a:gd name="T84" fmla="*/ 1243 w 2066"/>
                <a:gd name="T85" fmla="*/ 0 h 3429"/>
                <a:gd name="T86" fmla="*/ 1379 w 2066"/>
                <a:gd name="T87" fmla="*/ 29 h 3429"/>
                <a:gd name="T88" fmla="*/ 1572 w 2066"/>
                <a:gd name="T89" fmla="*/ 208 h 3429"/>
                <a:gd name="T90" fmla="*/ 1781 w 2066"/>
                <a:gd name="T91" fmla="*/ 485 h 3429"/>
                <a:gd name="T92" fmla="*/ 1821 w 2066"/>
                <a:gd name="T93" fmla="*/ 765 h 3429"/>
                <a:gd name="T94" fmla="*/ 1924 w 2066"/>
                <a:gd name="T95" fmla="*/ 671 h 3429"/>
                <a:gd name="T96" fmla="*/ 2018 w 2066"/>
                <a:gd name="T97" fmla="*/ 593 h 3429"/>
                <a:gd name="T98" fmla="*/ 2053 w 2066"/>
                <a:gd name="T99" fmla="*/ 610 h 3429"/>
                <a:gd name="T100" fmla="*/ 2066 w 2066"/>
                <a:gd name="T101" fmla="*/ 686 h 3429"/>
                <a:gd name="T102" fmla="*/ 2035 w 2066"/>
                <a:gd name="T103" fmla="*/ 822 h 3429"/>
                <a:gd name="T104" fmla="*/ 1952 w 2066"/>
                <a:gd name="T105" fmla="*/ 966 h 3429"/>
                <a:gd name="T106" fmla="*/ 1899 w 2066"/>
                <a:gd name="T107" fmla="*/ 1000 h 3429"/>
                <a:gd name="T108" fmla="*/ 1830 w 2066"/>
                <a:gd name="T109" fmla="*/ 1004 h 3429"/>
                <a:gd name="T110" fmla="*/ 1790 w 2066"/>
                <a:gd name="T111" fmla="*/ 1069 h 3429"/>
                <a:gd name="T112" fmla="*/ 1725 w 2066"/>
                <a:gd name="T113" fmla="*/ 1273 h 3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66" h="3429">
                  <a:moveTo>
                    <a:pt x="1723" y="1330"/>
                  </a:moveTo>
                  <a:lnTo>
                    <a:pt x="1723" y="1330"/>
                  </a:lnTo>
                  <a:lnTo>
                    <a:pt x="1720" y="1341"/>
                  </a:lnTo>
                  <a:lnTo>
                    <a:pt x="1718" y="1353"/>
                  </a:lnTo>
                  <a:lnTo>
                    <a:pt x="1715" y="1378"/>
                  </a:lnTo>
                  <a:lnTo>
                    <a:pt x="1714" y="1402"/>
                  </a:lnTo>
                  <a:lnTo>
                    <a:pt x="1714" y="1427"/>
                  </a:lnTo>
                  <a:lnTo>
                    <a:pt x="1714" y="1427"/>
                  </a:lnTo>
                  <a:lnTo>
                    <a:pt x="1714" y="1442"/>
                  </a:lnTo>
                  <a:lnTo>
                    <a:pt x="1763" y="1459"/>
                  </a:lnTo>
                  <a:lnTo>
                    <a:pt x="1763" y="1459"/>
                  </a:lnTo>
                  <a:lnTo>
                    <a:pt x="1797" y="1474"/>
                  </a:lnTo>
                  <a:lnTo>
                    <a:pt x="1831" y="1489"/>
                  </a:lnTo>
                  <a:lnTo>
                    <a:pt x="1831" y="1524"/>
                  </a:lnTo>
                  <a:lnTo>
                    <a:pt x="1831" y="1524"/>
                  </a:lnTo>
                  <a:lnTo>
                    <a:pt x="1830" y="1576"/>
                  </a:lnTo>
                  <a:lnTo>
                    <a:pt x="1827" y="1599"/>
                  </a:lnTo>
                  <a:lnTo>
                    <a:pt x="1827" y="1599"/>
                  </a:lnTo>
                  <a:lnTo>
                    <a:pt x="1819" y="1649"/>
                  </a:lnTo>
                  <a:lnTo>
                    <a:pt x="1808" y="1698"/>
                  </a:lnTo>
                  <a:lnTo>
                    <a:pt x="1794" y="1747"/>
                  </a:lnTo>
                  <a:lnTo>
                    <a:pt x="1776" y="1794"/>
                  </a:lnTo>
                  <a:lnTo>
                    <a:pt x="1756" y="1841"/>
                  </a:lnTo>
                  <a:lnTo>
                    <a:pt x="1734" y="1887"/>
                  </a:lnTo>
                  <a:lnTo>
                    <a:pt x="1709" y="1930"/>
                  </a:lnTo>
                  <a:lnTo>
                    <a:pt x="1682" y="1973"/>
                  </a:lnTo>
                  <a:lnTo>
                    <a:pt x="1653" y="2015"/>
                  </a:lnTo>
                  <a:lnTo>
                    <a:pt x="1621" y="2053"/>
                  </a:lnTo>
                  <a:lnTo>
                    <a:pt x="1586" y="2091"/>
                  </a:lnTo>
                  <a:lnTo>
                    <a:pt x="1550" y="2125"/>
                  </a:lnTo>
                  <a:lnTo>
                    <a:pt x="1513" y="2159"/>
                  </a:lnTo>
                  <a:lnTo>
                    <a:pt x="1473" y="2189"/>
                  </a:lnTo>
                  <a:lnTo>
                    <a:pt x="1431" y="2218"/>
                  </a:lnTo>
                  <a:lnTo>
                    <a:pt x="1388" y="2245"/>
                  </a:lnTo>
                  <a:lnTo>
                    <a:pt x="1361" y="2257"/>
                  </a:lnTo>
                  <a:lnTo>
                    <a:pt x="1361" y="2257"/>
                  </a:lnTo>
                  <a:lnTo>
                    <a:pt x="1357" y="2259"/>
                  </a:lnTo>
                  <a:lnTo>
                    <a:pt x="1354" y="2261"/>
                  </a:lnTo>
                  <a:lnTo>
                    <a:pt x="1351" y="2264"/>
                  </a:lnTo>
                  <a:lnTo>
                    <a:pt x="1348" y="2265"/>
                  </a:lnTo>
                  <a:lnTo>
                    <a:pt x="1348" y="2265"/>
                  </a:lnTo>
                  <a:lnTo>
                    <a:pt x="1345" y="2265"/>
                  </a:lnTo>
                  <a:lnTo>
                    <a:pt x="1343" y="2265"/>
                  </a:lnTo>
                  <a:lnTo>
                    <a:pt x="1339" y="2263"/>
                  </a:lnTo>
                  <a:lnTo>
                    <a:pt x="1339" y="2263"/>
                  </a:lnTo>
                  <a:lnTo>
                    <a:pt x="1327" y="2256"/>
                  </a:lnTo>
                  <a:lnTo>
                    <a:pt x="1304" y="2246"/>
                  </a:lnTo>
                  <a:lnTo>
                    <a:pt x="1304" y="2246"/>
                  </a:lnTo>
                  <a:lnTo>
                    <a:pt x="1282" y="2228"/>
                  </a:lnTo>
                  <a:lnTo>
                    <a:pt x="1258" y="2213"/>
                  </a:lnTo>
                  <a:lnTo>
                    <a:pt x="1235" y="2198"/>
                  </a:lnTo>
                  <a:lnTo>
                    <a:pt x="1210" y="2184"/>
                  </a:lnTo>
                  <a:lnTo>
                    <a:pt x="1160" y="2156"/>
                  </a:lnTo>
                  <a:lnTo>
                    <a:pt x="1110" y="2128"/>
                  </a:lnTo>
                  <a:lnTo>
                    <a:pt x="1110" y="2128"/>
                  </a:lnTo>
                  <a:lnTo>
                    <a:pt x="1085" y="2114"/>
                  </a:lnTo>
                  <a:lnTo>
                    <a:pt x="1062" y="2098"/>
                  </a:lnTo>
                  <a:lnTo>
                    <a:pt x="1038" y="2081"/>
                  </a:lnTo>
                  <a:lnTo>
                    <a:pt x="1016" y="2062"/>
                  </a:lnTo>
                  <a:lnTo>
                    <a:pt x="997" y="2042"/>
                  </a:lnTo>
                  <a:lnTo>
                    <a:pt x="979" y="2020"/>
                  </a:lnTo>
                  <a:lnTo>
                    <a:pt x="970" y="2009"/>
                  </a:lnTo>
                  <a:lnTo>
                    <a:pt x="964" y="1997"/>
                  </a:lnTo>
                  <a:lnTo>
                    <a:pt x="958" y="1984"/>
                  </a:lnTo>
                  <a:lnTo>
                    <a:pt x="951" y="1972"/>
                  </a:lnTo>
                  <a:lnTo>
                    <a:pt x="939" y="1938"/>
                  </a:lnTo>
                  <a:lnTo>
                    <a:pt x="939" y="1938"/>
                  </a:lnTo>
                  <a:lnTo>
                    <a:pt x="904" y="1962"/>
                  </a:lnTo>
                  <a:lnTo>
                    <a:pt x="887" y="1973"/>
                  </a:lnTo>
                  <a:lnTo>
                    <a:pt x="872" y="1987"/>
                  </a:lnTo>
                  <a:lnTo>
                    <a:pt x="872" y="1987"/>
                  </a:lnTo>
                  <a:lnTo>
                    <a:pt x="857" y="1998"/>
                  </a:lnTo>
                  <a:lnTo>
                    <a:pt x="850" y="2003"/>
                  </a:lnTo>
                  <a:lnTo>
                    <a:pt x="842" y="2009"/>
                  </a:lnTo>
                  <a:lnTo>
                    <a:pt x="842" y="2009"/>
                  </a:lnTo>
                  <a:lnTo>
                    <a:pt x="827" y="2016"/>
                  </a:lnTo>
                  <a:lnTo>
                    <a:pt x="810" y="2020"/>
                  </a:lnTo>
                  <a:lnTo>
                    <a:pt x="793" y="2024"/>
                  </a:lnTo>
                  <a:lnTo>
                    <a:pt x="777" y="2028"/>
                  </a:lnTo>
                  <a:lnTo>
                    <a:pt x="777" y="2028"/>
                  </a:lnTo>
                  <a:lnTo>
                    <a:pt x="762" y="2034"/>
                  </a:lnTo>
                  <a:lnTo>
                    <a:pt x="748" y="2041"/>
                  </a:lnTo>
                  <a:lnTo>
                    <a:pt x="735" y="2048"/>
                  </a:lnTo>
                  <a:lnTo>
                    <a:pt x="723" y="2058"/>
                  </a:lnTo>
                  <a:lnTo>
                    <a:pt x="710" y="2067"/>
                  </a:lnTo>
                  <a:lnTo>
                    <a:pt x="701" y="2080"/>
                  </a:lnTo>
                  <a:lnTo>
                    <a:pt x="691" y="2092"/>
                  </a:lnTo>
                  <a:lnTo>
                    <a:pt x="683" y="2105"/>
                  </a:lnTo>
                  <a:lnTo>
                    <a:pt x="655" y="2142"/>
                  </a:lnTo>
                  <a:lnTo>
                    <a:pt x="655" y="2142"/>
                  </a:lnTo>
                  <a:lnTo>
                    <a:pt x="638" y="2189"/>
                  </a:lnTo>
                  <a:lnTo>
                    <a:pt x="623" y="2238"/>
                  </a:lnTo>
                  <a:lnTo>
                    <a:pt x="611" y="2286"/>
                  </a:lnTo>
                  <a:lnTo>
                    <a:pt x="598" y="2335"/>
                  </a:lnTo>
                  <a:lnTo>
                    <a:pt x="589" y="2383"/>
                  </a:lnTo>
                  <a:lnTo>
                    <a:pt x="579" y="2433"/>
                  </a:lnTo>
                  <a:lnTo>
                    <a:pt x="562" y="2533"/>
                  </a:lnTo>
                  <a:lnTo>
                    <a:pt x="547" y="2633"/>
                  </a:lnTo>
                  <a:lnTo>
                    <a:pt x="530" y="2733"/>
                  </a:lnTo>
                  <a:lnTo>
                    <a:pt x="522" y="2783"/>
                  </a:lnTo>
                  <a:lnTo>
                    <a:pt x="512" y="2833"/>
                  </a:lnTo>
                  <a:lnTo>
                    <a:pt x="501" y="2881"/>
                  </a:lnTo>
                  <a:lnTo>
                    <a:pt x="490" y="2931"/>
                  </a:lnTo>
                  <a:lnTo>
                    <a:pt x="490" y="2931"/>
                  </a:lnTo>
                  <a:lnTo>
                    <a:pt x="478" y="2971"/>
                  </a:lnTo>
                  <a:lnTo>
                    <a:pt x="478" y="2971"/>
                  </a:lnTo>
                  <a:lnTo>
                    <a:pt x="464" y="3020"/>
                  </a:lnTo>
                  <a:lnTo>
                    <a:pt x="447" y="3067"/>
                  </a:lnTo>
                  <a:lnTo>
                    <a:pt x="429" y="3114"/>
                  </a:lnTo>
                  <a:lnTo>
                    <a:pt x="410" y="3161"/>
                  </a:lnTo>
                  <a:lnTo>
                    <a:pt x="389" y="3207"/>
                  </a:lnTo>
                  <a:lnTo>
                    <a:pt x="369" y="3251"/>
                  </a:lnTo>
                  <a:lnTo>
                    <a:pt x="345" y="3296"/>
                  </a:lnTo>
                  <a:lnTo>
                    <a:pt x="320" y="3340"/>
                  </a:lnTo>
                  <a:lnTo>
                    <a:pt x="277" y="3397"/>
                  </a:lnTo>
                  <a:lnTo>
                    <a:pt x="277" y="3397"/>
                  </a:lnTo>
                  <a:lnTo>
                    <a:pt x="262" y="3405"/>
                  </a:lnTo>
                  <a:lnTo>
                    <a:pt x="245" y="3412"/>
                  </a:lnTo>
                  <a:lnTo>
                    <a:pt x="230" y="3418"/>
                  </a:lnTo>
                  <a:lnTo>
                    <a:pt x="214" y="3422"/>
                  </a:lnTo>
                  <a:lnTo>
                    <a:pt x="197" y="3425"/>
                  </a:lnTo>
                  <a:lnTo>
                    <a:pt x="179" y="3427"/>
                  </a:lnTo>
                  <a:lnTo>
                    <a:pt x="162" y="3429"/>
                  </a:lnTo>
                  <a:lnTo>
                    <a:pt x="146" y="3429"/>
                  </a:lnTo>
                  <a:lnTo>
                    <a:pt x="128" y="3427"/>
                  </a:lnTo>
                  <a:lnTo>
                    <a:pt x="111" y="3426"/>
                  </a:lnTo>
                  <a:lnTo>
                    <a:pt x="95" y="3423"/>
                  </a:lnTo>
                  <a:lnTo>
                    <a:pt x="78" y="3419"/>
                  </a:lnTo>
                  <a:lnTo>
                    <a:pt x="61" y="3413"/>
                  </a:lnTo>
                  <a:lnTo>
                    <a:pt x="45" y="3406"/>
                  </a:lnTo>
                  <a:lnTo>
                    <a:pt x="29" y="3400"/>
                  </a:lnTo>
                  <a:lnTo>
                    <a:pt x="14" y="3391"/>
                  </a:lnTo>
                  <a:lnTo>
                    <a:pt x="0" y="3362"/>
                  </a:lnTo>
                  <a:lnTo>
                    <a:pt x="0" y="3362"/>
                  </a:lnTo>
                  <a:lnTo>
                    <a:pt x="42" y="3046"/>
                  </a:lnTo>
                  <a:lnTo>
                    <a:pt x="42" y="3046"/>
                  </a:lnTo>
                  <a:lnTo>
                    <a:pt x="49" y="2991"/>
                  </a:lnTo>
                  <a:lnTo>
                    <a:pt x="57" y="2935"/>
                  </a:lnTo>
                  <a:lnTo>
                    <a:pt x="68" y="2881"/>
                  </a:lnTo>
                  <a:lnTo>
                    <a:pt x="81" y="2826"/>
                  </a:lnTo>
                  <a:lnTo>
                    <a:pt x="81" y="2826"/>
                  </a:lnTo>
                  <a:lnTo>
                    <a:pt x="95" y="2778"/>
                  </a:lnTo>
                  <a:lnTo>
                    <a:pt x="110" y="2731"/>
                  </a:lnTo>
                  <a:lnTo>
                    <a:pt x="126" y="2684"/>
                  </a:lnTo>
                  <a:lnTo>
                    <a:pt x="144" y="2637"/>
                  </a:lnTo>
                  <a:lnTo>
                    <a:pt x="144" y="2637"/>
                  </a:lnTo>
                  <a:lnTo>
                    <a:pt x="155" y="2607"/>
                  </a:lnTo>
                  <a:lnTo>
                    <a:pt x="165" y="2575"/>
                  </a:lnTo>
                  <a:lnTo>
                    <a:pt x="186" y="2504"/>
                  </a:lnTo>
                  <a:lnTo>
                    <a:pt x="207" y="2433"/>
                  </a:lnTo>
                  <a:lnTo>
                    <a:pt x="218" y="2401"/>
                  </a:lnTo>
                  <a:lnTo>
                    <a:pt x="227" y="2371"/>
                  </a:lnTo>
                  <a:lnTo>
                    <a:pt x="229" y="2372"/>
                  </a:lnTo>
                  <a:lnTo>
                    <a:pt x="229" y="2372"/>
                  </a:lnTo>
                  <a:lnTo>
                    <a:pt x="240" y="2346"/>
                  </a:lnTo>
                  <a:lnTo>
                    <a:pt x="251" y="2320"/>
                  </a:lnTo>
                  <a:lnTo>
                    <a:pt x="261" y="2292"/>
                  </a:lnTo>
                  <a:lnTo>
                    <a:pt x="269" y="2264"/>
                  </a:lnTo>
                  <a:lnTo>
                    <a:pt x="276" y="2236"/>
                  </a:lnTo>
                  <a:lnTo>
                    <a:pt x="283" y="2209"/>
                  </a:lnTo>
                  <a:lnTo>
                    <a:pt x="288" y="2180"/>
                  </a:lnTo>
                  <a:lnTo>
                    <a:pt x="294" y="2152"/>
                  </a:lnTo>
                  <a:lnTo>
                    <a:pt x="294" y="2152"/>
                  </a:lnTo>
                  <a:lnTo>
                    <a:pt x="299" y="2110"/>
                  </a:lnTo>
                  <a:lnTo>
                    <a:pt x="303" y="2091"/>
                  </a:lnTo>
                  <a:lnTo>
                    <a:pt x="309" y="2071"/>
                  </a:lnTo>
                  <a:lnTo>
                    <a:pt x="309" y="2071"/>
                  </a:lnTo>
                  <a:lnTo>
                    <a:pt x="316" y="2052"/>
                  </a:lnTo>
                  <a:lnTo>
                    <a:pt x="326" y="2035"/>
                  </a:lnTo>
                  <a:lnTo>
                    <a:pt x="344" y="2001"/>
                  </a:lnTo>
                  <a:lnTo>
                    <a:pt x="344" y="2001"/>
                  </a:lnTo>
                  <a:lnTo>
                    <a:pt x="396" y="1909"/>
                  </a:lnTo>
                  <a:lnTo>
                    <a:pt x="447" y="1815"/>
                  </a:lnTo>
                  <a:lnTo>
                    <a:pt x="497" y="1722"/>
                  </a:lnTo>
                  <a:lnTo>
                    <a:pt x="546" y="1626"/>
                  </a:lnTo>
                  <a:lnTo>
                    <a:pt x="559" y="1594"/>
                  </a:lnTo>
                  <a:lnTo>
                    <a:pt x="559" y="1594"/>
                  </a:lnTo>
                  <a:lnTo>
                    <a:pt x="586" y="1524"/>
                  </a:lnTo>
                  <a:lnTo>
                    <a:pt x="586" y="1524"/>
                  </a:lnTo>
                  <a:lnTo>
                    <a:pt x="594" y="1506"/>
                  </a:lnTo>
                  <a:lnTo>
                    <a:pt x="600" y="1485"/>
                  </a:lnTo>
                  <a:lnTo>
                    <a:pt x="600" y="1485"/>
                  </a:lnTo>
                  <a:lnTo>
                    <a:pt x="604" y="1467"/>
                  </a:lnTo>
                  <a:lnTo>
                    <a:pt x="607" y="1448"/>
                  </a:lnTo>
                  <a:lnTo>
                    <a:pt x="607" y="1428"/>
                  </a:lnTo>
                  <a:lnTo>
                    <a:pt x="607" y="1409"/>
                  </a:lnTo>
                  <a:lnTo>
                    <a:pt x="607" y="1409"/>
                  </a:lnTo>
                  <a:lnTo>
                    <a:pt x="607" y="1395"/>
                  </a:lnTo>
                  <a:lnTo>
                    <a:pt x="607" y="1395"/>
                  </a:lnTo>
                  <a:lnTo>
                    <a:pt x="604" y="1346"/>
                  </a:lnTo>
                  <a:lnTo>
                    <a:pt x="600" y="1299"/>
                  </a:lnTo>
                  <a:lnTo>
                    <a:pt x="593" y="1252"/>
                  </a:lnTo>
                  <a:lnTo>
                    <a:pt x="584" y="1205"/>
                  </a:lnTo>
                  <a:lnTo>
                    <a:pt x="584" y="1205"/>
                  </a:lnTo>
                  <a:lnTo>
                    <a:pt x="580" y="1181"/>
                  </a:lnTo>
                  <a:lnTo>
                    <a:pt x="580" y="1170"/>
                  </a:lnTo>
                  <a:lnTo>
                    <a:pt x="582" y="1158"/>
                  </a:lnTo>
                  <a:lnTo>
                    <a:pt x="582" y="1158"/>
                  </a:lnTo>
                  <a:lnTo>
                    <a:pt x="583" y="1155"/>
                  </a:lnTo>
                  <a:lnTo>
                    <a:pt x="584" y="1151"/>
                  </a:lnTo>
                  <a:lnTo>
                    <a:pt x="584" y="1151"/>
                  </a:lnTo>
                  <a:lnTo>
                    <a:pt x="590" y="1149"/>
                  </a:lnTo>
                  <a:lnTo>
                    <a:pt x="590" y="1149"/>
                  </a:lnTo>
                  <a:lnTo>
                    <a:pt x="604" y="1147"/>
                  </a:lnTo>
                  <a:lnTo>
                    <a:pt x="619" y="1147"/>
                  </a:lnTo>
                  <a:lnTo>
                    <a:pt x="634" y="1149"/>
                  </a:lnTo>
                  <a:lnTo>
                    <a:pt x="647" y="1155"/>
                  </a:lnTo>
                  <a:lnTo>
                    <a:pt x="649" y="1130"/>
                  </a:lnTo>
                  <a:lnTo>
                    <a:pt x="649" y="1130"/>
                  </a:lnTo>
                  <a:lnTo>
                    <a:pt x="648" y="1007"/>
                  </a:lnTo>
                  <a:lnTo>
                    <a:pt x="648" y="1007"/>
                  </a:lnTo>
                  <a:lnTo>
                    <a:pt x="648" y="972"/>
                  </a:lnTo>
                  <a:lnTo>
                    <a:pt x="648" y="954"/>
                  </a:lnTo>
                  <a:lnTo>
                    <a:pt x="649" y="937"/>
                  </a:lnTo>
                  <a:lnTo>
                    <a:pt x="649" y="937"/>
                  </a:lnTo>
                  <a:lnTo>
                    <a:pt x="651" y="928"/>
                  </a:lnTo>
                  <a:lnTo>
                    <a:pt x="654" y="917"/>
                  </a:lnTo>
                  <a:lnTo>
                    <a:pt x="658" y="908"/>
                  </a:lnTo>
                  <a:lnTo>
                    <a:pt x="663" y="900"/>
                  </a:lnTo>
                  <a:lnTo>
                    <a:pt x="663" y="900"/>
                  </a:lnTo>
                  <a:lnTo>
                    <a:pt x="669" y="896"/>
                  </a:lnTo>
                  <a:lnTo>
                    <a:pt x="673" y="893"/>
                  </a:lnTo>
                  <a:lnTo>
                    <a:pt x="680" y="892"/>
                  </a:lnTo>
                  <a:lnTo>
                    <a:pt x="685" y="890"/>
                  </a:lnTo>
                  <a:lnTo>
                    <a:pt x="696" y="890"/>
                  </a:lnTo>
                  <a:lnTo>
                    <a:pt x="709" y="894"/>
                  </a:lnTo>
                  <a:lnTo>
                    <a:pt x="709" y="894"/>
                  </a:lnTo>
                  <a:lnTo>
                    <a:pt x="717" y="900"/>
                  </a:lnTo>
                  <a:lnTo>
                    <a:pt x="726" y="907"/>
                  </a:lnTo>
                  <a:lnTo>
                    <a:pt x="732" y="915"/>
                  </a:lnTo>
                  <a:lnTo>
                    <a:pt x="738" y="925"/>
                  </a:lnTo>
                  <a:lnTo>
                    <a:pt x="737" y="890"/>
                  </a:lnTo>
                  <a:lnTo>
                    <a:pt x="737" y="890"/>
                  </a:lnTo>
                  <a:lnTo>
                    <a:pt x="732" y="878"/>
                  </a:lnTo>
                  <a:lnTo>
                    <a:pt x="728" y="865"/>
                  </a:lnTo>
                  <a:lnTo>
                    <a:pt x="698" y="851"/>
                  </a:lnTo>
                  <a:lnTo>
                    <a:pt x="698" y="851"/>
                  </a:lnTo>
                  <a:lnTo>
                    <a:pt x="680" y="835"/>
                  </a:lnTo>
                  <a:lnTo>
                    <a:pt x="663" y="815"/>
                  </a:lnTo>
                  <a:lnTo>
                    <a:pt x="651" y="796"/>
                  </a:lnTo>
                  <a:lnTo>
                    <a:pt x="640" y="774"/>
                  </a:lnTo>
                  <a:lnTo>
                    <a:pt x="633" y="752"/>
                  </a:lnTo>
                  <a:lnTo>
                    <a:pt x="630" y="739"/>
                  </a:lnTo>
                  <a:lnTo>
                    <a:pt x="629" y="728"/>
                  </a:lnTo>
                  <a:lnTo>
                    <a:pt x="627" y="715"/>
                  </a:lnTo>
                  <a:lnTo>
                    <a:pt x="627" y="703"/>
                  </a:lnTo>
                  <a:lnTo>
                    <a:pt x="629" y="692"/>
                  </a:lnTo>
                  <a:lnTo>
                    <a:pt x="631" y="679"/>
                  </a:lnTo>
                  <a:lnTo>
                    <a:pt x="631" y="679"/>
                  </a:lnTo>
                  <a:lnTo>
                    <a:pt x="634" y="668"/>
                  </a:lnTo>
                  <a:lnTo>
                    <a:pt x="638" y="659"/>
                  </a:lnTo>
                  <a:lnTo>
                    <a:pt x="645" y="649"/>
                  </a:lnTo>
                  <a:lnTo>
                    <a:pt x="654" y="641"/>
                  </a:lnTo>
                  <a:lnTo>
                    <a:pt x="654" y="641"/>
                  </a:lnTo>
                  <a:lnTo>
                    <a:pt x="658" y="638"/>
                  </a:lnTo>
                  <a:lnTo>
                    <a:pt x="663" y="636"/>
                  </a:lnTo>
                  <a:lnTo>
                    <a:pt x="669" y="635"/>
                  </a:lnTo>
                  <a:lnTo>
                    <a:pt x="676" y="635"/>
                  </a:lnTo>
                  <a:lnTo>
                    <a:pt x="681" y="635"/>
                  </a:lnTo>
                  <a:lnTo>
                    <a:pt x="685" y="638"/>
                  </a:lnTo>
                  <a:lnTo>
                    <a:pt x="691" y="641"/>
                  </a:lnTo>
                  <a:lnTo>
                    <a:pt x="695" y="645"/>
                  </a:lnTo>
                  <a:lnTo>
                    <a:pt x="705" y="645"/>
                  </a:lnTo>
                  <a:lnTo>
                    <a:pt x="705" y="645"/>
                  </a:lnTo>
                  <a:lnTo>
                    <a:pt x="712" y="660"/>
                  </a:lnTo>
                  <a:lnTo>
                    <a:pt x="720" y="695"/>
                  </a:lnTo>
                  <a:lnTo>
                    <a:pt x="720" y="695"/>
                  </a:lnTo>
                  <a:lnTo>
                    <a:pt x="752" y="634"/>
                  </a:lnTo>
                  <a:lnTo>
                    <a:pt x="784" y="570"/>
                  </a:lnTo>
                  <a:lnTo>
                    <a:pt x="799" y="539"/>
                  </a:lnTo>
                  <a:lnTo>
                    <a:pt x="813" y="508"/>
                  </a:lnTo>
                  <a:lnTo>
                    <a:pt x="825" y="474"/>
                  </a:lnTo>
                  <a:lnTo>
                    <a:pt x="836" y="442"/>
                  </a:lnTo>
                  <a:lnTo>
                    <a:pt x="836" y="442"/>
                  </a:lnTo>
                  <a:lnTo>
                    <a:pt x="847" y="402"/>
                  </a:lnTo>
                  <a:lnTo>
                    <a:pt x="858" y="363"/>
                  </a:lnTo>
                  <a:lnTo>
                    <a:pt x="869" y="323"/>
                  </a:lnTo>
                  <a:lnTo>
                    <a:pt x="883" y="284"/>
                  </a:lnTo>
                  <a:lnTo>
                    <a:pt x="883" y="284"/>
                  </a:lnTo>
                  <a:lnTo>
                    <a:pt x="896" y="258"/>
                  </a:lnTo>
                  <a:lnTo>
                    <a:pt x="910" y="230"/>
                  </a:lnTo>
                  <a:lnTo>
                    <a:pt x="939" y="178"/>
                  </a:lnTo>
                  <a:lnTo>
                    <a:pt x="939" y="178"/>
                  </a:lnTo>
                  <a:lnTo>
                    <a:pt x="954" y="150"/>
                  </a:lnTo>
                  <a:lnTo>
                    <a:pt x="972" y="122"/>
                  </a:lnTo>
                  <a:lnTo>
                    <a:pt x="991" y="96"/>
                  </a:lnTo>
                  <a:lnTo>
                    <a:pt x="1002" y="83"/>
                  </a:lnTo>
                  <a:lnTo>
                    <a:pt x="1013" y="71"/>
                  </a:lnTo>
                  <a:lnTo>
                    <a:pt x="1013" y="71"/>
                  </a:lnTo>
                  <a:lnTo>
                    <a:pt x="1026" y="60"/>
                  </a:lnTo>
                  <a:lnTo>
                    <a:pt x="1040" y="50"/>
                  </a:lnTo>
                  <a:lnTo>
                    <a:pt x="1053" y="40"/>
                  </a:lnTo>
                  <a:lnTo>
                    <a:pt x="1069" y="33"/>
                  </a:lnTo>
                  <a:lnTo>
                    <a:pt x="1085" y="26"/>
                  </a:lnTo>
                  <a:lnTo>
                    <a:pt x="1101" y="21"/>
                  </a:lnTo>
                  <a:lnTo>
                    <a:pt x="1117" y="18"/>
                  </a:lnTo>
                  <a:lnTo>
                    <a:pt x="1135" y="17"/>
                  </a:lnTo>
                  <a:lnTo>
                    <a:pt x="1168" y="15"/>
                  </a:lnTo>
                  <a:lnTo>
                    <a:pt x="1168" y="15"/>
                  </a:lnTo>
                  <a:lnTo>
                    <a:pt x="1199" y="3"/>
                  </a:lnTo>
                  <a:lnTo>
                    <a:pt x="1243" y="0"/>
                  </a:lnTo>
                  <a:lnTo>
                    <a:pt x="1243" y="0"/>
                  </a:lnTo>
                  <a:lnTo>
                    <a:pt x="1265" y="7"/>
                  </a:lnTo>
                  <a:lnTo>
                    <a:pt x="1287" y="13"/>
                  </a:lnTo>
                  <a:lnTo>
                    <a:pt x="1311" y="18"/>
                  </a:lnTo>
                  <a:lnTo>
                    <a:pt x="1333" y="22"/>
                  </a:lnTo>
                  <a:lnTo>
                    <a:pt x="1357" y="26"/>
                  </a:lnTo>
                  <a:lnTo>
                    <a:pt x="1379" y="29"/>
                  </a:lnTo>
                  <a:lnTo>
                    <a:pt x="1402" y="31"/>
                  </a:lnTo>
                  <a:lnTo>
                    <a:pt x="1426" y="32"/>
                  </a:lnTo>
                  <a:lnTo>
                    <a:pt x="1478" y="46"/>
                  </a:lnTo>
                  <a:lnTo>
                    <a:pt x="1478" y="46"/>
                  </a:lnTo>
                  <a:lnTo>
                    <a:pt x="1509" y="100"/>
                  </a:lnTo>
                  <a:lnTo>
                    <a:pt x="1539" y="154"/>
                  </a:lnTo>
                  <a:lnTo>
                    <a:pt x="1572" y="208"/>
                  </a:lnTo>
                  <a:lnTo>
                    <a:pt x="1606" y="259"/>
                  </a:lnTo>
                  <a:lnTo>
                    <a:pt x="1642" y="311"/>
                  </a:lnTo>
                  <a:lnTo>
                    <a:pt x="1679" y="361"/>
                  </a:lnTo>
                  <a:lnTo>
                    <a:pt x="1718" y="410"/>
                  </a:lnTo>
                  <a:lnTo>
                    <a:pt x="1758" y="458"/>
                  </a:lnTo>
                  <a:lnTo>
                    <a:pt x="1758" y="458"/>
                  </a:lnTo>
                  <a:lnTo>
                    <a:pt x="1781" y="485"/>
                  </a:lnTo>
                  <a:lnTo>
                    <a:pt x="1794" y="505"/>
                  </a:lnTo>
                  <a:lnTo>
                    <a:pt x="1794" y="505"/>
                  </a:lnTo>
                  <a:lnTo>
                    <a:pt x="1803" y="557"/>
                  </a:lnTo>
                  <a:lnTo>
                    <a:pt x="1812" y="610"/>
                  </a:lnTo>
                  <a:lnTo>
                    <a:pt x="1816" y="663"/>
                  </a:lnTo>
                  <a:lnTo>
                    <a:pt x="1819" y="717"/>
                  </a:lnTo>
                  <a:lnTo>
                    <a:pt x="1821" y="765"/>
                  </a:lnTo>
                  <a:lnTo>
                    <a:pt x="1821" y="765"/>
                  </a:lnTo>
                  <a:lnTo>
                    <a:pt x="1834" y="758"/>
                  </a:lnTo>
                  <a:lnTo>
                    <a:pt x="1845" y="752"/>
                  </a:lnTo>
                  <a:lnTo>
                    <a:pt x="1869" y="735"/>
                  </a:lnTo>
                  <a:lnTo>
                    <a:pt x="1889" y="715"/>
                  </a:lnTo>
                  <a:lnTo>
                    <a:pt x="1907" y="695"/>
                  </a:lnTo>
                  <a:lnTo>
                    <a:pt x="1924" y="671"/>
                  </a:lnTo>
                  <a:lnTo>
                    <a:pt x="1939" y="646"/>
                  </a:lnTo>
                  <a:lnTo>
                    <a:pt x="1952" y="621"/>
                  </a:lnTo>
                  <a:lnTo>
                    <a:pt x="1963" y="593"/>
                  </a:lnTo>
                  <a:lnTo>
                    <a:pt x="2006" y="596"/>
                  </a:lnTo>
                  <a:lnTo>
                    <a:pt x="2006" y="596"/>
                  </a:lnTo>
                  <a:lnTo>
                    <a:pt x="2012" y="595"/>
                  </a:lnTo>
                  <a:lnTo>
                    <a:pt x="2018" y="593"/>
                  </a:lnTo>
                  <a:lnTo>
                    <a:pt x="2025" y="595"/>
                  </a:lnTo>
                  <a:lnTo>
                    <a:pt x="2032" y="596"/>
                  </a:lnTo>
                  <a:lnTo>
                    <a:pt x="2037" y="599"/>
                  </a:lnTo>
                  <a:lnTo>
                    <a:pt x="2043" y="602"/>
                  </a:lnTo>
                  <a:lnTo>
                    <a:pt x="2048" y="606"/>
                  </a:lnTo>
                  <a:lnTo>
                    <a:pt x="2053" y="610"/>
                  </a:lnTo>
                  <a:lnTo>
                    <a:pt x="2053" y="610"/>
                  </a:lnTo>
                  <a:lnTo>
                    <a:pt x="2058" y="620"/>
                  </a:lnTo>
                  <a:lnTo>
                    <a:pt x="2062" y="630"/>
                  </a:lnTo>
                  <a:lnTo>
                    <a:pt x="2065" y="641"/>
                  </a:lnTo>
                  <a:lnTo>
                    <a:pt x="2066" y="652"/>
                  </a:lnTo>
                  <a:lnTo>
                    <a:pt x="2066" y="652"/>
                  </a:lnTo>
                  <a:lnTo>
                    <a:pt x="2066" y="668"/>
                  </a:lnTo>
                  <a:lnTo>
                    <a:pt x="2066" y="686"/>
                  </a:lnTo>
                  <a:lnTo>
                    <a:pt x="2065" y="704"/>
                  </a:lnTo>
                  <a:lnTo>
                    <a:pt x="2064" y="721"/>
                  </a:lnTo>
                  <a:lnTo>
                    <a:pt x="2061" y="739"/>
                  </a:lnTo>
                  <a:lnTo>
                    <a:pt x="2057" y="756"/>
                  </a:lnTo>
                  <a:lnTo>
                    <a:pt x="2047" y="789"/>
                  </a:lnTo>
                  <a:lnTo>
                    <a:pt x="2047" y="789"/>
                  </a:lnTo>
                  <a:lnTo>
                    <a:pt x="2035" y="822"/>
                  </a:lnTo>
                  <a:lnTo>
                    <a:pt x="2021" y="854"/>
                  </a:lnTo>
                  <a:lnTo>
                    <a:pt x="2004" y="886"/>
                  </a:lnTo>
                  <a:lnTo>
                    <a:pt x="1988" y="917"/>
                  </a:lnTo>
                  <a:lnTo>
                    <a:pt x="1988" y="917"/>
                  </a:lnTo>
                  <a:lnTo>
                    <a:pt x="1974" y="937"/>
                  </a:lnTo>
                  <a:lnTo>
                    <a:pt x="1960" y="957"/>
                  </a:lnTo>
                  <a:lnTo>
                    <a:pt x="1952" y="966"/>
                  </a:lnTo>
                  <a:lnTo>
                    <a:pt x="1943" y="975"/>
                  </a:lnTo>
                  <a:lnTo>
                    <a:pt x="1934" y="983"/>
                  </a:lnTo>
                  <a:lnTo>
                    <a:pt x="1924" y="990"/>
                  </a:lnTo>
                  <a:lnTo>
                    <a:pt x="1924" y="990"/>
                  </a:lnTo>
                  <a:lnTo>
                    <a:pt x="1911" y="996"/>
                  </a:lnTo>
                  <a:lnTo>
                    <a:pt x="1911" y="996"/>
                  </a:lnTo>
                  <a:lnTo>
                    <a:pt x="1899" y="1000"/>
                  </a:lnTo>
                  <a:lnTo>
                    <a:pt x="1887" y="1002"/>
                  </a:lnTo>
                  <a:lnTo>
                    <a:pt x="1860" y="1007"/>
                  </a:lnTo>
                  <a:lnTo>
                    <a:pt x="1860" y="1007"/>
                  </a:lnTo>
                  <a:lnTo>
                    <a:pt x="1849" y="1007"/>
                  </a:lnTo>
                  <a:lnTo>
                    <a:pt x="1839" y="1007"/>
                  </a:lnTo>
                  <a:lnTo>
                    <a:pt x="1834" y="1005"/>
                  </a:lnTo>
                  <a:lnTo>
                    <a:pt x="1830" y="1004"/>
                  </a:lnTo>
                  <a:lnTo>
                    <a:pt x="1826" y="1001"/>
                  </a:lnTo>
                  <a:lnTo>
                    <a:pt x="1821" y="997"/>
                  </a:lnTo>
                  <a:lnTo>
                    <a:pt x="1803" y="982"/>
                  </a:lnTo>
                  <a:lnTo>
                    <a:pt x="1803" y="982"/>
                  </a:lnTo>
                  <a:lnTo>
                    <a:pt x="1801" y="1004"/>
                  </a:lnTo>
                  <a:lnTo>
                    <a:pt x="1798" y="1025"/>
                  </a:lnTo>
                  <a:lnTo>
                    <a:pt x="1790" y="1069"/>
                  </a:lnTo>
                  <a:lnTo>
                    <a:pt x="1779" y="1112"/>
                  </a:lnTo>
                  <a:lnTo>
                    <a:pt x="1766" y="1154"/>
                  </a:lnTo>
                  <a:lnTo>
                    <a:pt x="1766" y="1154"/>
                  </a:lnTo>
                  <a:lnTo>
                    <a:pt x="1758" y="1184"/>
                  </a:lnTo>
                  <a:lnTo>
                    <a:pt x="1748" y="1215"/>
                  </a:lnTo>
                  <a:lnTo>
                    <a:pt x="1737" y="1244"/>
                  </a:lnTo>
                  <a:lnTo>
                    <a:pt x="1725" y="1273"/>
                  </a:lnTo>
                  <a:lnTo>
                    <a:pt x="1723" y="1330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95FF7DDB-47CD-3738-D668-515A3238EF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" y="273"/>
              <a:ext cx="2066" cy="3429"/>
            </a:xfrm>
            <a:custGeom>
              <a:avLst/>
              <a:gdLst>
                <a:gd name="T0" fmla="*/ 1714 w 2066"/>
                <a:gd name="T1" fmla="*/ 1427 h 3429"/>
                <a:gd name="T2" fmla="*/ 1831 w 2066"/>
                <a:gd name="T3" fmla="*/ 1524 h 3429"/>
                <a:gd name="T4" fmla="*/ 1794 w 2066"/>
                <a:gd name="T5" fmla="*/ 1747 h 3429"/>
                <a:gd name="T6" fmla="*/ 1621 w 2066"/>
                <a:gd name="T7" fmla="*/ 2053 h 3429"/>
                <a:gd name="T8" fmla="*/ 1361 w 2066"/>
                <a:gd name="T9" fmla="*/ 2257 h 3429"/>
                <a:gd name="T10" fmla="*/ 1345 w 2066"/>
                <a:gd name="T11" fmla="*/ 2265 h 3429"/>
                <a:gd name="T12" fmla="*/ 1282 w 2066"/>
                <a:gd name="T13" fmla="*/ 2228 h 3429"/>
                <a:gd name="T14" fmla="*/ 1085 w 2066"/>
                <a:gd name="T15" fmla="*/ 2114 h 3429"/>
                <a:gd name="T16" fmla="*/ 964 w 2066"/>
                <a:gd name="T17" fmla="*/ 1997 h 3429"/>
                <a:gd name="T18" fmla="*/ 872 w 2066"/>
                <a:gd name="T19" fmla="*/ 1987 h 3429"/>
                <a:gd name="T20" fmla="*/ 810 w 2066"/>
                <a:gd name="T21" fmla="*/ 2020 h 3429"/>
                <a:gd name="T22" fmla="*/ 723 w 2066"/>
                <a:gd name="T23" fmla="*/ 2058 h 3429"/>
                <a:gd name="T24" fmla="*/ 638 w 2066"/>
                <a:gd name="T25" fmla="*/ 2189 h 3429"/>
                <a:gd name="T26" fmla="*/ 547 w 2066"/>
                <a:gd name="T27" fmla="*/ 2633 h 3429"/>
                <a:gd name="T28" fmla="*/ 478 w 2066"/>
                <a:gd name="T29" fmla="*/ 2971 h 3429"/>
                <a:gd name="T30" fmla="*/ 369 w 2066"/>
                <a:gd name="T31" fmla="*/ 3251 h 3429"/>
                <a:gd name="T32" fmla="*/ 230 w 2066"/>
                <a:gd name="T33" fmla="*/ 3418 h 3429"/>
                <a:gd name="T34" fmla="*/ 111 w 2066"/>
                <a:gd name="T35" fmla="*/ 3426 h 3429"/>
                <a:gd name="T36" fmla="*/ 0 w 2066"/>
                <a:gd name="T37" fmla="*/ 3362 h 3429"/>
                <a:gd name="T38" fmla="*/ 81 w 2066"/>
                <a:gd name="T39" fmla="*/ 2826 h 3429"/>
                <a:gd name="T40" fmla="*/ 155 w 2066"/>
                <a:gd name="T41" fmla="*/ 2607 h 3429"/>
                <a:gd name="T42" fmla="*/ 229 w 2066"/>
                <a:gd name="T43" fmla="*/ 2372 h 3429"/>
                <a:gd name="T44" fmla="*/ 288 w 2066"/>
                <a:gd name="T45" fmla="*/ 2180 h 3429"/>
                <a:gd name="T46" fmla="*/ 316 w 2066"/>
                <a:gd name="T47" fmla="*/ 2052 h 3429"/>
                <a:gd name="T48" fmla="*/ 546 w 2066"/>
                <a:gd name="T49" fmla="*/ 1626 h 3429"/>
                <a:gd name="T50" fmla="*/ 600 w 2066"/>
                <a:gd name="T51" fmla="*/ 1485 h 3429"/>
                <a:gd name="T52" fmla="*/ 607 w 2066"/>
                <a:gd name="T53" fmla="*/ 1395 h 3429"/>
                <a:gd name="T54" fmla="*/ 580 w 2066"/>
                <a:gd name="T55" fmla="*/ 1170 h 3429"/>
                <a:gd name="T56" fmla="*/ 590 w 2066"/>
                <a:gd name="T57" fmla="*/ 1149 h 3429"/>
                <a:gd name="T58" fmla="*/ 648 w 2066"/>
                <a:gd name="T59" fmla="*/ 1007 h 3429"/>
                <a:gd name="T60" fmla="*/ 654 w 2066"/>
                <a:gd name="T61" fmla="*/ 917 h 3429"/>
                <a:gd name="T62" fmla="*/ 685 w 2066"/>
                <a:gd name="T63" fmla="*/ 890 h 3429"/>
                <a:gd name="T64" fmla="*/ 738 w 2066"/>
                <a:gd name="T65" fmla="*/ 925 h 3429"/>
                <a:gd name="T66" fmla="*/ 680 w 2066"/>
                <a:gd name="T67" fmla="*/ 835 h 3429"/>
                <a:gd name="T68" fmla="*/ 627 w 2066"/>
                <a:gd name="T69" fmla="*/ 715 h 3429"/>
                <a:gd name="T70" fmla="*/ 645 w 2066"/>
                <a:gd name="T71" fmla="*/ 649 h 3429"/>
                <a:gd name="T72" fmla="*/ 681 w 2066"/>
                <a:gd name="T73" fmla="*/ 635 h 3429"/>
                <a:gd name="T74" fmla="*/ 720 w 2066"/>
                <a:gd name="T75" fmla="*/ 695 h 3429"/>
                <a:gd name="T76" fmla="*/ 836 w 2066"/>
                <a:gd name="T77" fmla="*/ 442 h 3429"/>
                <a:gd name="T78" fmla="*/ 896 w 2066"/>
                <a:gd name="T79" fmla="*/ 258 h 3429"/>
                <a:gd name="T80" fmla="*/ 1002 w 2066"/>
                <a:gd name="T81" fmla="*/ 83 h 3429"/>
                <a:gd name="T82" fmla="*/ 1085 w 2066"/>
                <a:gd name="T83" fmla="*/ 26 h 3429"/>
                <a:gd name="T84" fmla="*/ 1243 w 2066"/>
                <a:gd name="T85" fmla="*/ 0 h 3429"/>
                <a:gd name="T86" fmla="*/ 1379 w 2066"/>
                <a:gd name="T87" fmla="*/ 29 h 3429"/>
                <a:gd name="T88" fmla="*/ 1572 w 2066"/>
                <a:gd name="T89" fmla="*/ 208 h 3429"/>
                <a:gd name="T90" fmla="*/ 1781 w 2066"/>
                <a:gd name="T91" fmla="*/ 485 h 3429"/>
                <a:gd name="T92" fmla="*/ 1821 w 2066"/>
                <a:gd name="T93" fmla="*/ 765 h 3429"/>
                <a:gd name="T94" fmla="*/ 1924 w 2066"/>
                <a:gd name="T95" fmla="*/ 671 h 3429"/>
                <a:gd name="T96" fmla="*/ 2018 w 2066"/>
                <a:gd name="T97" fmla="*/ 593 h 3429"/>
                <a:gd name="T98" fmla="*/ 2053 w 2066"/>
                <a:gd name="T99" fmla="*/ 610 h 3429"/>
                <a:gd name="T100" fmla="*/ 2066 w 2066"/>
                <a:gd name="T101" fmla="*/ 686 h 3429"/>
                <a:gd name="T102" fmla="*/ 2035 w 2066"/>
                <a:gd name="T103" fmla="*/ 822 h 3429"/>
                <a:gd name="T104" fmla="*/ 1952 w 2066"/>
                <a:gd name="T105" fmla="*/ 966 h 3429"/>
                <a:gd name="T106" fmla="*/ 1899 w 2066"/>
                <a:gd name="T107" fmla="*/ 1000 h 3429"/>
                <a:gd name="T108" fmla="*/ 1830 w 2066"/>
                <a:gd name="T109" fmla="*/ 1004 h 3429"/>
                <a:gd name="T110" fmla="*/ 1790 w 2066"/>
                <a:gd name="T111" fmla="*/ 1069 h 3429"/>
                <a:gd name="T112" fmla="*/ 1725 w 2066"/>
                <a:gd name="T113" fmla="*/ 1273 h 3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66" h="3429">
                  <a:moveTo>
                    <a:pt x="1723" y="1330"/>
                  </a:moveTo>
                  <a:lnTo>
                    <a:pt x="1723" y="1330"/>
                  </a:lnTo>
                  <a:lnTo>
                    <a:pt x="1720" y="1341"/>
                  </a:lnTo>
                  <a:lnTo>
                    <a:pt x="1718" y="1353"/>
                  </a:lnTo>
                  <a:lnTo>
                    <a:pt x="1715" y="1378"/>
                  </a:lnTo>
                  <a:lnTo>
                    <a:pt x="1714" y="1402"/>
                  </a:lnTo>
                  <a:lnTo>
                    <a:pt x="1714" y="1427"/>
                  </a:lnTo>
                  <a:lnTo>
                    <a:pt x="1714" y="1427"/>
                  </a:lnTo>
                  <a:lnTo>
                    <a:pt x="1714" y="1442"/>
                  </a:lnTo>
                  <a:lnTo>
                    <a:pt x="1763" y="1459"/>
                  </a:lnTo>
                  <a:lnTo>
                    <a:pt x="1763" y="1459"/>
                  </a:lnTo>
                  <a:lnTo>
                    <a:pt x="1797" y="1474"/>
                  </a:lnTo>
                  <a:lnTo>
                    <a:pt x="1831" y="1489"/>
                  </a:lnTo>
                  <a:lnTo>
                    <a:pt x="1831" y="1524"/>
                  </a:lnTo>
                  <a:lnTo>
                    <a:pt x="1831" y="1524"/>
                  </a:lnTo>
                  <a:lnTo>
                    <a:pt x="1830" y="1576"/>
                  </a:lnTo>
                  <a:lnTo>
                    <a:pt x="1827" y="1599"/>
                  </a:lnTo>
                  <a:lnTo>
                    <a:pt x="1827" y="1599"/>
                  </a:lnTo>
                  <a:lnTo>
                    <a:pt x="1819" y="1649"/>
                  </a:lnTo>
                  <a:lnTo>
                    <a:pt x="1808" y="1698"/>
                  </a:lnTo>
                  <a:lnTo>
                    <a:pt x="1794" y="1747"/>
                  </a:lnTo>
                  <a:lnTo>
                    <a:pt x="1776" y="1794"/>
                  </a:lnTo>
                  <a:lnTo>
                    <a:pt x="1756" y="1841"/>
                  </a:lnTo>
                  <a:lnTo>
                    <a:pt x="1734" y="1887"/>
                  </a:lnTo>
                  <a:lnTo>
                    <a:pt x="1709" y="1930"/>
                  </a:lnTo>
                  <a:lnTo>
                    <a:pt x="1682" y="1973"/>
                  </a:lnTo>
                  <a:lnTo>
                    <a:pt x="1653" y="2015"/>
                  </a:lnTo>
                  <a:lnTo>
                    <a:pt x="1621" y="2053"/>
                  </a:lnTo>
                  <a:lnTo>
                    <a:pt x="1586" y="2091"/>
                  </a:lnTo>
                  <a:lnTo>
                    <a:pt x="1550" y="2125"/>
                  </a:lnTo>
                  <a:lnTo>
                    <a:pt x="1513" y="2159"/>
                  </a:lnTo>
                  <a:lnTo>
                    <a:pt x="1473" y="2189"/>
                  </a:lnTo>
                  <a:lnTo>
                    <a:pt x="1431" y="2218"/>
                  </a:lnTo>
                  <a:lnTo>
                    <a:pt x="1388" y="2245"/>
                  </a:lnTo>
                  <a:lnTo>
                    <a:pt x="1361" y="2257"/>
                  </a:lnTo>
                  <a:lnTo>
                    <a:pt x="1361" y="2257"/>
                  </a:lnTo>
                  <a:lnTo>
                    <a:pt x="1357" y="2259"/>
                  </a:lnTo>
                  <a:lnTo>
                    <a:pt x="1354" y="2261"/>
                  </a:lnTo>
                  <a:lnTo>
                    <a:pt x="1351" y="2264"/>
                  </a:lnTo>
                  <a:lnTo>
                    <a:pt x="1348" y="2265"/>
                  </a:lnTo>
                  <a:lnTo>
                    <a:pt x="1348" y="2265"/>
                  </a:lnTo>
                  <a:lnTo>
                    <a:pt x="1345" y="2265"/>
                  </a:lnTo>
                  <a:lnTo>
                    <a:pt x="1343" y="2265"/>
                  </a:lnTo>
                  <a:lnTo>
                    <a:pt x="1339" y="2263"/>
                  </a:lnTo>
                  <a:lnTo>
                    <a:pt x="1339" y="2263"/>
                  </a:lnTo>
                  <a:lnTo>
                    <a:pt x="1327" y="2256"/>
                  </a:lnTo>
                  <a:lnTo>
                    <a:pt x="1304" y="2246"/>
                  </a:lnTo>
                  <a:lnTo>
                    <a:pt x="1304" y="2246"/>
                  </a:lnTo>
                  <a:lnTo>
                    <a:pt x="1282" y="2228"/>
                  </a:lnTo>
                  <a:lnTo>
                    <a:pt x="1258" y="2213"/>
                  </a:lnTo>
                  <a:lnTo>
                    <a:pt x="1235" y="2198"/>
                  </a:lnTo>
                  <a:lnTo>
                    <a:pt x="1210" y="2184"/>
                  </a:lnTo>
                  <a:lnTo>
                    <a:pt x="1160" y="2156"/>
                  </a:lnTo>
                  <a:lnTo>
                    <a:pt x="1110" y="2128"/>
                  </a:lnTo>
                  <a:lnTo>
                    <a:pt x="1110" y="2128"/>
                  </a:lnTo>
                  <a:lnTo>
                    <a:pt x="1085" y="2114"/>
                  </a:lnTo>
                  <a:lnTo>
                    <a:pt x="1062" y="2098"/>
                  </a:lnTo>
                  <a:lnTo>
                    <a:pt x="1038" y="2081"/>
                  </a:lnTo>
                  <a:lnTo>
                    <a:pt x="1016" y="2062"/>
                  </a:lnTo>
                  <a:lnTo>
                    <a:pt x="997" y="2042"/>
                  </a:lnTo>
                  <a:lnTo>
                    <a:pt x="979" y="2020"/>
                  </a:lnTo>
                  <a:lnTo>
                    <a:pt x="970" y="2009"/>
                  </a:lnTo>
                  <a:lnTo>
                    <a:pt x="964" y="1997"/>
                  </a:lnTo>
                  <a:lnTo>
                    <a:pt x="958" y="1984"/>
                  </a:lnTo>
                  <a:lnTo>
                    <a:pt x="951" y="1972"/>
                  </a:lnTo>
                  <a:lnTo>
                    <a:pt x="939" y="1938"/>
                  </a:lnTo>
                  <a:lnTo>
                    <a:pt x="939" y="1938"/>
                  </a:lnTo>
                  <a:lnTo>
                    <a:pt x="904" y="1962"/>
                  </a:lnTo>
                  <a:lnTo>
                    <a:pt x="887" y="1973"/>
                  </a:lnTo>
                  <a:lnTo>
                    <a:pt x="872" y="1987"/>
                  </a:lnTo>
                  <a:lnTo>
                    <a:pt x="872" y="1987"/>
                  </a:lnTo>
                  <a:lnTo>
                    <a:pt x="857" y="1998"/>
                  </a:lnTo>
                  <a:lnTo>
                    <a:pt x="850" y="2003"/>
                  </a:lnTo>
                  <a:lnTo>
                    <a:pt x="842" y="2009"/>
                  </a:lnTo>
                  <a:lnTo>
                    <a:pt x="842" y="2009"/>
                  </a:lnTo>
                  <a:lnTo>
                    <a:pt x="827" y="2016"/>
                  </a:lnTo>
                  <a:lnTo>
                    <a:pt x="810" y="2020"/>
                  </a:lnTo>
                  <a:lnTo>
                    <a:pt x="793" y="2024"/>
                  </a:lnTo>
                  <a:lnTo>
                    <a:pt x="777" y="2028"/>
                  </a:lnTo>
                  <a:lnTo>
                    <a:pt x="777" y="2028"/>
                  </a:lnTo>
                  <a:lnTo>
                    <a:pt x="762" y="2034"/>
                  </a:lnTo>
                  <a:lnTo>
                    <a:pt x="748" y="2041"/>
                  </a:lnTo>
                  <a:lnTo>
                    <a:pt x="735" y="2048"/>
                  </a:lnTo>
                  <a:lnTo>
                    <a:pt x="723" y="2058"/>
                  </a:lnTo>
                  <a:lnTo>
                    <a:pt x="710" y="2067"/>
                  </a:lnTo>
                  <a:lnTo>
                    <a:pt x="701" y="2080"/>
                  </a:lnTo>
                  <a:lnTo>
                    <a:pt x="691" y="2092"/>
                  </a:lnTo>
                  <a:lnTo>
                    <a:pt x="683" y="2105"/>
                  </a:lnTo>
                  <a:lnTo>
                    <a:pt x="655" y="2142"/>
                  </a:lnTo>
                  <a:lnTo>
                    <a:pt x="655" y="2142"/>
                  </a:lnTo>
                  <a:lnTo>
                    <a:pt x="638" y="2189"/>
                  </a:lnTo>
                  <a:lnTo>
                    <a:pt x="623" y="2238"/>
                  </a:lnTo>
                  <a:lnTo>
                    <a:pt x="611" y="2286"/>
                  </a:lnTo>
                  <a:lnTo>
                    <a:pt x="598" y="2335"/>
                  </a:lnTo>
                  <a:lnTo>
                    <a:pt x="589" y="2383"/>
                  </a:lnTo>
                  <a:lnTo>
                    <a:pt x="579" y="2433"/>
                  </a:lnTo>
                  <a:lnTo>
                    <a:pt x="562" y="2533"/>
                  </a:lnTo>
                  <a:lnTo>
                    <a:pt x="547" y="2633"/>
                  </a:lnTo>
                  <a:lnTo>
                    <a:pt x="530" y="2733"/>
                  </a:lnTo>
                  <a:lnTo>
                    <a:pt x="522" y="2783"/>
                  </a:lnTo>
                  <a:lnTo>
                    <a:pt x="512" y="2833"/>
                  </a:lnTo>
                  <a:lnTo>
                    <a:pt x="501" y="2881"/>
                  </a:lnTo>
                  <a:lnTo>
                    <a:pt x="490" y="2931"/>
                  </a:lnTo>
                  <a:lnTo>
                    <a:pt x="490" y="2931"/>
                  </a:lnTo>
                  <a:lnTo>
                    <a:pt x="478" y="2971"/>
                  </a:lnTo>
                  <a:lnTo>
                    <a:pt x="478" y="2971"/>
                  </a:lnTo>
                  <a:lnTo>
                    <a:pt x="464" y="3020"/>
                  </a:lnTo>
                  <a:lnTo>
                    <a:pt x="447" y="3067"/>
                  </a:lnTo>
                  <a:lnTo>
                    <a:pt x="429" y="3114"/>
                  </a:lnTo>
                  <a:lnTo>
                    <a:pt x="410" y="3161"/>
                  </a:lnTo>
                  <a:lnTo>
                    <a:pt x="389" y="3207"/>
                  </a:lnTo>
                  <a:lnTo>
                    <a:pt x="369" y="3251"/>
                  </a:lnTo>
                  <a:lnTo>
                    <a:pt x="345" y="3296"/>
                  </a:lnTo>
                  <a:lnTo>
                    <a:pt x="320" y="3340"/>
                  </a:lnTo>
                  <a:lnTo>
                    <a:pt x="277" y="3397"/>
                  </a:lnTo>
                  <a:lnTo>
                    <a:pt x="277" y="3397"/>
                  </a:lnTo>
                  <a:lnTo>
                    <a:pt x="262" y="3405"/>
                  </a:lnTo>
                  <a:lnTo>
                    <a:pt x="245" y="3412"/>
                  </a:lnTo>
                  <a:lnTo>
                    <a:pt x="230" y="3418"/>
                  </a:lnTo>
                  <a:lnTo>
                    <a:pt x="214" y="3422"/>
                  </a:lnTo>
                  <a:lnTo>
                    <a:pt x="197" y="3425"/>
                  </a:lnTo>
                  <a:lnTo>
                    <a:pt x="179" y="3427"/>
                  </a:lnTo>
                  <a:lnTo>
                    <a:pt x="162" y="3429"/>
                  </a:lnTo>
                  <a:lnTo>
                    <a:pt x="146" y="3429"/>
                  </a:lnTo>
                  <a:lnTo>
                    <a:pt x="128" y="3427"/>
                  </a:lnTo>
                  <a:lnTo>
                    <a:pt x="111" y="3426"/>
                  </a:lnTo>
                  <a:lnTo>
                    <a:pt x="95" y="3423"/>
                  </a:lnTo>
                  <a:lnTo>
                    <a:pt x="78" y="3419"/>
                  </a:lnTo>
                  <a:lnTo>
                    <a:pt x="61" y="3413"/>
                  </a:lnTo>
                  <a:lnTo>
                    <a:pt x="45" y="3406"/>
                  </a:lnTo>
                  <a:lnTo>
                    <a:pt x="29" y="3400"/>
                  </a:lnTo>
                  <a:lnTo>
                    <a:pt x="14" y="3391"/>
                  </a:lnTo>
                  <a:lnTo>
                    <a:pt x="0" y="3362"/>
                  </a:lnTo>
                  <a:lnTo>
                    <a:pt x="0" y="3362"/>
                  </a:lnTo>
                  <a:lnTo>
                    <a:pt x="42" y="3046"/>
                  </a:lnTo>
                  <a:lnTo>
                    <a:pt x="42" y="3046"/>
                  </a:lnTo>
                  <a:lnTo>
                    <a:pt x="49" y="2991"/>
                  </a:lnTo>
                  <a:lnTo>
                    <a:pt x="57" y="2935"/>
                  </a:lnTo>
                  <a:lnTo>
                    <a:pt x="68" y="2881"/>
                  </a:lnTo>
                  <a:lnTo>
                    <a:pt x="81" y="2826"/>
                  </a:lnTo>
                  <a:lnTo>
                    <a:pt x="81" y="2826"/>
                  </a:lnTo>
                  <a:lnTo>
                    <a:pt x="95" y="2778"/>
                  </a:lnTo>
                  <a:lnTo>
                    <a:pt x="110" y="2731"/>
                  </a:lnTo>
                  <a:lnTo>
                    <a:pt x="126" y="2684"/>
                  </a:lnTo>
                  <a:lnTo>
                    <a:pt x="144" y="2637"/>
                  </a:lnTo>
                  <a:lnTo>
                    <a:pt x="144" y="2637"/>
                  </a:lnTo>
                  <a:lnTo>
                    <a:pt x="155" y="2607"/>
                  </a:lnTo>
                  <a:lnTo>
                    <a:pt x="165" y="2575"/>
                  </a:lnTo>
                  <a:lnTo>
                    <a:pt x="186" y="2504"/>
                  </a:lnTo>
                  <a:lnTo>
                    <a:pt x="207" y="2433"/>
                  </a:lnTo>
                  <a:lnTo>
                    <a:pt x="218" y="2401"/>
                  </a:lnTo>
                  <a:lnTo>
                    <a:pt x="227" y="2371"/>
                  </a:lnTo>
                  <a:lnTo>
                    <a:pt x="229" y="2372"/>
                  </a:lnTo>
                  <a:lnTo>
                    <a:pt x="229" y="2372"/>
                  </a:lnTo>
                  <a:lnTo>
                    <a:pt x="240" y="2346"/>
                  </a:lnTo>
                  <a:lnTo>
                    <a:pt x="251" y="2320"/>
                  </a:lnTo>
                  <a:lnTo>
                    <a:pt x="261" y="2292"/>
                  </a:lnTo>
                  <a:lnTo>
                    <a:pt x="269" y="2264"/>
                  </a:lnTo>
                  <a:lnTo>
                    <a:pt x="276" y="2236"/>
                  </a:lnTo>
                  <a:lnTo>
                    <a:pt x="283" y="2209"/>
                  </a:lnTo>
                  <a:lnTo>
                    <a:pt x="288" y="2180"/>
                  </a:lnTo>
                  <a:lnTo>
                    <a:pt x="294" y="2152"/>
                  </a:lnTo>
                  <a:lnTo>
                    <a:pt x="294" y="2152"/>
                  </a:lnTo>
                  <a:lnTo>
                    <a:pt x="299" y="2110"/>
                  </a:lnTo>
                  <a:lnTo>
                    <a:pt x="303" y="2091"/>
                  </a:lnTo>
                  <a:lnTo>
                    <a:pt x="309" y="2071"/>
                  </a:lnTo>
                  <a:lnTo>
                    <a:pt x="309" y="2071"/>
                  </a:lnTo>
                  <a:lnTo>
                    <a:pt x="316" y="2052"/>
                  </a:lnTo>
                  <a:lnTo>
                    <a:pt x="326" y="2035"/>
                  </a:lnTo>
                  <a:lnTo>
                    <a:pt x="344" y="2001"/>
                  </a:lnTo>
                  <a:lnTo>
                    <a:pt x="344" y="2001"/>
                  </a:lnTo>
                  <a:lnTo>
                    <a:pt x="396" y="1909"/>
                  </a:lnTo>
                  <a:lnTo>
                    <a:pt x="447" y="1815"/>
                  </a:lnTo>
                  <a:lnTo>
                    <a:pt x="497" y="1722"/>
                  </a:lnTo>
                  <a:lnTo>
                    <a:pt x="546" y="1626"/>
                  </a:lnTo>
                  <a:lnTo>
                    <a:pt x="559" y="1594"/>
                  </a:lnTo>
                  <a:lnTo>
                    <a:pt x="559" y="1594"/>
                  </a:lnTo>
                  <a:lnTo>
                    <a:pt x="586" y="1524"/>
                  </a:lnTo>
                  <a:lnTo>
                    <a:pt x="586" y="1524"/>
                  </a:lnTo>
                  <a:lnTo>
                    <a:pt x="594" y="1506"/>
                  </a:lnTo>
                  <a:lnTo>
                    <a:pt x="600" y="1485"/>
                  </a:lnTo>
                  <a:lnTo>
                    <a:pt x="600" y="1485"/>
                  </a:lnTo>
                  <a:lnTo>
                    <a:pt x="604" y="1467"/>
                  </a:lnTo>
                  <a:lnTo>
                    <a:pt x="607" y="1448"/>
                  </a:lnTo>
                  <a:lnTo>
                    <a:pt x="607" y="1428"/>
                  </a:lnTo>
                  <a:lnTo>
                    <a:pt x="607" y="1409"/>
                  </a:lnTo>
                  <a:lnTo>
                    <a:pt x="607" y="1409"/>
                  </a:lnTo>
                  <a:lnTo>
                    <a:pt x="607" y="1395"/>
                  </a:lnTo>
                  <a:lnTo>
                    <a:pt x="607" y="1395"/>
                  </a:lnTo>
                  <a:lnTo>
                    <a:pt x="604" y="1346"/>
                  </a:lnTo>
                  <a:lnTo>
                    <a:pt x="600" y="1299"/>
                  </a:lnTo>
                  <a:lnTo>
                    <a:pt x="593" y="1252"/>
                  </a:lnTo>
                  <a:lnTo>
                    <a:pt x="584" y="1205"/>
                  </a:lnTo>
                  <a:lnTo>
                    <a:pt x="584" y="1205"/>
                  </a:lnTo>
                  <a:lnTo>
                    <a:pt x="580" y="1181"/>
                  </a:lnTo>
                  <a:lnTo>
                    <a:pt x="580" y="1170"/>
                  </a:lnTo>
                  <a:lnTo>
                    <a:pt x="582" y="1158"/>
                  </a:lnTo>
                  <a:lnTo>
                    <a:pt x="582" y="1158"/>
                  </a:lnTo>
                  <a:lnTo>
                    <a:pt x="583" y="1155"/>
                  </a:lnTo>
                  <a:lnTo>
                    <a:pt x="584" y="1151"/>
                  </a:lnTo>
                  <a:lnTo>
                    <a:pt x="584" y="1151"/>
                  </a:lnTo>
                  <a:lnTo>
                    <a:pt x="590" y="1149"/>
                  </a:lnTo>
                  <a:lnTo>
                    <a:pt x="590" y="1149"/>
                  </a:lnTo>
                  <a:lnTo>
                    <a:pt x="604" y="1147"/>
                  </a:lnTo>
                  <a:lnTo>
                    <a:pt x="619" y="1147"/>
                  </a:lnTo>
                  <a:lnTo>
                    <a:pt x="634" y="1149"/>
                  </a:lnTo>
                  <a:lnTo>
                    <a:pt x="647" y="1155"/>
                  </a:lnTo>
                  <a:lnTo>
                    <a:pt x="649" y="1130"/>
                  </a:lnTo>
                  <a:lnTo>
                    <a:pt x="649" y="1130"/>
                  </a:lnTo>
                  <a:lnTo>
                    <a:pt x="648" y="1007"/>
                  </a:lnTo>
                  <a:lnTo>
                    <a:pt x="648" y="1007"/>
                  </a:lnTo>
                  <a:lnTo>
                    <a:pt x="648" y="972"/>
                  </a:lnTo>
                  <a:lnTo>
                    <a:pt x="648" y="954"/>
                  </a:lnTo>
                  <a:lnTo>
                    <a:pt x="649" y="937"/>
                  </a:lnTo>
                  <a:lnTo>
                    <a:pt x="649" y="937"/>
                  </a:lnTo>
                  <a:lnTo>
                    <a:pt x="651" y="928"/>
                  </a:lnTo>
                  <a:lnTo>
                    <a:pt x="654" y="917"/>
                  </a:lnTo>
                  <a:lnTo>
                    <a:pt x="658" y="908"/>
                  </a:lnTo>
                  <a:lnTo>
                    <a:pt x="663" y="900"/>
                  </a:lnTo>
                  <a:lnTo>
                    <a:pt x="663" y="900"/>
                  </a:lnTo>
                  <a:lnTo>
                    <a:pt x="669" y="896"/>
                  </a:lnTo>
                  <a:lnTo>
                    <a:pt x="673" y="893"/>
                  </a:lnTo>
                  <a:lnTo>
                    <a:pt x="680" y="892"/>
                  </a:lnTo>
                  <a:lnTo>
                    <a:pt x="685" y="890"/>
                  </a:lnTo>
                  <a:lnTo>
                    <a:pt x="696" y="890"/>
                  </a:lnTo>
                  <a:lnTo>
                    <a:pt x="709" y="894"/>
                  </a:lnTo>
                  <a:lnTo>
                    <a:pt x="709" y="894"/>
                  </a:lnTo>
                  <a:lnTo>
                    <a:pt x="717" y="900"/>
                  </a:lnTo>
                  <a:lnTo>
                    <a:pt x="726" y="907"/>
                  </a:lnTo>
                  <a:lnTo>
                    <a:pt x="732" y="915"/>
                  </a:lnTo>
                  <a:lnTo>
                    <a:pt x="738" y="925"/>
                  </a:lnTo>
                  <a:lnTo>
                    <a:pt x="737" y="890"/>
                  </a:lnTo>
                  <a:lnTo>
                    <a:pt x="737" y="890"/>
                  </a:lnTo>
                  <a:lnTo>
                    <a:pt x="732" y="878"/>
                  </a:lnTo>
                  <a:lnTo>
                    <a:pt x="728" y="865"/>
                  </a:lnTo>
                  <a:lnTo>
                    <a:pt x="698" y="851"/>
                  </a:lnTo>
                  <a:lnTo>
                    <a:pt x="698" y="851"/>
                  </a:lnTo>
                  <a:lnTo>
                    <a:pt x="680" y="835"/>
                  </a:lnTo>
                  <a:lnTo>
                    <a:pt x="663" y="815"/>
                  </a:lnTo>
                  <a:lnTo>
                    <a:pt x="651" y="796"/>
                  </a:lnTo>
                  <a:lnTo>
                    <a:pt x="640" y="774"/>
                  </a:lnTo>
                  <a:lnTo>
                    <a:pt x="633" y="752"/>
                  </a:lnTo>
                  <a:lnTo>
                    <a:pt x="630" y="739"/>
                  </a:lnTo>
                  <a:lnTo>
                    <a:pt x="629" y="728"/>
                  </a:lnTo>
                  <a:lnTo>
                    <a:pt x="627" y="715"/>
                  </a:lnTo>
                  <a:lnTo>
                    <a:pt x="627" y="703"/>
                  </a:lnTo>
                  <a:lnTo>
                    <a:pt x="629" y="692"/>
                  </a:lnTo>
                  <a:lnTo>
                    <a:pt x="631" y="679"/>
                  </a:lnTo>
                  <a:lnTo>
                    <a:pt x="631" y="679"/>
                  </a:lnTo>
                  <a:lnTo>
                    <a:pt x="634" y="668"/>
                  </a:lnTo>
                  <a:lnTo>
                    <a:pt x="638" y="659"/>
                  </a:lnTo>
                  <a:lnTo>
                    <a:pt x="645" y="649"/>
                  </a:lnTo>
                  <a:lnTo>
                    <a:pt x="654" y="641"/>
                  </a:lnTo>
                  <a:lnTo>
                    <a:pt x="654" y="641"/>
                  </a:lnTo>
                  <a:lnTo>
                    <a:pt x="658" y="638"/>
                  </a:lnTo>
                  <a:lnTo>
                    <a:pt x="663" y="636"/>
                  </a:lnTo>
                  <a:lnTo>
                    <a:pt x="669" y="635"/>
                  </a:lnTo>
                  <a:lnTo>
                    <a:pt x="676" y="635"/>
                  </a:lnTo>
                  <a:lnTo>
                    <a:pt x="681" y="635"/>
                  </a:lnTo>
                  <a:lnTo>
                    <a:pt x="685" y="638"/>
                  </a:lnTo>
                  <a:lnTo>
                    <a:pt x="691" y="641"/>
                  </a:lnTo>
                  <a:lnTo>
                    <a:pt x="695" y="645"/>
                  </a:lnTo>
                  <a:lnTo>
                    <a:pt x="705" y="645"/>
                  </a:lnTo>
                  <a:lnTo>
                    <a:pt x="705" y="645"/>
                  </a:lnTo>
                  <a:lnTo>
                    <a:pt x="712" y="660"/>
                  </a:lnTo>
                  <a:lnTo>
                    <a:pt x="720" y="695"/>
                  </a:lnTo>
                  <a:lnTo>
                    <a:pt x="720" y="695"/>
                  </a:lnTo>
                  <a:lnTo>
                    <a:pt x="752" y="634"/>
                  </a:lnTo>
                  <a:lnTo>
                    <a:pt x="784" y="570"/>
                  </a:lnTo>
                  <a:lnTo>
                    <a:pt x="799" y="539"/>
                  </a:lnTo>
                  <a:lnTo>
                    <a:pt x="813" y="508"/>
                  </a:lnTo>
                  <a:lnTo>
                    <a:pt x="825" y="474"/>
                  </a:lnTo>
                  <a:lnTo>
                    <a:pt x="836" y="442"/>
                  </a:lnTo>
                  <a:lnTo>
                    <a:pt x="836" y="442"/>
                  </a:lnTo>
                  <a:lnTo>
                    <a:pt x="847" y="402"/>
                  </a:lnTo>
                  <a:lnTo>
                    <a:pt x="858" y="363"/>
                  </a:lnTo>
                  <a:lnTo>
                    <a:pt x="869" y="323"/>
                  </a:lnTo>
                  <a:lnTo>
                    <a:pt x="883" y="284"/>
                  </a:lnTo>
                  <a:lnTo>
                    <a:pt x="883" y="284"/>
                  </a:lnTo>
                  <a:lnTo>
                    <a:pt x="896" y="258"/>
                  </a:lnTo>
                  <a:lnTo>
                    <a:pt x="910" y="230"/>
                  </a:lnTo>
                  <a:lnTo>
                    <a:pt x="939" y="178"/>
                  </a:lnTo>
                  <a:lnTo>
                    <a:pt x="939" y="178"/>
                  </a:lnTo>
                  <a:lnTo>
                    <a:pt x="954" y="150"/>
                  </a:lnTo>
                  <a:lnTo>
                    <a:pt x="972" y="122"/>
                  </a:lnTo>
                  <a:lnTo>
                    <a:pt x="991" y="96"/>
                  </a:lnTo>
                  <a:lnTo>
                    <a:pt x="1002" y="83"/>
                  </a:lnTo>
                  <a:lnTo>
                    <a:pt x="1013" y="71"/>
                  </a:lnTo>
                  <a:lnTo>
                    <a:pt x="1013" y="71"/>
                  </a:lnTo>
                  <a:lnTo>
                    <a:pt x="1026" y="60"/>
                  </a:lnTo>
                  <a:lnTo>
                    <a:pt x="1040" y="50"/>
                  </a:lnTo>
                  <a:lnTo>
                    <a:pt x="1053" y="40"/>
                  </a:lnTo>
                  <a:lnTo>
                    <a:pt x="1069" y="33"/>
                  </a:lnTo>
                  <a:lnTo>
                    <a:pt x="1085" y="26"/>
                  </a:lnTo>
                  <a:lnTo>
                    <a:pt x="1101" y="21"/>
                  </a:lnTo>
                  <a:lnTo>
                    <a:pt x="1117" y="18"/>
                  </a:lnTo>
                  <a:lnTo>
                    <a:pt x="1135" y="17"/>
                  </a:lnTo>
                  <a:lnTo>
                    <a:pt x="1168" y="15"/>
                  </a:lnTo>
                  <a:lnTo>
                    <a:pt x="1168" y="15"/>
                  </a:lnTo>
                  <a:lnTo>
                    <a:pt x="1199" y="3"/>
                  </a:lnTo>
                  <a:lnTo>
                    <a:pt x="1243" y="0"/>
                  </a:lnTo>
                  <a:lnTo>
                    <a:pt x="1243" y="0"/>
                  </a:lnTo>
                  <a:lnTo>
                    <a:pt x="1265" y="7"/>
                  </a:lnTo>
                  <a:lnTo>
                    <a:pt x="1287" y="13"/>
                  </a:lnTo>
                  <a:lnTo>
                    <a:pt x="1311" y="18"/>
                  </a:lnTo>
                  <a:lnTo>
                    <a:pt x="1333" y="22"/>
                  </a:lnTo>
                  <a:lnTo>
                    <a:pt x="1357" y="26"/>
                  </a:lnTo>
                  <a:lnTo>
                    <a:pt x="1379" y="29"/>
                  </a:lnTo>
                  <a:lnTo>
                    <a:pt x="1402" y="31"/>
                  </a:lnTo>
                  <a:lnTo>
                    <a:pt x="1426" y="32"/>
                  </a:lnTo>
                  <a:lnTo>
                    <a:pt x="1478" y="46"/>
                  </a:lnTo>
                  <a:lnTo>
                    <a:pt x="1478" y="46"/>
                  </a:lnTo>
                  <a:lnTo>
                    <a:pt x="1509" y="100"/>
                  </a:lnTo>
                  <a:lnTo>
                    <a:pt x="1539" y="154"/>
                  </a:lnTo>
                  <a:lnTo>
                    <a:pt x="1572" y="208"/>
                  </a:lnTo>
                  <a:lnTo>
                    <a:pt x="1606" y="259"/>
                  </a:lnTo>
                  <a:lnTo>
                    <a:pt x="1642" y="311"/>
                  </a:lnTo>
                  <a:lnTo>
                    <a:pt x="1679" y="361"/>
                  </a:lnTo>
                  <a:lnTo>
                    <a:pt x="1718" y="410"/>
                  </a:lnTo>
                  <a:lnTo>
                    <a:pt x="1758" y="458"/>
                  </a:lnTo>
                  <a:lnTo>
                    <a:pt x="1758" y="458"/>
                  </a:lnTo>
                  <a:lnTo>
                    <a:pt x="1781" y="485"/>
                  </a:lnTo>
                  <a:lnTo>
                    <a:pt x="1794" y="505"/>
                  </a:lnTo>
                  <a:lnTo>
                    <a:pt x="1794" y="505"/>
                  </a:lnTo>
                  <a:lnTo>
                    <a:pt x="1803" y="557"/>
                  </a:lnTo>
                  <a:lnTo>
                    <a:pt x="1812" y="610"/>
                  </a:lnTo>
                  <a:lnTo>
                    <a:pt x="1816" y="663"/>
                  </a:lnTo>
                  <a:lnTo>
                    <a:pt x="1819" y="717"/>
                  </a:lnTo>
                  <a:lnTo>
                    <a:pt x="1821" y="765"/>
                  </a:lnTo>
                  <a:lnTo>
                    <a:pt x="1821" y="765"/>
                  </a:lnTo>
                  <a:lnTo>
                    <a:pt x="1834" y="758"/>
                  </a:lnTo>
                  <a:lnTo>
                    <a:pt x="1845" y="752"/>
                  </a:lnTo>
                  <a:lnTo>
                    <a:pt x="1869" y="735"/>
                  </a:lnTo>
                  <a:lnTo>
                    <a:pt x="1889" y="715"/>
                  </a:lnTo>
                  <a:lnTo>
                    <a:pt x="1907" y="695"/>
                  </a:lnTo>
                  <a:lnTo>
                    <a:pt x="1924" y="671"/>
                  </a:lnTo>
                  <a:lnTo>
                    <a:pt x="1939" y="646"/>
                  </a:lnTo>
                  <a:lnTo>
                    <a:pt x="1952" y="621"/>
                  </a:lnTo>
                  <a:lnTo>
                    <a:pt x="1963" y="593"/>
                  </a:lnTo>
                  <a:lnTo>
                    <a:pt x="2006" y="596"/>
                  </a:lnTo>
                  <a:lnTo>
                    <a:pt x="2006" y="596"/>
                  </a:lnTo>
                  <a:lnTo>
                    <a:pt x="2012" y="595"/>
                  </a:lnTo>
                  <a:lnTo>
                    <a:pt x="2018" y="593"/>
                  </a:lnTo>
                  <a:lnTo>
                    <a:pt x="2025" y="595"/>
                  </a:lnTo>
                  <a:lnTo>
                    <a:pt x="2032" y="596"/>
                  </a:lnTo>
                  <a:lnTo>
                    <a:pt x="2037" y="599"/>
                  </a:lnTo>
                  <a:lnTo>
                    <a:pt x="2043" y="602"/>
                  </a:lnTo>
                  <a:lnTo>
                    <a:pt x="2048" y="606"/>
                  </a:lnTo>
                  <a:lnTo>
                    <a:pt x="2053" y="610"/>
                  </a:lnTo>
                  <a:lnTo>
                    <a:pt x="2053" y="610"/>
                  </a:lnTo>
                  <a:lnTo>
                    <a:pt x="2058" y="620"/>
                  </a:lnTo>
                  <a:lnTo>
                    <a:pt x="2062" y="630"/>
                  </a:lnTo>
                  <a:lnTo>
                    <a:pt x="2065" y="641"/>
                  </a:lnTo>
                  <a:lnTo>
                    <a:pt x="2066" y="652"/>
                  </a:lnTo>
                  <a:lnTo>
                    <a:pt x="2066" y="652"/>
                  </a:lnTo>
                  <a:lnTo>
                    <a:pt x="2066" y="668"/>
                  </a:lnTo>
                  <a:lnTo>
                    <a:pt x="2066" y="686"/>
                  </a:lnTo>
                  <a:lnTo>
                    <a:pt x="2065" y="704"/>
                  </a:lnTo>
                  <a:lnTo>
                    <a:pt x="2064" y="721"/>
                  </a:lnTo>
                  <a:lnTo>
                    <a:pt x="2061" y="739"/>
                  </a:lnTo>
                  <a:lnTo>
                    <a:pt x="2057" y="756"/>
                  </a:lnTo>
                  <a:lnTo>
                    <a:pt x="2047" y="789"/>
                  </a:lnTo>
                  <a:lnTo>
                    <a:pt x="2047" y="789"/>
                  </a:lnTo>
                  <a:lnTo>
                    <a:pt x="2035" y="822"/>
                  </a:lnTo>
                  <a:lnTo>
                    <a:pt x="2021" y="854"/>
                  </a:lnTo>
                  <a:lnTo>
                    <a:pt x="2004" y="886"/>
                  </a:lnTo>
                  <a:lnTo>
                    <a:pt x="1988" y="917"/>
                  </a:lnTo>
                  <a:lnTo>
                    <a:pt x="1988" y="917"/>
                  </a:lnTo>
                  <a:lnTo>
                    <a:pt x="1974" y="937"/>
                  </a:lnTo>
                  <a:lnTo>
                    <a:pt x="1960" y="957"/>
                  </a:lnTo>
                  <a:lnTo>
                    <a:pt x="1952" y="966"/>
                  </a:lnTo>
                  <a:lnTo>
                    <a:pt x="1943" y="975"/>
                  </a:lnTo>
                  <a:lnTo>
                    <a:pt x="1934" y="983"/>
                  </a:lnTo>
                  <a:lnTo>
                    <a:pt x="1924" y="990"/>
                  </a:lnTo>
                  <a:lnTo>
                    <a:pt x="1924" y="990"/>
                  </a:lnTo>
                  <a:lnTo>
                    <a:pt x="1911" y="996"/>
                  </a:lnTo>
                  <a:lnTo>
                    <a:pt x="1911" y="996"/>
                  </a:lnTo>
                  <a:lnTo>
                    <a:pt x="1899" y="1000"/>
                  </a:lnTo>
                  <a:lnTo>
                    <a:pt x="1887" y="1002"/>
                  </a:lnTo>
                  <a:lnTo>
                    <a:pt x="1860" y="1007"/>
                  </a:lnTo>
                  <a:lnTo>
                    <a:pt x="1860" y="1007"/>
                  </a:lnTo>
                  <a:lnTo>
                    <a:pt x="1849" y="1007"/>
                  </a:lnTo>
                  <a:lnTo>
                    <a:pt x="1839" y="1007"/>
                  </a:lnTo>
                  <a:lnTo>
                    <a:pt x="1834" y="1005"/>
                  </a:lnTo>
                  <a:lnTo>
                    <a:pt x="1830" y="1004"/>
                  </a:lnTo>
                  <a:lnTo>
                    <a:pt x="1826" y="1001"/>
                  </a:lnTo>
                  <a:lnTo>
                    <a:pt x="1821" y="997"/>
                  </a:lnTo>
                  <a:lnTo>
                    <a:pt x="1803" y="982"/>
                  </a:lnTo>
                  <a:lnTo>
                    <a:pt x="1803" y="982"/>
                  </a:lnTo>
                  <a:lnTo>
                    <a:pt x="1801" y="1004"/>
                  </a:lnTo>
                  <a:lnTo>
                    <a:pt x="1798" y="1025"/>
                  </a:lnTo>
                  <a:lnTo>
                    <a:pt x="1790" y="1069"/>
                  </a:lnTo>
                  <a:lnTo>
                    <a:pt x="1779" y="1112"/>
                  </a:lnTo>
                  <a:lnTo>
                    <a:pt x="1766" y="1154"/>
                  </a:lnTo>
                  <a:lnTo>
                    <a:pt x="1766" y="1154"/>
                  </a:lnTo>
                  <a:lnTo>
                    <a:pt x="1758" y="1184"/>
                  </a:lnTo>
                  <a:lnTo>
                    <a:pt x="1748" y="1215"/>
                  </a:lnTo>
                  <a:lnTo>
                    <a:pt x="1737" y="1244"/>
                  </a:lnTo>
                  <a:lnTo>
                    <a:pt x="1725" y="127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9B7E5A9A-2E0C-FB73-F404-E65DB1466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9" y="1363"/>
              <a:ext cx="465" cy="208"/>
            </a:xfrm>
            <a:custGeom>
              <a:avLst/>
              <a:gdLst>
                <a:gd name="T0" fmla="*/ 0 w 465"/>
                <a:gd name="T1" fmla="*/ 0 h 208"/>
                <a:gd name="T2" fmla="*/ 0 w 465"/>
                <a:gd name="T3" fmla="*/ 0 h 208"/>
                <a:gd name="T4" fmla="*/ 25 w 465"/>
                <a:gd name="T5" fmla="*/ 11 h 208"/>
                <a:gd name="T6" fmla="*/ 51 w 465"/>
                <a:gd name="T7" fmla="*/ 19 h 208"/>
                <a:gd name="T8" fmla="*/ 80 w 465"/>
                <a:gd name="T9" fmla="*/ 28 h 208"/>
                <a:gd name="T10" fmla="*/ 109 w 465"/>
                <a:gd name="T11" fmla="*/ 34 h 208"/>
                <a:gd name="T12" fmla="*/ 138 w 465"/>
                <a:gd name="T13" fmla="*/ 40 h 208"/>
                <a:gd name="T14" fmla="*/ 169 w 465"/>
                <a:gd name="T15" fmla="*/ 44 h 208"/>
                <a:gd name="T16" fmla="*/ 200 w 465"/>
                <a:gd name="T17" fmla="*/ 47 h 208"/>
                <a:gd name="T18" fmla="*/ 231 w 465"/>
                <a:gd name="T19" fmla="*/ 48 h 208"/>
                <a:gd name="T20" fmla="*/ 263 w 465"/>
                <a:gd name="T21" fmla="*/ 48 h 208"/>
                <a:gd name="T22" fmla="*/ 293 w 465"/>
                <a:gd name="T23" fmla="*/ 47 h 208"/>
                <a:gd name="T24" fmla="*/ 324 w 465"/>
                <a:gd name="T25" fmla="*/ 44 h 208"/>
                <a:gd name="T26" fmla="*/ 354 w 465"/>
                <a:gd name="T27" fmla="*/ 40 h 208"/>
                <a:gd name="T28" fmla="*/ 383 w 465"/>
                <a:gd name="T29" fmla="*/ 34 h 208"/>
                <a:gd name="T30" fmla="*/ 411 w 465"/>
                <a:gd name="T31" fmla="*/ 28 h 208"/>
                <a:gd name="T32" fmla="*/ 439 w 465"/>
                <a:gd name="T33" fmla="*/ 19 h 208"/>
                <a:gd name="T34" fmla="*/ 463 w 465"/>
                <a:gd name="T35" fmla="*/ 10 h 208"/>
                <a:gd name="T36" fmla="*/ 463 w 465"/>
                <a:gd name="T37" fmla="*/ 10 h 208"/>
                <a:gd name="T38" fmla="*/ 465 w 465"/>
                <a:gd name="T39" fmla="*/ 16 h 208"/>
                <a:gd name="T40" fmla="*/ 463 w 465"/>
                <a:gd name="T41" fmla="*/ 25 h 208"/>
                <a:gd name="T42" fmla="*/ 461 w 465"/>
                <a:gd name="T43" fmla="*/ 33 h 208"/>
                <a:gd name="T44" fmla="*/ 456 w 465"/>
                <a:gd name="T45" fmla="*/ 41 h 208"/>
                <a:gd name="T46" fmla="*/ 456 w 465"/>
                <a:gd name="T47" fmla="*/ 41 h 208"/>
                <a:gd name="T48" fmla="*/ 439 w 465"/>
                <a:gd name="T49" fmla="*/ 77 h 208"/>
                <a:gd name="T50" fmla="*/ 430 w 465"/>
                <a:gd name="T51" fmla="*/ 94 h 208"/>
                <a:gd name="T52" fmla="*/ 421 w 465"/>
                <a:gd name="T53" fmla="*/ 108 h 208"/>
                <a:gd name="T54" fmla="*/ 411 w 465"/>
                <a:gd name="T55" fmla="*/ 122 h 208"/>
                <a:gd name="T56" fmla="*/ 400 w 465"/>
                <a:gd name="T57" fmla="*/ 136 h 208"/>
                <a:gd name="T58" fmla="*/ 386 w 465"/>
                <a:gd name="T59" fmla="*/ 151 h 208"/>
                <a:gd name="T60" fmla="*/ 371 w 465"/>
                <a:gd name="T61" fmla="*/ 165 h 208"/>
                <a:gd name="T62" fmla="*/ 371 w 465"/>
                <a:gd name="T63" fmla="*/ 165 h 208"/>
                <a:gd name="T64" fmla="*/ 357 w 465"/>
                <a:gd name="T65" fmla="*/ 177 h 208"/>
                <a:gd name="T66" fmla="*/ 342 w 465"/>
                <a:gd name="T67" fmla="*/ 186 h 208"/>
                <a:gd name="T68" fmla="*/ 326 w 465"/>
                <a:gd name="T69" fmla="*/ 193 h 208"/>
                <a:gd name="T70" fmla="*/ 311 w 465"/>
                <a:gd name="T71" fmla="*/ 198 h 208"/>
                <a:gd name="T72" fmla="*/ 297 w 465"/>
                <a:gd name="T73" fmla="*/ 202 h 208"/>
                <a:gd name="T74" fmla="*/ 284 w 465"/>
                <a:gd name="T75" fmla="*/ 205 h 208"/>
                <a:gd name="T76" fmla="*/ 261 w 465"/>
                <a:gd name="T77" fmla="*/ 208 h 208"/>
                <a:gd name="T78" fmla="*/ 261 w 465"/>
                <a:gd name="T79" fmla="*/ 208 h 208"/>
                <a:gd name="T80" fmla="*/ 243 w 465"/>
                <a:gd name="T81" fmla="*/ 208 h 208"/>
                <a:gd name="T82" fmla="*/ 227 w 465"/>
                <a:gd name="T83" fmla="*/ 208 h 208"/>
                <a:gd name="T84" fmla="*/ 210 w 465"/>
                <a:gd name="T85" fmla="*/ 206 h 208"/>
                <a:gd name="T86" fmla="*/ 192 w 465"/>
                <a:gd name="T87" fmla="*/ 202 h 208"/>
                <a:gd name="T88" fmla="*/ 176 w 465"/>
                <a:gd name="T89" fmla="*/ 198 h 208"/>
                <a:gd name="T90" fmla="*/ 159 w 465"/>
                <a:gd name="T91" fmla="*/ 193 h 208"/>
                <a:gd name="T92" fmla="*/ 144 w 465"/>
                <a:gd name="T93" fmla="*/ 186 h 208"/>
                <a:gd name="T94" fmla="*/ 127 w 465"/>
                <a:gd name="T95" fmla="*/ 179 h 208"/>
                <a:gd name="T96" fmla="*/ 127 w 465"/>
                <a:gd name="T97" fmla="*/ 179 h 208"/>
                <a:gd name="T98" fmla="*/ 115 w 465"/>
                <a:gd name="T99" fmla="*/ 172 h 208"/>
                <a:gd name="T100" fmla="*/ 102 w 465"/>
                <a:gd name="T101" fmla="*/ 162 h 208"/>
                <a:gd name="T102" fmla="*/ 91 w 465"/>
                <a:gd name="T103" fmla="*/ 152 h 208"/>
                <a:gd name="T104" fmla="*/ 80 w 465"/>
                <a:gd name="T105" fmla="*/ 141 h 208"/>
                <a:gd name="T106" fmla="*/ 59 w 465"/>
                <a:gd name="T107" fmla="*/ 118 h 208"/>
                <a:gd name="T108" fmla="*/ 41 w 465"/>
                <a:gd name="T109" fmla="*/ 93 h 208"/>
                <a:gd name="T110" fmla="*/ 41 w 465"/>
                <a:gd name="T111" fmla="*/ 93 h 208"/>
                <a:gd name="T112" fmla="*/ 30 w 465"/>
                <a:gd name="T113" fmla="*/ 73 h 208"/>
                <a:gd name="T114" fmla="*/ 18 w 465"/>
                <a:gd name="T115" fmla="*/ 47 h 208"/>
                <a:gd name="T116" fmla="*/ 7 w 465"/>
                <a:gd name="T117" fmla="*/ 21 h 208"/>
                <a:gd name="T118" fmla="*/ 0 w 465"/>
                <a:gd name="T119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65" h="208">
                  <a:moveTo>
                    <a:pt x="0" y="0"/>
                  </a:moveTo>
                  <a:lnTo>
                    <a:pt x="0" y="0"/>
                  </a:lnTo>
                  <a:lnTo>
                    <a:pt x="25" y="11"/>
                  </a:lnTo>
                  <a:lnTo>
                    <a:pt x="51" y="19"/>
                  </a:lnTo>
                  <a:lnTo>
                    <a:pt x="80" y="28"/>
                  </a:lnTo>
                  <a:lnTo>
                    <a:pt x="109" y="34"/>
                  </a:lnTo>
                  <a:lnTo>
                    <a:pt x="138" y="40"/>
                  </a:lnTo>
                  <a:lnTo>
                    <a:pt x="169" y="44"/>
                  </a:lnTo>
                  <a:lnTo>
                    <a:pt x="200" y="47"/>
                  </a:lnTo>
                  <a:lnTo>
                    <a:pt x="231" y="48"/>
                  </a:lnTo>
                  <a:lnTo>
                    <a:pt x="263" y="48"/>
                  </a:lnTo>
                  <a:lnTo>
                    <a:pt x="293" y="47"/>
                  </a:lnTo>
                  <a:lnTo>
                    <a:pt x="324" y="44"/>
                  </a:lnTo>
                  <a:lnTo>
                    <a:pt x="354" y="40"/>
                  </a:lnTo>
                  <a:lnTo>
                    <a:pt x="383" y="34"/>
                  </a:lnTo>
                  <a:lnTo>
                    <a:pt x="411" y="28"/>
                  </a:lnTo>
                  <a:lnTo>
                    <a:pt x="439" y="19"/>
                  </a:lnTo>
                  <a:lnTo>
                    <a:pt x="463" y="10"/>
                  </a:lnTo>
                  <a:lnTo>
                    <a:pt x="463" y="10"/>
                  </a:lnTo>
                  <a:lnTo>
                    <a:pt x="465" y="16"/>
                  </a:lnTo>
                  <a:lnTo>
                    <a:pt x="463" y="25"/>
                  </a:lnTo>
                  <a:lnTo>
                    <a:pt x="461" y="33"/>
                  </a:lnTo>
                  <a:lnTo>
                    <a:pt x="456" y="41"/>
                  </a:lnTo>
                  <a:lnTo>
                    <a:pt x="456" y="41"/>
                  </a:lnTo>
                  <a:lnTo>
                    <a:pt x="439" y="77"/>
                  </a:lnTo>
                  <a:lnTo>
                    <a:pt x="430" y="94"/>
                  </a:lnTo>
                  <a:lnTo>
                    <a:pt x="421" y="108"/>
                  </a:lnTo>
                  <a:lnTo>
                    <a:pt x="411" y="122"/>
                  </a:lnTo>
                  <a:lnTo>
                    <a:pt x="400" y="136"/>
                  </a:lnTo>
                  <a:lnTo>
                    <a:pt x="386" y="151"/>
                  </a:lnTo>
                  <a:lnTo>
                    <a:pt x="371" y="165"/>
                  </a:lnTo>
                  <a:lnTo>
                    <a:pt x="371" y="165"/>
                  </a:lnTo>
                  <a:lnTo>
                    <a:pt x="357" y="177"/>
                  </a:lnTo>
                  <a:lnTo>
                    <a:pt x="342" y="186"/>
                  </a:lnTo>
                  <a:lnTo>
                    <a:pt x="326" y="193"/>
                  </a:lnTo>
                  <a:lnTo>
                    <a:pt x="311" y="198"/>
                  </a:lnTo>
                  <a:lnTo>
                    <a:pt x="297" y="202"/>
                  </a:lnTo>
                  <a:lnTo>
                    <a:pt x="284" y="205"/>
                  </a:lnTo>
                  <a:lnTo>
                    <a:pt x="261" y="208"/>
                  </a:lnTo>
                  <a:lnTo>
                    <a:pt x="261" y="208"/>
                  </a:lnTo>
                  <a:lnTo>
                    <a:pt x="243" y="208"/>
                  </a:lnTo>
                  <a:lnTo>
                    <a:pt x="227" y="208"/>
                  </a:lnTo>
                  <a:lnTo>
                    <a:pt x="210" y="206"/>
                  </a:lnTo>
                  <a:lnTo>
                    <a:pt x="192" y="202"/>
                  </a:lnTo>
                  <a:lnTo>
                    <a:pt x="176" y="198"/>
                  </a:lnTo>
                  <a:lnTo>
                    <a:pt x="159" y="193"/>
                  </a:lnTo>
                  <a:lnTo>
                    <a:pt x="144" y="186"/>
                  </a:lnTo>
                  <a:lnTo>
                    <a:pt x="127" y="179"/>
                  </a:lnTo>
                  <a:lnTo>
                    <a:pt x="127" y="179"/>
                  </a:lnTo>
                  <a:lnTo>
                    <a:pt x="115" y="172"/>
                  </a:lnTo>
                  <a:lnTo>
                    <a:pt x="102" y="162"/>
                  </a:lnTo>
                  <a:lnTo>
                    <a:pt x="91" y="152"/>
                  </a:lnTo>
                  <a:lnTo>
                    <a:pt x="80" y="141"/>
                  </a:lnTo>
                  <a:lnTo>
                    <a:pt x="59" y="118"/>
                  </a:lnTo>
                  <a:lnTo>
                    <a:pt x="41" y="93"/>
                  </a:lnTo>
                  <a:lnTo>
                    <a:pt x="41" y="93"/>
                  </a:lnTo>
                  <a:lnTo>
                    <a:pt x="30" y="73"/>
                  </a:lnTo>
                  <a:lnTo>
                    <a:pt x="18" y="47"/>
                  </a:lnTo>
                  <a:lnTo>
                    <a:pt x="7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162CACD1-9B53-143F-592F-3322E8DC29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9" y="1363"/>
              <a:ext cx="465" cy="208"/>
            </a:xfrm>
            <a:custGeom>
              <a:avLst/>
              <a:gdLst>
                <a:gd name="T0" fmla="*/ 0 w 465"/>
                <a:gd name="T1" fmla="*/ 0 h 208"/>
                <a:gd name="T2" fmla="*/ 0 w 465"/>
                <a:gd name="T3" fmla="*/ 0 h 208"/>
                <a:gd name="T4" fmla="*/ 25 w 465"/>
                <a:gd name="T5" fmla="*/ 11 h 208"/>
                <a:gd name="T6" fmla="*/ 51 w 465"/>
                <a:gd name="T7" fmla="*/ 19 h 208"/>
                <a:gd name="T8" fmla="*/ 80 w 465"/>
                <a:gd name="T9" fmla="*/ 28 h 208"/>
                <a:gd name="T10" fmla="*/ 109 w 465"/>
                <a:gd name="T11" fmla="*/ 34 h 208"/>
                <a:gd name="T12" fmla="*/ 138 w 465"/>
                <a:gd name="T13" fmla="*/ 40 h 208"/>
                <a:gd name="T14" fmla="*/ 169 w 465"/>
                <a:gd name="T15" fmla="*/ 44 h 208"/>
                <a:gd name="T16" fmla="*/ 200 w 465"/>
                <a:gd name="T17" fmla="*/ 47 h 208"/>
                <a:gd name="T18" fmla="*/ 231 w 465"/>
                <a:gd name="T19" fmla="*/ 48 h 208"/>
                <a:gd name="T20" fmla="*/ 263 w 465"/>
                <a:gd name="T21" fmla="*/ 48 h 208"/>
                <a:gd name="T22" fmla="*/ 293 w 465"/>
                <a:gd name="T23" fmla="*/ 47 h 208"/>
                <a:gd name="T24" fmla="*/ 324 w 465"/>
                <a:gd name="T25" fmla="*/ 44 h 208"/>
                <a:gd name="T26" fmla="*/ 354 w 465"/>
                <a:gd name="T27" fmla="*/ 40 h 208"/>
                <a:gd name="T28" fmla="*/ 383 w 465"/>
                <a:gd name="T29" fmla="*/ 34 h 208"/>
                <a:gd name="T30" fmla="*/ 411 w 465"/>
                <a:gd name="T31" fmla="*/ 28 h 208"/>
                <a:gd name="T32" fmla="*/ 439 w 465"/>
                <a:gd name="T33" fmla="*/ 19 h 208"/>
                <a:gd name="T34" fmla="*/ 463 w 465"/>
                <a:gd name="T35" fmla="*/ 10 h 208"/>
                <a:gd name="T36" fmla="*/ 463 w 465"/>
                <a:gd name="T37" fmla="*/ 10 h 208"/>
                <a:gd name="T38" fmla="*/ 465 w 465"/>
                <a:gd name="T39" fmla="*/ 16 h 208"/>
                <a:gd name="T40" fmla="*/ 463 w 465"/>
                <a:gd name="T41" fmla="*/ 25 h 208"/>
                <a:gd name="T42" fmla="*/ 461 w 465"/>
                <a:gd name="T43" fmla="*/ 33 h 208"/>
                <a:gd name="T44" fmla="*/ 456 w 465"/>
                <a:gd name="T45" fmla="*/ 41 h 208"/>
                <a:gd name="T46" fmla="*/ 456 w 465"/>
                <a:gd name="T47" fmla="*/ 41 h 208"/>
                <a:gd name="T48" fmla="*/ 439 w 465"/>
                <a:gd name="T49" fmla="*/ 77 h 208"/>
                <a:gd name="T50" fmla="*/ 430 w 465"/>
                <a:gd name="T51" fmla="*/ 94 h 208"/>
                <a:gd name="T52" fmla="*/ 421 w 465"/>
                <a:gd name="T53" fmla="*/ 108 h 208"/>
                <a:gd name="T54" fmla="*/ 411 w 465"/>
                <a:gd name="T55" fmla="*/ 122 h 208"/>
                <a:gd name="T56" fmla="*/ 400 w 465"/>
                <a:gd name="T57" fmla="*/ 136 h 208"/>
                <a:gd name="T58" fmla="*/ 386 w 465"/>
                <a:gd name="T59" fmla="*/ 151 h 208"/>
                <a:gd name="T60" fmla="*/ 371 w 465"/>
                <a:gd name="T61" fmla="*/ 165 h 208"/>
                <a:gd name="T62" fmla="*/ 371 w 465"/>
                <a:gd name="T63" fmla="*/ 165 h 208"/>
                <a:gd name="T64" fmla="*/ 357 w 465"/>
                <a:gd name="T65" fmla="*/ 177 h 208"/>
                <a:gd name="T66" fmla="*/ 342 w 465"/>
                <a:gd name="T67" fmla="*/ 186 h 208"/>
                <a:gd name="T68" fmla="*/ 326 w 465"/>
                <a:gd name="T69" fmla="*/ 193 h 208"/>
                <a:gd name="T70" fmla="*/ 311 w 465"/>
                <a:gd name="T71" fmla="*/ 198 h 208"/>
                <a:gd name="T72" fmla="*/ 297 w 465"/>
                <a:gd name="T73" fmla="*/ 202 h 208"/>
                <a:gd name="T74" fmla="*/ 284 w 465"/>
                <a:gd name="T75" fmla="*/ 205 h 208"/>
                <a:gd name="T76" fmla="*/ 261 w 465"/>
                <a:gd name="T77" fmla="*/ 208 h 208"/>
                <a:gd name="T78" fmla="*/ 261 w 465"/>
                <a:gd name="T79" fmla="*/ 208 h 208"/>
                <a:gd name="T80" fmla="*/ 243 w 465"/>
                <a:gd name="T81" fmla="*/ 208 h 208"/>
                <a:gd name="T82" fmla="*/ 227 w 465"/>
                <a:gd name="T83" fmla="*/ 208 h 208"/>
                <a:gd name="T84" fmla="*/ 210 w 465"/>
                <a:gd name="T85" fmla="*/ 206 h 208"/>
                <a:gd name="T86" fmla="*/ 192 w 465"/>
                <a:gd name="T87" fmla="*/ 202 h 208"/>
                <a:gd name="T88" fmla="*/ 176 w 465"/>
                <a:gd name="T89" fmla="*/ 198 h 208"/>
                <a:gd name="T90" fmla="*/ 159 w 465"/>
                <a:gd name="T91" fmla="*/ 193 h 208"/>
                <a:gd name="T92" fmla="*/ 144 w 465"/>
                <a:gd name="T93" fmla="*/ 186 h 208"/>
                <a:gd name="T94" fmla="*/ 127 w 465"/>
                <a:gd name="T95" fmla="*/ 179 h 208"/>
                <a:gd name="T96" fmla="*/ 127 w 465"/>
                <a:gd name="T97" fmla="*/ 179 h 208"/>
                <a:gd name="T98" fmla="*/ 115 w 465"/>
                <a:gd name="T99" fmla="*/ 172 h 208"/>
                <a:gd name="T100" fmla="*/ 102 w 465"/>
                <a:gd name="T101" fmla="*/ 162 h 208"/>
                <a:gd name="T102" fmla="*/ 91 w 465"/>
                <a:gd name="T103" fmla="*/ 152 h 208"/>
                <a:gd name="T104" fmla="*/ 80 w 465"/>
                <a:gd name="T105" fmla="*/ 141 h 208"/>
                <a:gd name="T106" fmla="*/ 59 w 465"/>
                <a:gd name="T107" fmla="*/ 118 h 208"/>
                <a:gd name="T108" fmla="*/ 41 w 465"/>
                <a:gd name="T109" fmla="*/ 93 h 208"/>
                <a:gd name="T110" fmla="*/ 41 w 465"/>
                <a:gd name="T111" fmla="*/ 93 h 208"/>
                <a:gd name="T112" fmla="*/ 30 w 465"/>
                <a:gd name="T113" fmla="*/ 73 h 208"/>
                <a:gd name="T114" fmla="*/ 18 w 465"/>
                <a:gd name="T115" fmla="*/ 47 h 208"/>
                <a:gd name="T116" fmla="*/ 7 w 465"/>
                <a:gd name="T117" fmla="*/ 21 h 208"/>
                <a:gd name="T118" fmla="*/ 0 w 465"/>
                <a:gd name="T119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65" h="208">
                  <a:moveTo>
                    <a:pt x="0" y="0"/>
                  </a:moveTo>
                  <a:lnTo>
                    <a:pt x="0" y="0"/>
                  </a:lnTo>
                  <a:lnTo>
                    <a:pt x="25" y="11"/>
                  </a:lnTo>
                  <a:lnTo>
                    <a:pt x="51" y="19"/>
                  </a:lnTo>
                  <a:lnTo>
                    <a:pt x="80" y="28"/>
                  </a:lnTo>
                  <a:lnTo>
                    <a:pt x="109" y="34"/>
                  </a:lnTo>
                  <a:lnTo>
                    <a:pt x="138" y="40"/>
                  </a:lnTo>
                  <a:lnTo>
                    <a:pt x="169" y="44"/>
                  </a:lnTo>
                  <a:lnTo>
                    <a:pt x="200" y="47"/>
                  </a:lnTo>
                  <a:lnTo>
                    <a:pt x="231" y="48"/>
                  </a:lnTo>
                  <a:lnTo>
                    <a:pt x="263" y="48"/>
                  </a:lnTo>
                  <a:lnTo>
                    <a:pt x="293" y="47"/>
                  </a:lnTo>
                  <a:lnTo>
                    <a:pt x="324" y="44"/>
                  </a:lnTo>
                  <a:lnTo>
                    <a:pt x="354" y="40"/>
                  </a:lnTo>
                  <a:lnTo>
                    <a:pt x="383" y="34"/>
                  </a:lnTo>
                  <a:lnTo>
                    <a:pt x="411" y="28"/>
                  </a:lnTo>
                  <a:lnTo>
                    <a:pt x="439" y="19"/>
                  </a:lnTo>
                  <a:lnTo>
                    <a:pt x="463" y="10"/>
                  </a:lnTo>
                  <a:lnTo>
                    <a:pt x="463" y="10"/>
                  </a:lnTo>
                  <a:lnTo>
                    <a:pt x="465" y="16"/>
                  </a:lnTo>
                  <a:lnTo>
                    <a:pt x="463" y="25"/>
                  </a:lnTo>
                  <a:lnTo>
                    <a:pt x="461" y="33"/>
                  </a:lnTo>
                  <a:lnTo>
                    <a:pt x="456" y="41"/>
                  </a:lnTo>
                  <a:lnTo>
                    <a:pt x="456" y="41"/>
                  </a:lnTo>
                  <a:lnTo>
                    <a:pt x="439" y="77"/>
                  </a:lnTo>
                  <a:lnTo>
                    <a:pt x="430" y="94"/>
                  </a:lnTo>
                  <a:lnTo>
                    <a:pt x="421" y="108"/>
                  </a:lnTo>
                  <a:lnTo>
                    <a:pt x="411" y="122"/>
                  </a:lnTo>
                  <a:lnTo>
                    <a:pt x="400" y="136"/>
                  </a:lnTo>
                  <a:lnTo>
                    <a:pt x="386" y="151"/>
                  </a:lnTo>
                  <a:lnTo>
                    <a:pt x="371" y="165"/>
                  </a:lnTo>
                  <a:lnTo>
                    <a:pt x="371" y="165"/>
                  </a:lnTo>
                  <a:lnTo>
                    <a:pt x="357" y="177"/>
                  </a:lnTo>
                  <a:lnTo>
                    <a:pt x="342" y="186"/>
                  </a:lnTo>
                  <a:lnTo>
                    <a:pt x="326" y="193"/>
                  </a:lnTo>
                  <a:lnTo>
                    <a:pt x="311" y="198"/>
                  </a:lnTo>
                  <a:lnTo>
                    <a:pt x="297" y="202"/>
                  </a:lnTo>
                  <a:lnTo>
                    <a:pt x="284" y="205"/>
                  </a:lnTo>
                  <a:lnTo>
                    <a:pt x="261" y="208"/>
                  </a:lnTo>
                  <a:lnTo>
                    <a:pt x="261" y="208"/>
                  </a:lnTo>
                  <a:lnTo>
                    <a:pt x="243" y="208"/>
                  </a:lnTo>
                  <a:lnTo>
                    <a:pt x="227" y="208"/>
                  </a:lnTo>
                  <a:lnTo>
                    <a:pt x="210" y="206"/>
                  </a:lnTo>
                  <a:lnTo>
                    <a:pt x="192" y="202"/>
                  </a:lnTo>
                  <a:lnTo>
                    <a:pt x="176" y="198"/>
                  </a:lnTo>
                  <a:lnTo>
                    <a:pt x="159" y="193"/>
                  </a:lnTo>
                  <a:lnTo>
                    <a:pt x="144" y="186"/>
                  </a:lnTo>
                  <a:lnTo>
                    <a:pt x="127" y="179"/>
                  </a:lnTo>
                  <a:lnTo>
                    <a:pt x="127" y="179"/>
                  </a:lnTo>
                  <a:lnTo>
                    <a:pt x="115" y="172"/>
                  </a:lnTo>
                  <a:lnTo>
                    <a:pt x="102" y="162"/>
                  </a:lnTo>
                  <a:lnTo>
                    <a:pt x="91" y="152"/>
                  </a:lnTo>
                  <a:lnTo>
                    <a:pt x="80" y="141"/>
                  </a:lnTo>
                  <a:lnTo>
                    <a:pt x="59" y="118"/>
                  </a:lnTo>
                  <a:lnTo>
                    <a:pt x="41" y="93"/>
                  </a:lnTo>
                  <a:lnTo>
                    <a:pt x="41" y="93"/>
                  </a:lnTo>
                  <a:lnTo>
                    <a:pt x="30" y="73"/>
                  </a:lnTo>
                  <a:lnTo>
                    <a:pt x="18" y="47"/>
                  </a:lnTo>
                  <a:lnTo>
                    <a:pt x="7" y="21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092F04D4-D389-87DF-A82B-8D017A04A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4" y="1269"/>
              <a:ext cx="457" cy="650"/>
            </a:xfrm>
            <a:custGeom>
              <a:avLst/>
              <a:gdLst>
                <a:gd name="T0" fmla="*/ 444 w 457"/>
                <a:gd name="T1" fmla="*/ 600 h 650"/>
                <a:gd name="T2" fmla="*/ 410 w 457"/>
                <a:gd name="T3" fmla="*/ 499 h 650"/>
                <a:gd name="T4" fmla="*/ 369 w 457"/>
                <a:gd name="T5" fmla="*/ 400 h 650"/>
                <a:gd name="T6" fmla="*/ 335 w 457"/>
                <a:gd name="T7" fmla="*/ 330 h 650"/>
                <a:gd name="T8" fmla="*/ 307 w 457"/>
                <a:gd name="T9" fmla="*/ 285 h 650"/>
                <a:gd name="T10" fmla="*/ 277 w 457"/>
                <a:gd name="T11" fmla="*/ 242 h 650"/>
                <a:gd name="T12" fmla="*/ 260 w 457"/>
                <a:gd name="T13" fmla="*/ 223 h 650"/>
                <a:gd name="T14" fmla="*/ 216 w 457"/>
                <a:gd name="T15" fmla="*/ 174 h 650"/>
                <a:gd name="T16" fmla="*/ 172 w 457"/>
                <a:gd name="T17" fmla="*/ 127 h 650"/>
                <a:gd name="T18" fmla="*/ 134 w 457"/>
                <a:gd name="T19" fmla="*/ 77 h 650"/>
                <a:gd name="T20" fmla="*/ 119 w 457"/>
                <a:gd name="T21" fmla="*/ 49 h 650"/>
                <a:gd name="T22" fmla="*/ 107 w 457"/>
                <a:gd name="T23" fmla="*/ 20 h 650"/>
                <a:gd name="T24" fmla="*/ 101 w 457"/>
                <a:gd name="T25" fmla="*/ 0 h 650"/>
                <a:gd name="T26" fmla="*/ 90 w 457"/>
                <a:gd name="T27" fmla="*/ 5 h 650"/>
                <a:gd name="T28" fmla="*/ 64 w 457"/>
                <a:gd name="T29" fmla="*/ 13 h 650"/>
                <a:gd name="T30" fmla="*/ 37 w 457"/>
                <a:gd name="T31" fmla="*/ 16 h 650"/>
                <a:gd name="T32" fmla="*/ 17 w 457"/>
                <a:gd name="T33" fmla="*/ 18 h 650"/>
                <a:gd name="T34" fmla="*/ 7 w 457"/>
                <a:gd name="T35" fmla="*/ 13 h 650"/>
                <a:gd name="T36" fmla="*/ 0 w 457"/>
                <a:gd name="T37" fmla="*/ 8 h 650"/>
                <a:gd name="T38" fmla="*/ 6 w 457"/>
                <a:gd name="T39" fmla="*/ 48 h 650"/>
                <a:gd name="T40" fmla="*/ 12 w 457"/>
                <a:gd name="T41" fmla="*/ 112 h 650"/>
                <a:gd name="T42" fmla="*/ 26 w 457"/>
                <a:gd name="T43" fmla="*/ 174 h 650"/>
                <a:gd name="T44" fmla="*/ 33 w 457"/>
                <a:gd name="T45" fmla="*/ 198 h 650"/>
                <a:gd name="T46" fmla="*/ 53 w 457"/>
                <a:gd name="T47" fmla="*/ 244 h 650"/>
                <a:gd name="T48" fmla="*/ 86 w 457"/>
                <a:gd name="T49" fmla="*/ 310 h 650"/>
                <a:gd name="T50" fmla="*/ 133 w 457"/>
                <a:gd name="T51" fmla="*/ 399 h 650"/>
                <a:gd name="T52" fmla="*/ 152 w 457"/>
                <a:gd name="T53" fmla="*/ 443 h 650"/>
                <a:gd name="T54" fmla="*/ 167 w 457"/>
                <a:gd name="T55" fmla="*/ 489 h 650"/>
                <a:gd name="T56" fmla="*/ 174 w 457"/>
                <a:gd name="T57" fmla="*/ 537 h 650"/>
                <a:gd name="T58" fmla="*/ 174 w 457"/>
                <a:gd name="T59" fmla="*/ 560 h 650"/>
                <a:gd name="T60" fmla="*/ 364 w 457"/>
                <a:gd name="T61" fmla="*/ 616 h 650"/>
                <a:gd name="T62" fmla="*/ 426 w 457"/>
                <a:gd name="T63" fmla="*/ 639 h 650"/>
                <a:gd name="T64" fmla="*/ 444 w 457"/>
                <a:gd name="T65" fmla="*/ 60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7" h="650">
                  <a:moveTo>
                    <a:pt x="444" y="600"/>
                  </a:moveTo>
                  <a:lnTo>
                    <a:pt x="444" y="600"/>
                  </a:lnTo>
                  <a:lnTo>
                    <a:pt x="428" y="550"/>
                  </a:lnTo>
                  <a:lnTo>
                    <a:pt x="410" y="499"/>
                  </a:lnTo>
                  <a:lnTo>
                    <a:pt x="390" y="450"/>
                  </a:lnTo>
                  <a:lnTo>
                    <a:pt x="369" y="400"/>
                  </a:lnTo>
                  <a:lnTo>
                    <a:pt x="347" y="353"/>
                  </a:lnTo>
                  <a:lnTo>
                    <a:pt x="335" y="330"/>
                  </a:lnTo>
                  <a:lnTo>
                    <a:pt x="321" y="307"/>
                  </a:lnTo>
                  <a:lnTo>
                    <a:pt x="307" y="285"/>
                  </a:lnTo>
                  <a:lnTo>
                    <a:pt x="293" y="263"/>
                  </a:lnTo>
                  <a:lnTo>
                    <a:pt x="277" y="242"/>
                  </a:lnTo>
                  <a:lnTo>
                    <a:pt x="260" y="223"/>
                  </a:lnTo>
                  <a:lnTo>
                    <a:pt x="260" y="223"/>
                  </a:lnTo>
                  <a:lnTo>
                    <a:pt x="239" y="198"/>
                  </a:lnTo>
                  <a:lnTo>
                    <a:pt x="216" y="174"/>
                  </a:lnTo>
                  <a:lnTo>
                    <a:pt x="194" y="151"/>
                  </a:lnTo>
                  <a:lnTo>
                    <a:pt x="172" y="127"/>
                  </a:lnTo>
                  <a:lnTo>
                    <a:pt x="152" y="104"/>
                  </a:lnTo>
                  <a:lnTo>
                    <a:pt x="134" y="77"/>
                  </a:lnTo>
                  <a:lnTo>
                    <a:pt x="126" y="63"/>
                  </a:lnTo>
                  <a:lnTo>
                    <a:pt x="119" y="49"/>
                  </a:lnTo>
                  <a:lnTo>
                    <a:pt x="112" y="36"/>
                  </a:lnTo>
                  <a:lnTo>
                    <a:pt x="107" y="20"/>
                  </a:lnTo>
                  <a:lnTo>
                    <a:pt x="101" y="0"/>
                  </a:lnTo>
                  <a:lnTo>
                    <a:pt x="101" y="0"/>
                  </a:lnTo>
                  <a:lnTo>
                    <a:pt x="90" y="5"/>
                  </a:lnTo>
                  <a:lnTo>
                    <a:pt x="90" y="5"/>
                  </a:lnTo>
                  <a:lnTo>
                    <a:pt x="78" y="11"/>
                  </a:lnTo>
                  <a:lnTo>
                    <a:pt x="64" y="13"/>
                  </a:lnTo>
                  <a:lnTo>
                    <a:pt x="37" y="16"/>
                  </a:lnTo>
                  <a:lnTo>
                    <a:pt x="37" y="16"/>
                  </a:lnTo>
                  <a:lnTo>
                    <a:pt x="28" y="18"/>
                  </a:lnTo>
                  <a:lnTo>
                    <a:pt x="17" y="18"/>
                  </a:lnTo>
                  <a:lnTo>
                    <a:pt x="11" y="16"/>
                  </a:lnTo>
                  <a:lnTo>
                    <a:pt x="7" y="13"/>
                  </a:lnTo>
                  <a:lnTo>
                    <a:pt x="3" y="11"/>
                  </a:lnTo>
                  <a:lnTo>
                    <a:pt x="0" y="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10" y="80"/>
                  </a:lnTo>
                  <a:lnTo>
                    <a:pt x="12" y="112"/>
                  </a:lnTo>
                  <a:lnTo>
                    <a:pt x="18" y="144"/>
                  </a:lnTo>
                  <a:lnTo>
                    <a:pt x="26" y="174"/>
                  </a:lnTo>
                  <a:lnTo>
                    <a:pt x="26" y="174"/>
                  </a:lnTo>
                  <a:lnTo>
                    <a:pt x="33" y="198"/>
                  </a:lnTo>
                  <a:lnTo>
                    <a:pt x="43" y="221"/>
                  </a:lnTo>
                  <a:lnTo>
                    <a:pt x="53" y="244"/>
                  </a:lnTo>
                  <a:lnTo>
                    <a:pt x="64" y="266"/>
                  </a:lnTo>
                  <a:lnTo>
                    <a:pt x="86" y="310"/>
                  </a:lnTo>
                  <a:lnTo>
                    <a:pt x="111" y="354"/>
                  </a:lnTo>
                  <a:lnTo>
                    <a:pt x="133" y="399"/>
                  </a:lnTo>
                  <a:lnTo>
                    <a:pt x="144" y="421"/>
                  </a:lnTo>
                  <a:lnTo>
                    <a:pt x="152" y="443"/>
                  </a:lnTo>
                  <a:lnTo>
                    <a:pt x="161" y="465"/>
                  </a:lnTo>
                  <a:lnTo>
                    <a:pt x="167" y="489"/>
                  </a:lnTo>
                  <a:lnTo>
                    <a:pt x="172" y="513"/>
                  </a:lnTo>
                  <a:lnTo>
                    <a:pt x="174" y="537"/>
                  </a:lnTo>
                  <a:lnTo>
                    <a:pt x="174" y="560"/>
                  </a:lnTo>
                  <a:lnTo>
                    <a:pt x="174" y="560"/>
                  </a:lnTo>
                  <a:lnTo>
                    <a:pt x="302" y="597"/>
                  </a:lnTo>
                  <a:lnTo>
                    <a:pt x="364" y="616"/>
                  </a:lnTo>
                  <a:lnTo>
                    <a:pt x="426" y="639"/>
                  </a:lnTo>
                  <a:lnTo>
                    <a:pt x="426" y="639"/>
                  </a:lnTo>
                  <a:lnTo>
                    <a:pt x="457" y="650"/>
                  </a:lnTo>
                  <a:lnTo>
                    <a:pt x="444" y="600"/>
                  </a:lnTo>
                  <a:close/>
                </a:path>
              </a:pathLst>
            </a:custGeom>
            <a:solidFill>
              <a:srgbClr val="4725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45E8DACC-BF4F-FC12-695B-35734B5FE1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4" y="1269"/>
              <a:ext cx="457" cy="650"/>
            </a:xfrm>
            <a:custGeom>
              <a:avLst/>
              <a:gdLst>
                <a:gd name="T0" fmla="*/ 444 w 457"/>
                <a:gd name="T1" fmla="*/ 600 h 650"/>
                <a:gd name="T2" fmla="*/ 410 w 457"/>
                <a:gd name="T3" fmla="*/ 499 h 650"/>
                <a:gd name="T4" fmla="*/ 369 w 457"/>
                <a:gd name="T5" fmla="*/ 400 h 650"/>
                <a:gd name="T6" fmla="*/ 335 w 457"/>
                <a:gd name="T7" fmla="*/ 330 h 650"/>
                <a:gd name="T8" fmla="*/ 307 w 457"/>
                <a:gd name="T9" fmla="*/ 285 h 650"/>
                <a:gd name="T10" fmla="*/ 277 w 457"/>
                <a:gd name="T11" fmla="*/ 242 h 650"/>
                <a:gd name="T12" fmla="*/ 260 w 457"/>
                <a:gd name="T13" fmla="*/ 223 h 650"/>
                <a:gd name="T14" fmla="*/ 216 w 457"/>
                <a:gd name="T15" fmla="*/ 174 h 650"/>
                <a:gd name="T16" fmla="*/ 172 w 457"/>
                <a:gd name="T17" fmla="*/ 127 h 650"/>
                <a:gd name="T18" fmla="*/ 134 w 457"/>
                <a:gd name="T19" fmla="*/ 77 h 650"/>
                <a:gd name="T20" fmla="*/ 119 w 457"/>
                <a:gd name="T21" fmla="*/ 49 h 650"/>
                <a:gd name="T22" fmla="*/ 107 w 457"/>
                <a:gd name="T23" fmla="*/ 20 h 650"/>
                <a:gd name="T24" fmla="*/ 101 w 457"/>
                <a:gd name="T25" fmla="*/ 0 h 650"/>
                <a:gd name="T26" fmla="*/ 90 w 457"/>
                <a:gd name="T27" fmla="*/ 5 h 650"/>
                <a:gd name="T28" fmla="*/ 64 w 457"/>
                <a:gd name="T29" fmla="*/ 13 h 650"/>
                <a:gd name="T30" fmla="*/ 37 w 457"/>
                <a:gd name="T31" fmla="*/ 16 h 650"/>
                <a:gd name="T32" fmla="*/ 17 w 457"/>
                <a:gd name="T33" fmla="*/ 18 h 650"/>
                <a:gd name="T34" fmla="*/ 7 w 457"/>
                <a:gd name="T35" fmla="*/ 13 h 650"/>
                <a:gd name="T36" fmla="*/ 0 w 457"/>
                <a:gd name="T37" fmla="*/ 8 h 650"/>
                <a:gd name="T38" fmla="*/ 6 w 457"/>
                <a:gd name="T39" fmla="*/ 48 h 650"/>
                <a:gd name="T40" fmla="*/ 12 w 457"/>
                <a:gd name="T41" fmla="*/ 112 h 650"/>
                <a:gd name="T42" fmla="*/ 26 w 457"/>
                <a:gd name="T43" fmla="*/ 174 h 650"/>
                <a:gd name="T44" fmla="*/ 33 w 457"/>
                <a:gd name="T45" fmla="*/ 198 h 650"/>
                <a:gd name="T46" fmla="*/ 53 w 457"/>
                <a:gd name="T47" fmla="*/ 244 h 650"/>
                <a:gd name="T48" fmla="*/ 86 w 457"/>
                <a:gd name="T49" fmla="*/ 310 h 650"/>
                <a:gd name="T50" fmla="*/ 133 w 457"/>
                <a:gd name="T51" fmla="*/ 399 h 650"/>
                <a:gd name="T52" fmla="*/ 152 w 457"/>
                <a:gd name="T53" fmla="*/ 443 h 650"/>
                <a:gd name="T54" fmla="*/ 167 w 457"/>
                <a:gd name="T55" fmla="*/ 489 h 650"/>
                <a:gd name="T56" fmla="*/ 174 w 457"/>
                <a:gd name="T57" fmla="*/ 537 h 650"/>
                <a:gd name="T58" fmla="*/ 174 w 457"/>
                <a:gd name="T59" fmla="*/ 560 h 650"/>
                <a:gd name="T60" fmla="*/ 364 w 457"/>
                <a:gd name="T61" fmla="*/ 616 h 650"/>
                <a:gd name="T62" fmla="*/ 426 w 457"/>
                <a:gd name="T63" fmla="*/ 63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57" h="650">
                  <a:moveTo>
                    <a:pt x="444" y="600"/>
                  </a:moveTo>
                  <a:lnTo>
                    <a:pt x="444" y="600"/>
                  </a:lnTo>
                  <a:lnTo>
                    <a:pt x="428" y="550"/>
                  </a:lnTo>
                  <a:lnTo>
                    <a:pt x="410" y="499"/>
                  </a:lnTo>
                  <a:lnTo>
                    <a:pt x="390" y="450"/>
                  </a:lnTo>
                  <a:lnTo>
                    <a:pt x="369" y="400"/>
                  </a:lnTo>
                  <a:lnTo>
                    <a:pt x="347" y="353"/>
                  </a:lnTo>
                  <a:lnTo>
                    <a:pt x="335" y="330"/>
                  </a:lnTo>
                  <a:lnTo>
                    <a:pt x="321" y="307"/>
                  </a:lnTo>
                  <a:lnTo>
                    <a:pt x="307" y="285"/>
                  </a:lnTo>
                  <a:lnTo>
                    <a:pt x="293" y="263"/>
                  </a:lnTo>
                  <a:lnTo>
                    <a:pt x="277" y="242"/>
                  </a:lnTo>
                  <a:lnTo>
                    <a:pt x="260" y="223"/>
                  </a:lnTo>
                  <a:lnTo>
                    <a:pt x="260" y="223"/>
                  </a:lnTo>
                  <a:lnTo>
                    <a:pt x="239" y="198"/>
                  </a:lnTo>
                  <a:lnTo>
                    <a:pt x="216" y="174"/>
                  </a:lnTo>
                  <a:lnTo>
                    <a:pt x="194" y="151"/>
                  </a:lnTo>
                  <a:lnTo>
                    <a:pt x="172" y="127"/>
                  </a:lnTo>
                  <a:lnTo>
                    <a:pt x="152" y="104"/>
                  </a:lnTo>
                  <a:lnTo>
                    <a:pt x="134" y="77"/>
                  </a:lnTo>
                  <a:lnTo>
                    <a:pt x="126" y="63"/>
                  </a:lnTo>
                  <a:lnTo>
                    <a:pt x="119" y="49"/>
                  </a:lnTo>
                  <a:lnTo>
                    <a:pt x="112" y="36"/>
                  </a:lnTo>
                  <a:lnTo>
                    <a:pt x="107" y="20"/>
                  </a:lnTo>
                  <a:lnTo>
                    <a:pt x="101" y="0"/>
                  </a:lnTo>
                  <a:lnTo>
                    <a:pt x="101" y="0"/>
                  </a:lnTo>
                  <a:lnTo>
                    <a:pt x="90" y="5"/>
                  </a:lnTo>
                  <a:lnTo>
                    <a:pt x="90" y="5"/>
                  </a:lnTo>
                  <a:lnTo>
                    <a:pt x="78" y="11"/>
                  </a:lnTo>
                  <a:lnTo>
                    <a:pt x="64" y="13"/>
                  </a:lnTo>
                  <a:lnTo>
                    <a:pt x="37" y="16"/>
                  </a:lnTo>
                  <a:lnTo>
                    <a:pt x="37" y="16"/>
                  </a:lnTo>
                  <a:lnTo>
                    <a:pt x="28" y="18"/>
                  </a:lnTo>
                  <a:lnTo>
                    <a:pt x="17" y="18"/>
                  </a:lnTo>
                  <a:lnTo>
                    <a:pt x="11" y="16"/>
                  </a:lnTo>
                  <a:lnTo>
                    <a:pt x="7" y="13"/>
                  </a:lnTo>
                  <a:lnTo>
                    <a:pt x="3" y="11"/>
                  </a:lnTo>
                  <a:lnTo>
                    <a:pt x="0" y="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10" y="80"/>
                  </a:lnTo>
                  <a:lnTo>
                    <a:pt x="12" y="112"/>
                  </a:lnTo>
                  <a:lnTo>
                    <a:pt x="18" y="144"/>
                  </a:lnTo>
                  <a:lnTo>
                    <a:pt x="26" y="174"/>
                  </a:lnTo>
                  <a:lnTo>
                    <a:pt x="26" y="174"/>
                  </a:lnTo>
                  <a:lnTo>
                    <a:pt x="33" y="198"/>
                  </a:lnTo>
                  <a:lnTo>
                    <a:pt x="43" y="221"/>
                  </a:lnTo>
                  <a:lnTo>
                    <a:pt x="53" y="244"/>
                  </a:lnTo>
                  <a:lnTo>
                    <a:pt x="64" y="266"/>
                  </a:lnTo>
                  <a:lnTo>
                    <a:pt x="86" y="310"/>
                  </a:lnTo>
                  <a:lnTo>
                    <a:pt x="111" y="354"/>
                  </a:lnTo>
                  <a:lnTo>
                    <a:pt x="133" y="399"/>
                  </a:lnTo>
                  <a:lnTo>
                    <a:pt x="144" y="421"/>
                  </a:lnTo>
                  <a:lnTo>
                    <a:pt x="152" y="443"/>
                  </a:lnTo>
                  <a:lnTo>
                    <a:pt x="161" y="465"/>
                  </a:lnTo>
                  <a:lnTo>
                    <a:pt x="167" y="489"/>
                  </a:lnTo>
                  <a:lnTo>
                    <a:pt x="172" y="513"/>
                  </a:lnTo>
                  <a:lnTo>
                    <a:pt x="174" y="537"/>
                  </a:lnTo>
                  <a:lnTo>
                    <a:pt x="174" y="560"/>
                  </a:lnTo>
                  <a:lnTo>
                    <a:pt x="174" y="560"/>
                  </a:lnTo>
                  <a:lnTo>
                    <a:pt x="302" y="597"/>
                  </a:lnTo>
                  <a:lnTo>
                    <a:pt x="364" y="616"/>
                  </a:lnTo>
                  <a:lnTo>
                    <a:pt x="426" y="639"/>
                  </a:lnTo>
                  <a:lnTo>
                    <a:pt x="426" y="639"/>
                  </a:lnTo>
                  <a:lnTo>
                    <a:pt x="457" y="6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16B6AF96-3898-6E61-06FC-1B4618180A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3" y="8"/>
              <a:ext cx="1307" cy="1030"/>
            </a:xfrm>
            <a:custGeom>
              <a:avLst/>
              <a:gdLst>
                <a:gd name="T0" fmla="*/ 719 w 1307"/>
                <a:gd name="T1" fmla="*/ 297 h 1030"/>
                <a:gd name="T2" fmla="*/ 651 w 1307"/>
                <a:gd name="T3" fmla="*/ 289 h 1030"/>
                <a:gd name="T4" fmla="*/ 584 w 1307"/>
                <a:gd name="T5" fmla="*/ 272 h 1030"/>
                <a:gd name="T6" fmla="*/ 516 w 1307"/>
                <a:gd name="T7" fmla="*/ 268 h 1030"/>
                <a:gd name="T8" fmla="*/ 452 w 1307"/>
                <a:gd name="T9" fmla="*/ 283 h 1030"/>
                <a:gd name="T10" fmla="*/ 402 w 1307"/>
                <a:gd name="T11" fmla="*/ 293 h 1030"/>
                <a:gd name="T12" fmla="*/ 357 w 1307"/>
                <a:gd name="T13" fmla="*/ 315 h 1030"/>
                <a:gd name="T14" fmla="*/ 332 w 1307"/>
                <a:gd name="T15" fmla="*/ 337 h 1030"/>
                <a:gd name="T16" fmla="*/ 289 w 1307"/>
                <a:gd name="T17" fmla="*/ 387 h 1030"/>
                <a:gd name="T18" fmla="*/ 256 w 1307"/>
                <a:gd name="T19" fmla="*/ 444 h 1030"/>
                <a:gd name="T20" fmla="*/ 202 w 1307"/>
                <a:gd name="T21" fmla="*/ 551 h 1030"/>
                <a:gd name="T22" fmla="*/ 177 w 1307"/>
                <a:gd name="T23" fmla="*/ 628 h 1030"/>
                <a:gd name="T24" fmla="*/ 153 w 1307"/>
                <a:gd name="T25" fmla="*/ 707 h 1030"/>
                <a:gd name="T26" fmla="*/ 116 w 1307"/>
                <a:gd name="T27" fmla="*/ 804 h 1030"/>
                <a:gd name="T28" fmla="*/ 37 w 1307"/>
                <a:gd name="T29" fmla="*/ 961 h 1030"/>
                <a:gd name="T30" fmla="*/ 22 w 1307"/>
                <a:gd name="T31" fmla="*/ 911 h 1030"/>
                <a:gd name="T32" fmla="*/ 16 w 1307"/>
                <a:gd name="T33" fmla="*/ 886 h 1030"/>
                <a:gd name="T34" fmla="*/ 4 w 1307"/>
                <a:gd name="T35" fmla="*/ 784 h 1030"/>
                <a:gd name="T36" fmla="*/ 0 w 1307"/>
                <a:gd name="T37" fmla="*/ 644 h 1030"/>
                <a:gd name="T38" fmla="*/ 8 w 1307"/>
                <a:gd name="T39" fmla="*/ 547 h 1030"/>
                <a:gd name="T40" fmla="*/ 30 w 1307"/>
                <a:gd name="T41" fmla="*/ 450 h 1030"/>
                <a:gd name="T42" fmla="*/ 70 w 1307"/>
                <a:gd name="T43" fmla="*/ 348 h 1030"/>
                <a:gd name="T44" fmla="*/ 98 w 1307"/>
                <a:gd name="T45" fmla="*/ 298 h 1030"/>
                <a:gd name="T46" fmla="*/ 196 w 1307"/>
                <a:gd name="T47" fmla="*/ 179 h 1030"/>
                <a:gd name="T48" fmla="*/ 245 w 1307"/>
                <a:gd name="T49" fmla="*/ 131 h 1030"/>
                <a:gd name="T50" fmla="*/ 301 w 1307"/>
                <a:gd name="T51" fmla="*/ 90 h 1030"/>
                <a:gd name="T52" fmla="*/ 382 w 1307"/>
                <a:gd name="T53" fmla="*/ 56 h 1030"/>
                <a:gd name="T54" fmla="*/ 429 w 1307"/>
                <a:gd name="T55" fmla="*/ 41 h 1030"/>
                <a:gd name="T56" fmla="*/ 502 w 1307"/>
                <a:gd name="T57" fmla="*/ 25 h 1030"/>
                <a:gd name="T58" fmla="*/ 563 w 1307"/>
                <a:gd name="T59" fmla="*/ 28 h 1030"/>
                <a:gd name="T60" fmla="*/ 614 w 1307"/>
                <a:gd name="T61" fmla="*/ 36 h 1030"/>
                <a:gd name="T62" fmla="*/ 704 w 1307"/>
                <a:gd name="T63" fmla="*/ 10 h 1030"/>
                <a:gd name="T64" fmla="*/ 780 w 1307"/>
                <a:gd name="T65" fmla="*/ 0 h 1030"/>
                <a:gd name="T66" fmla="*/ 801 w 1307"/>
                <a:gd name="T67" fmla="*/ 2 h 1030"/>
                <a:gd name="T68" fmla="*/ 834 w 1307"/>
                <a:gd name="T69" fmla="*/ 4 h 1030"/>
                <a:gd name="T70" fmla="*/ 895 w 1307"/>
                <a:gd name="T71" fmla="*/ 18 h 1030"/>
                <a:gd name="T72" fmla="*/ 964 w 1307"/>
                <a:gd name="T73" fmla="*/ 41 h 1030"/>
                <a:gd name="T74" fmla="*/ 1010 w 1307"/>
                <a:gd name="T75" fmla="*/ 65 h 1030"/>
                <a:gd name="T76" fmla="*/ 1049 w 1307"/>
                <a:gd name="T77" fmla="*/ 96 h 1030"/>
                <a:gd name="T78" fmla="*/ 1116 w 1307"/>
                <a:gd name="T79" fmla="*/ 158 h 1030"/>
                <a:gd name="T80" fmla="*/ 1172 w 1307"/>
                <a:gd name="T81" fmla="*/ 226 h 1030"/>
                <a:gd name="T82" fmla="*/ 1219 w 1307"/>
                <a:gd name="T83" fmla="*/ 303 h 1030"/>
                <a:gd name="T84" fmla="*/ 1258 w 1307"/>
                <a:gd name="T85" fmla="*/ 391 h 1030"/>
                <a:gd name="T86" fmla="*/ 1289 w 1307"/>
                <a:gd name="T87" fmla="*/ 497 h 1030"/>
                <a:gd name="T88" fmla="*/ 1305 w 1307"/>
                <a:gd name="T89" fmla="*/ 603 h 1030"/>
                <a:gd name="T90" fmla="*/ 1307 w 1307"/>
                <a:gd name="T91" fmla="*/ 709 h 1030"/>
                <a:gd name="T92" fmla="*/ 1295 w 1307"/>
                <a:gd name="T93" fmla="*/ 811 h 1030"/>
                <a:gd name="T94" fmla="*/ 1280 w 1307"/>
                <a:gd name="T95" fmla="*/ 860 h 1030"/>
                <a:gd name="T96" fmla="*/ 1256 w 1307"/>
                <a:gd name="T97" fmla="*/ 913 h 1030"/>
                <a:gd name="T98" fmla="*/ 1206 w 1307"/>
                <a:gd name="T99" fmla="*/ 980 h 1030"/>
                <a:gd name="T100" fmla="*/ 1151 w 1307"/>
                <a:gd name="T101" fmla="*/ 1025 h 1030"/>
                <a:gd name="T102" fmla="*/ 1137 w 1307"/>
                <a:gd name="T103" fmla="*/ 982 h 1030"/>
                <a:gd name="T104" fmla="*/ 1121 w 1307"/>
                <a:gd name="T105" fmla="*/ 824 h 1030"/>
                <a:gd name="T106" fmla="*/ 1100 w 1307"/>
                <a:gd name="T107" fmla="*/ 752 h 1030"/>
                <a:gd name="T108" fmla="*/ 1035 w 1307"/>
                <a:gd name="T109" fmla="*/ 675 h 1030"/>
                <a:gd name="T110" fmla="*/ 924 w 1307"/>
                <a:gd name="T111" fmla="*/ 526 h 1030"/>
                <a:gd name="T112" fmla="*/ 826 w 1307"/>
                <a:gd name="T113" fmla="*/ 366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07" h="1030">
                  <a:moveTo>
                    <a:pt x="743" y="298"/>
                  </a:moveTo>
                  <a:lnTo>
                    <a:pt x="743" y="298"/>
                  </a:lnTo>
                  <a:lnTo>
                    <a:pt x="719" y="297"/>
                  </a:lnTo>
                  <a:lnTo>
                    <a:pt x="697" y="296"/>
                  </a:lnTo>
                  <a:lnTo>
                    <a:pt x="674" y="293"/>
                  </a:lnTo>
                  <a:lnTo>
                    <a:pt x="651" y="289"/>
                  </a:lnTo>
                  <a:lnTo>
                    <a:pt x="628" y="285"/>
                  </a:lnTo>
                  <a:lnTo>
                    <a:pt x="606" y="279"/>
                  </a:lnTo>
                  <a:lnTo>
                    <a:pt x="584" y="272"/>
                  </a:lnTo>
                  <a:lnTo>
                    <a:pt x="562" y="265"/>
                  </a:lnTo>
                  <a:lnTo>
                    <a:pt x="516" y="268"/>
                  </a:lnTo>
                  <a:lnTo>
                    <a:pt x="516" y="268"/>
                  </a:lnTo>
                  <a:lnTo>
                    <a:pt x="485" y="282"/>
                  </a:lnTo>
                  <a:lnTo>
                    <a:pt x="452" y="283"/>
                  </a:lnTo>
                  <a:lnTo>
                    <a:pt x="452" y="283"/>
                  </a:lnTo>
                  <a:lnTo>
                    <a:pt x="436" y="285"/>
                  </a:lnTo>
                  <a:lnTo>
                    <a:pt x="419" y="287"/>
                  </a:lnTo>
                  <a:lnTo>
                    <a:pt x="402" y="293"/>
                  </a:lnTo>
                  <a:lnTo>
                    <a:pt x="387" y="298"/>
                  </a:lnTo>
                  <a:lnTo>
                    <a:pt x="372" y="307"/>
                  </a:lnTo>
                  <a:lnTo>
                    <a:pt x="357" y="315"/>
                  </a:lnTo>
                  <a:lnTo>
                    <a:pt x="344" y="326"/>
                  </a:lnTo>
                  <a:lnTo>
                    <a:pt x="332" y="337"/>
                  </a:lnTo>
                  <a:lnTo>
                    <a:pt x="332" y="337"/>
                  </a:lnTo>
                  <a:lnTo>
                    <a:pt x="319" y="348"/>
                  </a:lnTo>
                  <a:lnTo>
                    <a:pt x="310" y="361"/>
                  </a:lnTo>
                  <a:lnTo>
                    <a:pt x="289" y="387"/>
                  </a:lnTo>
                  <a:lnTo>
                    <a:pt x="272" y="415"/>
                  </a:lnTo>
                  <a:lnTo>
                    <a:pt x="256" y="444"/>
                  </a:lnTo>
                  <a:lnTo>
                    <a:pt x="256" y="444"/>
                  </a:lnTo>
                  <a:lnTo>
                    <a:pt x="227" y="497"/>
                  </a:lnTo>
                  <a:lnTo>
                    <a:pt x="213" y="523"/>
                  </a:lnTo>
                  <a:lnTo>
                    <a:pt x="202" y="551"/>
                  </a:lnTo>
                  <a:lnTo>
                    <a:pt x="202" y="551"/>
                  </a:lnTo>
                  <a:lnTo>
                    <a:pt x="188" y="590"/>
                  </a:lnTo>
                  <a:lnTo>
                    <a:pt x="177" y="628"/>
                  </a:lnTo>
                  <a:lnTo>
                    <a:pt x="166" y="669"/>
                  </a:lnTo>
                  <a:lnTo>
                    <a:pt x="153" y="707"/>
                  </a:lnTo>
                  <a:lnTo>
                    <a:pt x="153" y="707"/>
                  </a:lnTo>
                  <a:lnTo>
                    <a:pt x="142" y="741"/>
                  </a:lnTo>
                  <a:lnTo>
                    <a:pt x="130" y="773"/>
                  </a:lnTo>
                  <a:lnTo>
                    <a:pt x="116" y="804"/>
                  </a:lnTo>
                  <a:lnTo>
                    <a:pt x="101" y="836"/>
                  </a:lnTo>
                  <a:lnTo>
                    <a:pt x="70" y="899"/>
                  </a:lnTo>
                  <a:lnTo>
                    <a:pt x="37" y="961"/>
                  </a:lnTo>
                  <a:lnTo>
                    <a:pt x="29" y="925"/>
                  </a:lnTo>
                  <a:lnTo>
                    <a:pt x="29" y="925"/>
                  </a:lnTo>
                  <a:lnTo>
                    <a:pt x="22" y="911"/>
                  </a:lnTo>
                  <a:lnTo>
                    <a:pt x="22" y="911"/>
                  </a:lnTo>
                  <a:lnTo>
                    <a:pt x="19" y="899"/>
                  </a:lnTo>
                  <a:lnTo>
                    <a:pt x="16" y="886"/>
                  </a:lnTo>
                  <a:lnTo>
                    <a:pt x="11" y="861"/>
                  </a:lnTo>
                  <a:lnTo>
                    <a:pt x="11" y="861"/>
                  </a:lnTo>
                  <a:lnTo>
                    <a:pt x="4" y="784"/>
                  </a:lnTo>
                  <a:lnTo>
                    <a:pt x="0" y="712"/>
                  </a:lnTo>
                  <a:lnTo>
                    <a:pt x="0" y="677"/>
                  </a:lnTo>
                  <a:lnTo>
                    <a:pt x="0" y="644"/>
                  </a:lnTo>
                  <a:lnTo>
                    <a:pt x="1" y="610"/>
                  </a:lnTo>
                  <a:lnTo>
                    <a:pt x="4" y="578"/>
                  </a:lnTo>
                  <a:lnTo>
                    <a:pt x="8" y="547"/>
                  </a:lnTo>
                  <a:lnTo>
                    <a:pt x="14" y="513"/>
                  </a:lnTo>
                  <a:lnTo>
                    <a:pt x="20" y="481"/>
                  </a:lnTo>
                  <a:lnTo>
                    <a:pt x="30" y="450"/>
                  </a:lnTo>
                  <a:lnTo>
                    <a:pt x="41" y="416"/>
                  </a:lnTo>
                  <a:lnTo>
                    <a:pt x="54" y="383"/>
                  </a:lnTo>
                  <a:lnTo>
                    <a:pt x="70" y="348"/>
                  </a:lnTo>
                  <a:lnTo>
                    <a:pt x="88" y="314"/>
                  </a:lnTo>
                  <a:lnTo>
                    <a:pt x="88" y="314"/>
                  </a:lnTo>
                  <a:lnTo>
                    <a:pt x="98" y="298"/>
                  </a:lnTo>
                  <a:lnTo>
                    <a:pt x="113" y="278"/>
                  </a:lnTo>
                  <a:lnTo>
                    <a:pt x="153" y="228"/>
                  </a:lnTo>
                  <a:lnTo>
                    <a:pt x="196" y="179"/>
                  </a:lnTo>
                  <a:lnTo>
                    <a:pt x="227" y="147"/>
                  </a:lnTo>
                  <a:lnTo>
                    <a:pt x="227" y="147"/>
                  </a:lnTo>
                  <a:lnTo>
                    <a:pt x="245" y="131"/>
                  </a:lnTo>
                  <a:lnTo>
                    <a:pt x="263" y="115"/>
                  </a:lnTo>
                  <a:lnTo>
                    <a:pt x="282" y="102"/>
                  </a:lnTo>
                  <a:lnTo>
                    <a:pt x="301" y="90"/>
                  </a:lnTo>
                  <a:lnTo>
                    <a:pt x="321" y="81"/>
                  </a:lnTo>
                  <a:lnTo>
                    <a:pt x="340" y="71"/>
                  </a:lnTo>
                  <a:lnTo>
                    <a:pt x="382" y="56"/>
                  </a:lnTo>
                  <a:lnTo>
                    <a:pt x="382" y="56"/>
                  </a:lnTo>
                  <a:lnTo>
                    <a:pt x="405" y="47"/>
                  </a:lnTo>
                  <a:lnTo>
                    <a:pt x="429" y="41"/>
                  </a:lnTo>
                  <a:lnTo>
                    <a:pt x="452" y="34"/>
                  </a:lnTo>
                  <a:lnTo>
                    <a:pt x="477" y="29"/>
                  </a:lnTo>
                  <a:lnTo>
                    <a:pt x="502" y="25"/>
                  </a:lnTo>
                  <a:lnTo>
                    <a:pt x="527" y="25"/>
                  </a:lnTo>
                  <a:lnTo>
                    <a:pt x="552" y="27"/>
                  </a:lnTo>
                  <a:lnTo>
                    <a:pt x="563" y="28"/>
                  </a:lnTo>
                  <a:lnTo>
                    <a:pt x="575" y="31"/>
                  </a:lnTo>
                  <a:lnTo>
                    <a:pt x="614" y="36"/>
                  </a:lnTo>
                  <a:lnTo>
                    <a:pt x="614" y="36"/>
                  </a:lnTo>
                  <a:lnTo>
                    <a:pt x="654" y="23"/>
                  </a:lnTo>
                  <a:lnTo>
                    <a:pt x="678" y="17"/>
                  </a:lnTo>
                  <a:lnTo>
                    <a:pt x="704" y="10"/>
                  </a:lnTo>
                  <a:lnTo>
                    <a:pt x="730" y="4"/>
                  </a:lnTo>
                  <a:lnTo>
                    <a:pt x="757" y="2"/>
                  </a:lnTo>
                  <a:lnTo>
                    <a:pt x="780" y="0"/>
                  </a:lnTo>
                  <a:lnTo>
                    <a:pt x="790" y="0"/>
                  </a:lnTo>
                  <a:lnTo>
                    <a:pt x="801" y="2"/>
                  </a:lnTo>
                  <a:lnTo>
                    <a:pt x="801" y="2"/>
                  </a:lnTo>
                  <a:lnTo>
                    <a:pt x="809" y="3"/>
                  </a:lnTo>
                  <a:lnTo>
                    <a:pt x="809" y="3"/>
                  </a:lnTo>
                  <a:lnTo>
                    <a:pt x="834" y="4"/>
                  </a:lnTo>
                  <a:lnTo>
                    <a:pt x="856" y="9"/>
                  </a:lnTo>
                  <a:lnTo>
                    <a:pt x="877" y="13"/>
                  </a:lnTo>
                  <a:lnTo>
                    <a:pt x="895" y="18"/>
                  </a:lnTo>
                  <a:lnTo>
                    <a:pt x="895" y="18"/>
                  </a:lnTo>
                  <a:lnTo>
                    <a:pt x="930" y="28"/>
                  </a:lnTo>
                  <a:lnTo>
                    <a:pt x="964" y="41"/>
                  </a:lnTo>
                  <a:lnTo>
                    <a:pt x="981" y="49"/>
                  </a:lnTo>
                  <a:lnTo>
                    <a:pt x="996" y="56"/>
                  </a:lnTo>
                  <a:lnTo>
                    <a:pt x="1010" y="65"/>
                  </a:lnTo>
                  <a:lnTo>
                    <a:pt x="1024" y="75"/>
                  </a:lnTo>
                  <a:lnTo>
                    <a:pt x="1024" y="75"/>
                  </a:lnTo>
                  <a:lnTo>
                    <a:pt x="1049" y="96"/>
                  </a:lnTo>
                  <a:lnTo>
                    <a:pt x="1072" y="117"/>
                  </a:lnTo>
                  <a:lnTo>
                    <a:pt x="1094" y="138"/>
                  </a:lnTo>
                  <a:lnTo>
                    <a:pt x="1116" y="158"/>
                  </a:lnTo>
                  <a:lnTo>
                    <a:pt x="1136" y="181"/>
                  </a:lnTo>
                  <a:lnTo>
                    <a:pt x="1155" y="203"/>
                  </a:lnTo>
                  <a:lnTo>
                    <a:pt x="1172" y="226"/>
                  </a:lnTo>
                  <a:lnTo>
                    <a:pt x="1188" y="250"/>
                  </a:lnTo>
                  <a:lnTo>
                    <a:pt x="1205" y="276"/>
                  </a:lnTo>
                  <a:lnTo>
                    <a:pt x="1219" y="303"/>
                  </a:lnTo>
                  <a:lnTo>
                    <a:pt x="1233" y="330"/>
                  </a:lnTo>
                  <a:lnTo>
                    <a:pt x="1245" y="359"/>
                  </a:lnTo>
                  <a:lnTo>
                    <a:pt x="1258" y="391"/>
                  </a:lnTo>
                  <a:lnTo>
                    <a:pt x="1269" y="425"/>
                  </a:lnTo>
                  <a:lnTo>
                    <a:pt x="1280" y="459"/>
                  </a:lnTo>
                  <a:lnTo>
                    <a:pt x="1289" y="497"/>
                  </a:lnTo>
                  <a:lnTo>
                    <a:pt x="1300" y="534"/>
                  </a:lnTo>
                  <a:lnTo>
                    <a:pt x="1300" y="534"/>
                  </a:lnTo>
                  <a:lnTo>
                    <a:pt x="1305" y="603"/>
                  </a:lnTo>
                  <a:lnTo>
                    <a:pt x="1307" y="638"/>
                  </a:lnTo>
                  <a:lnTo>
                    <a:pt x="1307" y="673"/>
                  </a:lnTo>
                  <a:lnTo>
                    <a:pt x="1307" y="709"/>
                  </a:lnTo>
                  <a:lnTo>
                    <a:pt x="1305" y="743"/>
                  </a:lnTo>
                  <a:lnTo>
                    <a:pt x="1300" y="777"/>
                  </a:lnTo>
                  <a:lnTo>
                    <a:pt x="1295" y="811"/>
                  </a:lnTo>
                  <a:lnTo>
                    <a:pt x="1295" y="811"/>
                  </a:lnTo>
                  <a:lnTo>
                    <a:pt x="1288" y="836"/>
                  </a:lnTo>
                  <a:lnTo>
                    <a:pt x="1280" y="860"/>
                  </a:lnTo>
                  <a:lnTo>
                    <a:pt x="1280" y="860"/>
                  </a:lnTo>
                  <a:lnTo>
                    <a:pt x="1270" y="886"/>
                  </a:lnTo>
                  <a:lnTo>
                    <a:pt x="1256" y="913"/>
                  </a:lnTo>
                  <a:lnTo>
                    <a:pt x="1242" y="938"/>
                  </a:lnTo>
                  <a:lnTo>
                    <a:pt x="1226" y="960"/>
                  </a:lnTo>
                  <a:lnTo>
                    <a:pt x="1206" y="980"/>
                  </a:lnTo>
                  <a:lnTo>
                    <a:pt x="1186" y="1000"/>
                  </a:lnTo>
                  <a:lnTo>
                    <a:pt x="1163" y="1017"/>
                  </a:lnTo>
                  <a:lnTo>
                    <a:pt x="1151" y="1025"/>
                  </a:lnTo>
                  <a:lnTo>
                    <a:pt x="1139" y="1030"/>
                  </a:lnTo>
                  <a:lnTo>
                    <a:pt x="1137" y="982"/>
                  </a:lnTo>
                  <a:lnTo>
                    <a:pt x="1137" y="982"/>
                  </a:lnTo>
                  <a:lnTo>
                    <a:pt x="1134" y="929"/>
                  </a:lnTo>
                  <a:lnTo>
                    <a:pt x="1129" y="877"/>
                  </a:lnTo>
                  <a:lnTo>
                    <a:pt x="1121" y="824"/>
                  </a:lnTo>
                  <a:lnTo>
                    <a:pt x="1111" y="771"/>
                  </a:lnTo>
                  <a:lnTo>
                    <a:pt x="1100" y="752"/>
                  </a:lnTo>
                  <a:lnTo>
                    <a:pt x="1100" y="752"/>
                  </a:lnTo>
                  <a:lnTo>
                    <a:pt x="1075" y="724"/>
                  </a:lnTo>
                  <a:lnTo>
                    <a:pt x="1075" y="724"/>
                  </a:lnTo>
                  <a:lnTo>
                    <a:pt x="1035" y="675"/>
                  </a:lnTo>
                  <a:lnTo>
                    <a:pt x="996" y="627"/>
                  </a:lnTo>
                  <a:lnTo>
                    <a:pt x="960" y="577"/>
                  </a:lnTo>
                  <a:lnTo>
                    <a:pt x="924" y="526"/>
                  </a:lnTo>
                  <a:lnTo>
                    <a:pt x="889" y="473"/>
                  </a:lnTo>
                  <a:lnTo>
                    <a:pt x="858" y="420"/>
                  </a:lnTo>
                  <a:lnTo>
                    <a:pt x="826" y="366"/>
                  </a:lnTo>
                  <a:lnTo>
                    <a:pt x="797" y="311"/>
                  </a:lnTo>
                  <a:lnTo>
                    <a:pt x="743" y="298"/>
                  </a:lnTo>
                  <a:close/>
                </a:path>
              </a:pathLst>
            </a:custGeom>
            <a:solidFill>
              <a:srgbClr val="4725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3F7A4A5C-0902-8BE6-7EA4-90E8ED890A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3" y="8"/>
              <a:ext cx="1307" cy="1030"/>
            </a:xfrm>
            <a:custGeom>
              <a:avLst/>
              <a:gdLst>
                <a:gd name="T0" fmla="*/ 719 w 1307"/>
                <a:gd name="T1" fmla="*/ 297 h 1030"/>
                <a:gd name="T2" fmla="*/ 651 w 1307"/>
                <a:gd name="T3" fmla="*/ 289 h 1030"/>
                <a:gd name="T4" fmla="*/ 584 w 1307"/>
                <a:gd name="T5" fmla="*/ 272 h 1030"/>
                <a:gd name="T6" fmla="*/ 516 w 1307"/>
                <a:gd name="T7" fmla="*/ 268 h 1030"/>
                <a:gd name="T8" fmla="*/ 452 w 1307"/>
                <a:gd name="T9" fmla="*/ 283 h 1030"/>
                <a:gd name="T10" fmla="*/ 402 w 1307"/>
                <a:gd name="T11" fmla="*/ 293 h 1030"/>
                <a:gd name="T12" fmla="*/ 357 w 1307"/>
                <a:gd name="T13" fmla="*/ 315 h 1030"/>
                <a:gd name="T14" fmla="*/ 332 w 1307"/>
                <a:gd name="T15" fmla="*/ 337 h 1030"/>
                <a:gd name="T16" fmla="*/ 289 w 1307"/>
                <a:gd name="T17" fmla="*/ 387 h 1030"/>
                <a:gd name="T18" fmla="*/ 256 w 1307"/>
                <a:gd name="T19" fmla="*/ 444 h 1030"/>
                <a:gd name="T20" fmla="*/ 202 w 1307"/>
                <a:gd name="T21" fmla="*/ 551 h 1030"/>
                <a:gd name="T22" fmla="*/ 177 w 1307"/>
                <a:gd name="T23" fmla="*/ 628 h 1030"/>
                <a:gd name="T24" fmla="*/ 153 w 1307"/>
                <a:gd name="T25" fmla="*/ 707 h 1030"/>
                <a:gd name="T26" fmla="*/ 116 w 1307"/>
                <a:gd name="T27" fmla="*/ 804 h 1030"/>
                <a:gd name="T28" fmla="*/ 37 w 1307"/>
                <a:gd name="T29" fmla="*/ 961 h 1030"/>
                <a:gd name="T30" fmla="*/ 22 w 1307"/>
                <a:gd name="T31" fmla="*/ 911 h 1030"/>
                <a:gd name="T32" fmla="*/ 16 w 1307"/>
                <a:gd name="T33" fmla="*/ 886 h 1030"/>
                <a:gd name="T34" fmla="*/ 4 w 1307"/>
                <a:gd name="T35" fmla="*/ 784 h 1030"/>
                <a:gd name="T36" fmla="*/ 0 w 1307"/>
                <a:gd name="T37" fmla="*/ 644 h 1030"/>
                <a:gd name="T38" fmla="*/ 8 w 1307"/>
                <a:gd name="T39" fmla="*/ 547 h 1030"/>
                <a:gd name="T40" fmla="*/ 30 w 1307"/>
                <a:gd name="T41" fmla="*/ 450 h 1030"/>
                <a:gd name="T42" fmla="*/ 70 w 1307"/>
                <a:gd name="T43" fmla="*/ 348 h 1030"/>
                <a:gd name="T44" fmla="*/ 98 w 1307"/>
                <a:gd name="T45" fmla="*/ 298 h 1030"/>
                <a:gd name="T46" fmla="*/ 196 w 1307"/>
                <a:gd name="T47" fmla="*/ 179 h 1030"/>
                <a:gd name="T48" fmla="*/ 245 w 1307"/>
                <a:gd name="T49" fmla="*/ 131 h 1030"/>
                <a:gd name="T50" fmla="*/ 301 w 1307"/>
                <a:gd name="T51" fmla="*/ 90 h 1030"/>
                <a:gd name="T52" fmla="*/ 382 w 1307"/>
                <a:gd name="T53" fmla="*/ 56 h 1030"/>
                <a:gd name="T54" fmla="*/ 429 w 1307"/>
                <a:gd name="T55" fmla="*/ 41 h 1030"/>
                <a:gd name="T56" fmla="*/ 502 w 1307"/>
                <a:gd name="T57" fmla="*/ 25 h 1030"/>
                <a:gd name="T58" fmla="*/ 563 w 1307"/>
                <a:gd name="T59" fmla="*/ 28 h 1030"/>
                <a:gd name="T60" fmla="*/ 614 w 1307"/>
                <a:gd name="T61" fmla="*/ 36 h 1030"/>
                <a:gd name="T62" fmla="*/ 704 w 1307"/>
                <a:gd name="T63" fmla="*/ 10 h 1030"/>
                <a:gd name="T64" fmla="*/ 780 w 1307"/>
                <a:gd name="T65" fmla="*/ 0 h 1030"/>
                <a:gd name="T66" fmla="*/ 801 w 1307"/>
                <a:gd name="T67" fmla="*/ 2 h 1030"/>
                <a:gd name="T68" fmla="*/ 834 w 1307"/>
                <a:gd name="T69" fmla="*/ 4 h 1030"/>
                <a:gd name="T70" fmla="*/ 895 w 1307"/>
                <a:gd name="T71" fmla="*/ 18 h 1030"/>
                <a:gd name="T72" fmla="*/ 964 w 1307"/>
                <a:gd name="T73" fmla="*/ 41 h 1030"/>
                <a:gd name="T74" fmla="*/ 1010 w 1307"/>
                <a:gd name="T75" fmla="*/ 65 h 1030"/>
                <a:gd name="T76" fmla="*/ 1049 w 1307"/>
                <a:gd name="T77" fmla="*/ 96 h 1030"/>
                <a:gd name="T78" fmla="*/ 1116 w 1307"/>
                <a:gd name="T79" fmla="*/ 158 h 1030"/>
                <a:gd name="T80" fmla="*/ 1172 w 1307"/>
                <a:gd name="T81" fmla="*/ 226 h 1030"/>
                <a:gd name="T82" fmla="*/ 1219 w 1307"/>
                <a:gd name="T83" fmla="*/ 303 h 1030"/>
                <a:gd name="T84" fmla="*/ 1258 w 1307"/>
                <a:gd name="T85" fmla="*/ 391 h 1030"/>
                <a:gd name="T86" fmla="*/ 1289 w 1307"/>
                <a:gd name="T87" fmla="*/ 497 h 1030"/>
                <a:gd name="T88" fmla="*/ 1305 w 1307"/>
                <a:gd name="T89" fmla="*/ 603 h 1030"/>
                <a:gd name="T90" fmla="*/ 1307 w 1307"/>
                <a:gd name="T91" fmla="*/ 709 h 1030"/>
                <a:gd name="T92" fmla="*/ 1295 w 1307"/>
                <a:gd name="T93" fmla="*/ 811 h 1030"/>
                <a:gd name="T94" fmla="*/ 1280 w 1307"/>
                <a:gd name="T95" fmla="*/ 860 h 1030"/>
                <a:gd name="T96" fmla="*/ 1256 w 1307"/>
                <a:gd name="T97" fmla="*/ 913 h 1030"/>
                <a:gd name="T98" fmla="*/ 1206 w 1307"/>
                <a:gd name="T99" fmla="*/ 980 h 1030"/>
                <a:gd name="T100" fmla="*/ 1151 w 1307"/>
                <a:gd name="T101" fmla="*/ 1025 h 1030"/>
                <a:gd name="T102" fmla="*/ 1137 w 1307"/>
                <a:gd name="T103" fmla="*/ 982 h 1030"/>
                <a:gd name="T104" fmla="*/ 1121 w 1307"/>
                <a:gd name="T105" fmla="*/ 824 h 1030"/>
                <a:gd name="T106" fmla="*/ 1100 w 1307"/>
                <a:gd name="T107" fmla="*/ 752 h 1030"/>
                <a:gd name="T108" fmla="*/ 1035 w 1307"/>
                <a:gd name="T109" fmla="*/ 675 h 1030"/>
                <a:gd name="T110" fmla="*/ 924 w 1307"/>
                <a:gd name="T111" fmla="*/ 526 h 1030"/>
                <a:gd name="T112" fmla="*/ 826 w 1307"/>
                <a:gd name="T113" fmla="*/ 366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07" h="1030">
                  <a:moveTo>
                    <a:pt x="743" y="298"/>
                  </a:moveTo>
                  <a:lnTo>
                    <a:pt x="743" y="298"/>
                  </a:lnTo>
                  <a:lnTo>
                    <a:pt x="719" y="297"/>
                  </a:lnTo>
                  <a:lnTo>
                    <a:pt x="697" y="296"/>
                  </a:lnTo>
                  <a:lnTo>
                    <a:pt x="674" y="293"/>
                  </a:lnTo>
                  <a:lnTo>
                    <a:pt x="651" y="289"/>
                  </a:lnTo>
                  <a:lnTo>
                    <a:pt x="628" y="285"/>
                  </a:lnTo>
                  <a:lnTo>
                    <a:pt x="606" y="279"/>
                  </a:lnTo>
                  <a:lnTo>
                    <a:pt x="584" y="272"/>
                  </a:lnTo>
                  <a:lnTo>
                    <a:pt x="562" y="265"/>
                  </a:lnTo>
                  <a:lnTo>
                    <a:pt x="516" y="268"/>
                  </a:lnTo>
                  <a:lnTo>
                    <a:pt x="516" y="268"/>
                  </a:lnTo>
                  <a:lnTo>
                    <a:pt x="485" y="282"/>
                  </a:lnTo>
                  <a:lnTo>
                    <a:pt x="452" y="283"/>
                  </a:lnTo>
                  <a:lnTo>
                    <a:pt x="452" y="283"/>
                  </a:lnTo>
                  <a:lnTo>
                    <a:pt x="436" y="285"/>
                  </a:lnTo>
                  <a:lnTo>
                    <a:pt x="419" y="287"/>
                  </a:lnTo>
                  <a:lnTo>
                    <a:pt x="402" y="293"/>
                  </a:lnTo>
                  <a:lnTo>
                    <a:pt x="387" y="298"/>
                  </a:lnTo>
                  <a:lnTo>
                    <a:pt x="372" y="307"/>
                  </a:lnTo>
                  <a:lnTo>
                    <a:pt x="357" y="315"/>
                  </a:lnTo>
                  <a:lnTo>
                    <a:pt x="344" y="326"/>
                  </a:lnTo>
                  <a:lnTo>
                    <a:pt x="332" y="337"/>
                  </a:lnTo>
                  <a:lnTo>
                    <a:pt x="332" y="337"/>
                  </a:lnTo>
                  <a:lnTo>
                    <a:pt x="319" y="348"/>
                  </a:lnTo>
                  <a:lnTo>
                    <a:pt x="310" y="361"/>
                  </a:lnTo>
                  <a:lnTo>
                    <a:pt x="289" y="387"/>
                  </a:lnTo>
                  <a:lnTo>
                    <a:pt x="272" y="415"/>
                  </a:lnTo>
                  <a:lnTo>
                    <a:pt x="256" y="444"/>
                  </a:lnTo>
                  <a:lnTo>
                    <a:pt x="256" y="444"/>
                  </a:lnTo>
                  <a:lnTo>
                    <a:pt x="227" y="497"/>
                  </a:lnTo>
                  <a:lnTo>
                    <a:pt x="213" y="523"/>
                  </a:lnTo>
                  <a:lnTo>
                    <a:pt x="202" y="551"/>
                  </a:lnTo>
                  <a:lnTo>
                    <a:pt x="202" y="551"/>
                  </a:lnTo>
                  <a:lnTo>
                    <a:pt x="188" y="590"/>
                  </a:lnTo>
                  <a:lnTo>
                    <a:pt x="177" y="628"/>
                  </a:lnTo>
                  <a:lnTo>
                    <a:pt x="166" y="669"/>
                  </a:lnTo>
                  <a:lnTo>
                    <a:pt x="153" y="707"/>
                  </a:lnTo>
                  <a:lnTo>
                    <a:pt x="153" y="707"/>
                  </a:lnTo>
                  <a:lnTo>
                    <a:pt x="142" y="741"/>
                  </a:lnTo>
                  <a:lnTo>
                    <a:pt x="130" y="773"/>
                  </a:lnTo>
                  <a:lnTo>
                    <a:pt x="116" y="804"/>
                  </a:lnTo>
                  <a:lnTo>
                    <a:pt x="101" y="836"/>
                  </a:lnTo>
                  <a:lnTo>
                    <a:pt x="70" y="899"/>
                  </a:lnTo>
                  <a:lnTo>
                    <a:pt x="37" y="961"/>
                  </a:lnTo>
                  <a:lnTo>
                    <a:pt x="29" y="925"/>
                  </a:lnTo>
                  <a:lnTo>
                    <a:pt x="29" y="925"/>
                  </a:lnTo>
                  <a:lnTo>
                    <a:pt x="22" y="911"/>
                  </a:lnTo>
                  <a:lnTo>
                    <a:pt x="22" y="911"/>
                  </a:lnTo>
                  <a:lnTo>
                    <a:pt x="19" y="899"/>
                  </a:lnTo>
                  <a:lnTo>
                    <a:pt x="16" y="886"/>
                  </a:lnTo>
                  <a:lnTo>
                    <a:pt x="11" y="861"/>
                  </a:lnTo>
                  <a:lnTo>
                    <a:pt x="11" y="861"/>
                  </a:lnTo>
                  <a:lnTo>
                    <a:pt x="4" y="784"/>
                  </a:lnTo>
                  <a:lnTo>
                    <a:pt x="0" y="712"/>
                  </a:lnTo>
                  <a:lnTo>
                    <a:pt x="0" y="677"/>
                  </a:lnTo>
                  <a:lnTo>
                    <a:pt x="0" y="644"/>
                  </a:lnTo>
                  <a:lnTo>
                    <a:pt x="1" y="610"/>
                  </a:lnTo>
                  <a:lnTo>
                    <a:pt x="4" y="578"/>
                  </a:lnTo>
                  <a:lnTo>
                    <a:pt x="8" y="547"/>
                  </a:lnTo>
                  <a:lnTo>
                    <a:pt x="14" y="513"/>
                  </a:lnTo>
                  <a:lnTo>
                    <a:pt x="20" y="481"/>
                  </a:lnTo>
                  <a:lnTo>
                    <a:pt x="30" y="450"/>
                  </a:lnTo>
                  <a:lnTo>
                    <a:pt x="41" y="416"/>
                  </a:lnTo>
                  <a:lnTo>
                    <a:pt x="54" y="383"/>
                  </a:lnTo>
                  <a:lnTo>
                    <a:pt x="70" y="348"/>
                  </a:lnTo>
                  <a:lnTo>
                    <a:pt x="88" y="314"/>
                  </a:lnTo>
                  <a:lnTo>
                    <a:pt x="88" y="314"/>
                  </a:lnTo>
                  <a:lnTo>
                    <a:pt x="98" y="298"/>
                  </a:lnTo>
                  <a:lnTo>
                    <a:pt x="113" y="278"/>
                  </a:lnTo>
                  <a:lnTo>
                    <a:pt x="153" y="228"/>
                  </a:lnTo>
                  <a:lnTo>
                    <a:pt x="196" y="179"/>
                  </a:lnTo>
                  <a:lnTo>
                    <a:pt x="227" y="147"/>
                  </a:lnTo>
                  <a:lnTo>
                    <a:pt x="227" y="147"/>
                  </a:lnTo>
                  <a:lnTo>
                    <a:pt x="245" y="131"/>
                  </a:lnTo>
                  <a:lnTo>
                    <a:pt x="263" y="115"/>
                  </a:lnTo>
                  <a:lnTo>
                    <a:pt x="282" y="102"/>
                  </a:lnTo>
                  <a:lnTo>
                    <a:pt x="301" y="90"/>
                  </a:lnTo>
                  <a:lnTo>
                    <a:pt x="321" y="81"/>
                  </a:lnTo>
                  <a:lnTo>
                    <a:pt x="340" y="71"/>
                  </a:lnTo>
                  <a:lnTo>
                    <a:pt x="382" y="56"/>
                  </a:lnTo>
                  <a:lnTo>
                    <a:pt x="382" y="56"/>
                  </a:lnTo>
                  <a:lnTo>
                    <a:pt x="405" y="47"/>
                  </a:lnTo>
                  <a:lnTo>
                    <a:pt x="429" y="41"/>
                  </a:lnTo>
                  <a:lnTo>
                    <a:pt x="452" y="34"/>
                  </a:lnTo>
                  <a:lnTo>
                    <a:pt x="477" y="29"/>
                  </a:lnTo>
                  <a:lnTo>
                    <a:pt x="502" y="25"/>
                  </a:lnTo>
                  <a:lnTo>
                    <a:pt x="527" y="25"/>
                  </a:lnTo>
                  <a:lnTo>
                    <a:pt x="552" y="27"/>
                  </a:lnTo>
                  <a:lnTo>
                    <a:pt x="563" y="28"/>
                  </a:lnTo>
                  <a:lnTo>
                    <a:pt x="575" y="31"/>
                  </a:lnTo>
                  <a:lnTo>
                    <a:pt x="614" y="36"/>
                  </a:lnTo>
                  <a:lnTo>
                    <a:pt x="614" y="36"/>
                  </a:lnTo>
                  <a:lnTo>
                    <a:pt x="654" y="23"/>
                  </a:lnTo>
                  <a:lnTo>
                    <a:pt x="678" y="17"/>
                  </a:lnTo>
                  <a:lnTo>
                    <a:pt x="704" y="10"/>
                  </a:lnTo>
                  <a:lnTo>
                    <a:pt x="730" y="4"/>
                  </a:lnTo>
                  <a:lnTo>
                    <a:pt x="757" y="2"/>
                  </a:lnTo>
                  <a:lnTo>
                    <a:pt x="780" y="0"/>
                  </a:lnTo>
                  <a:lnTo>
                    <a:pt x="790" y="0"/>
                  </a:lnTo>
                  <a:lnTo>
                    <a:pt x="801" y="2"/>
                  </a:lnTo>
                  <a:lnTo>
                    <a:pt x="801" y="2"/>
                  </a:lnTo>
                  <a:lnTo>
                    <a:pt x="809" y="3"/>
                  </a:lnTo>
                  <a:lnTo>
                    <a:pt x="809" y="3"/>
                  </a:lnTo>
                  <a:lnTo>
                    <a:pt x="834" y="4"/>
                  </a:lnTo>
                  <a:lnTo>
                    <a:pt x="856" y="9"/>
                  </a:lnTo>
                  <a:lnTo>
                    <a:pt x="877" y="13"/>
                  </a:lnTo>
                  <a:lnTo>
                    <a:pt x="895" y="18"/>
                  </a:lnTo>
                  <a:lnTo>
                    <a:pt x="895" y="18"/>
                  </a:lnTo>
                  <a:lnTo>
                    <a:pt x="930" y="28"/>
                  </a:lnTo>
                  <a:lnTo>
                    <a:pt x="964" y="41"/>
                  </a:lnTo>
                  <a:lnTo>
                    <a:pt x="981" y="49"/>
                  </a:lnTo>
                  <a:lnTo>
                    <a:pt x="996" y="56"/>
                  </a:lnTo>
                  <a:lnTo>
                    <a:pt x="1010" y="65"/>
                  </a:lnTo>
                  <a:lnTo>
                    <a:pt x="1024" y="75"/>
                  </a:lnTo>
                  <a:lnTo>
                    <a:pt x="1024" y="75"/>
                  </a:lnTo>
                  <a:lnTo>
                    <a:pt x="1049" y="96"/>
                  </a:lnTo>
                  <a:lnTo>
                    <a:pt x="1072" y="117"/>
                  </a:lnTo>
                  <a:lnTo>
                    <a:pt x="1094" y="138"/>
                  </a:lnTo>
                  <a:lnTo>
                    <a:pt x="1116" y="158"/>
                  </a:lnTo>
                  <a:lnTo>
                    <a:pt x="1136" y="181"/>
                  </a:lnTo>
                  <a:lnTo>
                    <a:pt x="1155" y="203"/>
                  </a:lnTo>
                  <a:lnTo>
                    <a:pt x="1172" y="226"/>
                  </a:lnTo>
                  <a:lnTo>
                    <a:pt x="1188" y="250"/>
                  </a:lnTo>
                  <a:lnTo>
                    <a:pt x="1205" y="276"/>
                  </a:lnTo>
                  <a:lnTo>
                    <a:pt x="1219" y="303"/>
                  </a:lnTo>
                  <a:lnTo>
                    <a:pt x="1233" y="330"/>
                  </a:lnTo>
                  <a:lnTo>
                    <a:pt x="1245" y="359"/>
                  </a:lnTo>
                  <a:lnTo>
                    <a:pt x="1258" y="391"/>
                  </a:lnTo>
                  <a:lnTo>
                    <a:pt x="1269" y="425"/>
                  </a:lnTo>
                  <a:lnTo>
                    <a:pt x="1280" y="459"/>
                  </a:lnTo>
                  <a:lnTo>
                    <a:pt x="1289" y="497"/>
                  </a:lnTo>
                  <a:lnTo>
                    <a:pt x="1300" y="534"/>
                  </a:lnTo>
                  <a:lnTo>
                    <a:pt x="1300" y="534"/>
                  </a:lnTo>
                  <a:lnTo>
                    <a:pt x="1305" y="603"/>
                  </a:lnTo>
                  <a:lnTo>
                    <a:pt x="1307" y="638"/>
                  </a:lnTo>
                  <a:lnTo>
                    <a:pt x="1307" y="673"/>
                  </a:lnTo>
                  <a:lnTo>
                    <a:pt x="1307" y="709"/>
                  </a:lnTo>
                  <a:lnTo>
                    <a:pt x="1305" y="743"/>
                  </a:lnTo>
                  <a:lnTo>
                    <a:pt x="1300" y="777"/>
                  </a:lnTo>
                  <a:lnTo>
                    <a:pt x="1295" y="811"/>
                  </a:lnTo>
                  <a:lnTo>
                    <a:pt x="1295" y="811"/>
                  </a:lnTo>
                  <a:lnTo>
                    <a:pt x="1288" y="836"/>
                  </a:lnTo>
                  <a:lnTo>
                    <a:pt x="1280" y="860"/>
                  </a:lnTo>
                  <a:lnTo>
                    <a:pt x="1280" y="860"/>
                  </a:lnTo>
                  <a:lnTo>
                    <a:pt x="1270" y="886"/>
                  </a:lnTo>
                  <a:lnTo>
                    <a:pt x="1256" y="913"/>
                  </a:lnTo>
                  <a:lnTo>
                    <a:pt x="1242" y="938"/>
                  </a:lnTo>
                  <a:lnTo>
                    <a:pt x="1226" y="960"/>
                  </a:lnTo>
                  <a:lnTo>
                    <a:pt x="1206" y="980"/>
                  </a:lnTo>
                  <a:lnTo>
                    <a:pt x="1186" y="1000"/>
                  </a:lnTo>
                  <a:lnTo>
                    <a:pt x="1163" y="1017"/>
                  </a:lnTo>
                  <a:lnTo>
                    <a:pt x="1151" y="1025"/>
                  </a:lnTo>
                  <a:lnTo>
                    <a:pt x="1139" y="1030"/>
                  </a:lnTo>
                  <a:lnTo>
                    <a:pt x="1137" y="982"/>
                  </a:lnTo>
                  <a:lnTo>
                    <a:pt x="1137" y="982"/>
                  </a:lnTo>
                  <a:lnTo>
                    <a:pt x="1134" y="929"/>
                  </a:lnTo>
                  <a:lnTo>
                    <a:pt x="1129" y="877"/>
                  </a:lnTo>
                  <a:lnTo>
                    <a:pt x="1121" y="824"/>
                  </a:lnTo>
                  <a:lnTo>
                    <a:pt x="1111" y="771"/>
                  </a:lnTo>
                  <a:lnTo>
                    <a:pt x="1100" y="752"/>
                  </a:lnTo>
                  <a:lnTo>
                    <a:pt x="1100" y="752"/>
                  </a:lnTo>
                  <a:lnTo>
                    <a:pt x="1075" y="724"/>
                  </a:lnTo>
                  <a:lnTo>
                    <a:pt x="1075" y="724"/>
                  </a:lnTo>
                  <a:lnTo>
                    <a:pt x="1035" y="675"/>
                  </a:lnTo>
                  <a:lnTo>
                    <a:pt x="996" y="627"/>
                  </a:lnTo>
                  <a:lnTo>
                    <a:pt x="960" y="577"/>
                  </a:lnTo>
                  <a:lnTo>
                    <a:pt x="924" y="526"/>
                  </a:lnTo>
                  <a:lnTo>
                    <a:pt x="889" y="473"/>
                  </a:lnTo>
                  <a:lnTo>
                    <a:pt x="858" y="420"/>
                  </a:lnTo>
                  <a:lnTo>
                    <a:pt x="826" y="366"/>
                  </a:lnTo>
                  <a:lnTo>
                    <a:pt x="797" y="31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91B6986A-B725-C41A-C5DC-46477D927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5" y="1156"/>
              <a:ext cx="158" cy="476"/>
            </a:xfrm>
            <a:custGeom>
              <a:avLst/>
              <a:gdLst>
                <a:gd name="T0" fmla="*/ 157 w 158"/>
                <a:gd name="T1" fmla="*/ 467 h 476"/>
                <a:gd name="T2" fmla="*/ 157 w 158"/>
                <a:gd name="T3" fmla="*/ 387 h 476"/>
                <a:gd name="T4" fmla="*/ 153 w 158"/>
                <a:gd name="T5" fmla="*/ 305 h 476"/>
                <a:gd name="T6" fmla="*/ 144 w 158"/>
                <a:gd name="T7" fmla="*/ 223 h 476"/>
                <a:gd name="T8" fmla="*/ 132 w 158"/>
                <a:gd name="T9" fmla="*/ 143 h 476"/>
                <a:gd name="T10" fmla="*/ 122 w 158"/>
                <a:gd name="T11" fmla="*/ 85 h 476"/>
                <a:gd name="T12" fmla="*/ 118 w 158"/>
                <a:gd name="T13" fmla="*/ 65 h 476"/>
                <a:gd name="T14" fmla="*/ 106 w 158"/>
                <a:gd name="T15" fmla="*/ 35 h 476"/>
                <a:gd name="T16" fmla="*/ 90 w 158"/>
                <a:gd name="T17" fmla="*/ 16 h 476"/>
                <a:gd name="T18" fmla="*/ 85 w 158"/>
                <a:gd name="T19" fmla="*/ 10 h 476"/>
                <a:gd name="T20" fmla="*/ 71 w 158"/>
                <a:gd name="T21" fmla="*/ 3 h 476"/>
                <a:gd name="T22" fmla="*/ 56 w 158"/>
                <a:gd name="T23" fmla="*/ 0 h 476"/>
                <a:gd name="T24" fmla="*/ 40 w 158"/>
                <a:gd name="T25" fmla="*/ 0 h 476"/>
                <a:gd name="T26" fmla="*/ 27 w 158"/>
                <a:gd name="T27" fmla="*/ 6 h 476"/>
                <a:gd name="T28" fmla="*/ 20 w 158"/>
                <a:gd name="T29" fmla="*/ 11 h 476"/>
                <a:gd name="T30" fmla="*/ 11 w 158"/>
                <a:gd name="T31" fmla="*/ 25 h 476"/>
                <a:gd name="T32" fmla="*/ 5 w 158"/>
                <a:gd name="T33" fmla="*/ 47 h 476"/>
                <a:gd name="T34" fmla="*/ 2 w 158"/>
                <a:gd name="T35" fmla="*/ 64 h 476"/>
                <a:gd name="T36" fmla="*/ 0 w 158"/>
                <a:gd name="T37" fmla="*/ 110 h 476"/>
                <a:gd name="T38" fmla="*/ 2 w 158"/>
                <a:gd name="T39" fmla="*/ 156 h 476"/>
                <a:gd name="T40" fmla="*/ 3 w 158"/>
                <a:gd name="T41" fmla="*/ 248 h 476"/>
                <a:gd name="T42" fmla="*/ 6 w 158"/>
                <a:gd name="T43" fmla="*/ 254 h 476"/>
                <a:gd name="T44" fmla="*/ 11 w 158"/>
                <a:gd name="T45" fmla="*/ 257 h 476"/>
                <a:gd name="T46" fmla="*/ 17 w 158"/>
                <a:gd name="T47" fmla="*/ 254 h 476"/>
                <a:gd name="T48" fmla="*/ 20 w 158"/>
                <a:gd name="T49" fmla="*/ 248 h 476"/>
                <a:gd name="T50" fmla="*/ 18 w 158"/>
                <a:gd name="T51" fmla="*/ 174 h 476"/>
                <a:gd name="T52" fmla="*/ 17 w 158"/>
                <a:gd name="T53" fmla="*/ 97 h 476"/>
                <a:gd name="T54" fmla="*/ 20 w 158"/>
                <a:gd name="T55" fmla="*/ 60 h 476"/>
                <a:gd name="T56" fmla="*/ 21 w 158"/>
                <a:gd name="T57" fmla="*/ 45 h 476"/>
                <a:gd name="T58" fmla="*/ 27 w 158"/>
                <a:gd name="T59" fmla="*/ 31 h 476"/>
                <a:gd name="T60" fmla="*/ 31 w 158"/>
                <a:gd name="T61" fmla="*/ 25 h 476"/>
                <a:gd name="T62" fmla="*/ 42 w 158"/>
                <a:gd name="T63" fmla="*/ 18 h 476"/>
                <a:gd name="T64" fmla="*/ 56 w 158"/>
                <a:gd name="T65" fmla="*/ 17 h 476"/>
                <a:gd name="T66" fmla="*/ 68 w 158"/>
                <a:gd name="T67" fmla="*/ 20 h 476"/>
                <a:gd name="T68" fmla="*/ 74 w 158"/>
                <a:gd name="T69" fmla="*/ 24 h 476"/>
                <a:gd name="T70" fmla="*/ 86 w 158"/>
                <a:gd name="T71" fmla="*/ 34 h 476"/>
                <a:gd name="T72" fmla="*/ 94 w 158"/>
                <a:gd name="T73" fmla="*/ 47 h 476"/>
                <a:gd name="T74" fmla="*/ 104 w 158"/>
                <a:gd name="T75" fmla="*/ 77 h 476"/>
                <a:gd name="T76" fmla="*/ 111 w 158"/>
                <a:gd name="T77" fmla="*/ 113 h 476"/>
                <a:gd name="T78" fmla="*/ 117 w 158"/>
                <a:gd name="T79" fmla="*/ 149 h 476"/>
                <a:gd name="T80" fmla="*/ 136 w 158"/>
                <a:gd name="T81" fmla="*/ 298 h 476"/>
                <a:gd name="T82" fmla="*/ 139 w 158"/>
                <a:gd name="T83" fmla="*/ 340 h 476"/>
                <a:gd name="T84" fmla="*/ 141 w 158"/>
                <a:gd name="T85" fmla="*/ 426 h 476"/>
                <a:gd name="T86" fmla="*/ 140 w 158"/>
                <a:gd name="T87" fmla="*/ 467 h 476"/>
                <a:gd name="T88" fmla="*/ 143 w 158"/>
                <a:gd name="T89" fmla="*/ 474 h 476"/>
                <a:gd name="T90" fmla="*/ 148 w 158"/>
                <a:gd name="T91" fmla="*/ 476 h 476"/>
                <a:gd name="T92" fmla="*/ 154 w 158"/>
                <a:gd name="T93" fmla="*/ 474 h 476"/>
                <a:gd name="T94" fmla="*/ 157 w 158"/>
                <a:gd name="T95" fmla="*/ 467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8" h="476">
                  <a:moveTo>
                    <a:pt x="157" y="467"/>
                  </a:moveTo>
                  <a:lnTo>
                    <a:pt x="157" y="467"/>
                  </a:lnTo>
                  <a:lnTo>
                    <a:pt x="158" y="427"/>
                  </a:lnTo>
                  <a:lnTo>
                    <a:pt x="157" y="387"/>
                  </a:lnTo>
                  <a:lnTo>
                    <a:pt x="155" y="345"/>
                  </a:lnTo>
                  <a:lnTo>
                    <a:pt x="153" y="305"/>
                  </a:lnTo>
                  <a:lnTo>
                    <a:pt x="148" y="265"/>
                  </a:lnTo>
                  <a:lnTo>
                    <a:pt x="144" y="223"/>
                  </a:lnTo>
                  <a:lnTo>
                    <a:pt x="132" y="143"/>
                  </a:lnTo>
                  <a:lnTo>
                    <a:pt x="132" y="143"/>
                  </a:lnTo>
                  <a:lnTo>
                    <a:pt x="126" y="104"/>
                  </a:lnTo>
                  <a:lnTo>
                    <a:pt x="122" y="85"/>
                  </a:lnTo>
                  <a:lnTo>
                    <a:pt x="118" y="65"/>
                  </a:lnTo>
                  <a:lnTo>
                    <a:pt x="118" y="65"/>
                  </a:lnTo>
                  <a:lnTo>
                    <a:pt x="112" y="49"/>
                  </a:lnTo>
                  <a:lnTo>
                    <a:pt x="106" y="35"/>
                  </a:lnTo>
                  <a:lnTo>
                    <a:pt x="96" y="21"/>
                  </a:lnTo>
                  <a:lnTo>
                    <a:pt x="90" y="16"/>
                  </a:lnTo>
                  <a:lnTo>
                    <a:pt x="85" y="10"/>
                  </a:lnTo>
                  <a:lnTo>
                    <a:pt x="85" y="10"/>
                  </a:lnTo>
                  <a:lnTo>
                    <a:pt x="78" y="6"/>
                  </a:lnTo>
                  <a:lnTo>
                    <a:pt x="71" y="3"/>
                  </a:lnTo>
                  <a:lnTo>
                    <a:pt x="64" y="0"/>
                  </a:lnTo>
                  <a:lnTo>
                    <a:pt x="56" y="0"/>
                  </a:lnTo>
                  <a:lnTo>
                    <a:pt x="49" y="0"/>
                  </a:lnTo>
                  <a:lnTo>
                    <a:pt x="40" y="0"/>
                  </a:lnTo>
                  <a:lnTo>
                    <a:pt x="34" y="3"/>
                  </a:lnTo>
                  <a:lnTo>
                    <a:pt x="27" y="6"/>
                  </a:lnTo>
                  <a:lnTo>
                    <a:pt x="27" y="6"/>
                  </a:lnTo>
                  <a:lnTo>
                    <a:pt x="20" y="11"/>
                  </a:lnTo>
                  <a:lnTo>
                    <a:pt x="16" y="18"/>
                  </a:lnTo>
                  <a:lnTo>
                    <a:pt x="11" y="25"/>
                  </a:lnTo>
                  <a:lnTo>
                    <a:pt x="7" y="32"/>
                  </a:lnTo>
                  <a:lnTo>
                    <a:pt x="5" y="47"/>
                  </a:lnTo>
                  <a:lnTo>
                    <a:pt x="2" y="64"/>
                  </a:lnTo>
                  <a:lnTo>
                    <a:pt x="2" y="64"/>
                  </a:lnTo>
                  <a:lnTo>
                    <a:pt x="0" y="86"/>
                  </a:lnTo>
                  <a:lnTo>
                    <a:pt x="0" y="110"/>
                  </a:lnTo>
                  <a:lnTo>
                    <a:pt x="2" y="156"/>
                  </a:lnTo>
                  <a:lnTo>
                    <a:pt x="2" y="156"/>
                  </a:lnTo>
                  <a:lnTo>
                    <a:pt x="3" y="248"/>
                  </a:lnTo>
                  <a:lnTo>
                    <a:pt x="3" y="248"/>
                  </a:lnTo>
                  <a:lnTo>
                    <a:pt x="5" y="251"/>
                  </a:lnTo>
                  <a:lnTo>
                    <a:pt x="6" y="254"/>
                  </a:lnTo>
                  <a:lnTo>
                    <a:pt x="9" y="255"/>
                  </a:lnTo>
                  <a:lnTo>
                    <a:pt x="11" y="257"/>
                  </a:lnTo>
                  <a:lnTo>
                    <a:pt x="14" y="255"/>
                  </a:lnTo>
                  <a:lnTo>
                    <a:pt x="17" y="254"/>
                  </a:lnTo>
                  <a:lnTo>
                    <a:pt x="20" y="251"/>
                  </a:lnTo>
                  <a:lnTo>
                    <a:pt x="20" y="248"/>
                  </a:lnTo>
                  <a:lnTo>
                    <a:pt x="20" y="248"/>
                  </a:lnTo>
                  <a:lnTo>
                    <a:pt x="18" y="174"/>
                  </a:lnTo>
                  <a:lnTo>
                    <a:pt x="17" y="97"/>
                  </a:lnTo>
                  <a:lnTo>
                    <a:pt x="17" y="97"/>
                  </a:lnTo>
                  <a:lnTo>
                    <a:pt x="18" y="79"/>
                  </a:lnTo>
                  <a:lnTo>
                    <a:pt x="20" y="60"/>
                  </a:lnTo>
                  <a:lnTo>
                    <a:pt x="20" y="60"/>
                  </a:lnTo>
                  <a:lnTo>
                    <a:pt x="21" y="45"/>
                  </a:lnTo>
                  <a:lnTo>
                    <a:pt x="24" y="38"/>
                  </a:lnTo>
                  <a:lnTo>
                    <a:pt x="27" y="31"/>
                  </a:lnTo>
                  <a:lnTo>
                    <a:pt x="27" y="31"/>
                  </a:lnTo>
                  <a:lnTo>
                    <a:pt x="31" y="25"/>
                  </a:lnTo>
                  <a:lnTo>
                    <a:pt x="36" y="21"/>
                  </a:lnTo>
                  <a:lnTo>
                    <a:pt x="42" y="18"/>
                  </a:lnTo>
                  <a:lnTo>
                    <a:pt x="49" y="17"/>
                  </a:lnTo>
                  <a:lnTo>
                    <a:pt x="56" y="17"/>
                  </a:lnTo>
                  <a:lnTo>
                    <a:pt x="61" y="18"/>
                  </a:lnTo>
                  <a:lnTo>
                    <a:pt x="68" y="20"/>
                  </a:lnTo>
                  <a:lnTo>
                    <a:pt x="74" y="24"/>
                  </a:lnTo>
                  <a:lnTo>
                    <a:pt x="74" y="24"/>
                  </a:lnTo>
                  <a:lnTo>
                    <a:pt x="81" y="28"/>
                  </a:lnTo>
                  <a:lnTo>
                    <a:pt x="86" y="34"/>
                  </a:lnTo>
                  <a:lnTo>
                    <a:pt x="90" y="40"/>
                  </a:lnTo>
                  <a:lnTo>
                    <a:pt x="94" y="47"/>
                  </a:lnTo>
                  <a:lnTo>
                    <a:pt x="100" y="61"/>
                  </a:lnTo>
                  <a:lnTo>
                    <a:pt x="104" y="77"/>
                  </a:lnTo>
                  <a:lnTo>
                    <a:pt x="104" y="77"/>
                  </a:lnTo>
                  <a:lnTo>
                    <a:pt x="111" y="113"/>
                  </a:lnTo>
                  <a:lnTo>
                    <a:pt x="117" y="149"/>
                  </a:lnTo>
                  <a:lnTo>
                    <a:pt x="117" y="149"/>
                  </a:lnTo>
                  <a:lnTo>
                    <a:pt x="128" y="223"/>
                  </a:lnTo>
                  <a:lnTo>
                    <a:pt x="136" y="298"/>
                  </a:lnTo>
                  <a:lnTo>
                    <a:pt x="136" y="298"/>
                  </a:lnTo>
                  <a:lnTo>
                    <a:pt x="139" y="340"/>
                  </a:lnTo>
                  <a:lnTo>
                    <a:pt x="140" y="383"/>
                  </a:lnTo>
                  <a:lnTo>
                    <a:pt x="141" y="426"/>
                  </a:lnTo>
                  <a:lnTo>
                    <a:pt x="140" y="467"/>
                  </a:lnTo>
                  <a:lnTo>
                    <a:pt x="140" y="467"/>
                  </a:lnTo>
                  <a:lnTo>
                    <a:pt x="141" y="472"/>
                  </a:lnTo>
                  <a:lnTo>
                    <a:pt x="143" y="474"/>
                  </a:lnTo>
                  <a:lnTo>
                    <a:pt x="146" y="476"/>
                  </a:lnTo>
                  <a:lnTo>
                    <a:pt x="148" y="476"/>
                  </a:lnTo>
                  <a:lnTo>
                    <a:pt x="151" y="476"/>
                  </a:lnTo>
                  <a:lnTo>
                    <a:pt x="154" y="474"/>
                  </a:lnTo>
                  <a:lnTo>
                    <a:pt x="157" y="472"/>
                  </a:lnTo>
                  <a:lnTo>
                    <a:pt x="157" y="467"/>
                  </a:lnTo>
                  <a:lnTo>
                    <a:pt x="157" y="46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A1ED577E-DB38-5673-A6B6-C6DF496FD0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4" y="1040"/>
              <a:ext cx="143" cy="570"/>
            </a:xfrm>
            <a:custGeom>
              <a:avLst/>
              <a:gdLst>
                <a:gd name="T0" fmla="*/ 121 w 143"/>
                <a:gd name="T1" fmla="*/ 564 h 570"/>
                <a:gd name="T2" fmla="*/ 134 w 143"/>
                <a:gd name="T3" fmla="*/ 484 h 570"/>
                <a:gd name="T4" fmla="*/ 141 w 143"/>
                <a:gd name="T5" fmla="*/ 403 h 570"/>
                <a:gd name="T6" fmla="*/ 143 w 143"/>
                <a:gd name="T7" fmla="*/ 327 h 570"/>
                <a:gd name="T8" fmla="*/ 141 w 143"/>
                <a:gd name="T9" fmla="*/ 251 h 570"/>
                <a:gd name="T10" fmla="*/ 139 w 143"/>
                <a:gd name="T11" fmla="*/ 213 h 570"/>
                <a:gd name="T12" fmla="*/ 129 w 143"/>
                <a:gd name="T13" fmla="*/ 140 h 570"/>
                <a:gd name="T14" fmla="*/ 121 w 143"/>
                <a:gd name="T15" fmla="*/ 104 h 570"/>
                <a:gd name="T16" fmla="*/ 97 w 143"/>
                <a:gd name="T17" fmla="*/ 34 h 570"/>
                <a:gd name="T18" fmla="*/ 89 w 143"/>
                <a:gd name="T19" fmla="*/ 21 h 570"/>
                <a:gd name="T20" fmla="*/ 79 w 143"/>
                <a:gd name="T21" fmla="*/ 8 h 570"/>
                <a:gd name="T22" fmla="*/ 65 w 143"/>
                <a:gd name="T23" fmla="*/ 1 h 570"/>
                <a:gd name="T24" fmla="*/ 50 w 143"/>
                <a:gd name="T25" fmla="*/ 0 h 570"/>
                <a:gd name="T26" fmla="*/ 40 w 143"/>
                <a:gd name="T27" fmla="*/ 1 h 570"/>
                <a:gd name="T28" fmla="*/ 25 w 143"/>
                <a:gd name="T29" fmla="*/ 9 h 570"/>
                <a:gd name="T30" fmla="*/ 13 w 143"/>
                <a:gd name="T31" fmla="*/ 23 h 570"/>
                <a:gd name="T32" fmla="*/ 6 w 143"/>
                <a:gd name="T33" fmla="*/ 40 h 570"/>
                <a:gd name="T34" fmla="*/ 3 w 143"/>
                <a:gd name="T35" fmla="*/ 48 h 570"/>
                <a:gd name="T36" fmla="*/ 0 w 143"/>
                <a:gd name="T37" fmla="*/ 69 h 570"/>
                <a:gd name="T38" fmla="*/ 0 w 143"/>
                <a:gd name="T39" fmla="*/ 89 h 570"/>
                <a:gd name="T40" fmla="*/ 6 w 143"/>
                <a:gd name="T41" fmla="*/ 109 h 570"/>
                <a:gd name="T42" fmla="*/ 13 w 143"/>
                <a:gd name="T43" fmla="*/ 127 h 570"/>
                <a:gd name="T44" fmla="*/ 15 w 143"/>
                <a:gd name="T45" fmla="*/ 130 h 570"/>
                <a:gd name="T46" fmla="*/ 21 w 143"/>
                <a:gd name="T47" fmla="*/ 132 h 570"/>
                <a:gd name="T48" fmla="*/ 27 w 143"/>
                <a:gd name="T49" fmla="*/ 129 h 570"/>
                <a:gd name="T50" fmla="*/ 28 w 143"/>
                <a:gd name="T51" fmla="*/ 123 h 570"/>
                <a:gd name="T52" fmla="*/ 27 w 143"/>
                <a:gd name="T53" fmla="*/ 119 h 570"/>
                <a:gd name="T54" fmla="*/ 17 w 143"/>
                <a:gd name="T55" fmla="*/ 87 h 570"/>
                <a:gd name="T56" fmla="*/ 18 w 143"/>
                <a:gd name="T57" fmla="*/ 55 h 570"/>
                <a:gd name="T58" fmla="*/ 22 w 143"/>
                <a:gd name="T59" fmla="*/ 41 h 570"/>
                <a:gd name="T60" fmla="*/ 29 w 143"/>
                <a:gd name="T61" fmla="*/ 28 h 570"/>
                <a:gd name="T62" fmla="*/ 40 w 143"/>
                <a:gd name="T63" fmla="*/ 19 h 570"/>
                <a:gd name="T64" fmla="*/ 54 w 143"/>
                <a:gd name="T65" fmla="*/ 15 h 570"/>
                <a:gd name="T66" fmla="*/ 61 w 143"/>
                <a:gd name="T67" fmla="*/ 16 h 570"/>
                <a:gd name="T68" fmla="*/ 72 w 143"/>
                <a:gd name="T69" fmla="*/ 25 h 570"/>
                <a:gd name="T70" fmla="*/ 83 w 143"/>
                <a:gd name="T71" fmla="*/ 46 h 570"/>
                <a:gd name="T72" fmla="*/ 89 w 143"/>
                <a:gd name="T73" fmla="*/ 58 h 570"/>
                <a:gd name="T74" fmla="*/ 108 w 143"/>
                <a:gd name="T75" fmla="*/ 123 h 570"/>
                <a:gd name="T76" fmla="*/ 115 w 143"/>
                <a:gd name="T77" fmla="*/ 156 h 570"/>
                <a:gd name="T78" fmla="*/ 123 w 143"/>
                <a:gd name="T79" fmla="*/ 224 h 570"/>
                <a:gd name="T80" fmla="*/ 126 w 143"/>
                <a:gd name="T81" fmla="*/ 292 h 570"/>
                <a:gd name="T82" fmla="*/ 125 w 143"/>
                <a:gd name="T83" fmla="*/ 395 h 570"/>
                <a:gd name="T84" fmla="*/ 123 w 143"/>
                <a:gd name="T85" fmla="*/ 437 h 570"/>
                <a:gd name="T86" fmla="*/ 112 w 143"/>
                <a:gd name="T87" fmla="*/ 518 h 570"/>
                <a:gd name="T88" fmla="*/ 104 w 143"/>
                <a:gd name="T89" fmla="*/ 560 h 570"/>
                <a:gd name="T90" fmla="*/ 105 w 143"/>
                <a:gd name="T91" fmla="*/ 565 h 570"/>
                <a:gd name="T92" fmla="*/ 110 w 143"/>
                <a:gd name="T93" fmla="*/ 570 h 570"/>
                <a:gd name="T94" fmla="*/ 116 w 143"/>
                <a:gd name="T95" fmla="*/ 570 h 570"/>
                <a:gd name="T96" fmla="*/ 121 w 143"/>
                <a:gd name="T97" fmla="*/ 564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3" h="570">
                  <a:moveTo>
                    <a:pt x="121" y="564"/>
                  </a:moveTo>
                  <a:lnTo>
                    <a:pt x="121" y="564"/>
                  </a:lnTo>
                  <a:lnTo>
                    <a:pt x="129" y="524"/>
                  </a:lnTo>
                  <a:lnTo>
                    <a:pt x="134" y="484"/>
                  </a:lnTo>
                  <a:lnTo>
                    <a:pt x="139" y="443"/>
                  </a:lnTo>
                  <a:lnTo>
                    <a:pt x="141" y="403"/>
                  </a:lnTo>
                  <a:lnTo>
                    <a:pt x="141" y="403"/>
                  </a:lnTo>
                  <a:lnTo>
                    <a:pt x="143" y="327"/>
                  </a:lnTo>
                  <a:lnTo>
                    <a:pt x="143" y="290"/>
                  </a:lnTo>
                  <a:lnTo>
                    <a:pt x="141" y="251"/>
                  </a:lnTo>
                  <a:lnTo>
                    <a:pt x="141" y="251"/>
                  </a:lnTo>
                  <a:lnTo>
                    <a:pt x="139" y="213"/>
                  </a:lnTo>
                  <a:lnTo>
                    <a:pt x="134" y="176"/>
                  </a:lnTo>
                  <a:lnTo>
                    <a:pt x="129" y="140"/>
                  </a:lnTo>
                  <a:lnTo>
                    <a:pt x="121" y="104"/>
                  </a:lnTo>
                  <a:lnTo>
                    <a:pt x="121" y="104"/>
                  </a:lnTo>
                  <a:lnTo>
                    <a:pt x="110" y="68"/>
                  </a:lnTo>
                  <a:lnTo>
                    <a:pt x="97" y="34"/>
                  </a:lnTo>
                  <a:lnTo>
                    <a:pt x="97" y="34"/>
                  </a:lnTo>
                  <a:lnTo>
                    <a:pt x="89" y="21"/>
                  </a:lnTo>
                  <a:lnTo>
                    <a:pt x="85" y="14"/>
                  </a:lnTo>
                  <a:lnTo>
                    <a:pt x="79" y="8"/>
                  </a:lnTo>
                  <a:lnTo>
                    <a:pt x="72" y="4"/>
                  </a:lnTo>
                  <a:lnTo>
                    <a:pt x="65" y="1"/>
                  </a:lnTo>
                  <a:lnTo>
                    <a:pt x="58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0" y="1"/>
                  </a:lnTo>
                  <a:lnTo>
                    <a:pt x="32" y="5"/>
                  </a:lnTo>
                  <a:lnTo>
                    <a:pt x="25" y="9"/>
                  </a:lnTo>
                  <a:lnTo>
                    <a:pt x="18" y="16"/>
                  </a:lnTo>
                  <a:lnTo>
                    <a:pt x="13" y="23"/>
                  </a:lnTo>
                  <a:lnTo>
                    <a:pt x="9" y="32"/>
                  </a:lnTo>
                  <a:lnTo>
                    <a:pt x="6" y="40"/>
                  </a:lnTo>
                  <a:lnTo>
                    <a:pt x="3" y="48"/>
                  </a:lnTo>
                  <a:lnTo>
                    <a:pt x="3" y="48"/>
                  </a:lnTo>
                  <a:lnTo>
                    <a:pt x="0" y="58"/>
                  </a:lnTo>
                  <a:lnTo>
                    <a:pt x="0" y="69"/>
                  </a:lnTo>
                  <a:lnTo>
                    <a:pt x="0" y="79"/>
                  </a:lnTo>
                  <a:lnTo>
                    <a:pt x="0" y="89"/>
                  </a:lnTo>
                  <a:lnTo>
                    <a:pt x="3" y="98"/>
                  </a:lnTo>
                  <a:lnTo>
                    <a:pt x="6" y="109"/>
                  </a:lnTo>
                  <a:lnTo>
                    <a:pt x="9" y="119"/>
                  </a:lnTo>
                  <a:lnTo>
                    <a:pt x="13" y="127"/>
                  </a:lnTo>
                  <a:lnTo>
                    <a:pt x="13" y="127"/>
                  </a:lnTo>
                  <a:lnTo>
                    <a:pt x="15" y="130"/>
                  </a:lnTo>
                  <a:lnTo>
                    <a:pt x="18" y="132"/>
                  </a:lnTo>
                  <a:lnTo>
                    <a:pt x="21" y="132"/>
                  </a:lnTo>
                  <a:lnTo>
                    <a:pt x="24" y="130"/>
                  </a:lnTo>
                  <a:lnTo>
                    <a:pt x="27" y="129"/>
                  </a:lnTo>
                  <a:lnTo>
                    <a:pt x="28" y="126"/>
                  </a:lnTo>
                  <a:lnTo>
                    <a:pt x="28" y="123"/>
                  </a:lnTo>
                  <a:lnTo>
                    <a:pt x="27" y="119"/>
                  </a:lnTo>
                  <a:lnTo>
                    <a:pt x="27" y="119"/>
                  </a:lnTo>
                  <a:lnTo>
                    <a:pt x="21" y="104"/>
                  </a:lnTo>
                  <a:lnTo>
                    <a:pt x="17" y="87"/>
                  </a:lnTo>
                  <a:lnTo>
                    <a:pt x="17" y="72"/>
                  </a:lnTo>
                  <a:lnTo>
                    <a:pt x="18" y="55"/>
                  </a:lnTo>
                  <a:lnTo>
                    <a:pt x="18" y="55"/>
                  </a:lnTo>
                  <a:lnTo>
                    <a:pt x="22" y="41"/>
                  </a:lnTo>
                  <a:lnTo>
                    <a:pt x="25" y="34"/>
                  </a:lnTo>
                  <a:lnTo>
                    <a:pt x="29" y="28"/>
                  </a:lnTo>
                  <a:lnTo>
                    <a:pt x="35" y="23"/>
                  </a:lnTo>
                  <a:lnTo>
                    <a:pt x="40" y="19"/>
                  </a:lnTo>
                  <a:lnTo>
                    <a:pt x="47" y="16"/>
                  </a:lnTo>
                  <a:lnTo>
                    <a:pt x="54" y="15"/>
                  </a:lnTo>
                  <a:lnTo>
                    <a:pt x="54" y="15"/>
                  </a:lnTo>
                  <a:lnTo>
                    <a:pt x="61" y="16"/>
                  </a:lnTo>
                  <a:lnTo>
                    <a:pt x="68" y="21"/>
                  </a:lnTo>
                  <a:lnTo>
                    <a:pt x="72" y="25"/>
                  </a:lnTo>
                  <a:lnTo>
                    <a:pt x="76" y="32"/>
                  </a:lnTo>
                  <a:lnTo>
                    <a:pt x="83" y="46"/>
                  </a:lnTo>
                  <a:lnTo>
                    <a:pt x="89" y="58"/>
                  </a:lnTo>
                  <a:lnTo>
                    <a:pt x="89" y="58"/>
                  </a:lnTo>
                  <a:lnTo>
                    <a:pt x="100" y="90"/>
                  </a:lnTo>
                  <a:lnTo>
                    <a:pt x="108" y="123"/>
                  </a:lnTo>
                  <a:lnTo>
                    <a:pt x="108" y="123"/>
                  </a:lnTo>
                  <a:lnTo>
                    <a:pt x="115" y="156"/>
                  </a:lnTo>
                  <a:lnTo>
                    <a:pt x="121" y="190"/>
                  </a:lnTo>
                  <a:lnTo>
                    <a:pt x="123" y="224"/>
                  </a:lnTo>
                  <a:lnTo>
                    <a:pt x="125" y="259"/>
                  </a:lnTo>
                  <a:lnTo>
                    <a:pt x="126" y="292"/>
                  </a:lnTo>
                  <a:lnTo>
                    <a:pt x="126" y="327"/>
                  </a:lnTo>
                  <a:lnTo>
                    <a:pt x="125" y="395"/>
                  </a:lnTo>
                  <a:lnTo>
                    <a:pt x="125" y="395"/>
                  </a:lnTo>
                  <a:lnTo>
                    <a:pt x="123" y="437"/>
                  </a:lnTo>
                  <a:lnTo>
                    <a:pt x="119" y="478"/>
                  </a:lnTo>
                  <a:lnTo>
                    <a:pt x="112" y="518"/>
                  </a:lnTo>
                  <a:lnTo>
                    <a:pt x="104" y="560"/>
                  </a:lnTo>
                  <a:lnTo>
                    <a:pt x="104" y="560"/>
                  </a:lnTo>
                  <a:lnTo>
                    <a:pt x="104" y="563"/>
                  </a:lnTo>
                  <a:lnTo>
                    <a:pt x="105" y="565"/>
                  </a:lnTo>
                  <a:lnTo>
                    <a:pt x="107" y="568"/>
                  </a:lnTo>
                  <a:lnTo>
                    <a:pt x="110" y="570"/>
                  </a:lnTo>
                  <a:lnTo>
                    <a:pt x="114" y="570"/>
                  </a:lnTo>
                  <a:lnTo>
                    <a:pt x="116" y="570"/>
                  </a:lnTo>
                  <a:lnTo>
                    <a:pt x="118" y="567"/>
                  </a:lnTo>
                  <a:lnTo>
                    <a:pt x="121" y="564"/>
                  </a:lnTo>
                  <a:lnTo>
                    <a:pt x="121" y="56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E276944B-4B31-EBA9-C4A0-8E947748D0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5" y="1122"/>
              <a:ext cx="87" cy="550"/>
            </a:xfrm>
            <a:custGeom>
              <a:avLst/>
              <a:gdLst>
                <a:gd name="T0" fmla="*/ 17 w 87"/>
                <a:gd name="T1" fmla="*/ 31 h 550"/>
                <a:gd name="T2" fmla="*/ 19 w 87"/>
                <a:gd name="T3" fmla="*/ 20 h 550"/>
                <a:gd name="T4" fmla="*/ 28 w 87"/>
                <a:gd name="T5" fmla="*/ 16 h 550"/>
                <a:gd name="T6" fmla="*/ 37 w 87"/>
                <a:gd name="T7" fmla="*/ 18 h 550"/>
                <a:gd name="T8" fmla="*/ 47 w 87"/>
                <a:gd name="T9" fmla="*/ 22 h 550"/>
                <a:gd name="T10" fmla="*/ 55 w 87"/>
                <a:gd name="T11" fmla="*/ 30 h 550"/>
                <a:gd name="T12" fmla="*/ 66 w 87"/>
                <a:gd name="T13" fmla="*/ 50 h 550"/>
                <a:gd name="T14" fmla="*/ 69 w 87"/>
                <a:gd name="T15" fmla="*/ 61 h 550"/>
                <a:gd name="T16" fmla="*/ 71 w 87"/>
                <a:gd name="T17" fmla="*/ 87 h 550"/>
                <a:gd name="T18" fmla="*/ 69 w 87"/>
                <a:gd name="T19" fmla="*/ 113 h 550"/>
                <a:gd name="T20" fmla="*/ 69 w 87"/>
                <a:gd name="T21" fmla="*/ 173 h 550"/>
                <a:gd name="T22" fmla="*/ 65 w 87"/>
                <a:gd name="T23" fmla="*/ 410 h 550"/>
                <a:gd name="T24" fmla="*/ 64 w 87"/>
                <a:gd name="T25" fmla="*/ 543 h 550"/>
                <a:gd name="T26" fmla="*/ 66 w 87"/>
                <a:gd name="T27" fmla="*/ 549 h 550"/>
                <a:gd name="T28" fmla="*/ 72 w 87"/>
                <a:gd name="T29" fmla="*/ 550 h 550"/>
                <a:gd name="T30" fmla="*/ 77 w 87"/>
                <a:gd name="T31" fmla="*/ 549 h 550"/>
                <a:gd name="T32" fmla="*/ 80 w 87"/>
                <a:gd name="T33" fmla="*/ 543 h 550"/>
                <a:gd name="T34" fmla="*/ 84 w 87"/>
                <a:gd name="T35" fmla="*/ 280 h 550"/>
                <a:gd name="T36" fmla="*/ 86 w 87"/>
                <a:gd name="T37" fmla="*/ 149 h 550"/>
                <a:gd name="T38" fmla="*/ 87 w 87"/>
                <a:gd name="T39" fmla="*/ 86 h 550"/>
                <a:gd name="T40" fmla="*/ 86 w 87"/>
                <a:gd name="T41" fmla="*/ 70 h 550"/>
                <a:gd name="T42" fmla="*/ 82 w 87"/>
                <a:gd name="T43" fmla="*/ 43 h 550"/>
                <a:gd name="T44" fmla="*/ 76 w 87"/>
                <a:gd name="T45" fmla="*/ 30 h 550"/>
                <a:gd name="T46" fmla="*/ 58 w 87"/>
                <a:gd name="T47" fmla="*/ 9 h 550"/>
                <a:gd name="T48" fmla="*/ 41 w 87"/>
                <a:gd name="T49" fmla="*/ 1 h 550"/>
                <a:gd name="T50" fmla="*/ 35 w 87"/>
                <a:gd name="T51" fmla="*/ 0 h 550"/>
                <a:gd name="T52" fmla="*/ 21 w 87"/>
                <a:gd name="T53" fmla="*/ 1 h 550"/>
                <a:gd name="T54" fmla="*/ 10 w 87"/>
                <a:gd name="T55" fmla="*/ 7 h 550"/>
                <a:gd name="T56" fmla="*/ 1 w 87"/>
                <a:gd name="T57" fmla="*/ 18 h 550"/>
                <a:gd name="T58" fmla="*/ 0 w 87"/>
                <a:gd name="T59" fmla="*/ 31 h 550"/>
                <a:gd name="T60" fmla="*/ 1 w 87"/>
                <a:gd name="T61" fmla="*/ 34 h 550"/>
                <a:gd name="T62" fmla="*/ 7 w 87"/>
                <a:gd name="T63" fmla="*/ 38 h 550"/>
                <a:gd name="T64" fmla="*/ 12 w 87"/>
                <a:gd name="T65" fmla="*/ 38 h 550"/>
                <a:gd name="T66" fmla="*/ 17 w 87"/>
                <a:gd name="T67" fmla="*/ 34 h 550"/>
                <a:gd name="T68" fmla="*/ 17 w 87"/>
                <a:gd name="T69" fmla="*/ 31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7" h="550">
                  <a:moveTo>
                    <a:pt x="17" y="31"/>
                  </a:moveTo>
                  <a:lnTo>
                    <a:pt x="17" y="31"/>
                  </a:lnTo>
                  <a:lnTo>
                    <a:pt x="17" y="25"/>
                  </a:lnTo>
                  <a:lnTo>
                    <a:pt x="19" y="20"/>
                  </a:lnTo>
                  <a:lnTo>
                    <a:pt x="22" y="18"/>
                  </a:lnTo>
                  <a:lnTo>
                    <a:pt x="28" y="16"/>
                  </a:lnTo>
                  <a:lnTo>
                    <a:pt x="32" y="16"/>
                  </a:lnTo>
                  <a:lnTo>
                    <a:pt x="37" y="18"/>
                  </a:lnTo>
                  <a:lnTo>
                    <a:pt x="43" y="19"/>
                  </a:lnTo>
                  <a:lnTo>
                    <a:pt x="47" y="22"/>
                  </a:lnTo>
                  <a:lnTo>
                    <a:pt x="47" y="22"/>
                  </a:lnTo>
                  <a:lnTo>
                    <a:pt x="55" y="30"/>
                  </a:lnTo>
                  <a:lnTo>
                    <a:pt x="62" y="38"/>
                  </a:lnTo>
                  <a:lnTo>
                    <a:pt x="66" y="50"/>
                  </a:lnTo>
                  <a:lnTo>
                    <a:pt x="69" y="61"/>
                  </a:lnTo>
                  <a:lnTo>
                    <a:pt x="69" y="61"/>
                  </a:lnTo>
                  <a:lnTo>
                    <a:pt x="71" y="73"/>
                  </a:lnTo>
                  <a:lnTo>
                    <a:pt x="71" y="87"/>
                  </a:lnTo>
                  <a:lnTo>
                    <a:pt x="69" y="113"/>
                  </a:lnTo>
                  <a:lnTo>
                    <a:pt x="69" y="113"/>
                  </a:lnTo>
                  <a:lnTo>
                    <a:pt x="69" y="173"/>
                  </a:lnTo>
                  <a:lnTo>
                    <a:pt x="69" y="173"/>
                  </a:lnTo>
                  <a:lnTo>
                    <a:pt x="65" y="410"/>
                  </a:lnTo>
                  <a:lnTo>
                    <a:pt x="65" y="410"/>
                  </a:lnTo>
                  <a:lnTo>
                    <a:pt x="64" y="543"/>
                  </a:lnTo>
                  <a:lnTo>
                    <a:pt x="64" y="543"/>
                  </a:lnTo>
                  <a:lnTo>
                    <a:pt x="64" y="546"/>
                  </a:lnTo>
                  <a:lnTo>
                    <a:pt x="66" y="549"/>
                  </a:lnTo>
                  <a:lnTo>
                    <a:pt x="68" y="550"/>
                  </a:lnTo>
                  <a:lnTo>
                    <a:pt x="72" y="550"/>
                  </a:lnTo>
                  <a:lnTo>
                    <a:pt x="75" y="550"/>
                  </a:lnTo>
                  <a:lnTo>
                    <a:pt x="77" y="549"/>
                  </a:lnTo>
                  <a:lnTo>
                    <a:pt x="79" y="546"/>
                  </a:lnTo>
                  <a:lnTo>
                    <a:pt x="80" y="543"/>
                  </a:lnTo>
                  <a:lnTo>
                    <a:pt x="80" y="543"/>
                  </a:lnTo>
                  <a:lnTo>
                    <a:pt x="84" y="280"/>
                  </a:lnTo>
                  <a:lnTo>
                    <a:pt x="84" y="280"/>
                  </a:lnTo>
                  <a:lnTo>
                    <a:pt x="86" y="149"/>
                  </a:lnTo>
                  <a:lnTo>
                    <a:pt x="86" y="149"/>
                  </a:lnTo>
                  <a:lnTo>
                    <a:pt x="87" y="86"/>
                  </a:lnTo>
                  <a:lnTo>
                    <a:pt x="87" y="86"/>
                  </a:lnTo>
                  <a:lnTo>
                    <a:pt x="86" y="70"/>
                  </a:lnTo>
                  <a:lnTo>
                    <a:pt x="84" y="56"/>
                  </a:lnTo>
                  <a:lnTo>
                    <a:pt x="82" y="43"/>
                  </a:lnTo>
                  <a:lnTo>
                    <a:pt x="76" y="30"/>
                  </a:lnTo>
                  <a:lnTo>
                    <a:pt x="76" y="30"/>
                  </a:lnTo>
                  <a:lnTo>
                    <a:pt x="68" y="19"/>
                  </a:lnTo>
                  <a:lnTo>
                    <a:pt x="58" y="9"/>
                  </a:lnTo>
                  <a:lnTo>
                    <a:pt x="47" y="4"/>
                  </a:lnTo>
                  <a:lnTo>
                    <a:pt x="41" y="1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1" y="1"/>
                  </a:lnTo>
                  <a:lnTo>
                    <a:pt x="15" y="4"/>
                  </a:lnTo>
                  <a:lnTo>
                    <a:pt x="10" y="7"/>
                  </a:lnTo>
                  <a:lnTo>
                    <a:pt x="5" y="12"/>
                  </a:lnTo>
                  <a:lnTo>
                    <a:pt x="1" y="18"/>
                  </a:lnTo>
                  <a:lnTo>
                    <a:pt x="0" y="25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34"/>
                  </a:lnTo>
                  <a:lnTo>
                    <a:pt x="4" y="37"/>
                  </a:lnTo>
                  <a:lnTo>
                    <a:pt x="7" y="38"/>
                  </a:lnTo>
                  <a:lnTo>
                    <a:pt x="10" y="40"/>
                  </a:lnTo>
                  <a:lnTo>
                    <a:pt x="12" y="38"/>
                  </a:lnTo>
                  <a:lnTo>
                    <a:pt x="15" y="37"/>
                  </a:lnTo>
                  <a:lnTo>
                    <a:pt x="17" y="34"/>
                  </a:lnTo>
                  <a:lnTo>
                    <a:pt x="17" y="31"/>
                  </a:lnTo>
                  <a:lnTo>
                    <a:pt x="17" y="3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85DAA957-757C-FE88-4008-BB7BF5A111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9" y="1411"/>
              <a:ext cx="1396" cy="2299"/>
            </a:xfrm>
            <a:custGeom>
              <a:avLst/>
              <a:gdLst>
                <a:gd name="T0" fmla="*/ 746 w 1396"/>
                <a:gd name="T1" fmla="*/ 206 h 2299"/>
                <a:gd name="T2" fmla="*/ 695 w 1396"/>
                <a:gd name="T3" fmla="*/ 38 h 2299"/>
                <a:gd name="T4" fmla="*/ 603 w 1396"/>
                <a:gd name="T5" fmla="*/ 2 h 2299"/>
                <a:gd name="T6" fmla="*/ 583 w 1396"/>
                <a:gd name="T7" fmla="*/ 61 h 2299"/>
                <a:gd name="T8" fmla="*/ 606 w 1396"/>
                <a:gd name="T9" fmla="*/ 298 h 2299"/>
                <a:gd name="T10" fmla="*/ 536 w 1396"/>
                <a:gd name="T11" fmla="*/ 505 h 2299"/>
                <a:gd name="T12" fmla="*/ 309 w 1396"/>
                <a:gd name="T13" fmla="*/ 931 h 2299"/>
                <a:gd name="T14" fmla="*/ 230 w 1396"/>
                <a:gd name="T15" fmla="*/ 1231 h 2299"/>
                <a:gd name="T16" fmla="*/ 227 w 1396"/>
                <a:gd name="T17" fmla="*/ 1231 h 2299"/>
                <a:gd name="T18" fmla="*/ 97 w 1396"/>
                <a:gd name="T19" fmla="*/ 1628 h 2299"/>
                <a:gd name="T20" fmla="*/ 7 w 1396"/>
                <a:gd name="T21" fmla="*/ 2176 h 2299"/>
                <a:gd name="T22" fmla="*/ 13 w 1396"/>
                <a:gd name="T23" fmla="*/ 2250 h 2299"/>
                <a:gd name="T24" fmla="*/ 104 w 1396"/>
                <a:gd name="T25" fmla="*/ 2293 h 2299"/>
                <a:gd name="T26" fmla="*/ 271 w 1396"/>
                <a:gd name="T27" fmla="*/ 2275 h 2299"/>
                <a:gd name="T28" fmla="*/ 364 w 1396"/>
                <a:gd name="T29" fmla="*/ 2153 h 2299"/>
                <a:gd name="T30" fmla="*/ 509 w 1396"/>
                <a:gd name="T31" fmla="*/ 1779 h 2299"/>
                <a:gd name="T32" fmla="*/ 613 w 1396"/>
                <a:gd name="T33" fmla="*/ 1208 h 2299"/>
                <a:gd name="T34" fmla="*/ 673 w 1396"/>
                <a:gd name="T35" fmla="*/ 1004 h 2299"/>
                <a:gd name="T36" fmla="*/ 771 w 1396"/>
                <a:gd name="T37" fmla="*/ 906 h 2299"/>
                <a:gd name="T38" fmla="*/ 858 w 1396"/>
                <a:gd name="T39" fmla="*/ 877 h 2299"/>
                <a:gd name="T40" fmla="*/ 1008 w 1396"/>
                <a:gd name="T41" fmla="*/ 770 h 2299"/>
                <a:gd name="T42" fmla="*/ 1118 w 1396"/>
                <a:gd name="T43" fmla="*/ 671 h 2299"/>
                <a:gd name="T44" fmla="*/ 1182 w 1396"/>
                <a:gd name="T45" fmla="*/ 651 h 2299"/>
                <a:gd name="T46" fmla="*/ 1363 w 1396"/>
                <a:gd name="T47" fmla="*/ 599 h 2299"/>
                <a:gd name="T48" fmla="*/ 1394 w 1396"/>
                <a:gd name="T49" fmla="*/ 529 h 2299"/>
                <a:gd name="T50" fmla="*/ 1317 w 1396"/>
                <a:gd name="T51" fmla="*/ 495 h 2299"/>
                <a:gd name="T52" fmla="*/ 1093 w 1396"/>
                <a:gd name="T53" fmla="*/ 522 h 2299"/>
                <a:gd name="T54" fmla="*/ 999 w 1396"/>
                <a:gd name="T55" fmla="*/ 513 h 2299"/>
                <a:gd name="T56" fmla="*/ 920 w 1396"/>
                <a:gd name="T57" fmla="*/ 365 h 2299"/>
                <a:gd name="T58" fmla="*/ 898 w 1396"/>
                <a:gd name="T59" fmla="*/ 276 h 2299"/>
                <a:gd name="T60" fmla="*/ 920 w 1396"/>
                <a:gd name="T61" fmla="*/ 415 h 2299"/>
                <a:gd name="T62" fmla="*/ 995 w 1396"/>
                <a:gd name="T63" fmla="*/ 531 h 2299"/>
                <a:gd name="T64" fmla="*/ 1135 w 1396"/>
                <a:gd name="T65" fmla="*/ 529 h 2299"/>
                <a:gd name="T66" fmla="*/ 1315 w 1396"/>
                <a:gd name="T67" fmla="*/ 512 h 2299"/>
                <a:gd name="T68" fmla="*/ 1374 w 1396"/>
                <a:gd name="T69" fmla="*/ 524 h 2299"/>
                <a:gd name="T70" fmla="*/ 1351 w 1396"/>
                <a:gd name="T71" fmla="*/ 587 h 2299"/>
                <a:gd name="T72" fmla="*/ 1180 w 1396"/>
                <a:gd name="T73" fmla="*/ 633 h 2299"/>
                <a:gd name="T74" fmla="*/ 1075 w 1396"/>
                <a:gd name="T75" fmla="*/ 681 h 2299"/>
                <a:gd name="T76" fmla="*/ 948 w 1396"/>
                <a:gd name="T77" fmla="*/ 791 h 2299"/>
                <a:gd name="T78" fmla="*/ 818 w 1396"/>
                <a:gd name="T79" fmla="*/ 875 h 2299"/>
                <a:gd name="T80" fmla="*/ 711 w 1396"/>
                <a:gd name="T81" fmla="*/ 926 h 2299"/>
                <a:gd name="T82" fmla="*/ 652 w 1396"/>
                <a:gd name="T83" fmla="*/ 1012 h 2299"/>
                <a:gd name="T84" fmla="*/ 536 w 1396"/>
                <a:gd name="T85" fmla="*/ 1567 h 2299"/>
                <a:gd name="T86" fmla="*/ 417 w 1396"/>
                <a:gd name="T87" fmla="*/ 2005 h 2299"/>
                <a:gd name="T88" fmla="*/ 291 w 1396"/>
                <a:gd name="T89" fmla="*/ 2238 h 2299"/>
                <a:gd name="T90" fmla="*/ 244 w 1396"/>
                <a:gd name="T91" fmla="*/ 2268 h 2299"/>
                <a:gd name="T92" fmla="*/ 49 w 1396"/>
                <a:gd name="T93" fmla="*/ 2259 h 2299"/>
                <a:gd name="T94" fmla="*/ 29 w 1396"/>
                <a:gd name="T95" fmla="*/ 2249 h 2299"/>
                <a:gd name="T96" fmla="*/ 17 w 1396"/>
                <a:gd name="T97" fmla="*/ 2221 h 2299"/>
                <a:gd name="T98" fmla="*/ 50 w 1396"/>
                <a:gd name="T99" fmla="*/ 1976 h 2299"/>
                <a:gd name="T100" fmla="*/ 158 w 1396"/>
                <a:gd name="T101" fmla="*/ 1507 h 2299"/>
                <a:gd name="T102" fmla="*/ 230 w 1396"/>
                <a:gd name="T103" fmla="*/ 1240 h 2299"/>
                <a:gd name="T104" fmla="*/ 260 w 1396"/>
                <a:gd name="T105" fmla="*/ 1200 h 2299"/>
                <a:gd name="T106" fmla="*/ 323 w 1396"/>
                <a:gd name="T107" fmla="*/ 944 h 2299"/>
                <a:gd name="T108" fmla="*/ 514 w 1396"/>
                <a:gd name="T109" fmla="*/ 587 h 2299"/>
                <a:gd name="T110" fmla="*/ 616 w 1396"/>
                <a:gd name="T111" fmla="*/ 346 h 2299"/>
                <a:gd name="T112" fmla="*/ 613 w 1396"/>
                <a:gd name="T113" fmla="*/ 145 h 2299"/>
                <a:gd name="T114" fmla="*/ 601 w 1396"/>
                <a:gd name="T115" fmla="*/ 20 h 2299"/>
                <a:gd name="T116" fmla="*/ 664 w 1396"/>
                <a:gd name="T117" fmla="*/ 32 h 2299"/>
                <a:gd name="T118" fmla="*/ 725 w 1396"/>
                <a:gd name="T119" fmla="*/ 158 h 2299"/>
                <a:gd name="T120" fmla="*/ 720 w 1396"/>
                <a:gd name="T121" fmla="*/ 364 h 2299"/>
                <a:gd name="T122" fmla="*/ 728 w 1396"/>
                <a:gd name="T123" fmla="*/ 397 h 2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96" h="2299">
                  <a:moveTo>
                    <a:pt x="729" y="393"/>
                  </a:moveTo>
                  <a:lnTo>
                    <a:pt x="729" y="393"/>
                  </a:lnTo>
                  <a:lnTo>
                    <a:pt x="735" y="371"/>
                  </a:lnTo>
                  <a:lnTo>
                    <a:pt x="739" y="347"/>
                  </a:lnTo>
                  <a:lnTo>
                    <a:pt x="742" y="323"/>
                  </a:lnTo>
                  <a:lnTo>
                    <a:pt x="745" y="300"/>
                  </a:lnTo>
                  <a:lnTo>
                    <a:pt x="746" y="253"/>
                  </a:lnTo>
                  <a:lnTo>
                    <a:pt x="746" y="206"/>
                  </a:lnTo>
                  <a:lnTo>
                    <a:pt x="746" y="206"/>
                  </a:lnTo>
                  <a:lnTo>
                    <a:pt x="745" y="183"/>
                  </a:lnTo>
                  <a:lnTo>
                    <a:pt x="742" y="161"/>
                  </a:lnTo>
                  <a:lnTo>
                    <a:pt x="738" y="138"/>
                  </a:lnTo>
                  <a:lnTo>
                    <a:pt x="731" y="117"/>
                  </a:lnTo>
                  <a:lnTo>
                    <a:pt x="731" y="117"/>
                  </a:lnTo>
                  <a:lnTo>
                    <a:pt x="724" y="96"/>
                  </a:lnTo>
                  <a:lnTo>
                    <a:pt x="716" y="75"/>
                  </a:lnTo>
                  <a:lnTo>
                    <a:pt x="706" y="56"/>
                  </a:lnTo>
                  <a:lnTo>
                    <a:pt x="695" y="38"/>
                  </a:lnTo>
                  <a:lnTo>
                    <a:pt x="695" y="38"/>
                  </a:lnTo>
                  <a:lnTo>
                    <a:pt x="682" y="25"/>
                  </a:lnTo>
                  <a:lnTo>
                    <a:pt x="668" y="16"/>
                  </a:lnTo>
                  <a:lnTo>
                    <a:pt x="653" y="7"/>
                  </a:lnTo>
                  <a:lnTo>
                    <a:pt x="637" y="3"/>
                  </a:lnTo>
                  <a:lnTo>
                    <a:pt x="637" y="3"/>
                  </a:lnTo>
                  <a:lnTo>
                    <a:pt x="621" y="0"/>
                  </a:lnTo>
                  <a:lnTo>
                    <a:pt x="612" y="0"/>
                  </a:lnTo>
                  <a:lnTo>
                    <a:pt x="603" y="2"/>
                  </a:lnTo>
                  <a:lnTo>
                    <a:pt x="597" y="3"/>
                  </a:lnTo>
                  <a:lnTo>
                    <a:pt x="590" y="7"/>
                  </a:lnTo>
                  <a:lnTo>
                    <a:pt x="584" y="11"/>
                  </a:lnTo>
                  <a:lnTo>
                    <a:pt x="581" y="18"/>
                  </a:lnTo>
                  <a:lnTo>
                    <a:pt x="581" y="18"/>
                  </a:lnTo>
                  <a:lnTo>
                    <a:pt x="580" y="29"/>
                  </a:lnTo>
                  <a:lnTo>
                    <a:pt x="580" y="41"/>
                  </a:lnTo>
                  <a:lnTo>
                    <a:pt x="583" y="61"/>
                  </a:lnTo>
                  <a:lnTo>
                    <a:pt x="583" y="61"/>
                  </a:lnTo>
                  <a:lnTo>
                    <a:pt x="591" y="108"/>
                  </a:lnTo>
                  <a:lnTo>
                    <a:pt x="591" y="108"/>
                  </a:lnTo>
                  <a:lnTo>
                    <a:pt x="598" y="157"/>
                  </a:lnTo>
                  <a:lnTo>
                    <a:pt x="603" y="206"/>
                  </a:lnTo>
                  <a:lnTo>
                    <a:pt x="603" y="206"/>
                  </a:lnTo>
                  <a:lnTo>
                    <a:pt x="606" y="251"/>
                  </a:lnTo>
                  <a:lnTo>
                    <a:pt x="606" y="275"/>
                  </a:lnTo>
                  <a:lnTo>
                    <a:pt x="606" y="298"/>
                  </a:lnTo>
                  <a:lnTo>
                    <a:pt x="606" y="298"/>
                  </a:lnTo>
                  <a:lnTo>
                    <a:pt x="603" y="322"/>
                  </a:lnTo>
                  <a:lnTo>
                    <a:pt x="599" y="346"/>
                  </a:lnTo>
                  <a:lnTo>
                    <a:pt x="592" y="366"/>
                  </a:lnTo>
                  <a:lnTo>
                    <a:pt x="584" y="389"/>
                  </a:lnTo>
                  <a:lnTo>
                    <a:pt x="584" y="389"/>
                  </a:lnTo>
                  <a:lnTo>
                    <a:pt x="562" y="448"/>
                  </a:lnTo>
                  <a:lnTo>
                    <a:pt x="549" y="476"/>
                  </a:lnTo>
                  <a:lnTo>
                    <a:pt x="536" y="505"/>
                  </a:lnTo>
                  <a:lnTo>
                    <a:pt x="536" y="505"/>
                  </a:lnTo>
                  <a:lnTo>
                    <a:pt x="493" y="590"/>
                  </a:lnTo>
                  <a:lnTo>
                    <a:pt x="448" y="674"/>
                  </a:lnTo>
                  <a:lnTo>
                    <a:pt x="403" y="757"/>
                  </a:lnTo>
                  <a:lnTo>
                    <a:pt x="356" y="841"/>
                  </a:lnTo>
                  <a:lnTo>
                    <a:pt x="356" y="841"/>
                  </a:lnTo>
                  <a:lnTo>
                    <a:pt x="331" y="885"/>
                  </a:lnTo>
                  <a:lnTo>
                    <a:pt x="318" y="907"/>
                  </a:lnTo>
                  <a:lnTo>
                    <a:pt x="309" y="931"/>
                  </a:lnTo>
                  <a:lnTo>
                    <a:pt x="309" y="931"/>
                  </a:lnTo>
                  <a:lnTo>
                    <a:pt x="303" y="956"/>
                  </a:lnTo>
                  <a:lnTo>
                    <a:pt x="298" y="979"/>
                  </a:lnTo>
                  <a:lnTo>
                    <a:pt x="291" y="1029"/>
                  </a:lnTo>
                  <a:lnTo>
                    <a:pt x="291" y="1029"/>
                  </a:lnTo>
                  <a:lnTo>
                    <a:pt x="280" y="1080"/>
                  </a:lnTo>
                  <a:lnTo>
                    <a:pt x="266" y="1132"/>
                  </a:lnTo>
                  <a:lnTo>
                    <a:pt x="249" y="1182"/>
                  </a:lnTo>
                  <a:lnTo>
                    <a:pt x="230" y="1231"/>
                  </a:lnTo>
                  <a:lnTo>
                    <a:pt x="230" y="1231"/>
                  </a:lnTo>
                  <a:lnTo>
                    <a:pt x="242" y="1230"/>
                  </a:lnTo>
                  <a:lnTo>
                    <a:pt x="242" y="1230"/>
                  </a:lnTo>
                  <a:lnTo>
                    <a:pt x="241" y="1229"/>
                  </a:lnTo>
                  <a:lnTo>
                    <a:pt x="241" y="1229"/>
                  </a:lnTo>
                  <a:lnTo>
                    <a:pt x="237" y="1226"/>
                  </a:lnTo>
                  <a:lnTo>
                    <a:pt x="233" y="1226"/>
                  </a:lnTo>
                  <a:lnTo>
                    <a:pt x="230" y="1229"/>
                  </a:lnTo>
                  <a:lnTo>
                    <a:pt x="227" y="1231"/>
                  </a:lnTo>
                  <a:lnTo>
                    <a:pt x="227" y="1231"/>
                  </a:lnTo>
                  <a:lnTo>
                    <a:pt x="212" y="1279"/>
                  </a:lnTo>
                  <a:lnTo>
                    <a:pt x="197" y="1326"/>
                  </a:lnTo>
                  <a:lnTo>
                    <a:pt x="170" y="1420"/>
                  </a:lnTo>
                  <a:lnTo>
                    <a:pt x="170" y="1420"/>
                  </a:lnTo>
                  <a:lnTo>
                    <a:pt x="152" y="1473"/>
                  </a:lnTo>
                  <a:lnTo>
                    <a:pt x="134" y="1524"/>
                  </a:lnTo>
                  <a:lnTo>
                    <a:pt x="115" y="1577"/>
                  </a:lnTo>
                  <a:lnTo>
                    <a:pt x="97" y="1628"/>
                  </a:lnTo>
                  <a:lnTo>
                    <a:pt x="97" y="1628"/>
                  </a:lnTo>
                  <a:lnTo>
                    <a:pt x="89" y="1657"/>
                  </a:lnTo>
                  <a:lnTo>
                    <a:pt x="80" y="1688"/>
                  </a:lnTo>
                  <a:lnTo>
                    <a:pt x="67" y="1746"/>
                  </a:lnTo>
                  <a:lnTo>
                    <a:pt x="57" y="1805"/>
                  </a:lnTo>
                  <a:lnTo>
                    <a:pt x="47" y="1866"/>
                  </a:lnTo>
                  <a:lnTo>
                    <a:pt x="47" y="1866"/>
                  </a:lnTo>
                  <a:lnTo>
                    <a:pt x="14" y="2113"/>
                  </a:lnTo>
                  <a:lnTo>
                    <a:pt x="14" y="2113"/>
                  </a:lnTo>
                  <a:lnTo>
                    <a:pt x="7" y="2176"/>
                  </a:lnTo>
                  <a:lnTo>
                    <a:pt x="7" y="2176"/>
                  </a:lnTo>
                  <a:lnTo>
                    <a:pt x="3" y="2205"/>
                  </a:lnTo>
                  <a:lnTo>
                    <a:pt x="3" y="2205"/>
                  </a:lnTo>
                  <a:lnTo>
                    <a:pt x="0" y="2217"/>
                  </a:lnTo>
                  <a:lnTo>
                    <a:pt x="0" y="2224"/>
                  </a:lnTo>
                  <a:lnTo>
                    <a:pt x="2" y="2230"/>
                  </a:lnTo>
                  <a:lnTo>
                    <a:pt x="2" y="2230"/>
                  </a:lnTo>
                  <a:lnTo>
                    <a:pt x="6" y="2241"/>
                  </a:lnTo>
                  <a:lnTo>
                    <a:pt x="13" y="2250"/>
                  </a:lnTo>
                  <a:lnTo>
                    <a:pt x="13" y="2250"/>
                  </a:lnTo>
                  <a:lnTo>
                    <a:pt x="17" y="2257"/>
                  </a:lnTo>
                  <a:lnTo>
                    <a:pt x="21" y="2262"/>
                  </a:lnTo>
                  <a:lnTo>
                    <a:pt x="26" y="2266"/>
                  </a:lnTo>
                  <a:lnTo>
                    <a:pt x="33" y="2270"/>
                  </a:lnTo>
                  <a:lnTo>
                    <a:pt x="33" y="2270"/>
                  </a:lnTo>
                  <a:lnTo>
                    <a:pt x="57" y="2280"/>
                  </a:lnTo>
                  <a:lnTo>
                    <a:pt x="79" y="2288"/>
                  </a:lnTo>
                  <a:lnTo>
                    <a:pt x="104" y="2293"/>
                  </a:lnTo>
                  <a:lnTo>
                    <a:pt x="127" y="2298"/>
                  </a:lnTo>
                  <a:lnTo>
                    <a:pt x="152" y="2299"/>
                  </a:lnTo>
                  <a:lnTo>
                    <a:pt x="177" y="2299"/>
                  </a:lnTo>
                  <a:lnTo>
                    <a:pt x="202" y="2296"/>
                  </a:lnTo>
                  <a:lnTo>
                    <a:pt x="226" y="2292"/>
                  </a:lnTo>
                  <a:lnTo>
                    <a:pt x="226" y="2292"/>
                  </a:lnTo>
                  <a:lnTo>
                    <a:pt x="249" y="2285"/>
                  </a:lnTo>
                  <a:lnTo>
                    <a:pt x="271" y="2275"/>
                  </a:lnTo>
                  <a:lnTo>
                    <a:pt x="271" y="2275"/>
                  </a:lnTo>
                  <a:lnTo>
                    <a:pt x="284" y="2270"/>
                  </a:lnTo>
                  <a:lnTo>
                    <a:pt x="289" y="2266"/>
                  </a:lnTo>
                  <a:lnTo>
                    <a:pt x="295" y="2260"/>
                  </a:lnTo>
                  <a:lnTo>
                    <a:pt x="295" y="2260"/>
                  </a:lnTo>
                  <a:lnTo>
                    <a:pt x="327" y="2217"/>
                  </a:lnTo>
                  <a:lnTo>
                    <a:pt x="327" y="2217"/>
                  </a:lnTo>
                  <a:lnTo>
                    <a:pt x="338" y="2202"/>
                  </a:lnTo>
                  <a:lnTo>
                    <a:pt x="347" y="2185"/>
                  </a:lnTo>
                  <a:lnTo>
                    <a:pt x="364" y="2153"/>
                  </a:lnTo>
                  <a:lnTo>
                    <a:pt x="364" y="2153"/>
                  </a:lnTo>
                  <a:lnTo>
                    <a:pt x="392" y="2102"/>
                  </a:lnTo>
                  <a:lnTo>
                    <a:pt x="417" y="2049"/>
                  </a:lnTo>
                  <a:lnTo>
                    <a:pt x="417" y="2049"/>
                  </a:lnTo>
                  <a:lnTo>
                    <a:pt x="439" y="1997"/>
                  </a:lnTo>
                  <a:lnTo>
                    <a:pt x="460" y="1943"/>
                  </a:lnTo>
                  <a:lnTo>
                    <a:pt x="478" y="1889"/>
                  </a:lnTo>
                  <a:lnTo>
                    <a:pt x="494" y="1833"/>
                  </a:lnTo>
                  <a:lnTo>
                    <a:pt x="509" y="1779"/>
                  </a:lnTo>
                  <a:lnTo>
                    <a:pt x="522" y="1722"/>
                  </a:lnTo>
                  <a:lnTo>
                    <a:pt x="534" y="1667"/>
                  </a:lnTo>
                  <a:lnTo>
                    <a:pt x="545" y="1610"/>
                  </a:lnTo>
                  <a:lnTo>
                    <a:pt x="545" y="1610"/>
                  </a:lnTo>
                  <a:lnTo>
                    <a:pt x="563" y="1495"/>
                  </a:lnTo>
                  <a:lnTo>
                    <a:pt x="581" y="1380"/>
                  </a:lnTo>
                  <a:lnTo>
                    <a:pt x="591" y="1323"/>
                  </a:lnTo>
                  <a:lnTo>
                    <a:pt x="601" y="1266"/>
                  </a:lnTo>
                  <a:lnTo>
                    <a:pt x="613" y="1208"/>
                  </a:lnTo>
                  <a:lnTo>
                    <a:pt x="626" y="1152"/>
                  </a:lnTo>
                  <a:lnTo>
                    <a:pt x="626" y="1152"/>
                  </a:lnTo>
                  <a:lnTo>
                    <a:pt x="641" y="1096"/>
                  </a:lnTo>
                  <a:lnTo>
                    <a:pt x="659" y="1040"/>
                  </a:lnTo>
                  <a:lnTo>
                    <a:pt x="659" y="1040"/>
                  </a:lnTo>
                  <a:lnTo>
                    <a:pt x="664" y="1022"/>
                  </a:lnTo>
                  <a:lnTo>
                    <a:pt x="668" y="1012"/>
                  </a:lnTo>
                  <a:lnTo>
                    <a:pt x="673" y="1004"/>
                  </a:lnTo>
                  <a:lnTo>
                    <a:pt x="673" y="1004"/>
                  </a:lnTo>
                  <a:lnTo>
                    <a:pt x="691" y="982"/>
                  </a:lnTo>
                  <a:lnTo>
                    <a:pt x="691" y="982"/>
                  </a:lnTo>
                  <a:lnTo>
                    <a:pt x="711" y="951"/>
                  </a:lnTo>
                  <a:lnTo>
                    <a:pt x="724" y="938"/>
                  </a:lnTo>
                  <a:lnTo>
                    <a:pt x="738" y="925"/>
                  </a:lnTo>
                  <a:lnTo>
                    <a:pt x="738" y="925"/>
                  </a:lnTo>
                  <a:lnTo>
                    <a:pt x="749" y="917"/>
                  </a:lnTo>
                  <a:lnTo>
                    <a:pt x="760" y="911"/>
                  </a:lnTo>
                  <a:lnTo>
                    <a:pt x="771" y="906"/>
                  </a:lnTo>
                  <a:lnTo>
                    <a:pt x="783" y="900"/>
                  </a:lnTo>
                  <a:lnTo>
                    <a:pt x="783" y="900"/>
                  </a:lnTo>
                  <a:lnTo>
                    <a:pt x="796" y="897"/>
                  </a:lnTo>
                  <a:lnTo>
                    <a:pt x="810" y="895"/>
                  </a:lnTo>
                  <a:lnTo>
                    <a:pt x="822" y="890"/>
                  </a:lnTo>
                  <a:lnTo>
                    <a:pt x="835" y="888"/>
                  </a:lnTo>
                  <a:lnTo>
                    <a:pt x="835" y="888"/>
                  </a:lnTo>
                  <a:lnTo>
                    <a:pt x="847" y="882"/>
                  </a:lnTo>
                  <a:lnTo>
                    <a:pt x="858" y="877"/>
                  </a:lnTo>
                  <a:lnTo>
                    <a:pt x="869" y="870"/>
                  </a:lnTo>
                  <a:lnTo>
                    <a:pt x="879" y="861"/>
                  </a:lnTo>
                  <a:lnTo>
                    <a:pt x="900" y="845"/>
                  </a:lnTo>
                  <a:lnTo>
                    <a:pt x="919" y="829"/>
                  </a:lnTo>
                  <a:lnTo>
                    <a:pt x="919" y="829"/>
                  </a:lnTo>
                  <a:lnTo>
                    <a:pt x="963" y="800"/>
                  </a:lnTo>
                  <a:lnTo>
                    <a:pt x="985" y="785"/>
                  </a:lnTo>
                  <a:lnTo>
                    <a:pt x="1008" y="770"/>
                  </a:lnTo>
                  <a:lnTo>
                    <a:pt x="1008" y="770"/>
                  </a:lnTo>
                  <a:lnTo>
                    <a:pt x="1027" y="755"/>
                  </a:lnTo>
                  <a:lnTo>
                    <a:pt x="1045" y="738"/>
                  </a:lnTo>
                  <a:lnTo>
                    <a:pt x="1045" y="738"/>
                  </a:lnTo>
                  <a:lnTo>
                    <a:pt x="1063" y="718"/>
                  </a:lnTo>
                  <a:lnTo>
                    <a:pt x="1081" y="699"/>
                  </a:lnTo>
                  <a:lnTo>
                    <a:pt x="1081" y="699"/>
                  </a:lnTo>
                  <a:lnTo>
                    <a:pt x="1089" y="691"/>
                  </a:lnTo>
                  <a:lnTo>
                    <a:pt x="1099" y="685"/>
                  </a:lnTo>
                  <a:lnTo>
                    <a:pt x="1118" y="671"/>
                  </a:lnTo>
                  <a:lnTo>
                    <a:pt x="1118" y="671"/>
                  </a:lnTo>
                  <a:lnTo>
                    <a:pt x="1122" y="667"/>
                  </a:lnTo>
                  <a:lnTo>
                    <a:pt x="1128" y="663"/>
                  </a:lnTo>
                  <a:lnTo>
                    <a:pt x="1128" y="663"/>
                  </a:lnTo>
                  <a:lnTo>
                    <a:pt x="1135" y="662"/>
                  </a:lnTo>
                  <a:lnTo>
                    <a:pt x="1140" y="659"/>
                  </a:lnTo>
                  <a:lnTo>
                    <a:pt x="1154" y="656"/>
                  </a:lnTo>
                  <a:lnTo>
                    <a:pt x="1154" y="656"/>
                  </a:lnTo>
                  <a:lnTo>
                    <a:pt x="1182" y="651"/>
                  </a:lnTo>
                  <a:lnTo>
                    <a:pt x="1210" y="645"/>
                  </a:lnTo>
                  <a:lnTo>
                    <a:pt x="1264" y="634"/>
                  </a:lnTo>
                  <a:lnTo>
                    <a:pt x="1264" y="634"/>
                  </a:lnTo>
                  <a:lnTo>
                    <a:pt x="1290" y="628"/>
                  </a:lnTo>
                  <a:lnTo>
                    <a:pt x="1315" y="621"/>
                  </a:lnTo>
                  <a:lnTo>
                    <a:pt x="1340" y="612"/>
                  </a:lnTo>
                  <a:lnTo>
                    <a:pt x="1352" y="606"/>
                  </a:lnTo>
                  <a:lnTo>
                    <a:pt x="1363" y="599"/>
                  </a:lnTo>
                  <a:lnTo>
                    <a:pt x="1363" y="599"/>
                  </a:lnTo>
                  <a:lnTo>
                    <a:pt x="1371" y="592"/>
                  </a:lnTo>
                  <a:lnTo>
                    <a:pt x="1378" y="585"/>
                  </a:lnTo>
                  <a:lnTo>
                    <a:pt x="1385" y="577"/>
                  </a:lnTo>
                  <a:lnTo>
                    <a:pt x="1391" y="569"/>
                  </a:lnTo>
                  <a:lnTo>
                    <a:pt x="1395" y="559"/>
                  </a:lnTo>
                  <a:lnTo>
                    <a:pt x="1396" y="549"/>
                  </a:lnTo>
                  <a:lnTo>
                    <a:pt x="1396" y="538"/>
                  </a:lnTo>
                  <a:lnTo>
                    <a:pt x="1394" y="529"/>
                  </a:lnTo>
                  <a:lnTo>
                    <a:pt x="1394" y="529"/>
                  </a:lnTo>
                  <a:lnTo>
                    <a:pt x="1392" y="522"/>
                  </a:lnTo>
                  <a:lnTo>
                    <a:pt x="1389" y="517"/>
                  </a:lnTo>
                  <a:lnTo>
                    <a:pt x="1383" y="509"/>
                  </a:lnTo>
                  <a:lnTo>
                    <a:pt x="1373" y="504"/>
                  </a:lnTo>
                  <a:lnTo>
                    <a:pt x="1363" y="499"/>
                  </a:lnTo>
                  <a:lnTo>
                    <a:pt x="1352" y="497"/>
                  </a:lnTo>
                  <a:lnTo>
                    <a:pt x="1340" y="497"/>
                  </a:lnTo>
                  <a:lnTo>
                    <a:pt x="1317" y="495"/>
                  </a:lnTo>
                  <a:lnTo>
                    <a:pt x="1317" y="495"/>
                  </a:lnTo>
                  <a:lnTo>
                    <a:pt x="1255" y="494"/>
                  </a:lnTo>
                  <a:lnTo>
                    <a:pt x="1223" y="495"/>
                  </a:lnTo>
                  <a:lnTo>
                    <a:pt x="1192" y="497"/>
                  </a:lnTo>
                  <a:lnTo>
                    <a:pt x="1192" y="497"/>
                  </a:lnTo>
                  <a:lnTo>
                    <a:pt x="1178" y="499"/>
                  </a:lnTo>
                  <a:lnTo>
                    <a:pt x="1164" y="502"/>
                  </a:lnTo>
                  <a:lnTo>
                    <a:pt x="1136" y="511"/>
                  </a:lnTo>
                  <a:lnTo>
                    <a:pt x="1107" y="519"/>
                  </a:lnTo>
                  <a:lnTo>
                    <a:pt x="1093" y="522"/>
                  </a:lnTo>
                  <a:lnTo>
                    <a:pt x="1079" y="524"/>
                  </a:lnTo>
                  <a:lnTo>
                    <a:pt x="1079" y="524"/>
                  </a:lnTo>
                  <a:lnTo>
                    <a:pt x="1066" y="526"/>
                  </a:lnTo>
                  <a:lnTo>
                    <a:pt x="1050" y="526"/>
                  </a:lnTo>
                  <a:lnTo>
                    <a:pt x="1037" y="524"/>
                  </a:lnTo>
                  <a:lnTo>
                    <a:pt x="1023" y="523"/>
                  </a:lnTo>
                  <a:lnTo>
                    <a:pt x="1023" y="523"/>
                  </a:lnTo>
                  <a:lnTo>
                    <a:pt x="1010" y="519"/>
                  </a:lnTo>
                  <a:lnTo>
                    <a:pt x="999" y="513"/>
                  </a:lnTo>
                  <a:lnTo>
                    <a:pt x="990" y="505"/>
                  </a:lnTo>
                  <a:lnTo>
                    <a:pt x="981" y="494"/>
                  </a:lnTo>
                  <a:lnTo>
                    <a:pt x="981" y="494"/>
                  </a:lnTo>
                  <a:lnTo>
                    <a:pt x="966" y="469"/>
                  </a:lnTo>
                  <a:lnTo>
                    <a:pt x="952" y="444"/>
                  </a:lnTo>
                  <a:lnTo>
                    <a:pt x="940" y="418"/>
                  </a:lnTo>
                  <a:lnTo>
                    <a:pt x="929" y="391"/>
                  </a:lnTo>
                  <a:lnTo>
                    <a:pt x="929" y="391"/>
                  </a:lnTo>
                  <a:lnTo>
                    <a:pt x="920" y="365"/>
                  </a:lnTo>
                  <a:lnTo>
                    <a:pt x="913" y="339"/>
                  </a:lnTo>
                  <a:lnTo>
                    <a:pt x="909" y="311"/>
                  </a:lnTo>
                  <a:lnTo>
                    <a:pt x="909" y="283"/>
                  </a:lnTo>
                  <a:lnTo>
                    <a:pt x="909" y="283"/>
                  </a:lnTo>
                  <a:lnTo>
                    <a:pt x="908" y="280"/>
                  </a:lnTo>
                  <a:lnTo>
                    <a:pt x="907" y="278"/>
                  </a:lnTo>
                  <a:lnTo>
                    <a:pt x="904" y="276"/>
                  </a:lnTo>
                  <a:lnTo>
                    <a:pt x="901" y="275"/>
                  </a:lnTo>
                  <a:lnTo>
                    <a:pt x="898" y="276"/>
                  </a:lnTo>
                  <a:lnTo>
                    <a:pt x="895" y="278"/>
                  </a:lnTo>
                  <a:lnTo>
                    <a:pt x="893" y="280"/>
                  </a:lnTo>
                  <a:lnTo>
                    <a:pt x="893" y="283"/>
                  </a:lnTo>
                  <a:lnTo>
                    <a:pt x="893" y="283"/>
                  </a:lnTo>
                  <a:lnTo>
                    <a:pt x="893" y="311"/>
                  </a:lnTo>
                  <a:lnTo>
                    <a:pt x="897" y="337"/>
                  </a:lnTo>
                  <a:lnTo>
                    <a:pt x="902" y="364"/>
                  </a:lnTo>
                  <a:lnTo>
                    <a:pt x="911" y="390"/>
                  </a:lnTo>
                  <a:lnTo>
                    <a:pt x="920" y="415"/>
                  </a:lnTo>
                  <a:lnTo>
                    <a:pt x="933" y="440"/>
                  </a:lnTo>
                  <a:lnTo>
                    <a:pt x="945" y="465"/>
                  </a:lnTo>
                  <a:lnTo>
                    <a:pt x="958" y="488"/>
                  </a:lnTo>
                  <a:lnTo>
                    <a:pt x="958" y="488"/>
                  </a:lnTo>
                  <a:lnTo>
                    <a:pt x="970" y="508"/>
                  </a:lnTo>
                  <a:lnTo>
                    <a:pt x="978" y="517"/>
                  </a:lnTo>
                  <a:lnTo>
                    <a:pt x="987" y="524"/>
                  </a:lnTo>
                  <a:lnTo>
                    <a:pt x="987" y="524"/>
                  </a:lnTo>
                  <a:lnTo>
                    <a:pt x="995" y="531"/>
                  </a:lnTo>
                  <a:lnTo>
                    <a:pt x="1006" y="535"/>
                  </a:lnTo>
                  <a:lnTo>
                    <a:pt x="1017" y="538"/>
                  </a:lnTo>
                  <a:lnTo>
                    <a:pt x="1028" y="541"/>
                  </a:lnTo>
                  <a:lnTo>
                    <a:pt x="1028" y="541"/>
                  </a:lnTo>
                  <a:lnTo>
                    <a:pt x="1041" y="542"/>
                  </a:lnTo>
                  <a:lnTo>
                    <a:pt x="1055" y="542"/>
                  </a:lnTo>
                  <a:lnTo>
                    <a:pt x="1082" y="540"/>
                  </a:lnTo>
                  <a:lnTo>
                    <a:pt x="1109" y="535"/>
                  </a:lnTo>
                  <a:lnTo>
                    <a:pt x="1135" y="529"/>
                  </a:lnTo>
                  <a:lnTo>
                    <a:pt x="1135" y="529"/>
                  </a:lnTo>
                  <a:lnTo>
                    <a:pt x="1164" y="519"/>
                  </a:lnTo>
                  <a:lnTo>
                    <a:pt x="1179" y="516"/>
                  </a:lnTo>
                  <a:lnTo>
                    <a:pt x="1194" y="513"/>
                  </a:lnTo>
                  <a:lnTo>
                    <a:pt x="1194" y="513"/>
                  </a:lnTo>
                  <a:lnTo>
                    <a:pt x="1225" y="512"/>
                  </a:lnTo>
                  <a:lnTo>
                    <a:pt x="1255" y="512"/>
                  </a:lnTo>
                  <a:lnTo>
                    <a:pt x="1255" y="512"/>
                  </a:lnTo>
                  <a:lnTo>
                    <a:pt x="1315" y="512"/>
                  </a:lnTo>
                  <a:lnTo>
                    <a:pt x="1315" y="512"/>
                  </a:lnTo>
                  <a:lnTo>
                    <a:pt x="1329" y="512"/>
                  </a:lnTo>
                  <a:lnTo>
                    <a:pt x="1344" y="512"/>
                  </a:lnTo>
                  <a:lnTo>
                    <a:pt x="1352" y="513"/>
                  </a:lnTo>
                  <a:lnTo>
                    <a:pt x="1359" y="515"/>
                  </a:lnTo>
                  <a:lnTo>
                    <a:pt x="1365" y="517"/>
                  </a:lnTo>
                  <a:lnTo>
                    <a:pt x="1371" y="520"/>
                  </a:lnTo>
                  <a:lnTo>
                    <a:pt x="1371" y="520"/>
                  </a:lnTo>
                  <a:lnTo>
                    <a:pt x="1374" y="524"/>
                  </a:lnTo>
                  <a:lnTo>
                    <a:pt x="1377" y="530"/>
                  </a:lnTo>
                  <a:lnTo>
                    <a:pt x="1378" y="534"/>
                  </a:lnTo>
                  <a:lnTo>
                    <a:pt x="1380" y="540"/>
                  </a:lnTo>
                  <a:lnTo>
                    <a:pt x="1380" y="551"/>
                  </a:lnTo>
                  <a:lnTo>
                    <a:pt x="1376" y="562"/>
                  </a:lnTo>
                  <a:lnTo>
                    <a:pt x="1376" y="562"/>
                  </a:lnTo>
                  <a:lnTo>
                    <a:pt x="1370" y="572"/>
                  </a:lnTo>
                  <a:lnTo>
                    <a:pt x="1360" y="580"/>
                  </a:lnTo>
                  <a:lnTo>
                    <a:pt x="1351" y="587"/>
                  </a:lnTo>
                  <a:lnTo>
                    <a:pt x="1341" y="592"/>
                  </a:lnTo>
                  <a:lnTo>
                    <a:pt x="1341" y="592"/>
                  </a:lnTo>
                  <a:lnTo>
                    <a:pt x="1329" y="598"/>
                  </a:lnTo>
                  <a:lnTo>
                    <a:pt x="1316" y="603"/>
                  </a:lnTo>
                  <a:lnTo>
                    <a:pt x="1290" y="612"/>
                  </a:lnTo>
                  <a:lnTo>
                    <a:pt x="1264" y="617"/>
                  </a:lnTo>
                  <a:lnTo>
                    <a:pt x="1236" y="623"/>
                  </a:lnTo>
                  <a:lnTo>
                    <a:pt x="1236" y="623"/>
                  </a:lnTo>
                  <a:lnTo>
                    <a:pt x="1180" y="633"/>
                  </a:lnTo>
                  <a:lnTo>
                    <a:pt x="1153" y="639"/>
                  </a:lnTo>
                  <a:lnTo>
                    <a:pt x="1127" y="646"/>
                  </a:lnTo>
                  <a:lnTo>
                    <a:pt x="1127" y="646"/>
                  </a:lnTo>
                  <a:lnTo>
                    <a:pt x="1121" y="649"/>
                  </a:lnTo>
                  <a:lnTo>
                    <a:pt x="1115" y="652"/>
                  </a:lnTo>
                  <a:lnTo>
                    <a:pt x="1106" y="660"/>
                  </a:lnTo>
                  <a:lnTo>
                    <a:pt x="1106" y="660"/>
                  </a:lnTo>
                  <a:lnTo>
                    <a:pt x="1085" y="674"/>
                  </a:lnTo>
                  <a:lnTo>
                    <a:pt x="1075" y="681"/>
                  </a:lnTo>
                  <a:lnTo>
                    <a:pt x="1067" y="689"/>
                  </a:lnTo>
                  <a:lnTo>
                    <a:pt x="1067" y="689"/>
                  </a:lnTo>
                  <a:lnTo>
                    <a:pt x="1049" y="709"/>
                  </a:lnTo>
                  <a:lnTo>
                    <a:pt x="1031" y="728"/>
                  </a:lnTo>
                  <a:lnTo>
                    <a:pt x="1031" y="728"/>
                  </a:lnTo>
                  <a:lnTo>
                    <a:pt x="1012" y="745"/>
                  </a:lnTo>
                  <a:lnTo>
                    <a:pt x="991" y="761"/>
                  </a:lnTo>
                  <a:lnTo>
                    <a:pt x="991" y="761"/>
                  </a:lnTo>
                  <a:lnTo>
                    <a:pt x="948" y="791"/>
                  </a:lnTo>
                  <a:lnTo>
                    <a:pt x="905" y="820"/>
                  </a:lnTo>
                  <a:lnTo>
                    <a:pt x="905" y="820"/>
                  </a:lnTo>
                  <a:lnTo>
                    <a:pt x="886" y="834"/>
                  </a:lnTo>
                  <a:lnTo>
                    <a:pt x="866" y="849"/>
                  </a:lnTo>
                  <a:lnTo>
                    <a:pt x="866" y="849"/>
                  </a:lnTo>
                  <a:lnTo>
                    <a:pt x="855" y="857"/>
                  </a:lnTo>
                  <a:lnTo>
                    <a:pt x="844" y="865"/>
                  </a:lnTo>
                  <a:lnTo>
                    <a:pt x="832" y="871"/>
                  </a:lnTo>
                  <a:lnTo>
                    <a:pt x="818" y="875"/>
                  </a:lnTo>
                  <a:lnTo>
                    <a:pt x="818" y="875"/>
                  </a:lnTo>
                  <a:lnTo>
                    <a:pt x="794" y="881"/>
                  </a:lnTo>
                  <a:lnTo>
                    <a:pt x="771" y="888"/>
                  </a:lnTo>
                  <a:lnTo>
                    <a:pt x="760" y="893"/>
                  </a:lnTo>
                  <a:lnTo>
                    <a:pt x="749" y="897"/>
                  </a:lnTo>
                  <a:lnTo>
                    <a:pt x="739" y="904"/>
                  </a:lnTo>
                  <a:lnTo>
                    <a:pt x="728" y="911"/>
                  </a:lnTo>
                  <a:lnTo>
                    <a:pt x="728" y="911"/>
                  </a:lnTo>
                  <a:lnTo>
                    <a:pt x="711" y="926"/>
                  </a:lnTo>
                  <a:lnTo>
                    <a:pt x="696" y="943"/>
                  </a:lnTo>
                  <a:lnTo>
                    <a:pt x="696" y="943"/>
                  </a:lnTo>
                  <a:lnTo>
                    <a:pt x="688" y="956"/>
                  </a:lnTo>
                  <a:lnTo>
                    <a:pt x="680" y="968"/>
                  </a:lnTo>
                  <a:lnTo>
                    <a:pt x="680" y="968"/>
                  </a:lnTo>
                  <a:lnTo>
                    <a:pt x="664" y="989"/>
                  </a:lnTo>
                  <a:lnTo>
                    <a:pt x="657" y="1000"/>
                  </a:lnTo>
                  <a:lnTo>
                    <a:pt x="652" y="1012"/>
                  </a:lnTo>
                  <a:lnTo>
                    <a:pt x="652" y="1012"/>
                  </a:lnTo>
                  <a:lnTo>
                    <a:pt x="633" y="1066"/>
                  </a:lnTo>
                  <a:lnTo>
                    <a:pt x="617" y="1121"/>
                  </a:lnTo>
                  <a:lnTo>
                    <a:pt x="603" y="1176"/>
                  </a:lnTo>
                  <a:lnTo>
                    <a:pt x="591" y="1231"/>
                  </a:lnTo>
                  <a:lnTo>
                    <a:pt x="580" y="1287"/>
                  </a:lnTo>
                  <a:lnTo>
                    <a:pt x="570" y="1342"/>
                  </a:lnTo>
                  <a:lnTo>
                    <a:pt x="552" y="1455"/>
                  </a:lnTo>
                  <a:lnTo>
                    <a:pt x="552" y="1455"/>
                  </a:lnTo>
                  <a:lnTo>
                    <a:pt x="536" y="1567"/>
                  </a:lnTo>
                  <a:lnTo>
                    <a:pt x="526" y="1622"/>
                  </a:lnTo>
                  <a:lnTo>
                    <a:pt x="515" y="1679"/>
                  </a:lnTo>
                  <a:lnTo>
                    <a:pt x="502" y="1735"/>
                  </a:lnTo>
                  <a:lnTo>
                    <a:pt x="490" y="1789"/>
                  </a:lnTo>
                  <a:lnTo>
                    <a:pt x="475" y="1844"/>
                  </a:lnTo>
                  <a:lnTo>
                    <a:pt x="458" y="1898"/>
                  </a:lnTo>
                  <a:lnTo>
                    <a:pt x="458" y="1898"/>
                  </a:lnTo>
                  <a:lnTo>
                    <a:pt x="439" y="1952"/>
                  </a:lnTo>
                  <a:lnTo>
                    <a:pt x="417" y="2005"/>
                  </a:lnTo>
                  <a:lnTo>
                    <a:pt x="395" y="2058"/>
                  </a:lnTo>
                  <a:lnTo>
                    <a:pt x="370" y="2109"/>
                  </a:lnTo>
                  <a:lnTo>
                    <a:pt x="370" y="2109"/>
                  </a:lnTo>
                  <a:lnTo>
                    <a:pt x="346" y="2155"/>
                  </a:lnTo>
                  <a:lnTo>
                    <a:pt x="334" y="2177"/>
                  </a:lnTo>
                  <a:lnTo>
                    <a:pt x="320" y="2199"/>
                  </a:lnTo>
                  <a:lnTo>
                    <a:pt x="320" y="2199"/>
                  </a:lnTo>
                  <a:lnTo>
                    <a:pt x="306" y="2219"/>
                  </a:lnTo>
                  <a:lnTo>
                    <a:pt x="291" y="2238"/>
                  </a:lnTo>
                  <a:lnTo>
                    <a:pt x="291" y="2238"/>
                  </a:lnTo>
                  <a:lnTo>
                    <a:pt x="285" y="2246"/>
                  </a:lnTo>
                  <a:lnTo>
                    <a:pt x="278" y="2255"/>
                  </a:lnTo>
                  <a:lnTo>
                    <a:pt x="278" y="2255"/>
                  </a:lnTo>
                  <a:lnTo>
                    <a:pt x="270" y="2259"/>
                  </a:lnTo>
                  <a:lnTo>
                    <a:pt x="270" y="2259"/>
                  </a:lnTo>
                  <a:lnTo>
                    <a:pt x="256" y="2264"/>
                  </a:lnTo>
                  <a:lnTo>
                    <a:pt x="244" y="2268"/>
                  </a:lnTo>
                  <a:lnTo>
                    <a:pt x="244" y="2268"/>
                  </a:lnTo>
                  <a:lnTo>
                    <a:pt x="220" y="2275"/>
                  </a:lnTo>
                  <a:lnTo>
                    <a:pt x="195" y="2281"/>
                  </a:lnTo>
                  <a:lnTo>
                    <a:pt x="170" y="2282"/>
                  </a:lnTo>
                  <a:lnTo>
                    <a:pt x="145" y="2282"/>
                  </a:lnTo>
                  <a:lnTo>
                    <a:pt x="145" y="2282"/>
                  </a:lnTo>
                  <a:lnTo>
                    <a:pt x="121" y="2280"/>
                  </a:lnTo>
                  <a:lnTo>
                    <a:pt x="96" y="2275"/>
                  </a:lnTo>
                  <a:lnTo>
                    <a:pt x="72" y="2268"/>
                  </a:lnTo>
                  <a:lnTo>
                    <a:pt x="49" y="2259"/>
                  </a:lnTo>
                  <a:lnTo>
                    <a:pt x="49" y="2259"/>
                  </a:lnTo>
                  <a:lnTo>
                    <a:pt x="37" y="2253"/>
                  </a:lnTo>
                  <a:lnTo>
                    <a:pt x="37" y="2253"/>
                  </a:lnTo>
                  <a:lnTo>
                    <a:pt x="33" y="2250"/>
                  </a:lnTo>
                  <a:lnTo>
                    <a:pt x="33" y="2250"/>
                  </a:lnTo>
                  <a:lnTo>
                    <a:pt x="31" y="2249"/>
                  </a:lnTo>
                  <a:lnTo>
                    <a:pt x="29" y="2249"/>
                  </a:lnTo>
                  <a:lnTo>
                    <a:pt x="29" y="2249"/>
                  </a:lnTo>
                  <a:lnTo>
                    <a:pt x="29" y="2249"/>
                  </a:lnTo>
                  <a:lnTo>
                    <a:pt x="28" y="2245"/>
                  </a:lnTo>
                  <a:lnTo>
                    <a:pt x="25" y="2241"/>
                  </a:lnTo>
                  <a:lnTo>
                    <a:pt x="25" y="2241"/>
                  </a:lnTo>
                  <a:lnTo>
                    <a:pt x="19" y="2228"/>
                  </a:lnTo>
                  <a:lnTo>
                    <a:pt x="19" y="2228"/>
                  </a:lnTo>
                  <a:lnTo>
                    <a:pt x="17" y="2224"/>
                  </a:lnTo>
                  <a:lnTo>
                    <a:pt x="17" y="2224"/>
                  </a:lnTo>
                  <a:lnTo>
                    <a:pt x="17" y="2221"/>
                  </a:lnTo>
                  <a:lnTo>
                    <a:pt x="17" y="2221"/>
                  </a:lnTo>
                  <a:lnTo>
                    <a:pt x="17" y="2221"/>
                  </a:lnTo>
                  <a:lnTo>
                    <a:pt x="18" y="2206"/>
                  </a:lnTo>
                  <a:lnTo>
                    <a:pt x="21" y="2191"/>
                  </a:lnTo>
                  <a:lnTo>
                    <a:pt x="25" y="2160"/>
                  </a:lnTo>
                  <a:lnTo>
                    <a:pt x="25" y="2160"/>
                  </a:lnTo>
                  <a:lnTo>
                    <a:pt x="33" y="2098"/>
                  </a:lnTo>
                  <a:lnTo>
                    <a:pt x="33" y="2098"/>
                  </a:lnTo>
                  <a:lnTo>
                    <a:pt x="50" y="1976"/>
                  </a:lnTo>
                  <a:lnTo>
                    <a:pt x="50" y="1976"/>
                  </a:lnTo>
                  <a:lnTo>
                    <a:pt x="65" y="1855"/>
                  </a:lnTo>
                  <a:lnTo>
                    <a:pt x="75" y="1794"/>
                  </a:lnTo>
                  <a:lnTo>
                    <a:pt x="86" y="1735"/>
                  </a:lnTo>
                  <a:lnTo>
                    <a:pt x="86" y="1735"/>
                  </a:lnTo>
                  <a:lnTo>
                    <a:pt x="93" y="1706"/>
                  </a:lnTo>
                  <a:lnTo>
                    <a:pt x="100" y="1676"/>
                  </a:lnTo>
                  <a:lnTo>
                    <a:pt x="118" y="1620"/>
                  </a:lnTo>
                  <a:lnTo>
                    <a:pt x="137" y="1564"/>
                  </a:lnTo>
                  <a:lnTo>
                    <a:pt x="158" y="1507"/>
                  </a:lnTo>
                  <a:lnTo>
                    <a:pt x="158" y="1507"/>
                  </a:lnTo>
                  <a:lnTo>
                    <a:pt x="174" y="1462"/>
                  </a:lnTo>
                  <a:lnTo>
                    <a:pt x="188" y="1416"/>
                  </a:lnTo>
                  <a:lnTo>
                    <a:pt x="216" y="1322"/>
                  </a:lnTo>
                  <a:lnTo>
                    <a:pt x="216" y="1322"/>
                  </a:lnTo>
                  <a:lnTo>
                    <a:pt x="228" y="1279"/>
                  </a:lnTo>
                  <a:lnTo>
                    <a:pt x="244" y="1237"/>
                  </a:lnTo>
                  <a:lnTo>
                    <a:pt x="244" y="1237"/>
                  </a:lnTo>
                  <a:lnTo>
                    <a:pt x="230" y="1240"/>
                  </a:lnTo>
                  <a:lnTo>
                    <a:pt x="230" y="1240"/>
                  </a:lnTo>
                  <a:lnTo>
                    <a:pt x="231" y="1241"/>
                  </a:lnTo>
                  <a:lnTo>
                    <a:pt x="231" y="1241"/>
                  </a:lnTo>
                  <a:lnTo>
                    <a:pt x="234" y="1244"/>
                  </a:lnTo>
                  <a:lnTo>
                    <a:pt x="238" y="1244"/>
                  </a:lnTo>
                  <a:lnTo>
                    <a:pt x="242" y="1243"/>
                  </a:lnTo>
                  <a:lnTo>
                    <a:pt x="244" y="1240"/>
                  </a:lnTo>
                  <a:lnTo>
                    <a:pt x="244" y="1240"/>
                  </a:lnTo>
                  <a:lnTo>
                    <a:pt x="260" y="1200"/>
                  </a:lnTo>
                  <a:lnTo>
                    <a:pt x="275" y="1158"/>
                  </a:lnTo>
                  <a:lnTo>
                    <a:pt x="288" y="1116"/>
                  </a:lnTo>
                  <a:lnTo>
                    <a:pt x="298" y="1075"/>
                  </a:lnTo>
                  <a:lnTo>
                    <a:pt x="298" y="1075"/>
                  </a:lnTo>
                  <a:lnTo>
                    <a:pt x="303" y="1053"/>
                  </a:lnTo>
                  <a:lnTo>
                    <a:pt x="306" y="1030"/>
                  </a:lnTo>
                  <a:lnTo>
                    <a:pt x="313" y="987"/>
                  </a:lnTo>
                  <a:lnTo>
                    <a:pt x="317" y="965"/>
                  </a:lnTo>
                  <a:lnTo>
                    <a:pt x="323" y="944"/>
                  </a:lnTo>
                  <a:lnTo>
                    <a:pt x="329" y="924"/>
                  </a:lnTo>
                  <a:lnTo>
                    <a:pt x="339" y="904"/>
                  </a:lnTo>
                  <a:lnTo>
                    <a:pt x="339" y="904"/>
                  </a:lnTo>
                  <a:lnTo>
                    <a:pt x="360" y="864"/>
                  </a:lnTo>
                  <a:lnTo>
                    <a:pt x="382" y="825"/>
                  </a:lnTo>
                  <a:lnTo>
                    <a:pt x="428" y="748"/>
                  </a:lnTo>
                  <a:lnTo>
                    <a:pt x="428" y="748"/>
                  </a:lnTo>
                  <a:lnTo>
                    <a:pt x="471" y="667"/>
                  </a:lnTo>
                  <a:lnTo>
                    <a:pt x="514" y="587"/>
                  </a:lnTo>
                  <a:lnTo>
                    <a:pt x="514" y="587"/>
                  </a:lnTo>
                  <a:lnTo>
                    <a:pt x="544" y="527"/>
                  </a:lnTo>
                  <a:lnTo>
                    <a:pt x="558" y="498"/>
                  </a:lnTo>
                  <a:lnTo>
                    <a:pt x="572" y="468"/>
                  </a:lnTo>
                  <a:lnTo>
                    <a:pt x="572" y="468"/>
                  </a:lnTo>
                  <a:lnTo>
                    <a:pt x="595" y="405"/>
                  </a:lnTo>
                  <a:lnTo>
                    <a:pt x="595" y="405"/>
                  </a:lnTo>
                  <a:lnTo>
                    <a:pt x="610" y="365"/>
                  </a:lnTo>
                  <a:lnTo>
                    <a:pt x="616" y="346"/>
                  </a:lnTo>
                  <a:lnTo>
                    <a:pt x="620" y="323"/>
                  </a:lnTo>
                  <a:lnTo>
                    <a:pt x="620" y="323"/>
                  </a:lnTo>
                  <a:lnTo>
                    <a:pt x="623" y="301"/>
                  </a:lnTo>
                  <a:lnTo>
                    <a:pt x="623" y="279"/>
                  </a:lnTo>
                  <a:lnTo>
                    <a:pt x="621" y="236"/>
                  </a:lnTo>
                  <a:lnTo>
                    <a:pt x="621" y="236"/>
                  </a:lnTo>
                  <a:lnTo>
                    <a:pt x="619" y="190"/>
                  </a:lnTo>
                  <a:lnTo>
                    <a:pt x="613" y="145"/>
                  </a:lnTo>
                  <a:lnTo>
                    <a:pt x="613" y="145"/>
                  </a:lnTo>
                  <a:lnTo>
                    <a:pt x="606" y="100"/>
                  </a:lnTo>
                  <a:lnTo>
                    <a:pt x="598" y="57"/>
                  </a:lnTo>
                  <a:lnTo>
                    <a:pt x="598" y="57"/>
                  </a:lnTo>
                  <a:lnTo>
                    <a:pt x="597" y="46"/>
                  </a:lnTo>
                  <a:lnTo>
                    <a:pt x="597" y="34"/>
                  </a:lnTo>
                  <a:lnTo>
                    <a:pt x="597" y="34"/>
                  </a:lnTo>
                  <a:lnTo>
                    <a:pt x="597" y="28"/>
                  </a:lnTo>
                  <a:lnTo>
                    <a:pt x="598" y="23"/>
                  </a:lnTo>
                  <a:lnTo>
                    <a:pt x="601" y="20"/>
                  </a:lnTo>
                  <a:lnTo>
                    <a:pt x="606" y="18"/>
                  </a:lnTo>
                  <a:lnTo>
                    <a:pt x="606" y="18"/>
                  </a:lnTo>
                  <a:lnTo>
                    <a:pt x="616" y="18"/>
                  </a:lnTo>
                  <a:lnTo>
                    <a:pt x="626" y="18"/>
                  </a:lnTo>
                  <a:lnTo>
                    <a:pt x="635" y="20"/>
                  </a:lnTo>
                  <a:lnTo>
                    <a:pt x="645" y="23"/>
                  </a:lnTo>
                  <a:lnTo>
                    <a:pt x="645" y="23"/>
                  </a:lnTo>
                  <a:lnTo>
                    <a:pt x="655" y="27"/>
                  </a:lnTo>
                  <a:lnTo>
                    <a:pt x="664" y="32"/>
                  </a:lnTo>
                  <a:lnTo>
                    <a:pt x="671" y="39"/>
                  </a:lnTo>
                  <a:lnTo>
                    <a:pt x="680" y="46"/>
                  </a:lnTo>
                  <a:lnTo>
                    <a:pt x="685" y="56"/>
                  </a:lnTo>
                  <a:lnTo>
                    <a:pt x="691" y="64"/>
                  </a:lnTo>
                  <a:lnTo>
                    <a:pt x="700" y="84"/>
                  </a:lnTo>
                  <a:lnTo>
                    <a:pt x="700" y="84"/>
                  </a:lnTo>
                  <a:lnTo>
                    <a:pt x="710" y="108"/>
                  </a:lnTo>
                  <a:lnTo>
                    <a:pt x="718" y="133"/>
                  </a:lnTo>
                  <a:lnTo>
                    <a:pt x="725" y="158"/>
                  </a:lnTo>
                  <a:lnTo>
                    <a:pt x="728" y="185"/>
                  </a:lnTo>
                  <a:lnTo>
                    <a:pt x="728" y="185"/>
                  </a:lnTo>
                  <a:lnTo>
                    <a:pt x="729" y="210"/>
                  </a:lnTo>
                  <a:lnTo>
                    <a:pt x="731" y="236"/>
                  </a:lnTo>
                  <a:lnTo>
                    <a:pt x="731" y="261"/>
                  </a:lnTo>
                  <a:lnTo>
                    <a:pt x="729" y="287"/>
                  </a:lnTo>
                  <a:lnTo>
                    <a:pt x="727" y="314"/>
                  </a:lnTo>
                  <a:lnTo>
                    <a:pt x="724" y="339"/>
                  </a:lnTo>
                  <a:lnTo>
                    <a:pt x="720" y="364"/>
                  </a:lnTo>
                  <a:lnTo>
                    <a:pt x="714" y="389"/>
                  </a:lnTo>
                  <a:lnTo>
                    <a:pt x="714" y="389"/>
                  </a:lnTo>
                  <a:lnTo>
                    <a:pt x="713" y="393"/>
                  </a:lnTo>
                  <a:lnTo>
                    <a:pt x="714" y="395"/>
                  </a:lnTo>
                  <a:lnTo>
                    <a:pt x="717" y="397"/>
                  </a:lnTo>
                  <a:lnTo>
                    <a:pt x="720" y="398"/>
                  </a:lnTo>
                  <a:lnTo>
                    <a:pt x="722" y="400"/>
                  </a:lnTo>
                  <a:lnTo>
                    <a:pt x="725" y="398"/>
                  </a:lnTo>
                  <a:lnTo>
                    <a:pt x="728" y="397"/>
                  </a:lnTo>
                  <a:lnTo>
                    <a:pt x="729" y="393"/>
                  </a:lnTo>
                  <a:lnTo>
                    <a:pt x="729" y="39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86BD5C0F-BD04-CC22-9169-6619999DA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9" y="2949"/>
              <a:ext cx="351" cy="437"/>
            </a:xfrm>
            <a:custGeom>
              <a:avLst/>
              <a:gdLst>
                <a:gd name="T0" fmla="*/ 336 w 351"/>
                <a:gd name="T1" fmla="*/ 3 h 437"/>
                <a:gd name="T2" fmla="*/ 336 w 351"/>
                <a:gd name="T3" fmla="*/ 3 h 437"/>
                <a:gd name="T4" fmla="*/ 284 w 351"/>
                <a:gd name="T5" fmla="*/ 94 h 437"/>
                <a:gd name="T6" fmla="*/ 257 w 351"/>
                <a:gd name="T7" fmla="*/ 140 h 437"/>
                <a:gd name="T8" fmla="*/ 228 w 351"/>
                <a:gd name="T9" fmla="*/ 184 h 437"/>
                <a:gd name="T10" fmla="*/ 199 w 351"/>
                <a:gd name="T11" fmla="*/ 227 h 437"/>
                <a:gd name="T12" fmla="*/ 167 w 351"/>
                <a:gd name="T13" fmla="*/ 269 h 437"/>
                <a:gd name="T14" fmla="*/ 133 w 351"/>
                <a:gd name="T15" fmla="*/ 309 h 437"/>
                <a:gd name="T16" fmla="*/ 115 w 351"/>
                <a:gd name="T17" fmla="*/ 328 h 437"/>
                <a:gd name="T18" fmla="*/ 97 w 351"/>
                <a:gd name="T19" fmla="*/ 346 h 437"/>
                <a:gd name="T20" fmla="*/ 97 w 351"/>
                <a:gd name="T21" fmla="*/ 346 h 437"/>
                <a:gd name="T22" fmla="*/ 75 w 351"/>
                <a:gd name="T23" fmla="*/ 367 h 437"/>
                <a:gd name="T24" fmla="*/ 53 w 351"/>
                <a:gd name="T25" fmla="*/ 385 h 437"/>
                <a:gd name="T26" fmla="*/ 29 w 351"/>
                <a:gd name="T27" fmla="*/ 403 h 437"/>
                <a:gd name="T28" fmla="*/ 4 w 351"/>
                <a:gd name="T29" fmla="*/ 421 h 437"/>
                <a:gd name="T30" fmla="*/ 4 w 351"/>
                <a:gd name="T31" fmla="*/ 421 h 437"/>
                <a:gd name="T32" fmla="*/ 1 w 351"/>
                <a:gd name="T33" fmla="*/ 423 h 437"/>
                <a:gd name="T34" fmla="*/ 0 w 351"/>
                <a:gd name="T35" fmla="*/ 427 h 437"/>
                <a:gd name="T36" fmla="*/ 0 w 351"/>
                <a:gd name="T37" fmla="*/ 430 h 437"/>
                <a:gd name="T38" fmla="*/ 1 w 351"/>
                <a:gd name="T39" fmla="*/ 432 h 437"/>
                <a:gd name="T40" fmla="*/ 4 w 351"/>
                <a:gd name="T41" fmla="*/ 435 h 437"/>
                <a:gd name="T42" fmla="*/ 7 w 351"/>
                <a:gd name="T43" fmla="*/ 437 h 437"/>
                <a:gd name="T44" fmla="*/ 10 w 351"/>
                <a:gd name="T45" fmla="*/ 437 h 437"/>
                <a:gd name="T46" fmla="*/ 12 w 351"/>
                <a:gd name="T47" fmla="*/ 435 h 437"/>
                <a:gd name="T48" fmla="*/ 12 w 351"/>
                <a:gd name="T49" fmla="*/ 435 h 437"/>
                <a:gd name="T50" fmla="*/ 35 w 351"/>
                <a:gd name="T51" fmla="*/ 420 h 437"/>
                <a:gd name="T52" fmla="*/ 55 w 351"/>
                <a:gd name="T53" fmla="*/ 403 h 437"/>
                <a:gd name="T54" fmla="*/ 76 w 351"/>
                <a:gd name="T55" fmla="*/ 387 h 437"/>
                <a:gd name="T56" fmla="*/ 97 w 351"/>
                <a:gd name="T57" fmla="*/ 369 h 437"/>
                <a:gd name="T58" fmla="*/ 116 w 351"/>
                <a:gd name="T59" fmla="*/ 351 h 437"/>
                <a:gd name="T60" fmla="*/ 134 w 351"/>
                <a:gd name="T61" fmla="*/ 331 h 437"/>
                <a:gd name="T62" fmla="*/ 169 w 351"/>
                <a:gd name="T63" fmla="*/ 291 h 437"/>
                <a:gd name="T64" fmla="*/ 202 w 351"/>
                <a:gd name="T65" fmla="*/ 249 h 437"/>
                <a:gd name="T66" fmla="*/ 234 w 351"/>
                <a:gd name="T67" fmla="*/ 206 h 437"/>
                <a:gd name="T68" fmla="*/ 263 w 351"/>
                <a:gd name="T69" fmla="*/ 161 h 437"/>
                <a:gd name="T70" fmla="*/ 291 w 351"/>
                <a:gd name="T71" fmla="*/ 116 h 437"/>
                <a:gd name="T72" fmla="*/ 291 w 351"/>
                <a:gd name="T73" fmla="*/ 116 h 437"/>
                <a:gd name="T74" fmla="*/ 321 w 351"/>
                <a:gd name="T75" fmla="*/ 64 h 437"/>
                <a:gd name="T76" fmla="*/ 350 w 351"/>
                <a:gd name="T77" fmla="*/ 11 h 437"/>
                <a:gd name="T78" fmla="*/ 350 w 351"/>
                <a:gd name="T79" fmla="*/ 11 h 437"/>
                <a:gd name="T80" fmla="*/ 351 w 351"/>
                <a:gd name="T81" fmla="*/ 8 h 437"/>
                <a:gd name="T82" fmla="*/ 351 w 351"/>
                <a:gd name="T83" fmla="*/ 5 h 437"/>
                <a:gd name="T84" fmla="*/ 350 w 351"/>
                <a:gd name="T85" fmla="*/ 3 h 437"/>
                <a:gd name="T86" fmla="*/ 347 w 351"/>
                <a:gd name="T87" fmla="*/ 0 h 437"/>
                <a:gd name="T88" fmla="*/ 345 w 351"/>
                <a:gd name="T89" fmla="*/ 0 h 437"/>
                <a:gd name="T90" fmla="*/ 342 w 351"/>
                <a:gd name="T91" fmla="*/ 0 h 437"/>
                <a:gd name="T92" fmla="*/ 339 w 351"/>
                <a:gd name="T93" fmla="*/ 0 h 437"/>
                <a:gd name="T94" fmla="*/ 336 w 351"/>
                <a:gd name="T95" fmla="*/ 3 h 437"/>
                <a:gd name="T96" fmla="*/ 336 w 351"/>
                <a:gd name="T97" fmla="*/ 3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1" h="437">
                  <a:moveTo>
                    <a:pt x="336" y="3"/>
                  </a:moveTo>
                  <a:lnTo>
                    <a:pt x="336" y="3"/>
                  </a:lnTo>
                  <a:lnTo>
                    <a:pt x="284" y="94"/>
                  </a:lnTo>
                  <a:lnTo>
                    <a:pt x="257" y="140"/>
                  </a:lnTo>
                  <a:lnTo>
                    <a:pt x="228" y="184"/>
                  </a:lnTo>
                  <a:lnTo>
                    <a:pt x="199" y="227"/>
                  </a:lnTo>
                  <a:lnTo>
                    <a:pt x="167" y="269"/>
                  </a:lnTo>
                  <a:lnTo>
                    <a:pt x="133" y="309"/>
                  </a:lnTo>
                  <a:lnTo>
                    <a:pt x="115" y="328"/>
                  </a:lnTo>
                  <a:lnTo>
                    <a:pt x="97" y="346"/>
                  </a:lnTo>
                  <a:lnTo>
                    <a:pt x="97" y="346"/>
                  </a:lnTo>
                  <a:lnTo>
                    <a:pt x="75" y="367"/>
                  </a:lnTo>
                  <a:lnTo>
                    <a:pt x="53" y="385"/>
                  </a:lnTo>
                  <a:lnTo>
                    <a:pt x="29" y="403"/>
                  </a:lnTo>
                  <a:lnTo>
                    <a:pt x="4" y="421"/>
                  </a:lnTo>
                  <a:lnTo>
                    <a:pt x="4" y="421"/>
                  </a:lnTo>
                  <a:lnTo>
                    <a:pt x="1" y="423"/>
                  </a:lnTo>
                  <a:lnTo>
                    <a:pt x="0" y="427"/>
                  </a:lnTo>
                  <a:lnTo>
                    <a:pt x="0" y="430"/>
                  </a:lnTo>
                  <a:lnTo>
                    <a:pt x="1" y="432"/>
                  </a:lnTo>
                  <a:lnTo>
                    <a:pt x="4" y="435"/>
                  </a:lnTo>
                  <a:lnTo>
                    <a:pt x="7" y="437"/>
                  </a:lnTo>
                  <a:lnTo>
                    <a:pt x="10" y="437"/>
                  </a:lnTo>
                  <a:lnTo>
                    <a:pt x="12" y="435"/>
                  </a:lnTo>
                  <a:lnTo>
                    <a:pt x="12" y="435"/>
                  </a:lnTo>
                  <a:lnTo>
                    <a:pt x="35" y="420"/>
                  </a:lnTo>
                  <a:lnTo>
                    <a:pt x="55" y="403"/>
                  </a:lnTo>
                  <a:lnTo>
                    <a:pt x="76" y="387"/>
                  </a:lnTo>
                  <a:lnTo>
                    <a:pt x="97" y="369"/>
                  </a:lnTo>
                  <a:lnTo>
                    <a:pt x="116" y="351"/>
                  </a:lnTo>
                  <a:lnTo>
                    <a:pt x="134" y="331"/>
                  </a:lnTo>
                  <a:lnTo>
                    <a:pt x="169" y="291"/>
                  </a:lnTo>
                  <a:lnTo>
                    <a:pt x="202" y="249"/>
                  </a:lnTo>
                  <a:lnTo>
                    <a:pt x="234" y="206"/>
                  </a:lnTo>
                  <a:lnTo>
                    <a:pt x="263" y="161"/>
                  </a:lnTo>
                  <a:lnTo>
                    <a:pt x="291" y="116"/>
                  </a:lnTo>
                  <a:lnTo>
                    <a:pt x="291" y="116"/>
                  </a:lnTo>
                  <a:lnTo>
                    <a:pt x="321" y="64"/>
                  </a:lnTo>
                  <a:lnTo>
                    <a:pt x="350" y="11"/>
                  </a:lnTo>
                  <a:lnTo>
                    <a:pt x="350" y="11"/>
                  </a:lnTo>
                  <a:lnTo>
                    <a:pt x="351" y="8"/>
                  </a:lnTo>
                  <a:lnTo>
                    <a:pt x="351" y="5"/>
                  </a:lnTo>
                  <a:lnTo>
                    <a:pt x="350" y="3"/>
                  </a:lnTo>
                  <a:lnTo>
                    <a:pt x="347" y="0"/>
                  </a:lnTo>
                  <a:lnTo>
                    <a:pt x="345" y="0"/>
                  </a:lnTo>
                  <a:lnTo>
                    <a:pt x="342" y="0"/>
                  </a:lnTo>
                  <a:lnTo>
                    <a:pt x="339" y="0"/>
                  </a:lnTo>
                  <a:lnTo>
                    <a:pt x="336" y="3"/>
                  </a:lnTo>
                  <a:lnTo>
                    <a:pt x="336" y="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7E62A81A-A4B0-6F11-E431-59E6E37CCE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6" y="1675"/>
              <a:ext cx="1031" cy="2372"/>
            </a:xfrm>
            <a:custGeom>
              <a:avLst/>
              <a:gdLst>
                <a:gd name="T0" fmla="*/ 919 w 1031"/>
                <a:gd name="T1" fmla="*/ 1912 h 2372"/>
                <a:gd name="T2" fmla="*/ 899 w 1031"/>
                <a:gd name="T3" fmla="*/ 2097 h 2372"/>
                <a:gd name="T4" fmla="*/ 872 w 1031"/>
                <a:gd name="T5" fmla="*/ 2194 h 2372"/>
                <a:gd name="T6" fmla="*/ 803 w 1031"/>
                <a:gd name="T7" fmla="*/ 2285 h 2372"/>
                <a:gd name="T8" fmla="*/ 720 w 1031"/>
                <a:gd name="T9" fmla="*/ 2330 h 2372"/>
                <a:gd name="T10" fmla="*/ 599 w 1031"/>
                <a:gd name="T11" fmla="*/ 2355 h 2372"/>
                <a:gd name="T12" fmla="*/ 497 w 1031"/>
                <a:gd name="T13" fmla="*/ 2347 h 2372"/>
                <a:gd name="T14" fmla="*/ 374 w 1031"/>
                <a:gd name="T15" fmla="*/ 2308 h 2372"/>
                <a:gd name="T16" fmla="*/ 255 w 1031"/>
                <a:gd name="T17" fmla="*/ 2244 h 2372"/>
                <a:gd name="T18" fmla="*/ 183 w 1031"/>
                <a:gd name="T19" fmla="*/ 2172 h 2372"/>
                <a:gd name="T20" fmla="*/ 87 w 1031"/>
                <a:gd name="T21" fmla="*/ 2035 h 2372"/>
                <a:gd name="T22" fmla="*/ 47 w 1031"/>
                <a:gd name="T23" fmla="*/ 1946 h 2372"/>
                <a:gd name="T24" fmla="*/ 22 w 1031"/>
                <a:gd name="T25" fmla="*/ 1816 h 2372"/>
                <a:gd name="T26" fmla="*/ 17 w 1031"/>
                <a:gd name="T27" fmla="*/ 1629 h 2372"/>
                <a:gd name="T28" fmla="*/ 28 w 1031"/>
                <a:gd name="T29" fmla="*/ 1414 h 2372"/>
                <a:gd name="T30" fmla="*/ 64 w 1031"/>
                <a:gd name="T31" fmla="*/ 1146 h 2372"/>
                <a:gd name="T32" fmla="*/ 109 w 1031"/>
                <a:gd name="T33" fmla="*/ 937 h 2372"/>
                <a:gd name="T34" fmla="*/ 201 w 1031"/>
                <a:gd name="T35" fmla="*/ 633 h 2372"/>
                <a:gd name="T36" fmla="*/ 302 w 1031"/>
                <a:gd name="T37" fmla="*/ 412 h 2372"/>
                <a:gd name="T38" fmla="*/ 385 w 1031"/>
                <a:gd name="T39" fmla="*/ 299 h 2372"/>
                <a:gd name="T40" fmla="*/ 545 w 1031"/>
                <a:gd name="T41" fmla="*/ 161 h 2372"/>
                <a:gd name="T42" fmla="*/ 733 w 1031"/>
                <a:gd name="T43" fmla="*/ 65 h 2372"/>
                <a:gd name="T44" fmla="*/ 940 w 1031"/>
                <a:gd name="T45" fmla="*/ 19 h 2372"/>
                <a:gd name="T46" fmla="*/ 1025 w 1031"/>
                <a:gd name="T47" fmla="*/ 15 h 2372"/>
                <a:gd name="T48" fmla="*/ 1028 w 1031"/>
                <a:gd name="T49" fmla="*/ 3 h 2372"/>
                <a:gd name="T50" fmla="*/ 935 w 1031"/>
                <a:gd name="T51" fmla="*/ 3 h 2372"/>
                <a:gd name="T52" fmla="*/ 724 w 1031"/>
                <a:gd name="T53" fmla="*/ 51 h 2372"/>
                <a:gd name="T54" fmla="*/ 531 w 1031"/>
                <a:gd name="T55" fmla="*/ 151 h 2372"/>
                <a:gd name="T56" fmla="*/ 397 w 1031"/>
                <a:gd name="T57" fmla="*/ 262 h 2372"/>
                <a:gd name="T58" fmla="*/ 289 w 1031"/>
                <a:gd name="T59" fmla="*/ 399 h 2372"/>
                <a:gd name="T60" fmla="*/ 201 w 1031"/>
                <a:gd name="T61" fmla="*/ 585 h 2372"/>
                <a:gd name="T62" fmla="*/ 131 w 1031"/>
                <a:gd name="T63" fmla="*/ 793 h 2372"/>
                <a:gd name="T64" fmla="*/ 64 w 1031"/>
                <a:gd name="T65" fmla="*/ 1060 h 2372"/>
                <a:gd name="T66" fmla="*/ 19 w 1031"/>
                <a:gd name="T67" fmla="*/ 1335 h 2372"/>
                <a:gd name="T68" fmla="*/ 1 w 1031"/>
                <a:gd name="T69" fmla="*/ 1555 h 2372"/>
                <a:gd name="T70" fmla="*/ 3 w 1031"/>
                <a:gd name="T71" fmla="*/ 1774 h 2372"/>
                <a:gd name="T72" fmla="*/ 19 w 1031"/>
                <a:gd name="T73" fmla="*/ 1909 h 2372"/>
                <a:gd name="T74" fmla="*/ 64 w 1031"/>
                <a:gd name="T75" fmla="*/ 2027 h 2372"/>
                <a:gd name="T76" fmla="*/ 148 w 1031"/>
                <a:gd name="T77" fmla="*/ 2154 h 2372"/>
                <a:gd name="T78" fmla="*/ 192 w 1031"/>
                <a:gd name="T79" fmla="*/ 2211 h 2372"/>
                <a:gd name="T80" fmla="*/ 239 w 1031"/>
                <a:gd name="T81" fmla="*/ 2255 h 2372"/>
                <a:gd name="T82" fmla="*/ 347 w 1031"/>
                <a:gd name="T83" fmla="*/ 2314 h 2372"/>
                <a:gd name="T84" fmla="*/ 468 w 1031"/>
                <a:gd name="T85" fmla="*/ 2358 h 2372"/>
                <a:gd name="T86" fmla="*/ 565 w 1031"/>
                <a:gd name="T87" fmla="*/ 2372 h 2372"/>
                <a:gd name="T88" fmla="*/ 686 w 1031"/>
                <a:gd name="T89" fmla="*/ 2359 h 2372"/>
                <a:gd name="T90" fmla="*/ 796 w 1031"/>
                <a:gd name="T91" fmla="*/ 2309 h 2372"/>
                <a:gd name="T92" fmla="*/ 865 w 1031"/>
                <a:gd name="T93" fmla="*/ 2242 h 2372"/>
                <a:gd name="T94" fmla="*/ 909 w 1031"/>
                <a:gd name="T95" fmla="*/ 2131 h 2372"/>
                <a:gd name="T96" fmla="*/ 931 w 1031"/>
                <a:gd name="T97" fmla="*/ 1970 h 2372"/>
                <a:gd name="T98" fmla="*/ 938 w 1031"/>
                <a:gd name="T99" fmla="*/ 1745 h 2372"/>
                <a:gd name="T100" fmla="*/ 930 w 1031"/>
                <a:gd name="T101" fmla="*/ 1738 h 2372"/>
                <a:gd name="T102" fmla="*/ 922 w 1031"/>
                <a:gd name="T103" fmla="*/ 1745 h 2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31" h="2372">
                  <a:moveTo>
                    <a:pt x="922" y="1745"/>
                  </a:moveTo>
                  <a:lnTo>
                    <a:pt x="922" y="1745"/>
                  </a:lnTo>
                  <a:lnTo>
                    <a:pt x="923" y="1801"/>
                  </a:lnTo>
                  <a:lnTo>
                    <a:pt x="922" y="1856"/>
                  </a:lnTo>
                  <a:lnTo>
                    <a:pt x="919" y="1912"/>
                  </a:lnTo>
                  <a:lnTo>
                    <a:pt x="915" y="1967"/>
                  </a:lnTo>
                  <a:lnTo>
                    <a:pt x="915" y="1967"/>
                  </a:lnTo>
                  <a:lnTo>
                    <a:pt x="911" y="2018"/>
                  </a:lnTo>
                  <a:lnTo>
                    <a:pt x="904" y="2071"/>
                  </a:lnTo>
                  <a:lnTo>
                    <a:pt x="899" y="2097"/>
                  </a:lnTo>
                  <a:lnTo>
                    <a:pt x="895" y="2122"/>
                  </a:lnTo>
                  <a:lnTo>
                    <a:pt x="888" y="2147"/>
                  </a:lnTo>
                  <a:lnTo>
                    <a:pt x="880" y="2172"/>
                  </a:lnTo>
                  <a:lnTo>
                    <a:pt x="880" y="2172"/>
                  </a:lnTo>
                  <a:lnTo>
                    <a:pt x="872" y="2194"/>
                  </a:lnTo>
                  <a:lnTo>
                    <a:pt x="861" y="2215"/>
                  </a:lnTo>
                  <a:lnTo>
                    <a:pt x="850" y="2235"/>
                  </a:lnTo>
                  <a:lnTo>
                    <a:pt x="836" y="2253"/>
                  </a:lnTo>
                  <a:lnTo>
                    <a:pt x="819" y="2269"/>
                  </a:lnTo>
                  <a:lnTo>
                    <a:pt x="803" y="2285"/>
                  </a:lnTo>
                  <a:lnTo>
                    <a:pt x="783" y="2297"/>
                  </a:lnTo>
                  <a:lnTo>
                    <a:pt x="764" y="2309"/>
                  </a:lnTo>
                  <a:lnTo>
                    <a:pt x="764" y="2309"/>
                  </a:lnTo>
                  <a:lnTo>
                    <a:pt x="742" y="2321"/>
                  </a:lnTo>
                  <a:lnTo>
                    <a:pt x="720" y="2330"/>
                  </a:lnTo>
                  <a:lnTo>
                    <a:pt x="696" y="2339"/>
                  </a:lnTo>
                  <a:lnTo>
                    <a:pt x="673" y="2344"/>
                  </a:lnTo>
                  <a:lnTo>
                    <a:pt x="648" y="2350"/>
                  </a:lnTo>
                  <a:lnTo>
                    <a:pt x="624" y="2352"/>
                  </a:lnTo>
                  <a:lnTo>
                    <a:pt x="599" y="2355"/>
                  </a:lnTo>
                  <a:lnTo>
                    <a:pt x="574" y="2355"/>
                  </a:lnTo>
                  <a:lnTo>
                    <a:pt x="574" y="2355"/>
                  </a:lnTo>
                  <a:lnTo>
                    <a:pt x="548" y="2354"/>
                  </a:lnTo>
                  <a:lnTo>
                    <a:pt x="523" y="2351"/>
                  </a:lnTo>
                  <a:lnTo>
                    <a:pt x="497" y="2347"/>
                  </a:lnTo>
                  <a:lnTo>
                    <a:pt x="472" y="2341"/>
                  </a:lnTo>
                  <a:lnTo>
                    <a:pt x="447" y="2334"/>
                  </a:lnTo>
                  <a:lnTo>
                    <a:pt x="422" y="2328"/>
                  </a:lnTo>
                  <a:lnTo>
                    <a:pt x="397" y="2318"/>
                  </a:lnTo>
                  <a:lnTo>
                    <a:pt x="374" y="2308"/>
                  </a:lnTo>
                  <a:lnTo>
                    <a:pt x="374" y="2308"/>
                  </a:lnTo>
                  <a:lnTo>
                    <a:pt x="328" y="2286"/>
                  </a:lnTo>
                  <a:lnTo>
                    <a:pt x="284" y="2261"/>
                  </a:lnTo>
                  <a:lnTo>
                    <a:pt x="284" y="2261"/>
                  </a:lnTo>
                  <a:lnTo>
                    <a:pt x="255" y="2244"/>
                  </a:lnTo>
                  <a:lnTo>
                    <a:pt x="241" y="2236"/>
                  </a:lnTo>
                  <a:lnTo>
                    <a:pt x="228" y="2225"/>
                  </a:lnTo>
                  <a:lnTo>
                    <a:pt x="228" y="2225"/>
                  </a:lnTo>
                  <a:lnTo>
                    <a:pt x="205" y="2199"/>
                  </a:lnTo>
                  <a:lnTo>
                    <a:pt x="183" y="2172"/>
                  </a:lnTo>
                  <a:lnTo>
                    <a:pt x="161" y="2145"/>
                  </a:lnTo>
                  <a:lnTo>
                    <a:pt x="140" y="2117"/>
                  </a:lnTo>
                  <a:lnTo>
                    <a:pt x="140" y="2117"/>
                  </a:lnTo>
                  <a:lnTo>
                    <a:pt x="112" y="2077"/>
                  </a:lnTo>
                  <a:lnTo>
                    <a:pt x="87" y="2035"/>
                  </a:lnTo>
                  <a:lnTo>
                    <a:pt x="75" y="2013"/>
                  </a:lnTo>
                  <a:lnTo>
                    <a:pt x="65" y="1991"/>
                  </a:lnTo>
                  <a:lnTo>
                    <a:pt x="55" y="1968"/>
                  </a:lnTo>
                  <a:lnTo>
                    <a:pt x="47" y="1946"/>
                  </a:lnTo>
                  <a:lnTo>
                    <a:pt x="47" y="1946"/>
                  </a:lnTo>
                  <a:lnTo>
                    <a:pt x="39" y="1920"/>
                  </a:lnTo>
                  <a:lnTo>
                    <a:pt x="33" y="1895"/>
                  </a:lnTo>
                  <a:lnTo>
                    <a:pt x="28" y="1869"/>
                  </a:lnTo>
                  <a:lnTo>
                    <a:pt x="25" y="1842"/>
                  </a:lnTo>
                  <a:lnTo>
                    <a:pt x="22" y="1816"/>
                  </a:lnTo>
                  <a:lnTo>
                    <a:pt x="19" y="1790"/>
                  </a:lnTo>
                  <a:lnTo>
                    <a:pt x="18" y="1736"/>
                  </a:lnTo>
                  <a:lnTo>
                    <a:pt x="18" y="1736"/>
                  </a:lnTo>
                  <a:lnTo>
                    <a:pt x="17" y="1683"/>
                  </a:lnTo>
                  <a:lnTo>
                    <a:pt x="17" y="1629"/>
                  </a:lnTo>
                  <a:lnTo>
                    <a:pt x="18" y="1575"/>
                  </a:lnTo>
                  <a:lnTo>
                    <a:pt x="19" y="1522"/>
                  </a:lnTo>
                  <a:lnTo>
                    <a:pt x="19" y="1522"/>
                  </a:lnTo>
                  <a:lnTo>
                    <a:pt x="24" y="1468"/>
                  </a:lnTo>
                  <a:lnTo>
                    <a:pt x="28" y="1414"/>
                  </a:lnTo>
                  <a:lnTo>
                    <a:pt x="33" y="1360"/>
                  </a:lnTo>
                  <a:lnTo>
                    <a:pt x="39" y="1307"/>
                  </a:lnTo>
                  <a:lnTo>
                    <a:pt x="47" y="1253"/>
                  </a:lnTo>
                  <a:lnTo>
                    <a:pt x="55" y="1200"/>
                  </a:lnTo>
                  <a:lnTo>
                    <a:pt x="64" y="1146"/>
                  </a:lnTo>
                  <a:lnTo>
                    <a:pt x="75" y="1094"/>
                  </a:lnTo>
                  <a:lnTo>
                    <a:pt x="75" y="1094"/>
                  </a:lnTo>
                  <a:lnTo>
                    <a:pt x="84" y="1041"/>
                  </a:lnTo>
                  <a:lnTo>
                    <a:pt x="97" y="988"/>
                  </a:lnTo>
                  <a:lnTo>
                    <a:pt x="109" y="937"/>
                  </a:lnTo>
                  <a:lnTo>
                    <a:pt x="123" y="884"/>
                  </a:lnTo>
                  <a:lnTo>
                    <a:pt x="152" y="782"/>
                  </a:lnTo>
                  <a:lnTo>
                    <a:pt x="185" y="679"/>
                  </a:lnTo>
                  <a:lnTo>
                    <a:pt x="185" y="679"/>
                  </a:lnTo>
                  <a:lnTo>
                    <a:pt x="201" y="633"/>
                  </a:lnTo>
                  <a:lnTo>
                    <a:pt x="217" y="588"/>
                  </a:lnTo>
                  <a:lnTo>
                    <a:pt x="235" y="542"/>
                  </a:lnTo>
                  <a:lnTo>
                    <a:pt x="256" y="497"/>
                  </a:lnTo>
                  <a:lnTo>
                    <a:pt x="278" y="454"/>
                  </a:lnTo>
                  <a:lnTo>
                    <a:pt x="302" y="412"/>
                  </a:lnTo>
                  <a:lnTo>
                    <a:pt x="328" y="371"/>
                  </a:lnTo>
                  <a:lnTo>
                    <a:pt x="343" y="352"/>
                  </a:lnTo>
                  <a:lnTo>
                    <a:pt x="358" y="332"/>
                  </a:lnTo>
                  <a:lnTo>
                    <a:pt x="358" y="332"/>
                  </a:lnTo>
                  <a:lnTo>
                    <a:pt x="385" y="299"/>
                  </a:lnTo>
                  <a:lnTo>
                    <a:pt x="414" y="269"/>
                  </a:lnTo>
                  <a:lnTo>
                    <a:pt x="446" y="240"/>
                  </a:lnTo>
                  <a:lnTo>
                    <a:pt x="477" y="212"/>
                  </a:lnTo>
                  <a:lnTo>
                    <a:pt x="511" y="186"/>
                  </a:lnTo>
                  <a:lnTo>
                    <a:pt x="545" y="161"/>
                  </a:lnTo>
                  <a:lnTo>
                    <a:pt x="581" y="138"/>
                  </a:lnTo>
                  <a:lnTo>
                    <a:pt x="617" y="118"/>
                  </a:lnTo>
                  <a:lnTo>
                    <a:pt x="656" y="98"/>
                  </a:lnTo>
                  <a:lnTo>
                    <a:pt x="695" y="80"/>
                  </a:lnTo>
                  <a:lnTo>
                    <a:pt x="733" y="65"/>
                  </a:lnTo>
                  <a:lnTo>
                    <a:pt x="774" y="51"/>
                  </a:lnTo>
                  <a:lnTo>
                    <a:pt x="815" y="40"/>
                  </a:lnTo>
                  <a:lnTo>
                    <a:pt x="855" y="30"/>
                  </a:lnTo>
                  <a:lnTo>
                    <a:pt x="898" y="23"/>
                  </a:lnTo>
                  <a:lnTo>
                    <a:pt x="940" y="19"/>
                  </a:lnTo>
                  <a:lnTo>
                    <a:pt x="940" y="19"/>
                  </a:lnTo>
                  <a:lnTo>
                    <a:pt x="981" y="16"/>
                  </a:lnTo>
                  <a:lnTo>
                    <a:pt x="1023" y="16"/>
                  </a:lnTo>
                  <a:lnTo>
                    <a:pt x="1023" y="16"/>
                  </a:lnTo>
                  <a:lnTo>
                    <a:pt x="1025" y="15"/>
                  </a:lnTo>
                  <a:lnTo>
                    <a:pt x="1028" y="14"/>
                  </a:lnTo>
                  <a:lnTo>
                    <a:pt x="1030" y="11"/>
                  </a:lnTo>
                  <a:lnTo>
                    <a:pt x="1031" y="8"/>
                  </a:lnTo>
                  <a:lnTo>
                    <a:pt x="1030" y="4"/>
                  </a:lnTo>
                  <a:lnTo>
                    <a:pt x="1028" y="3"/>
                  </a:lnTo>
                  <a:lnTo>
                    <a:pt x="1025" y="0"/>
                  </a:lnTo>
                  <a:lnTo>
                    <a:pt x="1023" y="0"/>
                  </a:lnTo>
                  <a:lnTo>
                    <a:pt x="1023" y="0"/>
                  </a:lnTo>
                  <a:lnTo>
                    <a:pt x="978" y="0"/>
                  </a:lnTo>
                  <a:lnTo>
                    <a:pt x="935" y="3"/>
                  </a:lnTo>
                  <a:lnTo>
                    <a:pt x="893" y="8"/>
                  </a:lnTo>
                  <a:lnTo>
                    <a:pt x="850" y="15"/>
                  </a:lnTo>
                  <a:lnTo>
                    <a:pt x="807" y="25"/>
                  </a:lnTo>
                  <a:lnTo>
                    <a:pt x="765" y="37"/>
                  </a:lnTo>
                  <a:lnTo>
                    <a:pt x="724" y="51"/>
                  </a:lnTo>
                  <a:lnTo>
                    <a:pt x="684" y="68"/>
                  </a:lnTo>
                  <a:lnTo>
                    <a:pt x="643" y="86"/>
                  </a:lnTo>
                  <a:lnTo>
                    <a:pt x="605" y="105"/>
                  </a:lnTo>
                  <a:lnTo>
                    <a:pt x="567" y="127"/>
                  </a:lnTo>
                  <a:lnTo>
                    <a:pt x="531" y="151"/>
                  </a:lnTo>
                  <a:lnTo>
                    <a:pt x="495" y="176"/>
                  </a:lnTo>
                  <a:lnTo>
                    <a:pt x="461" y="204"/>
                  </a:lnTo>
                  <a:lnTo>
                    <a:pt x="429" y="231"/>
                  </a:lnTo>
                  <a:lnTo>
                    <a:pt x="397" y="262"/>
                  </a:lnTo>
                  <a:lnTo>
                    <a:pt x="397" y="262"/>
                  </a:lnTo>
                  <a:lnTo>
                    <a:pt x="368" y="295"/>
                  </a:lnTo>
                  <a:lnTo>
                    <a:pt x="340" y="328"/>
                  </a:lnTo>
                  <a:lnTo>
                    <a:pt x="314" y="363"/>
                  </a:lnTo>
                  <a:lnTo>
                    <a:pt x="289" y="399"/>
                  </a:lnTo>
                  <a:lnTo>
                    <a:pt x="289" y="399"/>
                  </a:lnTo>
                  <a:lnTo>
                    <a:pt x="277" y="421"/>
                  </a:lnTo>
                  <a:lnTo>
                    <a:pt x="264" y="443"/>
                  </a:lnTo>
                  <a:lnTo>
                    <a:pt x="241" y="489"/>
                  </a:lnTo>
                  <a:lnTo>
                    <a:pt x="220" y="536"/>
                  </a:lnTo>
                  <a:lnTo>
                    <a:pt x="201" y="585"/>
                  </a:lnTo>
                  <a:lnTo>
                    <a:pt x="201" y="585"/>
                  </a:lnTo>
                  <a:lnTo>
                    <a:pt x="181" y="636"/>
                  </a:lnTo>
                  <a:lnTo>
                    <a:pt x="163" y="689"/>
                  </a:lnTo>
                  <a:lnTo>
                    <a:pt x="147" y="740"/>
                  </a:lnTo>
                  <a:lnTo>
                    <a:pt x="131" y="793"/>
                  </a:lnTo>
                  <a:lnTo>
                    <a:pt x="116" y="847"/>
                  </a:lnTo>
                  <a:lnTo>
                    <a:pt x="101" y="900"/>
                  </a:lnTo>
                  <a:lnTo>
                    <a:pt x="76" y="1006"/>
                  </a:lnTo>
                  <a:lnTo>
                    <a:pt x="76" y="1006"/>
                  </a:lnTo>
                  <a:lnTo>
                    <a:pt x="64" y="1060"/>
                  </a:lnTo>
                  <a:lnTo>
                    <a:pt x="53" y="1116"/>
                  </a:lnTo>
                  <a:lnTo>
                    <a:pt x="43" y="1170"/>
                  </a:lnTo>
                  <a:lnTo>
                    <a:pt x="35" y="1225"/>
                  </a:lnTo>
                  <a:lnTo>
                    <a:pt x="26" y="1279"/>
                  </a:lnTo>
                  <a:lnTo>
                    <a:pt x="19" y="1335"/>
                  </a:lnTo>
                  <a:lnTo>
                    <a:pt x="14" y="1390"/>
                  </a:lnTo>
                  <a:lnTo>
                    <a:pt x="8" y="1446"/>
                  </a:lnTo>
                  <a:lnTo>
                    <a:pt x="8" y="1446"/>
                  </a:lnTo>
                  <a:lnTo>
                    <a:pt x="4" y="1500"/>
                  </a:lnTo>
                  <a:lnTo>
                    <a:pt x="1" y="1555"/>
                  </a:lnTo>
                  <a:lnTo>
                    <a:pt x="0" y="1609"/>
                  </a:lnTo>
                  <a:lnTo>
                    <a:pt x="0" y="1665"/>
                  </a:lnTo>
                  <a:lnTo>
                    <a:pt x="0" y="1665"/>
                  </a:lnTo>
                  <a:lnTo>
                    <a:pt x="0" y="1719"/>
                  </a:lnTo>
                  <a:lnTo>
                    <a:pt x="3" y="1774"/>
                  </a:lnTo>
                  <a:lnTo>
                    <a:pt x="6" y="1830"/>
                  </a:lnTo>
                  <a:lnTo>
                    <a:pt x="10" y="1856"/>
                  </a:lnTo>
                  <a:lnTo>
                    <a:pt x="14" y="1884"/>
                  </a:lnTo>
                  <a:lnTo>
                    <a:pt x="14" y="1884"/>
                  </a:lnTo>
                  <a:lnTo>
                    <a:pt x="19" y="1909"/>
                  </a:lnTo>
                  <a:lnTo>
                    <a:pt x="25" y="1934"/>
                  </a:lnTo>
                  <a:lnTo>
                    <a:pt x="33" y="1957"/>
                  </a:lnTo>
                  <a:lnTo>
                    <a:pt x="43" y="1981"/>
                  </a:lnTo>
                  <a:lnTo>
                    <a:pt x="53" y="2004"/>
                  </a:lnTo>
                  <a:lnTo>
                    <a:pt x="64" y="2027"/>
                  </a:lnTo>
                  <a:lnTo>
                    <a:pt x="76" y="2049"/>
                  </a:lnTo>
                  <a:lnTo>
                    <a:pt x="90" y="2071"/>
                  </a:lnTo>
                  <a:lnTo>
                    <a:pt x="90" y="2071"/>
                  </a:lnTo>
                  <a:lnTo>
                    <a:pt x="118" y="2113"/>
                  </a:lnTo>
                  <a:lnTo>
                    <a:pt x="148" y="2154"/>
                  </a:lnTo>
                  <a:lnTo>
                    <a:pt x="148" y="2154"/>
                  </a:lnTo>
                  <a:lnTo>
                    <a:pt x="169" y="2183"/>
                  </a:lnTo>
                  <a:lnTo>
                    <a:pt x="180" y="2197"/>
                  </a:lnTo>
                  <a:lnTo>
                    <a:pt x="192" y="2211"/>
                  </a:lnTo>
                  <a:lnTo>
                    <a:pt x="192" y="2211"/>
                  </a:lnTo>
                  <a:lnTo>
                    <a:pt x="209" y="2229"/>
                  </a:lnTo>
                  <a:lnTo>
                    <a:pt x="226" y="2246"/>
                  </a:lnTo>
                  <a:lnTo>
                    <a:pt x="226" y="2246"/>
                  </a:lnTo>
                  <a:lnTo>
                    <a:pt x="232" y="2251"/>
                  </a:lnTo>
                  <a:lnTo>
                    <a:pt x="239" y="2255"/>
                  </a:lnTo>
                  <a:lnTo>
                    <a:pt x="253" y="2264"/>
                  </a:lnTo>
                  <a:lnTo>
                    <a:pt x="253" y="2264"/>
                  </a:lnTo>
                  <a:lnTo>
                    <a:pt x="302" y="2290"/>
                  </a:lnTo>
                  <a:lnTo>
                    <a:pt x="302" y="2290"/>
                  </a:lnTo>
                  <a:lnTo>
                    <a:pt x="347" y="2314"/>
                  </a:lnTo>
                  <a:lnTo>
                    <a:pt x="371" y="2325"/>
                  </a:lnTo>
                  <a:lnTo>
                    <a:pt x="394" y="2334"/>
                  </a:lnTo>
                  <a:lnTo>
                    <a:pt x="419" y="2344"/>
                  </a:lnTo>
                  <a:lnTo>
                    <a:pt x="443" y="2351"/>
                  </a:lnTo>
                  <a:lnTo>
                    <a:pt x="468" y="2358"/>
                  </a:lnTo>
                  <a:lnTo>
                    <a:pt x="494" y="2364"/>
                  </a:lnTo>
                  <a:lnTo>
                    <a:pt x="494" y="2364"/>
                  </a:lnTo>
                  <a:lnTo>
                    <a:pt x="516" y="2368"/>
                  </a:lnTo>
                  <a:lnTo>
                    <a:pt x="540" y="2370"/>
                  </a:lnTo>
                  <a:lnTo>
                    <a:pt x="565" y="2372"/>
                  </a:lnTo>
                  <a:lnTo>
                    <a:pt x="588" y="2372"/>
                  </a:lnTo>
                  <a:lnTo>
                    <a:pt x="613" y="2370"/>
                  </a:lnTo>
                  <a:lnTo>
                    <a:pt x="638" y="2368"/>
                  </a:lnTo>
                  <a:lnTo>
                    <a:pt x="661" y="2364"/>
                  </a:lnTo>
                  <a:lnTo>
                    <a:pt x="686" y="2359"/>
                  </a:lnTo>
                  <a:lnTo>
                    <a:pt x="710" y="2352"/>
                  </a:lnTo>
                  <a:lnTo>
                    <a:pt x="732" y="2344"/>
                  </a:lnTo>
                  <a:lnTo>
                    <a:pt x="754" y="2334"/>
                  </a:lnTo>
                  <a:lnTo>
                    <a:pt x="776" y="2323"/>
                  </a:lnTo>
                  <a:lnTo>
                    <a:pt x="796" y="2309"/>
                  </a:lnTo>
                  <a:lnTo>
                    <a:pt x="815" y="2296"/>
                  </a:lnTo>
                  <a:lnTo>
                    <a:pt x="833" y="2279"/>
                  </a:lnTo>
                  <a:lnTo>
                    <a:pt x="850" y="2262"/>
                  </a:lnTo>
                  <a:lnTo>
                    <a:pt x="850" y="2262"/>
                  </a:lnTo>
                  <a:lnTo>
                    <a:pt x="865" y="2242"/>
                  </a:lnTo>
                  <a:lnTo>
                    <a:pt x="877" y="2221"/>
                  </a:lnTo>
                  <a:lnTo>
                    <a:pt x="887" y="2200"/>
                  </a:lnTo>
                  <a:lnTo>
                    <a:pt x="897" y="2176"/>
                  </a:lnTo>
                  <a:lnTo>
                    <a:pt x="904" y="2154"/>
                  </a:lnTo>
                  <a:lnTo>
                    <a:pt x="909" y="2131"/>
                  </a:lnTo>
                  <a:lnTo>
                    <a:pt x="915" y="2106"/>
                  </a:lnTo>
                  <a:lnTo>
                    <a:pt x="919" y="2082"/>
                  </a:lnTo>
                  <a:lnTo>
                    <a:pt x="919" y="2082"/>
                  </a:lnTo>
                  <a:lnTo>
                    <a:pt x="926" y="2025"/>
                  </a:lnTo>
                  <a:lnTo>
                    <a:pt x="931" y="1970"/>
                  </a:lnTo>
                  <a:lnTo>
                    <a:pt x="935" y="1913"/>
                  </a:lnTo>
                  <a:lnTo>
                    <a:pt x="938" y="1856"/>
                  </a:lnTo>
                  <a:lnTo>
                    <a:pt x="938" y="1856"/>
                  </a:lnTo>
                  <a:lnTo>
                    <a:pt x="940" y="1801"/>
                  </a:lnTo>
                  <a:lnTo>
                    <a:pt x="938" y="1745"/>
                  </a:lnTo>
                  <a:lnTo>
                    <a:pt x="938" y="1745"/>
                  </a:lnTo>
                  <a:lnTo>
                    <a:pt x="937" y="1742"/>
                  </a:lnTo>
                  <a:lnTo>
                    <a:pt x="935" y="1740"/>
                  </a:lnTo>
                  <a:lnTo>
                    <a:pt x="933" y="1738"/>
                  </a:lnTo>
                  <a:lnTo>
                    <a:pt x="930" y="1738"/>
                  </a:lnTo>
                  <a:lnTo>
                    <a:pt x="927" y="1738"/>
                  </a:lnTo>
                  <a:lnTo>
                    <a:pt x="924" y="1740"/>
                  </a:lnTo>
                  <a:lnTo>
                    <a:pt x="923" y="1742"/>
                  </a:lnTo>
                  <a:lnTo>
                    <a:pt x="922" y="1745"/>
                  </a:lnTo>
                  <a:lnTo>
                    <a:pt x="922" y="174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6BE9AD50-FEEC-CFF1-485B-2ED4950136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0" y="2238"/>
              <a:ext cx="369" cy="289"/>
            </a:xfrm>
            <a:custGeom>
              <a:avLst/>
              <a:gdLst>
                <a:gd name="T0" fmla="*/ 0 w 369"/>
                <a:gd name="T1" fmla="*/ 9 h 289"/>
                <a:gd name="T2" fmla="*/ 0 w 369"/>
                <a:gd name="T3" fmla="*/ 9 h 289"/>
                <a:gd name="T4" fmla="*/ 9 w 369"/>
                <a:gd name="T5" fmla="*/ 30 h 289"/>
                <a:gd name="T6" fmla="*/ 21 w 369"/>
                <a:gd name="T7" fmla="*/ 48 h 289"/>
                <a:gd name="T8" fmla="*/ 34 w 369"/>
                <a:gd name="T9" fmla="*/ 66 h 289"/>
                <a:gd name="T10" fmla="*/ 48 w 369"/>
                <a:gd name="T11" fmla="*/ 83 h 289"/>
                <a:gd name="T12" fmla="*/ 63 w 369"/>
                <a:gd name="T13" fmla="*/ 99 h 289"/>
                <a:gd name="T14" fmla="*/ 79 w 369"/>
                <a:gd name="T15" fmla="*/ 113 h 289"/>
                <a:gd name="T16" fmla="*/ 95 w 369"/>
                <a:gd name="T17" fmla="*/ 127 h 289"/>
                <a:gd name="T18" fmla="*/ 113 w 369"/>
                <a:gd name="T19" fmla="*/ 141 h 289"/>
                <a:gd name="T20" fmla="*/ 151 w 369"/>
                <a:gd name="T21" fmla="*/ 165 h 289"/>
                <a:gd name="T22" fmla="*/ 189 w 369"/>
                <a:gd name="T23" fmla="*/ 187 h 289"/>
                <a:gd name="T24" fmla="*/ 267 w 369"/>
                <a:gd name="T25" fmla="*/ 228 h 289"/>
                <a:gd name="T26" fmla="*/ 267 w 369"/>
                <a:gd name="T27" fmla="*/ 228 h 289"/>
                <a:gd name="T28" fmla="*/ 290 w 369"/>
                <a:gd name="T29" fmla="*/ 242 h 289"/>
                <a:gd name="T30" fmla="*/ 313 w 369"/>
                <a:gd name="T31" fmla="*/ 256 h 289"/>
                <a:gd name="T32" fmla="*/ 335 w 369"/>
                <a:gd name="T33" fmla="*/ 271 h 289"/>
                <a:gd name="T34" fmla="*/ 355 w 369"/>
                <a:gd name="T35" fmla="*/ 288 h 289"/>
                <a:gd name="T36" fmla="*/ 355 w 369"/>
                <a:gd name="T37" fmla="*/ 288 h 289"/>
                <a:gd name="T38" fmla="*/ 358 w 369"/>
                <a:gd name="T39" fmla="*/ 289 h 289"/>
                <a:gd name="T40" fmla="*/ 361 w 369"/>
                <a:gd name="T41" fmla="*/ 289 h 289"/>
                <a:gd name="T42" fmla="*/ 365 w 369"/>
                <a:gd name="T43" fmla="*/ 289 h 289"/>
                <a:gd name="T44" fmla="*/ 366 w 369"/>
                <a:gd name="T45" fmla="*/ 287 h 289"/>
                <a:gd name="T46" fmla="*/ 369 w 369"/>
                <a:gd name="T47" fmla="*/ 285 h 289"/>
                <a:gd name="T48" fmla="*/ 369 w 369"/>
                <a:gd name="T49" fmla="*/ 282 h 289"/>
                <a:gd name="T50" fmla="*/ 369 w 369"/>
                <a:gd name="T51" fmla="*/ 278 h 289"/>
                <a:gd name="T52" fmla="*/ 366 w 369"/>
                <a:gd name="T53" fmla="*/ 276 h 289"/>
                <a:gd name="T54" fmla="*/ 366 w 369"/>
                <a:gd name="T55" fmla="*/ 276 h 289"/>
                <a:gd name="T56" fmla="*/ 350 w 369"/>
                <a:gd name="T57" fmla="*/ 262 h 289"/>
                <a:gd name="T58" fmla="*/ 332 w 369"/>
                <a:gd name="T59" fmla="*/ 249 h 289"/>
                <a:gd name="T60" fmla="*/ 293 w 369"/>
                <a:gd name="T61" fmla="*/ 226 h 289"/>
                <a:gd name="T62" fmla="*/ 254 w 369"/>
                <a:gd name="T63" fmla="*/ 203 h 289"/>
                <a:gd name="T64" fmla="*/ 216 w 369"/>
                <a:gd name="T65" fmla="*/ 183 h 289"/>
                <a:gd name="T66" fmla="*/ 176 w 369"/>
                <a:gd name="T67" fmla="*/ 160 h 289"/>
                <a:gd name="T68" fmla="*/ 138 w 369"/>
                <a:gd name="T69" fmla="*/ 137 h 289"/>
                <a:gd name="T70" fmla="*/ 120 w 369"/>
                <a:gd name="T71" fmla="*/ 124 h 289"/>
                <a:gd name="T72" fmla="*/ 102 w 369"/>
                <a:gd name="T73" fmla="*/ 112 h 289"/>
                <a:gd name="T74" fmla="*/ 84 w 369"/>
                <a:gd name="T75" fmla="*/ 97 h 289"/>
                <a:gd name="T76" fmla="*/ 69 w 369"/>
                <a:gd name="T77" fmla="*/ 81 h 289"/>
                <a:gd name="T78" fmla="*/ 69 w 369"/>
                <a:gd name="T79" fmla="*/ 81 h 289"/>
                <a:gd name="T80" fmla="*/ 52 w 369"/>
                <a:gd name="T81" fmla="*/ 63 h 289"/>
                <a:gd name="T82" fmla="*/ 39 w 369"/>
                <a:gd name="T83" fmla="*/ 45 h 289"/>
                <a:gd name="T84" fmla="*/ 26 w 369"/>
                <a:gd name="T85" fmla="*/ 26 h 289"/>
                <a:gd name="T86" fmla="*/ 16 w 369"/>
                <a:gd name="T87" fmla="*/ 5 h 289"/>
                <a:gd name="T88" fmla="*/ 16 w 369"/>
                <a:gd name="T89" fmla="*/ 5 h 289"/>
                <a:gd name="T90" fmla="*/ 15 w 369"/>
                <a:gd name="T91" fmla="*/ 1 h 289"/>
                <a:gd name="T92" fmla="*/ 12 w 369"/>
                <a:gd name="T93" fmla="*/ 0 h 289"/>
                <a:gd name="T94" fmla="*/ 8 w 369"/>
                <a:gd name="T95" fmla="*/ 0 h 289"/>
                <a:gd name="T96" fmla="*/ 5 w 369"/>
                <a:gd name="T97" fmla="*/ 0 h 289"/>
                <a:gd name="T98" fmla="*/ 3 w 369"/>
                <a:gd name="T99" fmla="*/ 1 h 289"/>
                <a:gd name="T100" fmla="*/ 1 w 369"/>
                <a:gd name="T101" fmla="*/ 2 h 289"/>
                <a:gd name="T102" fmla="*/ 0 w 369"/>
                <a:gd name="T103" fmla="*/ 5 h 289"/>
                <a:gd name="T104" fmla="*/ 0 w 369"/>
                <a:gd name="T105" fmla="*/ 9 h 289"/>
                <a:gd name="T106" fmla="*/ 0 w 369"/>
                <a:gd name="T107" fmla="*/ 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9" h="289">
                  <a:moveTo>
                    <a:pt x="0" y="9"/>
                  </a:moveTo>
                  <a:lnTo>
                    <a:pt x="0" y="9"/>
                  </a:lnTo>
                  <a:lnTo>
                    <a:pt x="9" y="30"/>
                  </a:lnTo>
                  <a:lnTo>
                    <a:pt x="21" y="48"/>
                  </a:lnTo>
                  <a:lnTo>
                    <a:pt x="34" y="66"/>
                  </a:lnTo>
                  <a:lnTo>
                    <a:pt x="48" y="83"/>
                  </a:lnTo>
                  <a:lnTo>
                    <a:pt x="63" y="99"/>
                  </a:lnTo>
                  <a:lnTo>
                    <a:pt x="79" y="113"/>
                  </a:lnTo>
                  <a:lnTo>
                    <a:pt x="95" y="127"/>
                  </a:lnTo>
                  <a:lnTo>
                    <a:pt x="113" y="141"/>
                  </a:lnTo>
                  <a:lnTo>
                    <a:pt x="151" y="165"/>
                  </a:lnTo>
                  <a:lnTo>
                    <a:pt x="189" y="187"/>
                  </a:lnTo>
                  <a:lnTo>
                    <a:pt x="267" y="228"/>
                  </a:lnTo>
                  <a:lnTo>
                    <a:pt x="267" y="228"/>
                  </a:lnTo>
                  <a:lnTo>
                    <a:pt x="290" y="242"/>
                  </a:lnTo>
                  <a:lnTo>
                    <a:pt x="313" y="256"/>
                  </a:lnTo>
                  <a:lnTo>
                    <a:pt x="335" y="271"/>
                  </a:lnTo>
                  <a:lnTo>
                    <a:pt x="355" y="288"/>
                  </a:lnTo>
                  <a:lnTo>
                    <a:pt x="355" y="288"/>
                  </a:lnTo>
                  <a:lnTo>
                    <a:pt x="358" y="289"/>
                  </a:lnTo>
                  <a:lnTo>
                    <a:pt x="361" y="289"/>
                  </a:lnTo>
                  <a:lnTo>
                    <a:pt x="365" y="289"/>
                  </a:lnTo>
                  <a:lnTo>
                    <a:pt x="366" y="287"/>
                  </a:lnTo>
                  <a:lnTo>
                    <a:pt x="369" y="285"/>
                  </a:lnTo>
                  <a:lnTo>
                    <a:pt x="369" y="282"/>
                  </a:lnTo>
                  <a:lnTo>
                    <a:pt x="369" y="278"/>
                  </a:lnTo>
                  <a:lnTo>
                    <a:pt x="366" y="276"/>
                  </a:lnTo>
                  <a:lnTo>
                    <a:pt x="366" y="276"/>
                  </a:lnTo>
                  <a:lnTo>
                    <a:pt x="350" y="262"/>
                  </a:lnTo>
                  <a:lnTo>
                    <a:pt x="332" y="249"/>
                  </a:lnTo>
                  <a:lnTo>
                    <a:pt x="293" y="226"/>
                  </a:lnTo>
                  <a:lnTo>
                    <a:pt x="254" y="203"/>
                  </a:lnTo>
                  <a:lnTo>
                    <a:pt x="216" y="183"/>
                  </a:lnTo>
                  <a:lnTo>
                    <a:pt x="176" y="160"/>
                  </a:lnTo>
                  <a:lnTo>
                    <a:pt x="138" y="137"/>
                  </a:lnTo>
                  <a:lnTo>
                    <a:pt x="120" y="124"/>
                  </a:lnTo>
                  <a:lnTo>
                    <a:pt x="102" y="112"/>
                  </a:lnTo>
                  <a:lnTo>
                    <a:pt x="84" y="97"/>
                  </a:lnTo>
                  <a:lnTo>
                    <a:pt x="69" y="81"/>
                  </a:lnTo>
                  <a:lnTo>
                    <a:pt x="69" y="81"/>
                  </a:lnTo>
                  <a:lnTo>
                    <a:pt x="52" y="63"/>
                  </a:lnTo>
                  <a:lnTo>
                    <a:pt x="39" y="45"/>
                  </a:lnTo>
                  <a:lnTo>
                    <a:pt x="26" y="26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D521B012-41A1-EE73-2E80-52D147CC0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7" y="1865"/>
              <a:ext cx="455" cy="661"/>
            </a:xfrm>
            <a:custGeom>
              <a:avLst/>
              <a:gdLst>
                <a:gd name="T0" fmla="*/ 11 w 455"/>
                <a:gd name="T1" fmla="*/ 660 h 661"/>
                <a:gd name="T2" fmla="*/ 79 w 455"/>
                <a:gd name="T3" fmla="*/ 618 h 661"/>
                <a:gd name="T4" fmla="*/ 143 w 455"/>
                <a:gd name="T5" fmla="*/ 571 h 661"/>
                <a:gd name="T6" fmla="*/ 201 w 455"/>
                <a:gd name="T7" fmla="*/ 517 h 661"/>
                <a:gd name="T8" fmla="*/ 255 w 455"/>
                <a:gd name="T9" fmla="*/ 459 h 661"/>
                <a:gd name="T10" fmla="*/ 280 w 455"/>
                <a:gd name="T11" fmla="*/ 427 h 661"/>
                <a:gd name="T12" fmla="*/ 325 w 455"/>
                <a:gd name="T13" fmla="*/ 363 h 661"/>
                <a:gd name="T14" fmla="*/ 364 w 455"/>
                <a:gd name="T15" fmla="*/ 294 h 661"/>
                <a:gd name="T16" fmla="*/ 397 w 455"/>
                <a:gd name="T17" fmla="*/ 222 h 661"/>
                <a:gd name="T18" fmla="*/ 412 w 455"/>
                <a:gd name="T19" fmla="*/ 184 h 661"/>
                <a:gd name="T20" fmla="*/ 439 w 455"/>
                <a:gd name="T21" fmla="*/ 98 h 661"/>
                <a:gd name="T22" fmla="*/ 455 w 455"/>
                <a:gd name="T23" fmla="*/ 11 h 661"/>
                <a:gd name="T24" fmla="*/ 455 w 455"/>
                <a:gd name="T25" fmla="*/ 7 h 661"/>
                <a:gd name="T26" fmla="*/ 453 w 455"/>
                <a:gd name="T27" fmla="*/ 1 h 661"/>
                <a:gd name="T28" fmla="*/ 448 w 455"/>
                <a:gd name="T29" fmla="*/ 0 h 661"/>
                <a:gd name="T30" fmla="*/ 443 w 455"/>
                <a:gd name="T31" fmla="*/ 1 h 661"/>
                <a:gd name="T32" fmla="*/ 439 w 455"/>
                <a:gd name="T33" fmla="*/ 5 h 661"/>
                <a:gd name="T34" fmla="*/ 433 w 455"/>
                <a:gd name="T35" fmla="*/ 44 h 661"/>
                <a:gd name="T36" fmla="*/ 415 w 455"/>
                <a:gd name="T37" fmla="*/ 120 h 661"/>
                <a:gd name="T38" fmla="*/ 390 w 455"/>
                <a:gd name="T39" fmla="*/ 195 h 661"/>
                <a:gd name="T40" fmla="*/ 360 w 455"/>
                <a:gd name="T41" fmla="*/ 267 h 661"/>
                <a:gd name="T42" fmla="*/ 342 w 455"/>
                <a:gd name="T43" fmla="*/ 302 h 661"/>
                <a:gd name="T44" fmla="*/ 300 w 455"/>
                <a:gd name="T45" fmla="*/ 368 h 661"/>
                <a:gd name="T46" fmla="*/ 255 w 455"/>
                <a:gd name="T47" fmla="*/ 432 h 661"/>
                <a:gd name="T48" fmla="*/ 203 w 455"/>
                <a:gd name="T49" fmla="*/ 490 h 661"/>
                <a:gd name="T50" fmla="*/ 147 w 455"/>
                <a:gd name="T51" fmla="*/ 545 h 661"/>
                <a:gd name="T52" fmla="*/ 112 w 455"/>
                <a:gd name="T53" fmla="*/ 572 h 661"/>
                <a:gd name="T54" fmla="*/ 42 w 455"/>
                <a:gd name="T55" fmla="*/ 624 h 661"/>
                <a:gd name="T56" fmla="*/ 3 w 455"/>
                <a:gd name="T57" fmla="*/ 646 h 661"/>
                <a:gd name="T58" fmla="*/ 0 w 455"/>
                <a:gd name="T59" fmla="*/ 651 h 661"/>
                <a:gd name="T60" fmla="*/ 0 w 455"/>
                <a:gd name="T61" fmla="*/ 657 h 661"/>
                <a:gd name="T62" fmla="*/ 6 w 455"/>
                <a:gd name="T63" fmla="*/ 661 h 661"/>
                <a:gd name="T64" fmla="*/ 11 w 455"/>
                <a:gd name="T65" fmla="*/ 660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5" h="661">
                  <a:moveTo>
                    <a:pt x="11" y="660"/>
                  </a:moveTo>
                  <a:lnTo>
                    <a:pt x="11" y="660"/>
                  </a:lnTo>
                  <a:lnTo>
                    <a:pt x="46" y="640"/>
                  </a:lnTo>
                  <a:lnTo>
                    <a:pt x="79" y="618"/>
                  </a:lnTo>
                  <a:lnTo>
                    <a:pt x="111" y="594"/>
                  </a:lnTo>
                  <a:lnTo>
                    <a:pt x="143" y="571"/>
                  </a:lnTo>
                  <a:lnTo>
                    <a:pt x="172" y="545"/>
                  </a:lnTo>
                  <a:lnTo>
                    <a:pt x="201" y="517"/>
                  </a:lnTo>
                  <a:lnTo>
                    <a:pt x="228" y="488"/>
                  </a:lnTo>
                  <a:lnTo>
                    <a:pt x="255" y="459"/>
                  </a:lnTo>
                  <a:lnTo>
                    <a:pt x="255" y="459"/>
                  </a:lnTo>
                  <a:lnTo>
                    <a:pt x="280" y="427"/>
                  </a:lnTo>
                  <a:lnTo>
                    <a:pt x="303" y="395"/>
                  </a:lnTo>
                  <a:lnTo>
                    <a:pt x="325" y="363"/>
                  </a:lnTo>
                  <a:lnTo>
                    <a:pt x="346" y="328"/>
                  </a:lnTo>
                  <a:lnTo>
                    <a:pt x="364" y="294"/>
                  </a:lnTo>
                  <a:lnTo>
                    <a:pt x="382" y="258"/>
                  </a:lnTo>
                  <a:lnTo>
                    <a:pt x="397" y="222"/>
                  </a:lnTo>
                  <a:lnTo>
                    <a:pt x="412" y="184"/>
                  </a:lnTo>
                  <a:lnTo>
                    <a:pt x="412" y="184"/>
                  </a:lnTo>
                  <a:lnTo>
                    <a:pt x="426" y="141"/>
                  </a:lnTo>
                  <a:lnTo>
                    <a:pt x="439" y="98"/>
                  </a:lnTo>
                  <a:lnTo>
                    <a:pt x="447" y="55"/>
                  </a:lnTo>
                  <a:lnTo>
                    <a:pt x="455" y="11"/>
                  </a:lnTo>
                  <a:lnTo>
                    <a:pt x="455" y="11"/>
                  </a:lnTo>
                  <a:lnTo>
                    <a:pt x="455" y="7"/>
                  </a:lnTo>
                  <a:lnTo>
                    <a:pt x="454" y="4"/>
                  </a:lnTo>
                  <a:lnTo>
                    <a:pt x="453" y="1"/>
                  </a:lnTo>
                  <a:lnTo>
                    <a:pt x="448" y="0"/>
                  </a:lnTo>
                  <a:lnTo>
                    <a:pt x="448" y="0"/>
                  </a:lnTo>
                  <a:lnTo>
                    <a:pt x="446" y="0"/>
                  </a:lnTo>
                  <a:lnTo>
                    <a:pt x="443" y="1"/>
                  </a:lnTo>
                  <a:lnTo>
                    <a:pt x="440" y="2"/>
                  </a:lnTo>
                  <a:lnTo>
                    <a:pt x="439" y="5"/>
                  </a:lnTo>
                  <a:lnTo>
                    <a:pt x="439" y="5"/>
                  </a:lnTo>
                  <a:lnTo>
                    <a:pt x="433" y="44"/>
                  </a:lnTo>
                  <a:lnTo>
                    <a:pt x="425" y="83"/>
                  </a:lnTo>
                  <a:lnTo>
                    <a:pt x="415" y="120"/>
                  </a:lnTo>
                  <a:lnTo>
                    <a:pt x="404" y="158"/>
                  </a:lnTo>
                  <a:lnTo>
                    <a:pt x="390" y="195"/>
                  </a:lnTo>
                  <a:lnTo>
                    <a:pt x="375" y="231"/>
                  </a:lnTo>
                  <a:lnTo>
                    <a:pt x="360" y="267"/>
                  </a:lnTo>
                  <a:lnTo>
                    <a:pt x="342" y="302"/>
                  </a:lnTo>
                  <a:lnTo>
                    <a:pt x="342" y="302"/>
                  </a:lnTo>
                  <a:lnTo>
                    <a:pt x="322" y="335"/>
                  </a:lnTo>
                  <a:lnTo>
                    <a:pt x="300" y="368"/>
                  </a:lnTo>
                  <a:lnTo>
                    <a:pt x="278" y="400"/>
                  </a:lnTo>
                  <a:lnTo>
                    <a:pt x="255" y="432"/>
                  </a:lnTo>
                  <a:lnTo>
                    <a:pt x="230" y="461"/>
                  </a:lnTo>
                  <a:lnTo>
                    <a:pt x="203" y="490"/>
                  </a:lnTo>
                  <a:lnTo>
                    <a:pt x="176" y="518"/>
                  </a:lnTo>
                  <a:lnTo>
                    <a:pt x="147" y="545"/>
                  </a:lnTo>
                  <a:lnTo>
                    <a:pt x="147" y="545"/>
                  </a:lnTo>
                  <a:lnTo>
                    <a:pt x="112" y="572"/>
                  </a:lnTo>
                  <a:lnTo>
                    <a:pt x="78" y="599"/>
                  </a:lnTo>
                  <a:lnTo>
                    <a:pt x="42" y="624"/>
                  </a:lnTo>
                  <a:lnTo>
                    <a:pt x="3" y="646"/>
                  </a:lnTo>
                  <a:lnTo>
                    <a:pt x="3" y="646"/>
                  </a:lnTo>
                  <a:lnTo>
                    <a:pt x="0" y="649"/>
                  </a:lnTo>
                  <a:lnTo>
                    <a:pt x="0" y="651"/>
                  </a:lnTo>
                  <a:lnTo>
                    <a:pt x="0" y="654"/>
                  </a:lnTo>
                  <a:lnTo>
                    <a:pt x="0" y="657"/>
                  </a:lnTo>
                  <a:lnTo>
                    <a:pt x="3" y="660"/>
                  </a:lnTo>
                  <a:lnTo>
                    <a:pt x="6" y="661"/>
                  </a:lnTo>
                  <a:lnTo>
                    <a:pt x="8" y="661"/>
                  </a:lnTo>
                  <a:lnTo>
                    <a:pt x="11" y="660"/>
                  </a:lnTo>
                  <a:lnTo>
                    <a:pt x="11" y="66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F885F71E-47B2-0885-C163-447F838B27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2" y="1596"/>
              <a:ext cx="27" cy="463"/>
            </a:xfrm>
            <a:custGeom>
              <a:avLst/>
              <a:gdLst>
                <a:gd name="T0" fmla="*/ 10 w 27"/>
                <a:gd name="T1" fmla="*/ 5 h 463"/>
                <a:gd name="T2" fmla="*/ 10 w 27"/>
                <a:gd name="T3" fmla="*/ 5 h 463"/>
                <a:gd name="T4" fmla="*/ 6 w 27"/>
                <a:gd name="T5" fmla="*/ 26 h 463"/>
                <a:gd name="T6" fmla="*/ 2 w 27"/>
                <a:gd name="T7" fmla="*/ 45 h 463"/>
                <a:gd name="T8" fmla="*/ 0 w 27"/>
                <a:gd name="T9" fmla="*/ 66 h 463"/>
                <a:gd name="T10" fmla="*/ 0 w 27"/>
                <a:gd name="T11" fmla="*/ 87 h 463"/>
                <a:gd name="T12" fmla="*/ 0 w 27"/>
                <a:gd name="T13" fmla="*/ 87 h 463"/>
                <a:gd name="T14" fmla="*/ 0 w 27"/>
                <a:gd name="T15" fmla="*/ 176 h 463"/>
                <a:gd name="T16" fmla="*/ 0 w 27"/>
                <a:gd name="T17" fmla="*/ 176 h 463"/>
                <a:gd name="T18" fmla="*/ 0 w 27"/>
                <a:gd name="T19" fmla="*/ 355 h 463"/>
                <a:gd name="T20" fmla="*/ 0 w 27"/>
                <a:gd name="T21" fmla="*/ 355 h 463"/>
                <a:gd name="T22" fmla="*/ 0 w 27"/>
                <a:gd name="T23" fmla="*/ 456 h 463"/>
                <a:gd name="T24" fmla="*/ 0 w 27"/>
                <a:gd name="T25" fmla="*/ 456 h 463"/>
                <a:gd name="T26" fmla="*/ 0 w 27"/>
                <a:gd name="T27" fmla="*/ 459 h 463"/>
                <a:gd name="T28" fmla="*/ 3 w 27"/>
                <a:gd name="T29" fmla="*/ 461 h 463"/>
                <a:gd name="T30" fmla="*/ 6 w 27"/>
                <a:gd name="T31" fmla="*/ 463 h 463"/>
                <a:gd name="T32" fmla="*/ 9 w 27"/>
                <a:gd name="T33" fmla="*/ 463 h 463"/>
                <a:gd name="T34" fmla="*/ 11 w 27"/>
                <a:gd name="T35" fmla="*/ 463 h 463"/>
                <a:gd name="T36" fmla="*/ 14 w 27"/>
                <a:gd name="T37" fmla="*/ 461 h 463"/>
                <a:gd name="T38" fmla="*/ 15 w 27"/>
                <a:gd name="T39" fmla="*/ 459 h 463"/>
                <a:gd name="T40" fmla="*/ 17 w 27"/>
                <a:gd name="T41" fmla="*/ 456 h 463"/>
                <a:gd name="T42" fmla="*/ 17 w 27"/>
                <a:gd name="T43" fmla="*/ 456 h 463"/>
                <a:gd name="T44" fmla="*/ 17 w 27"/>
                <a:gd name="T45" fmla="*/ 102 h 463"/>
                <a:gd name="T46" fmla="*/ 17 w 27"/>
                <a:gd name="T47" fmla="*/ 102 h 463"/>
                <a:gd name="T48" fmla="*/ 17 w 27"/>
                <a:gd name="T49" fmla="*/ 79 h 463"/>
                <a:gd name="T50" fmla="*/ 18 w 27"/>
                <a:gd name="T51" fmla="*/ 55 h 463"/>
                <a:gd name="T52" fmla="*/ 21 w 27"/>
                <a:gd name="T53" fmla="*/ 32 h 463"/>
                <a:gd name="T54" fmla="*/ 27 w 27"/>
                <a:gd name="T55" fmla="*/ 9 h 463"/>
                <a:gd name="T56" fmla="*/ 27 w 27"/>
                <a:gd name="T57" fmla="*/ 9 h 463"/>
                <a:gd name="T58" fmla="*/ 27 w 27"/>
                <a:gd name="T59" fmla="*/ 7 h 463"/>
                <a:gd name="T60" fmla="*/ 27 w 27"/>
                <a:gd name="T61" fmla="*/ 3 h 463"/>
                <a:gd name="T62" fmla="*/ 24 w 27"/>
                <a:gd name="T63" fmla="*/ 1 h 463"/>
                <a:gd name="T64" fmla="*/ 21 w 27"/>
                <a:gd name="T65" fmla="*/ 0 h 463"/>
                <a:gd name="T66" fmla="*/ 18 w 27"/>
                <a:gd name="T67" fmla="*/ 0 h 463"/>
                <a:gd name="T68" fmla="*/ 15 w 27"/>
                <a:gd name="T69" fmla="*/ 0 h 463"/>
                <a:gd name="T70" fmla="*/ 13 w 27"/>
                <a:gd name="T71" fmla="*/ 3 h 463"/>
                <a:gd name="T72" fmla="*/ 10 w 27"/>
                <a:gd name="T73" fmla="*/ 5 h 463"/>
                <a:gd name="T74" fmla="*/ 10 w 27"/>
                <a:gd name="T75" fmla="*/ 5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7" h="463">
                  <a:moveTo>
                    <a:pt x="10" y="5"/>
                  </a:moveTo>
                  <a:lnTo>
                    <a:pt x="10" y="5"/>
                  </a:lnTo>
                  <a:lnTo>
                    <a:pt x="6" y="26"/>
                  </a:lnTo>
                  <a:lnTo>
                    <a:pt x="2" y="45"/>
                  </a:lnTo>
                  <a:lnTo>
                    <a:pt x="0" y="66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0" y="176"/>
                  </a:lnTo>
                  <a:lnTo>
                    <a:pt x="0" y="176"/>
                  </a:lnTo>
                  <a:lnTo>
                    <a:pt x="0" y="355"/>
                  </a:lnTo>
                  <a:lnTo>
                    <a:pt x="0" y="355"/>
                  </a:lnTo>
                  <a:lnTo>
                    <a:pt x="0" y="456"/>
                  </a:lnTo>
                  <a:lnTo>
                    <a:pt x="0" y="456"/>
                  </a:lnTo>
                  <a:lnTo>
                    <a:pt x="0" y="459"/>
                  </a:lnTo>
                  <a:lnTo>
                    <a:pt x="3" y="461"/>
                  </a:lnTo>
                  <a:lnTo>
                    <a:pt x="6" y="463"/>
                  </a:lnTo>
                  <a:lnTo>
                    <a:pt x="9" y="463"/>
                  </a:lnTo>
                  <a:lnTo>
                    <a:pt x="11" y="463"/>
                  </a:lnTo>
                  <a:lnTo>
                    <a:pt x="14" y="461"/>
                  </a:lnTo>
                  <a:lnTo>
                    <a:pt x="15" y="459"/>
                  </a:lnTo>
                  <a:lnTo>
                    <a:pt x="17" y="456"/>
                  </a:lnTo>
                  <a:lnTo>
                    <a:pt x="17" y="456"/>
                  </a:lnTo>
                  <a:lnTo>
                    <a:pt x="17" y="102"/>
                  </a:lnTo>
                  <a:lnTo>
                    <a:pt x="17" y="102"/>
                  </a:lnTo>
                  <a:lnTo>
                    <a:pt x="17" y="79"/>
                  </a:lnTo>
                  <a:lnTo>
                    <a:pt x="18" y="55"/>
                  </a:lnTo>
                  <a:lnTo>
                    <a:pt x="21" y="32"/>
                  </a:lnTo>
                  <a:lnTo>
                    <a:pt x="27" y="9"/>
                  </a:lnTo>
                  <a:lnTo>
                    <a:pt x="27" y="9"/>
                  </a:lnTo>
                  <a:lnTo>
                    <a:pt x="27" y="7"/>
                  </a:lnTo>
                  <a:lnTo>
                    <a:pt x="27" y="3"/>
                  </a:lnTo>
                  <a:lnTo>
                    <a:pt x="24" y="1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3"/>
                  </a:lnTo>
                  <a:lnTo>
                    <a:pt x="10" y="5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EC5DEE09-3D2E-FE9B-80AB-B4E19507B1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2" y="1723"/>
              <a:ext cx="1132" cy="2597"/>
            </a:xfrm>
            <a:custGeom>
              <a:avLst/>
              <a:gdLst>
                <a:gd name="T0" fmla="*/ 37 w 1132"/>
                <a:gd name="T1" fmla="*/ 32 h 2597"/>
                <a:gd name="T2" fmla="*/ 140 w 1132"/>
                <a:gd name="T3" fmla="*/ 74 h 2597"/>
                <a:gd name="T4" fmla="*/ 352 w 1132"/>
                <a:gd name="T5" fmla="*/ 140 h 2597"/>
                <a:gd name="T6" fmla="*/ 526 w 1132"/>
                <a:gd name="T7" fmla="*/ 200 h 2597"/>
                <a:gd name="T8" fmla="*/ 590 w 1132"/>
                <a:gd name="T9" fmla="*/ 226 h 2597"/>
                <a:gd name="T10" fmla="*/ 674 w 1132"/>
                <a:gd name="T11" fmla="*/ 272 h 2597"/>
                <a:gd name="T12" fmla="*/ 753 w 1132"/>
                <a:gd name="T13" fmla="*/ 326 h 2597"/>
                <a:gd name="T14" fmla="*/ 803 w 1132"/>
                <a:gd name="T15" fmla="*/ 370 h 2597"/>
                <a:gd name="T16" fmla="*/ 866 w 1132"/>
                <a:gd name="T17" fmla="*/ 449 h 2597"/>
                <a:gd name="T18" fmla="*/ 913 w 1132"/>
                <a:gd name="T19" fmla="*/ 541 h 2597"/>
                <a:gd name="T20" fmla="*/ 936 w 1132"/>
                <a:gd name="T21" fmla="*/ 609 h 2597"/>
                <a:gd name="T22" fmla="*/ 959 w 1132"/>
                <a:gd name="T23" fmla="*/ 721 h 2597"/>
                <a:gd name="T24" fmla="*/ 983 w 1132"/>
                <a:gd name="T25" fmla="*/ 872 h 2597"/>
                <a:gd name="T26" fmla="*/ 1028 w 1132"/>
                <a:gd name="T27" fmla="*/ 1201 h 2597"/>
                <a:gd name="T28" fmla="*/ 1082 w 1132"/>
                <a:gd name="T29" fmla="*/ 1689 h 2597"/>
                <a:gd name="T30" fmla="*/ 1104 w 1132"/>
                <a:gd name="T31" fmla="*/ 2015 h 2597"/>
                <a:gd name="T32" fmla="*/ 1115 w 1132"/>
                <a:gd name="T33" fmla="*/ 2343 h 2597"/>
                <a:gd name="T34" fmla="*/ 1115 w 1132"/>
                <a:gd name="T35" fmla="*/ 2507 h 2597"/>
                <a:gd name="T36" fmla="*/ 1115 w 1132"/>
                <a:gd name="T37" fmla="*/ 2593 h 2597"/>
                <a:gd name="T38" fmla="*/ 1122 w 1132"/>
                <a:gd name="T39" fmla="*/ 2597 h 2597"/>
                <a:gd name="T40" fmla="*/ 1131 w 1132"/>
                <a:gd name="T41" fmla="*/ 2593 h 2597"/>
                <a:gd name="T42" fmla="*/ 1132 w 1132"/>
                <a:gd name="T43" fmla="*/ 2505 h 2597"/>
                <a:gd name="T44" fmla="*/ 1131 w 1132"/>
                <a:gd name="T45" fmla="*/ 2257 h 2597"/>
                <a:gd name="T46" fmla="*/ 1117 w 1132"/>
                <a:gd name="T47" fmla="*/ 1925 h 2597"/>
                <a:gd name="T48" fmla="*/ 1090 w 1132"/>
                <a:gd name="T49" fmla="*/ 1595 h 2597"/>
                <a:gd name="T50" fmla="*/ 1053 w 1132"/>
                <a:gd name="T51" fmla="*/ 1265 h 2597"/>
                <a:gd name="T52" fmla="*/ 1009 w 1132"/>
                <a:gd name="T53" fmla="*/ 939 h 2597"/>
                <a:gd name="T54" fmla="*/ 966 w 1132"/>
                <a:gd name="T55" fmla="*/ 664 h 2597"/>
                <a:gd name="T56" fmla="*/ 948 w 1132"/>
                <a:gd name="T57" fmla="*/ 592 h 2597"/>
                <a:gd name="T58" fmla="*/ 911 w 1132"/>
                <a:gd name="T59" fmla="*/ 495 h 2597"/>
                <a:gd name="T60" fmla="*/ 858 w 1132"/>
                <a:gd name="T61" fmla="*/ 408 h 2597"/>
                <a:gd name="T62" fmla="*/ 814 w 1132"/>
                <a:gd name="T63" fmla="*/ 358 h 2597"/>
                <a:gd name="T64" fmla="*/ 740 w 1132"/>
                <a:gd name="T65" fmla="*/ 296 h 2597"/>
                <a:gd name="T66" fmla="*/ 660 w 1132"/>
                <a:gd name="T67" fmla="*/ 244 h 2597"/>
                <a:gd name="T68" fmla="*/ 599 w 1132"/>
                <a:gd name="T69" fmla="*/ 212 h 2597"/>
                <a:gd name="T70" fmla="*/ 498 w 1132"/>
                <a:gd name="T71" fmla="*/ 171 h 2597"/>
                <a:gd name="T72" fmla="*/ 289 w 1132"/>
                <a:gd name="T73" fmla="*/ 106 h 2597"/>
                <a:gd name="T74" fmla="*/ 116 w 1132"/>
                <a:gd name="T75" fmla="*/ 47 h 2597"/>
                <a:gd name="T76" fmla="*/ 47 w 1132"/>
                <a:gd name="T77" fmla="*/ 18 h 2597"/>
                <a:gd name="T78" fmla="*/ 10 w 1132"/>
                <a:gd name="T79" fmla="*/ 0 h 2597"/>
                <a:gd name="T80" fmla="*/ 1 w 1132"/>
                <a:gd name="T81" fmla="*/ 6 h 2597"/>
                <a:gd name="T82" fmla="*/ 1 w 1132"/>
                <a:gd name="T83" fmla="*/ 14 h 2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132" h="2597">
                  <a:moveTo>
                    <a:pt x="4" y="16"/>
                  </a:moveTo>
                  <a:lnTo>
                    <a:pt x="4" y="16"/>
                  </a:lnTo>
                  <a:lnTo>
                    <a:pt x="37" y="32"/>
                  </a:lnTo>
                  <a:lnTo>
                    <a:pt x="72" y="47"/>
                  </a:lnTo>
                  <a:lnTo>
                    <a:pt x="105" y="61"/>
                  </a:lnTo>
                  <a:lnTo>
                    <a:pt x="140" y="74"/>
                  </a:lnTo>
                  <a:lnTo>
                    <a:pt x="210" y="97"/>
                  </a:lnTo>
                  <a:lnTo>
                    <a:pt x="281" y="120"/>
                  </a:lnTo>
                  <a:lnTo>
                    <a:pt x="352" y="140"/>
                  </a:lnTo>
                  <a:lnTo>
                    <a:pt x="422" y="162"/>
                  </a:lnTo>
                  <a:lnTo>
                    <a:pt x="491" y="186"/>
                  </a:lnTo>
                  <a:lnTo>
                    <a:pt x="526" y="200"/>
                  </a:lnTo>
                  <a:lnTo>
                    <a:pt x="559" y="214"/>
                  </a:lnTo>
                  <a:lnTo>
                    <a:pt x="559" y="214"/>
                  </a:lnTo>
                  <a:lnTo>
                    <a:pt x="590" y="226"/>
                  </a:lnTo>
                  <a:lnTo>
                    <a:pt x="617" y="240"/>
                  </a:lnTo>
                  <a:lnTo>
                    <a:pt x="646" y="255"/>
                  </a:lnTo>
                  <a:lnTo>
                    <a:pt x="674" y="272"/>
                  </a:lnTo>
                  <a:lnTo>
                    <a:pt x="702" y="289"/>
                  </a:lnTo>
                  <a:lnTo>
                    <a:pt x="728" y="307"/>
                  </a:lnTo>
                  <a:lnTo>
                    <a:pt x="753" y="326"/>
                  </a:lnTo>
                  <a:lnTo>
                    <a:pt x="778" y="347"/>
                  </a:lnTo>
                  <a:lnTo>
                    <a:pt x="778" y="347"/>
                  </a:lnTo>
                  <a:lnTo>
                    <a:pt x="803" y="370"/>
                  </a:lnTo>
                  <a:lnTo>
                    <a:pt x="826" y="395"/>
                  </a:lnTo>
                  <a:lnTo>
                    <a:pt x="847" y="422"/>
                  </a:lnTo>
                  <a:lnTo>
                    <a:pt x="866" y="449"/>
                  </a:lnTo>
                  <a:lnTo>
                    <a:pt x="884" y="479"/>
                  </a:lnTo>
                  <a:lnTo>
                    <a:pt x="900" y="509"/>
                  </a:lnTo>
                  <a:lnTo>
                    <a:pt x="913" y="541"/>
                  </a:lnTo>
                  <a:lnTo>
                    <a:pt x="924" y="573"/>
                  </a:lnTo>
                  <a:lnTo>
                    <a:pt x="924" y="573"/>
                  </a:lnTo>
                  <a:lnTo>
                    <a:pt x="936" y="609"/>
                  </a:lnTo>
                  <a:lnTo>
                    <a:pt x="945" y="646"/>
                  </a:lnTo>
                  <a:lnTo>
                    <a:pt x="952" y="684"/>
                  </a:lnTo>
                  <a:lnTo>
                    <a:pt x="959" y="721"/>
                  </a:lnTo>
                  <a:lnTo>
                    <a:pt x="971" y="797"/>
                  </a:lnTo>
                  <a:lnTo>
                    <a:pt x="983" y="872"/>
                  </a:lnTo>
                  <a:lnTo>
                    <a:pt x="983" y="872"/>
                  </a:lnTo>
                  <a:lnTo>
                    <a:pt x="1006" y="1037"/>
                  </a:lnTo>
                  <a:lnTo>
                    <a:pt x="1028" y="1201"/>
                  </a:lnTo>
                  <a:lnTo>
                    <a:pt x="1028" y="1201"/>
                  </a:lnTo>
                  <a:lnTo>
                    <a:pt x="1049" y="1363"/>
                  </a:lnTo>
                  <a:lnTo>
                    <a:pt x="1067" y="1525"/>
                  </a:lnTo>
                  <a:lnTo>
                    <a:pt x="1082" y="1689"/>
                  </a:lnTo>
                  <a:lnTo>
                    <a:pt x="1095" y="1851"/>
                  </a:lnTo>
                  <a:lnTo>
                    <a:pt x="1095" y="1851"/>
                  </a:lnTo>
                  <a:lnTo>
                    <a:pt x="1104" y="2015"/>
                  </a:lnTo>
                  <a:lnTo>
                    <a:pt x="1111" y="2180"/>
                  </a:lnTo>
                  <a:lnTo>
                    <a:pt x="1114" y="2261"/>
                  </a:lnTo>
                  <a:lnTo>
                    <a:pt x="1115" y="2343"/>
                  </a:lnTo>
                  <a:lnTo>
                    <a:pt x="1115" y="2425"/>
                  </a:lnTo>
                  <a:lnTo>
                    <a:pt x="1115" y="2507"/>
                  </a:lnTo>
                  <a:lnTo>
                    <a:pt x="1115" y="2507"/>
                  </a:lnTo>
                  <a:lnTo>
                    <a:pt x="1114" y="2589"/>
                  </a:lnTo>
                  <a:lnTo>
                    <a:pt x="1114" y="2589"/>
                  </a:lnTo>
                  <a:lnTo>
                    <a:pt x="1115" y="2593"/>
                  </a:lnTo>
                  <a:lnTo>
                    <a:pt x="1117" y="2594"/>
                  </a:lnTo>
                  <a:lnTo>
                    <a:pt x="1120" y="2596"/>
                  </a:lnTo>
                  <a:lnTo>
                    <a:pt x="1122" y="2597"/>
                  </a:lnTo>
                  <a:lnTo>
                    <a:pt x="1125" y="2596"/>
                  </a:lnTo>
                  <a:lnTo>
                    <a:pt x="1128" y="2594"/>
                  </a:lnTo>
                  <a:lnTo>
                    <a:pt x="1131" y="2593"/>
                  </a:lnTo>
                  <a:lnTo>
                    <a:pt x="1131" y="2589"/>
                  </a:lnTo>
                  <a:lnTo>
                    <a:pt x="1131" y="2589"/>
                  </a:lnTo>
                  <a:lnTo>
                    <a:pt x="1132" y="2505"/>
                  </a:lnTo>
                  <a:lnTo>
                    <a:pt x="1132" y="2422"/>
                  </a:lnTo>
                  <a:lnTo>
                    <a:pt x="1132" y="2339"/>
                  </a:lnTo>
                  <a:lnTo>
                    <a:pt x="1131" y="2257"/>
                  </a:lnTo>
                  <a:lnTo>
                    <a:pt x="1128" y="2174"/>
                  </a:lnTo>
                  <a:lnTo>
                    <a:pt x="1125" y="2091"/>
                  </a:lnTo>
                  <a:lnTo>
                    <a:pt x="1117" y="1925"/>
                  </a:lnTo>
                  <a:lnTo>
                    <a:pt x="1117" y="1925"/>
                  </a:lnTo>
                  <a:lnTo>
                    <a:pt x="1104" y="1760"/>
                  </a:lnTo>
                  <a:lnTo>
                    <a:pt x="1090" y="1595"/>
                  </a:lnTo>
                  <a:lnTo>
                    <a:pt x="1072" y="1430"/>
                  </a:lnTo>
                  <a:lnTo>
                    <a:pt x="1053" y="1265"/>
                  </a:lnTo>
                  <a:lnTo>
                    <a:pt x="1053" y="1265"/>
                  </a:lnTo>
                  <a:lnTo>
                    <a:pt x="1032" y="1101"/>
                  </a:lnTo>
                  <a:lnTo>
                    <a:pt x="1009" y="939"/>
                  </a:lnTo>
                  <a:lnTo>
                    <a:pt x="1009" y="939"/>
                  </a:lnTo>
                  <a:lnTo>
                    <a:pt x="987" y="782"/>
                  </a:lnTo>
                  <a:lnTo>
                    <a:pt x="973" y="703"/>
                  </a:lnTo>
                  <a:lnTo>
                    <a:pt x="966" y="664"/>
                  </a:lnTo>
                  <a:lnTo>
                    <a:pt x="956" y="627"/>
                  </a:lnTo>
                  <a:lnTo>
                    <a:pt x="956" y="627"/>
                  </a:lnTo>
                  <a:lnTo>
                    <a:pt x="948" y="592"/>
                  </a:lnTo>
                  <a:lnTo>
                    <a:pt x="937" y="559"/>
                  </a:lnTo>
                  <a:lnTo>
                    <a:pt x="926" y="527"/>
                  </a:lnTo>
                  <a:lnTo>
                    <a:pt x="911" y="495"/>
                  </a:lnTo>
                  <a:lnTo>
                    <a:pt x="895" y="466"/>
                  </a:lnTo>
                  <a:lnTo>
                    <a:pt x="877" y="436"/>
                  </a:lnTo>
                  <a:lnTo>
                    <a:pt x="858" y="408"/>
                  </a:lnTo>
                  <a:lnTo>
                    <a:pt x="834" y="382"/>
                  </a:lnTo>
                  <a:lnTo>
                    <a:pt x="834" y="382"/>
                  </a:lnTo>
                  <a:lnTo>
                    <a:pt x="814" y="358"/>
                  </a:lnTo>
                  <a:lnTo>
                    <a:pt x="790" y="336"/>
                  </a:lnTo>
                  <a:lnTo>
                    <a:pt x="765" y="315"/>
                  </a:lnTo>
                  <a:lnTo>
                    <a:pt x="740" y="296"/>
                  </a:lnTo>
                  <a:lnTo>
                    <a:pt x="714" y="278"/>
                  </a:lnTo>
                  <a:lnTo>
                    <a:pt x="686" y="260"/>
                  </a:lnTo>
                  <a:lnTo>
                    <a:pt x="660" y="244"/>
                  </a:lnTo>
                  <a:lnTo>
                    <a:pt x="631" y="229"/>
                  </a:lnTo>
                  <a:lnTo>
                    <a:pt x="631" y="229"/>
                  </a:lnTo>
                  <a:lnTo>
                    <a:pt x="599" y="212"/>
                  </a:lnTo>
                  <a:lnTo>
                    <a:pt x="565" y="199"/>
                  </a:lnTo>
                  <a:lnTo>
                    <a:pt x="531" y="185"/>
                  </a:lnTo>
                  <a:lnTo>
                    <a:pt x="498" y="171"/>
                  </a:lnTo>
                  <a:lnTo>
                    <a:pt x="429" y="147"/>
                  </a:lnTo>
                  <a:lnTo>
                    <a:pt x="360" y="126"/>
                  </a:lnTo>
                  <a:lnTo>
                    <a:pt x="289" y="106"/>
                  </a:lnTo>
                  <a:lnTo>
                    <a:pt x="220" y="83"/>
                  </a:lnTo>
                  <a:lnTo>
                    <a:pt x="151" y="60"/>
                  </a:lnTo>
                  <a:lnTo>
                    <a:pt x="116" y="47"/>
                  </a:lnTo>
                  <a:lnTo>
                    <a:pt x="83" y="35"/>
                  </a:lnTo>
                  <a:lnTo>
                    <a:pt x="83" y="35"/>
                  </a:lnTo>
                  <a:lnTo>
                    <a:pt x="47" y="18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1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1" y="14"/>
                  </a:lnTo>
                  <a:lnTo>
                    <a:pt x="4" y="16"/>
                  </a:lnTo>
                  <a:lnTo>
                    <a:pt x="4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53B4ACE6-EDFA-9D80-9F11-7B45013B3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2" y="3273"/>
              <a:ext cx="72" cy="1047"/>
            </a:xfrm>
            <a:custGeom>
              <a:avLst/>
              <a:gdLst>
                <a:gd name="T0" fmla="*/ 55 w 72"/>
                <a:gd name="T1" fmla="*/ 7 h 1047"/>
                <a:gd name="T2" fmla="*/ 55 w 72"/>
                <a:gd name="T3" fmla="*/ 7 h 1047"/>
                <a:gd name="T4" fmla="*/ 44 w 72"/>
                <a:gd name="T5" fmla="*/ 56 h 1047"/>
                <a:gd name="T6" fmla="*/ 35 w 72"/>
                <a:gd name="T7" fmla="*/ 106 h 1047"/>
                <a:gd name="T8" fmla="*/ 26 w 72"/>
                <a:gd name="T9" fmla="*/ 154 h 1047"/>
                <a:gd name="T10" fmla="*/ 19 w 72"/>
                <a:gd name="T11" fmla="*/ 204 h 1047"/>
                <a:gd name="T12" fmla="*/ 12 w 72"/>
                <a:gd name="T13" fmla="*/ 255 h 1047"/>
                <a:gd name="T14" fmla="*/ 8 w 72"/>
                <a:gd name="T15" fmla="*/ 305 h 1047"/>
                <a:gd name="T16" fmla="*/ 4 w 72"/>
                <a:gd name="T17" fmla="*/ 355 h 1047"/>
                <a:gd name="T18" fmla="*/ 1 w 72"/>
                <a:gd name="T19" fmla="*/ 405 h 1047"/>
                <a:gd name="T20" fmla="*/ 1 w 72"/>
                <a:gd name="T21" fmla="*/ 405 h 1047"/>
                <a:gd name="T22" fmla="*/ 0 w 72"/>
                <a:gd name="T23" fmla="*/ 456 h 1047"/>
                <a:gd name="T24" fmla="*/ 0 w 72"/>
                <a:gd name="T25" fmla="*/ 506 h 1047"/>
                <a:gd name="T26" fmla="*/ 0 w 72"/>
                <a:gd name="T27" fmla="*/ 609 h 1047"/>
                <a:gd name="T28" fmla="*/ 4 w 72"/>
                <a:gd name="T29" fmla="*/ 710 h 1047"/>
                <a:gd name="T30" fmla="*/ 10 w 72"/>
                <a:gd name="T31" fmla="*/ 811 h 1047"/>
                <a:gd name="T32" fmla="*/ 10 w 72"/>
                <a:gd name="T33" fmla="*/ 811 h 1047"/>
                <a:gd name="T34" fmla="*/ 18 w 72"/>
                <a:gd name="T35" fmla="*/ 925 h 1047"/>
                <a:gd name="T36" fmla="*/ 28 w 72"/>
                <a:gd name="T37" fmla="*/ 1039 h 1047"/>
                <a:gd name="T38" fmla="*/ 28 w 72"/>
                <a:gd name="T39" fmla="*/ 1039 h 1047"/>
                <a:gd name="T40" fmla="*/ 29 w 72"/>
                <a:gd name="T41" fmla="*/ 1043 h 1047"/>
                <a:gd name="T42" fmla="*/ 30 w 72"/>
                <a:gd name="T43" fmla="*/ 1044 h 1047"/>
                <a:gd name="T44" fmla="*/ 33 w 72"/>
                <a:gd name="T45" fmla="*/ 1046 h 1047"/>
                <a:gd name="T46" fmla="*/ 37 w 72"/>
                <a:gd name="T47" fmla="*/ 1047 h 1047"/>
                <a:gd name="T48" fmla="*/ 40 w 72"/>
                <a:gd name="T49" fmla="*/ 1046 h 1047"/>
                <a:gd name="T50" fmla="*/ 43 w 72"/>
                <a:gd name="T51" fmla="*/ 1044 h 1047"/>
                <a:gd name="T52" fmla="*/ 44 w 72"/>
                <a:gd name="T53" fmla="*/ 1043 h 1047"/>
                <a:gd name="T54" fmla="*/ 44 w 72"/>
                <a:gd name="T55" fmla="*/ 1039 h 1047"/>
                <a:gd name="T56" fmla="*/ 44 w 72"/>
                <a:gd name="T57" fmla="*/ 1039 h 1047"/>
                <a:gd name="T58" fmla="*/ 36 w 72"/>
                <a:gd name="T59" fmla="*/ 937 h 1047"/>
                <a:gd name="T60" fmla="*/ 28 w 72"/>
                <a:gd name="T61" fmla="*/ 838 h 1047"/>
                <a:gd name="T62" fmla="*/ 22 w 72"/>
                <a:gd name="T63" fmla="*/ 736 h 1047"/>
                <a:gd name="T64" fmla="*/ 18 w 72"/>
                <a:gd name="T65" fmla="*/ 635 h 1047"/>
                <a:gd name="T66" fmla="*/ 18 w 72"/>
                <a:gd name="T67" fmla="*/ 635 h 1047"/>
                <a:gd name="T68" fmla="*/ 15 w 72"/>
                <a:gd name="T69" fmla="*/ 535 h 1047"/>
                <a:gd name="T70" fmla="*/ 17 w 72"/>
                <a:gd name="T71" fmla="*/ 486 h 1047"/>
                <a:gd name="T72" fmla="*/ 18 w 72"/>
                <a:gd name="T73" fmla="*/ 436 h 1047"/>
                <a:gd name="T74" fmla="*/ 19 w 72"/>
                <a:gd name="T75" fmla="*/ 384 h 1047"/>
                <a:gd name="T76" fmla="*/ 22 w 72"/>
                <a:gd name="T77" fmla="*/ 334 h 1047"/>
                <a:gd name="T78" fmla="*/ 26 w 72"/>
                <a:gd name="T79" fmla="*/ 284 h 1047"/>
                <a:gd name="T80" fmla="*/ 32 w 72"/>
                <a:gd name="T81" fmla="*/ 235 h 1047"/>
                <a:gd name="T82" fmla="*/ 32 w 72"/>
                <a:gd name="T83" fmla="*/ 235 h 1047"/>
                <a:gd name="T84" fmla="*/ 39 w 72"/>
                <a:gd name="T85" fmla="*/ 178 h 1047"/>
                <a:gd name="T86" fmla="*/ 48 w 72"/>
                <a:gd name="T87" fmla="*/ 122 h 1047"/>
                <a:gd name="T88" fmla="*/ 58 w 72"/>
                <a:gd name="T89" fmla="*/ 67 h 1047"/>
                <a:gd name="T90" fmla="*/ 71 w 72"/>
                <a:gd name="T91" fmla="*/ 11 h 1047"/>
                <a:gd name="T92" fmla="*/ 71 w 72"/>
                <a:gd name="T93" fmla="*/ 11 h 1047"/>
                <a:gd name="T94" fmla="*/ 72 w 72"/>
                <a:gd name="T95" fmla="*/ 7 h 1047"/>
                <a:gd name="T96" fmla="*/ 71 w 72"/>
                <a:gd name="T97" fmla="*/ 4 h 1047"/>
                <a:gd name="T98" fmla="*/ 68 w 72"/>
                <a:gd name="T99" fmla="*/ 2 h 1047"/>
                <a:gd name="T100" fmla="*/ 65 w 72"/>
                <a:gd name="T101" fmla="*/ 2 h 1047"/>
                <a:gd name="T102" fmla="*/ 62 w 72"/>
                <a:gd name="T103" fmla="*/ 0 h 1047"/>
                <a:gd name="T104" fmla="*/ 60 w 72"/>
                <a:gd name="T105" fmla="*/ 2 h 1047"/>
                <a:gd name="T106" fmla="*/ 57 w 72"/>
                <a:gd name="T107" fmla="*/ 3 h 1047"/>
                <a:gd name="T108" fmla="*/ 55 w 72"/>
                <a:gd name="T109" fmla="*/ 7 h 1047"/>
                <a:gd name="T110" fmla="*/ 55 w 72"/>
                <a:gd name="T111" fmla="*/ 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2" h="1047">
                  <a:moveTo>
                    <a:pt x="55" y="7"/>
                  </a:moveTo>
                  <a:lnTo>
                    <a:pt x="55" y="7"/>
                  </a:lnTo>
                  <a:lnTo>
                    <a:pt x="44" y="56"/>
                  </a:lnTo>
                  <a:lnTo>
                    <a:pt x="35" y="106"/>
                  </a:lnTo>
                  <a:lnTo>
                    <a:pt x="26" y="154"/>
                  </a:lnTo>
                  <a:lnTo>
                    <a:pt x="19" y="204"/>
                  </a:lnTo>
                  <a:lnTo>
                    <a:pt x="12" y="255"/>
                  </a:lnTo>
                  <a:lnTo>
                    <a:pt x="8" y="305"/>
                  </a:lnTo>
                  <a:lnTo>
                    <a:pt x="4" y="355"/>
                  </a:lnTo>
                  <a:lnTo>
                    <a:pt x="1" y="405"/>
                  </a:lnTo>
                  <a:lnTo>
                    <a:pt x="1" y="405"/>
                  </a:lnTo>
                  <a:lnTo>
                    <a:pt x="0" y="456"/>
                  </a:lnTo>
                  <a:lnTo>
                    <a:pt x="0" y="506"/>
                  </a:lnTo>
                  <a:lnTo>
                    <a:pt x="0" y="609"/>
                  </a:lnTo>
                  <a:lnTo>
                    <a:pt x="4" y="710"/>
                  </a:lnTo>
                  <a:lnTo>
                    <a:pt x="10" y="811"/>
                  </a:lnTo>
                  <a:lnTo>
                    <a:pt x="10" y="811"/>
                  </a:lnTo>
                  <a:lnTo>
                    <a:pt x="18" y="925"/>
                  </a:lnTo>
                  <a:lnTo>
                    <a:pt x="28" y="1039"/>
                  </a:lnTo>
                  <a:lnTo>
                    <a:pt x="28" y="1039"/>
                  </a:lnTo>
                  <a:lnTo>
                    <a:pt x="29" y="1043"/>
                  </a:lnTo>
                  <a:lnTo>
                    <a:pt x="30" y="1044"/>
                  </a:lnTo>
                  <a:lnTo>
                    <a:pt x="33" y="1046"/>
                  </a:lnTo>
                  <a:lnTo>
                    <a:pt x="37" y="1047"/>
                  </a:lnTo>
                  <a:lnTo>
                    <a:pt x="40" y="1046"/>
                  </a:lnTo>
                  <a:lnTo>
                    <a:pt x="43" y="1044"/>
                  </a:lnTo>
                  <a:lnTo>
                    <a:pt x="44" y="1043"/>
                  </a:lnTo>
                  <a:lnTo>
                    <a:pt x="44" y="1039"/>
                  </a:lnTo>
                  <a:lnTo>
                    <a:pt x="44" y="1039"/>
                  </a:lnTo>
                  <a:lnTo>
                    <a:pt x="36" y="937"/>
                  </a:lnTo>
                  <a:lnTo>
                    <a:pt x="28" y="838"/>
                  </a:lnTo>
                  <a:lnTo>
                    <a:pt x="22" y="736"/>
                  </a:lnTo>
                  <a:lnTo>
                    <a:pt x="18" y="635"/>
                  </a:lnTo>
                  <a:lnTo>
                    <a:pt x="18" y="635"/>
                  </a:lnTo>
                  <a:lnTo>
                    <a:pt x="15" y="535"/>
                  </a:lnTo>
                  <a:lnTo>
                    <a:pt x="17" y="486"/>
                  </a:lnTo>
                  <a:lnTo>
                    <a:pt x="18" y="436"/>
                  </a:lnTo>
                  <a:lnTo>
                    <a:pt x="19" y="384"/>
                  </a:lnTo>
                  <a:lnTo>
                    <a:pt x="22" y="334"/>
                  </a:lnTo>
                  <a:lnTo>
                    <a:pt x="26" y="284"/>
                  </a:lnTo>
                  <a:lnTo>
                    <a:pt x="32" y="235"/>
                  </a:lnTo>
                  <a:lnTo>
                    <a:pt x="32" y="235"/>
                  </a:lnTo>
                  <a:lnTo>
                    <a:pt x="39" y="178"/>
                  </a:lnTo>
                  <a:lnTo>
                    <a:pt x="48" y="122"/>
                  </a:lnTo>
                  <a:lnTo>
                    <a:pt x="58" y="67"/>
                  </a:lnTo>
                  <a:lnTo>
                    <a:pt x="71" y="11"/>
                  </a:lnTo>
                  <a:lnTo>
                    <a:pt x="71" y="11"/>
                  </a:lnTo>
                  <a:lnTo>
                    <a:pt x="72" y="7"/>
                  </a:lnTo>
                  <a:lnTo>
                    <a:pt x="71" y="4"/>
                  </a:lnTo>
                  <a:lnTo>
                    <a:pt x="68" y="2"/>
                  </a:lnTo>
                  <a:lnTo>
                    <a:pt x="65" y="2"/>
                  </a:lnTo>
                  <a:lnTo>
                    <a:pt x="62" y="0"/>
                  </a:lnTo>
                  <a:lnTo>
                    <a:pt x="60" y="2"/>
                  </a:lnTo>
                  <a:lnTo>
                    <a:pt x="57" y="3"/>
                  </a:lnTo>
                  <a:lnTo>
                    <a:pt x="55" y="7"/>
                  </a:lnTo>
                  <a:lnTo>
                    <a:pt x="55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E3FEDF8E-075C-0DAA-C8A5-9BD0DD70CE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3" y="4080"/>
              <a:ext cx="36" cy="240"/>
            </a:xfrm>
            <a:custGeom>
              <a:avLst/>
              <a:gdLst>
                <a:gd name="T0" fmla="*/ 19 w 36"/>
                <a:gd name="T1" fmla="*/ 8 h 240"/>
                <a:gd name="T2" fmla="*/ 19 w 36"/>
                <a:gd name="T3" fmla="*/ 8 h 240"/>
                <a:gd name="T4" fmla="*/ 10 w 36"/>
                <a:gd name="T5" fmla="*/ 119 h 240"/>
                <a:gd name="T6" fmla="*/ 0 w 36"/>
                <a:gd name="T7" fmla="*/ 232 h 240"/>
                <a:gd name="T8" fmla="*/ 0 w 36"/>
                <a:gd name="T9" fmla="*/ 232 h 240"/>
                <a:gd name="T10" fmla="*/ 0 w 36"/>
                <a:gd name="T11" fmla="*/ 236 h 240"/>
                <a:gd name="T12" fmla="*/ 3 w 36"/>
                <a:gd name="T13" fmla="*/ 239 h 240"/>
                <a:gd name="T14" fmla="*/ 4 w 36"/>
                <a:gd name="T15" fmla="*/ 240 h 240"/>
                <a:gd name="T16" fmla="*/ 8 w 36"/>
                <a:gd name="T17" fmla="*/ 240 h 240"/>
                <a:gd name="T18" fmla="*/ 11 w 36"/>
                <a:gd name="T19" fmla="*/ 240 h 240"/>
                <a:gd name="T20" fmla="*/ 14 w 36"/>
                <a:gd name="T21" fmla="*/ 239 h 240"/>
                <a:gd name="T22" fmla="*/ 15 w 36"/>
                <a:gd name="T23" fmla="*/ 236 h 240"/>
                <a:gd name="T24" fmla="*/ 17 w 36"/>
                <a:gd name="T25" fmla="*/ 232 h 240"/>
                <a:gd name="T26" fmla="*/ 17 w 36"/>
                <a:gd name="T27" fmla="*/ 232 h 240"/>
                <a:gd name="T28" fmla="*/ 26 w 36"/>
                <a:gd name="T29" fmla="*/ 119 h 240"/>
                <a:gd name="T30" fmla="*/ 36 w 36"/>
                <a:gd name="T31" fmla="*/ 8 h 240"/>
                <a:gd name="T32" fmla="*/ 36 w 36"/>
                <a:gd name="T33" fmla="*/ 8 h 240"/>
                <a:gd name="T34" fmla="*/ 36 w 36"/>
                <a:gd name="T35" fmla="*/ 4 h 240"/>
                <a:gd name="T36" fmla="*/ 35 w 36"/>
                <a:gd name="T37" fmla="*/ 2 h 240"/>
                <a:gd name="T38" fmla="*/ 32 w 36"/>
                <a:gd name="T39" fmla="*/ 0 h 240"/>
                <a:gd name="T40" fmla="*/ 29 w 36"/>
                <a:gd name="T41" fmla="*/ 0 h 240"/>
                <a:gd name="T42" fmla="*/ 26 w 36"/>
                <a:gd name="T43" fmla="*/ 0 h 240"/>
                <a:gd name="T44" fmla="*/ 24 w 36"/>
                <a:gd name="T45" fmla="*/ 2 h 240"/>
                <a:gd name="T46" fmla="*/ 21 w 36"/>
                <a:gd name="T47" fmla="*/ 4 h 240"/>
                <a:gd name="T48" fmla="*/ 19 w 36"/>
                <a:gd name="T49" fmla="*/ 8 h 240"/>
                <a:gd name="T50" fmla="*/ 19 w 36"/>
                <a:gd name="T51" fmla="*/ 8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" h="240">
                  <a:moveTo>
                    <a:pt x="19" y="8"/>
                  </a:moveTo>
                  <a:lnTo>
                    <a:pt x="19" y="8"/>
                  </a:lnTo>
                  <a:lnTo>
                    <a:pt x="10" y="119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0" y="236"/>
                  </a:lnTo>
                  <a:lnTo>
                    <a:pt x="3" y="239"/>
                  </a:lnTo>
                  <a:lnTo>
                    <a:pt x="4" y="240"/>
                  </a:lnTo>
                  <a:lnTo>
                    <a:pt x="8" y="240"/>
                  </a:lnTo>
                  <a:lnTo>
                    <a:pt x="11" y="240"/>
                  </a:lnTo>
                  <a:lnTo>
                    <a:pt x="14" y="239"/>
                  </a:lnTo>
                  <a:lnTo>
                    <a:pt x="15" y="236"/>
                  </a:lnTo>
                  <a:lnTo>
                    <a:pt x="17" y="232"/>
                  </a:lnTo>
                  <a:lnTo>
                    <a:pt x="17" y="232"/>
                  </a:lnTo>
                  <a:lnTo>
                    <a:pt x="26" y="119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6" y="4"/>
                  </a:lnTo>
                  <a:lnTo>
                    <a:pt x="35" y="2"/>
                  </a:lnTo>
                  <a:lnTo>
                    <a:pt x="32" y="0"/>
                  </a:lnTo>
                  <a:lnTo>
                    <a:pt x="29" y="0"/>
                  </a:lnTo>
                  <a:lnTo>
                    <a:pt x="26" y="0"/>
                  </a:lnTo>
                  <a:lnTo>
                    <a:pt x="24" y="2"/>
                  </a:lnTo>
                  <a:lnTo>
                    <a:pt x="21" y="4"/>
                  </a:lnTo>
                  <a:lnTo>
                    <a:pt x="19" y="8"/>
                  </a:lnTo>
                  <a:lnTo>
                    <a:pt x="19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708E5C8-E4A0-33C8-B696-C89891A428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0" y="1671"/>
              <a:ext cx="220" cy="241"/>
            </a:xfrm>
            <a:custGeom>
              <a:avLst/>
              <a:gdLst>
                <a:gd name="T0" fmla="*/ 216 w 220"/>
                <a:gd name="T1" fmla="*/ 224 h 241"/>
                <a:gd name="T2" fmla="*/ 216 w 220"/>
                <a:gd name="T3" fmla="*/ 224 h 241"/>
                <a:gd name="T4" fmla="*/ 193 w 220"/>
                <a:gd name="T5" fmla="*/ 210 h 241"/>
                <a:gd name="T6" fmla="*/ 169 w 220"/>
                <a:gd name="T7" fmla="*/ 192 h 241"/>
                <a:gd name="T8" fmla="*/ 147 w 220"/>
                <a:gd name="T9" fmla="*/ 174 h 241"/>
                <a:gd name="T10" fmla="*/ 128 w 220"/>
                <a:gd name="T11" fmla="*/ 153 h 241"/>
                <a:gd name="T12" fmla="*/ 108 w 220"/>
                <a:gd name="T13" fmla="*/ 131 h 241"/>
                <a:gd name="T14" fmla="*/ 89 w 220"/>
                <a:gd name="T15" fmla="*/ 109 h 241"/>
                <a:gd name="T16" fmla="*/ 54 w 220"/>
                <a:gd name="T17" fmla="*/ 63 h 241"/>
                <a:gd name="T18" fmla="*/ 54 w 220"/>
                <a:gd name="T19" fmla="*/ 63 h 241"/>
                <a:gd name="T20" fmla="*/ 34 w 220"/>
                <a:gd name="T21" fmla="*/ 34 h 241"/>
                <a:gd name="T22" fmla="*/ 24 w 220"/>
                <a:gd name="T23" fmla="*/ 19 h 241"/>
                <a:gd name="T24" fmla="*/ 16 w 220"/>
                <a:gd name="T25" fmla="*/ 4 h 241"/>
                <a:gd name="T26" fmla="*/ 16 w 220"/>
                <a:gd name="T27" fmla="*/ 4 h 241"/>
                <a:gd name="T28" fmla="*/ 13 w 220"/>
                <a:gd name="T29" fmla="*/ 1 h 241"/>
                <a:gd name="T30" fmla="*/ 10 w 220"/>
                <a:gd name="T31" fmla="*/ 0 h 241"/>
                <a:gd name="T32" fmla="*/ 7 w 220"/>
                <a:gd name="T33" fmla="*/ 0 h 241"/>
                <a:gd name="T34" fmla="*/ 5 w 220"/>
                <a:gd name="T35" fmla="*/ 1 h 241"/>
                <a:gd name="T36" fmla="*/ 2 w 220"/>
                <a:gd name="T37" fmla="*/ 2 h 241"/>
                <a:gd name="T38" fmla="*/ 0 w 220"/>
                <a:gd name="T39" fmla="*/ 5 h 241"/>
                <a:gd name="T40" fmla="*/ 0 w 220"/>
                <a:gd name="T41" fmla="*/ 8 h 241"/>
                <a:gd name="T42" fmla="*/ 0 w 220"/>
                <a:gd name="T43" fmla="*/ 12 h 241"/>
                <a:gd name="T44" fmla="*/ 0 w 220"/>
                <a:gd name="T45" fmla="*/ 12 h 241"/>
                <a:gd name="T46" fmla="*/ 17 w 220"/>
                <a:gd name="T47" fmla="*/ 38 h 241"/>
                <a:gd name="T48" fmla="*/ 35 w 220"/>
                <a:gd name="T49" fmla="*/ 65 h 241"/>
                <a:gd name="T50" fmla="*/ 54 w 220"/>
                <a:gd name="T51" fmla="*/ 91 h 241"/>
                <a:gd name="T52" fmla="*/ 74 w 220"/>
                <a:gd name="T53" fmla="*/ 116 h 241"/>
                <a:gd name="T54" fmla="*/ 74 w 220"/>
                <a:gd name="T55" fmla="*/ 116 h 241"/>
                <a:gd name="T56" fmla="*/ 93 w 220"/>
                <a:gd name="T57" fmla="*/ 138 h 241"/>
                <a:gd name="T58" fmla="*/ 112 w 220"/>
                <a:gd name="T59" fmla="*/ 160 h 241"/>
                <a:gd name="T60" fmla="*/ 132 w 220"/>
                <a:gd name="T61" fmla="*/ 181 h 241"/>
                <a:gd name="T62" fmla="*/ 154 w 220"/>
                <a:gd name="T63" fmla="*/ 202 h 241"/>
                <a:gd name="T64" fmla="*/ 154 w 220"/>
                <a:gd name="T65" fmla="*/ 202 h 241"/>
                <a:gd name="T66" fmla="*/ 166 w 220"/>
                <a:gd name="T67" fmla="*/ 212 h 241"/>
                <a:gd name="T68" fmla="*/ 180 w 220"/>
                <a:gd name="T69" fmla="*/ 221 h 241"/>
                <a:gd name="T70" fmla="*/ 194 w 220"/>
                <a:gd name="T71" fmla="*/ 231 h 241"/>
                <a:gd name="T72" fmla="*/ 208 w 220"/>
                <a:gd name="T73" fmla="*/ 239 h 241"/>
                <a:gd name="T74" fmla="*/ 208 w 220"/>
                <a:gd name="T75" fmla="*/ 239 h 241"/>
                <a:gd name="T76" fmla="*/ 212 w 220"/>
                <a:gd name="T77" fmla="*/ 241 h 241"/>
                <a:gd name="T78" fmla="*/ 215 w 220"/>
                <a:gd name="T79" fmla="*/ 239 h 241"/>
                <a:gd name="T80" fmla="*/ 218 w 220"/>
                <a:gd name="T81" fmla="*/ 238 h 241"/>
                <a:gd name="T82" fmla="*/ 220 w 220"/>
                <a:gd name="T83" fmla="*/ 235 h 241"/>
                <a:gd name="T84" fmla="*/ 220 w 220"/>
                <a:gd name="T85" fmla="*/ 233 h 241"/>
                <a:gd name="T86" fmla="*/ 220 w 220"/>
                <a:gd name="T87" fmla="*/ 230 h 241"/>
                <a:gd name="T88" fmla="*/ 219 w 220"/>
                <a:gd name="T89" fmla="*/ 227 h 241"/>
                <a:gd name="T90" fmla="*/ 216 w 220"/>
                <a:gd name="T91" fmla="*/ 224 h 241"/>
                <a:gd name="T92" fmla="*/ 216 w 220"/>
                <a:gd name="T93" fmla="*/ 224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0" h="241">
                  <a:moveTo>
                    <a:pt x="216" y="224"/>
                  </a:moveTo>
                  <a:lnTo>
                    <a:pt x="216" y="224"/>
                  </a:lnTo>
                  <a:lnTo>
                    <a:pt x="193" y="210"/>
                  </a:lnTo>
                  <a:lnTo>
                    <a:pt x="169" y="192"/>
                  </a:lnTo>
                  <a:lnTo>
                    <a:pt x="147" y="174"/>
                  </a:lnTo>
                  <a:lnTo>
                    <a:pt x="128" y="153"/>
                  </a:lnTo>
                  <a:lnTo>
                    <a:pt x="108" y="131"/>
                  </a:lnTo>
                  <a:lnTo>
                    <a:pt x="89" y="109"/>
                  </a:lnTo>
                  <a:lnTo>
                    <a:pt x="54" y="63"/>
                  </a:lnTo>
                  <a:lnTo>
                    <a:pt x="54" y="63"/>
                  </a:lnTo>
                  <a:lnTo>
                    <a:pt x="34" y="34"/>
                  </a:lnTo>
                  <a:lnTo>
                    <a:pt x="24" y="19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7" y="38"/>
                  </a:lnTo>
                  <a:lnTo>
                    <a:pt x="35" y="65"/>
                  </a:lnTo>
                  <a:lnTo>
                    <a:pt x="54" y="91"/>
                  </a:lnTo>
                  <a:lnTo>
                    <a:pt x="74" y="116"/>
                  </a:lnTo>
                  <a:lnTo>
                    <a:pt x="74" y="116"/>
                  </a:lnTo>
                  <a:lnTo>
                    <a:pt x="93" y="138"/>
                  </a:lnTo>
                  <a:lnTo>
                    <a:pt x="112" y="160"/>
                  </a:lnTo>
                  <a:lnTo>
                    <a:pt x="132" y="181"/>
                  </a:lnTo>
                  <a:lnTo>
                    <a:pt x="154" y="202"/>
                  </a:lnTo>
                  <a:lnTo>
                    <a:pt x="154" y="202"/>
                  </a:lnTo>
                  <a:lnTo>
                    <a:pt x="166" y="212"/>
                  </a:lnTo>
                  <a:lnTo>
                    <a:pt x="180" y="221"/>
                  </a:lnTo>
                  <a:lnTo>
                    <a:pt x="194" y="231"/>
                  </a:lnTo>
                  <a:lnTo>
                    <a:pt x="208" y="239"/>
                  </a:lnTo>
                  <a:lnTo>
                    <a:pt x="208" y="239"/>
                  </a:lnTo>
                  <a:lnTo>
                    <a:pt x="212" y="241"/>
                  </a:lnTo>
                  <a:lnTo>
                    <a:pt x="215" y="239"/>
                  </a:lnTo>
                  <a:lnTo>
                    <a:pt x="218" y="238"/>
                  </a:lnTo>
                  <a:lnTo>
                    <a:pt x="220" y="235"/>
                  </a:lnTo>
                  <a:lnTo>
                    <a:pt x="220" y="233"/>
                  </a:lnTo>
                  <a:lnTo>
                    <a:pt x="220" y="230"/>
                  </a:lnTo>
                  <a:lnTo>
                    <a:pt x="219" y="227"/>
                  </a:lnTo>
                  <a:lnTo>
                    <a:pt x="216" y="224"/>
                  </a:lnTo>
                  <a:lnTo>
                    <a:pt x="216" y="22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C5BD23F5-C779-C663-990E-472B36E1A9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8" y="1183"/>
              <a:ext cx="431" cy="721"/>
            </a:xfrm>
            <a:custGeom>
              <a:avLst/>
              <a:gdLst>
                <a:gd name="T0" fmla="*/ 12 w 431"/>
                <a:gd name="T1" fmla="*/ 719 h 721"/>
                <a:gd name="T2" fmla="*/ 113 w 431"/>
                <a:gd name="T3" fmla="*/ 647 h 721"/>
                <a:gd name="T4" fmla="*/ 144 w 431"/>
                <a:gd name="T5" fmla="*/ 622 h 721"/>
                <a:gd name="T6" fmla="*/ 205 w 431"/>
                <a:gd name="T7" fmla="*/ 564 h 721"/>
                <a:gd name="T8" fmla="*/ 261 w 431"/>
                <a:gd name="T9" fmla="*/ 500 h 721"/>
                <a:gd name="T10" fmla="*/ 286 w 431"/>
                <a:gd name="T11" fmla="*/ 467 h 721"/>
                <a:gd name="T12" fmla="*/ 323 w 431"/>
                <a:gd name="T13" fmla="*/ 417 h 721"/>
                <a:gd name="T14" fmla="*/ 345 w 431"/>
                <a:gd name="T15" fmla="*/ 381 h 721"/>
                <a:gd name="T16" fmla="*/ 353 w 431"/>
                <a:gd name="T17" fmla="*/ 363 h 721"/>
                <a:gd name="T18" fmla="*/ 370 w 431"/>
                <a:gd name="T19" fmla="*/ 323 h 721"/>
                <a:gd name="T20" fmla="*/ 396 w 431"/>
                <a:gd name="T21" fmla="*/ 242 h 721"/>
                <a:gd name="T22" fmla="*/ 407 w 431"/>
                <a:gd name="T23" fmla="*/ 201 h 721"/>
                <a:gd name="T24" fmla="*/ 422 w 431"/>
                <a:gd name="T25" fmla="*/ 129 h 721"/>
                <a:gd name="T26" fmla="*/ 429 w 431"/>
                <a:gd name="T27" fmla="*/ 80 h 721"/>
                <a:gd name="T28" fmla="*/ 431 w 431"/>
                <a:gd name="T29" fmla="*/ 31 h 721"/>
                <a:gd name="T30" fmla="*/ 428 w 431"/>
                <a:gd name="T31" fmla="*/ 7 h 721"/>
                <a:gd name="T32" fmla="*/ 425 w 431"/>
                <a:gd name="T33" fmla="*/ 1 h 721"/>
                <a:gd name="T34" fmla="*/ 418 w 431"/>
                <a:gd name="T35" fmla="*/ 0 h 721"/>
                <a:gd name="T36" fmla="*/ 413 w 431"/>
                <a:gd name="T37" fmla="*/ 1 h 721"/>
                <a:gd name="T38" fmla="*/ 411 w 431"/>
                <a:gd name="T39" fmla="*/ 7 h 721"/>
                <a:gd name="T40" fmla="*/ 413 w 431"/>
                <a:gd name="T41" fmla="*/ 29 h 721"/>
                <a:gd name="T42" fmla="*/ 413 w 431"/>
                <a:gd name="T43" fmla="*/ 70 h 721"/>
                <a:gd name="T44" fmla="*/ 409 w 431"/>
                <a:gd name="T45" fmla="*/ 113 h 721"/>
                <a:gd name="T46" fmla="*/ 396 w 431"/>
                <a:gd name="T47" fmla="*/ 176 h 721"/>
                <a:gd name="T48" fmla="*/ 385 w 431"/>
                <a:gd name="T49" fmla="*/ 217 h 721"/>
                <a:gd name="T50" fmla="*/ 373 w 431"/>
                <a:gd name="T51" fmla="*/ 259 h 721"/>
                <a:gd name="T52" fmla="*/ 348 w 431"/>
                <a:gd name="T53" fmla="*/ 336 h 721"/>
                <a:gd name="T54" fmla="*/ 339 w 431"/>
                <a:gd name="T55" fmla="*/ 355 h 721"/>
                <a:gd name="T56" fmla="*/ 319 w 431"/>
                <a:gd name="T57" fmla="*/ 391 h 721"/>
                <a:gd name="T58" fmla="*/ 286 w 431"/>
                <a:gd name="T59" fmla="*/ 442 h 721"/>
                <a:gd name="T60" fmla="*/ 261 w 431"/>
                <a:gd name="T61" fmla="*/ 474 h 721"/>
                <a:gd name="T62" fmla="*/ 208 w 431"/>
                <a:gd name="T63" fmla="*/ 538 h 721"/>
                <a:gd name="T64" fmla="*/ 149 w 431"/>
                <a:gd name="T65" fmla="*/ 596 h 721"/>
                <a:gd name="T66" fmla="*/ 114 w 431"/>
                <a:gd name="T67" fmla="*/ 625 h 721"/>
                <a:gd name="T68" fmla="*/ 41 w 431"/>
                <a:gd name="T69" fmla="*/ 679 h 721"/>
                <a:gd name="T70" fmla="*/ 3 w 431"/>
                <a:gd name="T71" fmla="*/ 704 h 721"/>
                <a:gd name="T72" fmla="*/ 0 w 431"/>
                <a:gd name="T73" fmla="*/ 709 h 721"/>
                <a:gd name="T74" fmla="*/ 2 w 431"/>
                <a:gd name="T75" fmla="*/ 716 h 721"/>
                <a:gd name="T76" fmla="*/ 6 w 431"/>
                <a:gd name="T77" fmla="*/ 721 h 721"/>
                <a:gd name="T78" fmla="*/ 12 w 431"/>
                <a:gd name="T79" fmla="*/ 719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31" h="721">
                  <a:moveTo>
                    <a:pt x="12" y="719"/>
                  </a:moveTo>
                  <a:lnTo>
                    <a:pt x="12" y="719"/>
                  </a:lnTo>
                  <a:lnTo>
                    <a:pt x="79" y="672"/>
                  </a:lnTo>
                  <a:lnTo>
                    <a:pt x="113" y="647"/>
                  </a:lnTo>
                  <a:lnTo>
                    <a:pt x="144" y="622"/>
                  </a:lnTo>
                  <a:lnTo>
                    <a:pt x="144" y="622"/>
                  </a:lnTo>
                  <a:lnTo>
                    <a:pt x="176" y="594"/>
                  </a:lnTo>
                  <a:lnTo>
                    <a:pt x="205" y="564"/>
                  </a:lnTo>
                  <a:lnTo>
                    <a:pt x="233" y="533"/>
                  </a:lnTo>
                  <a:lnTo>
                    <a:pt x="261" y="500"/>
                  </a:lnTo>
                  <a:lnTo>
                    <a:pt x="261" y="500"/>
                  </a:lnTo>
                  <a:lnTo>
                    <a:pt x="286" y="467"/>
                  </a:lnTo>
                  <a:lnTo>
                    <a:pt x="310" y="434"/>
                  </a:lnTo>
                  <a:lnTo>
                    <a:pt x="323" y="417"/>
                  </a:lnTo>
                  <a:lnTo>
                    <a:pt x="334" y="399"/>
                  </a:lnTo>
                  <a:lnTo>
                    <a:pt x="345" y="381"/>
                  </a:lnTo>
                  <a:lnTo>
                    <a:pt x="353" y="363"/>
                  </a:lnTo>
                  <a:lnTo>
                    <a:pt x="353" y="363"/>
                  </a:lnTo>
                  <a:lnTo>
                    <a:pt x="363" y="343"/>
                  </a:lnTo>
                  <a:lnTo>
                    <a:pt x="370" y="323"/>
                  </a:lnTo>
                  <a:lnTo>
                    <a:pt x="384" y="282"/>
                  </a:lnTo>
                  <a:lnTo>
                    <a:pt x="396" y="242"/>
                  </a:lnTo>
                  <a:lnTo>
                    <a:pt x="407" y="201"/>
                  </a:lnTo>
                  <a:lnTo>
                    <a:pt x="407" y="201"/>
                  </a:lnTo>
                  <a:lnTo>
                    <a:pt x="418" y="153"/>
                  </a:lnTo>
                  <a:lnTo>
                    <a:pt x="422" y="129"/>
                  </a:lnTo>
                  <a:lnTo>
                    <a:pt x="427" y="105"/>
                  </a:lnTo>
                  <a:lnTo>
                    <a:pt x="429" y="80"/>
                  </a:lnTo>
                  <a:lnTo>
                    <a:pt x="431" y="56"/>
                  </a:lnTo>
                  <a:lnTo>
                    <a:pt x="431" y="31"/>
                  </a:lnTo>
                  <a:lnTo>
                    <a:pt x="428" y="7"/>
                  </a:lnTo>
                  <a:lnTo>
                    <a:pt x="428" y="7"/>
                  </a:lnTo>
                  <a:lnTo>
                    <a:pt x="427" y="4"/>
                  </a:lnTo>
                  <a:lnTo>
                    <a:pt x="425" y="1"/>
                  </a:lnTo>
                  <a:lnTo>
                    <a:pt x="422" y="0"/>
                  </a:lnTo>
                  <a:lnTo>
                    <a:pt x="418" y="0"/>
                  </a:lnTo>
                  <a:lnTo>
                    <a:pt x="416" y="0"/>
                  </a:lnTo>
                  <a:lnTo>
                    <a:pt x="413" y="1"/>
                  </a:lnTo>
                  <a:lnTo>
                    <a:pt x="411" y="4"/>
                  </a:lnTo>
                  <a:lnTo>
                    <a:pt x="411" y="7"/>
                  </a:lnTo>
                  <a:lnTo>
                    <a:pt x="411" y="7"/>
                  </a:lnTo>
                  <a:lnTo>
                    <a:pt x="413" y="29"/>
                  </a:lnTo>
                  <a:lnTo>
                    <a:pt x="414" y="50"/>
                  </a:lnTo>
                  <a:lnTo>
                    <a:pt x="413" y="70"/>
                  </a:lnTo>
                  <a:lnTo>
                    <a:pt x="411" y="92"/>
                  </a:lnTo>
                  <a:lnTo>
                    <a:pt x="409" y="113"/>
                  </a:lnTo>
                  <a:lnTo>
                    <a:pt x="406" y="134"/>
                  </a:lnTo>
                  <a:lnTo>
                    <a:pt x="396" y="176"/>
                  </a:lnTo>
                  <a:lnTo>
                    <a:pt x="396" y="176"/>
                  </a:lnTo>
                  <a:lnTo>
                    <a:pt x="385" y="217"/>
                  </a:lnTo>
                  <a:lnTo>
                    <a:pt x="373" y="259"/>
                  </a:lnTo>
                  <a:lnTo>
                    <a:pt x="373" y="259"/>
                  </a:lnTo>
                  <a:lnTo>
                    <a:pt x="362" y="298"/>
                  </a:lnTo>
                  <a:lnTo>
                    <a:pt x="348" y="336"/>
                  </a:lnTo>
                  <a:lnTo>
                    <a:pt x="348" y="336"/>
                  </a:lnTo>
                  <a:lnTo>
                    <a:pt x="339" y="355"/>
                  </a:lnTo>
                  <a:lnTo>
                    <a:pt x="330" y="373"/>
                  </a:lnTo>
                  <a:lnTo>
                    <a:pt x="319" y="391"/>
                  </a:lnTo>
                  <a:lnTo>
                    <a:pt x="309" y="407"/>
                  </a:lnTo>
                  <a:lnTo>
                    <a:pt x="286" y="442"/>
                  </a:lnTo>
                  <a:lnTo>
                    <a:pt x="261" y="474"/>
                  </a:lnTo>
                  <a:lnTo>
                    <a:pt x="261" y="474"/>
                  </a:lnTo>
                  <a:lnTo>
                    <a:pt x="234" y="506"/>
                  </a:lnTo>
                  <a:lnTo>
                    <a:pt x="208" y="538"/>
                  </a:lnTo>
                  <a:lnTo>
                    <a:pt x="179" y="568"/>
                  </a:lnTo>
                  <a:lnTo>
                    <a:pt x="149" y="596"/>
                  </a:lnTo>
                  <a:lnTo>
                    <a:pt x="149" y="596"/>
                  </a:lnTo>
                  <a:lnTo>
                    <a:pt x="114" y="625"/>
                  </a:lnTo>
                  <a:lnTo>
                    <a:pt x="78" y="653"/>
                  </a:lnTo>
                  <a:lnTo>
                    <a:pt x="41" y="679"/>
                  </a:lnTo>
                  <a:lnTo>
                    <a:pt x="3" y="704"/>
                  </a:lnTo>
                  <a:lnTo>
                    <a:pt x="3" y="704"/>
                  </a:lnTo>
                  <a:lnTo>
                    <a:pt x="2" y="707"/>
                  </a:lnTo>
                  <a:lnTo>
                    <a:pt x="0" y="709"/>
                  </a:lnTo>
                  <a:lnTo>
                    <a:pt x="0" y="714"/>
                  </a:lnTo>
                  <a:lnTo>
                    <a:pt x="2" y="716"/>
                  </a:lnTo>
                  <a:lnTo>
                    <a:pt x="3" y="719"/>
                  </a:lnTo>
                  <a:lnTo>
                    <a:pt x="6" y="721"/>
                  </a:lnTo>
                  <a:lnTo>
                    <a:pt x="9" y="721"/>
                  </a:lnTo>
                  <a:lnTo>
                    <a:pt x="12" y="719"/>
                  </a:lnTo>
                  <a:lnTo>
                    <a:pt x="12" y="71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7AD12B2-8792-451F-256B-CEBBEC032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0" y="860"/>
              <a:ext cx="262" cy="429"/>
            </a:xfrm>
            <a:custGeom>
              <a:avLst/>
              <a:gdLst>
                <a:gd name="T0" fmla="*/ 194 w 262"/>
                <a:gd name="T1" fmla="*/ 18 h 429"/>
                <a:gd name="T2" fmla="*/ 216 w 262"/>
                <a:gd name="T3" fmla="*/ 18 h 429"/>
                <a:gd name="T4" fmla="*/ 226 w 262"/>
                <a:gd name="T5" fmla="*/ 23 h 429"/>
                <a:gd name="T6" fmla="*/ 234 w 262"/>
                <a:gd name="T7" fmla="*/ 30 h 429"/>
                <a:gd name="T8" fmla="*/ 238 w 262"/>
                <a:gd name="T9" fmla="*/ 36 h 429"/>
                <a:gd name="T10" fmla="*/ 244 w 262"/>
                <a:gd name="T11" fmla="*/ 56 h 429"/>
                <a:gd name="T12" fmla="*/ 245 w 262"/>
                <a:gd name="T13" fmla="*/ 83 h 429"/>
                <a:gd name="T14" fmla="*/ 245 w 262"/>
                <a:gd name="T15" fmla="*/ 113 h 429"/>
                <a:gd name="T16" fmla="*/ 235 w 262"/>
                <a:gd name="T17" fmla="*/ 170 h 429"/>
                <a:gd name="T18" fmla="*/ 227 w 262"/>
                <a:gd name="T19" fmla="*/ 199 h 429"/>
                <a:gd name="T20" fmla="*/ 206 w 262"/>
                <a:gd name="T21" fmla="*/ 252 h 429"/>
                <a:gd name="T22" fmla="*/ 180 w 262"/>
                <a:gd name="T23" fmla="*/ 303 h 429"/>
                <a:gd name="T24" fmla="*/ 168 w 262"/>
                <a:gd name="T25" fmla="*/ 325 h 429"/>
                <a:gd name="T26" fmla="*/ 137 w 262"/>
                <a:gd name="T27" fmla="*/ 368 h 429"/>
                <a:gd name="T28" fmla="*/ 119 w 262"/>
                <a:gd name="T29" fmla="*/ 386 h 429"/>
                <a:gd name="T30" fmla="*/ 108 w 262"/>
                <a:gd name="T31" fmla="*/ 395 h 429"/>
                <a:gd name="T32" fmla="*/ 82 w 262"/>
                <a:gd name="T33" fmla="*/ 406 h 429"/>
                <a:gd name="T34" fmla="*/ 68 w 262"/>
                <a:gd name="T35" fmla="*/ 409 h 429"/>
                <a:gd name="T36" fmla="*/ 38 w 262"/>
                <a:gd name="T37" fmla="*/ 413 h 429"/>
                <a:gd name="T38" fmla="*/ 32 w 262"/>
                <a:gd name="T39" fmla="*/ 413 h 429"/>
                <a:gd name="T40" fmla="*/ 20 w 262"/>
                <a:gd name="T41" fmla="*/ 410 h 429"/>
                <a:gd name="T42" fmla="*/ 15 w 262"/>
                <a:gd name="T43" fmla="*/ 406 h 429"/>
                <a:gd name="T44" fmla="*/ 11 w 262"/>
                <a:gd name="T45" fmla="*/ 403 h 429"/>
                <a:gd name="T46" fmla="*/ 4 w 262"/>
                <a:gd name="T47" fmla="*/ 403 h 429"/>
                <a:gd name="T48" fmla="*/ 2 w 262"/>
                <a:gd name="T49" fmla="*/ 406 h 429"/>
                <a:gd name="T50" fmla="*/ 0 w 262"/>
                <a:gd name="T51" fmla="*/ 411 h 429"/>
                <a:gd name="T52" fmla="*/ 2 w 262"/>
                <a:gd name="T53" fmla="*/ 415 h 429"/>
                <a:gd name="T54" fmla="*/ 11 w 262"/>
                <a:gd name="T55" fmla="*/ 424 h 429"/>
                <a:gd name="T56" fmla="*/ 22 w 262"/>
                <a:gd name="T57" fmla="*/ 428 h 429"/>
                <a:gd name="T58" fmla="*/ 47 w 262"/>
                <a:gd name="T59" fmla="*/ 428 h 429"/>
                <a:gd name="T60" fmla="*/ 62 w 262"/>
                <a:gd name="T61" fmla="*/ 427 h 429"/>
                <a:gd name="T62" fmla="*/ 94 w 262"/>
                <a:gd name="T63" fmla="*/ 420 h 429"/>
                <a:gd name="T64" fmla="*/ 108 w 262"/>
                <a:gd name="T65" fmla="*/ 414 h 429"/>
                <a:gd name="T66" fmla="*/ 132 w 262"/>
                <a:gd name="T67" fmla="*/ 397 h 429"/>
                <a:gd name="T68" fmla="*/ 151 w 262"/>
                <a:gd name="T69" fmla="*/ 378 h 429"/>
                <a:gd name="T70" fmla="*/ 168 w 262"/>
                <a:gd name="T71" fmla="*/ 356 h 429"/>
                <a:gd name="T72" fmla="*/ 183 w 262"/>
                <a:gd name="T73" fmla="*/ 332 h 429"/>
                <a:gd name="T74" fmla="*/ 215 w 262"/>
                <a:gd name="T75" fmla="*/ 273 h 429"/>
                <a:gd name="T76" fmla="*/ 240 w 262"/>
                <a:gd name="T77" fmla="*/ 212 h 429"/>
                <a:gd name="T78" fmla="*/ 258 w 262"/>
                <a:gd name="T79" fmla="*/ 148 h 429"/>
                <a:gd name="T80" fmla="*/ 262 w 262"/>
                <a:gd name="T81" fmla="*/ 98 h 429"/>
                <a:gd name="T82" fmla="*/ 262 w 262"/>
                <a:gd name="T83" fmla="*/ 81 h 429"/>
                <a:gd name="T84" fmla="*/ 259 w 262"/>
                <a:gd name="T85" fmla="*/ 47 h 429"/>
                <a:gd name="T86" fmla="*/ 253 w 262"/>
                <a:gd name="T87" fmla="*/ 30 h 429"/>
                <a:gd name="T88" fmla="*/ 244 w 262"/>
                <a:gd name="T89" fmla="*/ 16 h 429"/>
                <a:gd name="T90" fmla="*/ 238 w 262"/>
                <a:gd name="T91" fmla="*/ 11 h 429"/>
                <a:gd name="T92" fmla="*/ 226 w 262"/>
                <a:gd name="T93" fmla="*/ 4 h 429"/>
                <a:gd name="T94" fmla="*/ 212 w 262"/>
                <a:gd name="T95" fmla="*/ 0 h 429"/>
                <a:gd name="T96" fmla="*/ 197 w 262"/>
                <a:gd name="T97" fmla="*/ 1 h 429"/>
                <a:gd name="T98" fmla="*/ 190 w 262"/>
                <a:gd name="T99" fmla="*/ 2 h 429"/>
                <a:gd name="T100" fmla="*/ 186 w 262"/>
                <a:gd name="T101" fmla="*/ 6 h 429"/>
                <a:gd name="T102" fmla="*/ 184 w 262"/>
                <a:gd name="T103" fmla="*/ 12 h 429"/>
                <a:gd name="T104" fmla="*/ 188 w 262"/>
                <a:gd name="T105" fmla="*/ 18 h 429"/>
                <a:gd name="T106" fmla="*/ 194 w 262"/>
                <a:gd name="T107" fmla="*/ 18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62" h="429">
                  <a:moveTo>
                    <a:pt x="194" y="18"/>
                  </a:moveTo>
                  <a:lnTo>
                    <a:pt x="194" y="18"/>
                  </a:lnTo>
                  <a:lnTo>
                    <a:pt x="205" y="16"/>
                  </a:lnTo>
                  <a:lnTo>
                    <a:pt x="216" y="18"/>
                  </a:lnTo>
                  <a:lnTo>
                    <a:pt x="222" y="20"/>
                  </a:lnTo>
                  <a:lnTo>
                    <a:pt x="226" y="23"/>
                  </a:lnTo>
                  <a:lnTo>
                    <a:pt x="230" y="26"/>
                  </a:lnTo>
                  <a:lnTo>
                    <a:pt x="234" y="30"/>
                  </a:lnTo>
                  <a:lnTo>
                    <a:pt x="234" y="30"/>
                  </a:lnTo>
                  <a:lnTo>
                    <a:pt x="238" y="36"/>
                  </a:lnTo>
                  <a:lnTo>
                    <a:pt x="241" y="43"/>
                  </a:lnTo>
                  <a:lnTo>
                    <a:pt x="244" y="56"/>
                  </a:lnTo>
                  <a:lnTo>
                    <a:pt x="245" y="70"/>
                  </a:lnTo>
                  <a:lnTo>
                    <a:pt x="245" y="83"/>
                  </a:lnTo>
                  <a:lnTo>
                    <a:pt x="245" y="83"/>
                  </a:lnTo>
                  <a:lnTo>
                    <a:pt x="245" y="113"/>
                  </a:lnTo>
                  <a:lnTo>
                    <a:pt x="241" y="142"/>
                  </a:lnTo>
                  <a:lnTo>
                    <a:pt x="235" y="170"/>
                  </a:lnTo>
                  <a:lnTo>
                    <a:pt x="227" y="199"/>
                  </a:lnTo>
                  <a:lnTo>
                    <a:pt x="227" y="199"/>
                  </a:lnTo>
                  <a:lnTo>
                    <a:pt x="217" y="226"/>
                  </a:lnTo>
                  <a:lnTo>
                    <a:pt x="206" y="252"/>
                  </a:lnTo>
                  <a:lnTo>
                    <a:pt x="194" y="278"/>
                  </a:lnTo>
                  <a:lnTo>
                    <a:pt x="180" y="303"/>
                  </a:lnTo>
                  <a:lnTo>
                    <a:pt x="180" y="303"/>
                  </a:lnTo>
                  <a:lnTo>
                    <a:pt x="168" y="325"/>
                  </a:lnTo>
                  <a:lnTo>
                    <a:pt x="154" y="348"/>
                  </a:lnTo>
                  <a:lnTo>
                    <a:pt x="137" y="368"/>
                  </a:lnTo>
                  <a:lnTo>
                    <a:pt x="129" y="378"/>
                  </a:lnTo>
                  <a:lnTo>
                    <a:pt x="119" y="386"/>
                  </a:lnTo>
                  <a:lnTo>
                    <a:pt x="119" y="386"/>
                  </a:lnTo>
                  <a:lnTo>
                    <a:pt x="108" y="395"/>
                  </a:lnTo>
                  <a:lnTo>
                    <a:pt x="94" y="402"/>
                  </a:lnTo>
                  <a:lnTo>
                    <a:pt x="82" y="406"/>
                  </a:lnTo>
                  <a:lnTo>
                    <a:pt x="68" y="409"/>
                  </a:lnTo>
                  <a:lnTo>
                    <a:pt x="68" y="409"/>
                  </a:lnTo>
                  <a:lnTo>
                    <a:pt x="53" y="411"/>
                  </a:lnTo>
                  <a:lnTo>
                    <a:pt x="38" y="413"/>
                  </a:lnTo>
                  <a:lnTo>
                    <a:pt x="38" y="413"/>
                  </a:lnTo>
                  <a:lnTo>
                    <a:pt x="32" y="413"/>
                  </a:lnTo>
                  <a:lnTo>
                    <a:pt x="25" y="411"/>
                  </a:lnTo>
                  <a:lnTo>
                    <a:pt x="20" y="410"/>
                  </a:lnTo>
                  <a:lnTo>
                    <a:pt x="15" y="406"/>
                  </a:lnTo>
                  <a:lnTo>
                    <a:pt x="15" y="406"/>
                  </a:lnTo>
                  <a:lnTo>
                    <a:pt x="14" y="404"/>
                  </a:lnTo>
                  <a:lnTo>
                    <a:pt x="11" y="403"/>
                  </a:lnTo>
                  <a:lnTo>
                    <a:pt x="7" y="403"/>
                  </a:lnTo>
                  <a:lnTo>
                    <a:pt x="4" y="403"/>
                  </a:lnTo>
                  <a:lnTo>
                    <a:pt x="4" y="403"/>
                  </a:lnTo>
                  <a:lnTo>
                    <a:pt x="2" y="406"/>
                  </a:lnTo>
                  <a:lnTo>
                    <a:pt x="0" y="409"/>
                  </a:lnTo>
                  <a:lnTo>
                    <a:pt x="0" y="411"/>
                  </a:lnTo>
                  <a:lnTo>
                    <a:pt x="2" y="415"/>
                  </a:lnTo>
                  <a:lnTo>
                    <a:pt x="2" y="415"/>
                  </a:lnTo>
                  <a:lnTo>
                    <a:pt x="6" y="420"/>
                  </a:lnTo>
                  <a:lnTo>
                    <a:pt x="11" y="424"/>
                  </a:lnTo>
                  <a:lnTo>
                    <a:pt x="17" y="427"/>
                  </a:lnTo>
                  <a:lnTo>
                    <a:pt x="22" y="428"/>
                  </a:lnTo>
                  <a:lnTo>
                    <a:pt x="35" y="429"/>
                  </a:lnTo>
                  <a:lnTo>
                    <a:pt x="47" y="428"/>
                  </a:lnTo>
                  <a:lnTo>
                    <a:pt x="47" y="428"/>
                  </a:lnTo>
                  <a:lnTo>
                    <a:pt x="62" y="427"/>
                  </a:lnTo>
                  <a:lnTo>
                    <a:pt x="79" y="424"/>
                  </a:lnTo>
                  <a:lnTo>
                    <a:pt x="94" y="420"/>
                  </a:lnTo>
                  <a:lnTo>
                    <a:pt x="108" y="414"/>
                  </a:lnTo>
                  <a:lnTo>
                    <a:pt x="108" y="414"/>
                  </a:lnTo>
                  <a:lnTo>
                    <a:pt x="121" y="407"/>
                  </a:lnTo>
                  <a:lnTo>
                    <a:pt x="132" y="397"/>
                  </a:lnTo>
                  <a:lnTo>
                    <a:pt x="141" y="389"/>
                  </a:lnTo>
                  <a:lnTo>
                    <a:pt x="151" y="378"/>
                  </a:lnTo>
                  <a:lnTo>
                    <a:pt x="159" y="367"/>
                  </a:lnTo>
                  <a:lnTo>
                    <a:pt x="168" y="356"/>
                  </a:lnTo>
                  <a:lnTo>
                    <a:pt x="183" y="332"/>
                  </a:lnTo>
                  <a:lnTo>
                    <a:pt x="183" y="332"/>
                  </a:lnTo>
                  <a:lnTo>
                    <a:pt x="199" y="303"/>
                  </a:lnTo>
                  <a:lnTo>
                    <a:pt x="215" y="273"/>
                  </a:lnTo>
                  <a:lnTo>
                    <a:pt x="229" y="242"/>
                  </a:lnTo>
                  <a:lnTo>
                    <a:pt x="240" y="212"/>
                  </a:lnTo>
                  <a:lnTo>
                    <a:pt x="249" y="180"/>
                  </a:lnTo>
                  <a:lnTo>
                    <a:pt x="258" y="148"/>
                  </a:lnTo>
                  <a:lnTo>
                    <a:pt x="262" y="115"/>
                  </a:lnTo>
                  <a:lnTo>
                    <a:pt x="262" y="98"/>
                  </a:lnTo>
                  <a:lnTo>
                    <a:pt x="262" y="81"/>
                  </a:lnTo>
                  <a:lnTo>
                    <a:pt x="262" y="81"/>
                  </a:lnTo>
                  <a:lnTo>
                    <a:pt x="262" y="63"/>
                  </a:lnTo>
                  <a:lnTo>
                    <a:pt x="259" y="47"/>
                  </a:lnTo>
                  <a:lnTo>
                    <a:pt x="256" y="38"/>
                  </a:lnTo>
                  <a:lnTo>
                    <a:pt x="253" y="30"/>
                  </a:lnTo>
                  <a:lnTo>
                    <a:pt x="249" y="23"/>
                  </a:lnTo>
                  <a:lnTo>
                    <a:pt x="244" y="16"/>
                  </a:lnTo>
                  <a:lnTo>
                    <a:pt x="244" y="16"/>
                  </a:lnTo>
                  <a:lnTo>
                    <a:pt x="238" y="11"/>
                  </a:lnTo>
                  <a:lnTo>
                    <a:pt x="233" y="6"/>
                  </a:lnTo>
                  <a:lnTo>
                    <a:pt x="226" y="4"/>
                  </a:lnTo>
                  <a:lnTo>
                    <a:pt x="219" y="1"/>
                  </a:lnTo>
                  <a:lnTo>
                    <a:pt x="212" y="0"/>
                  </a:lnTo>
                  <a:lnTo>
                    <a:pt x="205" y="0"/>
                  </a:lnTo>
                  <a:lnTo>
                    <a:pt x="197" y="1"/>
                  </a:lnTo>
                  <a:lnTo>
                    <a:pt x="190" y="2"/>
                  </a:lnTo>
                  <a:lnTo>
                    <a:pt x="190" y="2"/>
                  </a:lnTo>
                  <a:lnTo>
                    <a:pt x="187" y="4"/>
                  </a:lnTo>
                  <a:lnTo>
                    <a:pt x="186" y="6"/>
                  </a:lnTo>
                  <a:lnTo>
                    <a:pt x="184" y="9"/>
                  </a:lnTo>
                  <a:lnTo>
                    <a:pt x="184" y="12"/>
                  </a:lnTo>
                  <a:lnTo>
                    <a:pt x="186" y="15"/>
                  </a:lnTo>
                  <a:lnTo>
                    <a:pt x="188" y="18"/>
                  </a:lnTo>
                  <a:lnTo>
                    <a:pt x="191" y="19"/>
                  </a:lnTo>
                  <a:lnTo>
                    <a:pt x="194" y="18"/>
                  </a:lnTo>
                  <a:lnTo>
                    <a:pt x="194" y="1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C843B0A4-CFAE-4211-9008-229B8671C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3" y="771"/>
              <a:ext cx="41" cy="227"/>
            </a:xfrm>
            <a:custGeom>
              <a:avLst/>
              <a:gdLst>
                <a:gd name="T0" fmla="*/ 0 w 41"/>
                <a:gd name="T1" fmla="*/ 11 h 227"/>
                <a:gd name="T2" fmla="*/ 0 w 41"/>
                <a:gd name="T3" fmla="*/ 11 h 227"/>
                <a:gd name="T4" fmla="*/ 9 w 41"/>
                <a:gd name="T5" fmla="*/ 62 h 227"/>
                <a:gd name="T6" fmla="*/ 17 w 41"/>
                <a:gd name="T7" fmla="*/ 115 h 227"/>
                <a:gd name="T8" fmla="*/ 22 w 41"/>
                <a:gd name="T9" fmla="*/ 166 h 227"/>
                <a:gd name="T10" fmla="*/ 24 w 41"/>
                <a:gd name="T11" fmla="*/ 219 h 227"/>
                <a:gd name="T12" fmla="*/ 24 w 41"/>
                <a:gd name="T13" fmla="*/ 219 h 227"/>
                <a:gd name="T14" fmla="*/ 26 w 41"/>
                <a:gd name="T15" fmla="*/ 223 h 227"/>
                <a:gd name="T16" fmla="*/ 27 w 41"/>
                <a:gd name="T17" fmla="*/ 226 h 227"/>
                <a:gd name="T18" fmla="*/ 30 w 41"/>
                <a:gd name="T19" fmla="*/ 227 h 227"/>
                <a:gd name="T20" fmla="*/ 33 w 41"/>
                <a:gd name="T21" fmla="*/ 227 h 227"/>
                <a:gd name="T22" fmla="*/ 35 w 41"/>
                <a:gd name="T23" fmla="*/ 227 h 227"/>
                <a:gd name="T24" fmla="*/ 38 w 41"/>
                <a:gd name="T25" fmla="*/ 226 h 227"/>
                <a:gd name="T26" fmla="*/ 41 w 41"/>
                <a:gd name="T27" fmla="*/ 223 h 227"/>
                <a:gd name="T28" fmla="*/ 41 w 41"/>
                <a:gd name="T29" fmla="*/ 219 h 227"/>
                <a:gd name="T30" fmla="*/ 41 w 41"/>
                <a:gd name="T31" fmla="*/ 219 h 227"/>
                <a:gd name="T32" fmla="*/ 38 w 41"/>
                <a:gd name="T33" fmla="*/ 166 h 227"/>
                <a:gd name="T34" fmla="*/ 33 w 41"/>
                <a:gd name="T35" fmla="*/ 112 h 227"/>
                <a:gd name="T36" fmla="*/ 26 w 41"/>
                <a:gd name="T37" fmla="*/ 59 h 227"/>
                <a:gd name="T38" fmla="*/ 15 w 41"/>
                <a:gd name="T39" fmla="*/ 5 h 227"/>
                <a:gd name="T40" fmla="*/ 15 w 41"/>
                <a:gd name="T41" fmla="*/ 5 h 227"/>
                <a:gd name="T42" fmla="*/ 13 w 41"/>
                <a:gd name="T43" fmla="*/ 3 h 227"/>
                <a:gd name="T44" fmla="*/ 12 w 41"/>
                <a:gd name="T45" fmla="*/ 1 h 227"/>
                <a:gd name="T46" fmla="*/ 8 w 41"/>
                <a:gd name="T47" fmla="*/ 0 h 227"/>
                <a:gd name="T48" fmla="*/ 5 w 41"/>
                <a:gd name="T49" fmla="*/ 0 h 227"/>
                <a:gd name="T50" fmla="*/ 2 w 41"/>
                <a:gd name="T51" fmla="*/ 1 h 227"/>
                <a:gd name="T52" fmla="*/ 1 w 41"/>
                <a:gd name="T53" fmla="*/ 4 h 227"/>
                <a:gd name="T54" fmla="*/ 0 w 41"/>
                <a:gd name="T55" fmla="*/ 7 h 227"/>
                <a:gd name="T56" fmla="*/ 0 w 41"/>
                <a:gd name="T57" fmla="*/ 11 h 227"/>
                <a:gd name="T58" fmla="*/ 0 w 41"/>
                <a:gd name="T59" fmla="*/ 11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1" h="227">
                  <a:moveTo>
                    <a:pt x="0" y="11"/>
                  </a:moveTo>
                  <a:lnTo>
                    <a:pt x="0" y="11"/>
                  </a:lnTo>
                  <a:lnTo>
                    <a:pt x="9" y="62"/>
                  </a:lnTo>
                  <a:lnTo>
                    <a:pt x="17" y="115"/>
                  </a:lnTo>
                  <a:lnTo>
                    <a:pt x="22" y="166"/>
                  </a:lnTo>
                  <a:lnTo>
                    <a:pt x="24" y="219"/>
                  </a:lnTo>
                  <a:lnTo>
                    <a:pt x="24" y="219"/>
                  </a:lnTo>
                  <a:lnTo>
                    <a:pt x="26" y="223"/>
                  </a:lnTo>
                  <a:lnTo>
                    <a:pt x="27" y="226"/>
                  </a:lnTo>
                  <a:lnTo>
                    <a:pt x="30" y="227"/>
                  </a:lnTo>
                  <a:lnTo>
                    <a:pt x="33" y="227"/>
                  </a:lnTo>
                  <a:lnTo>
                    <a:pt x="35" y="227"/>
                  </a:lnTo>
                  <a:lnTo>
                    <a:pt x="38" y="226"/>
                  </a:lnTo>
                  <a:lnTo>
                    <a:pt x="41" y="223"/>
                  </a:lnTo>
                  <a:lnTo>
                    <a:pt x="41" y="219"/>
                  </a:lnTo>
                  <a:lnTo>
                    <a:pt x="41" y="219"/>
                  </a:lnTo>
                  <a:lnTo>
                    <a:pt x="38" y="166"/>
                  </a:lnTo>
                  <a:lnTo>
                    <a:pt x="33" y="112"/>
                  </a:lnTo>
                  <a:lnTo>
                    <a:pt x="26" y="59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F9CB9544-5E3B-E005-B2E1-DE9515FA6C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" y="311"/>
              <a:ext cx="408" cy="524"/>
            </a:xfrm>
            <a:custGeom>
              <a:avLst/>
              <a:gdLst>
                <a:gd name="T0" fmla="*/ 1 w 408"/>
                <a:gd name="T1" fmla="*/ 12 h 524"/>
                <a:gd name="T2" fmla="*/ 1 w 408"/>
                <a:gd name="T3" fmla="*/ 12 h 524"/>
                <a:gd name="T4" fmla="*/ 32 w 408"/>
                <a:gd name="T5" fmla="*/ 70 h 524"/>
                <a:gd name="T6" fmla="*/ 65 w 408"/>
                <a:gd name="T7" fmla="*/ 126 h 524"/>
                <a:gd name="T8" fmla="*/ 100 w 408"/>
                <a:gd name="T9" fmla="*/ 181 h 524"/>
                <a:gd name="T10" fmla="*/ 136 w 408"/>
                <a:gd name="T11" fmla="*/ 237 h 524"/>
                <a:gd name="T12" fmla="*/ 136 w 408"/>
                <a:gd name="T13" fmla="*/ 237 h 524"/>
                <a:gd name="T14" fmla="*/ 172 w 408"/>
                <a:gd name="T15" fmla="*/ 289 h 524"/>
                <a:gd name="T16" fmla="*/ 210 w 408"/>
                <a:gd name="T17" fmla="*/ 341 h 524"/>
                <a:gd name="T18" fmla="*/ 250 w 408"/>
                <a:gd name="T19" fmla="*/ 391 h 524"/>
                <a:gd name="T20" fmla="*/ 292 w 408"/>
                <a:gd name="T21" fmla="*/ 439 h 524"/>
                <a:gd name="T22" fmla="*/ 292 w 408"/>
                <a:gd name="T23" fmla="*/ 439 h 524"/>
                <a:gd name="T24" fmla="*/ 316 w 408"/>
                <a:gd name="T25" fmla="*/ 464 h 524"/>
                <a:gd name="T26" fmla="*/ 339 w 408"/>
                <a:gd name="T27" fmla="*/ 488 h 524"/>
                <a:gd name="T28" fmla="*/ 353 w 408"/>
                <a:gd name="T29" fmla="*/ 497 h 524"/>
                <a:gd name="T30" fmla="*/ 367 w 408"/>
                <a:gd name="T31" fmla="*/ 507 h 524"/>
                <a:gd name="T32" fmla="*/ 381 w 408"/>
                <a:gd name="T33" fmla="*/ 515 h 524"/>
                <a:gd name="T34" fmla="*/ 396 w 408"/>
                <a:gd name="T35" fmla="*/ 524 h 524"/>
                <a:gd name="T36" fmla="*/ 396 w 408"/>
                <a:gd name="T37" fmla="*/ 524 h 524"/>
                <a:gd name="T38" fmla="*/ 399 w 408"/>
                <a:gd name="T39" fmla="*/ 524 h 524"/>
                <a:gd name="T40" fmla="*/ 403 w 408"/>
                <a:gd name="T41" fmla="*/ 524 h 524"/>
                <a:gd name="T42" fmla="*/ 405 w 408"/>
                <a:gd name="T43" fmla="*/ 521 h 524"/>
                <a:gd name="T44" fmla="*/ 407 w 408"/>
                <a:gd name="T45" fmla="*/ 519 h 524"/>
                <a:gd name="T46" fmla="*/ 408 w 408"/>
                <a:gd name="T47" fmla="*/ 517 h 524"/>
                <a:gd name="T48" fmla="*/ 408 w 408"/>
                <a:gd name="T49" fmla="*/ 514 h 524"/>
                <a:gd name="T50" fmla="*/ 407 w 408"/>
                <a:gd name="T51" fmla="*/ 511 h 524"/>
                <a:gd name="T52" fmla="*/ 404 w 408"/>
                <a:gd name="T53" fmla="*/ 508 h 524"/>
                <a:gd name="T54" fmla="*/ 404 w 408"/>
                <a:gd name="T55" fmla="*/ 508 h 524"/>
                <a:gd name="T56" fmla="*/ 390 w 408"/>
                <a:gd name="T57" fmla="*/ 503 h 524"/>
                <a:gd name="T58" fmla="*/ 378 w 408"/>
                <a:gd name="T59" fmla="*/ 494 h 524"/>
                <a:gd name="T60" fmla="*/ 367 w 408"/>
                <a:gd name="T61" fmla="*/ 486 h 524"/>
                <a:gd name="T62" fmla="*/ 354 w 408"/>
                <a:gd name="T63" fmla="*/ 478 h 524"/>
                <a:gd name="T64" fmla="*/ 333 w 408"/>
                <a:gd name="T65" fmla="*/ 458 h 524"/>
                <a:gd name="T66" fmla="*/ 313 w 408"/>
                <a:gd name="T67" fmla="*/ 438 h 524"/>
                <a:gd name="T68" fmla="*/ 313 w 408"/>
                <a:gd name="T69" fmla="*/ 438 h 524"/>
                <a:gd name="T70" fmla="*/ 271 w 408"/>
                <a:gd name="T71" fmla="*/ 391 h 524"/>
                <a:gd name="T72" fmla="*/ 232 w 408"/>
                <a:gd name="T73" fmla="*/ 341 h 524"/>
                <a:gd name="T74" fmla="*/ 232 w 408"/>
                <a:gd name="T75" fmla="*/ 341 h 524"/>
                <a:gd name="T76" fmla="*/ 194 w 408"/>
                <a:gd name="T77" fmla="*/ 289 h 524"/>
                <a:gd name="T78" fmla="*/ 156 w 408"/>
                <a:gd name="T79" fmla="*/ 238 h 524"/>
                <a:gd name="T80" fmla="*/ 120 w 408"/>
                <a:gd name="T81" fmla="*/ 184 h 524"/>
                <a:gd name="T82" fmla="*/ 87 w 408"/>
                <a:gd name="T83" fmla="*/ 130 h 524"/>
                <a:gd name="T84" fmla="*/ 87 w 408"/>
                <a:gd name="T85" fmla="*/ 130 h 524"/>
                <a:gd name="T86" fmla="*/ 50 w 408"/>
                <a:gd name="T87" fmla="*/ 67 h 524"/>
                <a:gd name="T88" fmla="*/ 15 w 408"/>
                <a:gd name="T89" fmla="*/ 4 h 524"/>
                <a:gd name="T90" fmla="*/ 15 w 408"/>
                <a:gd name="T91" fmla="*/ 4 h 524"/>
                <a:gd name="T92" fmla="*/ 14 w 408"/>
                <a:gd name="T93" fmla="*/ 1 h 524"/>
                <a:gd name="T94" fmla="*/ 11 w 408"/>
                <a:gd name="T95" fmla="*/ 0 h 524"/>
                <a:gd name="T96" fmla="*/ 8 w 408"/>
                <a:gd name="T97" fmla="*/ 0 h 524"/>
                <a:gd name="T98" fmla="*/ 6 w 408"/>
                <a:gd name="T99" fmla="*/ 1 h 524"/>
                <a:gd name="T100" fmla="*/ 3 w 408"/>
                <a:gd name="T101" fmla="*/ 4 h 524"/>
                <a:gd name="T102" fmla="*/ 1 w 408"/>
                <a:gd name="T103" fmla="*/ 5 h 524"/>
                <a:gd name="T104" fmla="*/ 0 w 408"/>
                <a:gd name="T105" fmla="*/ 9 h 524"/>
                <a:gd name="T106" fmla="*/ 1 w 408"/>
                <a:gd name="T107" fmla="*/ 12 h 524"/>
                <a:gd name="T108" fmla="*/ 1 w 408"/>
                <a:gd name="T109" fmla="*/ 12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08" h="524">
                  <a:moveTo>
                    <a:pt x="1" y="12"/>
                  </a:moveTo>
                  <a:lnTo>
                    <a:pt x="1" y="12"/>
                  </a:lnTo>
                  <a:lnTo>
                    <a:pt x="32" y="70"/>
                  </a:lnTo>
                  <a:lnTo>
                    <a:pt x="65" y="126"/>
                  </a:lnTo>
                  <a:lnTo>
                    <a:pt x="100" y="181"/>
                  </a:lnTo>
                  <a:lnTo>
                    <a:pt x="136" y="237"/>
                  </a:lnTo>
                  <a:lnTo>
                    <a:pt x="136" y="237"/>
                  </a:lnTo>
                  <a:lnTo>
                    <a:pt x="172" y="289"/>
                  </a:lnTo>
                  <a:lnTo>
                    <a:pt x="210" y="341"/>
                  </a:lnTo>
                  <a:lnTo>
                    <a:pt x="250" y="391"/>
                  </a:lnTo>
                  <a:lnTo>
                    <a:pt x="292" y="439"/>
                  </a:lnTo>
                  <a:lnTo>
                    <a:pt x="292" y="439"/>
                  </a:lnTo>
                  <a:lnTo>
                    <a:pt x="316" y="464"/>
                  </a:lnTo>
                  <a:lnTo>
                    <a:pt x="339" y="488"/>
                  </a:lnTo>
                  <a:lnTo>
                    <a:pt x="353" y="497"/>
                  </a:lnTo>
                  <a:lnTo>
                    <a:pt x="367" y="507"/>
                  </a:lnTo>
                  <a:lnTo>
                    <a:pt x="381" y="515"/>
                  </a:lnTo>
                  <a:lnTo>
                    <a:pt x="396" y="524"/>
                  </a:lnTo>
                  <a:lnTo>
                    <a:pt x="396" y="524"/>
                  </a:lnTo>
                  <a:lnTo>
                    <a:pt x="399" y="524"/>
                  </a:lnTo>
                  <a:lnTo>
                    <a:pt x="403" y="524"/>
                  </a:lnTo>
                  <a:lnTo>
                    <a:pt x="405" y="521"/>
                  </a:lnTo>
                  <a:lnTo>
                    <a:pt x="407" y="519"/>
                  </a:lnTo>
                  <a:lnTo>
                    <a:pt x="408" y="517"/>
                  </a:lnTo>
                  <a:lnTo>
                    <a:pt x="408" y="514"/>
                  </a:lnTo>
                  <a:lnTo>
                    <a:pt x="407" y="511"/>
                  </a:lnTo>
                  <a:lnTo>
                    <a:pt x="404" y="508"/>
                  </a:lnTo>
                  <a:lnTo>
                    <a:pt x="404" y="508"/>
                  </a:lnTo>
                  <a:lnTo>
                    <a:pt x="390" y="503"/>
                  </a:lnTo>
                  <a:lnTo>
                    <a:pt x="378" y="494"/>
                  </a:lnTo>
                  <a:lnTo>
                    <a:pt x="367" y="486"/>
                  </a:lnTo>
                  <a:lnTo>
                    <a:pt x="354" y="478"/>
                  </a:lnTo>
                  <a:lnTo>
                    <a:pt x="333" y="458"/>
                  </a:lnTo>
                  <a:lnTo>
                    <a:pt x="313" y="438"/>
                  </a:lnTo>
                  <a:lnTo>
                    <a:pt x="313" y="438"/>
                  </a:lnTo>
                  <a:lnTo>
                    <a:pt x="271" y="391"/>
                  </a:lnTo>
                  <a:lnTo>
                    <a:pt x="232" y="341"/>
                  </a:lnTo>
                  <a:lnTo>
                    <a:pt x="232" y="341"/>
                  </a:lnTo>
                  <a:lnTo>
                    <a:pt x="194" y="289"/>
                  </a:lnTo>
                  <a:lnTo>
                    <a:pt x="156" y="238"/>
                  </a:lnTo>
                  <a:lnTo>
                    <a:pt x="120" y="184"/>
                  </a:lnTo>
                  <a:lnTo>
                    <a:pt x="87" y="130"/>
                  </a:lnTo>
                  <a:lnTo>
                    <a:pt x="87" y="130"/>
                  </a:lnTo>
                  <a:lnTo>
                    <a:pt x="50" y="67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3" y="4"/>
                  </a:lnTo>
                  <a:lnTo>
                    <a:pt x="1" y="5"/>
                  </a:lnTo>
                  <a:lnTo>
                    <a:pt x="0" y="9"/>
                  </a:lnTo>
                  <a:lnTo>
                    <a:pt x="1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48E3C0FA-3E18-2712-9A92-EE078C99D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3" y="265"/>
              <a:ext cx="197" cy="48"/>
            </a:xfrm>
            <a:custGeom>
              <a:avLst/>
              <a:gdLst>
                <a:gd name="T0" fmla="*/ 6 w 197"/>
                <a:gd name="T1" fmla="*/ 16 h 48"/>
                <a:gd name="T2" fmla="*/ 6 w 197"/>
                <a:gd name="T3" fmla="*/ 16 h 48"/>
                <a:gd name="T4" fmla="*/ 28 w 197"/>
                <a:gd name="T5" fmla="*/ 23 h 48"/>
                <a:gd name="T6" fmla="*/ 50 w 197"/>
                <a:gd name="T7" fmla="*/ 30 h 48"/>
                <a:gd name="T8" fmla="*/ 73 w 197"/>
                <a:gd name="T9" fmla="*/ 36 h 48"/>
                <a:gd name="T10" fmla="*/ 96 w 197"/>
                <a:gd name="T11" fmla="*/ 40 h 48"/>
                <a:gd name="T12" fmla="*/ 119 w 197"/>
                <a:gd name="T13" fmla="*/ 44 h 48"/>
                <a:gd name="T14" fmla="*/ 143 w 197"/>
                <a:gd name="T15" fmla="*/ 46 h 48"/>
                <a:gd name="T16" fmla="*/ 166 w 197"/>
                <a:gd name="T17" fmla="*/ 48 h 48"/>
                <a:gd name="T18" fmla="*/ 190 w 197"/>
                <a:gd name="T19" fmla="*/ 48 h 48"/>
                <a:gd name="T20" fmla="*/ 190 w 197"/>
                <a:gd name="T21" fmla="*/ 48 h 48"/>
                <a:gd name="T22" fmla="*/ 192 w 197"/>
                <a:gd name="T23" fmla="*/ 48 h 48"/>
                <a:gd name="T24" fmla="*/ 195 w 197"/>
                <a:gd name="T25" fmla="*/ 47 h 48"/>
                <a:gd name="T26" fmla="*/ 197 w 197"/>
                <a:gd name="T27" fmla="*/ 44 h 48"/>
                <a:gd name="T28" fmla="*/ 197 w 197"/>
                <a:gd name="T29" fmla="*/ 41 h 48"/>
                <a:gd name="T30" fmla="*/ 197 w 197"/>
                <a:gd name="T31" fmla="*/ 37 h 48"/>
                <a:gd name="T32" fmla="*/ 195 w 197"/>
                <a:gd name="T33" fmla="*/ 34 h 48"/>
                <a:gd name="T34" fmla="*/ 192 w 197"/>
                <a:gd name="T35" fmla="*/ 33 h 48"/>
                <a:gd name="T36" fmla="*/ 190 w 197"/>
                <a:gd name="T37" fmla="*/ 32 h 48"/>
                <a:gd name="T38" fmla="*/ 190 w 197"/>
                <a:gd name="T39" fmla="*/ 32 h 48"/>
                <a:gd name="T40" fmla="*/ 166 w 197"/>
                <a:gd name="T41" fmla="*/ 32 h 48"/>
                <a:gd name="T42" fmla="*/ 144 w 197"/>
                <a:gd name="T43" fmla="*/ 30 h 48"/>
                <a:gd name="T44" fmla="*/ 121 w 197"/>
                <a:gd name="T45" fmla="*/ 28 h 48"/>
                <a:gd name="T46" fmla="*/ 98 w 197"/>
                <a:gd name="T47" fmla="*/ 23 h 48"/>
                <a:gd name="T48" fmla="*/ 76 w 197"/>
                <a:gd name="T49" fmla="*/ 19 h 48"/>
                <a:gd name="T50" fmla="*/ 54 w 197"/>
                <a:gd name="T51" fmla="*/ 14 h 48"/>
                <a:gd name="T52" fmla="*/ 32 w 197"/>
                <a:gd name="T53" fmla="*/ 8 h 48"/>
                <a:gd name="T54" fmla="*/ 10 w 197"/>
                <a:gd name="T55" fmla="*/ 0 h 48"/>
                <a:gd name="T56" fmla="*/ 10 w 197"/>
                <a:gd name="T57" fmla="*/ 0 h 48"/>
                <a:gd name="T58" fmla="*/ 6 w 197"/>
                <a:gd name="T59" fmla="*/ 0 h 48"/>
                <a:gd name="T60" fmla="*/ 3 w 197"/>
                <a:gd name="T61" fmla="*/ 1 h 48"/>
                <a:gd name="T62" fmla="*/ 2 w 197"/>
                <a:gd name="T63" fmla="*/ 3 h 48"/>
                <a:gd name="T64" fmla="*/ 0 w 197"/>
                <a:gd name="T65" fmla="*/ 5 h 48"/>
                <a:gd name="T66" fmla="*/ 0 w 197"/>
                <a:gd name="T67" fmla="*/ 10 h 48"/>
                <a:gd name="T68" fmla="*/ 0 w 197"/>
                <a:gd name="T69" fmla="*/ 12 h 48"/>
                <a:gd name="T70" fmla="*/ 2 w 197"/>
                <a:gd name="T71" fmla="*/ 15 h 48"/>
                <a:gd name="T72" fmla="*/ 6 w 197"/>
                <a:gd name="T73" fmla="*/ 16 h 48"/>
                <a:gd name="T74" fmla="*/ 6 w 197"/>
                <a:gd name="T75" fmla="*/ 1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7" h="48">
                  <a:moveTo>
                    <a:pt x="6" y="16"/>
                  </a:moveTo>
                  <a:lnTo>
                    <a:pt x="6" y="16"/>
                  </a:lnTo>
                  <a:lnTo>
                    <a:pt x="28" y="23"/>
                  </a:lnTo>
                  <a:lnTo>
                    <a:pt x="50" y="30"/>
                  </a:lnTo>
                  <a:lnTo>
                    <a:pt x="73" y="36"/>
                  </a:lnTo>
                  <a:lnTo>
                    <a:pt x="96" y="40"/>
                  </a:lnTo>
                  <a:lnTo>
                    <a:pt x="119" y="44"/>
                  </a:lnTo>
                  <a:lnTo>
                    <a:pt x="143" y="46"/>
                  </a:lnTo>
                  <a:lnTo>
                    <a:pt x="166" y="48"/>
                  </a:lnTo>
                  <a:lnTo>
                    <a:pt x="190" y="48"/>
                  </a:lnTo>
                  <a:lnTo>
                    <a:pt x="190" y="48"/>
                  </a:lnTo>
                  <a:lnTo>
                    <a:pt x="192" y="48"/>
                  </a:lnTo>
                  <a:lnTo>
                    <a:pt x="195" y="47"/>
                  </a:lnTo>
                  <a:lnTo>
                    <a:pt x="197" y="44"/>
                  </a:lnTo>
                  <a:lnTo>
                    <a:pt x="197" y="41"/>
                  </a:lnTo>
                  <a:lnTo>
                    <a:pt x="197" y="37"/>
                  </a:lnTo>
                  <a:lnTo>
                    <a:pt x="195" y="34"/>
                  </a:lnTo>
                  <a:lnTo>
                    <a:pt x="192" y="33"/>
                  </a:lnTo>
                  <a:lnTo>
                    <a:pt x="190" y="32"/>
                  </a:lnTo>
                  <a:lnTo>
                    <a:pt x="190" y="32"/>
                  </a:lnTo>
                  <a:lnTo>
                    <a:pt x="166" y="32"/>
                  </a:lnTo>
                  <a:lnTo>
                    <a:pt x="144" y="30"/>
                  </a:lnTo>
                  <a:lnTo>
                    <a:pt x="121" y="28"/>
                  </a:lnTo>
                  <a:lnTo>
                    <a:pt x="98" y="23"/>
                  </a:lnTo>
                  <a:lnTo>
                    <a:pt x="76" y="19"/>
                  </a:lnTo>
                  <a:lnTo>
                    <a:pt x="54" y="14"/>
                  </a:lnTo>
                  <a:lnTo>
                    <a:pt x="32" y="8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2" y="15"/>
                  </a:lnTo>
                  <a:lnTo>
                    <a:pt x="6" y="16"/>
                  </a:lnTo>
                  <a:lnTo>
                    <a:pt x="6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75E2187E-B90D-A173-AF63-3A79DEED9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9" y="283"/>
              <a:ext cx="430" cy="694"/>
            </a:xfrm>
            <a:custGeom>
              <a:avLst/>
              <a:gdLst>
                <a:gd name="T0" fmla="*/ 423 w 430"/>
                <a:gd name="T1" fmla="*/ 0 h 694"/>
                <a:gd name="T2" fmla="*/ 386 w 430"/>
                <a:gd name="T3" fmla="*/ 4 h 694"/>
                <a:gd name="T4" fmla="*/ 351 w 430"/>
                <a:gd name="T5" fmla="*/ 16 h 694"/>
                <a:gd name="T6" fmla="*/ 321 w 430"/>
                <a:gd name="T7" fmla="*/ 36 h 694"/>
                <a:gd name="T8" fmla="*/ 292 w 430"/>
                <a:gd name="T9" fmla="*/ 59 h 694"/>
                <a:gd name="T10" fmla="*/ 278 w 430"/>
                <a:gd name="T11" fmla="*/ 75 h 694"/>
                <a:gd name="T12" fmla="*/ 254 w 430"/>
                <a:gd name="T13" fmla="*/ 107 h 694"/>
                <a:gd name="T14" fmla="*/ 222 w 430"/>
                <a:gd name="T15" fmla="*/ 158 h 694"/>
                <a:gd name="T16" fmla="*/ 203 w 430"/>
                <a:gd name="T17" fmla="*/ 193 h 694"/>
                <a:gd name="T18" fmla="*/ 166 w 430"/>
                <a:gd name="T19" fmla="*/ 269 h 694"/>
                <a:gd name="T20" fmla="*/ 157 w 430"/>
                <a:gd name="T21" fmla="*/ 288 h 694"/>
                <a:gd name="T22" fmla="*/ 139 w 430"/>
                <a:gd name="T23" fmla="*/ 349 h 694"/>
                <a:gd name="T24" fmla="*/ 127 w 430"/>
                <a:gd name="T25" fmla="*/ 389 h 694"/>
                <a:gd name="T26" fmla="*/ 102 w 430"/>
                <a:gd name="T27" fmla="*/ 470 h 694"/>
                <a:gd name="T28" fmla="*/ 85 w 430"/>
                <a:gd name="T29" fmla="*/ 510 h 694"/>
                <a:gd name="T30" fmla="*/ 45 w 430"/>
                <a:gd name="T31" fmla="*/ 596 h 694"/>
                <a:gd name="T32" fmla="*/ 0 w 430"/>
                <a:gd name="T33" fmla="*/ 682 h 694"/>
                <a:gd name="T34" fmla="*/ 0 w 430"/>
                <a:gd name="T35" fmla="*/ 689 h 694"/>
                <a:gd name="T36" fmla="*/ 4 w 430"/>
                <a:gd name="T37" fmla="*/ 693 h 694"/>
                <a:gd name="T38" fmla="*/ 9 w 430"/>
                <a:gd name="T39" fmla="*/ 694 h 694"/>
                <a:gd name="T40" fmla="*/ 15 w 430"/>
                <a:gd name="T41" fmla="*/ 690 h 694"/>
                <a:gd name="T42" fmla="*/ 54 w 430"/>
                <a:gd name="T43" fmla="*/ 615 h 694"/>
                <a:gd name="T44" fmla="*/ 91 w 430"/>
                <a:gd name="T45" fmla="*/ 541 h 694"/>
                <a:gd name="T46" fmla="*/ 106 w 430"/>
                <a:gd name="T47" fmla="*/ 503 h 694"/>
                <a:gd name="T48" fmla="*/ 134 w 430"/>
                <a:gd name="T49" fmla="*/ 427 h 694"/>
                <a:gd name="T50" fmla="*/ 146 w 430"/>
                <a:gd name="T51" fmla="*/ 387 h 694"/>
                <a:gd name="T52" fmla="*/ 169 w 430"/>
                <a:gd name="T53" fmla="*/ 308 h 694"/>
                <a:gd name="T54" fmla="*/ 175 w 430"/>
                <a:gd name="T55" fmla="*/ 288 h 694"/>
                <a:gd name="T56" fmla="*/ 202 w 430"/>
                <a:gd name="T57" fmla="*/ 230 h 694"/>
                <a:gd name="T58" fmla="*/ 221 w 430"/>
                <a:gd name="T59" fmla="*/ 194 h 694"/>
                <a:gd name="T60" fmla="*/ 240 w 430"/>
                <a:gd name="T61" fmla="*/ 159 h 694"/>
                <a:gd name="T62" fmla="*/ 272 w 430"/>
                <a:gd name="T63" fmla="*/ 109 h 694"/>
                <a:gd name="T64" fmla="*/ 283 w 430"/>
                <a:gd name="T65" fmla="*/ 94 h 694"/>
                <a:gd name="T66" fmla="*/ 312 w 430"/>
                <a:gd name="T67" fmla="*/ 64 h 694"/>
                <a:gd name="T68" fmla="*/ 344 w 430"/>
                <a:gd name="T69" fmla="*/ 40 h 694"/>
                <a:gd name="T70" fmla="*/ 382 w 430"/>
                <a:gd name="T71" fmla="*/ 23 h 694"/>
                <a:gd name="T72" fmla="*/ 423 w 430"/>
                <a:gd name="T73" fmla="*/ 16 h 694"/>
                <a:gd name="T74" fmla="*/ 426 w 430"/>
                <a:gd name="T75" fmla="*/ 15 h 694"/>
                <a:gd name="T76" fmla="*/ 430 w 430"/>
                <a:gd name="T77" fmla="*/ 11 h 694"/>
                <a:gd name="T78" fmla="*/ 430 w 430"/>
                <a:gd name="T79" fmla="*/ 5 h 694"/>
                <a:gd name="T80" fmla="*/ 426 w 430"/>
                <a:gd name="T81" fmla="*/ 0 h 694"/>
                <a:gd name="T82" fmla="*/ 423 w 430"/>
                <a:gd name="T83" fmla="*/ 0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0" h="694">
                  <a:moveTo>
                    <a:pt x="423" y="0"/>
                  </a:moveTo>
                  <a:lnTo>
                    <a:pt x="423" y="0"/>
                  </a:lnTo>
                  <a:lnTo>
                    <a:pt x="404" y="1"/>
                  </a:lnTo>
                  <a:lnTo>
                    <a:pt x="386" y="4"/>
                  </a:lnTo>
                  <a:lnTo>
                    <a:pt x="369" y="10"/>
                  </a:lnTo>
                  <a:lnTo>
                    <a:pt x="351" y="16"/>
                  </a:lnTo>
                  <a:lnTo>
                    <a:pt x="336" y="26"/>
                  </a:lnTo>
                  <a:lnTo>
                    <a:pt x="321" y="36"/>
                  </a:lnTo>
                  <a:lnTo>
                    <a:pt x="306" y="47"/>
                  </a:lnTo>
                  <a:lnTo>
                    <a:pt x="292" y="59"/>
                  </a:lnTo>
                  <a:lnTo>
                    <a:pt x="292" y="59"/>
                  </a:lnTo>
                  <a:lnTo>
                    <a:pt x="278" y="75"/>
                  </a:lnTo>
                  <a:lnTo>
                    <a:pt x="265" y="90"/>
                  </a:lnTo>
                  <a:lnTo>
                    <a:pt x="254" y="107"/>
                  </a:lnTo>
                  <a:lnTo>
                    <a:pt x="243" y="123"/>
                  </a:lnTo>
                  <a:lnTo>
                    <a:pt x="222" y="158"/>
                  </a:lnTo>
                  <a:lnTo>
                    <a:pt x="203" y="193"/>
                  </a:lnTo>
                  <a:lnTo>
                    <a:pt x="203" y="193"/>
                  </a:lnTo>
                  <a:lnTo>
                    <a:pt x="182" y="230"/>
                  </a:lnTo>
                  <a:lnTo>
                    <a:pt x="166" y="269"/>
                  </a:lnTo>
                  <a:lnTo>
                    <a:pt x="166" y="269"/>
                  </a:lnTo>
                  <a:lnTo>
                    <a:pt x="157" y="288"/>
                  </a:lnTo>
                  <a:lnTo>
                    <a:pt x="151" y="309"/>
                  </a:lnTo>
                  <a:lnTo>
                    <a:pt x="139" y="349"/>
                  </a:lnTo>
                  <a:lnTo>
                    <a:pt x="139" y="349"/>
                  </a:lnTo>
                  <a:lnTo>
                    <a:pt x="127" y="389"/>
                  </a:lnTo>
                  <a:lnTo>
                    <a:pt x="116" y="430"/>
                  </a:lnTo>
                  <a:lnTo>
                    <a:pt x="102" y="470"/>
                  </a:lnTo>
                  <a:lnTo>
                    <a:pt x="85" y="510"/>
                  </a:lnTo>
                  <a:lnTo>
                    <a:pt x="85" y="510"/>
                  </a:lnTo>
                  <a:lnTo>
                    <a:pt x="66" y="553"/>
                  </a:lnTo>
                  <a:lnTo>
                    <a:pt x="45" y="596"/>
                  </a:lnTo>
                  <a:lnTo>
                    <a:pt x="0" y="682"/>
                  </a:lnTo>
                  <a:lnTo>
                    <a:pt x="0" y="682"/>
                  </a:lnTo>
                  <a:lnTo>
                    <a:pt x="0" y="685"/>
                  </a:lnTo>
                  <a:lnTo>
                    <a:pt x="0" y="689"/>
                  </a:lnTo>
                  <a:lnTo>
                    <a:pt x="1" y="690"/>
                  </a:lnTo>
                  <a:lnTo>
                    <a:pt x="4" y="693"/>
                  </a:lnTo>
                  <a:lnTo>
                    <a:pt x="7" y="694"/>
                  </a:lnTo>
                  <a:lnTo>
                    <a:pt x="9" y="694"/>
                  </a:lnTo>
                  <a:lnTo>
                    <a:pt x="12" y="693"/>
                  </a:lnTo>
                  <a:lnTo>
                    <a:pt x="15" y="690"/>
                  </a:lnTo>
                  <a:lnTo>
                    <a:pt x="15" y="690"/>
                  </a:lnTo>
                  <a:lnTo>
                    <a:pt x="54" y="615"/>
                  </a:lnTo>
                  <a:lnTo>
                    <a:pt x="73" y="578"/>
                  </a:lnTo>
                  <a:lnTo>
                    <a:pt x="91" y="541"/>
                  </a:lnTo>
                  <a:lnTo>
                    <a:pt x="91" y="541"/>
                  </a:lnTo>
                  <a:lnTo>
                    <a:pt x="106" y="503"/>
                  </a:lnTo>
                  <a:lnTo>
                    <a:pt x="121" y="466"/>
                  </a:lnTo>
                  <a:lnTo>
                    <a:pt x="134" y="427"/>
                  </a:lnTo>
                  <a:lnTo>
                    <a:pt x="146" y="387"/>
                  </a:lnTo>
                  <a:lnTo>
                    <a:pt x="146" y="387"/>
                  </a:lnTo>
                  <a:lnTo>
                    <a:pt x="157" y="348"/>
                  </a:lnTo>
                  <a:lnTo>
                    <a:pt x="169" y="308"/>
                  </a:lnTo>
                  <a:lnTo>
                    <a:pt x="169" y="308"/>
                  </a:lnTo>
                  <a:lnTo>
                    <a:pt x="175" y="288"/>
                  </a:lnTo>
                  <a:lnTo>
                    <a:pt x="184" y="267"/>
                  </a:lnTo>
                  <a:lnTo>
                    <a:pt x="202" y="230"/>
                  </a:lnTo>
                  <a:lnTo>
                    <a:pt x="202" y="230"/>
                  </a:lnTo>
                  <a:lnTo>
                    <a:pt x="221" y="194"/>
                  </a:lnTo>
                  <a:lnTo>
                    <a:pt x="240" y="159"/>
                  </a:lnTo>
                  <a:lnTo>
                    <a:pt x="240" y="159"/>
                  </a:lnTo>
                  <a:lnTo>
                    <a:pt x="261" y="126"/>
                  </a:lnTo>
                  <a:lnTo>
                    <a:pt x="272" y="109"/>
                  </a:lnTo>
                  <a:lnTo>
                    <a:pt x="283" y="94"/>
                  </a:lnTo>
                  <a:lnTo>
                    <a:pt x="283" y="94"/>
                  </a:lnTo>
                  <a:lnTo>
                    <a:pt x="297" y="79"/>
                  </a:lnTo>
                  <a:lnTo>
                    <a:pt x="312" y="64"/>
                  </a:lnTo>
                  <a:lnTo>
                    <a:pt x="328" y="51"/>
                  </a:lnTo>
                  <a:lnTo>
                    <a:pt x="344" y="40"/>
                  </a:lnTo>
                  <a:lnTo>
                    <a:pt x="364" y="30"/>
                  </a:lnTo>
                  <a:lnTo>
                    <a:pt x="382" y="23"/>
                  </a:lnTo>
                  <a:lnTo>
                    <a:pt x="402" y="18"/>
                  </a:lnTo>
                  <a:lnTo>
                    <a:pt x="423" y="16"/>
                  </a:lnTo>
                  <a:lnTo>
                    <a:pt x="423" y="16"/>
                  </a:lnTo>
                  <a:lnTo>
                    <a:pt x="426" y="15"/>
                  </a:lnTo>
                  <a:lnTo>
                    <a:pt x="429" y="14"/>
                  </a:lnTo>
                  <a:lnTo>
                    <a:pt x="430" y="11"/>
                  </a:lnTo>
                  <a:lnTo>
                    <a:pt x="430" y="8"/>
                  </a:lnTo>
                  <a:lnTo>
                    <a:pt x="430" y="5"/>
                  </a:lnTo>
                  <a:lnTo>
                    <a:pt x="429" y="3"/>
                  </a:lnTo>
                  <a:lnTo>
                    <a:pt x="426" y="0"/>
                  </a:lnTo>
                  <a:lnTo>
                    <a:pt x="423" y="0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3C1DACC4-BD17-E938-5380-6AF7B7F1E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" y="25"/>
              <a:ext cx="592" cy="853"/>
            </a:xfrm>
            <a:custGeom>
              <a:avLst/>
              <a:gdLst>
                <a:gd name="T0" fmla="*/ 587 w 592"/>
                <a:gd name="T1" fmla="*/ 6 h 853"/>
                <a:gd name="T2" fmla="*/ 552 w 592"/>
                <a:gd name="T3" fmla="*/ 0 h 853"/>
                <a:gd name="T4" fmla="*/ 519 w 592"/>
                <a:gd name="T5" fmla="*/ 0 h 853"/>
                <a:gd name="T6" fmla="*/ 484 w 592"/>
                <a:gd name="T7" fmla="*/ 4 h 853"/>
                <a:gd name="T8" fmla="*/ 451 w 592"/>
                <a:gd name="T9" fmla="*/ 11 h 853"/>
                <a:gd name="T10" fmla="*/ 390 w 592"/>
                <a:gd name="T11" fmla="*/ 29 h 853"/>
                <a:gd name="T12" fmla="*/ 331 w 592"/>
                <a:gd name="T13" fmla="*/ 54 h 853"/>
                <a:gd name="T14" fmla="*/ 302 w 592"/>
                <a:gd name="T15" fmla="*/ 68 h 853"/>
                <a:gd name="T16" fmla="*/ 250 w 592"/>
                <a:gd name="T17" fmla="*/ 104 h 853"/>
                <a:gd name="T18" fmla="*/ 228 w 592"/>
                <a:gd name="T19" fmla="*/ 126 h 853"/>
                <a:gd name="T20" fmla="*/ 178 w 592"/>
                <a:gd name="T21" fmla="*/ 182 h 853"/>
                <a:gd name="T22" fmla="*/ 147 w 592"/>
                <a:gd name="T23" fmla="*/ 218 h 853"/>
                <a:gd name="T24" fmla="*/ 116 w 592"/>
                <a:gd name="T25" fmla="*/ 254 h 853"/>
                <a:gd name="T26" fmla="*/ 95 w 592"/>
                <a:gd name="T27" fmla="*/ 283 h 853"/>
                <a:gd name="T28" fmla="*/ 83 w 592"/>
                <a:gd name="T29" fmla="*/ 305 h 853"/>
                <a:gd name="T30" fmla="*/ 72 w 592"/>
                <a:gd name="T31" fmla="*/ 327 h 853"/>
                <a:gd name="T32" fmla="*/ 47 w 592"/>
                <a:gd name="T33" fmla="*/ 384 h 853"/>
                <a:gd name="T34" fmla="*/ 28 w 592"/>
                <a:gd name="T35" fmla="*/ 441 h 853"/>
                <a:gd name="T36" fmla="*/ 14 w 592"/>
                <a:gd name="T37" fmla="*/ 500 h 853"/>
                <a:gd name="T38" fmla="*/ 4 w 592"/>
                <a:gd name="T39" fmla="*/ 561 h 853"/>
                <a:gd name="T40" fmla="*/ 1 w 592"/>
                <a:gd name="T41" fmla="*/ 592 h 853"/>
                <a:gd name="T42" fmla="*/ 0 w 592"/>
                <a:gd name="T43" fmla="*/ 654 h 853"/>
                <a:gd name="T44" fmla="*/ 4 w 592"/>
                <a:gd name="T45" fmla="*/ 747 h 853"/>
                <a:gd name="T46" fmla="*/ 8 w 592"/>
                <a:gd name="T47" fmla="*/ 808 h 853"/>
                <a:gd name="T48" fmla="*/ 12 w 592"/>
                <a:gd name="T49" fmla="*/ 844 h 853"/>
                <a:gd name="T50" fmla="*/ 15 w 592"/>
                <a:gd name="T51" fmla="*/ 850 h 853"/>
                <a:gd name="T52" fmla="*/ 21 w 592"/>
                <a:gd name="T53" fmla="*/ 853 h 853"/>
                <a:gd name="T54" fmla="*/ 26 w 592"/>
                <a:gd name="T55" fmla="*/ 850 h 853"/>
                <a:gd name="T56" fmla="*/ 29 w 592"/>
                <a:gd name="T57" fmla="*/ 844 h 853"/>
                <a:gd name="T58" fmla="*/ 23 w 592"/>
                <a:gd name="T59" fmla="*/ 782 h 853"/>
                <a:gd name="T60" fmla="*/ 17 w 592"/>
                <a:gd name="T61" fmla="*/ 657 h 853"/>
                <a:gd name="T62" fmla="*/ 18 w 592"/>
                <a:gd name="T63" fmla="*/ 595 h 853"/>
                <a:gd name="T64" fmla="*/ 21 w 592"/>
                <a:gd name="T65" fmla="*/ 566 h 853"/>
                <a:gd name="T66" fmla="*/ 29 w 592"/>
                <a:gd name="T67" fmla="*/ 509 h 853"/>
                <a:gd name="T68" fmla="*/ 41 w 592"/>
                <a:gd name="T69" fmla="*/ 452 h 853"/>
                <a:gd name="T70" fmla="*/ 59 w 592"/>
                <a:gd name="T71" fmla="*/ 396 h 853"/>
                <a:gd name="T72" fmla="*/ 71 w 592"/>
                <a:gd name="T73" fmla="*/ 369 h 853"/>
                <a:gd name="T74" fmla="*/ 91 w 592"/>
                <a:gd name="T75" fmla="*/ 324 h 853"/>
                <a:gd name="T76" fmla="*/ 118 w 592"/>
                <a:gd name="T77" fmla="*/ 281 h 853"/>
                <a:gd name="T78" fmla="*/ 144 w 592"/>
                <a:gd name="T79" fmla="*/ 247 h 853"/>
                <a:gd name="T80" fmla="*/ 172 w 592"/>
                <a:gd name="T81" fmla="*/ 213 h 853"/>
                <a:gd name="T82" fmla="*/ 234 w 592"/>
                <a:gd name="T83" fmla="*/ 144 h 853"/>
                <a:gd name="T84" fmla="*/ 268 w 592"/>
                <a:gd name="T85" fmla="*/ 112 h 853"/>
                <a:gd name="T86" fmla="*/ 306 w 592"/>
                <a:gd name="T87" fmla="*/ 86 h 853"/>
                <a:gd name="T88" fmla="*/ 333 w 592"/>
                <a:gd name="T89" fmla="*/ 71 h 853"/>
                <a:gd name="T90" fmla="*/ 389 w 592"/>
                <a:gd name="T91" fmla="*/ 47 h 853"/>
                <a:gd name="T92" fmla="*/ 418 w 592"/>
                <a:gd name="T93" fmla="*/ 37 h 853"/>
                <a:gd name="T94" fmla="*/ 483 w 592"/>
                <a:gd name="T95" fmla="*/ 21 h 853"/>
                <a:gd name="T96" fmla="*/ 516 w 592"/>
                <a:gd name="T97" fmla="*/ 17 h 853"/>
                <a:gd name="T98" fmla="*/ 551 w 592"/>
                <a:gd name="T99" fmla="*/ 17 h 853"/>
                <a:gd name="T100" fmla="*/ 566 w 592"/>
                <a:gd name="T101" fmla="*/ 18 h 853"/>
                <a:gd name="T102" fmla="*/ 581 w 592"/>
                <a:gd name="T103" fmla="*/ 22 h 853"/>
                <a:gd name="T104" fmla="*/ 588 w 592"/>
                <a:gd name="T105" fmla="*/ 21 h 853"/>
                <a:gd name="T106" fmla="*/ 592 w 592"/>
                <a:gd name="T107" fmla="*/ 15 h 853"/>
                <a:gd name="T108" fmla="*/ 591 w 592"/>
                <a:gd name="T109" fmla="*/ 10 h 853"/>
                <a:gd name="T110" fmla="*/ 587 w 592"/>
                <a:gd name="T111" fmla="*/ 6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92" h="853">
                  <a:moveTo>
                    <a:pt x="587" y="6"/>
                  </a:moveTo>
                  <a:lnTo>
                    <a:pt x="587" y="6"/>
                  </a:lnTo>
                  <a:lnTo>
                    <a:pt x="570" y="3"/>
                  </a:lnTo>
                  <a:lnTo>
                    <a:pt x="552" y="0"/>
                  </a:lnTo>
                  <a:lnTo>
                    <a:pt x="535" y="0"/>
                  </a:lnTo>
                  <a:lnTo>
                    <a:pt x="519" y="0"/>
                  </a:lnTo>
                  <a:lnTo>
                    <a:pt x="501" y="1"/>
                  </a:lnTo>
                  <a:lnTo>
                    <a:pt x="484" y="4"/>
                  </a:lnTo>
                  <a:lnTo>
                    <a:pt x="451" y="11"/>
                  </a:lnTo>
                  <a:lnTo>
                    <a:pt x="451" y="11"/>
                  </a:lnTo>
                  <a:lnTo>
                    <a:pt x="421" y="19"/>
                  </a:lnTo>
                  <a:lnTo>
                    <a:pt x="390" y="29"/>
                  </a:lnTo>
                  <a:lnTo>
                    <a:pt x="360" y="42"/>
                  </a:lnTo>
                  <a:lnTo>
                    <a:pt x="331" y="54"/>
                  </a:lnTo>
                  <a:lnTo>
                    <a:pt x="331" y="54"/>
                  </a:lnTo>
                  <a:lnTo>
                    <a:pt x="302" y="68"/>
                  </a:lnTo>
                  <a:lnTo>
                    <a:pt x="275" y="86"/>
                  </a:lnTo>
                  <a:lnTo>
                    <a:pt x="250" y="104"/>
                  </a:lnTo>
                  <a:lnTo>
                    <a:pt x="228" y="126"/>
                  </a:lnTo>
                  <a:lnTo>
                    <a:pt x="228" y="126"/>
                  </a:lnTo>
                  <a:lnTo>
                    <a:pt x="202" y="152"/>
                  </a:lnTo>
                  <a:lnTo>
                    <a:pt x="178" y="182"/>
                  </a:lnTo>
                  <a:lnTo>
                    <a:pt x="178" y="182"/>
                  </a:lnTo>
                  <a:lnTo>
                    <a:pt x="147" y="218"/>
                  </a:lnTo>
                  <a:lnTo>
                    <a:pt x="116" y="254"/>
                  </a:lnTo>
                  <a:lnTo>
                    <a:pt x="116" y="254"/>
                  </a:lnTo>
                  <a:lnTo>
                    <a:pt x="105" y="269"/>
                  </a:lnTo>
                  <a:lnTo>
                    <a:pt x="95" y="283"/>
                  </a:lnTo>
                  <a:lnTo>
                    <a:pt x="95" y="283"/>
                  </a:lnTo>
                  <a:lnTo>
                    <a:pt x="83" y="305"/>
                  </a:lnTo>
                  <a:lnTo>
                    <a:pt x="72" y="327"/>
                  </a:lnTo>
                  <a:lnTo>
                    <a:pt x="72" y="327"/>
                  </a:lnTo>
                  <a:lnTo>
                    <a:pt x="59" y="355"/>
                  </a:lnTo>
                  <a:lnTo>
                    <a:pt x="47" y="384"/>
                  </a:lnTo>
                  <a:lnTo>
                    <a:pt x="37" y="412"/>
                  </a:lnTo>
                  <a:lnTo>
                    <a:pt x="28" y="441"/>
                  </a:lnTo>
                  <a:lnTo>
                    <a:pt x="19" y="470"/>
                  </a:lnTo>
                  <a:lnTo>
                    <a:pt x="14" y="500"/>
                  </a:lnTo>
                  <a:lnTo>
                    <a:pt x="8" y="531"/>
                  </a:lnTo>
                  <a:lnTo>
                    <a:pt x="4" y="561"/>
                  </a:lnTo>
                  <a:lnTo>
                    <a:pt x="4" y="561"/>
                  </a:lnTo>
                  <a:lnTo>
                    <a:pt x="1" y="592"/>
                  </a:lnTo>
                  <a:lnTo>
                    <a:pt x="0" y="622"/>
                  </a:lnTo>
                  <a:lnTo>
                    <a:pt x="0" y="654"/>
                  </a:lnTo>
                  <a:lnTo>
                    <a:pt x="0" y="685"/>
                  </a:lnTo>
                  <a:lnTo>
                    <a:pt x="4" y="747"/>
                  </a:lnTo>
                  <a:lnTo>
                    <a:pt x="8" y="808"/>
                  </a:lnTo>
                  <a:lnTo>
                    <a:pt x="8" y="808"/>
                  </a:lnTo>
                  <a:lnTo>
                    <a:pt x="12" y="844"/>
                  </a:lnTo>
                  <a:lnTo>
                    <a:pt x="12" y="844"/>
                  </a:lnTo>
                  <a:lnTo>
                    <a:pt x="12" y="847"/>
                  </a:lnTo>
                  <a:lnTo>
                    <a:pt x="15" y="850"/>
                  </a:lnTo>
                  <a:lnTo>
                    <a:pt x="18" y="851"/>
                  </a:lnTo>
                  <a:lnTo>
                    <a:pt x="21" y="853"/>
                  </a:lnTo>
                  <a:lnTo>
                    <a:pt x="23" y="851"/>
                  </a:lnTo>
                  <a:lnTo>
                    <a:pt x="26" y="850"/>
                  </a:lnTo>
                  <a:lnTo>
                    <a:pt x="28" y="847"/>
                  </a:lnTo>
                  <a:lnTo>
                    <a:pt x="29" y="844"/>
                  </a:lnTo>
                  <a:lnTo>
                    <a:pt x="29" y="844"/>
                  </a:lnTo>
                  <a:lnTo>
                    <a:pt x="23" y="782"/>
                  </a:lnTo>
                  <a:lnTo>
                    <a:pt x="18" y="719"/>
                  </a:lnTo>
                  <a:lnTo>
                    <a:pt x="17" y="657"/>
                  </a:lnTo>
                  <a:lnTo>
                    <a:pt x="17" y="627"/>
                  </a:lnTo>
                  <a:lnTo>
                    <a:pt x="18" y="595"/>
                  </a:lnTo>
                  <a:lnTo>
                    <a:pt x="18" y="595"/>
                  </a:lnTo>
                  <a:lnTo>
                    <a:pt x="21" y="566"/>
                  </a:lnTo>
                  <a:lnTo>
                    <a:pt x="23" y="536"/>
                  </a:lnTo>
                  <a:lnTo>
                    <a:pt x="29" y="509"/>
                  </a:lnTo>
                  <a:lnTo>
                    <a:pt x="35" y="480"/>
                  </a:lnTo>
                  <a:lnTo>
                    <a:pt x="41" y="452"/>
                  </a:lnTo>
                  <a:lnTo>
                    <a:pt x="50" y="424"/>
                  </a:lnTo>
                  <a:lnTo>
                    <a:pt x="59" y="396"/>
                  </a:lnTo>
                  <a:lnTo>
                    <a:pt x="71" y="369"/>
                  </a:lnTo>
                  <a:lnTo>
                    <a:pt x="71" y="369"/>
                  </a:lnTo>
                  <a:lnTo>
                    <a:pt x="80" y="347"/>
                  </a:lnTo>
                  <a:lnTo>
                    <a:pt x="91" y="324"/>
                  </a:lnTo>
                  <a:lnTo>
                    <a:pt x="104" y="302"/>
                  </a:lnTo>
                  <a:lnTo>
                    <a:pt x="118" y="281"/>
                  </a:lnTo>
                  <a:lnTo>
                    <a:pt x="118" y="281"/>
                  </a:lnTo>
                  <a:lnTo>
                    <a:pt x="144" y="247"/>
                  </a:lnTo>
                  <a:lnTo>
                    <a:pt x="172" y="213"/>
                  </a:lnTo>
                  <a:lnTo>
                    <a:pt x="172" y="213"/>
                  </a:lnTo>
                  <a:lnTo>
                    <a:pt x="202" y="179"/>
                  </a:lnTo>
                  <a:lnTo>
                    <a:pt x="234" y="144"/>
                  </a:lnTo>
                  <a:lnTo>
                    <a:pt x="250" y="128"/>
                  </a:lnTo>
                  <a:lnTo>
                    <a:pt x="268" y="112"/>
                  </a:lnTo>
                  <a:lnTo>
                    <a:pt x="286" y="98"/>
                  </a:lnTo>
                  <a:lnTo>
                    <a:pt x="306" y="86"/>
                  </a:lnTo>
                  <a:lnTo>
                    <a:pt x="306" y="86"/>
                  </a:lnTo>
                  <a:lnTo>
                    <a:pt x="333" y="71"/>
                  </a:lnTo>
                  <a:lnTo>
                    <a:pt x="361" y="58"/>
                  </a:lnTo>
                  <a:lnTo>
                    <a:pt x="389" y="47"/>
                  </a:lnTo>
                  <a:lnTo>
                    <a:pt x="418" y="37"/>
                  </a:lnTo>
                  <a:lnTo>
                    <a:pt x="418" y="37"/>
                  </a:lnTo>
                  <a:lnTo>
                    <a:pt x="451" y="28"/>
                  </a:lnTo>
                  <a:lnTo>
                    <a:pt x="483" y="21"/>
                  </a:lnTo>
                  <a:lnTo>
                    <a:pt x="499" y="18"/>
                  </a:lnTo>
                  <a:lnTo>
                    <a:pt x="516" y="17"/>
                  </a:lnTo>
                  <a:lnTo>
                    <a:pt x="534" y="17"/>
                  </a:lnTo>
                  <a:lnTo>
                    <a:pt x="551" y="17"/>
                  </a:lnTo>
                  <a:lnTo>
                    <a:pt x="551" y="17"/>
                  </a:lnTo>
                  <a:lnTo>
                    <a:pt x="566" y="18"/>
                  </a:lnTo>
                  <a:lnTo>
                    <a:pt x="581" y="22"/>
                  </a:lnTo>
                  <a:lnTo>
                    <a:pt x="581" y="22"/>
                  </a:lnTo>
                  <a:lnTo>
                    <a:pt x="585" y="22"/>
                  </a:lnTo>
                  <a:lnTo>
                    <a:pt x="588" y="21"/>
                  </a:lnTo>
                  <a:lnTo>
                    <a:pt x="591" y="19"/>
                  </a:lnTo>
                  <a:lnTo>
                    <a:pt x="592" y="15"/>
                  </a:lnTo>
                  <a:lnTo>
                    <a:pt x="592" y="12"/>
                  </a:lnTo>
                  <a:lnTo>
                    <a:pt x="591" y="10"/>
                  </a:lnTo>
                  <a:lnTo>
                    <a:pt x="589" y="7"/>
                  </a:lnTo>
                  <a:lnTo>
                    <a:pt x="587" y="6"/>
                  </a:lnTo>
                  <a:lnTo>
                    <a:pt x="587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62F249A-8134-C404-34F6-ACB3DF8308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4" y="0"/>
              <a:ext cx="712" cy="1047"/>
            </a:xfrm>
            <a:custGeom>
              <a:avLst/>
              <a:gdLst>
                <a:gd name="T0" fmla="*/ 42 w 712"/>
                <a:gd name="T1" fmla="*/ 42 h 1047"/>
                <a:gd name="T2" fmla="*/ 140 w 712"/>
                <a:gd name="T3" fmla="*/ 19 h 1047"/>
                <a:gd name="T4" fmla="*/ 173 w 712"/>
                <a:gd name="T5" fmla="*/ 17 h 1047"/>
                <a:gd name="T6" fmla="*/ 207 w 712"/>
                <a:gd name="T7" fmla="*/ 19 h 1047"/>
                <a:gd name="T8" fmla="*/ 249 w 712"/>
                <a:gd name="T9" fmla="*/ 25 h 1047"/>
                <a:gd name="T10" fmla="*/ 291 w 712"/>
                <a:gd name="T11" fmla="*/ 35 h 1047"/>
                <a:gd name="T12" fmla="*/ 371 w 712"/>
                <a:gd name="T13" fmla="*/ 64 h 1047"/>
                <a:gd name="T14" fmla="*/ 404 w 712"/>
                <a:gd name="T15" fmla="*/ 83 h 1047"/>
                <a:gd name="T16" fmla="*/ 433 w 712"/>
                <a:gd name="T17" fmla="*/ 105 h 1047"/>
                <a:gd name="T18" fmla="*/ 507 w 712"/>
                <a:gd name="T19" fmla="*/ 175 h 1047"/>
                <a:gd name="T20" fmla="*/ 551 w 712"/>
                <a:gd name="T21" fmla="*/ 226 h 1047"/>
                <a:gd name="T22" fmla="*/ 605 w 712"/>
                <a:gd name="T23" fmla="*/ 311 h 1047"/>
                <a:gd name="T24" fmla="*/ 645 w 712"/>
                <a:gd name="T25" fmla="*/ 403 h 1047"/>
                <a:gd name="T26" fmla="*/ 666 w 712"/>
                <a:gd name="T27" fmla="*/ 471 h 1047"/>
                <a:gd name="T28" fmla="*/ 683 w 712"/>
                <a:gd name="T29" fmla="*/ 525 h 1047"/>
                <a:gd name="T30" fmla="*/ 688 w 712"/>
                <a:gd name="T31" fmla="*/ 552 h 1047"/>
                <a:gd name="T32" fmla="*/ 691 w 712"/>
                <a:gd name="T33" fmla="*/ 585 h 1047"/>
                <a:gd name="T34" fmla="*/ 694 w 712"/>
                <a:gd name="T35" fmla="*/ 635 h 1047"/>
                <a:gd name="T36" fmla="*/ 694 w 712"/>
                <a:gd name="T37" fmla="*/ 731 h 1047"/>
                <a:gd name="T38" fmla="*/ 678 w 712"/>
                <a:gd name="T39" fmla="*/ 829 h 1047"/>
                <a:gd name="T40" fmla="*/ 659 w 712"/>
                <a:gd name="T41" fmla="*/ 887 h 1047"/>
                <a:gd name="T42" fmla="*/ 631 w 712"/>
                <a:gd name="T43" fmla="*/ 940 h 1047"/>
                <a:gd name="T44" fmla="*/ 593 w 712"/>
                <a:gd name="T45" fmla="*/ 987 h 1047"/>
                <a:gd name="T46" fmla="*/ 562 w 712"/>
                <a:gd name="T47" fmla="*/ 1012 h 1047"/>
                <a:gd name="T48" fmla="*/ 530 w 712"/>
                <a:gd name="T49" fmla="*/ 1031 h 1047"/>
                <a:gd name="T50" fmla="*/ 526 w 712"/>
                <a:gd name="T51" fmla="*/ 1040 h 1047"/>
                <a:gd name="T52" fmla="*/ 532 w 712"/>
                <a:gd name="T53" fmla="*/ 1047 h 1047"/>
                <a:gd name="T54" fmla="*/ 539 w 712"/>
                <a:gd name="T55" fmla="*/ 1045 h 1047"/>
                <a:gd name="T56" fmla="*/ 588 w 712"/>
                <a:gd name="T57" fmla="*/ 1013 h 1047"/>
                <a:gd name="T58" fmla="*/ 629 w 712"/>
                <a:gd name="T59" fmla="*/ 970 h 1047"/>
                <a:gd name="T60" fmla="*/ 662 w 712"/>
                <a:gd name="T61" fmla="*/ 921 h 1047"/>
                <a:gd name="T62" fmla="*/ 685 w 712"/>
                <a:gd name="T63" fmla="*/ 865 h 1047"/>
                <a:gd name="T64" fmla="*/ 701 w 712"/>
                <a:gd name="T65" fmla="*/ 807 h 1047"/>
                <a:gd name="T66" fmla="*/ 707 w 712"/>
                <a:gd name="T67" fmla="*/ 763 h 1047"/>
                <a:gd name="T68" fmla="*/ 710 w 712"/>
                <a:gd name="T69" fmla="*/ 639 h 1047"/>
                <a:gd name="T70" fmla="*/ 706 w 712"/>
                <a:gd name="T71" fmla="*/ 566 h 1047"/>
                <a:gd name="T72" fmla="*/ 703 w 712"/>
                <a:gd name="T73" fmla="*/ 539 h 1047"/>
                <a:gd name="T74" fmla="*/ 699 w 712"/>
                <a:gd name="T75" fmla="*/ 524 h 1047"/>
                <a:gd name="T76" fmla="*/ 674 w 712"/>
                <a:gd name="T77" fmla="*/ 438 h 1047"/>
                <a:gd name="T78" fmla="*/ 636 w 712"/>
                <a:gd name="T79" fmla="*/ 337 h 1047"/>
                <a:gd name="T80" fmla="*/ 583 w 712"/>
                <a:gd name="T81" fmla="*/ 241 h 1047"/>
                <a:gd name="T82" fmla="*/ 540 w 712"/>
                <a:gd name="T83" fmla="*/ 186 h 1047"/>
                <a:gd name="T84" fmla="*/ 469 w 712"/>
                <a:gd name="T85" fmla="*/ 115 h 1047"/>
                <a:gd name="T86" fmla="*/ 428 w 712"/>
                <a:gd name="T87" fmla="*/ 79 h 1047"/>
                <a:gd name="T88" fmla="*/ 395 w 712"/>
                <a:gd name="T89" fmla="*/ 57 h 1047"/>
                <a:gd name="T90" fmla="*/ 337 w 712"/>
                <a:gd name="T91" fmla="*/ 32 h 1047"/>
                <a:gd name="T92" fmla="*/ 276 w 712"/>
                <a:gd name="T93" fmla="*/ 12 h 1047"/>
                <a:gd name="T94" fmla="*/ 231 w 712"/>
                <a:gd name="T95" fmla="*/ 4 h 1047"/>
                <a:gd name="T96" fmla="*/ 191 w 712"/>
                <a:gd name="T97" fmla="*/ 1 h 1047"/>
                <a:gd name="T98" fmla="*/ 157 w 712"/>
                <a:gd name="T99" fmla="*/ 0 h 1047"/>
                <a:gd name="T100" fmla="*/ 103 w 712"/>
                <a:gd name="T101" fmla="*/ 8 h 1047"/>
                <a:gd name="T102" fmla="*/ 34 w 712"/>
                <a:gd name="T103" fmla="*/ 28 h 1047"/>
                <a:gd name="T104" fmla="*/ 3 w 712"/>
                <a:gd name="T105" fmla="*/ 39 h 1047"/>
                <a:gd name="T106" fmla="*/ 2 w 712"/>
                <a:gd name="T107" fmla="*/ 47 h 1047"/>
                <a:gd name="T108" fmla="*/ 7 w 712"/>
                <a:gd name="T109" fmla="*/ 53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12" h="1047">
                  <a:moveTo>
                    <a:pt x="11" y="53"/>
                  </a:moveTo>
                  <a:lnTo>
                    <a:pt x="11" y="53"/>
                  </a:lnTo>
                  <a:lnTo>
                    <a:pt x="42" y="42"/>
                  </a:lnTo>
                  <a:lnTo>
                    <a:pt x="75" y="32"/>
                  </a:lnTo>
                  <a:lnTo>
                    <a:pt x="108" y="25"/>
                  </a:lnTo>
                  <a:lnTo>
                    <a:pt x="140" y="19"/>
                  </a:lnTo>
                  <a:lnTo>
                    <a:pt x="140" y="19"/>
                  </a:lnTo>
                  <a:lnTo>
                    <a:pt x="157" y="18"/>
                  </a:lnTo>
                  <a:lnTo>
                    <a:pt x="173" y="17"/>
                  </a:lnTo>
                  <a:lnTo>
                    <a:pt x="173" y="17"/>
                  </a:lnTo>
                  <a:lnTo>
                    <a:pt x="190" y="18"/>
                  </a:lnTo>
                  <a:lnTo>
                    <a:pt x="207" y="19"/>
                  </a:lnTo>
                  <a:lnTo>
                    <a:pt x="207" y="19"/>
                  </a:lnTo>
                  <a:lnTo>
                    <a:pt x="227" y="21"/>
                  </a:lnTo>
                  <a:lnTo>
                    <a:pt x="249" y="25"/>
                  </a:lnTo>
                  <a:lnTo>
                    <a:pt x="270" y="29"/>
                  </a:lnTo>
                  <a:lnTo>
                    <a:pt x="291" y="35"/>
                  </a:lnTo>
                  <a:lnTo>
                    <a:pt x="291" y="35"/>
                  </a:lnTo>
                  <a:lnTo>
                    <a:pt x="331" y="47"/>
                  </a:lnTo>
                  <a:lnTo>
                    <a:pt x="352" y="54"/>
                  </a:lnTo>
                  <a:lnTo>
                    <a:pt x="371" y="64"/>
                  </a:lnTo>
                  <a:lnTo>
                    <a:pt x="371" y="64"/>
                  </a:lnTo>
                  <a:lnTo>
                    <a:pt x="388" y="72"/>
                  </a:lnTo>
                  <a:lnTo>
                    <a:pt x="404" y="83"/>
                  </a:lnTo>
                  <a:lnTo>
                    <a:pt x="420" y="94"/>
                  </a:lnTo>
                  <a:lnTo>
                    <a:pt x="433" y="105"/>
                  </a:lnTo>
                  <a:lnTo>
                    <a:pt x="433" y="105"/>
                  </a:lnTo>
                  <a:lnTo>
                    <a:pt x="460" y="128"/>
                  </a:lnTo>
                  <a:lnTo>
                    <a:pt x="483" y="151"/>
                  </a:lnTo>
                  <a:lnTo>
                    <a:pt x="507" y="175"/>
                  </a:lnTo>
                  <a:lnTo>
                    <a:pt x="529" y="200"/>
                  </a:lnTo>
                  <a:lnTo>
                    <a:pt x="529" y="200"/>
                  </a:lnTo>
                  <a:lnTo>
                    <a:pt x="551" y="226"/>
                  </a:lnTo>
                  <a:lnTo>
                    <a:pt x="570" y="254"/>
                  </a:lnTo>
                  <a:lnTo>
                    <a:pt x="588" y="281"/>
                  </a:lnTo>
                  <a:lnTo>
                    <a:pt x="605" y="311"/>
                  </a:lnTo>
                  <a:lnTo>
                    <a:pt x="620" y="341"/>
                  </a:lnTo>
                  <a:lnTo>
                    <a:pt x="633" y="373"/>
                  </a:lnTo>
                  <a:lnTo>
                    <a:pt x="645" y="403"/>
                  </a:lnTo>
                  <a:lnTo>
                    <a:pt x="656" y="437"/>
                  </a:lnTo>
                  <a:lnTo>
                    <a:pt x="656" y="437"/>
                  </a:lnTo>
                  <a:lnTo>
                    <a:pt x="666" y="471"/>
                  </a:lnTo>
                  <a:lnTo>
                    <a:pt x="676" y="507"/>
                  </a:lnTo>
                  <a:lnTo>
                    <a:pt x="676" y="507"/>
                  </a:lnTo>
                  <a:lnTo>
                    <a:pt x="683" y="525"/>
                  </a:lnTo>
                  <a:lnTo>
                    <a:pt x="687" y="543"/>
                  </a:lnTo>
                  <a:lnTo>
                    <a:pt x="687" y="543"/>
                  </a:lnTo>
                  <a:lnTo>
                    <a:pt x="688" y="552"/>
                  </a:lnTo>
                  <a:lnTo>
                    <a:pt x="688" y="560"/>
                  </a:lnTo>
                  <a:lnTo>
                    <a:pt x="688" y="560"/>
                  </a:lnTo>
                  <a:lnTo>
                    <a:pt x="691" y="585"/>
                  </a:lnTo>
                  <a:lnTo>
                    <a:pt x="691" y="585"/>
                  </a:lnTo>
                  <a:lnTo>
                    <a:pt x="694" y="635"/>
                  </a:lnTo>
                  <a:lnTo>
                    <a:pt x="694" y="635"/>
                  </a:lnTo>
                  <a:lnTo>
                    <a:pt x="695" y="682"/>
                  </a:lnTo>
                  <a:lnTo>
                    <a:pt x="694" y="731"/>
                  </a:lnTo>
                  <a:lnTo>
                    <a:pt x="694" y="731"/>
                  </a:lnTo>
                  <a:lnTo>
                    <a:pt x="689" y="769"/>
                  </a:lnTo>
                  <a:lnTo>
                    <a:pt x="683" y="810"/>
                  </a:lnTo>
                  <a:lnTo>
                    <a:pt x="678" y="829"/>
                  </a:lnTo>
                  <a:lnTo>
                    <a:pt x="673" y="848"/>
                  </a:lnTo>
                  <a:lnTo>
                    <a:pt x="666" y="868"/>
                  </a:lnTo>
                  <a:lnTo>
                    <a:pt x="659" y="887"/>
                  </a:lnTo>
                  <a:lnTo>
                    <a:pt x="651" y="905"/>
                  </a:lnTo>
                  <a:lnTo>
                    <a:pt x="641" y="923"/>
                  </a:lnTo>
                  <a:lnTo>
                    <a:pt x="631" y="940"/>
                  </a:lnTo>
                  <a:lnTo>
                    <a:pt x="619" y="957"/>
                  </a:lnTo>
                  <a:lnTo>
                    <a:pt x="606" y="972"/>
                  </a:lnTo>
                  <a:lnTo>
                    <a:pt x="593" y="987"/>
                  </a:lnTo>
                  <a:lnTo>
                    <a:pt x="577" y="1000"/>
                  </a:lnTo>
                  <a:lnTo>
                    <a:pt x="562" y="1012"/>
                  </a:lnTo>
                  <a:lnTo>
                    <a:pt x="562" y="1012"/>
                  </a:lnTo>
                  <a:lnTo>
                    <a:pt x="546" y="1023"/>
                  </a:lnTo>
                  <a:lnTo>
                    <a:pt x="530" y="1031"/>
                  </a:lnTo>
                  <a:lnTo>
                    <a:pt x="530" y="1031"/>
                  </a:lnTo>
                  <a:lnTo>
                    <a:pt x="528" y="1034"/>
                  </a:lnTo>
                  <a:lnTo>
                    <a:pt x="526" y="1037"/>
                  </a:lnTo>
                  <a:lnTo>
                    <a:pt x="526" y="1040"/>
                  </a:lnTo>
                  <a:lnTo>
                    <a:pt x="526" y="1043"/>
                  </a:lnTo>
                  <a:lnTo>
                    <a:pt x="529" y="1044"/>
                  </a:lnTo>
                  <a:lnTo>
                    <a:pt x="532" y="1047"/>
                  </a:lnTo>
                  <a:lnTo>
                    <a:pt x="534" y="1047"/>
                  </a:lnTo>
                  <a:lnTo>
                    <a:pt x="539" y="1045"/>
                  </a:lnTo>
                  <a:lnTo>
                    <a:pt x="539" y="1045"/>
                  </a:lnTo>
                  <a:lnTo>
                    <a:pt x="555" y="1036"/>
                  </a:lnTo>
                  <a:lnTo>
                    <a:pt x="573" y="1025"/>
                  </a:lnTo>
                  <a:lnTo>
                    <a:pt x="588" y="1013"/>
                  </a:lnTo>
                  <a:lnTo>
                    <a:pt x="602" y="1000"/>
                  </a:lnTo>
                  <a:lnTo>
                    <a:pt x="616" y="986"/>
                  </a:lnTo>
                  <a:lnTo>
                    <a:pt x="629" y="970"/>
                  </a:lnTo>
                  <a:lnTo>
                    <a:pt x="641" y="954"/>
                  </a:lnTo>
                  <a:lnTo>
                    <a:pt x="652" y="937"/>
                  </a:lnTo>
                  <a:lnTo>
                    <a:pt x="662" y="921"/>
                  </a:lnTo>
                  <a:lnTo>
                    <a:pt x="670" y="903"/>
                  </a:lnTo>
                  <a:lnTo>
                    <a:pt x="678" y="883"/>
                  </a:lnTo>
                  <a:lnTo>
                    <a:pt x="685" y="865"/>
                  </a:lnTo>
                  <a:lnTo>
                    <a:pt x="691" y="846"/>
                  </a:lnTo>
                  <a:lnTo>
                    <a:pt x="696" y="826"/>
                  </a:lnTo>
                  <a:lnTo>
                    <a:pt x="701" y="807"/>
                  </a:lnTo>
                  <a:lnTo>
                    <a:pt x="705" y="787"/>
                  </a:lnTo>
                  <a:lnTo>
                    <a:pt x="705" y="787"/>
                  </a:lnTo>
                  <a:lnTo>
                    <a:pt x="707" y="763"/>
                  </a:lnTo>
                  <a:lnTo>
                    <a:pt x="709" y="738"/>
                  </a:lnTo>
                  <a:lnTo>
                    <a:pt x="712" y="689"/>
                  </a:lnTo>
                  <a:lnTo>
                    <a:pt x="710" y="639"/>
                  </a:lnTo>
                  <a:lnTo>
                    <a:pt x="707" y="589"/>
                  </a:lnTo>
                  <a:lnTo>
                    <a:pt x="707" y="589"/>
                  </a:lnTo>
                  <a:lnTo>
                    <a:pt x="706" y="566"/>
                  </a:lnTo>
                  <a:lnTo>
                    <a:pt x="706" y="566"/>
                  </a:lnTo>
                  <a:lnTo>
                    <a:pt x="705" y="553"/>
                  </a:lnTo>
                  <a:lnTo>
                    <a:pt x="703" y="539"/>
                  </a:lnTo>
                  <a:lnTo>
                    <a:pt x="703" y="539"/>
                  </a:lnTo>
                  <a:lnTo>
                    <a:pt x="699" y="524"/>
                  </a:lnTo>
                  <a:lnTo>
                    <a:pt x="699" y="524"/>
                  </a:lnTo>
                  <a:lnTo>
                    <a:pt x="684" y="473"/>
                  </a:lnTo>
                  <a:lnTo>
                    <a:pt x="684" y="473"/>
                  </a:lnTo>
                  <a:lnTo>
                    <a:pt x="674" y="438"/>
                  </a:lnTo>
                  <a:lnTo>
                    <a:pt x="663" y="403"/>
                  </a:lnTo>
                  <a:lnTo>
                    <a:pt x="651" y="370"/>
                  </a:lnTo>
                  <a:lnTo>
                    <a:pt x="636" y="337"/>
                  </a:lnTo>
                  <a:lnTo>
                    <a:pt x="620" y="304"/>
                  </a:lnTo>
                  <a:lnTo>
                    <a:pt x="602" y="273"/>
                  </a:lnTo>
                  <a:lnTo>
                    <a:pt x="583" y="241"/>
                  </a:lnTo>
                  <a:lnTo>
                    <a:pt x="561" y="212"/>
                  </a:lnTo>
                  <a:lnTo>
                    <a:pt x="561" y="212"/>
                  </a:lnTo>
                  <a:lnTo>
                    <a:pt x="540" y="186"/>
                  </a:lnTo>
                  <a:lnTo>
                    <a:pt x="518" y="162"/>
                  </a:lnTo>
                  <a:lnTo>
                    <a:pt x="494" y="137"/>
                  </a:lnTo>
                  <a:lnTo>
                    <a:pt x="469" y="115"/>
                  </a:lnTo>
                  <a:lnTo>
                    <a:pt x="469" y="115"/>
                  </a:lnTo>
                  <a:lnTo>
                    <a:pt x="442" y="90"/>
                  </a:lnTo>
                  <a:lnTo>
                    <a:pt x="428" y="79"/>
                  </a:lnTo>
                  <a:lnTo>
                    <a:pt x="413" y="68"/>
                  </a:lnTo>
                  <a:lnTo>
                    <a:pt x="413" y="68"/>
                  </a:lnTo>
                  <a:lnTo>
                    <a:pt x="395" y="57"/>
                  </a:lnTo>
                  <a:lnTo>
                    <a:pt x="375" y="47"/>
                  </a:lnTo>
                  <a:lnTo>
                    <a:pt x="356" y="39"/>
                  </a:lnTo>
                  <a:lnTo>
                    <a:pt x="337" y="32"/>
                  </a:lnTo>
                  <a:lnTo>
                    <a:pt x="337" y="32"/>
                  </a:lnTo>
                  <a:lnTo>
                    <a:pt x="296" y="18"/>
                  </a:lnTo>
                  <a:lnTo>
                    <a:pt x="276" y="12"/>
                  </a:lnTo>
                  <a:lnTo>
                    <a:pt x="255" y="8"/>
                  </a:lnTo>
                  <a:lnTo>
                    <a:pt x="255" y="8"/>
                  </a:lnTo>
                  <a:lnTo>
                    <a:pt x="231" y="4"/>
                  </a:lnTo>
                  <a:lnTo>
                    <a:pt x="208" y="3"/>
                  </a:lnTo>
                  <a:lnTo>
                    <a:pt x="208" y="3"/>
                  </a:lnTo>
                  <a:lnTo>
                    <a:pt x="191" y="1"/>
                  </a:lnTo>
                  <a:lnTo>
                    <a:pt x="175" y="0"/>
                  </a:lnTo>
                  <a:lnTo>
                    <a:pt x="175" y="0"/>
                  </a:lnTo>
                  <a:lnTo>
                    <a:pt x="157" y="0"/>
                  </a:lnTo>
                  <a:lnTo>
                    <a:pt x="139" y="3"/>
                  </a:lnTo>
                  <a:lnTo>
                    <a:pt x="121" y="4"/>
                  </a:lnTo>
                  <a:lnTo>
                    <a:pt x="103" y="8"/>
                  </a:lnTo>
                  <a:lnTo>
                    <a:pt x="68" y="17"/>
                  </a:lnTo>
                  <a:lnTo>
                    <a:pt x="34" y="28"/>
                  </a:lnTo>
                  <a:lnTo>
                    <a:pt x="34" y="28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3" y="39"/>
                  </a:lnTo>
                  <a:lnTo>
                    <a:pt x="2" y="42"/>
                  </a:lnTo>
                  <a:lnTo>
                    <a:pt x="0" y="44"/>
                  </a:lnTo>
                  <a:lnTo>
                    <a:pt x="2" y="47"/>
                  </a:lnTo>
                  <a:lnTo>
                    <a:pt x="3" y="50"/>
                  </a:lnTo>
                  <a:lnTo>
                    <a:pt x="4" y="51"/>
                  </a:lnTo>
                  <a:lnTo>
                    <a:pt x="7" y="53"/>
                  </a:lnTo>
                  <a:lnTo>
                    <a:pt x="11" y="53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8B9099DF-3570-D4A2-9429-0E7C9109BF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6" y="900"/>
              <a:ext cx="87" cy="233"/>
            </a:xfrm>
            <a:custGeom>
              <a:avLst/>
              <a:gdLst>
                <a:gd name="T0" fmla="*/ 83 w 87"/>
                <a:gd name="T1" fmla="*/ 15 h 233"/>
                <a:gd name="T2" fmla="*/ 72 w 87"/>
                <a:gd name="T3" fmla="*/ 5 h 233"/>
                <a:gd name="T4" fmla="*/ 59 w 87"/>
                <a:gd name="T5" fmla="*/ 1 h 233"/>
                <a:gd name="T6" fmla="*/ 46 w 87"/>
                <a:gd name="T7" fmla="*/ 1 h 233"/>
                <a:gd name="T8" fmla="*/ 33 w 87"/>
                <a:gd name="T9" fmla="*/ 5 h 233"/>
                <a:gd name="T10" fmla="*/ 26 w 87"/>
                <a:gd name="T11" fmla="*/ 9 h 233"/>
                <a:gd name="T12" fmla="*/ 17 w 87"/>
                <a:gd name="T13" fmla="*/ 21 h 233"/>
                <a:gd name="T14" fmla="*/ 7 w 87"/>
                <a:gd name="T15" fmla="*/ 41 h 233"/>
                <a:gd name="T16" fmla="*/ 3 w 87"/>
                <a:gd name="T17" fmla="*/ 57 h 233"/>
                <a:gd name="T18" fmla="*/ 0 w 87"/>
                <a:gd name="T19" fmla="*/ 87 h 233"/>
                <a:gd name="T20" fmla="*/ 4 w 87"/>
                <a:gd name="T21" fmla="*/ 119 h 233"/>
                <a:gd name="T22" fmla="*/ 12 w 87"/>
                <a:gd name="T23" fmla="*/ 148 h 233"/>
                <a:gd name="T24" fmla="*/ 26 w 87"/>
                <a:gd name="T25" fmla="*/ 176 h 233"/>
                <a:gd name="T26" fmla="*/ 36 w 87"/>
                <a:gd name="T27" fmla="*/ 191 h 233"/>
                <a:gd name="T28" fmla="*/ 59 w 87"/>
                <a:gd name="T29" fmla="*/ 219 h 233"/>
                <a:gd name="T30" fmla="*/ 72 w 87"/>
                <a:gd name="T31" fmla="*/ 230 h 233"/>
                <a:gd name="T32" fmla="*/ 79 w 87"/>
                <a:gd name="T33" fmla="*/ 233 h 233"/>
                <a:gd name="T34" fmla="*/ 84 w 87"/>
                <a:gd name="T35" fmla="*/ 230 h 233"/>
                <a:gd name="T36" fmla="*/ 87 w 87"/>
                <a:gd name="T37" fmla="*/ 224 h 233"/>
                <a:gd name="T38" fmla="*/ 84 w 87"/>
                <a:gd name="T39" fmla="*/ 219 h 233"/>
                <a:gd name="T40" fmla="*/ 72 w 87"/>
                <a:gd name="T41" fmla="*/ 208 h 233"/>
                <a:gd name="T42" fmla="*/ 50 w 87"/>
                <a:gd name="T43" fmla="*/ 183 h 233"/>
                <a:gd name="T44" fmla="*/ 33 w 87"/>
                <a:gd name="T45" fmla="*/ 154 h 233"/>
                <a:gd name="T46" fmla="*/ 22 w 87"/>
                <a:gd name="T47" fmla="*/ 123 h 233"/>
                <a:gd name="T48" fmla="*/ 18 w 87"/>
                <a:gd name="T49" fmla="*/ 107 h 233"/>
                <a:gd name="T50" fmla="*/ 17 w 87"/>
                <a:gd name="T51" fmla="*/ 73 h 233"/>
                <a:gd name="T52" fmla="*/ 25 w 87"/>
                <a:gd name="T53" fmla="*/ 41 h 233"/>
                <a:gd name="T54" fmla="*/ 28 w 87"/>
                <a:gd name="T55" fmla="*/ 34 h 233"/>
                <a:gd name="T56" fmla="*/ 37 w 87"/>
                <a:gd name="T57" fmla="*/ 22 h 233"/>
                <a:gd name="T58" fmla="*/ 44 w 87"/>
                <a:gd name="T59" fmla="*/ 19 h 233"/>
                <a:gd name="T60" fmla="*/ 57 w 87"/>
                <a:gd name="T61" fmla="*/ 16 h 233"/>
                <a:gd name="T62" fmla="*/ 68 w 87"/>
                <a:gd name="T63" fmla="*/ 23 h 233"/>
                <a:gd name="T64" fmla="*/ 71 w 87"/>
                <a:gd name="T65" fmla="*/ 25 h 233"/>
                <a:gd name="T66" fmla="*/ 77 w 87"/>
                <a:gd name="T67" fmla="*/ 26 h 233"/>
                <a:gd name="T68" fmla="*/ 83 w 87"/>
                <a:gd name="T69" fmla="*/ 23 h 233"/>
                <a:gd name="T70" fmla="*/ 84 w 87"/>
                <a:gd name="T71" fmla="*/ 18 h 233"/>
                <a:gd name="T72" fmla="*/ 83 w 87"/>
                <a:gd name="T73" fmla="*/ 15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7" h="233">
                  <a:moveTo>
                    <a:pt x="83" y="15"/>
                  </a:moveTo>
                  <a:lnTo>
                    <a:pt x="83" y="15"/>
                  </a:lnTo>
                  <a:lnTo>
                    <a:pt x="77" y="9"/>
                  </a:lnTo>
                  <a:lnTo>
                    <a:pt x="72" y="5"/>
                  </a:lnTo>
                  <a:lnTo>
                    <a:pt x="66" y="3"/>
                  </a:lnTo>
                  <a:lnTo>
                    <a:pt x="59" y="1"/>
                  </a:lnTo>
                  <a:lnTo>
                    <a:pt x="53" y="0"/>
                  </a:lnTo>
                  <a:lnTo>
                    <a:pt x="46" y="1"/>
                  </a:lnTo>
                  <a:lnTo>
                    <a:pt x="39" y="3"/>
                  </a:lnTo>
                  <a:lnTo>
                    <a:pt x="33" y="5"/>
                  </a:lnTo>
                  <a:lnTo>
                    <a:pt x="33" y="5"/>
                  </a:lnTo>
                  <a:lnTo>
                    <a:pt x="26" y="9"/>
                  </a:lnTo>
                  <a:lnTo>
                    <a:pt x="21" y="15"/>
                  </a:lnTo>
                  <a:lnTo>
                    <a:pt x="17" y="21"/>
                  </a:lnTo>
                  <a:lnTo>
                    <a:pt x="12" y="27"/>
                  </a:lnTo>
                  <a:lnTo>
                    <a:pt x="7" y="41"/>
                  </a:lnTo>
                  <a:lnTo>
                    <a:pt x="3" y="57"/>
                  </a:lnTo>
                  <a:lnTo>
                    <a:pt x="3" y="57"/>
                  </a:lnTo>
                  <a:lnTo>
                    <a:pt x="1" y="72"/>
                  </a:lnTo>
                  <a:lnTo>
                    <a:pt x="0" y="87"/>
                  </a:lnTo>
                  <a:lnTo>
                    <a:pt x="1" y="104"/>
                  </a:lnTo>
                  <a:lnTo>
                    <a:pt x="4" y="119"/>
                  </a:lnTo>
                  <a:lnTo>
                    <a:pt x="7" y="133"/>
                  </a:lnTo>
                  <a:lnTo>
                    <a:pt x="12" y="148"/>
                  </a:lnTo>
                  <a:lnTo>
                    <a:pt x="18" y="162"/>
                  </a:lnTo>
                  <a:lnTo>
                    <a:pt x="26" y="176"/>
                  </a:lnTo>
                  <a:lnTo>
                    <a:pt x="26" y="176"/>
                  </a:lnTo>
                  <a:lnTo>
                    <a:pt x="36" y="191"/>
                  </a:lnTo>
                  <a:lnTo>
                    <a:pt x="47" y="205"/>
                  </a:lnTo>
                  <a:lnTo>
                    <a:pt x="59" y="219"/>
                  </a:lnTo>
                  <a:lnTo>
                    <a:pt x="72" y="230"/>
                  </a:lnTo>
                  <a:lnTo>
                    <a:pt x="72" y="230"/>
                  </a:lnTo>
                  <a:lnTo>
                    <a:pt x="76" y="233"/>
                  </a:lnTo>
                  <a:lnTo>
                    <a:pt x="79" y="233"/>
                  </a:lnTo>
                  <a:lnTo>
                    <a:pt x="82" y="231"/>
                  </a:lnTo>
                  <a:lnTo>
                    <a:pt x="84" y="230"/>
                  </a:lnTo>
                  <a:lnTo>
                    <a:pt x="86" y="227"/>
                  </a:lnTo>
                  <a:lnTo>
                    <a:pt x="87" y="224"/>
                  </a:lnTo>
                  <a:lnTo>
                    <a:pt x="86" y="222"/>
                  </a:lnTo>
                  <a:lnTo>
                    <a:pt x="84" y="219"/>
                  </a:lnTo>
                  <a:lnTo>
                    <a:pt x="84" y="219"/>
                  </a:lnTo>
                  <a:lnTo>
                    <a:pt x="72" y="208"/>
                  </a:lnTo>
                  <a:lnTo>
                    <a:pt x="59" y="195"/>
                  </a:lnTo>
                  <a:lnTo>
                    <a:pt x="50" y="183"/>
                  </a:lnTo>
                  <a:lnTo>
                    <a:pt x="40" y="169"/>
                  </a:lnTo>
                  <a:lnTo>
                    <a:pt x="33" y="154"/>
                  </a:lnTo>
                  <a:lnTo>
                    <a:pt x="26" y="138"/>
                  </a:lnTo>
                  <a:lnTo>
                    <a:pt x="22" y="123"/>
                  </a:lnTo>
                  <a:lnTo>
                    <a:pt x="18" y="107"/>
                  </a:lnTo>
                  <a:lnTo>
                    <a:pt x="18" y="107"/>
                  </a:lnTo>
                  <a:lnTo>
                    <a:pt x="17" y="90"/>
                  </a:lnTo>
                  <a:lnTo>
                    <a:pt x="17" y="73"/>
                  </a:lnTo>
                  <a:lnTo>
                    <a:pt x="19" y="58"/>
                  </a:lnTo>
                  <a:lnTo>
                    <a:pt x="25" y="41"/>
                  </a:lnTo>
                  <a:lnTo>
                    <a:pt x="25" y="41"/>
                  </a:lnTo>
                  <a:lnTo>
                    <a:pt x="28" y="34"/>
                  </a:lnTo>
                  <a:lnTo>
                    <a:pt x="32" y="27"/>
                  </a:lnTo>
                  <a:lnTo>
                    <a:pt x="37" y="22"/>
                  </a:lnTo>
                  <a:lnTo>
                    <a:pt x="44" y="19"/>
                  </a:lnTo>
                  <a:lnTo>
                    <a:pt x="44" y="19"/>
                  </a:lnTo>
                  <a:lnTo>
                    <a:pt x="50" y="16"/>
                  </a:lnTo>
                  <a:lnTo>
                    <a:pt x="57" y="16"/>
                  </a:lnTo>
                  <a:lnTo>
                    <a:pt x="64" y="19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71" y="25"/>
                  </a:lnTo>
                  <a:lnTo>
                    <a:pt x="73" y="26"/>
                  </a:lnTo>
                  <a:lnTo>
                    <a:pt x="77" y="26"/>
                  </a:lnTo>
                  <a:lnTo>
                    <a:pt x="80" y="25"/>
                  </a:lnTo>
                  <a:lnTo>
                    <a:pt x="83" y="23"/>
                  </a:lnTo>
                  <a:lnTo>
                    <a:pt x="84" y="21"/>
                  </a:lnTo>
                  <a:lnTo>
                    <a:pt x="84" y="18"/>
                  </a:lnTo>
                  <a:lnTo>
                    <a:pt x="83" y="15"/>
                  </a:lnTo>
                  <a:lnTo>
                    <a:pt x="83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1A01511B-9F21-E8F9-D092-0D9920D538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3" y="1045"/>
              <a:ext cx="94" cy="136"/>
            </a:xfrm>
            <a:custGeom>
              <a:avLst/>
              <a:gdLst>
                <a:gd name="T0" fmla="*/ 50 w 94"/>
                <a:gd name="T1" fmla="*/ 21 h 136"/>
                <a:gd name="T2" fmla="*/ 61 w 94"/>
                <a:gd name="T3" fmla="*/ 17 h 136"/>
                <a:gd name="T4" fmla="*/ 73 w 94"/>
                <a:gd name="T5" fmla="*/ 21 h 136"/>
                <a:gd name="T6" fmla="*/ 76 w 94"/>
                <a:gd name="T7" fmla="*/ 25 h 136"/>
                <a:gd name="T8" fmla="*/ 77 w 94"/>
                <a:gd name="T9" fmla="*/ 35 h 136"/>
                <a:gd name="T10" fmla="*/ 70 w 94"/>
                <a:gd name="T11" fmla="*/ 49 h 136"/>
                <a:gd name="T12" fmla="*/ 65 w 94"/>
                <a:gd name="T13" fmla="*/ 56 h 136"/>
                <a:gd name="T14" fmla="*/ 37 w 94"/>
                <a:gd name="T15" fmla="*/ 78 h 136"/>
                <a:gd name="T16" fmla="*/ 29 w 94"/>
                <a:gd name="T17" fmla="*/ 85 h 136"/>
                <a:gd name="T18" fmla="*/ 14 w 94"/>
                <a:gd name="T19" fmla="*/ 103 h 136"/>
                <a:gd name="T20" fmla="*/ 1 w 94"/>
                <a:gd name="T21" fmla="*/ 124 h 136"/>
                <a:gd name="T22" fmla="*/ 0 w 94"/>
                <a:gd name="T23" fmla="*/ 127 h 136"/>
                <a:gd name="T24" fmla="*/ 3 w 94"/>
                <a:gd name="T25" fmla="*/ 133 h 136"/>
                <a:gd name="T26" fmla="*/ 7 w 94"/>
                <a:gd name="T27" fmla="*/ 136 h 136"/>
                <a:gd name="T28" fmla="*/ 14 w 94"/>
                <a:gd name="T29" fmla="*/ 135 h 136"/>
                <a:gd name="T30" fmla="*/ 15 w 94"/>
                <a:gd name="T31" fmla="*/ 132 h 136"/>
                <a:gd name="T32" fmla="*/ 30 w 94"/>
                <a:gd name="T33" fmla="*/ 108 h 136"/>
                <a:gd name="T34" fmla="*/ 51 w 94"/>
                <a:gd name="T35" fmla="*/ 88 h 136"/>
                <a:gd name="T36" fmla="*/ 73 w 94"/>
                <a:gd name="T37" fmla="*/ 70 h 136"/>
                <a:gd name="T38" fmla="*/ 87 w 94"/>
                <a:gd name="T39" fmla="*/ 54 h 136"/>
                <a:gd name="T40" fmla="*/ 90 w 94"/>
                <a:gd name="T41" fmla="*/ 47 h 136"/>
                <a:gd name="T42" fmla="*/ 92 w 94"/>
                <a:gd name="T43" fmla="*/ 36 h 136"/>
                <a:gd name="T44" fmla="*/ 92 w 94"/>
                <a:gd name="T45" fmla="*/ 24 h 136"/>
                <a:gd name="T46" fmla="*/ 87 w 94"/>
                <a:gd name="T47" fmla="*/ 13 h 136"/>
                <a:gd name="T48" fmla="*/ 77 w 94"/>
                <a:gd name="T49" fmla="*/ 4 h 136"/>
                <a:gd name="T50" fmla="*/ 73 w 94"/>
                <a:gd name="T51" fmla="*/ 3 h 136"/>
                <a:gd name="T52" fmla="*/ 57 w 94"/>
                <a:gd name="T53" fmla="*/ 0 h 136"/>
                <a:gd name="T54" fmla="*/ 47 w 94"/>
                <a:gd name="T55" fmla="*/ 3 h 136"/>
                <a:gd name="T56" fmla="*/ 39 w 94"/>
                <a:gd name="T57" fmla="*/ 10 h 136"/>
                <a:gd name="T58" fmla="*/ 36 w 94"/>
                <a:gd name="T59" fmla="*/ 13 h 136"/>
                <a:gd name="T60" fmla="*/ 37 w 94"/>
                <a:gd name="T61" fmla="*/ 20 h 136"/>
                <a:gd name="T62" fmla="*/ 41 w 94"/>
                <a:gd name="T63" fmla="*/ 24 h 136"/>
                <a:gd name="T64" fmla="*/ 47 w 94"/>
                <a:gd name="T65" fmla="*/ 24 h 136"/>
                <a:gd name="T66" fmla="*/ 50 w 94"/>
                <a:gd name="T67" fmla="*/ 2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4" h="136">
                  <a:moveTo>
                    <a:pt x="50" y="21"/>
                  </a:moveTo>
                  <a:lnTo>
                    <a:pt x="50" y="21"/>
                  </a:lnTo>
                  <a:lnTo>
                    <a:pt x="55" y="18"/>
                  </a:lnTo>
                  <a:lnTo>
                    <a:pt x="61" y="17"/>
                  </a:lnTo>
                  <a:lnTo>
                    <a:pt x="68" y="18"/>
                  </a:lnTo>
                  <a:lnTo>
                    <a:pt x="73" y="21"/>
                  </a:lnTo>
                  <a:lnTo>
                    <a:pt x="73" y="21"/>
                  </a:lnTo>
                  <a:lnTo>
                    <a:pt x="76" y="25"/>
                  </a:lnTo>
                  <a:lnTo>
                    <a:pt x="77" y="29"/>
                  </a:lnTo>
                  <a:lnTo>
                    <a:pt x="77" y="35"/>
                  </a:lnTo>
                  <a:lnTo>
                    <a:pt x="76" y="39"/>
                  </a:lnTo>
                  <a:lnTo>
                    <a:pt x="70" y="49"/>
                  </a:lnTo>
                  <a:lnTo>
                    <a:pt x="65" y="56"/>
                  </a:lnTo>
                  <a:lnTo>
                    <a:pt x="65" y="56"/>
                  </a:lnTo>
                  <a:lnTo>
                    <a:pt x="47" y="70"/>
                  </a:lnTo>
                  <a:lnTo>
                    <a:pt x="37" y="78"/>
                  </a:lnTo>
                  <a:lnTo>
                    <a:pt x="29" y="85"/>
                  </a:lnTo>
                  <a:lnTo>
                    <a:pt x="29" y="85"/>
                  </a:lnTo>
                  <a:lnTo>
                    <a:pt x="21" y="95"/>
                  </a:lnTo>
                  <a:lnTo>
                    <a:pt x="14" y="103"/>
                  </a:lnTo>
                  <a:lnTo>
                    <a:pt x="7" y="113"/>
                  </a:lnTo>
                  <a:lnTo>
                    <a:pt x="1" y="124"/>
                  </a:lnTo>
                  <a:lnTo>
                    <a:pt x="1" y="124"/>
                  </a:lnTo>
                  <a:lnTo>
                    <a:pt x="0" y="127"/>
                  </a:lnTo>
                  <a:lnTo>
                    <a:pt x="0" y="131"/>
                  </a:lnTo>
                  <a:lnTo>
                    <a:pt x="3" y="133"/>
                  </a:lnTo>
                  <a:lnTo>
                    <a:pt x="4" y="135"/>
                  </a:lnTo>
                  <a:lnTo>
                    <a:pt x="7" y="136"/>
                  </a:lnTo>
                  <a:lnTo>
                    <a:pt x="9" y="136"/>
                  </a:lnTo>
                  <a:lnTo>
                    <a:pt x="14" y="135"/>
                  </a:lnTo>
                  <a:lnTo>
                    <a:pt x="15" y="132"/>
                  </a:lnTo>
                  <a:lnTo>
                    <a:pt x="15" y="132"/>
                  </a:lnTo>
                  <a:lnTo>
                    <a:pt x="22" y="120"/>
                  </a:lnTo>
                  <a:lnTo>
                    <a:pt x="30" y="108"/>
                  </a:lnTo>
                  <a:lnTo>
                    <a:pt x="40" y="97"/>
                  </a:lnTo>
                  <a:lnTo>
                    <a:pt x="51" y="88"/>
                  </a:lnTo>
                  <a:lnTo>
                    <a:pt x="51" y="88"/>
                  </a:lnTo>
                  <a:lnTo>
                    <a:pt x="73" y="70"/>
                  </a:lnTo>
                  <a:lnTo>
                    <a:pt x="83" y="60"/>
                  </a:lnTo>
                  <a:lnTo>
                    <a:pt x="87" y="54"/>
                  </a:lnTo>
                  <a:lnTo>
                    <a:pt x="90" y="47"/>
                  </a:lnTo>
                  <a:lnTo>
                    <a:pt x="90" y="47"/>
                  </a:lnTo>
                  <a:lnTo>
                    <a:pt x="92" y="42"/>
                  </a:lnTo>
                  <a:lnTo>
                    <a:pt x="92" y="36"/>
                  </a:lnTo>
                  <a:lnTo>
                    <a:pt x="94" y="29"/>
                  </a:lnTo>
                  <a:lnTo>
                    <a:pt x="92" y="24"/>
                  </a:lnTo>
                  <a:lnTo>
                    <a:pt x="91" y="18"/>
                  </a:lnTo>
                  <a:lnTo>
                    <a:pt x="87" y="13"/>
                  </a:lnTo>
                  <a:lnTo>
                    <a:pt x="83" y="9"/>
                  </a:lnTo>
                  <a:lnTo>
                    <a:pt x="77" y="4"/>
                  </a:lnTo>
                  <a:lnTo>
                    <a:pt x="77" y="4"/>
                  </a:lnTo>
                  <a:lnTo>
                    <a:pt x="73" y="3"/>
                  </a:lnTo>
                  <a:lnTo>
                    <a:pt x="68" y="2"/>
                  </a:lnTo>
                  <a:lnTo>
                    <a:pt x="57" y="0"/>
                  </a:lnTo>
                  <a:lnTo>
                    <a:pt x="52" y="2"/>
                  </a:lnTo>
                  <a:lnTo>
                    <a:pt x="47" y="3"/>
                  </a:lnTo>
                  <a:lnTo>
                    <a:pt x="43" y="6"/>
                  </a:lnTo>
                  <a:lnTo>
                    <a:pt x="39" y="10"/>
                  </a:lnTo>
                  <a:lnTo>
                    <a:pt x="39" y="10"/>
                  </a:lnTo>
                  <a:lnTo>
                    <a:pt x="36" y="13"/>
                  </a:lnTo>
                  <a:lnTo>
                    <a:pt x="36" y="16"/>
                  </a:lnTo>
                  <a:lnTo>
                    <a:pt x="37" y="20"/>
                  </a:lnTo>
                  <a:lnTo>
                    <a:pt x="39" y="21"/>
                  </a:lnTo>
                  <a:lnTo>
                    <a:pt x="41" y="24"/>
                  </a:lnTo>
                  <a:lnTo>
                    <a:pt x="44" y="24"/>
                  </a:lnTo>
                  <a:lnTo>
                    <a:pt x="47" y="24"/>
                  </a:lnTo>
                  <a:lnTo>
                    <a:pt x="50" y="21"/>
                  </a:lnTo>
                  <a:lnTo>
                    <a:pt x="50" y="2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CA73F74C-C9E9-E798-4D9D-5F4FAEA02C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9" y="940"/>
              <a:ext cx="105" cy="338"/>
            </a:xfrm>
            <a:custGeom>
              <a:avLst/>
              <a:gdLst>
                <a:gd name="T0" fmla="*/ 80 w 105"/>
                <a:gd name="T1" fmla="*/ 10 h 338"/>
                <a:gd name="T2" fmla="*/ 83 w 105"/>
                <a:gd name="T3" fmla="*/ 32 h 338"/>
                <a:gd name="T4" fmla="*/ 76 w 105"/>
                <a:gd name="T5" fmla="*/ 72 h 338"/>
                <a:gd name="T6" fmla="*/ 61 w 105"/>
                <a:gd name="T7" fmla="*/ 112 h 338"/>
                <a:gd name="T8" fmla="*/ 33 w 105"/>
                <a:gd name="T9" fmla="*/ 169 h 338"/>
                <a:gd name="T10" fmla="*/ 25 w 105"/>
                <a:gd name="T11" fmla="*/ 187 h 338"/>
                <a:gd name="T12" fmla="*/ 10 w 105"/>
                <a:gd name="T13" fmla="*/ 225 h 338"/>
                <a:gd name="T14" fmla="*/ 4 w 105"/>
                <a:gd name="T15" fmla="*/ 244 h 338"/>
                <a:gd name="T16" fmla="*/ 0 w 105"/>
                <a:gd name="T17" fmla="*/ 272 h 338"/>
                <a:gd name="T18" fmla="*/ 2 w 105"/>
                <a:gd name="T19" fmla="*/ 290 h 338"/>
                <a:gd name="T20" fmla="*/ 9 w 105"/>
                <a:gd name="T21" fmla="*/ 306 h 338"/>
                <a:gd name="T22" fmla="*/ 14 w 105"/>
                <a:gd name="T23" fmla="*/ 315 h 338"/>
                <a:gd name="T24" fmla="*/ 32 w 105"/>
                <a:gd name="T25" fmla="*/ 327 h 338"/>
                <a:gd name="T26" fmla="*/ 53 w 105"/>
                <a:gd name="T27" fmla="*/ 335 h 338"/>
                <a:gd name="T28" fmla="*/ 75 w 105"/>
                <a:gd name="T29" fmla="*/ 338 h 338"/>
                <a:gd name="T30" fmla="*/ 97 w 105"/>
                <a:gd name="T31" fmla="*/ 338 h 338"/>
                <a:gd name="T32" fmla="*/ 101 w 105"/>
                <a:gd name="T33" fmla="*/ 337 h 338"/>
                <a:gd name="T34" fmla="*/ 104 w 105"/>
                <a:gd name="T35" fmla="*/ 333 h 338"/>
                <a:gd name="T36" fmla="*/ 105 w 105"/>
                <a:gd name="T37" fmla="*/ 326 h 338"/>
                <a:gd name="T38" fmla="*/ 101 w 105"/>
                <a:gd name="T39" fmla="*/ 322 h 338"/>
                <a:gd name="T40" fmla="*/ 97 w 105"/>
                <a:gd name="T41" fmla="*/ 322 h 338"/>
                <a:gd name="T42" fmla="*/ 69 w 105"/>
                <a:gd name="T43" fmla="*/ 322 h 338"/>
                <a:gd name="T44" fmla="*/ 50 w 105"/>
                <a:gd name="T45" fmla="*/ 317 h 338"/>
                <a:gd name="T46" fmla="*/ 33 w 105"/>
                <a:gd name="T47" fmla="*/ 309 h 338"/>
                <a:gd name="T48" fmla="*/ 27 w 105"/>
                <a:gd name="T49" fmla="*/ 304 h 338"/>
                <a:gd name="T50" fmla="*/ 18 w 105"/>
                <a:gd name="T51" fmla="*/ 288 h 338"/>
                <a:gd name="T52" fmla="*/ 17 w 105"/>
                <a:gd name="T53" fmla="*/ 270 h 338"/>
                <a:gd name="T54" fmla="*/ 20 w 105"/>
                <a:gd name="T55" fmla="*/ 251 h 338"/>
                <a:gd name="T56" fmla="*/ 24 w 105"/>
                <a:gd name="T57" fmla="*/ 234 h 338"/>
                <a:gd name="T58" fmla="*/ 38 w 105"/>
                <a:gd name="T59" fmla="*/ 198 h 338"/>
                <a:gd name="T60" fmla="*/ 72 w 105"/>
                <a:gd name="T61" fmla="*/ 129 h 338"/>
                <a:gd name="T62" fmla="*/ 87 w 105"/>
                <a:gd name="T63" fmla="*/ 93 h 338"/>
                <a:gd name="T64" fmla="*/ 94 w 105"/>
                <a:gd name="T65" fmla="*/ 72 h 338"/>
                <a:gd name="T66" fmla="*/ 98 w 105"/>
                <a:gd name="T67" fmla="*/ 28 h 338"/>
                <a:gd name="T68" fmla="*/ 97 w 105"/>
                <a:gd name="T69" fmla="*/ 6 h 338"/>
                <a:gd name="T70" fmla="*/ 96 w 105"/>
                <a:gd name="T71" fmla="*/ 3 h 338"/>
                <a:gd name="T72" fmla="*/ 90 w 105"/>
                <a:gd name="T73" fmla="*/ 0 h 338"/>
                <a:gd name="T74" fmla="*/ 85 w 105"/>
                <a:gd name="T75" fmla="*/ 1 h 338"/>
                <a:gd name="T76" fmla="*/ 80 w 105"/>
                <a:gd name="T77" fmla="*/ 7 h 338"/>
                <a:gd name="T78" fmla="*/ 80 w 105"/>
                <a:gd name="T79" fmla="*/ 1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5" h="338">
                  <a:moveTo>
                    <a:pt x="80" y="10"/>
                  </a:moveTo>
                  <a:lnTo>
                    <a:pt x="80" y="10"/>
                  </a:lnTo>
                  <a:lnTo>
                    <a:pt x="82" y="21"/>
                  </a:lnTo>
                  <a:lnTo>
                    <a:pt x="83" y="32"/>
                  </a:lnTo>
                  <a:lnTo>
                    <a:pt x="80" y="53"/>
                  </a:lnTo>
                  <a:lnTo>
                    <a:pt x="76" y="72"/>
                  </a:lnTo>
                  <a:lnTo>
                    <a:pt x="69" y="93"/>
                  </a:lnTo>
                  <a:lnTo>
                    <a:pt x="61" y="112"/>
                  </a:lnTo>
                  <a:lnTo>
                    <a:pt x="53" y="132"/>
                  </a:lnTo>
                  <a:lnTo>
                    <a:pt x="33" y="169"/>
                  </a:lnTo>
                  <a:lnTo>
                    <a:pt x="33" y="169"/>
                  </a:lnTo>
                  <a:lnTo>
                    <a:pt x="25" y="187"/>
                  </a:lnTo>
                  <a:lnTo>
                    <a:pt x="17" y="205"/>
                  </a:lnTo>
                  <a:lnTo>
                    <a:pt x="10" y="225"/>
                  </a:lnTo>
                  <a:lnTo>
                    <a:pt x="4" y="244"/>
                  </a:lnTo>
                  <a:lnTo>
                    <a:pt x="4" y="244"/>
                  </a:lnTo>
                  <a:lnTo>
                    <a:pt x="2" y="262"/>
                  </a:lnTo>
                  <a:lnTo>
                    <a:pt x="0" y="272"/>
                  </a:lnTo>
                  <a:lnTo>
                    <a:pt x="0" y="280"/>
                  </a:lnTo>
                  <a:lnTo>
                    <a:pt x="2" y="290"/>
                  </a:lnTo>
                  <a:lnTo>
                    <a:pt x="4" y="298"/>
                  </a:lnTo>
                  <a:lnTo>
                    <a:pt x="9" y="306"/>
                  </a:lnTo>
                  <a:lnTo>
                    <a:pt x="14" y="315"/>
                  </a:lnTo>
                  <a:lnTo>
                    <a:pt x="14" y="315"/>
                  </a:lnTo>
                  <a:lnTo>
                    <a:pt x="22" y="322"/>
                  </a:lnTo>
                  <a:lnTo>
                    <a:pt x="32" y="327"/>
                  </a:lnTo>
                  <a:lnTo>
                    <a:pt x="42" y="331"/>
                  </a:lnTo>
                  <a:lnTo>
                    <a:pt x="53" y="335"/>
                  </a:lnTo>
                  <a:lnTo>
                    <a:pt x="64" y="337"/>
                  </a:lnTo>
                  <a:lnTo>
                    <a:pt x="75" y="338"/>
                  </a:lnTo>
                  <a:lnTo>
                    <a:pt x="86" y="338"/>
                  </a:lnTo>
                  <a:lnTo>
                    <a:pt x="97" y="338"/>
                  </a:lnTo>
                  <a:lnTo>
                    <a:pt x="97" y="338"/>
                  </a:lnTo>
                  <a:lnTo>
                    <a:pt x="101" y="337"/>
                  </a:lnTo>
                  <a:lnTo>
                    <a:pt x="103" y="335"/>
                  </a:lnTo>
                  <a:lnTo>
                    <a:pt x="104" y="333"/>
                  </a:lnTo>
                  <a:lnTo>
                    <a:pt x="105" y="329"/>
                  </a:lnTo>
                  <a:lnTo>
                    <a:pt x="105" y="326"/>
                  </a:lnTo>
                  <a:lnTo>
                    <a:pt x="103" y="323"/>
                  </a:lnTo>
                  <a:lnTo>
                    <a:pt x="101" y="322"/>
                  </a:lnTo>
                  <a:lnTo>
                    <a:pt x="97" y="322"/>
                  </a:lnTo>
                  <a:lnTo>
                    <a:pt x="97" y="322"/>
                  </a:lnTo>
                  <a:lnTo>
                    <a:pt x="79" y="322"/>
                  </a:lnTo>
                  <a:lnTo>
                    <a:pt x="69" y="322"/>
                  </a:lnTo>
                  <a:lnTo>
                    <a:pt x="60" y="320"/>
                  </a:lnTo>
                  <a:lnTo>
                    <a:pt x="50" y="317"/>
                  </a:lnTo>
                  <a:lnTo>
                    <a:pt x="42" y="313"/>
                  </a:lnTo>
                  <a:lnTo>
                    <a:pt x="33" y="309"/>
                  </a:lnTo>
                  <a:lnTo>
                    <a:pt x="27" y="304"/>
                  </a:lnTo>
                  <a:lnTo>
                    <a:pt x="27" y="304"/>
                  </a:lnTo>
                  <a:lnTo>
                    <a:pt x="21" y="297"/>
                  </a:lnTo>
                  <a:lnTo>
                    <a:pt x="18" y="288"/>
                  </a:lnTo>
                  <a:lnTo>
                    <a:pt x="17" y="279"/>
                  </a:lnTo>
                  <a:lnTo>
                    <a:pt x="17" y="270"/>
                  </a:lnTo>
                  <a:lnTo>
                    <a:pt x="18" y="261"/>
                  </a:lnTo>
                  <a:lnTo>
                    <a:pt x="20" y="251"/>
                  </a:lnTo>
                  <a:lnTo>
                    <a:pt x="24" y="234"/>
                  </a:lnTo>
                  <a:lnTo>
                    <a:pt x="24" y="234"/>
                  </a:lnTo>
                  <a:lnTo>
                    <a:pt x="31" y="216"/>
                  </a:lnTo>
                  <a:lnTo>
                    <a:pt x="38" y="198"/>
                  </a:lnTo>
                  <a:lnTo>
                    <a:pt x="56" y="164"/>
                  </a:lnTo>
                  <a:lnTo>
                    <a:pt x="72" y="129"/>
                  </a:lnTo>
                  <a:lnTo>
                    <a:pt x="80" y="111"/>
                  </a:lnTo>
                  <a:lnTo>
                    <a:pt x="87" y="93"/>
                  </a:lnTo>
                  <a:lnTo>
                    <a:pt x="87" y="93"/>
                  </a:lnTo>
                  <a:lnTo>
                    <a:pt x="94" y="72"/>
                  </a:lnTo>
                  <a:lnTo>
                    <a:pt x="97" y="50"/>
                  </a:lnTo>
                  <a:lnTo>
                    <a:pt x="98" y="28"/>
                  </a:lnTo>
                  <a:lnTo>
                    <a:pt x="98" y="17"/>
                  </a:lnTo>
                  <a:lnTo>
                    <a:pt x="97" y="6"/>
                  </a:lnTo>
                  <a:lnTo>
                    <a:pt x="97" y="6"/>
                  </a:lnTo>
                  <a:lnTo>
                    <a:pt x="96" y="3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87" y="0"/>
                  </a:lnTo>
                  <a:lnTo>
                    <a:pt x="85" y="1"/>
                  </a:lnTo>
                  <a:lnTo>
                    <a:pt x="82" y="4"/>
                  </a:lnTo>
                  <a:lnTo>
                    <a:pt x="80" y="7"/>
                  </a:lnTo>
                  <a:lnTo>
                    <a:pt x="80" y="10"/>
                  </a:lnTo>
                  <a:lnTo>
                    <a:pt x="8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DDA6B300-3B38-37E0-A67A-B9878A21A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7" y="751"/>
              <a:ext cx="260" cy="45"/>
            </a:xfrm>
            <a:custGeom>
              <a:avLst/>
              <a:gdLst>
                <a:gd name="T0" fmla="*/ 11 w 260"/>
                <a:gd name="T1" fmla="*/ 45 h 45"/>
                <a:gd name="T2" fmla="*/ 11 w 260"/>
                <a:gd name="T3" fmla="*/ 45 h 45"/>
                <a:gd name="T4" fmla="*/ 40 w 260"/>
                <a:gd name="T5" fmla="*/ 35 h 45"/>
                <a:gd name="T6" fmla="*/ 69 w 260"/>
                <a:gd name="T7" fmla="*/ 28 h 45"/>
                <a:gd name="T8" fmla="*/ 98 w 260"/>
                <a:gd name="T9" fmla="*/ 23 h 45"/>
                <a:gd name="T10" fmla="*/ 128 w 260"/>
                <a:gd name="T11" fmla="*/ 18 h 45"/>
                <a:gd name="T12" fmla="*/ 159 w 260"/>
                <a:gd name="T13" fmla="*/ 17 h 45"/>
                <a:gd name="T14" fmla="*/ 189 w 260"/>
                <a:gd name="T15" fmla="*/ 18 h 45"/>
                <a:gd name="T16" fmla="*/ 220 w 260"/>
                <a:gd name="T17" fmla="*/ 21 h 45"/>
                <a:gd name="T18" fmla="*/ 249 w 260"/>
                <a:gd name="T19" fmla="*/ 25 h 45"/>
                <a:gd name="T20" fmla="*/ 249 w 260"/>
                <a:gd name="T21" fmla="*/ 25 h 45"/>
                <a:gd name="T22" fmla="*/ 253 w 260"/>
                <a:gd name="T23" fmla="*/ 25 h 45"/>
                <a:gd name="T24" fmla="*/ 256 w 260"/>
                <a:gd name="T25" fmla="*/ 24 h 45"/>
                <a:gd name="T26" fmla="*/ 259 w 260"/>
                <a:gd name="T27" fmla="*/ 23 h 45"/>
                <a:gd name="T28" fmla="*/ 260 w 260"/>
                <a:gd name="T29" fmla="*/ 20 h 45"/>
                <a:gd name="T30" fmla="*/ 260 w 260"/>
                <a:gd name="T31" fmla="*/ 17 h 45"/>
                <a:gd name="T32" fmla="*/ 259 w 260"/>
                <a:gd name="T33" fmla="*/ 14 h 45"/>
                <a:gd name="T34" fmla="*/ 257 w 260"/>
                <a:gd name="T35" fmla="*/ 12 h 45"/>
                <a:gd name="T36" fmla="*/ 254 w 260"/>
                <a:gd name="T37" fmla="*/ 10 h 45"/>
                <a:gd name="T38" fmla="*/ 254 w 260"/>
                <a:gd name="T39" fmla="*/ 10 h 45"/>
                <a:gd name="T40" fmla="*/ 223 w 260"/>
                <a:gd name="T41" fmla="*/ 5 h 45"/>
                <a:gd name="T42" fmla="*/ 192 w 260"/>
                <a:gd name="T43" fmla="*/ 2 h 45"/>
                <a:gd name="T44" fmla="*/ 160 w 260"/>
                <a:gd name="T45" fmla="*/ 0 h 45"/>
                <a:gd name="T46" fmla="*/ 128 w 260"/>
                <a:gd name="T47" fmla="*/ 2 h 45"/>
                <a:gd name="T48" fmla="*/ 98 w 260"/>
                <a:gd name="T49" fmla="*/ 6 h 45"/>
                <a:gd name="T50" fmla="*/ 66 w 260"/>
                <a:gd name="T51" fmla="*/ 12 h 45"/>
                <a:gd name="T52" fmla="*/ 36 w 260"/>
                <a:gd name="T53" fmla="*/ 18 h 45"/>
                <a:gd name="T54" fmla="*/ 7 w 260"/>
                <a:gd name="T55" fmla="*/ 28 h 45"/>
                <a:gd name="T56" fmla="*/ 7 w 260"/>
                <a:gd name="T57" fmla="*/ 28 h 45"/>
                <a:gd name="T58" fmla="*/ 3 w 260"/>
                <a:gd name="T59" fmla="*/ 31 h 45"/>
                <a:gd name="T60" fmla="*/ 1 w 260"/>
                <a:gd name="T61" fmla="*/ 32 h 45"/>
                <a:gd name="T62" fmla="*/ 0 w 260"/>
                <a:gd name="T63" fmla="*/ 36 h 45"/>
                <a:gd name="T64" fmla="*/ 1 w 260"/>
                <a:gd name="T65" fmla="*/ 39 h 45"/>
                <a:gd name="T66" fmla="*/ 3 w 260"/>
                <a:gd name="T67" fmla="*/ 42 h 45"/>
                <a:gd name="T68" fmla="*/ 4 w 260"/>
                <a:gd name="T69" fmla="*/ 43 h 45"/>
                <a:gd name="T70" fmla="*/ 7 w 260"/>
                <a:gd name="T71" fmla="*/ 45 h 45"/>
                <a:gd name="T72" fmla="*/ 11 w 260"/>
                <a:gd name="T73" fmla="*/ 45 h 45"/>
                <a:gd name="T74" fmla="*/ 11 w 260"/>
                <a:gd name="T7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0" h="45">
                  <a:moveTo>
                    <a:pt x="11" y="45"/>
                  </a:moveTo>
                  <a:lnTo>
                    <a:pt x="11" y="45"/>
                  </a:lnTo>
                  <a:lnTo>
                    <a:pt x="40" y="35"/>
                  </a:lnTo>
                  <a:lnTo>
                    <a:pt x="69" y="28"/>
                  </a:lnTo>
                  <a:lnTo>
                    <a:pt x="98" y="23"/>
                  </a:lnTo>
                  <a:lnTo>
                    <a:pt x="128" y="18"/>
                  </a:lnTo>
                  <a:lnTo>
                    <a:pt x="159" y="17"/>
                  </a:lnTo>
                  <a:lnTo>
                    <a:pt x="189" y="18"/>
                  </a:lnTo>
                  <a:lnTo>
                    <a:pt x="220" y="21"/>
                  </a:lnTo>
                  <a:lnTo>
                    <a:pt x="249" y="25"/>
                  </a:lnTo>
                  <a:lnTo>
                    <a:pt x="249" y="25"/>
                  </a:lnTo>
                  <a:lnTo>
                    <a:pt x="253" y="25"/>
                  </a:lnTo>
                  <a:lnTo>
                    <a:pt x="256" y="24"/>
                  </a:lnTo>
                  <a:lnTo>
                    <a:pt x="259" y="23"/>
                  </a:lnTo>
                  <a:lnTo>
                    <a:pt x="260" y="20"/>
                  </a:lnTo>
                  <a:lnTo>
                    <a:pt x="260" y="17"/>
                  </a:lnTo>
                  <a:lnTo>
                    <a:pt x="259" y="14"/>
                  </a:lnTo>
                  <a:lnTo>
                    <a:pt x="257" y="12"/>
                  </a:lnTo>
                  <a:lnTo>
                    <a:pt x="254" y="10"/>
                  </a:lnTo>
                  <a:lnTo>
                    <a:pt x="254" y="10"/>
                  </a:lnTo>
                  <a:lnTo>
                    <a:pt x="223" y="5"/>
                  </a:lnTo>
                  <a:lnTo>
                    <a:pt x="192" y="2"/>
                  </a:lnTo>
                  <a:lnTo>
                    <a:pt x="160" y="0"/>
                  </a:lnTo>
                  <a:lnTo>
                    <a:pt x="128" y="2"/>
                  </a:lnTo>
                  <a:lnTo>
                    <a:pt x="98" y="6"/>
                  </a:lnTo>
                  <a:lnTo>
                    <a:pt x="66" y="12"/>
                  </a:lnTo>
                  <a:lnTo>
                    <a:pt x="36" y="1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3" y="31"/>
                  </a:lnTo>
                  <a:lnTo>
                    <a:pt x="1" y="32"/>
                  </a:lnTo>
                  <a:lnTo>
                    <a:pt x="0" y="36"/>
                  </a:lnTo>
                  <a:lnTo>
                    <a:pt x="1" y="39"/>
                  </a:lnTo>
                  <a:lnTo>
                    <a:pt x="3" y="42"/>
                  </a:lnTo>
                  <a:lnTo>
                    <a:pt x="4" y="43"/>
                  </a:lnTo>
                  <a:lnTo>
                    <a:pt x="7" y="45"/>
                  </a:lnTo>
                  <a:lnTo>
                    <a:pt x="11" y="45"/>
                  </a:lnTo>
                  <a:lnTo>
                    <a:pt x="11" y="4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ACD6F7D4-9E5A-5FB7-9A8E-D9E699C411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5" y="757"/>
              <a:ext cx="331" cy="67"/>
            </a:xfrm>
            <a:custGeom>
              <a:avLst/>
              <a:gdLst>
                <a:gd name="T0" fmla="*/ 9 w 331"/>
                <a:gd name="T1" fmla="*/ 18 h 67"/>
                <a:gd name="T2" fmla="*/ 9 w 331"/>
                <a:gd name="T3" fmla="*/ 18 h 67"/>
                <a:gd name="T4" fmla="*/ 49 w 331"/>
                <a:gd name="T5" fmla="*/ 17 h 67"/>
                <a:gd name="T6" fmla="*/ 89 w 331"/>
                <a:gd name="T7" fmla="*/ 17 h 67"/>
                <a:gd name="T8" fmla="*/ 129 w 331"/>
                <a:gd name="T9" fmla="*/ 19 h 67"/>
                <a:gd name="T10" fmla="*/ 168 w 331"/>
                <a:gd name="T11" fmla="*/ 25 h 67"/>
                <a:gd name="T12" fmla="*/ 207 w 331"/>
                <a:gd name="T13" fmla="*/ 32 h 67"/>
                <a:gd name="T14" fmla="*/ 245 w 331"/>
                <a:gd name="T15" fmla="*/ 42 h 67"/>
                <a:gd name="T16" fmla="*/ 284 w 331"/>
                <a:gd name="T17" fmla="*/ 53 h 67"/>
                <a:gd name="T18" fmla="*/ 321 w 331"/>
                <a:gd name="T19" fmla="*/ 67 h 67"/>
                <a:gd name="T20" fmla="*/ 321 w 331"/>
                <a:gd name="T21" fmla="*/ 67 h 67"/>
                <a:gd name="T22" fmla="*/ 326 w 331"/>
                <a:gd name="T23" fmla="*/ 67 h 67"/>
                <a:gd name="T24" fmla="*/ 328 w 331"/>
                <a:gd name="T25" fmla="*/ 65 h 67"/>
                <a:gd name="T26" fmla="*/ 330 w 331"/>
                <a:gd name="T27" fmla="*/ 64 h 67"/>
                <a:gd name="T28" fmla="*/ 331 w 331"/>
                <a:gd name="T29" fmla="*/ 61 h 67"/>
                <a:gd name="T30" fmla="*/ 331 w 331"/>
                <a:gd name="T31" fmla="*/ 58 h 67"/>
                <a:gd name="T32" fmla="*/ 331 w 331"/>
                <a:gd name="T33" fmla="*/ 54 h 67"/>
                <a:gd name="T34" fmla="*/ 328 w 331"/>
                <a:gd name="T35" fmla="*/ 51 h 67"/>
                <a:gd name="T36" fmla="*/ 326 w 331"/>
                <a:gd name="T37" fmla="*/ 50 h 67"/>
                <a:gd name="T38" fmla="*/ 326 w 331"/>
                <a:gd name="T39" fmla="*/ 50 h 67"/>
                <a:gd name="T40" fmla="*/ 288 w 331"/>
                <a:gd name="T41" fmla="*/ 36 h 67"/>
                <a:gd name="T42" fmla="*/ 249 w 331"/>
                <a:gd name="T43" fmla="*/ 25 h 67"/>
                <a:gd name="T44" fmla="*/ 209 w 331"/>
                <a:gd name="T45" fmla="*/ 15 h 67"/>
                <a:gd name="T46" fmla="*/ 171 w 331"/>
                <a:gd name="T47" fmla="*/ 8 h 67"/>
                <a:gd name="T48" fmla="*/ 130 w 331"/>
                <a:gd name="T49" fmla="*/ 3 h 67"/>
                <a:gd name="T50" fmla="*/ 90 w 331"/>
                <a:gd name="T51" fmla="*/ 0 h 67"/>
                <a:gd name="T52" fmla="*/ 49 w 331"/>
                <a:gd name="T53" fmla="*/ 0 h 67"/>
                <a:gd name="T54" fmla="*/ 9 w 331"/>
                <a:gd name="T55" fmla="*/ 1 h 67"/>
                <a:gd name="T56" fmla="*/ 9 w 331"/>
                <a:gd name="T57" fmla="*/ 1 h 67"/>
                <a:gd name="T58" fmla="*/ 6 w 331"/>
                <a:gd name="T59" fmla="*/ 3 h 67"/>
                <a:gd name="T60" fmla="*/ 3 w 331"/>
                <a:gd name="T61" fmla="*/ 4 h 67"/>
                <a:gd name="T62" fmla="*/ 2 w 331"/>
                <a:gd name="T63" fmla="*/ 7 h 67"/>
                <a:gd name="T64" fmla="*/ 0 w 331"/>
                <a:gd name="T65" fmla="*/ 10 h 67"/>
                <a:gd name="T66" fmla="*/ 2 w 331"/>
                <a:gd name="T67" fmla="*/ 14 h 67"/>
                <a:gd name="T68" fmla="*/ 3 w 331"/>
                <a:gd name="T69" fmla="*/ 15 h 67"/>
                <a:gd name="T70" fmla="*/ 6 w 331"/>
                <a:gd name="T71" fmla="*/ 18 h 67"/>
                <a:gd name="T72" fmla="*/ 9 w 331"/>
                <a:gd name="T73" fmla="*/ 18 h 67"/>
                <a:gd name="T74" fmla="*/ 9 w 331"/>
                <a:gd name="T75" fmla="*/ 1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31" h="67">
                  <a:moveTo>
                    <a:pt x="9" y="18"/>
                  </a:moveTo>
                  <a:lnTo>
                    <a:pt x="9" y="18"/>
                  </a:lnTo>
                  <a:lnTo>
                    <a:pt x="49" y="17"/>
                  </a:lnTo>
                  <a:lnTo>
                    <a:pt x="89" y="17"/>
                  </a:lnTo>
                  <a:lnTo>
                    <a:pt x="129" y="19"/>
                  </a:lnTo>
                  <a:lnTo>
                    <a:pt x="168" y="25"/>
                  </a:lnTo>
                  <a:lnTo>
                    <a:pt x="207" y="32"/>
                  </a:lnTo>
                  <a:lnTo>
                    <a:pt x="245" y="42"/>
                  </a:lnTo>
                  <a:lnTo>
                    <a:pt x="284" y="53"/>
                  </a:lnTo>
                  <a:lnTo>
                    <a:pt x="321" y="67"/>
                  </a:lnTo>
                  <a:lnTo>
                    <a:pt x="321" y="67"/>
                  </a:lnTo>
                  <a:lnTo>
                    <a:pt x="326" y="67"/>
                  </a:lnTo>
                  <a:lnTo>
                    <a:pt x="328" y="65"/>
                  </a:lnTo>
                  <a:lnTo>
                    <a:pt x="330" y="64"/>
                  </a:lnTo>
                  <a:lnTo>
                    <a:pt x="331" y="61"/>
                  </a:lnTo>
                  <a:lnTo>
                    <a:pt x="331" y="58"/>
                  </a:lnTo>
                  <a:lnTo>
                    <a:pt x="331" y="54"/>
                  </a:lnTo>
                  <a:lnTo>
                    <a:pt x="328" y="51"/>
                  </a:lnTo>
                  <a:lnTo>
                    <a:pt x="326" y="50"/>
                  </a:lnTo>
                  <a:lnTo>
                    <a:pt x="326" y="50"/>
                  </a:lnTo>
                  <a:lnTo>
                    <a:pt x="288" y="36"/>
                  </a:lnTo>
                  <a:lnTo>
                    <a:pt x="249" y="25"/>
                  </a:lnTo>
                  <a:lnTo>
                    <a:pt x="209" y="15"/>
                  </a:lnTo>
                  <a:lnTo>
                    <a:pt x="171" y="8"/>
                  </a:lnTo>
                  <a:lnTo>
                    <a:pt x="130" y="3"/>
                  </a:lnTo>
                  <a:lnTo>
                    <a:pt x="90" y="0"/>
                  </a:lnTo>
                  <a:lnTo>
                    <a:pt x="49" y="0"/>
                  </a:lnTo>
                  <a:lnTo>
                    <a:pt x="9" y="1"/>
                  </a:lnTo>
                  <a:lnTo>
                    <a:pt x="9" y="1"/>
                  </a:lnTo>
                  <a:lnTo>
                    <a:pt x="6" y="3"/>
                  </a:lnTo>
                  <a:lnTo>
                    <a:pt x="3" y="4"/>
                  </a:lnTo>
                  <a:lnTo>
                    <a:pt x="2" y="7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3" y="15"/>
                  </a:lnTo>
                  <a:lnTo>
                    <a:pt x="6" y="18"/>
                  </a:lnTo>
                  <a:lnTo>
                    <a:pt x="9" y="18"/>
                  </a:lnTo>
                  <a:lnTo>
                    <a:pt x="9" y="1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BB0D328E-01B3-F69B-6EC2-9F7945BF6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0" y="352"/>
              <a:ext cx="143" cy="289"/>
            </a:xfrm>
            <a:custGeom>
              <a:avLst/>
              <a:gdLst>
                <a:gd name="T0" fmla="*/ 0 w 143"/>
                <a:gd name="T1" fmla="*/ 11 h 289"/>
                <a:gd name="T2" fmla="*/ 0 w 143"/>
                <a:gd name="T3" fmla="*/ 11 h 289"/>
                <a:gd name="T4" fmla="*/ 13 w 143"/>
                <a:gd name="T5" fmla="*/ 47 h 289"/>
                <a:gd name="T6" fmla="*/ 25 w 143"/>
                <a:gd name="T7" fmla="*/ 82 h 289"/>
                <a:gd name="T8" fmla="*/ 39 w 143"/>
                <a:gd name="T9" fmla="*/ 118 h 289"/>
                <a:gd name="T10" fmla="*/ 54 w 143"/>
                <a:gd name="T11" fmla="*/ 153 h 289"/>
                <a:gd name="T12" fmla="*/ 71 w 143"/>
                <a:gd name="T13" fmla="*/ 186 h 289"/>
                <a:gd name="T14" fmla="*/ 89 w 143"/>
                <a:gd name="T15" fmla="*/ 219 h 289"/>
                <a:gd name="T16" fmla="*/ 107 w 143"/>
                <a:gd name="T17" fmla="*/ 252 h 289"/>
                <a:gd name="T18" fmla="*/ 128 w 143"/>
                <a:gd name="T19" fmla="*/ 284 h 289"/>
                <a:gd name="T20" fmla="*/ 128 w 143"/>
                <a:gd name="T21" fmla="*/ 284 h 289"/>
                <a:gd name="T22" fmla="*/ 130 w 143"/>
                <a:gd name="T23" fmla="*/ 287 h 289"/>
                <a:gd name="T24" fmla="*/ 133 w 143"/>
                <a:gd name="T25" fmla="*/ 289 h 289"/>
                <a:gd name="T26" fmla="*/ 136 w 143"/>
                <a:gd name="T27" fmla="*/ 287 h 289"/>
                <a:gd name="T28" fmla="*/ 139 w 143"/>
                <a:gd name="T29" fmla="*/ 287 h 289"/>
                <a:gd name="T30" fmla="*/ 142 w 143"/>
                <a:gd name="T31" fmla="*/ 284 h 289"/>
                <a:gd name="T32" fmla="*/ 143 w 143"/>
                <a:gd name="T33" fmla="*/ 282 h 289"/>
                <a:gd name="T34" fmla="*/ 143 w 143"/>
                <a:gd name="T35" fmla="*/ 279 h 289"/>
                <a:gd name="T36" fmla="*/ 142 w 143"/>
                <a:gd name="T37" fmla="*/ 276 h 289"/>
                <a:gd name="T38" fmla="*/ 142 w 143"/>
                <a:gd name="T39" fmla="*/ 276 h 289"/>
                <a:gd name="T40" fmla="*/ 122 w 143"/>
                <a:gd name="T41" fmla="*/ 244 h 289"/>
                <a:gd name="T42" fmla="*/ 103 w 143"/>
                <a:gd name="T43" fmla="*/ 212 h 289"/>
                <a:gd name="T44" fmla="*/ 86 w 143"/>
                <a:gd name="T45" fmla="*/ 179 h 289"/>
                <a:gd name="T46" fmla="*/ 70 w 143"/>
                <a:gd name="T47" fmla="*/ 146 h 289"/>
                <a:gd name="T48" fmla="*/ 54 w 143"/>
                <a:gd name="T49" fmla="*/ 111 h 289"/>
                <a:gd name="T50" fmla="*/ 41 w 143"/>
                <a:gd name="T51" fmla="*/ 76 h 289"/>
                <a:gd name="T52" fmla="*/ 28 w 143"/>
                <a:gd name="T53" fmla="*/ 42 h 289"/>
                <a:gd name="T54" fmla="*/ 17 w 143"/>
                <a:gd name="T55" fmla="*/ 7 h 289"/>
                <a:gd name="T56" fmla="*/ 17 w 143"/>
                <a:gd name="T57" fmla="*/ 7 h 289"/>
                <a:gd name="T58" fmla="*/ 16 w 143"/>
                <a:gd name="T59" fmla="*/ 3 h 289"/>
                <a:gd name="T60" fmla="*/ 13 w 143"/>
                <a:gd name="T61" fmla="*/ 2 h 289"/>
                <a:gd name="T62" fmla="*/ 10 w 143"/>
                <a:gd name="T63" fmla="*/ 0 h 289"/>
                <a:gd name="T64" fmla="*/ 6 w 143"/>
                <a:gd name="T65" fmla="*/ 2 h 289"/>
                <a:gd name="T66" fmla="*/ 3 w 143"/>
                <a:gd name="T67" fmla="*/ 3 h 289"/>
                <a:gd name="T68" fmla="*/ 2 w 143"/>
                <a:gd name="T69" fmla="*/ 4 h 289"/>
                <a:gd name="T70" fmla="*/ 0 w 143"/>
                <a:gd name="T71" fmla="*/ 7 h 289"/>
                <a:gd name="T72" fmla="*/ 0 w 143"/>
                <a:gd name="T73" fmla="*/ 11 h 289"/>
                <a:gd name="T74" fmla="*/ 0 w 143"/>
                <a:gd name="T75" fmla="*/ 11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3" h="289">
                  <a:moveTo>
                    <a:pt x="0" y="11"/>
                  </a:moveTo>
                  <a:lnTo>
                    <a:pt x="0" y="11"/>
                  </a:lnTo>
                  <a:lnTo>
                    <a:pt x="13" y="47"/>
                  </a:lnTo>
                  <a:lnTo>
                    <a:pt x="25" y="82"/>
                  </a:lnTo>
                  <a:lnTo>
                    <a:pt x="39" y="118"/>
                  </a:lnTo>
                  <a:lnTo>
                    <a:pt x="54" y="153"/>
                  </a:lnTo>
                  <a:lnTo>
                    <a:pt x="71" y="186"/>
                  </a:lnTo>
                  <a:lnTo>
                    <a:pt x="89" y="219"/>
                  </a:lnTo>
                  <a:lnTo>
                    <a:pt x="107" y="252"/>
                  </a:lnTo>
                  <a:lnTo>
                    <a:pt x="128" y="284"/>
                  </a:lnTo>
                  <a:lnTo>
                    <a:pt x="128" y="284"/>
                  </a:lnTo>
                  <a:lnTo>
                    <a:pt x="130" y="287"/>
                  </a:lnTo>
                  <a:lnTo>
                    <a:pt x="133" y="289"/>
                  </a:lnTo>
                  <a:lnTo>
                    <a:pt x="136" y="287"/>
                  </a:lnTo>
                  <a:lnTo>
                    <a:pt x="139" y="287"/>
                  </a:lnTo>
                  <a:lnTo>
                    <a:pt x="142" y="284"/>
                  </a:lnTo>
                  <a:lnTo>
                    <a:pt x="143" y="282"/>
                  </a:lnTo>
                  <a:lnTo>
                    <a:pt x="143" y="279"/>
                  </a:lnTo>
                  <a:lnTo>
                    <a:pt x="142" y="276"/>
                  </a:lnTo>
                  <a:lnTo>
                    <a:pt x="142" y="276"/>
                  </a:lnTo>
                  <a:lnTo>
                    <a:pt x="122" y="244"/>
                  </a:lnTo>
                  <a:lnTo>
                    <a:pt x="103" y="212"/>
                  </a:lnTo>
                  <a:lnTo>
                    <a:pt x="86" y="179"/>
                  </a:lnTo>
                  <a:lnTo>
                    <a:pt x="70" y="146"/>
                  </a:lnTo>
                  <a:lnTo>
                    <a:pt x="54" y="111"/>
                  </a:lnTo>
                  <a:lnTo>
                    <a:pt x="41" y="76"/>
                  </a:lnTo>
                  <a:lnTo>
                    <a:pt x="28" y="42"/>
                  </a:lnTo>
                  <a:lnTo>
                    <a:pt x="17" y="7"/>
                  </a:lnTo>
                  <a:lnTo>
                    <a:pt x="17" y="7"/>
                  </a:lnTo>
                  <a:lnTo>
                    <a:pt x="16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A3D68200-EDEE-0EC9-E5DD-728E53CD7C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4" y="326"/>
              <a:ext cx="101" cy="148"/>
            </a:xfrm>
            <a:custGeom>
              <a:avLst/>
              <a:gdLst>
                <a:gd name="T0" fmla="*/ 1 w 101"/>
                <a:gd name="T1" fmla="*/ 11 h 148"/>
                <a:gd name="T2" fmla="*/ 1 w 101"/>
                <a:gd name="T3" fmla="*/ 11 h 148"/>
                <a:gd name="T4" fmla="*/ 8 w 101"/>
                <a:gd name="T5" fmla="*/ 29 h 148"/>
                <a:gd name="T6" fmla="*/ 16 w 101"/>
                <a:gd name="T7" fmla="*/ 48 h 148"/>
                <a:gd name="T8" fmla="*/ 26 w 101"/>
                <a:gd name="T9" fmla="*/ 66 h 148"/>
                <a:gd name="T10" fmla="*/ 36 w 101"/>
                <a:gd name="T11" fmla="*/ 83 h 148"/>
                <a:gd name="T12" fmla="*/ 47 w 101"/>
                <a:gd name="T13" fmla="*/ 100 h 148"/>
                <a:gd name="T14" fmla="*/ 59 w 101"/>
                <a:gd name="T15" fmla="*/ 116 h 148"/>
                <a:gd name="T16" fmla="*/ 73 w 101"/>
                <a:gd name="T17" fmla="*/ 132 h 148"/>
                <a:gd name="T18" fmla="*/ 87 w 101"/>
                <a:gd name="T19" fmla="*/ 145 h 148"/>
                <a:gd name="T20" fmla="*/ 87 w 101"/>
                <a:gd name="T21" fmla="*/ 145 h 148"/>
                <a:gd name="T22" fmla="*/ 89 w 101"/>
                <a:gd name="T23" fmla="*/ 148 h 148"/>
                <a:gd name="T24" fmla="*/ 94 w 101"/>
                <a:gd name="T25" fmla="*/ 148 h 148"/>
                <a:gd name="T26" fmla="*/ 96 w 101"/>
                <a:gd name="T27" fmla="*/ 148 h 148"/>
                <a:gd name="T28" fmla="*/ 99 w 101"/>
                <a:gd name="T29" fmla="*/ 145 h 148"/>
                <a:gd name="T30" fmla="*/ 101 w 101"/>
                <a:gd name="T31" fmla="*/ 143 h 148"/>
                <a:gd name="T32" fmla="*/ 101 w 101"/>
                <a:gd name="T33" fmla="*/ 140 h 148"/>
                <a:gd name="T34" fmla="*/ 101 w 101"/>
                <a:gd name="T35" fmla="*/ 137 h 148"/>
                <a:gd name="T36" fmla="*/ 99 w 101"/>
                <a:gd name="T37" fmla="*/ 134 h 148"/>
                <a:gd name="T38" fmla="*/ 99 w 101"/>
                <a:gd name="T39" fmla="*/ 134 h 148"/>
                <a:gd name="T40" fmla="*/ 85 w 101"/>
                <a:gd name="T41" fmla="*/ 120 h 148"/>
                <a:gd name="T42" fmla="*/ 73 w 101"/>
                <a:gd name="T43" fmla="*/ 107 h 148"/>
                <a:gd name="T44" fmla="*/ 60 w 101"/>
                <a:gd name="T45" fmla="*/ 91 h 148"/>
                <a:gd name="T46" fmla="*/ 49 w 101"/>
                <a:gd name="T47" fmla="*/ 75 h 148"/>
                <a:gd name="T48" fmla="*/ 40 w 101"/>
                <a:gd name="T49" fmla="*/ 58 h 148"/>
                <a:gd name="T50" fmla="*/ 31 w 101"/>
                <a:gd name="T51" fmla="*/ 41 h 148"/>
                <a:gd name="T52" fmla="*/ 23 w 101"/>
                <a:gd name="T53" fmla="*/ 23 h 148"/>
                <a:gd name="T54" fmla="*/ 16 w 101"/>
                <a:gd name="T55" fmla="*/ 5 h 148"/>
                <a:gd name="T56" fmla="*/ 16 w 101"/>
                <a:gd name="T57" fmla="*/ 5 h 148"/>
                <a:gd name="T58" fmla="*/ 15 w 101"/>
                <a:gd name="T59" fmla="*/ 3 h 148"/>
                <a:gd name="T60" fmla="*/ 12 w 101"/>
                <a:gd name="T61" fmla="*/ 1 h 148"/>
                <a:gd name="T62" fmla="*/ 9 w 101"/>
                <a:gd name="T63" fmla="*/ 0 h 148"/>
                <a:gd name="T64" fmla="*/ 6 w 101"/>
                <a:gd name="T65" fmla="*/ 0 h 148"/>
                <a:gd name="T66" fmla="*/ 4 w 101"/>
                <a:gd name="T67" fmla="*/ 1 h 148"/>
                <a:gd name="T68" fmla="*/ 1 w 101"/>
                <a:gd name="T69" fmla="*/ 4 h 148"/>
                <a:gd name="T70" fmla="*/ 0 w 101"/>
                <a:gd name="T71" fmla="*/ 7 h 148"/>
                <a:gd name="T72" fmla="*/ 1 w 101"/>
                <a:gd name="T73" fmla="*/ 11 h 148"/>
                <a:gd name="T74" fmla="*/ 1 w 101"/>
                <a:gd name="T75" fmla="*/ 1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1" h="148">
                  <a:moveTo>
                    <a:pt x="1" y="11"/>
                  </a:moveTo>
                  <a:lnTo>
                    <a:pt x="1" y="11"/>
                  </a:lnTo>
                  <a:lnTo>
                    <a:pt x="8" y="29"/>
                  </a:lnTo>
                  <a:lnTo>
                    <a:pt x="16" y="48"/>
                  </a:lnTo>
                  <a:lnTo>
                    <a:pt x="26" y="66"/>
                  </a:lnTo>
                  <a:lnTo>
                    <a:pt x="36" y="83"/>
                  </a:lnTo>
                  <a:lnTo>
                    <a:pt x="47" y="100"/>
                  </a:lnTo>
                  <a:lnTo>
                    <a:pt x="59" y="116"/>
                  </a:lnTo>
                  <a:lnTo>
                    <a:pt x="73" y="132"/>
                  </a:lnTo>
                  <a:lnTo>
                    <a:pt x="87" y="145"/>
                  </a:lnTo>
                  <a:lnTo>
                    <a:pt x="87" y="145"/>
                  </a:lnTo>
                  <a:lnTo>
                    <a:pt x="89" y="148"/>
                  </a:lnTo>
                  <a:lnTo>
                    <a:pt x="94" y="148"/>
                  </a:lnTo>
                  <a:lnTo>
                    <a:pt x="96" y="148"/>
                  </a:lnTo>
                  <a:lnTo>
                    <a:pt x="99" y="145"/>
                  </a:lnTo>
                  <a:lnTo>
                    <a:pt x="101" y="143"/>
                  </a:lnTo>
                  <a:lnTo>
                    <a:pt x="101" y="140"/>
                  </a:lnTo>
                  <a:lnTo>
                    <a:pt x="101" y="137"/>
                  </a:lnTo>
                  <a:lnTo>
                    <a:pt x="99" y="134"/>
                  </a:lnTo>
                  <a:lnTo>
                    <a:pt x="99" y="134"/>
                  </a:lnTo>
                  <a:lnTo>
                    <a:pt x="85" y="120"/>
                  </a:lnTo>
                  <a:lnTo>
                    <a:pt x="73" y="107"/>
                  </a:lnTo>
                  <a:lnTo>
                    <a:pt x="60" y="91"/>
                  </a:lnTo>
                  <a:lnTo>
                    <a:pt x="49" y="75"/>
                  </a:lnTo>
                  <a:lnTo>
                    <a:pt x="40" y="58"/>
                  </a:lnTo>
                  <a:lnTo>
                    <a:pt x="31" y="41"/>
                  </a:lnTo>
                  <a:lnTo>
                    <a:pt x="23" y="23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5" y="3"/>
                  </a:lnTo>
                  <a:lnTo>
                    <a:pt x="12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73F20178-F86C-BF3D-23FA-1D914FD1C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5" y="1359"/>
              <a:ext cx="481" cy="224"/>
            </a:xfrm>
            <a:custGeom>
              <a:avLst/>
              <a:gdLst>
                <a:gd name="T0" fmla="*/ 26 w 481"/>
                <a:gd name="T1" fmla="*/ 23 h 224"/>
                <a:gd name="T2" fmla="*/ 92 w 481"/>
                <a:gd name="T3" fmla="*/ 45 h 224"/>
                <a:gd name="T4" fmla="*/ 185 w 481"/>
                <a:gd name="T5" fmla="*/ 61 h 224"/>
                <a:gd name="T6" fmla="*/ 258 w 481"/>
                <a:gd name="T7" fmla="*/ 65 h 224"/>
                <a:gd name="T8" fmla="*/ 332 w 481"/>
                <a:gd name="T9" fmla="*/ 61 h 224"/>
                <a:gd name="T10" fmla="*/ 380 w 481"/>
                <a:gd name="T11" fmla="*/ 54 h 224"/>
                <a:gd name="T12" fmla="*/ 452 w 481"/>
                <a:gd name="T13" fmla="*/ 33 h 224"/>
                <a:gd name="T14" fmla="*/ 465 w 481"/>
                <a:gd name="T15" fmla="*/ 19 h 224"/>
                <a:gd name="T16" fmla="*/ 465 w 481"/>
                <a:gd name="T17" fmla="*/ 27 h 224"/>
                <a:gd name="T18" fmla="*/ 455 w 481"/>
                <a:gd name="T19" fmla="*/ 54 h 224"/>
                <a:gd name="T20" fmla="*/ 426 w 481"/>
                <a:gd name="T21" fmla="*/ 106 h 224"/>
                <a:gd name="T22" fmla="*/ 398 w 481"/>
                <a:gd name="T23" fmla="*/ 142 h 224"/>
                <a:gd name="T24" fmla="*/ 362 w 481"/>
                <a:gd name="T25" fmla="*/ 176 h 224"/>
                <a:gd name="T26" fmla="*/ 336 w 481"/>
                <a:gd name="T27" fmla="*/ 191 h 224"/>
                <a:gd name="T28" fmla="*/ 306 w 481"/>
                <a:gd name="T29" fmla="*/ 201 h 224"/>
                <a:gd name="T30" fmla="*/ 258 w 481"/>
                <a:gd name="T31" fmla="*/ 208 h 224"/>
                <a:gd name="T32" fmla="*/ 211 w 481"/>
                <a:gd name="T33" fmla="*/ 203 h 224"/>
                <a:gd name="T34" fmla="*/ 180 w 481"/>
                <a:gd name="T35" fmla="*/ 195 h 224"/>
                <a:gd name="T36" fmla="*/ 131 w 481"/>
                <a:gd name="T37" fmla="*/ 173 h 224"/>
                <a:gd name="T38" fmla="*/ 103 w 481"/>
                <a:gd name="T39" fmla="*/ 151 h 224"/>
                <a:gd name="T40" fmla="*/ 69 w 481"/>
                <a:gd name="T41" fmla="*/ 112 h 224"/>
                <a:gd name="T42" fmla="*/ 38 w 481"/>
                <a:gd name="T43" fmla="*/ 61 h 224"/>
                <a:gd name="T44" fmla="*/ 16 w 481"/>
                <a:gd name="T45" fmla="*/ 5 h 224"/>
                <a:gd name="T46" fmla="*/ 9 w 481"/>
                <a:gd name="T47" fmla="*/ 0 h 224"/>
                <a:gd name="T48" fmla="*/ 1 w 481"/>
                <a:gd name="T49" fmla="*/ 4 h 224"/>
                <a:gd name="T50" fmla="*/ 1 w 481"/>
                <a:gd name="T51" fmla="*/ 9 h 224"/>
                <a:gd name="T52" fmla="*/ 20 w 481"/>
                <a:gd name="T53" fmla="*/ 62 h 224"/>
                <a:gd name="T54" fmla="*/ 48 w 481"/>
                <a:gd name="T55" fmla="*/ 112 h 224"/>
                <a:gd name="T56" fmla="*/ 84 w 481"/>
                <a:gd name="T57" fmla="*/ 155 h 224"/>
                <a:gd name="T58" fmla="*/ 112 w 481"/>
                <a:gd name="T59" fmla="*/ 180 h 224"/>
                <a:gd name="T60" fmla="*/ 162 w 481"/>
                <a:gd name="T61" fmla="*/ 206 h 224"/>
                <a:gd name="T62" fmla="*/ 196 w 481"/>
                <a:gd name="T63" fmla="*/ 217 h 224"/>
                <a:gd name="T64" fmla="*/ 247 w 481"/>
                <a:gd name="T65" fmla="*/ 224 h 224"/>
                <a:gd name="T66" fmla="*/ 301 w 481"/>
                <a:gd name="T67" fmla="*/ 219 h 224"/>
                <a:gd name="T68" fmla="*/ 332 w 481"/>
                <a:gd name="T69" fmla="*/ 210 h 224"/>
                <a:gd name="T70" fmla="*/ 362 w 481"/>
                <a:gd name="T71" fmla="*/ 197 h 224"/>
                <a:gd name="T72" fmla="*/ 404 w 481"/>
                <a:gd name="T73" fmla="*/ 162 h 224"/>
                <a:gd name="T74" fmla="*/ 426 w 481"/>
                <a:gd name="T75" fmla="*/ 136 h 224"/>
                <a:gd name="T76" fmla="*/ 454 w 481"/>
                <a:gd name="T77" fmla="*/ 93 h 224"/>
                <a:gd name="T78" fmla="*/ 472 w 481"/>
                <a:gd name="T79" fmla="*/ 57 h 224"/>
                <a:gd name="T80" fmla="*/ 481 w 481"/>
                <a:gd name="T81" fmla="*/ 26 h 224"/>
                <a:gd name="T82" fmla="*/ 480 w 481"/>
                <a:gd name="T83" fmla="*/ 15 h 224"/>
                <a:gd name="T84" fmla="*/ 472 w 481"/>
                <a:gd name="T85" fmla="*/ 8 h 224"/>
                <a:gd name="T86" fmla="*/ 447 w 481"/>
                <a:gd name="T87" fmla="*/ 18 h 224"/>
                <a:gd name="T88" fmla="*/ 383 w 481"/>
                <a:gd name="T89" fmla="*/ 36 h 224"/>
                <a:gd name="T90" fmla="*/ 294 w 481"/>
                <a:gd name="T91" fmla="*/ 47 h 224"/>
                <a:gd name="T92" fmla="*/ 200 w 481"/>
                <a:gd name="T93" fmla="*/ 45 h 224"/>
                <a:gd name="T94" fmla="*/ 106 w 481"/>
                <a:gd name="T95" fmla="*/ 32 h 224"/>
                <a:gd name="T96" fmla="*/ 59 w 481"/>
                <a:gd name="T97" fmla="*/ 18 h 224"/>
                <a:gd name="T98" fmla="*/ 14 w 481"/>
                <a:gd name="T99" fmla="*/ 0 h 224"/>
                <a:gd name="T100" fmla="*/ 4 w 481"/>
                <a:gd name="T101" fmla="*/ 1 h 224"/>
                <a:gd name="T102" fmla="*/ 0 w 481"/>
                <a:gd name="T103" fmla="*/ 9 h 224"/>
                <a:gd name="T104" fmla="*/ 4 w 481"/>
                <a:gd name="T105" fmla="*/ 15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81" h="224">
                  <a:moveTo>
                    <a:pt x="4" y="15"/>
                  </a:moveTo>
                  <a:lnTo>
                    <a:pt x="4" y="15"/>
                  </a:lnTo>
                  <a:lnTo>
                    <a:pt x="26" y="23"/>
                  </a:lnTo>
                  <a:lnTo>
                    <a:pt x="48" y="32"/>
                  </a:lnTo>
                  <a:lnTo>
                    <a:pt x="70" y="38"/>
                  </a:lnTo>
                  <a:lnTo>
                    <a:pt x="92" y="45"/>
                  </a:lnTo>
                  <a:lnTo>
                    <a:pt x="116" y="50"/>
                  </a:lnTo>
                  <a:lnTo>
                    <a:pt x="139" y="54"/>
                  </a:lnTo>
                  <a:lnTo>
                    <a:pt x="185" y="61"/>
                  </a:lnTo>
                  <a:lnTo>
                    <a:pt x="185" y="61"/>
                  </a:lnTo>
                  <a:lnTo>
                    <a:pt x="234" y="65"/>
                  </a:lnTo>
                  <a:lnTo>
                    <a:pt x="258" y="65"/>
                  </a:lnTo>
                  <a:lnTo>
                    <a:pt x="282" y="65"/>
                  </a:lnTo>
                  <a:lnTo>
                    <a:pt x="307" y="63"/>
                  </a:lnTo>
                  <a:lnTo>
                    <a:pt x="332" y="61"/>
                  </a:lnTo>
                  <a:lnTo>
                    <a:pt x="355" y="58"/>
                  </a:lnTo>
                  <a:lnTo>
                    <a:pt x="380" y="54"/>
                  </a:lnTo>
                  <a:lnTo>
                    <a:pt x="380" y="54"/>
                  </a:lnTo>
                  <a:lnTo>
                    <a:pt x="404" y="48"/>
                  </a:lnTo>
                  <a:lnTo>
                    <a:pt x="429" y="41"/>
                  </a:lnTo>
                  <a:lnTo>
                    <a:pt x="452" y="33"/>
                  </a:lnTo>
                  <a:lnTo>
                    <a:pt x="476" y="23"/>
                  </a:lnTo>
                  <a:lnTo>
                    <a:pt x="476" y="23"/>
                  </a:lnTo>
                  <a:lnTo>
                    <a:pt x="465" y="19"/>
                  </a:lnTo>
                  <a:lnTo>
                    <a:pt x="465" y="19"/>
                  </a:lnTo>
                  <a:lnTo>
                    <a:pt x="465" y="23"/>
                  </a:lnTo>
                  <a:lnTo>
                    <a:pt x="465" y="27"/>
                  </a:lnTo>
                  <a:lnTo>
                    <a:pt x="462" y="37"/>
                  </a:lnTo>
                  <a:lnTo>
                    <a:pt x="455" y="54"/>
                  </a:lnTo>
                  <a:lnTo>
                    <a:pt x="455" y="54"/>
                  </a:lnTo>
                  <a:lnTo>
                    <a:pt x="440" y="83"/>
                  </a:lnTo>
                  <a:lnTo>
                    <a:pt x="440" y="83"/>
                  </a:lnTo>
                  <a:lnTo>
                    <a:pt x="426" y="106"/>
                  </a:lnTo>
                  <a:lnTo>
                    <a:pt x="409" y="130"/>
                  </a:lnTo>
                  <a:lnTo>
                    <a:pt x="409" y="130"/>
                  </a:lnTo>
                  <a:lnTo>
                    <a:pt x="398" y="142"/>
                  </a:lnTo>
                  <a:lnTo>
                    <a:pt x="387" y="155"/>
                  </a:lnTo>
                  <a:lnTo>
                    <a:pt x="376" y="166"/>
                  </a:lnTo>
                  <a:lnTo>
                    <a:pt x="362" y="176"/>
                  </a:lnTo>
                  <a:lnTo>
                    <a:pt x="362" y="176"/>
                  </a:lnTo>
                  <a:lnTo>
                    <a:pt x="350" y="184"/>
                  </a:lnTo>
                  <a:lnTo>
                    <a:pt x="336" y="191"/>
                  </a:lnTo>
                  <a:lnTo>
                    <a:pt x="321" y="197"/>
                  </a:lnTo>
                  <a:lnTo>
                    <a:pt x="306" y="201"/>
                  </a:lnTo>
                  <a:lnTo>
                    <a:pt x="306" y="201"/>
                  </a:lnTo>
                  <a:lnTo>
                    <a:pt x="290" y="205"/>
                  </a:lnTo>
                  <a:lnTo>
                    <a:pt x="275" y="206"/>
                  </a:lnTo>
                  <a:lnTo>
                    <a:pt x="258" y="208"/>
                  </a:lnTo>
                  <a:lnTo>
                    <a:pt x="243" y="208"/>
                  </a:lnTo>
                  <a:lnTo>
                    <a:pt x="227" y="206"/>
                  </a:lnTo>
                  <a:lnTo>
                    <a:pt x="211" y="203"/>
                  </a:lnTo>
                  <a:lnTo>
                    <a:pt x="195" y="201"/>
                  </a:lnTo>
                  <a:lnTo>
                    <a:pt x="180" y="195"/>
                  </a:lnTo>
                  <a:lnTo>
                    <a:pt x="180" y="195"/>
                  </a:lnTo>
                  <a:lnTo>
                    <a:pt x="163" y="190"/>
                  </a:lnTo>
                  <a:lnTo>
                    <a:pt x="146" y="183"/>
                  </a:lnTo>
                  <a:lnTo>
                    <a:pt x="131" y="173"/>
                  </a:lnTo>
                  <a:lnTo>
                    <a:pt x="116" y="163"/>
                  </a:lnTo>
                  <a:lnTo>
                    <a:pt x="116" y="163"/>
                  </a:lnTo>
                  <a:lnTo>
                    <a:pt x="103" y="151"/>
                  </a:lnTo>
                  <a:lnTo>
                    <a:pt x="91" y="138"/>
                  </a:lnTo>
                  <a:lnTo>
                    <a:pt x="80" y="126"/>
                  </a:lnTo>
                  <a:lnTo>
                    <a:pt x="69" y="112"/>
                  </a:lnTo>
                  <a:lnTo>
                    <a:pt x="69" y="112"/>
                  </a:lnTo>
                  <a:lnTo>
                    <a:pt x="52" y="87"/>
                  </a:lnTo>
                  <a:lnTo>
                    <a:pt x="38" y="61"/>
                  </a:lnTo>
                  <a:lnTo>
                    <a:pt x="26" y="33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5" y="2"/>
                  </a:lnTo>
                  <a:lnTo>
                    <a:pt x="12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1" y="7"/>
                  </a:lnTo>
                  <a:lnTo>
                    <a:pt x="1" y="9"/>
                  </a:lnTo>
                  <a:lnTo>
                    <a:pt x="1" y="9"/>
                  </a:lnTo>
                  <a:lnTo>
                    <a:pt x="9" y="36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33" y="87"/>
                  </a:lnTo>
                  <a:lnTo>
                    <a:pt x="40" y="99"/>
                  </a:lnTo>
                  <a:lnTo>
                    <a:pt x="48" y="112"/>
                  </a:lnTo>
                  <a:lnTo>
                    <a:pt x="48" y="112"/>
                  </a:lnTo>
                  <a:lnTo>
                    <a:pt x="72" y="141"/>
                  </a:lnTo>
                  <a:lnTo>
                    <a:pt x="84" y="155"/>
                  </a:lnTo>
                  <a:lnTo>
                    <a:pt x="97" y="167"/>
                  </a:lnTo>
                  <a:lnTo>
                    <a:pt x="97" y="167"/>
                  </a:lnTo>
                  <a:lnTo>
                    <a:pt x="112" y="180"/>
                  </a:lnTo>
                  <a:lnTo>
                    <a:pt x="127" y="191"/>
                  </a:lnTo>
                  <a:lnTo>
                    <a:pt x="144" y="199"/>
                  </a:lnTo>
                  <a:lnTo>
                    <a:pt x="162" y="206"/>
                  </a:lnTo>
                  <a:lnTo>
                    <a:pt x="162" y="206"/>
                  </a:lnTo>
                  <a:lnTo>
                    <a:pt x="178" y="213"/>
                  </a:lnTo>
                  <a:lnTo>
                    <a:pt x="196" y="217"/>
                  </a:lnTo>
                  <a:lnTo>
                    <a:pt x="213" y="220"/>
                  </a:lnTo>
                  <a:lnTo>
                    <a:pt x="231" y="223"/>
                  </a:lnTo>
                  <a:lnTo>
                    <a:pt x="247" y="224"/>
                  </a:lnTo>
                  <a:lnTo>
                    <a:pt x="265" y="224"/>
                  </a:lnTo>
                  <a:lnTo>
                    <a:pt x="283" y="221"/>
                  </a:lnTo>
                  <a:lnTo>
                    <a:pt x="301" y="219"/>
                  </a:lnTo>
                  <a:lnTo>
                    <a:pt x="301" y="219"/>
                  </a:lnTo>
                  <a:lnTo>
                    <a:pt x="317" y="216"/>
                  </a:lnTo>
                  <a:lnTo>
                    <a:pt x="332" y="210"/>
                  </a:lnTo>
                  <a:lnTo>
                    <a:pt x="347" y="205"/>
                  </a:lnTo>
                  <a:lnTo>
                    <a:pt x="362" y="197"/>
                  </a:lnTo>
                  <a:lnTo>
                    <a:pt x="362" y="197"/>
                  </a:lnTo>
                  <a:lnTo>
                    <a:pt x="376" y="185"/>
                  </a:lnTo>
                  <a:lnTo>
                    <a:pt x="390" y="174"/>
                  </a:lnTo>
                  <a:lnTo>
                    <a:pt x="404" y="162"/>
                  </a:lnTo>
                  <a:lnTo>
                    <a:pt x="415" y="148"/>
                  </a:lnTo>
                  <a:lnTo>
                    <a:pt x="415" y="148"/>
                  </a:lnTo>
                  <a:lnTo>
                    <a:pt x="426" y="136"/>
                  </a:lnTo>
                  <a:lnTo>
                    <a:pt x="436" y="122"/>
                  </a:lnTo>
                  <a:lnTo>
                    <a:pt x="445" y="106"/>
                  </a:lnTo>
                  <a:lnTo>
                    <a:pt x="454" y="93"/>
                  </a:lnTo>
                  <a:lnTo>
                    <a:pt x="454" y="93"/>
                  </a:lnTo>
                  <a:lnTo>
                    <a:pt x="472" y="57"/>
                  </a:lnTo>
                  <a:lnTo>
                    <a:pt x="472" y="57"/>
                  </a:lnTo>
                  <a:lnTo>
                    <a:pt x="476" y="47"/>
                  </a:lnTo>
                  <a:lnTo>
                    <a:pt x="480" y="37"/>
                  </a:lnTo>
                  <a:lnTo>
                    <a:pt x="481" y="26"/>
                  </a:lnTo>
                  <a:lnTo>
                    <a:pt x="481" y="20"/>
                  </a:lnTo>
                  <a:lnTo>
                    <a:pt x="480" y="15"/>
                  </a:lnTo>
                  <a:lnTo>
                    <a:pt x="480" y="15"/>
                  </a:lnTo>
                  <a:lnTo>
                    <a:pt x="478" y="11"/>
                  </a:lnTo>
                  <a:lnTo>
                    <a:pt x="476" y="9"/>
                  </a:lnTo>
                  <a:lnTo>
                    <a:pt x="472" y="8"/>
                  </a:lnTo>
                  <a:lnTo>
                    <a:pt x="467" y="9"/>
                  </a:lnTo>
                  <a:lnTo>
                    <a:pt x="467" y="9"/>
                  </a:lnTo>
                  <a:lnTo>
                    <a:pt x="447" y="18"/>
                  </a:lnTo>
                  <a:lnTo>
                    <a:pt x="426" y="25"/>
                  </a:lnTo>
                  <a:lnTo>
                    <a:pt x="405" y="32"/>
                  </a:lnTo>
                  <a:lnTo>
                    <a:pt x="383" y="36"/>
                  </a:lnTo>
                  <a:lnTo>
                    <a:pt x="361" y="40"/>
                  </a:lnTo>
                  <a:lnTo>
                    <a:pt x="339" y="44"/>
                  </a:lnTo>
                  <a:lnTo>
                    <a:pt x="294" y="47"/>
                  </a:lnTo>
                  <a:lnTo>
                    <a:pt x="294" y="47"/>
                  </a:lnTo>
                  <a:lnTo>
                    <a:pt x="247" y="48"/>
                  </a:lnTo>
                  <a:lnTo>
                    <a:pt x="200" y="45"/>
                  </a:lnTo>
                  <a:lnTo>
                    <a:pt x="153" y="40"/>
                  </a:lnTo>
                  <a:lnTo>
                    <a:pt x="130" y="36"/>
                  </a:lnTo>
                  <a:lnTo>
                    <a:pt x="106" y="32"/>
                  </a:lnTo>
                  <a:lnTo>
                    <a:pt x="106" y="32"/>
                  </a:lnTo>
                  <a:lnTo>
                    <a:pt x="83" y="25"/>
                  </a:lnTo>
                  <a:lnTo>
                    <a:pt x="59" y="18"/>
                  </a:lnTo>
                  <a:lnTo>
                    <a:pt x="36" y="9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2"/>
                  </a:lnTo>
                  <a:lnTo>
                    <a:pt x="4" y="15"/>
                  </a:lnTo>
                  <a:lnTo>
                    <a:pt x="4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990F2D4B-F681-20A9-E2D3-FDBEF9DEE2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1" y="843"/>
              <a:ext cx="110" cy="111"/>
            </a:xfrm>
            <a:custGeom>
              <a:avLst/>
              <a:gdLst>
                <a:gd name="T0" fmla="*/ 110 w 110"/>
                <a:gd name="T1" fmla="*/ 55 h 111"/>
                <a:gd name="T2" fmla="*/ 110 w 110"/>
                <a:gd name="T3" fmla="*/ 55 h 111"/>
                <a:gd name="T4" fmla="*/ 109 w 110"/>
                <a:gd name="T5" fmla="*/ 66 h 111"/>
                <a:gd name="T6" fmla="*/ 106 w 110"/>
                <a:gd name="T7" fmla="*/ 78 h 111"/>
                <a:gd name="T8" fmla="*/ 101 w 110"/>
                <a:gd name="T9" fmla="*/ 86 h 111"/>
                <a:gd name="T10" fmla="*/ 94 w 110"/>
                <a:gd name="T11" fmla="*/ 94 h 111"/>
                <a:gd name="T12" fmla="*/ 85 w 110"/>
                <a:gd name="T13" fmla="*/ 101 h 111"/>
                <a:gd name="T14" fmla="*/ 77 w 110"/>
                <a:gd name="T15" fmla="*/ 107 h 111"/>
                <a:gd name="T16" fmla="*/ 66 w 110"/>
                <a:gd name="T17" fmla="*/ 109 h 111"/>
                <a:gd name="T18" fmla="*/ 55 w 110"/>
                <a:gd name="T19" fmla="*/ 111 h 111"/>
                <a:gd name="T20" fmla="*/ 55 w 110"/>
                <a:gd name="T21" fmla="*/ 111 h 111"/>
                <a:gd name="T22" fmla="*/ 44 w 110"/>
                <a:gd name="T23" fmla="*/ 109 h 111"/>
                <a:gd name="T24" fmla="*/ 33 w 110"/>
                <a:gd name="T25" fmla="*/ 107 h 111"/>
                <a:gd name="T26" fmla="*/ 24 w 110"/>
                <a:gd name="T27" fmla="*/ 101 h 111"/>
                <a:gd name="T28" fmla="*/ 16 w 110"/>
                <a:gd name="T29" fmla="*/ 94 h 111"/>
                <a:gd name="T30" fmla="*/ 9 w 110"/>
                <a:gd name="T31" fmla="*/ 86 h 111"/>
                <a:gd name="T32" fmla="*/ 4 w 110"/>
                <a:gd name="T33" fmla="*/ 78 h 111"/>
                <a:gd name="T34" fmla="*/ 1 w 110"/>
                <a:gd name="T35" fmla="*/ 66 h 111"/>
                <a:gd name="T36" fmla="*/ 0 w 110"/>
                <a:gd name="T37" fmla="*/ 55 h 111"/>
                <a:gd name="T38" fmla="*/ 0 w 110"/>
                <a:gd name="T39" fmla="*/ 55 h 111"/>
                <a:gd name="T40" fmla="*/ 1 w 110"/>
                <a:gd name="T41" fmla="*/ 44 h 111"/>
                <a:gd name="T42" fmla="*/ 4 w 110"/>
                <a:gd name="T43" fmla="*/ 33 h 111"/>
                <a:gd name="T44" fmla="*/ 9 w 110"/>
                <a:gd name="T45" fmla="*/ 25 h 111"/>
                <a:gd name="T46" fmla="*/ 16 w 110"/>
                <a:gd name="T47" fmla="*/ 17 h 111"/>
                <a:gd name="T48" fmla="*/ 24 w 110"/>
                <a:gd name="T49" fmla="*/ 10 h 111"/>
                <a:gd name="T50" fmla="*/ 33 w 110"/>
                <a:gd name="T51" fmla="*/ 4 h 111"/>
                <a:gd name="T52" fmla="*/ 44 w 110"/>
                <a:gd name="T53" fmla="*/ 1 h 111"/>
                <a:gd name="T54" fmla="*/ 55 w 110"/>
                <a:gd name="T55" fmla="*/ 0 h 111"/>
                <a:gd name="T56" fmla="*/ 55 w 110"/>
                <a:gd name="T57" fmla="*/ 0 h 111"/>
                <a:gd name="T58" fmla="*/ 66 w 110"/>
                <a:gd name="T59" fmla="*/ 1 h 111"/>
                <a:gd name="T60" fmla="*/ 77 w 110"/>
                <a:gd name="T61" fmla="*/ 4 h 111"/>
                <a:gd name="T62" fmla="*/ 85 w 110"/>
                <a:gd name="T63" fmla="*/ 10 h 111"/>
                <a:gd name="T64" fmla="*/ 94 w 110"/>
                <a:gd name="T65" fmla="*/ 17 h 111"/>
                <a:gd name="T66" fmla="*/ 101 w 110"/>
                <a:gd name="T67" fmla="*/ 25 h 111"/>
                <a:gd name="T68" fmla="*/ 106 w 110"/>
                <a:gd name="T69" fmla="*/ 33 h 111"/>
                <a:gd name="T70" fmla="*/ 109 w 110"/>
                <a:gd name="T71" fmla="*/ 44 h 111"/>
                <a:gd name="T72" fmla="*/ 110 w 110"/>
                <a:gd name="T73" fmla="*/ 55 h 111"/>
                <a:gd name="T74" fmla="*/ 110 w 110"/>
                <a:gd name="T75" fmla="*/ 55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0" h="111">
                  <a:moveTo>
                    <a:pt x="110" y="55"/>
                  </a:moveTo>
                  <a:lnTo>
                    <a:pt x="110" y="55"/>
                  </a:lnTo>
                  <a:lnTo>
                    <a:pt x="109" y="66"/>
                  </a:lnTo>
                  <a:lnTo>
                    <a:pt x="106" y="78"/>
                  </a:lnTo>
                  <a:lnTo>
                    <a:pt x="101" y="86"/>
                  </a:lnTo>
                  <a:lnTo>
                    <a:pt x="94" y="94"/>
                  </a:lnTo>
                  <a:lnTo>
                    <a:pt x="85" y="101"/>
                  </a:lnTo>
                  <a:lnTo>
                    <a:pt x="77" y="107"/>
                  </a:lnTo>
                  <a:lnTo>
                    <a:pt x="66" y="109"/>
                  </a:lnTo>
                  <a:lnTo>
                    <a:pt x="55" y="111"/>
                  </a:lnTo>
                  <a:lnTo>
                    <a:pt x="55" y="111"/>
                  </a:lnTo>
                  <a:lnTo>
                    <a:pt x="44" y="109"/>
                  </a:lnTo>
                  <a:lnTo>
                    <a:pt x="33" y="107"/>
                  </a:lnTo>
                  <a:lnTo>
                    <a:pt x="24" y="101"/>
                  </a:lnTo>
                  <a:lnTo>
                    <a:pt x="16" y="94"/>
                  </a:lnTo>
                  <a:lnTo>
                    <a:pt x="9" y="86"/>
                  </a:lnTo>
                  <a:lnTo>
                    <a:pt x="4" y="78"/>
                  </a:lnTo>
                  <a:lnTo>
                    <a:pt x="1" y="66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1" y="44"/>
                  </a:lnTo>
                  <a:lnTo>
                    <a:pt x="4" y="33"/>
                  </a:lnTo>
                  <a:lnTo>
                    <a:pt x="9" y="25"/>
                  </a:lnTo>
                  <a:lnTo>
                    <a:pt x="16" y="17"/>
                  </a:lnTo>
                  <a:lnTo>
                    <a:pt x="24" y="10"/>
                  </a:lnTo>
                  <a:lnTo>
                    <a:pt x="33" y="4"/>
                  </a:lnTo>
                  <a:lnTo>
                    <a:pt x="44" y="1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66" y="1"/>
                  </a:lnTo>
                  <a:lnTo>
                    <a:pt x="77" y="4"/>
                  </a:lnTo>
                  <a:lnTo>
                    <a:pt x="85" y="10"/>
                  </a:lnTo>
                  <a:lnTo>
                    <a:pt x="94" y="17"/>
                  </a:lnTo>
                  <a:lnTo>
                    <a:pt x="101" y="25"/>
                  </a:lnTo>
                  <a:lnTo>
                    <a:pt x="106" y="33"/>
                  </a:lnTo>
                  <a:lnTo>
                    <a:pt x="109" y="44"/>
                  </a:lnTo>
                  <a:lnTo>
                    <a:pt x="110" y="55"/>
                  </a:lnTo>
                  <a:lnTo>
                    <a:pt x="110" y="5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04D85F60-D3FE-4B2C-447C-471E6E57C5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5" y="846"/>
              <a:ext cx="111" cy="111"/>
            </a:xfrm>
            <a:custGeom>
              <a:avLst/>
              <a:gdLst>
                <a:gd name="T0" fmla="*/ 111 w 111"/>
                <a:gd name="T1" fmla="*/ 55 h 111"/>
                <a:gd name="T2" fmla="*/ 111 w 111"/>
                <a:gd name="T3" fmla="*/ 55 h 111"/>
                <a:gd name="T4" fmla="*/ 109 w 111"/>
                <a:gd name="T5" fmla="*/ 66 h 111"/>
                <a:gd name="T6" fmla="*/ 107 w 111"/>
                <a:gd name="T7" fmla="*/ 77 h 111"/>
                <a:gd name="T8" fmla="*/ 101 w 111"/>
                <a:gd name="T9" fmla="*/ 86 h 111"/>
                <a:gd name="T10" fmla="*/ 94 w 111"/>
                <a:gd name="T11" fmla="*/ 94 h 111"/>
                <a:gd name="T12" fmla="*/ 86 w 111"/>
                <a:gd name="T13" fmla="*/ 101 h 111"/>
                <a:gd name="T14" fmla="*/ 78 w 111"/>
                <a:gd name="T15" fmla="*/ 106 h 111"/>
                <a:gd name="T16" fmla="*/ 66 w 111"/>
                <a:gd name="T17" fmla="*/ 109 h 111"/>
                <a:gd name="T18" fmla="*/ 55 w 111"/>
                <a:gd name="T19" fmla="*/ 111 h 111"/>
                <a:gd name="T20" fmla="*/ 55 w 111"/>
                <a:gd name="T21" fmla="*/ 111 h 111"/>
                <a:gd name="T22" fmla="*/ 44 w 111"/>
                <a:gd name="T23" fmla="*/ 109 h 111"/>
                <a:gd name="T24" fmla="*/ 33 w 111"/>
                <a:gd name="T25" fmla="*/ 106 h 111"/>
                <a:gd name="T26" fmla="*/ 25 w 111"/>
                <a:gd name="T27" fmla="*/ 101 h 111"/>
                <a:gd name="T28" fmla="*/ 17 w 111"/>
                <a:gd name="T29" fmla="*/ 94 h 111"/>
                <a:gd name="T30" fmla="*/ 10 w 111"/>
                <a:gd name="T31" fmla="*/ 86 h 111"/>
                <a:gd name="T32" fmla="*/ 4 w 111"/>
                <a:gd name="T33" fmla="*/ 77 h 111"/>
                <a:gd name="T34" fmla="*/ 1 w 111"/>
                <a:gd name="T35" fmla="*/ 66 h 111"/>
                <a:gd name="T36" fmla="*/ 0 w 111"/>
                <a:gd name="T37" fmla="*/ 55 h 111"/>
                <a:gd name="T38" fmla="*/ 0 w 111"/>
                <a:gd name="T39" fmla="*/ 55 h 111"/>
                <a:gd name="T40" fmla="*/ 1 w 111"/>
                <a:gd name="T41" fmla="*/ 44 h 111"/>
                <a:gd name="T42" fmla="*/ 4 w 111"/>
                <a:gd name="T43" fmla="*/ 33 h 111"/>
                <a:gd name="T44" fmla="*/ 10 w 111"/>
                <a:gd name="T45" fmla="*/ 25 h 111"/>
                <a:gd name="T46" fmla="*/ 17 w 111"/>
                <a:gd name="T47" fmla="*/ 16 h 111"/>
                <a:gd name="T48" fmla="*/ 25 w 111"/>
                <a:gd name="T49" fmla="*/ 9 h 111"/>
                <a:gd name="T50" fmla="*/ 33 w 111"/>
                <a:gd name="T51" fmla="*/ 4 h 111"/>
                <a:gd name="T52" fmla="*/ 44 w 111"/>
                <a:gd name="T53" fmla="*/ 1 h 111"/>
                <a:gd name="T54" fmla="*/ 55 w 111"/>
                <a:gd name="T55" fmla="*/ 0 h 111"/>
                <a:gd name="T56" fmla="*/ 55 w 111"/>
                <a:gd name="T57" fmla="*/ 0 h 111"/>
                <a:gd name="T58" fmla="*/ 66 w 111"/>
                <a:gd name="T59" fmla="*/ 1 h 111"/>
                <a:gd name="T60" fmla="*/ 78 w 111"/>
                <a:gd name="T61" fmla="*/ 4 h 111"/>
                <a:gd name="T62" fmla="*/ 86 w 111"/>
                <a:gd name="T63" fmla="*/ 9 h 111"/>
                <a:gd name="T64" fmla="*/ 94 w 111"/>
                <a:gd name="T65" fmla="*/ 16 h 111"/>
                <a:gd name="T66" fmla="*/ 101 w 111"/>
                <a:gd name="T67" fmla="*/ 25 h 111"/>
                <a:gd name="T68" fmla="*/ 107 w 111"/>
                <a:gd name="T69" fmla="*/ 33 h 111"/>
                <a:gd name="T70" fmla="*/ 109 w 111"/>
                <a:gd name="T71" fmla="*/ 44 h 111"/>
                <a:gd name="T72" fmla="*/ 111 w 111"/>
                <a:gd name="T73" fmla="*/ 55 h 111"/>
                <a:gd name="T74" fmla="*/ 111 w 111"/>
                <a:gd name="T75" fmla="*/ 55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1" h="111">
                  <a:moveTo>
                    <a:pt x="111" y="55"/>
                  </a:moveTo>
                  <a:lnTo>
                    <a:pt x="111" y="55"/>
                  </a:lnTo>
                  <a:lnTo>
                    <a:pt x="109" y="66"/>
                  </a:lnTo>
                  <a:lnTo>
                    <a:pt x="107" y="77"/>
                  </a:lnTo>
                  <a:lnTo>
                    <a:pt x="101" y="86"/>
                  </a:lnTo>
                  <a:lnTo>
                    <a:pt x="94" y="94"/>
                  </a:lnTo>
                  <a:lnTo>
                    <a:pt x="86" y="101"/>
                  </a:lnTo>
                  <a:lnTo>
                    <a:pt x="78" y="106"/>
                  </a:lnTo>
                  <a:lnTo>
                    <a:pt x="66" y="109"/>
                  </a:lnTo>
                  <a:lnTo>
                    <a:pt x="55" y="111"/>
                  </a:lnTo>
                  <a:lnTo>
                    <a:pt x="55" y="111"/>
                  </a:lnTo>
                  <a:lnTo>
                    <a:pt x="44" y="109"/>
                  </a:lnTo>
                  <a:lnTo>
                    <a:pt x="33" y="106"/>
                  </a:lnTo>
                  <a:lnTo>
                    <a:pt x="25" y="101"/>
                  </a:lnTo>
                  <a:lnTo>
                    <a:pt x="17" y="94"/>
                  </a:lnTo>
                  <a:lnTo>
                    <a:pt x="10" y="86"/>
                  </a:lnTo>
                  <a:lnTo>
                    <a:pt x="4" y="77"/>
                  </a:lnTo>
                  <a:lnTo>
                    <a:pt x="1" y="66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1" y="44"/>
                  </a:lnTo>
                  <a:lnTo>
                    <a:pt x="4" y="33"/>
                  </a:lnTo>
                  <a:lnTo>
                    <a:pt x="10" y="25"/>
                  </a:lnTo>
                  <a:lnTo>
                    <a:pt x="17" y="16"/>
                  </a:lnTo>
                  <a:lnTo>
                    <a:pt x="25" y="9"/>
                  </a:lnTo>
                  <a:lnTo>
                    <a:pt x="33" y="4"/>
                  </a:lnTo>
                  <a:lnTo>
                    <a:pt x="44" y="1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66" y="1"/>
                  </a:lnTo>
                  <a:lnTo>
                    <a:pt x="78" y="4"/>
                  </a:lnTo>
                  <a:lnTo>
                    <a:pt x="86" y="9"/>
                  </a:lnTo>
                  <a:lnTo>
                    <a:pt x="94" y="16"/>
                  </a:lnTo>
                  <a:lnTo>
                    <a:pt x="101" y="25"/>
                  </a:lnTo>
                  <a:lnTo>
                    <a:pt x="107" y="33"/>
                  </a:lnTo>
                  <a:lnTo>
                    <a:pt x="109" y="44"/>
                  </a:lnTo>
                  <a:lnTo>
                    <a:pt x="111" y="55"/>
                  </a:lnTo>
                  <a:lnTo>
                    <a:pt x="111" y="5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6C890561-0DA2-98ED-8843-3100DB6ADC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" y="1303"/>
              <a:ext cx="184" cy="506"/>
            </a:xfrm>
            <a:custGeom>
              <a:avLst/>
              <a:gdLst>
                <a:gd name="T0" fmla="*/ 0 w 184"/>
                <a:gd name="T1" fmla="*/ 7 h 506"/>
                <a:gd name="T2" fmla="*/ 0 w 184"/>
                <a:gd name="T3" fmla="*/ 7 h 506"/>
                <a:gd name="T4" fmla="*/ 6 w 184"/>
                <a:gd name="T5" fmla="*/ 67 h 506"/>
                <a:gd name="T6" fmla="*/ 11 w 184"/>
                <a:gd name="T7" fmla="*/ 96 h 506"/>
                <a:gd name="T8" fmla="*/ 17 w 184"/>
                <a:gd name="T9" fmla="*/ 125 h 506"/>
                <a:gd name="T10" fmla="*/ 17 w 184"/>
                <a:gd name="T11" fmla="*/ 125 h 506"/>
                <a:gd name="T12" fmla="*/ 24 w 184"/>
                <a:gd name="T13" fmla="*/ 149 h 506"/>
                <a:gd name="T14" fmla="*/ 32 w 184"/>
                <a:gd name="T15" fmla="*/ 172 h 506"/>
                <a:gd name="T16" fmla="*/ 42 w 184"/>
                <a:gd name="T17" fmla="*/ 196 h 506"/>
                <a:gd name="T18" fmla="*/ 51 w 184"/>
                <a:gd name="T19" fmla="*/ 218 h 506"/>
                <a:gd name="T20" fmla="*/ 51 w 184"/>
                <a:gd name="T21" fmla="*/ 218 h 506"/>
                <a:gd name="T22" fmla="*/ 75 w 184"/>
                <a:gd name="T23" fmla="*/ 262 h 506"/>
                <a:gd name="T24" fmla="*/ 98 w 184"/>
                <a:gd name="T25" fmla="*/ 305 h 506"/>
                <a:gd name="T26" fmla="*/ 120 w 184"/>
                <a:gd name="T27" fmla="*/ 348 h 506"/>
                <a:gd name="T28" fmla="*/ 132 w 184"/>
                <a:gd name="T29" fmla="*/ 370 h 506"/>
                <a:gd name="T30" fmla="*/ 141 w 184"/>
                <a:gd name="T31" fmla="*/ 393 h 506"/>
                <a:gd name="T32" fmla="*/ 141 w 184"/>
                <a:gd name="T33" fmla="*/ 393 h 506"/>
                <a:gd name="T34" fmla="*/ 151 w 184"/>
                <a:gd name="T35" fmla="*/ 418 h 506"/>
                <a:gd name="T36" fmla="*/ 159 w 184"/>
                <a:gd name="T37" fmla="*/ 444 h 506"/>
                <a:gd name="T38" fmla="*/ 165 w 184"/>
                <a:gd name="T39" fmla="*/ 470 h 506"/>
                <a:gd name="T40" fmla="*/ 168 w 184"/>
                <a:gd name="T41" fmla="*/ 498 h 506"/>
                <a:gd name="T42" fmla="*/ 168 w 184"/>
                <a:gd name="T43" fmla="*/ 498 h 506"/>
                <a:gd name="T44" fmla="*/ 169 w 184"/>
                <a:gd name="T45" fmla="*/ 501 h 506"/>
                <a:gd name="T46" fmla="*/ 172 w 184"/>
                <a:gd name="T47" fmla="*/ 503 h 506"/>
                <a:gd name="T48" fmla="*/ 174 w 184"/>
                <a:gd name="T49" fmla="*/ 505 h 506"/>
                <a:gd name="T50" fmla="*/ 177 w 184"/>
                <a:gd name="T51" fmla="*/ 506 h 506"/>
                <a:gd name="T52" fmla="*/ 180 w 184"/>
                <a:gd name="T53" fmla="*/ 505 h 506"/>
                <a:gd name="T54" fmla="*/ 183 w 184"/>
                <a:gd name="T55" fmla="*/ 503 h 506"/>
                <a:gd name="T56" fmla="*/ 184 w 184"/>
                <a:gd name="T57" fmla="*/ 501 h 506"/>
                <a:gd name="T58" fmla="*/ 184 w 184"/>
                <a:gd name="T59" fmla="*/ 498 h 506"/>
                <a:gd name="T60" fmla="*/ 184 w 184"/>
                <a:gd name="T61" fmla="*/ 498 h 506"/>
                <a:gd name="T62" fmla="*/ 183 w 184"/>
                <a:gd name="T63" fmla="*/ 473 h 506"/>
                <a:gd name="T64" fmla="*/ 177 w 184"/>
                <a:gd name="T65" fmla="*/ 449 h 506"/>
                <a:gd name="T66" fmla="*/ 172 w 184"/>
                <a:gd name="T67" fmla="*/ 426 h 506"/>
                <a:gd name="T68" fmla="*/ 163 w 184"/>
                <a:gd name="T69" fmla="*/ 402 h 506"/>
                <a:gd name="T70" fmla="*/ 154 w 184"/>
                <a:gd name="T71" fmla="*/ 380 h 506"/>
                <a:gd name="T72" fmla="*/ 144 w 184"/>
                <a:gd name="T73" fmla="*/ 358 h 506"/>
                <a:gd name="T74" fmla="*/ 122 w 184"/>
                <a:gd name="T75" fmla="*/ 315 h 506"/>
                <a:gd name="T76" fmla="*/ 98 w 184"/>
                <a:gd name="T77" fmla="*/ 272 h 506"/>
                <a:gd name="T78" fmla="*/ 75 w 184"/>
                <a:gd name="T79" fmla="*/ 229 h 506"/>
                <a:gd name="T80" fmla="*/ 65 w 184"/>
                <a:gd name="T81" fmla="*/ 207 h 506"/>
                <a:gd name="T82" fmla="*/ 54 w 184"/>
                <a:gd name="T83" fmla="*/ 185 h 506"/>
                <a:gd name="T84" fmla="*/ 46 w 184"/>
                <a:gd name="T85" fmla="*/ 162 h 506"/>
                <a:gd name="T86" fmla="*/ 37 w 184"/>
                <a:gd name="T87" fmla="*/ 139 h 506"/>
                <a:gd name="T88" fmla="*/ 37 w 184"/>
                <a:gd name="T89" fmla="*/ 139 h 506"/>
                <a:gd name="T90" fmla="*/ 29 w 184"/>
                <a:gd name="T91" fmla="*/ 107 h 506"/>
                <a:gd name="T92" fmla="*/ 24 w 184"/>
                <a:gd name="T93" fmla="*/ 74 h 506"/>
                <a:gd name="T94" fmla="*/ 19 w 184"/>
                <a:gd name="T95" fmla="*/ 40 h 506"/>
                <a:gd name="T96" fmla="*/ 17 w 184"/>
                <a:gd name="T97" fmla="*/ 7 h 506"/>
                <a:gd name="T98" fmla="*/ 17 w 184"/>
                <a:gd name="T99" fmla="*/ 7 h 506"/>
                <a:gd name="T100" fmla="*/ 15 w 184"/>
                <a:gd name="T101" fmla="*/ 4 h 506"/>
                <a:gd name="T102" fmla="*/ 13 w 184"/>
                <a:gd name="T103" fmla="*/ 2 h 506"/>
                <a:gd name="T104" fmla="*/ 10 w 184"/>
                <a:gd name="T105" fmla="*/ 0 h 506"/>
                <a:gd name="T106" fmla="*/ 7 w 184"/>
                <a:gd name="T107" fmla="*/ 0 h 506"/>
                <a:gd name="T108" fmla="*/ 4 w 184"/>
                <a:gd name="T109" fmla="*/ 0 h 506"/>
                <a:gd name="T110" fmla="*/ 1 w 184"/>
                <a:gd name="T111" fmla="*/ 2 h 506"/>
                <a:gd name="T112" fmla="*/ 0 w 184"/>
                <a:gd name="T113" fmla="*/ 4 h 506"/>
                <a:gd name="T114" fmla="*/ 0 w 184"/>
                <a:gd name="T115" fmla="*/ 7 h 506"/>
                <a:gd name="T116" fmla="*/ 0 w 184"/>
                <a:gd name="T117" fmla="*/ 7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" h="506">
                  <a:moveTo>
                    <a:pt x="0" y="7"/>
                  </a:moveTo>
                  <a:lnTo>
                    <a:pt x="0" y="7"/>
                  </a:lnTo>
                  <a:lnTo>
                    <a:pt x="6" y="67"/>
                  </a:lnTo>
                  <a:lnTo>
                    <a:pt x="11" y="96"/>
                  </a:lnTo>
                  <a:lnTo>
                    <a:pt x="17" y="125"/>
                  </a:lnTo>
                  <a:lnTo>
                    <a:pt x="17" y="125"/>
                  </a:lnTo>
                  <a:lnTo>
                    <a:pt x="24" y="149"/>
                  </a:lnTo>
                  <a:lnTo>
                    <a:pt x="32" y="172"/>
                  </a:lnTo>
                  <a:lnTo>
                    <a:pt x="42" y="196"/>
                  </a:lnTo>
                  <a:lnTo>
                    <a:pt x="51" y="218"/>
                  </a:lnTo>
                  <a:lnTo>
                    <a:pt x="51" y="218"/>
                  </a:lnTo>
                  <a:lnTo>
                    <a:pt x="75" y="262"/>
                  </a:lnTo>
                  <a:lnTo>
                    <a:pt x="98" y="305"/>
                  </a:lnTo>
                  <a:lnTo>
                    <a:pt x="120" y="348"/>
                  </a:lnTo>
                  <a:lnTo>
                    <a:pt x="132" y="370"/>
                  </a:lnTo>
                  <a:lnTo>
                    <a:pt x="141" y="393"/>
                  </a:lnTo>
                  <a:lnTo>
                    <a:pt x="141" y="393"/>
                  </a:lnTo>
                  <a:lnTo>
                    <a:pt x="151" y="418"/>
                  </a:lnTo>
                  <a:lnTo>
                    <a:pt x="159" y="444"/>
                  </a:lnTo>
                  <a:lnTo>
                    <a:pt x="165" y="470"/>
                  </a:lnTo>
                  <a:lnTo>
                    <a:pt x="168" y="498"/>
                  </a:lnTo>
                  <a:lnTo>
                    <a:pt x="168" y="498"/>
                  </a:lnTo>
                  <a:lnTo>
                    <a:pt x="169" y="501"/>
                  </a:lnTo>
                  <a:lnTo>
                    <a:pt x="172" y="503"/>
                  </a:lnTo>
                  <a:lnTo>
                    <a:pt x="174" y="505"/>
                  </a:lnTo>
                  <a:lnTo>
                    <a:pt x="177" y="506"/>
                  </a:lnTo>
                  <a:lnTo>
                    <a:pt x="180" y="505"/>
                  </a:lnTo>
                  <a:lnTo>
                    <a:pt x="183" y="503"/>
                  </a:lnTo>
                  <a:lnTo>
                    <a:pt x="184" y="501"/>
                  </a:lnTo>
                  <a:lnTo>
                    <a:pt x="184" y="498"/>
                  </a:lnTo>
                  <a:lnTo>
                    <a:pt x="184" y="498"/>
                  </a:lnTo>
                  <a:lnTo>
                    <a:pt x="183" y="473"/>
                  </a:lnTo>
                  <a:lnTo>
                    <a:pt x="177" y="449"/>
                  </a:lnTo>
                  <a:lnTo>
                    <a:pt x="172" y="426"/>
                  </a:lnTo>
                  <a:lnTo>
                    <a:pt x="163" y="402"/>
                  </a:lnTo>
                  <a:lnTo>
                    <a:pt x="154" y="380"/>
                  </a:lnTo>
                  <a:lnTo>
                    <a:pt x="144" y="358"/>
                  </a:lnTo>
                  <a:lnTo>
                    <a:pt x="122" y="315"/>
                  </a:lnTo>
                  <a:lnTo>
                    <a:pt x="98" y="272"/>
                  </a:lnTo>
                  <a:lnTo>
                    <a:pt x="75" y="229"/>
                  </a:lnTo>
                  <a:lnTo>
                    <a:pt x="65" y="207"/>
                  </a:lnTo>
                  <a:lnTo>
                    <a:pt x="54" y="185"/>
                  </a:lnTo>
                  <a:lnTo>
                    <a:pt x="46" y="162"/>
                  </a:lnTo>
                  <a:lnTo>
                    <a:pt x="37" y="139"/>
                  </a:lnTo>
                  <a:lnTo>
                    <a:pt x="37" y="139"/>
                  </a:lnTo>
                  <a:lnTo>
                    <a:pt x="29" y="107"/>
                  </a:lnTo>
                  <a:lnTo>
                    <a:pt x="24" y="74"/>
                  </a:lnTo>
                  <a:lnTo>
                    <a:pt x="19" y="40"/>
                  </a:lnTo>
                  <a:lnTo>
                    <a:pt x="17" y="7"/>
                  </a:lnTo>
                  <a:lnTo>
                    <a:pt x="17" y="7"/>
                  </a:lnTo>
                  <a:lnTo>
                    <a:pt x="15" y="4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65C8E899-F602-A520-92FA-06A583A67F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8" y="1275"/>
              <a:ext cx="354" cy="595"/>
            </a:xfrm>
            <a:custGeom>
              <a:avLst/>
              <a:gdLst>
                <a:gd name="T0" fmla="*/ 0 w 354"/>
                <a:gd name="T1" fmla="*/ 10 h 595"/>
                <a:gd name="T2" fmla="*/ 11 w 354"/>
                <a:gd name="T3" fmla="*/ 39 h 595"/>
                <a:gd name="T4" fmla="*/ 26 w 354"/>
                <a:gd name="T5" fmla="*/ 67 h 595"/>
                <a:gd name="T6" fmla="*/ 64 w 354"/>
                <a:gd name="T7" fmla="*/ 117 h 595"/>
                <a:gd name="T8" fmla="*/ 107 w 354"/>
                <a:gd name="T9" fmla="*/ 163 h 595"/>
                <a:gd name="T10" fmla="*/ 148 w 354"/>
                <a:gd name="T11" fmla="*/ 208 h 595"/>
                <a:gd name="T12" fmla="*/ 170 w 354"/>
                <a:gd name="T13" fmla="*/ 235 h 595"/>
                <a:gd name="T14" fmla="*/ 210 w 354"/>
                <a:gd name="T15" fmla="*/ 290 h 595"/>
                <a:gd name="T16" fmla="*/ 244 w 354"/>
                <a:gd name="T17" fmla="*/ 350 h 595"/>
                <a:gd name="T18" fmla="*/ 273 w 354"/>
                <a:gd name="T19" fmla="*/ 412 h 595"/>
                <a:gd name="T20" fmla="*/ 285 w 354"/>
                <a:gd name="T21" fmla="*/ 444 h 595"/>
                <a:gd name="T22" fmla="*/ 338 w 354"/>
                <a:gd name="T23" fmla="*/ 590 h 595"/>
                <a:gd name="T24" fmla="*/ 341 w 354"/>
                <a:gd name="T25" fmla="*/ 594 h 595"/>
                <a:gd name="T26" fmla="*/ 346 w 354"/>
                <a:gd name="T27" fmla="*/ 595 h 595"/>
                <a:gd name="T28" fmla="*/ 352 w 354"/>
                <a:gd name="T29" fmla="*/ 594 h 595"/>
                <a:gd name="T30" fmla="*/ 354 w 354"/>
                <a:gd name="T31" fmla="*/ 590 h 595"/>
                <a:gd name="T32" fmla="*/ 354 w 354"/>
                <a:gd name="T33" fmla="*/ 586 h 595"/>
                <a:gd name="T34" fmla="*/ 309 w 354"/>
                <a:gd name="T35" fmla="*/ 457 h 595"/>
                <a:gd name="T36" fmla="*/ 282 w 354"/>
                <a:gd name="T37" fmla="*/ 393 h 595"/>
                <a:gd name="T38" fmla="*/ 252 w 354"/>
                <a:gd name="T39" fmla="*/ 330 h 595"/>
                <a:gd name="T40" fmla="*/ 235 w 354"/>
                <a:gd name="T41" fmla="*/ 301 h 595"/>
                <a:gd name="T42" fmla="*/ 198 w 354"/>
                <a:gd name="T43" fmla="*/ 243 h 595"/>
                <a:gd name="T44" fmla="*/ 177 w 354"/>
                <a:gd name="T45" fmla="*/ 217 h 595"/>
                <a:gd name="T46" fmla="*/ 134 w 354"/>
                <a:gd name="T47" fmla="*/ 168 h 595"/>
                <a:gd name="T48" fmla="*/ 91 w 354"/>
                <a:gd name="T49" fmla="*/ 122 h 595"/>
                <a:gd name="T50" fmla="*/ 57 w 354"/>
                <a:gd name="T51" fmla="*/ 82 h 595"/>
                <a:gd name="T52" fmla="*/ 37 w 354"/>
                <a:gd name="T53" fmla="*/ 53 h 595"/>
                <a:gd name="T54" fmla="*/ 22 w 354"/>
                <a:gd name="T55" fmla="*/ 23 h 595"/>
                <a:gd name="T56" fmla="*/ 17 w 354"/>
                <a:gd name="T57" fmla="*/ 6 h 595"/>
                <a:gd name="T58" fmla="*/ 13 w 354"/>
                <a:gd name="T59" fmla="*/ 0 h 595"/>
                <a:gd name="T60" fmla="*/ 6 w 354"/>
                <a:gd name="T61" fmla="*/ 0 h 595"/>
                <a:gd name="T62" fmla="*/ 2 w 354"/>
                <a:gd name="T63" fmla="*/ 5 h 595"/>
                <a:gd name="T64" fmla="*/ 0 w 354"/>
                <a:gd name="T65" fmla="*/ 10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54" h="595">
                  <a:moveTo>
                    <a:pt x="0" y="10"/>
                  </a:moveTo>
                  <a:lnTo>
                    <a:pt x="0" y="10"/>
                  </a:lnTo>
                  <a:lnTo>
                    <a:pt x="6" y="25"/>
                  </a:lnTo>
                  <a:lnTo>
                    <a:pt x="11" y="39"/>
                  </a:lnTo>
                  <a:lnTo>
                    <a:pt x="18" y="53"/>
                  </a:lnTo>
                  <a:lnTo>
                    <a:pt x="26" y="67"/>
                  </a:lnTo>
                  <a:lnTo>
                    <a:pt x="44" y="93"/>
                  </a:lnTo>
                  <a:lnTo>
                    <a:pt x="64" y="117"/>
                  </a:lnTo>
                  <a:lnTo>
                    <a:pt x="85" y="141"/>
                  </a:lnTo>
                  <a:lnTo>
                    <a:pt x="107" y="163"/>
                  </a:lnTo>
                  <a:lnTo>
                    <a:pt x="127" y="185"/>
                  </a:lnTo>
                  <a:lnTo>
                    <a:pt x="148" y="208"/>
                  </a:lnTo>
                  <a:lnTo>
                    <a:pt x="148" y="208"/>
                  </a:lnTo>
                  <a:lnTo>
                    <a:pt x="170" y="235"/>
                  </a:lnTo>
                  <a:lnTo>
                    <a:pt x="191" y="263"/>
                  </a:lnTo>
                  <a:lnTo>
                    <a:pt x="210" y="290"/>
                  </a:lnTo>
                  <a:lnTo>
                    <a:pt x="227" y="319"/>
                  </a:lnTo>
                  <a:lnTo>
                    <a:pt x="244" y="350"/>
                  </a:lnTo>
                  <a:lnTo>
                    <a:pt x="259" y="380"/>
                  </a:lnTo>
                  <a:lnTo>
                    <a:pt x="273" y="412"/>
                  </a:lnTo>
                  <a:lnTo>
                    <a:pt x="285" y="444"/>
                  </a:lnTo>
                  <a:lnTo>
                    <a:pt x="285" y="444"/>
                  </a:lnTo>
                  <a:lnTo>
                    <a:pt x="313" y="516"/>
                  </a:lnTo>
                  <a:lnTo>
                    <a:pt x="338" y="590"/>
                  </a:lnTo>
                  <a:lnTo>
                    <a:pt x="338" y="590"/>
                  </a:lnTo>
                  <a:lnTo>
                    <a:pt x="341" y="594"/>
                  </a:lnTo>
                  <a:lnTo>
                    <a:pt x="342" y="595"/>
                  </a:lnTo>
                  <a:lnTo>
                    <a:pt x="346" y="595"/>
                  </a:lnTo>
                  <a:lnTo>
                    <a:pt x="349" y="595"/>
                  </a:lnTo>
                  <a:lnTo>
                    <a:pt x="352" y="594"/>
                  </a:lnTo>
                  <a:lnTo>
                    <a:pt x="353" y="592"/>
                  </a:lnTo>
                  <a:lnTo>
                    <a:pt x="354" y="590"/>
                  </a:lnTo>
                  <a:lnTo>
                    <a:pt x="354" y="586"/>
                  </a:lnTo>
                  <a:lnTo>
                    <a:pt x="354" y="586"/>
                  </a:lnTo>
                  <a:lnTo>
                    <a:pt x="332" y="520"/>
                  </a:lnTo>
                  <a:lnTo>
                    <a:pt x="309" y="457"/>
                  </a:lnTo>
                  <a:lnTo>
                    <a:pt x="295" y="425"/>
                  </a:lnTo>
                  <a:lnTo>
                    <a:pt x="282" y="393"/>
                  </a:lnTo>
                  <a:lnTo>
                    <a:pt x="267" y="361"/>
                  </a:lnTo>
                  <a:lnTo>
                    <a:pt x="252" y="330"/>
                  </a:lnTo>
                  <a:lnTo>
                    <a:pt x="252" y="330"/>
                  </a:lnTo>
                  <a:lnTo>
                    <a:pt x="235" y="301"/>
                  </a:lnTo>
                  <a:lnTo>
                    <a:pt x="217" y="272"/>
                  </a:lnTo>
                  <a:lnTo>
                    <a:pt x="198" y="243"/>
                  </a:lnTo>
                  <a:lnTo>
                    <a:pt x="177" y="217"/>
                  </a:lnTo>
                  <a:lnTo>
                    <a:pt x="177" y="217"/>
                  </a:lnTo>
                  <a:lnTo>
                    <a:pt x="156" y="192"/>
                  </a:lnTo>
                  <a:lnTo>
                    <a:pt x="134" y="168"/>
                  </a:lnTo>
                  <a:lnTo>
                    <a:pt x="91" y="122"/>
                  </a:lnTo>
                  <a:lnTo>
                    <a:pt x="91" y="122"/>
                  </a:lnTo>
                  <a:lnTo>
                    <a:pt x="68" y="96"/>
                  </a:lnTo>
                  <a:lnTo>
                    <a:pt x="57" y="82"/>
                  </a:lnTo>
                  <a:lnTo>
                    <a:pt x="47" y="68"/>
                  </a:lnTo>
                  <a:lnTo>
                    <a:pt x="37" y="53"/>
                  </a:lnTo>
                  <a:lnTo>
                    <a:pt x="29" y="38"/>
                  </a:lnTo>
                  <a:lnTo>
                    <a:pt x="22" y="23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4" y="3"/>
                  </a:lnTo>
                  <a:lnTo>
                    <a:pt x="13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183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6609A0-7DBD-56DE-A0B1-93678F7E6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A6CB6AE6-5C0A-EA96-DD55-30DB0714875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122738" y="0"/>
            <a:ext cx="3946525" cy="6858000"/>
            <a:chOff x="2597" y="0"/>
            <a:chExt cx="2486" cy="4320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ED32486-E3EC-2BCF-1EA0-F800D743C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" y="1573"/>
              <a:ext cx="2480" cy="2744"/>
            </a:xfrm>
            <a:custGeom>
              <a:avLst/>
              <a:gdLst>
                <a:gd name="T0" fmla="*/ 6337 w 7440"/>
                <a:gd name="T1" fmla="*/ 7997 h 8233"/>
                <a:gd name="T2" fmla="*/ 6278 w 7440"/>
                <a:gd name="T3" fmla="*/ 7606 h 8233"/>
                <a:gd name="T4" fmla="*/ 6227 w 7440"/>
                <a:gd name="T5" fmla="*/ 7128 h 8233"/>
                <a:gd name="T6" fmla="*/ 6126 w 7440"/>
                <a:gd name="T7" fmla="*/ 6851 h 8233"/>
                <a:gd name="T8" fmla="*/ 6394 w 7440"/>
                <a:gd name="T9" fmla="*/ 6695 h 8233"/>
                <a:gd name="T10" fmla="*/ 6659 w 7440"/>
                <a:gd name="T11" fmla="*/ 6592 h 8233"/>
                <a:gd name="T12" fmla="*/ 6807 w 7440"/>
                <a:gd name="T13" fmla="*/ 6474 h 8233"/>
                <a:gd name="T14" fmla="*/ 6900 w 7440"/>
                <a:gd name="T15" fmla="*/ 6328 h 8233"/>
                <a:gd name="T16" fmla="*/ 7032 w 7440"/>
                <a:gd name="T17" fmla="*/ 5922 h 8233"/>
                <a:gd name="T18" fmla="*/ 7249 w 7440"/>
                <a:gd name="T19" fmla="*/ 5070 h 8233"/>
                <a:gd name="T20" fmla="*/ 7345 w 7440"/>
                <a:gd name="T21" fmla="*/ 4437 h 8233"/>
                <a:gd name="T22" fmla="*/ 7433 w 7440"/>
                <a:gd name="T23" fmla="*/ 2837 h 8233"/>
                <a:gd name="T24" fmla="*/ 7440 w 7440"/>
                <a:gd name="T25" fmla="*/ 2115 h 8233"/>
                <a:gd name="T26" fmla="*/ 7395 w 7440"/>
                <a:gd name="T27" fmla="*/ 1597 h 8233"/>
                <a:gd name="T28" fmla="*/ 7323 w 7440"/>
                <a:gd name="T29" fmla="*/ 1352 h 8233"/>
                <a:gd name="T30" fmla="*/ 7219 w 7440"/>
                <a:gd name="T31" fmla="*/ 1163 h 8233"/>
                <a:gd name="T32" fmla="*/ 7052 w 7440"/>
                <a:gd name="T33" fmla="*/ 981 h 8233"/>
                <a:gd name="T34" fmla="*/ 6769 w 7440"/>
                <a:gd name="T35" fmla="*/ 790 h 8233"/>
                <a:gd name="T36" fmla="*/ 6320 w 7440"/>
                <a:gd name="T37" fmla="*/ 606 h 8233"/>
                <a:gd name="T38" fmla="*/ 5670 w 7440"/>
                <a:gd name="T39" fmla="*/ 371 h 8233"/>
                <a:gd name="T40" fmla="*/ 5361 w 7440"/>
                <a:gd name="T41" fmla="*/ 183 h 8233"/>
                <a:gd name="T42" fmla="*/ 5194 w 7440"/>
                <a:gd name="T43" fmla="*/ 386 h 8233"/>
                <a:gd name="T44" fmla="*/ 4941 w 7440"/>
                <a:gd name="T45" fmla="*/ 621 h 8233"/>
                <a:gd name="T46" fmla="*/ 4643 w 7440"/>
                <a:gd name="T47" fmla="*/ 799 h 8233"/>
                <a:gd name="T48" fmla="*/ 4317 w 7440"/>
                <a:gd name="T49" fmla="*/ 891 h 8233"/>
                <a:gd name="T50" fmla="*/ 3978 w 7440"/>
                <a:gd name="T51" fmla="*/ 864 h 8233"/>
                <a:gd name="T52" fmla="*/ 3635 w 7440"/>
                <a:gd name="T53" fmla="*/ 868 h 8233"/>
                <a:gd name="T54" fmla="*/ 3418 w 7440"/>
                <a:gd name="T55" fmla="*/ 786 h 8233"/>
                <a:gd name="T56" fmla="*/ 3152 w 7440"/>
                <a:gd name="T57" fmla="*/ 599 h 8233"/>
                <a:gd name="T58" fmla="*/ 2879 w 7440"/>
                <a:gd name="T59" fmla="*/ 301 h 8233"/>
                <a:gd name="T60" fmla="*/ 2767 w 7440"/>
                <a:gd name="T61" fmla="*/ 127 h 8233"/>
                <a:gd name="T62" fmla="*/ 2637 w 7440"/>
                <a:gd name="T63" fmla="*/ 25 h 8233"/>
                <a:gd name="T64" fmla="*/ 2049 w 7440"/>
                <a:gd name="T65" fmla="*/ 192 h 8233"/>
                <a:gd name="T66" fmla="*/ 1618 w 7440"/>
                <a:gd name="T67" fmla="*/ 269 h 8233"/>
                <a:gd name="T68" fmla="*/ 1083 w 7440"/>
                <a:gd name="T69" fmla="*/ 334 h 8233"/>
                <a:gd name="T70" fmla="*/ 674 w 7440"/>
                <a:gd name="T71" fmla="*/ 460 h 8233"/>
                <a:gd name="T72" fmla="*/ 498 w 7440"/>
                <a:gd name="T73" fmla="*/ 573 h 8233"/>
                <a:gd name="T74" fmla="*/ 368 w 7440"/>
                <a:gd name="T75" fmla="*/ 708 h 8233"/>
                <a:gd name="T76" fmla="*/ 221 w 7440"/>
                <a:gd name="T77" fmla="*/ 940 h 8233"/>
                <a:gd name="T78" fmla="*/ 103 w 7440"/>
                <a:gd name="T79" fmla="*/ 1241 h 8233"/>
                <a:gd name="T80" fmla="*/ 4 w 7440"/>
                <a:gd name="T81" fmla="*/ 1795 h 8233"/>
                <a:gd name="T82" fmla="*/ 48 w 7440"/>
                <a:gd name="T83" fmla="*/ 2413 h 8233"/>
                <a:gd name="T84" fmla="*/ 192 w 7440"/>
                <a:gd name="T85" fmla="*/ 3551 h 8233"/>
                <a:gd name="T86" fmla="*/ 307 w 7440"/>
                <a:gd name="T87" fmla="*/ 4169 h 8233"/>
                <a:gd name="T88" fmla="*/ 451 w 7440"/>
                <a:gd name="T89" fmla="*/ 4637 h 8233"/>
                <a:gd name="T90" fmla="*/ 573 w 7440"/>
                <a:gd name="T91" fmla="*/ 4870 h 8233"/>
                <a:gd name="T92" fmla="*/ 783 w 7440"/>
                <a:gd name="T93" fmla="*/ 5147 h 8233"/>
                <a:gd name="T94" fmla="*/ 861 w 7440"/>
                <a:gd name="T95" fmla="*/ 5311 h 8233"/>
                <a:gd name="T96" fmla="*/ 805 w 7440"/>
                <a:gd name="T97" fmla="*/ 5502 h 8233"/>
                <a:gd name="T98" fmla="*/ 740 w 7440"/>
                <a:gd name="T99" fmla="*/ 5806 h 8233"/>
                <a:gd name="T100" fmla="*/ 668 w 7440"/>
                <a:gd name="T101" fmla="*/ 5985 h 8233"/>
                <a:gd name="T102" fmla="*/ 670 w 7440"/>
                <a:gd name="T103" fmla="*/ 6094 h 8233"/>
                <a:gd name="T104" fmla="*/ 716 w 7440"/>
                <a:gd name="T105" fmla="*/ 6165 h 8233"/>
                <a:gd name="T106" fmla="*/ 782 w 7440"/>
                <a:gd name="T107" fmla="*/ 6638 h 8233"/>
                <a:gd name="T108" fmla="*/ 730 w 7440"/>
                <a:gd name="T109" fmla="*/ 7442 h 8233"/>
                <a:gd name="T110" fmla="*/ 584 w 7440"/>
                <a:gd name="T111" fmla="*/ 8233 h 8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440" h="8233">
                  <a:moveTo>
                    <a:pt x="6416" y="8199"/>
                  </a:moveTo>
                  <a:lnTo>
                    <a:pt x="6416" y="8199"/>
                  </a:lnTo>
                  <a:lnTo>
                    <a:pt x="6396" y="8160"/>
                  </a:lnTo>
                  <a:lnTo>
                    <a:pt x="6378" y="8120"/>
                  </a:lnTo>
                  <a:lnTo>
                    <a:pt x="6363" y="8079"/>
                  </a:lnTo>
                  <a:lnTo>
                    <a:pt x="6349" y="8038"/>
                  </a:lnTo>
                  <a:lnTo>
                    <a:pt x="6337" y="7997"/>
                  </a:lnTo>
                  <a:lnTo>
                    <a:pt x="6325" y="7954"/>
                  </a:lnTo>
                  <a:lnTo>
                    <a:pt x="6316" y="7912"/>
                  </a:lnTo>
                  <a:lnTo>
                    <a:pt x="6309" y="7869"/>
                  </a:lnTo>
                  <a:lnTo>
                    <a:pt x="6300" y="7826"/>
                  </a:lnTo>
                  <a:lnTo>
                    <a:pt x="6295" y="7783"/>
                  </a:lnTo>
                  <a:lnTo>
                    <a:pt x="6285" y="7694"/>
                  </a:lnTo>
                  <a:lnTo>
                    <a:pt x="6278" y="7606"/>
                  </a:lnTo>
                  <a:lnTo>
                    <a:pt x="6271" y="7517"/>
                  </a:lnTo>
                  <a:lnTo>
                    <a:pt x="6264" y="7429"/>
                  </a:lnTo>
                  <a:lnTo>
                    <a:pt x="6257" y="7341"/>
                  </a:lnTo>
                  <a:lnTo>
                    <a:pt x="6247" y="7255"/>
                  </a:lnTo>
                  <a:lnTo>
                    <a:pt x="6242" y="7212"/>
                  </a:lnTo>
                  <a:lnTo>
                    <a:pt x="6235" y="7170"/>
                  </a:lnTo>
                  <a:lnTo>
                    <a:pt x="6227" y="7128"/>
                  </a:lnTo>
                  <a:lnTo>
                    <a:pt x="6217" y="7087"/>
                  </a:lnTo>
                  <a:lnTo>
                    <a:pt x="6206" y="7046"/>
                  </a:lnTo>
                  <a:lnTo>
                    <a:pt x="6193" y="7006"/>
                  </a:lnTo>
                  <a:lnTo>
                    <a:pt x="6179" y="6965"/>
                  </a:lnTo>
                  <a:lnTo>
                    <a:pt x="6164" y="6926"/>
                  </a:lnTo>
                  <a:lnTo>
                    <a:pt x="6146" y="6889"/>
                  </a:lnTo>
                  <a:lnTo>
                    <a:pt x="6126" y="6851"/>
                  </a:lnTo>
                  <a:lnTo>
                    <a:pt x="6090" y="6745"/>
                  </a:lnTo>
                  <a:lnTo>
                    <a:pt x="6090" y="6745"/>
                  </a:lnTo>
                  <a:lnTo>
                    <a:pt x="6153" y="6738"/>
                  </a:lnTo>
                  <a:lnTo>
                    <a:pt x="6214" y="6730"/>
                  </a:lnTo>
                  <a:lnTo>
                    <a:pt x="6275" y="6720"/>
                  </a:lnTo>
                  <a:lnTo>
                    <a:pt x="6335" y="6709"/>
                  </a:lnTo>
                  <a:lnTo>
                    <a:pt x="6394" y="6695"/>
                  </a:lnTo>
                  <a:lnTo>
                    <a:pt x="6451" y="6680"/>
                  </a:lnTo>
                  <a:lnTo>
                    <a:pt x="6506" y="6662"/>
                  </a:lnTo>
                  <a:lnTo>
                    <a:pt x="6560" y="6641"/>
                  </a:lnTo>
                  <a:lnTo>
                    <a:pt x="6586" y="6630"/>
                  </a:lnTo>
                  <a:lnTo>
                    <a:pt x="6611" y="6617"/>
                  </a:lnTo>
                  <a:lnTo>
                    <a:pt x="6636" y="6605"/>
                  </a:lnTo>
                  <a:lnTo>
                    <a:pt x="6659" y="6592"/>
                  </a:lnTo>
                  <a:lnTo>
                    <a:pt x="6683" y="6577"/>
                  </a:lnTo>
                  <a:lnTo>
                    <a:pt x="6705" y="6562"/>
                  </a:lnTo>
                  <a:lnTo>
                    <a:pt x="6727" y="6546"/>
                  </a:lnTo>
                  <a:lnTo>
                    <a:pt x="6748" y="6530"/>
                  </a:lnTo>
                  <a:lnTo>
                    <a:pt x="6769" y="6512"/>
                  </a:lnTo>
                  <a:lnTo>
                    <a:pt x="6787" y="6493"/>
                  </a:lnTo>
                  <a:lnTo>
                    <a:pt x="6807" y="6474"/>
                  </a:lnTo>
                  <a:lnTo>
                    <a:pt x="6823" y="6453"/>
                  </a:lnTo>
                  <a:lnTo>
                    <a:pt x="6840" y="6432"/>
                  </a:lnTo>
                  <a:lnTo>
                    <a:pt x="6855" y="6408"/>
                  </a:lnTo>
                  <a:lnTo>
                    <a:pt x="6869" y="6386"/>
                  </a:lnTo>
                  <a:lnTo>
                    <a:pt x="6883" y="6361"/>
                  </a:lnTo>
                  <a:lnTo>
                    <a:pt x="6883" y="6361"/>
                  </a:lnTo>
                  <a:lnTo>
                    <a:pt x="6900" y="6328"/>
                  </a:lnTo>
                  <a:lnTo>
                    <a:pt x="6915" y="6293"/>
                  </a:lnTo>
                  <a:lnTo>
                    <a:pt x="6929" y="6258"/>
                  </a:lnTo>
                  <a:lnTo>
                    <a:pt x="6943" y="6222"/>
                  </a:lnTo>
                  <a:lnTo>
                    <a:pt x="6968" y="6149"/>
                  </a:lnTo>
                  <a:lnTo>
                    <a:pt x="6990" y="6074"/>
                  </a:lnTo>
                  <a:lnTo>
                    <a:pt x="7011" y="5999"/>
                  </a:lnTo>
                  <a:lnTo>
                    <a:pt x="7032" y="5922"/>
                  </a:lnTo>
                  <a:lnTo>
                    <a:pt x="7072" y="5771"/>
                  </a:lnTo>
                  <a:lnTo>
                    <a:pt x="7072" y="5771"/>
                  </a:lnTo>
                  <a:lnTo>
                    <a:pt x="7118" y="5598"/>
                  </a:lnTo>
                  <a:lnTo>
                    <a:pt x="7164" y="5424"/>
                  </a:lnTo>
                  <a:lnTo>
                    <a:pt x="7209" y="5249"/>
                  </a:lnTo>
                  <a:lnTo>
                    <a:pt x="7230" y="5159"/>
                  </a:lnTo>
                  <a:lnTo>
                    <a:pt x="7249" y="5070"/>
                  </a:lnTo>
                  <a:lnTo>
                    <a:pt x="7267" y="4981"/>
                  </a:lnTo>
                  <a:lnTo>
                    <a:pt x="7285" y="4891"/>
                  </a:lnTo>
                  <a:lnTo>
                    <a:pt x="7301" y="4800"/>
                  </a:lnTo>
                  <a:lnTo>
                    <a:pt x="7314" y="4710"/>
                  </a:lnTo>
                  <a:lnTo>
                    <a:pt x="7327" y="4619"/>
                  </a:lnTo>
                  <a:lnTo>
                    <a:pt x="7337" y="4529"/>
                  </a:lnTo>
                  <a:lnTo>
                    <a:pt x="7345" y="4437"/>
                  </a:lnTo>
                  <a:lnTo>
                    <a:pt x="7351" y="4345"/>
                  </a:lnTo>
                  <a:lnTo>
                    <a:pt x="7351" y="4345"/>
                  </a:lnTo>
                  <a:lnTo>
                    <a:pt x="7384" y="3843"/>
                  </a:lnTo>
                  <a:lnTo>
                    <a:pt x="7398" y="3593"/>
                  </a:lnTo>
                  <a:lnTo>
                    <a:pt x="7412" y="3341"/>
                  </a:lnTo>
                  <a:lnTo>
                    <a:pt x="7423" y="3089"/>
                  </a:lnTo>
                  <a:lnTo>
                    <a:pt x="7433" y="2837"/>
                  </a:lnTo>
                  <a:lnTo>
                    <a:pt x="7436" y="2710"/>
                  </a:lnTo>
                  <a:lnTo>
                    <a:pt x="7438" y="2583"/>
                  </a:lnTo>
                  <a:lnTo>
                    <a:pt x="7440" y="2455"/>
                  </a:lnTo>
                  <a:lnTo>
                    <a:pt x="7440" y="2328"/>
                  </a:lnTo>
                  <a:lnTo>
                    <a:pt x="7440" y="2328"/>
                  </a:lnTo>
                  <a:lnTo>
                    <a:pt x="7440" y="2188"/>
                  </a:lnTo>
                  <a:lnTo>
                    <a:pt x="7440" y="2115"/>
                  </a:lnTo>
                  <a:lnTo>
                    <a:pt x="7438" y="2042"/>
                  </a:lnTo>
                  <a:lnTo>
                    <a:pt x="7436" y="1966"/>
                  </a:lnTo>
                  <a:lnTo>
                    <a:pt x="7433" y="1893"/>
                  </a:lnTo>
                  <a:lnTo>
                    <a:pt x="7427" y="1817"/>
                  </a:lnTo>
                  <a:lnTo>
                    <a:pt x="7419" y="1744"/>
                  </a:lnTo>
                  <a:lnTo>
                    <a:pt x="7409" y="1670"/>
                  </a:lnTo>
                  <a:lnTo>
                    <a:pt x="7395" y="1597"/>
                  </a:lnTo>
                  <a:lnTo>
                    <a:pt x="7388" y="1561"/>
                  </a:lnTo>
                  <a:lnTo>
                    <a:pt x="7380" y="1525"/>
                  </a:lnTo>
                  <a:lnTo>
                    <a:pt x="7370" y="1489"/>
                  </a:lnTo>
                  <a:lnTo>
                    <a:pt x="7360" y="1454"/>
                  </a:lnTo>
                  <a:lnTo>
                    <a:pt x="7349" y="1419"/>
                  </a:lnTo>
                  <a:lnTo>
                    <a:pt x="7337" y="1386"/>
                  </a:lnTo>
                  <a:lnTo>
                    <a:pt x="7323" y="1352"/>
                  </a:lnTo>
                  <a:lnTo>
                    <a:pt x="7309" y="1319"/>
                  </a:lnTo>
                  <a:lnTo>
                    <a:pt x="7294" y="1285"/>
                  </a:lnTo>
                  <a:lnTo>
                    <a:pt x="7277" y="1253"/>
                  </a:lnTo>
                  <a:lnTo>
                    <a:pt x="7259" y="1223"/>
                  </a:lnTo>
                  <a:lnTo>
                    <a:pt x="7239" y="1192"/>
                  </a:lnTo>
                  <a:lnTo>
                    <a:pt x="7239" y="1192"/>
                  </a:lnTo>
                  <a:lnTo>
                    <a:pt x="7219" y="1163"/>
                  </a:lnTo>
                  <a:lnTo>
                    <a:pt x="7196" y="1134"/>
                  </a:lnTo>
                  <a:lnTo>
                    <a:pt x="7174" y="1106"/>
                  </a:lnTo>
                  <a:lnTo>
                    <a:pt x="7150" y="1079"/>
                  </a:lnTo>
                  <a:lnTo>
                    <a:pt x="7127" y="1053"/>
                  </a:lnTo>
                  <a:lnTo>
                    <a:pt x="7102" y="1028"/>
                  </a:lnTo>
                  <a:lnTo>
                    <a:pt x="7077" y="1004"/>
                  </a:lnTo>
                  <a:lnTo>
                    <a:pt x="7052" y="981"/>
                  </a:lnTo>
                  <a:lnTo>
                    <a:pt x="7025" y="958"/>
                  </a:lnTo>
                  <a:lnTo>
                    <a:pt x="6999" y="937"/>
                  </a:lnTo>
                  <a:lnTo>
                    <a:pt x="6971" y="916"/>
                  </a:lnTo>
                  <a:lnTo>
                    <a:pt x="6943" y="897"/>
                  </a:lnTo>
                  <a:lnTo>
                    <a:pt x="6887" y="858"/>
                  </a:lnTo>
                  <a:lnTo>
                    <a:pt x="6829" y="823"/>
                  </a:lnTo>
                  <a:lnTo>
                    <a:pt x="6769" y="790"/>
                  </a:lnTo>
                  <a:lnTo>
                    <a:pt x="6707" y="759"/>
                  </a:lnTo>
                  <a:lnTo>
                    <a:pt x="6644" y="730"/>
                  </a:lnTo>
                  <a:lnTo>
                    <a:pt x="6581" y="702"/>
                  </a:lnTo>
                  <a:lnTo>
                    <a:pt x="6516" y="677"/>
                  </a:lnTo>
                  <a:lnTo>
                    <a:pt x="6451" y="652"/>
                  </a:lnTo>
                  <a:lnTo>
                    <a:pt x="6385" y="628"/>
                  </a:lnTo>
                  <a:lnTo>
                    <a:pt x="6320" y="606"/>
                  </a:lnTo>
                  <a:lnTo>
                    <a:pt x="6186" y="561"/>
                  </a:lnTo>
                  <a:lnTo>
                    <a:pt x="6053" y="518"/>
                  </a:lnTo>
                  <a:lnTo>
                    <a:pt x="5922" y="474"/>
                  </a:lnTo>
                  <a:lnTo>
                    <a:pt x="5858" y="450"/>
                  </a:lnTo>
                  <a:lnTo>
                    <a:pt x="5794" y="425"/>
                  </a:lnTo>
                  <a:lnTo>
                    <a:pt x="5731" y="398"/>
                  </a:lnTo>
                  <a:lnTo>
                    <a:pt x="5670" y="371"/>
                  </a:lnTo>
                  <a:lnTo>
                    <a:pt x="5610" y="341"/>
                  </a:lnTo>
                  <a:lnTo>
                    <a:pt x="5552" y="311"/>
                  </a:lnTo>
                  <a:lnTo>
                    <a:pt x="5495" y="277"/>
                  </a:lnTo>
                  <a:lnTo>
                    <a:pt x="5439" y="241"/>
                  </a:lnTo>
                  <a:lnTo>
                    <a:pt x="5413" y="223"/>
                  </a:lnTo>
                  <a:lnTo>
                    <a:pt x="5386" y="203"/>
                  </a:lnTo>
                  <a:lnTo>
                    <a:pt x="5361" y="183"/>
                  </a:lnTo>
                  <a:lnTo>
                    <a:pt x="5336" y="162"/>
                  </a:lnTo>
                  <a:lnTo>
                    <a:pt x="5314" y="240"/>
                  </a:lnTo>
                  <a:lnTo>
                    <a:pt x="5314" y="240"/>
                  </a:lnTo>
                  <a:lnTo>
                    <a:pt x="5286" y="277"/>
                  </a:lnTo>
                  <a:lnTo>
                    <a:pt x="5257" y="313"/>
                  </a:lnTo>
                  <a:lnTo>
                    <a:pt x="5226" y="350"/>
                  </a:lnTo>
                  <a:lnTo>
                    <a:pt x="5194" y="386"/>
                  </a:lnTo>
                  <a:lnTo>
                    <a:pt x="5162" y="422"/>
                  </a:lnTo>
                  <a:lnTo>
                    <a:pt x="5128" y="457"/>
                  </a:lnTo>
                  <a:lnTo>
                    <a:pt x="5093" y="492"/>
                  </a:lnTo>
                  <a:lnTo>
                    <a:pt x="5057" y="525"/>
                  </a:lnTo>
                  <a:lnTo>
                    <a:pt x="5019" y="559"/>
                  </a:lnTo>
                  <a:lnTo>
                    <a:pt x="4980" y="591"/>
                  </a:lnTo>
                  <a:lnTo>
                    <a:pt x="4941" y="621"/>
                  </a:lnTo>
                  <a:lnTo>
                    <a:pt x="4901" y="650"/>
                  </a:lnTo>
                  <a:lnTo>
                    <a:pt x="4859" y="680"/>
                  </a:lnTo>
                  <a:lnTo>
                    <a:pt x="4817" y="706"/>
                  </a:lnTo>
                  <a:lnTo>
                    <a:pt x="4776" y="733"/>
                  </a:lnTo>
                  <a:lnTo>
                    <a:pt x="4733" y="756"/>
                  </a:lnTo>
                  <a:lnTo>
                    <a:pt x="4688" y="779"/>
                  </a:lnTo>
                  <a:lnTo>
                    <a:pt x="4643" y="799"/>
                  </a:lnTo>
                  <a:lnTo>
                    <a:pt x="4598" y="819"/>
                  </a:lnTo>
                  <a:lnTo>
                    <a:pt x="4552" y="837"/>
                  </a:lnTo>
                  <a:lnTo>
                    <a:pt x="4506" y="852"/>
                  </a:lnTo>
                  <a:lnTo>
                    <a:pt x="4460" y="865"/>
                  </a:lnTo>
                  <a:lnTo>
                    <a:pt x="4413" y="876"/>
                  </a:lnTo>
                  <a:lnTo>
                    <a:pt x="4365" y="886"/>
                  </a:lnTo>
                  <a:lnTo>
                    <a:pt x="4317" y="891"/>
                  </a:lnTo>
                  <a:lnTo>
                    <a:pt x="4269" y="896"/>
                  </a:lnTo>
                  <a:lnTo>
                    <a:pt x="4221" y="897"/>
                  </a:lnTo>
                  <a:lnTo>
                    <a:pt x="4173" y="896"/>
                  </a:lnTo>
                  <a:lnTo>
                    <a:pt x="4125" y="893"/>
                  </a:lnTo>
                  <a:lnTo>
                    <a:pt x="4076" y="886"/>
                  </a:lnTo>
                  <a:lnTo>
                    <a:pt x="4027" y="876"/>
                  </a:lnTo>
                  <a:lnTo>
                    <a:pt x="3978" y="864"/>
                  </a:lnTo>
                  <a:lnTo>
                    <a:pt x="3812" y="897"/>
                  </a:lnTo>
                  <a:lnTo>
                    <a:pt x="3812" y="897"/>
                  </a:lnTo>
                  <a:lnTo>
                    <a:pt x="3774" y="893"/>
                  </a:lnTo>
                  <a:lnTo>
                    <a:pt x="3738" y="889"/>
                  </a:lnTo>
                  <a:lnTo>
                    <a:pt x="3703" y="883"/>
                  </a:lnTo>
                  <a:lnTo>
                    <a:pt x="3668" y="876"/>
                  </a:lnTo>
                  <a:lnTo>
                    <a:pt x="3635" y="868"/>
                  </a:lnTo>
                  <a:lnTo>
                    <a:pt x="3601" y="859"/>
                  </a:lnTo>
                  <a:lnTo>
                    <a:pt x="3569" y="850"/>
                  </a:lnTo>
                  <a:lnTo>
                    <a:pt x="3537" y="838"/>
                  </a:lnTo>
                  <a:lnTo>
                    <a:pt x="3507" y="826"/>
                  </a:lnTo>
                  <a:lnTo>
                    <a:pt x="3476" y="813"/>
                  </a:lnTo>
                  <a:lnTo>
                    <a:pt x="3447" y="801"/>
                  </a:lnTo>
                  <a:lnTo>
                    <a:pt x="3418" y="786"/>
                  </a:lnTo>
                  <a:lnTo>
                    <a:pt x="3389" y="770"/>
                  </a:lnTo>
                  <a:lnTo>
                    <a:pt x="3361" y="755"/>
                  </a:lnTo>
                  <a:lnTo>
                    <a:pt x="3333" y="738"/>
                  </a:lnTo>
                  <a:lnTo>
                    <a:pt x="3307" y="720"/>
                  </a:lnTo>
                  <a:lnTo>
                    <a:pt x="3254" y="683"/>
                  </a:lnTo>
                  <a:lnTo>
                    <a:pt x="3202" y="642"/>
                  </a:lnTo>
                  <a:lnTo>
                    <a:pt x="3152" y="599"/>
                  </a:lnTo>
                  <a:lnTo>
                    <a:pt x="3102" y="554"/>
                  </a:lnTo>
                  <a:lnTo>
                    <a:pt x="3053" y="506"/>
                  </a:lnTo>
                  <a:lnTo>
                    <a:pt x="3006" y="457"/>
                  </a:lnTo>
                  <a:lnTo>
                    <a:pt x="2957" y="404"/>
                  </a:lnTo>
                  <a:lnTo>
                    <a:pt x="2910" y="351"/>
                  </a:lnTo>
                  <a:lnTo>
                    <a:pt x="2879" y="301"/>
                  </a:lnTo>
                  <a:lnTo>
                    <a:pt x="2879" y="301"/>
                  </a:lnTo>
                  <a:lnTo>
                    <a:pt x="2870" y="284"/>
                  </a:lnTo>
                  <a:lnTo>
                    <a:pt x="2859" y="268"/>
                  </a:lnTo>
                  <a:lnTo>
                    <a:pt x="2835" y="233"/>
                  </a:lnTo>
                  <a:lnTo>
                    <a:pt x="2811" y="199"/>
                  </a:lnTo>
                  <a:lnTo>
                    <a:pt x="2788" y="163"/>
                  </a:lnTo>
                  <a:lnTo>
                    <a:pt x="2777" y="145"/>
                  </a:lnTo>
                  <a:lnTo>
                    <a:pt x="2767" y="127"/>
                  </a:lnTo>
                  <a:lnTo>
                    <a:pt x="2757" y="107"/>
                  </a:lnTo>
                  <a:lnTo>
                    <a:pt x="2750" y="88"/>
                  </a:lnTo>
                  <a:lnTo>
                    <a:pt x="2743" y="67"/>
                  </a:lnTo>
                  <a:lnTo>
                    <a:pt x="2740" y="46"/>
                  </a:lnTo>
                  <a:lnTo>
                    <a:pt x="2738" y="24"/>
                  </a:lnTo>
                  <a:lnTo>
                    <a:pt x="2738" y="0"/>
                  </a:lnTo>
                  <a:lnTo>
                    <a:pt x="2637" y="25"/>
                  </a:lnTo>
                  <a:lnTo>
                    <a:pt x="2637" y="25"/>
                  </a:lnTo>
                  <a:lnTo>
                    <a:pt x="2554" y="49"/>
                  </a:lnTo>
                  <a:lnTo>
                    <a:pt x="2470" y="74"/>
                  </a:lnTo>
                  <a:lnTo>
                    <a:pt x="2304" y="124"/>
                  </a:lnTo>
                  <a:lnTo>
                    <a:pt x="2219" y="149"/>
                  </a:lnTo>
                  <a:lnTo>
                    <a:pt x="2134" y="171"/>
                  </a:lnTo>
                  <a:lnTo>
                    <a:pt x="2049" y="192"/>
                  </a:lnTo>
                  <a:lnTo>
                    <a:pt x="2006" y="201"/>
                  </a:lnTo>
                  <a:lnTo>
                    <a:pt x="1961" y="209"/>
                  </a:lnTo>
                  <a:lnTo>
                    <a:pt x="1961" y="209"/>
                  </a:lnTo>
                  <a:lnTo>
                    <a:pt x="1876" y="227"/>
                  </a:lnTo>
                  <a:lnTo>
                    <a:pt x="1792" y="242"/>
                  </a:lnTo>
                  <a:lnTo>
                    <a:pt x="1705" y="256"/>
                  </a:lnTo>
                  <a:lnTo>
                    <a:pt x="1618" y="269"/>
                  </a:lnTo>
                  <a:lnTo>
                    <a:pt x="1530" y="280"/>
                  </a:lnTo>
                  <a:lnTo>
                    <a:pt x="1441" y="291"/>
                  </a:lnTo>
                  <a:lnTo>
                    <a:pt x="1260" y="309"/>
                  </a:lnTo>
                  <a:lnTo>
                    <a:pt x="1260" y="309"/>
                  </a:lnTo>
                  <a:lnTo>
                    <a:pt x="1202" y="316"/>
                  </a:lnTo>
                  <a:lnTo>
                    <a:pt x="1143" y="325"/>
                  </a:lnTo>
                  <a:lnTo>
                    <a:pt x="1083" y="334"/>
                  </a:lnTo>
                  <a:lnTo>
                    <a:pt x="1024" y="346"/>
                  </a:lnTo>
                  <a:lnTo>
                    <a:pt x="962" y="359"/>
                  </a:lnTo>
                  <a:lnTo>
                    <a:pt x="903" y="375"/>
                  </a:lnTo>
                  <a:lnTo>
                    <a:pt x="844" y="393"/>
                  </a:lnTo>
                  <a:lnTo>
                    <a:pt x="786" y="412"/>
                  </a:lnTo>
                  <a:lnTo>
                    <a:pt x="729" y="435"/>
                  </a:lnTo>
                  <a:lnTo>
                    <a:pt x="674" y="460"/>
                  </a:lnTo>
                  <a:lnTo>
                    <a:pt x="647" y="474"/>
                  </a:lnTo>
                  <a:lnTo>
                    <a:pt x="620" y="488"/>
                  </a:lnTo>
                  <a:lnTo>
                    <a:pt x="595" y="503"/>
                  </a:lnTo>
                  <a:lnTo>
                    <a:pt x="569" y="520"/>
                  </a:lnTo>
                  <a:lnTo>
                    <a:pt x="545" y="536"/>
                  </a:lnTo>
                  <a:lnTo>
                    <a:pt x="520" y="553"/>
                  </a:lnTo>
                  <a:lnTo>
                    <a:pt x="498" y="573"/>
                  </a:lnTo>
                  <a:lnTo>
                    <a:pt x="474" y="591"/>
                  </a:lnTo>
                  <a:lnTo>
                    <a:pt x="453" y="611"/>
                  </a:lnTo>
                  <a:lnTo>
                    <a:pt x="432" y="632"/>
                  </a:lnTo>
                  <a:lnTo>
                    <a:pt x="412" y="655"/>
                  </a:lnTo>
                  <a:lnTo>
                    <a:pt x="392" y="677"/>
                  </a:lnTo>
                  <a:lnTo>
                    <a:pt x="392" y="677"/>
                  </a:lnTo>
                  <a:lnTo>
                    <a:pt x="368" y="708"/>
                  </a:lnTo>
                  <a:lnTo>
                    <a:pt x="345" y="738"/>
                  </a:lnTo>
                  <a:lnTo>
                    <a:pt x="321" y="770"/>
                  </a:lnTo>
                  <a:lnTo>
                    <a:pt x="300" y="804"/>
                  </a:lnTo>
                  <a:lnTo>
                    <a:pt x="279" y="837"/>
                  </a:lnTo>
                  <a:lnTo>
                    <a:pt x="259" y="870"/>
                  </a:lnTo>
                  <a:lnTo>
                    <a:pt x="239" y="905"/>
                  </a:lnTo>
                  <a:lnTo>
                    <a:pt x="221" y="940"/>
                  </a:lnTo>
                  <a:lnTo>
                    <a:pt x="203" y="976"/>
                  </a:lnTo>
                  <a:lnTo>
                    <a:pt x="186" y="1013"/>
                  </a:lnTo>
                  <a:lnTo>
                    <a:pt x="171" y="1050"/>
                  </a:lnTo>
                  <a:lnTo>
                    <a:pt x="156" y="1088"/>
                  </a:lnTo>
                  <a:lnTo>
                    <a:pt x="142" y="1125"/>
                  </a:lnTo>
                  <a:lnTo>
                    <a:pt x="128" y="1163"/>
                  </a:lnTo>
                  <a:lnTo>
                    <a:pt x="103" y="1241"/>
                  </a:lnTo>
                  <a:lnTo>
                    <a:pt x="80" y="1319"/>
                  </a:lnTo>
                  <a:lnTo>
                    <a:pt x="61" y="1398"/>
                  </a:lnTo>
                  <a:lnTo>
                    <a:pt x="46" y="1478"/>
                  </a:lnTo>
                  <a:lnTo>
                    <a:pt x="32" y="1557"/>
                  </a:lnTo>
                  <a:lnTo>
                    <a:pt x="19" y="1638"/>
                  </a:lnTo>
                  <a:lnTo>
                    <a:pt x="11" y="1716"/>
                  </a:lnTo>
                  <a:lnTo>
                    <a:pt x="4" y="1795"/>
                  </a:lnTo>
                  <a:lnTo>
                    <a:pt x="0" y="1872"/>
                  </a:lnTo>
                  <a:lnTo>
                    <a:pt x="33" y="2030"/>
                  </a:lnTo>
                  <a:lnTo>
                    <a:pt x="33" y="2030"/>
                  </a:lnTo>
                  <a:lnTo>
                    <a:pt x="35" y="2127"/>
                  </a:lnTo>
                  <a:lnTo>
                    <a:pt x="37" y="2223"/>
                  </a:lnTo>
                  <a:lnTo>
                    <a:pt x="42" y="2317"/>
                  </a:lnTo>
                  <a:lnTo>
                    <a:pt x="48" y="2413"/>
                  </a:lnTo>
                  <a:lnTo>
                    <a:pt x="55" y="2508"/>
                  </a:lnTo>
                  <a:lnTo>
                    <a:pt x="64" y="2604"/>
                  </a:lnTo>
                  <a:lnTo>
                    <a:pt x="74" y="2699"/>
                  </a:lnTo>
                  <a:lnTo>
                    <a:pt x="85" y="2795"/>
                  </a:lnTo>
                  <a:lnTo>
                    <a:pt x="110" y="2984"/>
                  </a:lnTo>
                  <a:lnTo>
                    <a:pt x="136" y="3174"/>
                  </a:lnTo>
                  <a:lnTo>
                    <a:pt x="192" y="3551"/>
                  </a:lnTo>
                  <a:lnTo>
                    <a:pt x="192" y="3551"/>
                  </a:lnTo>
                  <a:lnTo>
                    <a:pt x="213" y="3688"/>
                  </a:lnTo>
                  <a:lnTo>
                    <a:pt x="235" y="3824"/>
                  </a:lnTo>
                  <a:lnTo>
                    <a:pt x="261" y="3963"/>
                  </a:lnTo>
                  <a:lnTo>
                    <a:pt x="275" y="4031"/>
                  </a:lnTo>
                  <a:lnTo>
                    <a:pt x="291" y="4101"/>
                  </a:lnTo>
                  <a:lnTo>
                    <a:pt x="307" y="4169"/>
                  </a:lnTo>
                  <a:lnTo>
                    <a:pt x="324" y="4238"/>
                  </a:lnTo>
                  <a:lnTo>
                    <a:pt x="342" y="4306"/>
                  </a:lnTo>
                  <a:lnTo>
                    <a:pt x="361" y="4374"/>
                  </a:lnTo>
                  <a:lnTo>
                    <a:pt x="382" y="4441"/>
                  </a:lnTo>
                  <a:lnTo>
                    <a:pt x="403" y="4508"/>
                  </a:lnTo>
                  <a:lnTo>
                    <a:pt x="427" y="4573"/>
                  </a:lnTo>
                  <a:lnTo>
                    <a:pt x="451" y="4637"/>
                  </a:lnTo>
                  <a:lnTo>
                    <a:pt x="451" y="4637"/>
                  </a:lnTo>
                  <a:lnTo>
                    <a:pt x="467" y="4673"/>
                  </a:lnTo>
                  <a:lnTo>
                    <a:pt x="484" y="4711"/>
                  </a:lnTo>
                  <a:lnTo>
                    <a:pt x="503" y="4750"/>
                  </a:lnTo>
                  <a:lnTo>
                    <a:pt x="526" y="4789"/>
                  </a:lnTo>
                  <a:lnTo>
                    <a:pt x="548" y="4829"/>
                  </a:lnTo>
                  <a:lnTo>
                    <a:pt x="573" y="4870"/>
                  </a:lnTo>
                  <a:lnTo>
                    <a:pt x="598" y="4910"/>
                  </a:lnTo>
                  <a:lnTo>
                    <a:pt x="626" y="4951"/>
                  </a:lnTo>
                  <a:lnTo>
                    <a:pt x="655" y="4991"/>
                  </a:lnTo>
                  <a:lnTo>
                    <a:pt x="686" y="5031"/>
                  </a:lnTo>
                  <a:lnTo>
                    <a:pt x="716" y="5070"/>
                  </a:lnTo>
                  <a:lnTo>
                    <a:pt x="750" y="5109"/>
                  </a:lnTo>
                  <a:lnTo>
                    <a:pt x="783" y="5147"/>
                  </a:lnTo>
                  <a:lnTo>
                    <a:pt x="818" y="5184"/>
                  </a:lnTo>
                  <a:lnTo>
                    <a:pt x="854" y="5219"/>
                  </a:lnTo>
                  <a:lnTo>
                    <a:pt x="892" y="5254"/>
                  </a:lnTo>
                  <a:lnTo>
                    <a:pt x="885" y="5269"/>
                  </a:lnTo>
                  <a:lnTo>
                    <a:pt x="885" y="5269"/>
                  </a:lnTo>
                  <a:lnTo>
                    <a:pt x="872" y="5290"/>
                  </a:lnTo>
                  <a:lnTo>
                    <a:pt x="861" y="5311"/>
                  </a:lnTo>
                  <a:lnTo>
                    <a:pt x="851" y="5333"/>
                  </a:lnTo>
                  <a:lnTo>
                    <a:pt x="841" y="5356"/>
                  </a:lnTo>
                  <a:lnTo>
                    <a:pt x="833" y="5379"/>
                  </a:lnTo>
                  <a:lnTo>
                    <a:pt x="826" y="5403"/>
                  </a:lnTo>
                  <a:lnTo>
                    <a:pt x="819" y="5427"/>
                  </a:lnTo>
                  <a:lnTo>
                    <a:pt x="814" y="5452"/>
                  </a:lnTo>
                  <a:lnTo>
                    <a:pt x="805" y="5502"/>
                  </a:lnTo>
                  <a:lnTo>
                    <a:pt x="800" y="5552"/>
                  </a:lnTo>
                  <a:lnTo>
                    <a:pt x="797" y="5602"/>
                  </a:lnTo>
                  <a:lnTo>
                    <a:pt x="796" y="5651"/>
                  </a:lnTo>
                  <a:lnTo>
                    <a:pt x="807" y="5687"/>
                  </a:lnTo>
                  <a:lnTo>
                    <a:pt x="807" y="5687"/>
                  </a:lnTo>
                  <a:lnTo>
                    <a:pt x="772" y="5746"/>
                  </a:lnTo>
                  <a:lnTo>
                    <a:pt x="740" y="5806"/>
                  </a:lnTo>
                  <a:lnTo>
                    <a:pt x="725" y="5836"/>
                  </a:lnTo>
                  <a:lnTo>
                    <a:pt x="711" y="5867"/>
                  </a:lnTo>
                  <a:lnTo>
                    <a:pt x="697" y="5897"/>
                  </a:lnTo>
                  <a:lnTo>
                    <a:pt x="684" y="5929"/>
                  </a:lnTo>
                  <a:lnTo>
                    <a:pt x="684" y="5929"/>
                  </a:lnTo>
                  <a:lnTo>
                    <a:pt x="674" y="5957"/>
                  </a:lnTo>
                  <a:lnTo>
                    <a:pt x="668" y="5985"/>
                  </a:lnTo>
                  <a:lnTo>
                    <a:pt x="663" y="6012"/>
                  </a:lnTo>
                  <a:lnTo>
                    <a:pt x="662" y="6026"/>
                  </a:lnTo>
                  <a:lnTo>
                    <a:pt x="662" y="6039"/>
                  </a:lnTo>
                  <a:lnTo>
                    <a:pt x="663" y="6053"/>
                  </a:lnTo>
                  <a:lnTo>
                    <a:pt x="665" y="6067"/>
                  </a:lnTo>
                  <a:lnTo>
                    <a:pt x="668" y="6080"/>
                  </a:lnTo>
                  <a:lnTo>
                    <a:pt x="670" y="6094"/>
                  </a:lnTo>
                  <a:lnTo>
                    <a:pt x="676" y="6106"/>
                  </a:lnTo>
                  <a:lnTo>
                    <a:pt x="681" y="6119"/>
                  </a:lnTo>
                  <a:lnTo>
                    <a:pt x="690" y="6131"/>
                  </a:lnTo>
                  <a:lnTo>
                    <a:pt x="698" y="6144"/>
                  </a:lnTo>
                  <a:lnTo>
                    <a:pt x="698" y="6144"/>
                  </a:lnTo>
                  <a:lnTo>
                    <a:pt x="706" y="6155"/>
                  </a:lnTo>
                  <a:lnTo>
                    <a:pt x="716" y="6165"/>
                  </a:lnTo>
                  <a:lnTo>
                    <a:pt x="737" y="6183"/>
                  </a:lnTo>
                  <a:lnTo>
                    <a:pt x="759" y="6201"/>
                  </a:lnTo>
                  <a:lnTo>
                    <a:pt x="783" y="6216"/>
                  </a:lnTo>
                  <a:lnTo>
                    <a:pt x="784" y="6406"/>
                  </a:lnTo>
                  <a:lnTo>
                    <a:pt x="784" y="6406"/>
                  </a:lnTo>
                  <a:lnTo>
                    <a:pt x="784" y="6523"/>
                  </a:lnTo>
                  <a:lnTo>
                    <a:pt x="782" y="6638"/>
                  </a:lnTo>
                  <a:lnTo>
                    <a:pt x="779" y="6754"/>
                  </a:lnTo>
                  <a:lnTo>
                    <a:pt x="775" y="6869"/>
                  </a:lnTo>
                  <a:lnTo>
                    <a:pt x="769" y="6985"/>
                  </a:lnTo>
                  <a:lnTo>
                    <a:pt x="762" y="7099"/>
                  </a:lnTo>
                  <a:lnTo>
                    <a:pt x="754" y="7213"/>
                  </a:lnTo>
                  <a:lnTo>
                    <a:pt x="743" y="7328"/>
                  </a:lnTo>
                  <a:lnTo>
                    <a:pt x="730" y="7442"/>
                  </a:lnTo>
                  <a:lnTo>
                    <a:pt x="716" y="7554"/>
                  </a:lnTo>
                  <a:lnTo>
                    <a:pt x="700" y="7669"/>
                  </a:lnTo>
                  <a:lnTo>
                    <a:pt x="681" y="7781"/>
                  </a:lnTo>
                  <a:lnTo>
                    <a:pt x="661" y="7894"/>
                  </a:lnTo>
                  <a:lnTo>
                    <a:pt x="637" y="8007"/>
                  </a:lnTo>
                  <a:lnTo>
                    <a:pt x="612" y="8120"/>
                  </a:lnTo>
                  <a:lnTo>
                    <a:pt x="584" y="8233"/>
                  </a:lnTo>
                  <a:lnTo>
                    <a:pt x="6416" y="8199"/>
                  </a:lnTo>
                  <a:close/>
                </a:path>
              </a:pathLst>
            </a:custGeom>
            <a:solidFill>
              <a:srgbClr val="F8C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429EFCD-ED5B-9EFA-7E2B-C931A4FD1F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" y="1573"/>
              <a:ext cx="2480" cy="2744"/>
            </a:xfrm>
            <a:custGeom>
              <a:avLst/>
              <a:gdLst>
                <a:gd name="T0" fmla="*/ 6337 w 7440"/>
                <a:gd name="T1" fmla="*/ 7997 h 8233"/>
                <a:gd name="T2" fmla="*/ 6278 w 7440"/>
                <a:gd name="T3" fmla="*/ 7606 h 8233"/>
                <a:gd name="T4" fmla="*/ 6227 w 7440"/>
                <a:gd name="T5" fmla="*/ 7128 h 8233"/>
                <a:gd name="T6" fmla="*/ 6126 w 7440"/>
                <a:gd name="T7" fmla="*/ 6851 h 8233"/>
                <a:gd name="T8" fmla="*/ 6394 w 7440"/>
                <a:gd name="T9" fmla="*/ 6695 h 8233"/>
                <a:gd name="T10" fmla="*/ 6659 w 7440"/>
                <a:gd name="T11" fmla="*/ 6592 h 8233"/>
                <a:gd name="T12" fmla="*/ 6807 w 7440"/>
                <a:gd name="T13" fmla="*/ 6474 h 8233"/>
                <a:gd name="T14" fmla="*/ 6900 w 7440"/>
                <a:gd name="T15" fmla="*/ 6328 h 8233"/>
                <a:gd name="T16" fmla="*/ 7032 w 7440"/>
                <a:gd name="T17" fmla="*/ 5922 h 8233"/>
                <a:gd name="T18" fmla="*/ 7249 w 7440"/>
                <a:gd name="T19" fmla="*/ 5070 h 8233"/>
                <a:gd name="T20" fmla="*/ 7345 w 7440"/>
                <a:gd name="T21" fmla="*/ 4437 h 8233"/>
                <a:gd name="T22" fmla="*/ 7433 w 7440"/>
                <a:gd name="T23" fmla="*/ 2837 h 8233"/>
                <a:gd name="T24" fmla="*/ 7440 w 7440"/>
                <a:gd name="T25" fmla="*/ 2115 h 8233"/>
                <a:gd name="T26" fmla="*/ 7395 w 7440"/>
                <a:gd name="T27" fmla="*/ 1597 h 8233"/>
                <a:gd name="T28" fmla="*/ 7323 w 7440"/>
                <a:gd name="T29" fmla="*/ 1352 h 8233"/>
                <a:gd name="T30" fmla="*/ 7219 w 7440"/>
                <a:gd name="T31" fmla="*/ 1163 h 8233"/>
                <a:gd name="T32" fmla="*/ 7052 w 7440"/>
                <a:gd name="T33" fmla="*/ 981 h 8233"/>
                <a:gd name="T34" fmla="*/ 6769 w 7440"/>
                <a:gd name="T35" fmla="*/ 790 h 8233"/>
                <a:gd name="T36" fmla="*/ 6320 w 7440"/>
                <a:gd name="T37" fmla="*/ 606 h 8233"/>
                <a:gd name="T38" fmla="*/ 5670 w 7440"/>
                <a:gd name="T39" fmla="*/ 371 h 8233"/>
                <a:gd name="T40" fmla="*/ 5361 w 7440"/>
                <a:gd name="T41" fmla="*/ 183 h 8233"/>
                <a:gd name="T42" fmla="*/ 5194 w 7440"/>
                <a:gd name="T43" fmla="*/ 386 h 8233"/>
                <a:gd name="T44" fmla="*/ 4941 w 7440"/>
                <a:gd name="T45" fmla="*/ 621 h 8233"/>
                <a:gd name="T46" fmla="*/ 4643 w 7440"/>
                <a:gd name="T47" fmla="*/ 799 h 8233"/>
                <a:gd name="T48" fmla="*/ 4317 w 7440"/>
                <a:gd name="T49" fmla="*/ 891 h 8233"/>
                <a:gd name="T50" fmla="*/ 3978 w 7440"/>
                <a:gd name="T51" fmla="*/ 864 h 8233"/>
                <a:gd name="T52" fmla="*/ 3635 w 7440"/>
                <a:gd name="T53" fmla="*/ 868 h 8233"/>
                <a:gd name="T54" fmla="*/ 3418 w 7440"/>
                <a:gd name="T55" fmla="*/ 786 h 8233"/>
                <a:gd name="T56" fmla="*/ 3152 w 7440"/>
                <a:gd name="T57" fmla="*/ 599 h 8233"/>
                <a:gd name="T58" fmla="*/ 2879 w 7440"/>
                <a:gd name="T59" fmla="*/ 301 h 8233"/>
                <a:gd name="T60" fmla="*/ 2767 w 7440"/>
                <a:gd name="T61" fmla="*/ 127 h 8233"/>
                <a:gd name="T62" fmla="*/ 2637 w 7440"/>
                <a:gd name="T63" fmla="*/ 25 h 8233"/>
                <a:gd name="T64" fmla="*/ 2049 w 7440"/>
                <a:gd name="T65" fmla="*/ 192 h 8233"/>
                <a:gd name="T66" fmla="*/ 1618 w 7440"/>
                <a:gd name="T67" fmla="*/ 269 h 8233"/>
                <a:gd name="T68" fmla="*/ 1083 w 7440"/>
                <a:gd name="T69" fmla="*/ 334 h 8233"/>
                <a:gd name="T70" fmla="*/ 674 w 7440"/>
                <a:gd name="T71" fmla="*/ 460 h 8233"/>
                <a:gd name="T72" fmla="*/ 498 w 7440"/>
                <a:gd name="T73" fmla="*/ 573 h 8233"/>
                <a:gd name="T74" fmla="*/ 368 w 7440"/>
                <a:gd name="T75" fmla="*/ 708 h 8233"/>
                <a:gd name="T76" fmla="*/ 221 w 7440"/>
                <a:gd name="T77" fmla="*/ 940 h 8233"/>
                <a:gd name="T78" fmla="*/ 103 w 7440"/>
                <a:gd name="T79" fmla="*/ 1241 h 8233"/>
                <a:gd name="T80" fmla="*/ 4 w 7440"/>
                <a:gd name="T81" fmla="*/ 1795 h 8233"/>
                <a:gd name="T82" fmla="*/ 48 w 7440"/>
                <a:gd name="T83" fmla="*/ 2413 h 8233"/>
                <a:gd name="T84" fmla="*/ 192 w 7440"/>
                <a:gd name="T85" fmla="*/ 3551 h 8233"/>
                <a:gd name="T86" fmla="*/ 307 w 7440"/>
                <a:gd name="T87" fmla="*/ 4169 h 8233"/>
                <a:gd name="T88" fmla="*/ 451 w 7440"/>
                <a:gd name="T89" fmla="*/ 4637 h 8233"/>
                <a:gd name="T90" fmla="*/ 573 w 7440"/>
                <a:gd name="T91" fmla="*/ 4870 h 8233"/>
                <a:gd name="T92" fmla="*/ 783 w 7440"/>
                <a:gd name="T93" fmla="*/ 5147 h 8233"/>
                <a:gd name="T94" fmla="*/ 861 w 7440"/>
                <a:gd name="T95" fmla="*/ 5311 h 8233"/>
                <a:gd name="T96" fmla="*/ 805 w 7440"/>
                <a:gd name="T97" fmla="*/ 5502 h 8233"/>
                <a:gd name="T98" fmla="*/ 740 w 7440"/>
                <a:gd name="T99" fmla="*/ 5806 h 8233"/>
                <a:gd name="T100" fmla="*/ 668 w 7440"/>
                <a:gd name="T101" fmla="*/ 5985 h 8233"/>
                <a:gd name="T102" fmla="*/ 670 w 7440"/>
                <a:gd name="T103" fmla="*/ 6094 h 8233"/>
                <a:gd name="T104" fmla="*/ 716 w 7440"/>
                <a:gd name="T105" fmla="*/ 6165 h 8233"/>
                <a:gd name="T106" fmla="*/ 782 w 7440"/>
                <a:gd name="T107" fmla="*/ 6638 h 8233"/>
                <a:gd name="T108" fmla="*/ 730 w 7440"/>
                <a:gd name="T109" fmla="*/ 7442 h 8233"/>
                <a:gd name="T110" fmla="*/ 584 w 7440"/>
                <a:gd name="T111" fmla="*/ 8233 h 8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440" h="8233">
                  <a:moveTo>
                    <a:pt x="6416" y="8199"/>
                  </a:moveTo>
                  <a:lnTo>
                    <a:pt x="6416" y="8199"/>
                  </a:lnTo>
                  <a:lnTo>
                    <a:pt x="6396" y="8160"/>
                  </a:lnTo>
                  <a:lnTo>
                    <a:pt x="6378" y="8120"/>
                  </a:lnTo>
                  <a:lnTo>
                    <a:pt x="6363" y="8079"/>
                  </a:lnTo>
                  <a:lnTo>
                    <a:pt x="6349" y="8038"/>
                  </a:lnTo>
                  <a:lnTo>
                    <a:pt x="6337" y="7997"/>
                  </a:lnTo>
                  <a:lnTo>
                    <a:pt x="6325" y="7954"/>
                  </a:lnTo>
                  <a:lnTo>
                    <a:pt x="6316" y="7912"/>
                  </a:lnTo>
                  <a:lnTo>
                    <a:pt x="6309" y="7869"/>
                  </a:lnTo>
                  <a:lnTo>
                    <a:pt x="6300" y="7826"/>
                  </a:lnTo>
                  <a:lnTo>
                    <a:pt x="6295" y="7783"/>
                  </a:lnTo>
                  <a:lnTo>
                    <a:pt x="6285" y="7694"/>
                  </a:lnTo>
                  <a:lnTo>
                    <a:pt x="6278" y="7606"/>
                  </a:lnTo>
                  <a:lnTo>
                    <a:pt x="6271" y="7517"/>
                  </a:lnTo>
                  <a:lnTo>
                    <a:pt x="6264" y="7429"/>
                  </a:lnTo>
                  <a:lnTo>
                    <a:pt x="6257" y="7341"/>
                  </a:lnTo>
                  <a:lnTo>
                    <a:pt x="6247" y="7255"/>
                  </a:lnTo>
                  <a:lnTo>
                    <a:pt x="6242" y="7212"/>
                  </a:lnTo>
                  <a:lnTo>
                    <a:pt x="6235" y="7170"/>
                  </a:lnTo>
                  <a:lnTo>
                    <a:pt x="6227" y="7128"/>
                  </a:lnTo>
                  <a:lnTo>
                    <a:pt x="6217" y="7087"/>
                  </a:lnTo>
                  <a:lnTo>
                    <a:pt x="6206" y="7046"/>
                  </a:lnTo>
                  <a:lnTo>
                    <a:pt x="6193" y="7006"/>
                  </a:lnTo>
                  <a:lnTo>
                    <a:pt x="6179" y="6965"/>
                  </a:lnTo>
                  <a:lnTo>
                    <a:pt x="6164" y="6926"/>
                  </a:lnTo>
                  <a:lnTo>
                    <a:pt x="6146" y="6889"/>
                  </a:lnTo>
                  <a:lnTo>
                    <a:pt x="6126" y="6851"/>
                  </a:lnTo>
                  <a:lnTo>
                    <a:pt x="6090" y="6745"/>
                  </a:lnTo>
                  <a:lnTo>
                    <a:pt x="6090" y="6745"/>
                  </a:lnTo>
                  <a:lnTo>
                    <a:pt x="6153" y="6738"/>
                  </a:lnTo>
                  <a:lnTo>
                    <a:pt x="6214" y="6730"/>
                  </a:lnTo>
                  <a:lnTo>
                    <a:pt x="6275" y="6720"/>
                  </a:lnTo>
                  <a:lnTo>
                    <a:pt x="6335" y="6709"/>
                  </a:lnTo>
                  <a:lnTo>
                    <a:pt x="6394" y="6695"/>
                  </a:lnTo>
                  <a:lnTo>
                    <a:pt x="6451" y="6680"/>
                  </a:lnTo>
                  <a:lnTo>
                    <a:pt x="6506" y="6662"/>
                  </a:lnTo>
                  <a:lnTo>
                    <a:pt x="6560" y="6641"/>
                  </a:lnTo>
                  <a:lnTo>
                    <a:pt x="6586" y="6630"/>
                  </a:lnTo>
                  <a:lnTo>
                    <a:pt x="6611" y="6617"/>
                  </a:lnTo>
                  <a:lnTo>
                    <a:pt x="6636" y="6605"/>
                  </a:lnTo>
                  <a:lnTo>
                    <a:pt x="6659" y="6592"/>
                  </a:lnTo>
                  <a:lnTo>
                    <a:pt x="6683" y="6577"/>
                  </a:lnTo>
                  <a:lnTo>
                    <a:pt x="6705" y="6562"/>
                  </a:lnTo>
                  <a:lnTo>
                    <a:pt x="6727" y="6546"/>
                  </a:lnTo>
                  <a:lnTo>
                    <a:pt x="6748" y="6530"/>
                  </a:lnTo>
                  <a:lnTo>
                    <a:pt x="6769" y="6512"/>
                  </a:lnTo>
                  <a:lnTo>
                    <a:pt x="6787" y="6493"/>
                  </a:lnTo>
                  <a:lnTo>
                    <a:pt x="6807" y="6474"/>
                  </a:lnTo>
                  <a:lnTo>
                    <a:pt x="6823" y="6453"/>
                  </a:lnTo>
                  <a:lnTo>
                    <a:pt x="6840" y="6432"/>
                  </a:lnTo>
                  <a:lnTo>
                    <a:pt x="6855" y="6408"/>
                  </a:lnTo>
                  <a:lnTo>
                    <a:pt x="6869" y="6386"/>
                  </a:lnTo>
                  <a:lnTo>
                    <a:pt x="6883" y="6361"/>
                  </a:lnTo>
                  <a:lnTo>
                    <a:pt x="6883" y="6361"/>
                  </a:lnTo>
                  <a:lnTo>
                    <a:pt x="6900" y="6328"/>
                  </a:lnTo>
                  <a:lnTo>
                    <a:pt x="6915" y="6293"/>
                  </a:lnTo>
                  <a:lnTo>
                    <a:pt x="6929" y="6258"/>
                  </a:lnTo>
                  <a:lnTo>
                    <a:pt x="6943" y="6222"/>
                  </a:lnTo>
                  <a:lnTo>
                    <a:pt x="6968" y="6149"/>
                  </a:lnTo>
                  <a:lnTo>
                    <a:pt x="6990" y="6074"/>
                  </a:lnTo>
                  <a:lnTo>
                    <a:pt x="7011" y="5999"/>
                  </a:lnTo>
                  <a:lnTo>
                    <a:pt x="7032" y="5922"/>
                  </a:lnTo>
                  <a:lnTo>
                    <a:pt x="7072" y="5771"/>
                  </a:lnTo>
                  <a:lnTo>
                    <a:pt x="7072" y="5771"/>
                  </a:lnTo>
                  <a:lnTo>
                    <a:pt x="7118" y="5598"/>
                  </a:lnTo>
                  <a:lnTo>
                    <a:pt x="7164" y="5424"/>
                  </a:lnTo>
                  <a:lnTo>
                    <a:pt x="7209" y="5249"/>
                  </a:lnTo>
                  <a:lnTo>
                    <a:pt x="7230" y="5159"/>
                  </a:lnTo>
                  <a:lnTo>
                    <a:pt x="7249" y="5070"/>
                  </a:lnTo>
                  <a:lnTo>
                    <a:pt x="7267" y="4981"/>
                  </a:lnTo>
                  <a:lnTo>
                    <a:pt x="7285" y="4891"/>
                  </a:lnTo>
                  <a:lnTo>
                    <a:pt x="7301" y="4800"/>
                  </a:lnTo>
                  <a:lnTo>
                    <a:pt x="7314" y="4710"/>
                  </a:lnTo>
                  <a:lnTo>
                    <a:pt x="7327" y="4619"/>
                  </a:lnTo>
                  <a:lnTo>
                    <a:pt x="7337" y="4529"/>
                  </a:lnTo>
                  <a:lnTo>
                    <a:pt x="7345" y="4437"/>
                  </a:lnTo>
                  <a:lnTo>
                    <a:pt x="7351" y="4345"/>
                  </a:lnTo>
                  <a:lnTo>
                    <a:pt x="7351" y="4345"/>
                  </a:lnTo>
                  <a:lnTo>
                    <a:pt x="7384" y="3843"/>
                  </a:lnTo>
                  <a:lnTo>
                    <a:pt x="7398" y="3593"/>
                  </a:lnTo>
                  <a:lnTo>
                    <a:pt x="7412" y="3341"/>
                  </a:lnTo>
                  <a:lnTo>
                    <a:pt x="7423" y="3089"/>
                  </a:lnTo>
                  <a:lnTo>
                    <a:pt x="7433" y="2837"/>
                  </a:lnTo>
                  <a:lnTo>
                    <a:pt x="7436" y="2710"/>
                  </a:lnTo>
                  <a:lnTo>
                    <a:pt x="7438" y="2583"/>
                  </a:lnTo>
                  <a:lnTo>
                    <a:pt x="7440" y="2455"/>
                  </a:lnTo>
                  <a:lnTo>
                    <a:pt x="7440" y="2328"/>
                  </a:lnTo>
                  <a:lnTo>
                    <a:pt x="7440" y="2328"/>
                  </a:lnTo>
                  <a:lnTo>
                    <a:pt x="7440" y="2188"/>
                  </a:lnTo>
                  <a:lnTo>
                    <a:pt x="7440" y="2115"/>
                  </a:lnTo>
                  <a:lnTo>
                    <a:pt x="7438" y="2042"/>
                  </a:lnTo>
                  <a:lnTo>
                    <a:pt x="7436" y="1966"/>
                  </a:lnTo>
                  <a:lnTo>
                    <a:pt x="7433" y="1893"/>
                  </a:lnTo>
                  <a:lnTo>
                    <a:pt x="7427" y="1817"/>
                  </a:lnTo>
                  <a:lnTo>
                    <a:pt x="7419" y="1744"/>
                  </a:lnTo>
                  <a:lnTo>
                    <a:pt x="7409" y="1670"/>
                  </a:lnTo>
                  <a:lnTo>
                    <a:pt x="7395" y="1597"/>
                  </a:lnTo>
                  <a:lnTo>
                    <a:pt x="7388" y="1561"/>
                  </a:lnTo>
                  <a:lnTo>
                    <a:pt x="7380" y="1525"/>
                  </a:lnTo>
                  <a:lnTo>
                    <a:pt x="7370" y="1489"/>
                  </a:lnTo>
                  <a:lnTo>
                    <a:pt x="7360" y="1454"/>
                  </a:lnTo>
                  <a:lnTo>
                    <a:pt x="7349" y="1419"/>
                  </a:lnTo>
                  <a:lnTo>
                    <a:pt x="7337" y="1386"/>
                  </a:lnTo>
                  <a:lnTo>
                    <a:pt x="7323" y="1352"/>
                  </a:lnTo>
                  <a:lnTo>
                    <a:pt x="7309" y="1319"/>
                  </a:lnTo>
                  <a:lnTo>
                    <a:pt x="7294" y="1285"/>
                  </a:lnTo>
                  <a:lnTo>
                    <a:pt x="7277" y="1253"/>
                  </a:lnTo>
                  <a:lnTo>
                    <a:pt x="7259" y="1223"/>
                  </a:lnTo>
                  <a:lnTo>
                    <a:pt x="7239" y="1192"/>
                  </a:lnTo>
                  <a:lnTo>
                    <a:pt x="7239" y="1192"/>
                  </a:lnTo>
                  <a:lnTo>
                    <a:pt x="7219" y="1163"/>
                  </a:lnTo>
                  <a:lnTo>
                    <a:pt x="7196" y="1134"/>
                  </a:lnTo>
                  <a:lnTo>
                    <a:pt x="7174" y="1106"/>
                  </a:lnTo>
                  <a:lnTo>
                    <a:pt x="7150" y="1079"/>
                  </a:lnTo>
                  <a:lnTo>
                    <a:pt x="7127" y="1053"/>
                  </a:lnTo>
                  <a:lnTo>
                    <a:pt x="7102" y="1028"/>
                  </a:lnTo>
                  <a:lnTo>
                    <a:pt x="7077" y="1004"/>
                  </a:lnTo>
                  <a:lnTo>
                    <a:pt x="7052" y="981"/>
                  </a:lnTo>
                  <a:lnTo>
                    <a:pt x="7025" y="958"/>
                  </a:lnTo>
                  <a:lnTo>
                    <a:pt x="6999" y="937"/>
                  </a:lnTo>
                  <a:lnTo>
                    <a:pt x="6971" y="916"/>
                  </a:lnTo>
                  <a:lnTo>
                    <a:pt x="6943" y="897"/>
                  </a:lnTo>
                  <a:lnTo>
                    <a:pt x="6887" y="858"/>
                  </a:lnTo>
                  <a:lnTo>
                    <a:pt x="6829" y="823"/>
                  </a:lnTo>
                  <a:lnTo>
                    <a:pt x="6769" y="790"/>
                  </a:lnTo>
                  <a:lnTo>
                    <a:pt x="6707" y="759"/>
                  </a:lnTo>
                  <a:lnTo>
                    <a:pt x="6644" y="730"/>
                  </a:lnTo>
                  <a:lnTo>
                    <a:pt x="6581" y="702"/>
                  </a:lnTo>
                  <a:lnTo>
                    <a:pt x="6516" y="677"/>
                  </a:lnTo>
                  <a:lnTo>
                    <a:pt x="6451" y="652"/>
                  </a:lnTo>
                  <a:lnTo>
                    <a:pt x="6385" y="628"/>
                  </a:lnTo>
                  <a:lnTo>
                    <a:pt x="6320" y="606"/>
                  </a:lnTo>
                  <a:lnTo>
                    <a:pt x="6186" y="561"/>
                  </a:lnTo>
                  <a:lnTo>
                    <a:pt x="6053" y="518"/>
                  </a:lnTo>
                  <a:lnTo>
                    <a:pt x="5922" y="474"/>
                  </a:lnTo>
                  <a:lnTo>
                    <a:pt x="5858" y="450"/>
                  </a:lnTo>
                  <a:lnTo>
                    <a:pt x="5794" y="425"/>
                  </a:lnTo>
                  <a:lnTo>
                    <a:pt x="5731" y="398"/>
                  </a:lnTo>
                  <a:lnTo>
                    <a:pt x="5670" y="371"/>
                  </a:lnTo>
                  <a:lnTo>
                    <a:pt x="5610" y="341"/>
                  </a:lnTo>
                  <a:lnTo>
                    <a:pt x="5552" y="311"/>
                  </a:lnTo>
                  <a:lnTo>
                    <a:pt x="5495" y="277"/>
                  </a:lnTo>
                  <a:lnTo>
                    <a:pt x="5439" y="241"/>
                  </a:lnTo>
                  <a:lnTo>
                    <a:pt x="5413" y="223"/>
                  </a:lnTo>
                  <a:lnTo>
                    <a:pt x="5386" y="203"/>
                  </a:lnTo>
                  <a:lnTo>
                    <a:pt x="5361" y="183"/>
                  </a:lnTo>
                  <a:lnTo>
                    <a:pt x="5336" y="162"/>
                  </a:lnTo>
                  <a:lnTo>
                    <a:pt x="5314" y="240"/>
                  </a:lnTo>
                  <a:lnTo>
                    <a:pt x="5314" y="240"/>
                  </a:lnTo>
                  <a:lnTo>
                    <a:pt x="5286" y="277"/>
                  </a:lnTo>
                  <a:lnTo>
                    <a:pt x="5257" y="313"/>
                  </a:lnTo>
                  <a:lnTo>
                    <a:pt x="5226" y="350"/>
                  </a:lnTo>
                  <a:lnTo>
                    <a:pt x="5194" y="386"/>
                  </a:lnTo>
                  <a:lnTo>
                    <a:pt x="5162" y="422"/>
                  </a:lnTo>
                  <a:lnTo>
                    <a:pt x="5128" y="457"/>
                  </a:lnTo>
                  <a:lnTo>
                    <a:pt x="5093" y="492"/>
                  </a:lnTo>
                  <a:lnTo>
                    <a:pt x="5057" y="525"/>
                  </a:lnTo>
                  <a:lnTo>
                    <a:pt x="5019" y="559"/>
                  </a:lnTo>
                  <a:lnTo>
                    <a:pt x="4980" y="591"/>
                  </a:lnTo>
                  <a:lnTo>
                    <a:pt x="4941" y="621"/>
                  </a:lnTo>
                  <a:lnTo>
                    <a:pt x="4901" y="650"/>
                  </a:lnTo>
                  <a:lnTo>
                    <a:pt x="4859" y="680"/>
                  </a:lnTo>
                  <a:lnTo>
                    <a:pt x="4817" y="706"/>
                  </a:lnTo>
                  <a:lnTo>
                    <a:pt x="4776" y="733"/>
                  </a:lnTo>
                  <a:lnTo>
                    <a:pt x="4733" y="756"/>
                  </a:lnTo>
                  <a:lnTo>
                    <a:pt x="4688" y="779"/>
                  </a:lnTo>
                  <a:lnTo>
                    <a:pt x="4643" y="799"/>
                  </a:lnTo>
                  <a:lnTo>
                    <a:pt x="4598" y="819"/>
                  </a:lnTo>
                  <a:lnTo>
                    <a:pt x="4552" y="837"/>
                  </a:lnTo>
                  <a:lnTo>
                    <a:pt x="4506" y="852"/>
                  </a:lnTo>
                  <a:lnTo>
                    <a:pt x="4460" y="865"/>
                  </a:lnTo>
                  <a:lnTo>
                    <a:pt x="4413" y="876"/>
                  </a:lnTo>
                  <a:lnTo>
                    <a:pt x="4365" y="886"/>
                  </a:lnTo>
                  <a:lnTo>
                    <a:pt x="4317" y="891"/>
                  </a:lnTo>
                  <a:lnTo>
                    <a:pt x="4269" y="896"/>
                  </a:lnTo>
                  <a:lnTo>
                    <a:pt x="4221" y="897"/>
                  </a:lnTo>
                  <a:lnTo>
                    <a:pt x="4173" y="896"/>
                  </a:lnTo>
                  <a:lnTo>
                    <a:pt x="4125" y="893"/>
                  </a:lnTo>
                  <a:lnTo>
                    <a:pt x="4076" y="886"/>
                  </a:lnTo>
                  <a:lnTo>
                    <a:pt x="4027" y="876"/>
                  </a:lnTo>
                  <a:lnTo>
                    <a:pt x="3978" y="864"/>
                  </a:lnTo>
                  <a:lnTo>
                    <a:pt x="3812" y="897"/>
                  </a:lnTo>
                  <a:lnTo>
                    <a:pt x="3812" y="897"/>
                  </a:lnTo>
                  <a:lnTo>
                    <a:pt x="3774" y="893"/>
                  </a:lnTo>
                  <a:lnTo>
                    <a:pt x="3738" y="889"/>
                  </a:lnTo>
                  <a:lnTo>
                    <a:pt x="3703" y="883"/>
                  </a:lnTo>
                  <a:lnTo>
                    <a:pt x="3668" y="876"/>
                  </a:lnTo>
                  <a:lnTo>
                    <a:pt x="3635" y="868"/>
                  </a:lnTo>
                  <a:lnTo>
                    <a:pt x="3601" y="859"/>
                  </a:lnTo>
                  <a:lnTo>
                    <a:pt x="3569" y="850"/>
                  </a:lnTo>
                  <a:lnTo>
                    <a:pt x="3537" y="838"/>
                  </a:lnTo>
                  <a:lnTo>
                    <a:pt x="3507" y="826"/>
                  </a:lnTo>
                  <a:lnTo>
                    <a:pt x="3476" y="813"/>
                  </a:lnTo>
                  <a:lnTo>
                    <a:pt x="3447" y="801"/>
                  </a:lnTo>
                  <a:lnTo>
                    <a:pt x="3418" y="786"/>
                  </a:lnTo>
                  <a:lnTo>
                    <a:pt x="3389" y="770"/>
                  </a:lnTo>
                  <a:lnTo>
                    <a:pt x="3361" y="755"/>
                  </a:lnTo>
                  <a:lnTo>
                    <a:pt x="3333" y="738"/>
                  </a:lnTo>
                  <a:lnTo>
                    <a:pt x="3307" y="720"/>
                  </a:lnTo>
                  <a:lnTo>
                    <a:pt x="3254" y="683"/>
                  </a:lnTo>
                  <a:lnTo>
                    <a:pt x="3202" y="642"/>
                  </a:lnTo>
                  <a:lnTo>
                    <a:pt x="3152" y="599"/>
                  </a:lnTo>
                  <a:lnTo>
                    <a:pt x="3102" y="554"/>
                  </a:lnTo>
                  <a:lnTo>
                    <a:pt x="3053" y="506"/>
                  </a:lnTo>
                  <a:lnTo>
                    <a:pt x="3006" y="457"/>
                  </a:lnTo>
                  <a:lnTo>
                    <a:pt x="2957" y="404"/>
                  </a:lnTo>
                  <a:lnTo>
                    <a:pt x="2910" y="351"/>
                  </a:lnTo>
                  <a:lnTo>
                    <a:pt x="2879" y="301"/>
                  </a:lnTo>
                  <a:lnTo>
                    <a:pt x="2879" y="301"/>
                  </a:lnTo>
                  <a:lnTo>
                    <a:pt x="2870" y="284"/>
                  </a:lnTo>
                  <a:lnTo>
                    <a:pt x="2859" y="268"/>
                  </a:lnTo>
                  <a:lnTo>
                    <a:pt x="2835" y="233"/>
                  </a:lnTo>
                  <a:lnTo>
                    <a:pt x="2811" y="199"/>
                  </a:lnTo>
                  <a:lnTo>
                    <a:pt x="2788" y="163"/>
                  </a:lnTo>
                  <a:lnTo>
                    <a:pt x="2777" y="145"/>
                  </a:lnTo>
                  <a:lnTo>
                    <a:pt x="2767" y="127"/>
                  </a:lnTo>
                  <a:lnTo>
                    <a:pt x="2757" y="107"/>
                  </a:lnTo>
                  <a:lnTo>
                    <a:pt x="2750" y="88"/>
                  </a:lnTo>
                  <a:lnTo>
                    <a:pt x="2743" y="67"/>
                  </a:lnTo>
                  <a:lnTo>
                    <a:pt x="2740" y="46"/>
                  </a:lnTo>
                  <a:lnTo>
                    <a:pt x="2738" y="24"/>
                  </a:lnTo>
                  <a:lnTo>
                    <a:pt x="2738" y="0"/>
                  </a:lnTo>
                  <a:lnTo>
                    <a:pt x="2637" y="25"/>
                  </a:lnTo>
                  <a:lnTo>
                    <a:pt x="2637" y="25"/>
                  </a:lnTo>
                  <a:lnTo>
                    <a:pt x="2554" y="49"/>
                  </a:lnTo>
                  <a:lnTo>
                    <a:pt x="2470" y="74"/>
                  </a:lnTo>
                  <a:lnTo>
                    <a:pt x="2304" y="124"/>
                  </a:lnTo>
                  <a:lnTo>
                    <a:pt x="2219" y="149"/>
                  </a:lnTo>
                  <a:lnTo>
                    <a:pt x="2134" y="171"/>
                  </a:lnTo>
                  <a:lnTo>
                    <a:pt x="2049" y="192"/>
                  </a:lnTo>
                  <a:lnTo>
                    <a:pt x="2006" y="201"/>
                  </a:lnTo>
                  <a:lnTo>
                    <a:pt x="1961" y="209"/>
                  </a:lnTo>
                  <a:lnTo>
                    <a:pt x="1961" y="209"/>
                  </a:lnTo>
                  <a:lnTo>
                    <a:pt x="1876" y="227"/>
                  </a:lnTo>
                  <a:lnTo>
                    <a:pt x="1792" y="242"/>
                  </a:lnTo>
                  <a:lnTo>
                    <a:pt x="1705" y="256"/>
                  </a:lnTo>
                  <a:lnTo>
                    <a:pt x="1618" y="269"/>
                  </a:lnTo>
                  <a:lnTo>
                    <a:pt x="1530" y="280"/>
                  </a:lnTo>
                  <a:lnTo>
                    <a:pt x="1441" y="291"/>
                  </a:lnTo>
                  <a:lnTo>
                    <a:pt x="1260" y="309"/>
                  </a:lnTo>
                  <a:lnTo>
                    <a:pt x="1260" y="309"/>
                  </a:lnTo>
                  <a:lnTo>
                    <a:pt x="1202" y="316"/>
                  </a:lnTo>
                  <a:lnTo>
                    <a:pt x="1143" y="325"/>
                  </a:lnTo>
                  <a:lnTo>
                    <a:pt x="1083" y="334"/>
                  </a:lnTo>
                  <a:lnTo>
                    <a:pt x="1024" y="346"/>
                  </a:lnTo>
                  <a:lnTo>
                    <a:pt x="962" y="359"/>
                  </a:lnTo>
                  <a:lnTo>
                    <a:pt x="903" y="375"/>
                  </a:lnTo>
                  <a:lnTo>
                    <a:pt x="844" y="393"/>
                  </a:lnTo>
                  <a:lnTo>
                    <a:pt x="786" y="412"/>
                  </a:lnTo>
                  <a:lnTo>
                    <a:pt x="729" y="435"/>
                  </a:lnTo>
                  <a:lnTo>
                    <a:pt x="674" y="460"/>
                  </a:lnTo>
                  <a:lnTo>
                    <a:pt x="647" y="474"/>
                  </a:lnTo>
                  <a:lnTo>
                    <a:pt x="620" y="488"/>
                  </a:lnTo>
                  <a:lnTo>
                    <a:pt x="595" y="503"/>
                  </a:lnTo>
                  <a:lnTo>
                    <a:pt x="569" y="520"/>
                  </a:lnTo>
                  <a:lnTo>
                    <a:pt x="545" y="536"/>
                  </a:lnTo>
                  <a:lnTo>
                    <a:pt x="520" y="553"/>
                  </a:lnTo>
                  <a:lnTo>
                    <a:pt x="498" y="573"/>
                  </a:lnTo>
                  <a:lnTo>
                    <a:pt x="474" y="591"/>
                  </a:lnTo>
                  <a:lnTo>
                    <a:pt x="453" y="611"/>
                  </a:lnTo>
                  <a:lnTo>
                    <a:pt x="432" y="632"/>
                  </a:lnTo>
                  <a:lnTo>
                    <a:pt x="412" y="655"/>
                  </a:lnTo>
                  <a:lnTo>
                    <a:pt x="392" y="677"/>
                  </a:lnTo>
                  <a:lnTo>
                    <a:pt x="392" y="677"/>
                  </a:lnTo>
                  <a:lnTo>
                    <a:pt x="368" y="708"/>
                  </a:lnTo>
                  <a:lnTo>
                    <a:pt x="345" y="738"/>
                  </a:lnTo>
                  <a:lnTo>
                    <a:pt x="321" y="770"/>
                  </a:lnTo>
                  <a:lnTo>
                    <a:pt x="300" y="804"/>
                  </a:lnTo>
                  <a:lnTo>
                    <a:pt x="279" y="837"/>
                  </a:lnTo>
                  <a:lnTo>
                    <a:pt x="259" y="870"/>
                  </a:lnTo>
                  <a:lnTo>
                    <a:pt x="239" y="905"/>
                  </a:lnTo>
                  <a:lnTo>
                    <a:pt x="221" y="940"/>
                  </a:lnTo>
                  <a:lnTo>
                    <a:pt x="203" y="976"/>
                  </a:lnTo>
                  <a:lnTo>
                    <a:pt x="186" y="1013"/>
                  </a:lnTo>
                  <a:lnTo>
                    <a:pt x="171" y="1050"/>
                  </a:lnTo>
                  <a:lnTo>
                    <a:pt x="156" y="1088"/>
                  </a:lnTo>
                  <a:lnTo>
                    <a:pt x="142" y="1125"/>
                  </a:lnTo>
                  <a:lnTo>
                    <a:pt x="128" y="1163"/>
                  </a:lnTo>
                  <a:lnTo>
                    <a:pt x="103" y="1241"/>
                  </a:lnTo>
                  <a:lnTo>
                    <a:pt x="80" y="1319"/>
                  </a:lnTo>
                  <a:lnTo>
                    <a:pt x="61" y="1398"/>
                  </a:lnTo>
                  <a:lnTo>
                    <a:pt x="46" y="1478"/>
                  </a:lnTo>
                  <a:lnTo>
                    <a:pt x="32" y="1557"/>
                  </a:lnTo>
                  <a:lnTo>
                    <a:pt x="19" y="1638"/>
                  </a:lnTo>
                  <a:lnTo>
                    <a:pt x="11" y="1716"/>
                  </a:lnTo>
                  <a:lnTo>
                    <a:pt x="4" y="1795"/>
                  </a:lnTo>
                  <a:lnTo>
                    <a:pt x="0" y="1872"/>
                  </a:lnTo>
                  <a:lnTo>
                    <a:pt x="33" y="2030"/>
                  </a:lnTo>
                  <a:lnTo>
                    <a:pt x="33" y="2030"/>
                  </a:lnTo>
                  <a:lnTo>
                    <a:pt x="35" y="2127"/>
                  </a:lnTo>
                  <a:lnTo>
                    <a:pt x="37" y="2223"/>
                  </a:lnTo>
                  <a:lnTo>
                    <a:pt x="42" y="2317"/>
                  </a:lnTo>
                  <a:lnTo>
                    <a:pt x="48" y="2413"/>
                  </a:lnTo>
                  <a:lnTo>
                    <a:pt x="55" y="2508"/>
                  </a:lnTo>
                  <a:lnTo>
                    <a:pt x="64" y="2604"/>
                  </a:lnTo>
                  <a:lnTo>
                    <a:pt x="74" y="2699"/>
                  </a:lnTo>
                  <a:lnTo>
                    <a:pt x="85" y="2795"/>
                  </a:lnTo>
                  <a:lnTo>
                    <a:pt x="110" y="2984"/>
                  </a:lnTo>
                  <a:lnTo>
                    <a:pt x="136" y="3174"/>
                  </a:lnTo>
                  <a:lnTo>
                    <a:pt x="192" y="3551"/>
                  </a:lnTo>
                  <a:lnTo>
                    <a:pt x="192" y="3551"/>
                  </a:lnTo>
                  <a:lnTo>
                    <a:pt x="213" y="3688"/>
                  </a:lnTo>
                  <a:lnTo>
                    <a:pt x="235" y="3824"/>
                  </a:lnTo>
                  <a:lnTo>
                    <a:pt x="261" y="3963"/>
                  </a:lnTo>
                  <a:lnTo>
                    <a:pt x="275" y="4031"/>
                  </a:lnTo>
                  <a:lnTo>
                    <a:pt x="291" y="4101"/>
                  </a:lnTo>
                  <a:lnTo>
                    <a:pt x="307" y="4169"/>
                  </a:lnTo>
                  <a:lnTo>
                    <a:pt x="324" y="4238"/>
                  </a:lnTo>
                  <a:lnTo>
                    <a:pt x="342" y="4306"/>
                  </a:lnTo>
                  <a:lnTo>
                    <a:pt x="361" y="4374"/>
                  </a:lnTo>
                  <a:lnTo>
                    <a:pt x="382" y="4441"/>
                  </a:lnTo>
                  <a:lnTo>
                    <a:pt x="403" y="4508"/>
                  </a:lnTo>
                  <a:lnTo>
                    <a:pt x="427" y="4573"/>
                  </a:lnTo>
                  <a:lnTo>
                    <a:pt x="451" y="4637"/>
                  </a:lnTo>
                  <a:lnTo>
                    <a:pt x="451" y="4637"/>
                  </a:lnTo>
                  <a:lnTo>
                    <a:pt x="467" y="4673"/>
                  </a:lnTo>
                  <a:lnTo>
                    <a:pt x="484" y="4711"/>
                  </a:lnTo>
                  <a:lnTo>
                    <a:pt x="503" y="4750"/>
                  </a:lnTo>
                  <a:lnTo>
                    <a:pt x="526" y="4789"/>
                  </a:lnTo>
                  <a:lnTo>
                    <a:pt x="548" y="4829"/>
                  </a:lnTo>
                  <a:lnTo>
                    <a:pt x="573" y="4870"/>
                  </a:lnTo>
                  <a:lnTo>
                    <a:pt x="598" y="4910"/>
                  </a:lnTo>
                  <a:lnTo>
                    <a:pt x="626" y="4951"/>
                  </a:lnTo>
                  <a:lnTo>
                    <a:pt x="655" y="4991"/>
                  </a:lnTo>
                  <a:lnTo>
                    <a:pt x="686" y="5031"/>
                  </a:lnTo>
                  <a:lnTo>
                    <a:pt x="716" y="5070"/>
                  </a:lnTo>
                  <a:lnTo>
                    <a:pt x="750" y="5109"/>
                  </a:lnTo>
                  <a:lnTo>
                    <a:pt x="783" y="5147"/>
                  </a:lnTo>
                  <a:lnTo>
                    <a:pt x="818" y="5184"/>
                  </a:lnTo>
                  <a:lnTo>
                    <a:pt x="854" y="5219"/>
                  </a:lnTo>
                  <a:lnTo>
                    <a:pt x="892" y="5254"/>
                  </a:lnTo>
                  <a:lnTo>
                    <a:pt x="885" y="5269"/>
                  </a:lnTo>
                  <a:lnTo>
                    <a:pt x="885" y="5269"/>
                  </a:lnTo>
                  <a:lnTo>
                    <a:pt x="872" y="5290"/>
                  </a:lnTo>
                  <a:lnTo>
                    <a:pt x="861" y="5311"/>
                  </a:lnTo>
                  <a:lnTo>
                    <a:pt x="851" y="5333"/>
                  </a:lnTo>
                  <a:lnTo>
                    <a:pt x="841" y="5356"/>
                  </a:lnTo>
                  <a:lnTo>
                    <a:pt x="833" y="5379"/>
                  </a:lnTo>
                  <a:lnTo>
                    <a:pt x="826" y="5403"/>
                  </a:lnTo>
                  <a:lnTo>
                    <a:pt x="819" y="5427"/>
                  </a:lnTo>
                  <a:lnTo>
                    <a:pt x="814" y="5452"/>
                  </a:lnTo>
                  <a:lnTo>
                    <a:pt x="805" y="5502"/>
                  </a:lnTo>
                  <a:lnTo>
                    <a:pt x="800" y="5552"/>
                  </a:lnTo>
                  <a:lnTo>
                    <a:pt x="797" y="5602"/>
                  </a:lnTo>
                  <a:lnTo>
                    <a:pt x="796" y="5651"/>
                  </a:lnTo>
                  <a:lnTo>
                    <a:pt x="807" y="5687"/>
                  </a:lnTo>
                  <a:lnTo>
                    <a:pt x="807" y="5687"/>
                  </a:lnTo>
                  <a:lnTo>
                    <a:pt x="772" y="5746"/>
                  </a:lnTo>
                  <a:lnTo>
                    <a:pt x="740" y="5806"/>
                  </a:lnTo>
                  <a:lnTo>
                    <a:pt x="725" y="5836"/>
                  </a:lnTo>
                  <a:lnTo>
                    <a:pt x="711" y="5867"/>
                  </a:lnTo>
                  <a:lnTo>
                    <a:pt x="697" y="5897"/>
                  </a:lnTo>
                  <a:lnTo>
                    <a:pt x="684" y="5929"/>
                  </a:lnTo>
                  <a:lnTo>
                    <a:pt x="684" y="5929"/>
                  </a:lnTo>
                  <a:lnTo>
                    <a:pt x="674" y="5957"/>
                  </a:lnTo>
                  <a:lnTo>
                    <a:pt x="668" y="5985"/>
                  </a:lnTo>
                  <a:lnTo>
                    <a:pt x="663" y="6012"/>
                  </a:lnTo>
                  <a:lnTo>
                    <a:pt x="662" y="6026"/>
                  </a:lnTo>
                  <a:lnTo>
                    <a:pt x="662" y="6039"/>
                  </a:lnTo>
                  <a:lnTo>
                    <a:pt x="663" y="6053"/>
                  </a:lnTo>
                  <a:lnTo>
                    <a:pt x="665" y="6067"/>
                  </a:lnTo>
                  <a:lnTo>
                    <a:pt x="668" y="6080"/>
                  </a:lnTo>
                  <a:lnTo>
                    <a:pt x="670" y="6094"/>
                  </a:lnTo>
                  <a:lnTo>
                    <a:pt x="676" y="6106"/>
                  </a:lnTo>
                  <a:lnTo>
                    <a:pt x="681" y="6119"/>
                  </a:lnTo>
                  <a:lnTo>
                    <a:pt x="690" y="6131"/>
                  </a:lnTo>
                  <a:lnTo>
                    <a:pt x="698" y="6144"/>
                  </a:lnTo>
                  <a:lnTo>
                    <a:pt x="698" y="6144"/>
                  </a:lnTo>
                  <a:lnTo>
                    <a:pt x="706" y="6155"/>
                  </a:lnTo>
                  <a:lnTo>
                    <a:pt x="716" y="6165"/>
                  </a:lnTo>
                  <a:lnTo>
                    <a:pt x="737" y="6183"/>
                  </a:lnTo>
                  <a:lnTo>
                    <a:pt x="759" y="6201"/>
                  </a:lnTo>
                  <a:lnTo>
                    <a:pt x="783" y="6216"/>
                  </a:lnTo>
                  <a:lnTo>
                    <a:pt x="784" y="6406"/>
                  </a:lnTo>
                  <a:lnTo>
                    <a:pt x="784" y="6406"/>
                  </a:lnTo>
                  <a:lnTo>
                    <a:pt x="784" y="6523"/>
                  </a:lnTo>
                  <a:lnTo>
                    <a:pt x="782" y="6638"/>
                  </a:lnTo>
                  <a:lnTo>
                    <a:pt x="779" y="6754"/>
                  </a:lnTo>
                  <a:lnTo>
                    <a:pt x="775" y="6869"/>
                  </a:lnTo>
                  <a:lnTo>
                    <a:pt x="769" y="6985"/>
                  </a:lnTo>
                  <a:lnTo>
                    <a:pt x="762" y="7099"/>
                  </a:lnTo>
                  <a:lnTo>
                    <a:pt x="754" y="7213"/>
                  </a:lnTo>
                  <a:lnTo>
                    <a:pt x="743" y="7328"/>
                  </a:lnTo>
                  <a:lnTo>
                    <a:pt x="730" y="7442"/>
                  </a:lnTo>
                  <a:lnTo>
                    <a:pt x="716" y="7554"/>
                  </a:lnTo>
                  <a:lnTo>
                    <a:pt x="700" y="7669"/>
                  </a:lnTo>
                  <a:lnTo>
                    <a:pt x="681" y="7781"/>
                  </a:lnTo>
                  <a:lnTo>
                    <a:pt x="661" y="7894"/>
                  </a:lnTo>
                  <a:lnTo>
                    <a:pt x="637" y="8007"/>
                  </a:lnTo>
                  <a:lnTo>
                    <a:pt x="612" y="8120"/>
                  </a:lnTo>
                  <a:lnTo>
                    <a:pt x="584" y="823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668FC64-B466-7D0A-4966-308E8EDF1D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189"/>
              <a:ext cx="1268" cy="2774"/>
            </a:xfrm>
            <a:custGeom>
              <a:avLst/>
              <a:gdLst>
                <a:gd name="T0" fmla="*/ 835 w 3804"/>
                <a:gd name="T1" fmla="*/ 8245 h 8320"/>
                <a:gd name="T2" fmla="*/ 1137 w 3804"/>
                <a:gd name="T3" fmla="*/ 7748 h 8320"/>
                <a:gd name="T4" fmla="*/ 1298 w 3804"/>
                <a:gd name="T5" fmla="*/ 7230 h 8320"/>
                <a:gd name="T6" fmla="*/ 1436 w 3804"/>
                <a:gd name="T7" fmla="*/ 6608 h 8320"/>
                <a:gd name="T8" fmla="*/ 1629 w 3804"/>
                <a:gd name="T9" fmla="*/ 6204 h 8320"/>
                <a:gd name="T10" fmla="*/ 1695 w 3804"/>
                <a:gd name="T11" fmla="*/ 5952 h 8320"/>
                <a:gd name="T12" fmla="*/ 1853 w 3804"/>
                <a:gd name="T13" fmla="*/ 5673 h 8320"/>
                <a:gd name="T14" fmla="*/ 2140 w 3804"/>
                <a:gd name="T15" fmla="*/ 5336 h 8320"/>
                <a:gd name="T16" fmla="*/ 2367 w 3804"/>
                <a:gd name="T17" fmla="*/ 5076 h 8320"/>
                <a:gd name="T18" fmla="*/ 2660 w 3804"/>
                <a:gd name="T19" fmla="*/ 5048 h 8320"/>
                <a:gd name="T20" fmla="*/ 3083 w 3804"/>
                <a:gd name="T21" fmla="*/ 4950 h 8320"/>
                <a:gd name="T22" fmla="*/ 3459 w 3804"/>
                <a:gd name="T23" fmla="*/ 4710 h 8320"/>
                <a:gd name="T24" fmla="*/ 3754 w 3804"/>
                <a:gd name="T25" fmla="*/ 4391 h 8320"/>
                <a:gd name="T26" fmla="*/ 3531 w 3804"/>
                <a:gd name="T27" fmla="*/ 4118 h 8320"/>
                <a:gd name="T28" fmla="*/ 3350 w 3804"/>
                <a:gd name="T29" fmla="*/ 3804 h 8320"/>
                <a:gd name="T30" fmla="*/ 3253 w 3804"/>
                <a:gd name="T31" fmla="*/ 3387 h 8320"/>
                <a:gd name="T32" fmla="*/ 3211 w 3804"/>
                <a:gd name="T33" fmla="*/ 2569 h 8320"/>
                <a:gd name="T34" fmla="*/ 3378 w 3804"/>
                <a:gd name="T35" fmla="*/ 2266 h 8320"/>
                <a:gd name="T36" fmla="*/ 3481 w 3804"/>
                <a:gd name="T37" fmla="*/ 2314 h 8320"/>
                <a:gd name="T38" fmla="*/ 3603 w 3804"/>
                <a:gd name="T39" fmla="*/ 2242 h 8320"/>
                <a:gd name="T40" fmla="*/ 3738 w 3804"/>
                <a:gd name="T41" fmla="*/ 1969 h 8320"/>
                <a:gd name="T42" fmla="*/ 3804 w 3804"/>
                <a:gd name="T43" fmla="*/ 1615 h 8320"/>
                <a:gd name="T44" fmla="*/ 3749 w 3804"/>
                <a:gd name="T45" fmla="*/ 1387 h 8320"/>
                <a:gd name="T46" fmla="*/ 3678 w 3804"/>
                <a:gd name="T47" fmla="*/ 1349 h 8320"/>
                <a:gd name="T48" fmla="*/ 3553 w 3804"/>
                <a:gd name="T49" fmla="*/ 1405 h 8320"/>
                <a:gd name="T50" fmla="*/ 3446 w 3804"/>
                <a:gd name="T51" fmla="*/ 1599 h 8320"/>
                <a:gd name="T52" fmla="*/ 3346 w 3804"/>
                <a:gd name="T53" fmla="*/ 1487 h 8320"/>
                <a:gd name="T54" fmla="*/ 3004 w 3804"/>
                <a:gd name="T55" fmla="*/ 1079 h 8320"/>
                <a:gd name="T56" fmla="*/ 2714 w 3804"/>
                <a:gd name="T57" fmla="*/ 607 h 8320"/>
                <a:gd name="T58" fmla="*/ 2358 w 3804"/>
                <a:gd name="T59" fmla="*/ 295 h 8320"/>
                <a:gd name="T60" fmla="*/ 2058 w 3804"/>
                <a:gd name="T61" fmla="*/ 235 h 8320"/>
                <a:gd name="T62" fmla="*/ 1784 w 3804"/>
                <a:gd name="T63" fmla="*/ 45 h 8320"/>
                <a:gd name="T64" fmla="*/ 1298 w 3804"/>
                <a:gd name="T65" fmla="*/ 106 h 8320"/>
                <a:gd name="T66" fmla="*/ 1027 w 3804"/>
                <a:gd name="T67" fmla="*/ 276 h 8320"/>
                <a:gd name="T68" fmla="*/ 882 w 3804"/>
                <a:gd name="T69" fmla="*/ 550 h 8320"/>
                <a:gd name="T70" fmla="*/ 783 w 3804"/>
                <a:gd name="T71" fmla="*/ 1081 h 8320"/>
                <a:gd name="T72" fmla="*/ 640 w 3804"/>
                <a:gd name="T73" fmla="*/ 1487 h 8320"/>
                <a:gd name="T74" fmla="*/ 548 w 3804"/>
                <a:gd name="T75" fmla="*/ 2000 h 8320"/>
                <a:gd name="T76" fmla="*/ 669 w 3804"/>
                <a:gd name="T77" fmla="*/ 2223 h 8320"/>
                <a:gd name="T78" fmla="*/ 775 w 3804"/>
                <a:gd name="T79" fmla="*/ 2619 h 8320"/>
                <a:gd name="T80" fmla="*/ 878 w 3804"/>
                <a:gd name="T81" fmla="*/ 2917 h 8320"/>
                <a:gd name="T82" fmla="*/ 1098 w 3804"/>
                <a:gd name="T83" fmla="*/ 3250 h 8320"/>
                <a:gd name="T84" fmla="*/ 1411 w 3804"/>
                <a:gd name="T85" fmla="*/ 3555 h 8320"/>
                <a:gd name="T86" fmla="*/ 1557 w 3804"/>
                <a:gd name="T87" fmla="*/ 3749 h 8320"/>
                <a:gd name="T88" fmla="*/ 1499 w 3804"/>
                <a:gd name="T89" fmla="*/ 3866 h 8320"/>
                <a:gd name="T90" fmla="*/ 1428 w 3804"/>
                <a:gd name="T91" fmla="*/ 3955 h 8320"/>
                <a:gd name="T92" fmla="*/ 1421 w 3804"/>
                <a:gd name="T93" fmla="*/ 4073 h 8320"/>
                <a:gd name="T94" fmla="*/ 1177 w 3804"/>
                <a:gd name="T95" fmla="*/ 4151 h 8320"/>
                <a:gd name="T96" fmla="*/ 1251 w 3804"/>
                <a:gd name="T97" fmla="*/ 4350 h 8320"/>
                <a:gd name="T98" fmla="*/ 1359 w 3804"/>
                <a:gd name="T99" fmla="*/ 4710 h 8320"/>
                <a:gd name="T100" fmla="*/ 1290 w 3804"/>
                <a:gd name="T101" fmla="*/ 5087 h 8320"/>
                <a:gd name="T102" fmla="*/ 1048 w 3804"/>
                <a:gd name="T103" fmla="*/ 5443 h 8320"/>
                <a:gd name="T104" fmla="*/ 881 w 3804"/>
                <a:gd name="T105" fmla="*/ 5719 h 8320"/>
                <a:gd name="T106" fmla="*/ 610 w 3804"/>
                <a:gd name="T107" fmla="*/ 6284 h 8320"/>
                <a:gd name="T108" fmla="*/ 159 w 3804"/>
                <a:gd name="T109" fmla="*/ 7059 h 8320"/>
                <a:gd name="T110" fmla="*/ 6 w 3804"/>
                <a:gd name="T111" fmla="*/ 7392 h 8320"/>
                <a:gd name="T112" fmla="*/ 18 w 3804"/>
                <a:gd name="T113" fmla="*/ 7550 h 8320"/>
                <a:gd name="T114" fmla="*/ 199 w 3804"/>
                <a:gd name="T115" fmla="*/ 7878 h 8320"/>
                <a:gd name="T116" fmla="*/ 486 w 3804"/>
                <a:gd name="T117" fmla="*/ 8181 h 8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04" h="8320">
                  <a:moveTo>
                    <a:pt x="693" y="8287"/>
                  </a:moveTo>
                  <a:lnTo>
                    <a:pt x="693" y="8287"/>
                  </a:lnTo>
                  <a:lnTo>
                    <a:pt x="714" y="8294"/>
                  </a:lnTo>
                  <a:lnTo>
                    <a:pt x="735" y="8301"/>
                  </a:lnTo>
                  <a:lnTo>
                    <a:pt x="753" y="8309"/>
                  </a:lnTo>
                  <a:lnTo>
                    <a:pt x="761" y="8315"/>
                  </a:lnTo>
                  <a:lnTo>
                    <a:pt x="768" y="8320"/>
                  </a:lnTo>
                  <a:lnTo>
                    <a:pt x="835" y="8245"/>
                  </a:lnTo>
                  <a:lnTo>
                    <a:pt x="835" y="8245"/>
                  </a:lnTo>
                  <a:lnTo>
                    <a:pt x="875" y="8195"/>
                  </a:lnTo>
                  <a:lnTo>
                    <a:pt x="914" y="8142"/>
                  </a:lnTo>
                  <a:lnTo>
                    <a:pt x="950" y="8089"/>
                  </a:lnTo>
                  <a:lnTo>
                    <a:pt x="985" y="8035"/>
                  </a:lnTo>
                  <a:lnTo>
                    <a:pt x="1019" y="7979"/>
                  </a:lnTo>
                  <a:lnTo>
                    <a:pt x="1051" y="7922"/>
                  </a:lnTo>
                  <a:lnTo>
                    <a:pt x="1081" y="7865"/>
                  </a:lnTo>
                  <a:lnTo>
                    <a:pt x="1110" y="7806"/>
                  </a:lnTo>
                  <a:lnTo>
                    <a:pt x="1137" y="7748"/>
                  </a:lnTo>
                  <a:lnTo>
                    <a:pt x="1162" y="7688"/>
                  </a:lnTo>
                  <a:lnTo>
                    <a:pt x="1185" y="7627"/>
                  </a:lnTo>
                  <a:lnTo>
                    <a:pt x="1208" y="7567"/>
                  </a:lnTo>
                  <a:lnTo>
                    <a:pt x="1227" y="7504"/>
                  </a:lnTo>
                  <a:lnTo>
                    <a:pt x="1247" y="7443"/>
                  </a:lnTo>
                  <a:lnTo>
                    <a:pt x="1263" y="7380"/>
                  </a:lnTo>
                  <a:lnTo>
                    <a:pt x="1277" y="7318"/>
                  </a:lnTo>
                  <a:lnTo>
                    <a:pt x="1277" y="7318"/>
                  </a:lnTo>
                  <a:lnTo>
                    <a:pt x="1298" y="7230"/>
                  </a:lnTo>
                  <a:lnTo>
                    <a:pt x="1316" y="7141"/>
                  </a:lnTo>
                  <a:lnTo>
                    <a:pt x="1351" y="6960"/>
                  </a:lnTo>
                  <a:lnTo>
                    <a:pt x="1369" y="6871"/>
                  </a:lnTo>
                  <a:lnTo>
                    <a:pt x="1389" y="6782"/>
                  </a:lnTo>
                  <a:lnTo>
                    <a:pt x="1398" y="6737"/>
                  </a:lnTo>
                  <a:lnTo>
                    <a:pt x="1411" y="6694"/>
                  </a:lnTo>
                  <a:lnTo>
                    <a:pt x="1423" y="6651"/>
                  </a:lnTo>
                  <a:lnTo>
                    <a:pt x="1436" y="6608"/>
                  </a:lnTo>
                  <a:lnTo>
                    <a:pt x="1436" y="6608"/>
                  </a:lnTo>
                  <a:lnTo>
                    <a:pt x="1450" y="6571"/>
                  </a:lnTo>
                  <a:lnTo>
                    <a:pt x="1465" y="6537"/>
                  </a:lnTo>
                  <a:lnTo>
                    <a:pt x="1483" y="6500"/>
                  </a:lnTo>
                  <a:lnTo>
                    <a:pt x="1501" y="6464"/>
                  </a:lnTo>
                  <a:lnTo>
                    <a:pt x="1540" y="6390"/>
                  </a:lnTo>
                  <a:lnTo>
                    <a:pt x="1578" y="6317"/>
                  </a:lnTo>
                  <a:lnTo>
                    <a:pt x="1597" y="6279"/>
                  </a:lnTo>
                  <a:lnTo>
                    <a:pt x="1614" y="6241"/>
                  </a:lnTo>
                  <a:lnTo>
                    <a:pt x="1629" y="6204"/>
                  </a:lnTo>
                  <a:lnTo>
                    <a:pt x="1643" y="6165"/>
                  </a:lnTo>
                  <a:lnTo>
                    <a:pt x="1654" y="6126"/>
                  </a:lnTo>
                  <a:lnTo>
                    <a:pt x="1663" y="6087"/>
                  </a:lnTo>
                  <a:lnTo>
                    <a:pt x="1665" y="6067"/>
                  </a:lnTo>
                  <a:lnTo>
                    <a:pt x="1668" y="6046"/>
                  </a:lnTo>
                  <a:lnTo>
                    <a:pt x="1670" y="6027"/>
                  </a:lnTo>
                  <a:lnTo>
                    <a:pt x="1670" y="6006"/>
                  </a:lnTo>
                  <a:lnTo>
                    <a:pt x="1695" y="5952"/>
                  </a:lnTo>
                  <a:lnTo>
                    <a:pt x="1695" y="5952"/>
                  </a:lnTo>
                  <a:lnTo>
                    <a:pt x="1707" y="5936"/>
                  </a:lnTo>
                  <a:lnTo>
                    <a:pt x="1720" y="5918"/>
                  </a:lnTo>
                  <a:lnTo>
                    <a:pt x="1742" y="5883"/>
                  </a:lnTo>
                  <a:lnTo>
                    <a:pt x="1761" y="5844"/>
                  </a:lnTo>
                  <a:lnTo>
                    <a:pt x="1781" y="5807"/>
                  </a:lnTo>
                  <a:lnTo>
                    <a:pt x="1800" y="5768"/>
                  </a:lnTo>
                  <a:lnTo>
                    <a:pt x="1820" y="5729"/>
                  </a:lnTo>
                  <a:lnTo>
                    <a:pt x="1842" y="5691"/>
                  </a:lnTo>
                  <a:lnTo>
                    <a:pt x="1853" y="5673"/>
                  </a:lnTo>
                  <a:lnTo>
                    <a:pt x="1866" y="5655"/>
                  </a:lnTo>
                  <a:lnTo>
                    <a:pt x="1866" y="5655"/>
                  </a:lnTo>
                  <a:lnTo>
                    <a:pt x="1895" y="5613"/>
                  </a:lnTo>
                  <a:lnTo>
                    <a:pt x="1928" y="5573"/>
                  </a:lnTo>
                  <a:lnTo>
                    <a:pt x="1962" y="5533"/>
                  </a:lnTo>
                  <a:lnTo>
                    <a:pt x="1997" y="5492"/>
                  </a:lnTo>
                  <a:lnTo>
                    <a:pt x="2069" y="5414"/>
                  </a:lnTo>
                  <a:lnTo>
                    <a:pt x="2140" y="5336"/>
                  </a:lnTo>
                  <a:lnTo>
                    <a:pt x="2140" y="5336"/>
                  </a:lnTo>
                  <a:lnTo>
                    <a:pt x="2169" y="5304"/>
                  </a:lnTo>
                  <a:lnTo>
                    <a:pt x="2198" y="5274"/>
                  </a:lnTo>
                  <a:lnTo>
                    <a:pt x="2258" y="5211"/>
                  </a:lnTo>
                  <a:lnTo>
                    <a:pt x="2289" y="5180"/>
                  </a:lnTo>
                  <a:lnTo>
                    <a:pt x="2317" y="5147"/>
                  </a:lnTo>
                  <a:lnTo>
                    <a:pt x="2343" y="5112"/>
                  </a:lnTo>
                  <a:lnTo>
                    <a:pt x="2354" y="5094"/>
                  </a:lnTo>
                  <a:lnTo>
                    <a:pt x="2367" y="5076"/>
                  </a:lnTo>
                  <a:lnTo>
                    <a:pt x="2367" y="5076"/>
                  </a:lnTo>
                  <a:lnTo>
                    <a:pt x="2387" y="5041"/>
                  </a:lnTo>
                  <a:lnTo>
                    <a:pt x="2410" y="5001"/>
                  </a:lnTo>
                  <a:lnTo>
                    <a:pt x="2418" y="5015"/>
                  </a:lnTo>
                  <a:lnTo>
                    <a:pt x="2418" y="5015"/>
                  </a:lnTo>
                  <a:lnTo>
                    <a:pt x="2467" y="5027"/>
                  </a:lnTo>
                  <a:lnTo>
                    <a:pt x="2515" y="5037"/>
                  </a:lnTo>
                  <a:lnTo>
                    <a:pt x="2564" y="5044"/>
                  </a:lnTo>
                  <a:lnTo>
                    <a:pt x="2613" y="5047"/>
                  </a:lnTo>
                  <a:lnTo>
                    <a:pt x="2660" y="5048"/>
                  </a:lnTo>
                  <a:lnTo>
                    <a:pt x="2709" y="5047"/>
                  </a:lnTo>
                  <a:lnTo>
                    <a:pt x="2756" y="5042"/>
                  </a:lnTo>
                  <a:lnTo>
                    <a:pt x="2805" y="5037"/>
                  </a:lnTo>
                  <a:lnTo>
                    <a:pt x="2852" y="5027"/>
                  </a:lnTo>
                  <a:lnTo>
                    <a:pt x="2899" y="5016"/>
                  </a:lnTo>
                  <a:lnTo>
                    <a:pt x="2945" y="5003"/>
                  </a:lnTo>
                  <a:lnTo>
                    <a:pt x="2991" y="4988"/>
                  </a:lnTo>
                  <a:lnTo>
                    <a:pt x="3037" y="4970"/>
                  </a:lnTo>
                  <a:lnTo>
                    <a:pt x="3083" y="4950"/>
                  </a:lnTo>
                  <a:lnTo>
                    <a:pt x="3128" y="4930"/>
                  </a:lnTo>
                  <a:lnTo>
                    <a:pt x="3172" y="4907"/>
                  </a:lnTo>
                  <a:lnTo>
                    <a:pt x="3215" y="4884"/>
                  </a:lnTo>
                  <a:lnTo>
                    <a:pt x="3257" y="4857"/>
                  </a:lnTo>
                  <a:lnTo>
                    <a:pt x="3299" y="4831"/>
                  </a:lnTo>
                  <a:lnTo>
                    <a:pt x="3340" y="4801"/>
                  </a:lnTo>
                  <a:lnTo>
                    <a:pt x="3381" y="4772"/>
                  </a:lnTo>
                  <a:lnTo>
                    <a:pt x="3420" y="4742"/>
                  </a:lnTo>
                  <a:lnTo>
                    <a:pt x="3459" y="4710"/>
                  </a:lnTo>
                  <a:lnTo>
                    <a:pt x="3496" y="4676"/>
                  </a:lnTo>
                  <a:lnTo>
                    <a:pt x="3532" y="4643"/>
                  </a:lnTo>
                  <a:lnTo>
                    <a:pt x="3567" y="4608"/>
                  </a:lnTo>
                  <a:lnTo>
                    <a:pt x="3602" y="4573"/>
                  </a:lnTo>
                  <a:lnTo>
                    <a:pt x="3634" y="4537"/>
                  </a:lnTo>
                  <a:lnTo>
                    <a:pt x="3666" y="4501"/>
                  </a:lnTo>
                  <a:lnTo>
                    <a:pt x="3697" y="4464"/>
                  </a:lnTo>
                  <a:lnTo>
                    <a:pt x="3726" y="4428"/>
                  </a:lnTo>
                  <a:lnTo>
                    <a:pt x="3754" y="4391"/>
                  </a:lnTo>
                  <a:lnTo>
                    <a:pt x="3770" y="4313"/>
                  </a:lnTo>
                  <a:lnTo>
                    <a:pt x="3770" y="4313"/>
                  </a:lnTo>
                  <a:lnTo>
                    <a:pt x="3730" y="4289"/>
                  </a:lnTo>
                  <a:lnTo>
                    <a:pt x="3692" y="4264"/>
                  </a:lnTo>
                  <a:lnTo>
                    <a:pt x="3656" y="4238"/>
                  </a:lnTo>
                  <a:lnTo>
                    <a:pt x="3623" y="4210"/>
                  </a:lnTo>
                  <a:lnTo>
                    <a:pt x="3589" y="4180"/>
                  </a:lnTo>
                  <a:lnTo>
                    <a:pt x="3560" y="4150"/>
                  </a:lnTo>
                  <a:lnTo>
                    <a:pt x="3531" y="4118"/>
                  </a:lnTo>
                  <a:lnTo>
                    <a:pt x="3503" y="4084"/>
                  </a:lnTo>
                  <a:lnTo>
                    <a:pt x="3503" y="4084"/>
                  </a:lnTo>
                  <a:lnTo>
                    <a:pt x="3477" y="4048"/>
                  </a:lnTo>
                  <a:lnTo>
                    <a:pt x="3452" y="4009"/>
                  </a:lnTo>
                  <a:lnTo>
                    <a:pt x="3428" y="3970"/>
                  </a:lnTo>
                  <a:lnTo>
                    <a:pt x="3407" y="3930"/>
                  </a:lnTo>
                  <a:lnTo>
                    <a:pt x="3386" y="3889"/>
                  </a:lnTo>
                  <a:lnTo>
                    <a:pt x="3368" y="3848"/>
                  </a:lnTo>
                  <a:lnTo>
                    <a:pt x="3350" y="3804"/>
                  </a:lnTo>
                  <a:lnTo>
                    <a:pt x="3335" y="3760"/>
                  </a:lnTo>
                  <a:lnTo>
                    <a:pt x="3321" y="3715"/>
                  </a:lnTo>
                  <a:lnTo>
                    <a:pt x="3307" y="3669"/>
                  </a:lnTo>
                  <a:lnTo>
                    <a:pt x="3296" y="3623"/>
                  </a:lnTo>
                  <a:lnTo>
                    <a:pt x="3285" y="3577"/>
                  </a:lnTo>
                  <a:lnTo>
                    <a:pt x="3275" y="3530"/>
                  </a:lnTo>
                  <a:lnTo>
                    <a:pt x="3267" y="3483"/>
                  </a:lnTo>
                  <a:lnTo>
                    <a:pt x="3260" y="3435"/>
                  </a:lnTo>
                  <a:lnTo>
                    <a:pt x="3253" y="3387"/>
                  </a:lnTo>
                  <a:lnTo>
                    <a:pt x="3247" y="3339"/>
                  </a:lnTo>
                  <a:lnTo>
                    <a:pt x="3243" y="3291"/>
                  </a:lnTo>
                  <a:lnTo>
                    <a:pt x="3235" y="3193"/>
                  </a:lnTo>
                  <a:lnTo>
                    <a:pt x="3229" y="3097"/>
                  </a:lnTo>
                  <a:lnTo>
                    <a:pt x="3226" y="3001"/>
                  </a:lnTo>
                  <a:lnTo>
                    <a:pt x="3225" y="2906"/>
                  </a:lnTo>
                  <a:lnTo>
                    <a:pt x="3225" y="2813"/>
                  </a:lnTo>
                  <a:lnTo>
                    <a:pt x="3225" y="2636"/>
                  </a:lnTo>
                  <a:lnTo>
                    <a:pt x="3211" y="2569"/>
                  </a:lnTo>
                  <a:lnTo>
                    <a:pt x="3211" y="2569"/>
                  </a:lnTo>
                  <a:lnTo>
                    <a:pt x="3262" y="2377"/>
                  </a:lnTo>
                  <a:lnTo>
                    <a:pt x="3286" y="2281"/>
                  </a:lnTo>
                  <a:lnTo>
                    <a:pt x="3310" y="2185"/>
                  </a:lnTo>
                  <a:lnTo>
                    <a:pt x="3342" y="2224"/>
                  </a:lnTo>
                  <a:lnTo>
                    <a:pt x="3342" y="2224"/>
                  </a:lnTo>
                  <a:lnTo>
                    <a:pt x="3354" y="2239"/>
                  </a:lnTo>
                  <a:lnTo>
                    <a:pt x="3365" y="2253"/>
                  </a:lnTo>
                  <a:lnTo>
                    <a:pt x="3378" y="2266"/>
                  </a:lnTo>
                  <a:lnTo>
                    <a:pt x="3390" y="2277"/>
                  </a:lnTo>
                  <a:lnTo>
                    <a:pt x="3402" y="2285"/>
                  </a:lnTo>
                  <a:lnTo>
                    <a:pt x="3414" y="2294"/>
                  </a:lnTo>
                  <a:lnTo>
                    <a:pt x="3425" y="2301"/>
                  </a:lnTo>
                  <a:lnTo>
                    <a:pt x="3436" y="2306"/>
                  </a:lnTo>
                  <a:lnTo>
                    <a:pt x="3448" y="2310"/>
                  </a:lnTo>
                  <a:lnTo>
                    <a:pt x="3460" y="2313"/>
                  </a:lnTo>
                  <a:lnTo>
                    <a:pt x="3471" y="2314"/>
                  </a:lnTo>
                  <a:lnTo>
                    <a:pt x="3481" y="2314"/>
                  </a:lnTo>
                  <a:lnTo>
                    <a:pt x="3492" y="2314"/>
                  </a:lnTo>
                  <a:lnTo>
                    <a:pt x="3503" y="2313"/>
                  </a:lnTo>
                  <a:lnTo>
                    <a:pt x="3514" y="2310"/>
                  </a:lnTo>
                  <a:lnTo>
                    <a:pt x="3524" y="2306"/>
                  </a:lnTo>
                  <a:lnTo>
                    <a:pt x="3535" y="2301"/>
                  </a:lnTo>
                  <a:lnTo>
                    <a:pt x="3545" y="2295"/>
                  </a:lnTo>
                  <a:lnTo>
                    <a:pt x="3564" y="2281"/>
                  </a:lnTo>
                  <a:lnTo>
                    <a:pt x="3584" y="2263"/>
                  </a:lnTo>
                  <a:lnTo>
                    <a:pt x="3603" y="2242"/>
                  </a:lnTo>
                  <a:lnTo>
                    <a:pt x="3621" y="2220"/>
                  </a:lnTo>
                  <a:lnTo>
                    <a:pt x="3638" y="2193"/>
                  </a:lnTo>
                  <a:lnTo>
                    <a:pt x="3655" y="2165"/>
                  </a:lnTo>
                  <a:lnTo>
                    <a:pt x="3671" y="2135"/>
                  </a:lnTo>
                  <a:lnTo>
                    <a:pt x="3685" y="2104"/>
                  </a:lnTo>
                  <a:lnTo>
                    <a:pt x="3701" y="2071"/>
                  </a:lnTo>
                  <a:lnTo>
                    <a:pt x="3713" y="2037"/>
                  </a:lnTo>
                  <a:lnTo>
                    <a:pt x="3727" y="2004"/>
                  </a:lnTo>
                  <a:lnTo>
                    <a:pt x="3738" y="1969"/>
                  </a:lnTo>
                  <a:lnTo>
                    <a:pt x="3749" y="1934"/>
                  </a:lnTo>
                  <a:lnTo>
                    <a:pt x="3769" y="1866"/>
                  </a:lnTo>
                  <a:lnTo>
                    <a:pt x="3783" y="1801"/>
                  </a:lnTo>
                  <a:lnTo>
                    <a:pt x="3794" y="1742"/>
                  </a:lnTo>
                  <a:lnTo>
                    <a:pt x="3801" y="1691"/>
                  </a:lnTo>
                  <a:lnTo>
                    <a:pt x="3804" y="1668"/>
                  </a:lnTo>
                  <a:lnTo>
                    <a:pt x="3804" y="1650"/>
                  </a:lnTo>
                  <a:lnTo>
                    <a:pt x="3804" y="1650"/>
                  </a:lnTo>
                  <a:lnTo>
                    <a:pt x="3804" y="1615"/>
                  </a:lnTo>
                  <a:lnTo>
                    <a:pt x="3802" y="1574"/>
                  </a:lnTo>
                  <a:lnTo>
                    <a:pt x="3798" y="1529"/>
                  </a:lnTo>
                  <a:lnTo>
                    <a:pt x="3795" y="1507"/>
                  </a:lnTo>
                  <a:lnTo>
                    <a:pt x="3791" y="1485"/>
                  </a:lnTo>
                  <a:lnTo>
                    <a:pt x="3786" y="1462"/>
                  </a:lnTo>
                  <a:lnTo>
                    <a:pt x="3779" y="1441"/>
                  </a:lnTo>
                  <a:lnTo>
                    <a:pt x="3772" y="1422"/>
                  </a:lnTo>
                  <a:lnTo>
                    <a:pt x="3762" y="1404"/>
                  </a:lnTo>
                  <a:lnTo>
                    <a:pt x="3749" y="1387"/>
                  </a:lnTo>
                  <a:lnTo>
                    <a:pt x="3737" y="1375"/>
                  </a:lnTo>
                  <a:lnTo>
                    <a:pt x="3729" y="1368"/>
                  </a:lnTo>
                  <a:lnTo>
                    <a:pt x="3722" y="1363"/>
                  </a:lnTo>
                  <a:lnTo>
                    <a:pt x="3713" y="1359"/>
                  </a:lnTo>
                  <a:lnTo>
                    <a:pt x="3703" y="1355"/>
                  </a:lnTo>
                  <a:lnTo>
                    <a:pt x="3703" y="1355"/>
                  </a:lnTo>
                  <a:lnTo>
                    <a:pt x="3691" y="1351"/>
                  </a:lnTo>
                  <a:lnTo>
                    <a:pt x="3678" y="1349"/>
                  </a:lnTo>
                  <a:lnTo>
                    <a:pt x="3678" y="1349"/>
                  </a:lnTo>
                  <a:lnTo>
                    <a:pt x="3666" y="1349"/>
                  </a:lnTo>
                  <a:lnTo>
                    <a:pt x="3655" y="1349"/>
                  </a:lnTo>
                  <a:lnTo>
                    <a:pt x="3644" y="1351"/>
                  </a:lnTo>
                  <a:lnTo>
                    <a:pt x="3634" y="1354"/>
                  </a:lnTo>
                  <a:lnTo>
                    <a:pt x="3623" y="1358"/>
                  </a:lnTo>
                  <a:lnTo>
                    <a:pt x="3612" y="1362"/>
                  </a:lnTo>
                  <a:lnTo>
                    <a:pt x="3592" y="1373"/>
                  </a:lnTo>
                  <a:lnTo>
                    <a:pt x="3573" y="1388"/>
                  </a:lnTo>
                  <a:lnTo>
                    <a:pt x="3553" y="1405"/>
                  </a:lnTo>
                  <a:lnTo>
                    <a:pt x="3537" y="1425"/>
                  </a:lnTo>
                  <a:lnTo>
                    <a:pt x="3520" y="1446"/>
                  </a:lnTo>
                  <a:lnTo>
                    <a:pt x="3505" y="1468"/>
                  </a:lnTo>
                  <a:lnTo>
                    <a:pt x="3491" y="1490"/>
                  </a:lnTo>
                  <a:lnTo>
                    <a:pt x="3480" y="1514"/>
                  </a:lnTo>
                  <a:lnTo>
                    <a:pt x="3468" y="1536"/>
                  </a:lnTo>
                  <a:lnTo>
                    <a:pt x="3459" y="1558"/>
                  </a:lnTo>
                  <a:lnTo>
                    <a:pt x="3452" y="1579"/>
                  </a:lnTo>
                  <a:lnTo>
                    <a:pt x="3446" y="1599"/>
                  </a:lnTo>
                  <a:lnTo>
                    <a:pt x="3442" y="1617"/>
                  </a:lnTo>
                  <a:lnTo>
                    <a:pt x="3402" y="1656"/>
                  </a:lnTo>
                  <a:lnTo>
                    <a:pt x="3402" y="1656"/>
                  </a:lnTo>
                  <a:lnTo>
                    <a:pt x="3407" y="1620"/>
                  </a:lnTo>
                  <a:lnTo>
                    <a:pt x="3414" y="1583"/>
                  </a:lnTo>
                  <a:lnTo>
                    <a:pt x="3403" y="1532"/>
                  </a:lnTo>
                  <a:lnTo>
                    <a:pt x="3403" y="1532"/>
                  </a:lnTo>
                  <a:lnTo>
                    <a:pt x="3375" y="1511"/>
                  </a:lnTo>
                  <a:lnTo>
                    <a:pt x="3346" y="1487"/>
                  </a:lnTo>
                  <a:lnTo>
                    <a:pt x="3318" y="1464"/>
                  </a:lnTo>
                  <a:lnTo>
                    <a:pt x="3290" y="1437"/>
                  </a:lnTo>
                  <a:lnTo>
                    <a:pt x="3264" y="1409"/>
                  </a:lnTo>
                  <a:lnTo>
                    <a:pt x="3237" y="1382"/>
                  </a:lnTo>
                  <a:lnTo>
                    <a:pt x="3211" y="1351"/>
                  </a:lnTo>
                  <a:lnTo>
                    <a:pt x="3186" y="1322"/>
                  </a:lnTo>
                  <a:lnTo>
                    <a:pt x="3137" y="1259"/>
                  </a:lnTo>
                  <a:lnTo>
                    <a:pt x="3090" y="1196"/>
                  </a:lnTo>
                  <a:lnTo>
                    <a:pt x="3004" y="1079"/>
                  </a:lnTo>
                  <a:lnTo>
                    <a:pt x="3004" y="1079"/>
                  </a:lnTo>
                  <a:lnTo>
                    <a:pt x="2970" y="1033"/>
                  </a:lnTo>
                  <a:lnTo>
                    <a:pt x="2938" y="987"/>
                  </a:lnTo>
                  <a:lnTo>
                    <a:pt x="2908" y="940"/>
                  </a:lnTo>
                  <a:lnTo>
                    <a:pt x="2877" y="894"/>
                  </a:lnTo>
                  <a:lnTo>
                    <a:pt x="2849" y="847"/>
                  </a:lnTo>
                  <a:lnTo>
                    <a:pt x="2821" y="799"/>
                  </a:lnTo>
                  <a:lnTo>
                    <a:pt x="2767" y="703"/>
                  </a:lnTo>
                  <a:lnTo>
                    <a:pt x="2714" y="607"/>
                  </a:lnTo>
                  <a:lnTo>
                    <a:pt x="2664" y="510"/>
                  </a:lnTo>
                  <a:lnTo>
                    <a:pt x="2563" y="313"/>
                  </a:lnTo>
                  <a:lnTo>
                    <a:pt x="2475" y="327"/>
                  </a:lnTo>
                  <a:lnTo>
                    <a:pt x="2475" y="327"/>
                  </a:lnTo>
                  <a:lnTo>
                    <a:pt x="2457" y="319"/>
                  </a:lnTo>
                  <a:lnTo>
                    <a:pt x="2439" y="312"/>
                  </a:lnTo>
                  <a:lnTo>
                    <a:pt x="2419" y="306"/>
                  </a:lnTo>
                  <a:lnTo>
                    <a:pt x="2400" y="302"/>
                  </a:lnTo>
                  <a:lnTo>
                    <a:pt x="2358" y="295"/>
                  </a:lnTo>
                  <a:lnTo>
                    <a:pt x="2317" y="290"/>
                  </a:lnTo>
                  <a:lnTo>
                    <a:pt x="2232" y="283"/>
                  </a:lnTo>
                  <a:lnTo>
                    <a:pt x="2191" y="277"/>
                  </a:lnTo>
                  <a:lnTo>
                    <a:pt x="2172" y="274"/>
                  </a:lnTo>
                  <a:lnTo>
                    <a:pt x="2154" y="270"/>
                  </a:lnTo>
                  <a:lnTo>
                    <a:pt x="2154" y="270"/>
                  </a:lnTo>
                  <a:lnTo>
                    <a:pt x="2119" y="259"/>
                  </a:lnTo>
                  <a:lnTo>
                    <a:pt x="2087" y="248"/>
                  </a:lnTo>
                  <a:lnTo>
                    <a:pt x="2058" y="235"/>
                  </a:lnTo>
                  <a:lnTo>
                    <a:pt x="2029" y="223"/>
                  </a:lnTo>
                  <a:lnTo>
                    <a:pt x="2002" y="209"/>
                  </a:lnTo>
                  <a:lnTo>
                    <a:pt x="1976" y="194"/>
                  </a:lnTo>
                  <a:lnTo>
                    <a:pt x="1951" y="178"/>
                  </a:lnTo>
                  <a:lnTo>
                    <a:pt x="1926" y="162"/>
                  </a:lnTo>
                  <a:lnTo>
                    <a:pt x="1902" y="145"/>
                  </a:lnTo>
                  <a:lnTo>
                    <a:pt x="1878" y="127"/>
                  </a:lnTo>
                  <a:lnTo>
                    <a:pt x="1832" y="86"/>
                  </a:lnTo>
                  <a:lnTo>
                    <a:pt x="1784" y="45"/>
                  </a:lnTo>
                  <a:lnTo>
                    <a:pt x="1734" y="0"/>
                  </a:lnTo>
                  <a:lnTo>
                    <a:pt x="1645" y="15"/>
                  </a:lnTo>
                  <a:lnTo>
                    <a:pt x="1645" y="15"/>
                  </a:lnTo>
                  <a:lnTo>
                    <a:pt x="1562" y="35"/>
                  </a:lnTo>
                  <a:lnTo>
                    <a:pt x="1483" y="53"/>
                  </a:lnTo>
                  <a:lnTo>
                    <a:pt x="1407" y="73"/>
                  </a:lnTo>
                  <a:lnTo>
                    <a:pt x="1371" y="82"/>
                  </a:lnTo>
                  <a:lnTo>
                    <a:pt x="1334" y="93"/>
                  </a:lnTo>
                  <a:lnTo>
                    <a:pt x="1298" y="106"/>
                  </a:lnTo>
                  <a:lnTo>
                    <a:pt x="1263" y="120"/>
                  </a:lnTo>
                  <a:lnTo>
                    <a:pt x="1227" y="135"/>
                  </a:lnTo>
                  <a:lnTo>
                    <a:pt x="1192" y="152"/>
                  </a:lnTo>
                  <a:lnTo>
                    <a:pt x="1158" y="173"/>
                  </a:lnTo>
                  <a:lnTo>
                    <a:pt x="1123" y="195"/>
                  </a:lnTo>
                  <a:lnTo>
                    <a:pt x="1090" y="220"/>
                  </a:lnTo>
                  <a:lnTo>
                    <a:pt x="1053" y="249"/>
                  </a:lnTo>
                  <a:lnTo>
                    <a:pt x="1053" y="249"/>
                  </a:lnTo>
                  <a:lnTo>
                    <a:pt x="1027" y="276"/>
                  </a:lnTo>
                  <a:lnTo>
                    <a:pt x="1002" y="304"/>
                  </a:lnTo>
                  <a:lnTo>
                    <a:pt x="980" y="332"/>
                  </a:lnTo>
                  <a:lnTo>
                    <a:pt x="960" y="361"/>
                  </a:lnTo>
                  <a:lnTo>
                    <a:pt x="943" y="390"/>
                  </a:lnTo>
                  <a:lnTo>
                    <a:pt x="928" y="421"/>
                  </a:lnTo>
                  <a:lnTo>
                    <a:pt x="914" y="453"/>
                  </a:lnTo>
                  <a:lnTo>
                    <a:pt x="902" y="485"/>
                  </a:lnTo>
                  <a:lnTo>
                    <a:pt x="892" y="517"/>
                  </a:lnTo>
                  <a:lnTo>
                    <a:pt x="882" y="550"/>
                  </a:lnTo>
                  <a:lnTo>
                    <a:pt x="874" y="585"/>
                  </a:lnTo>
                  <a:lnTo>
                    <a:pt x="866" y="618"/>
                  </a:lnTo>
                  <a:lnTo>
                    <a:pt x="852" y="689"/>
                  </a:lnTo>
                  <a:lnTo>
                    <a:pt x="836" y="763"/>
                  </a:lnTo>
                  <a:lnTo>
                    <a:pt x="836" y="763"/>
                  </a:lnTo>
                  <a:lnTo>
                    <a:pt x="824" y="826"/>
                  </a:lnTo>
                  <a:lnTo>
                    <a:pt x="813" y="889"/>
                  </a:lnTo>
                  <a:lnTo>
                    <a:pt x="795" y="1017"/>
                  </a:lnTo>
                  <a:lnTo>
                    <a:pt x="783" y="1081"/>
                  </a:lnTo>
                  <a:lnTo>
                    <a:pt x="770" y="1143"/>
                  </a:lnTo>
                  <a:lnTo>
                    <a:pt x="763" y="1174"/>
                  </a:lnTo>
                  <a:lnTo>
                    <a:pt x="753" y="1206"/>
                  </a:lnTo>
                  <a:lnTo>
                    <a:pt x="743" y="1237"/>
                  </a:lnTo>
                  <a:lnTo>
                    <a:pt x="732" y="1266"/>
                  </a:lnTo>
                  <a:lnTo>
                    <a:pt x="732" y="1266"/>
                  </a:lnTo>
                  <a:lnTo>
                    <a:pt x="687" y="1377"/>
                  </a:lnTo>
                  <a:lnTo>
                    <a:pt x="640" y="1487"/>
                  </a:lnTo>
                  <a:lnTo>
                    <a:pt x="640" y="1487"/>
                  </a:lnTo>
                  <a:lnTo>
                    <a:pt x="551" y="1692"/>
                  </a:lnTo>
                  <a:lnTo>
                    <a:pt x="530" y="1744"/>
                  </a:lnTo>
                  <a:lnTo>
                    <a:pt x="532" y="1773"/>
                  </a:lnTo>
                  <a:lnTo>
                    <a:pt x="532" y="1773"/>
                  </a:lnTo>
                  <a:lnTo>
                    <a:pt x="533" y="1840"/>
                  </a:lnTo>
                  <a:lnTo>
                    <a:pt x="537" y="1905"/>
                  </a:lnTo>
                  <a:lnTo>
                    <a:pt x="539" y="1937"/>
                  </a:lnTo>
                  <a:lnTo>
                    <a:pt x="543" y="1969"/>
                  </a:lnTo>
                  <a:lnTo>
                    <a:pt x="548" y="2000"/>
                  </a:lnTo>
                  <a:lnTo>
                    <a:pt x="555" y="2030"/>
                  </a:lnTo>
                  <a:lnTo>
                    <a:pt x="564" y="2061"/>
                  </a:lnTo>
                  <a:lnTo>
                    <a:pt x="573" y="2090"/>
                  </a:lnTo>
                  <a:lnTo>
                    <a:pt x="587" y="2118"/>
                  </a:lnTo>
                  <a:lnTo>
                    <a:pt x="603" y="2146"/>
                  </a:lnTo>
                  <a:lnTo>
                    <a:pt x="622" y="2172"/>
                  </a:lnTo>
                  <a:lnTo>
                    <a:pt x="644" y="2198"/>
                  </a:lnTo>
                  <a:lnTo>
                    <a:pt x="655" y="2210"/>
                  </a:lnTo>
                  <a:lnTo>
                    <a:pt x="669" y="2223"/>
                  </a:lnTo>
                  <a:lnTo>
                    <a:pt x="683" y="2235"/>
                  </a:lnTo>
                  <a:lnTo>
                    <a:pt x="699" y="2246"/>
                  </a:lnTo>
                  <a:lnTo>
                    <a:pt x="726" y="2263"/>
                  </a:lnTo>
                  <a:lnTo>
                    <a:pt x="726" y="2263"/>
                  </a:lnTo>
                  <a:lnTo>
                    <a:pt x="732" y="2335"/>
                  </a:lnTo>
                  <a:lnTo>
                    <a:pt x="740" y="2408"/>
                  </a:lnTo>
                  <a:lnTo>
                    <a:pt x="750" y="2479"/>
                  </a:lnTo>
                  <a:lnTo>
                    <a:pt x="761" y="2550"/>
                  </a:lnTo>
                  <a:lnTo>
                    <a:pt x="775" y="2619"/>
                  </a:lnTo>
                  <a:lnTo>
                    <a:pt x="785" y="2656"/>
                  </a:lnTo>
                  <a:lnTo>
                    <a:pt x="793" y="2690"/>
                  </a:lnTo>
                  <a:lnTo>
                    <a:pt x="804" y="2725"/>
                  </a:lnTo>
                  <a:lnTo>
                    <a:pt x="815" y="2760"/>
                  </a:lnTo>
                  <a:lnTo>
                    <a:pt x="828" y="2795"/>
                  </a:lnTo>
                  <a:lnTo>
                    <a:pt x="842" y="2830"/>
                  </a:lnTo>
                  <a:lnTo>
                    <a:pt x="842" y="2830"/>
                  </a:lnTo>
                  <a:lnTo>
                    <a:pt x="859" y="2874"/>
                  </a:lnTo>
                  <a:lnTo>
                    <a:pt x="878" y="2917"/>
                  </a:lnTo>
                  <a:lnTo>
                    <a:pt x="899" y="2959"/>
                  </a:lnTo>
                  <a:lnTo>
                    <a:pt x="920" y="3000"/>
                  </a:lnTo>
                  <a:lnTo>
                    <a:pt x="942" y="3037"/>
                  </a:lnTo>
                  <a:lnTo>
                    <a:pt x="964" y="3076"/>
                  </a:lnTo>
                  <a:lnTo>
                    <a:pt x="989" y="3112"/>
                  </a:lnTo>
                  <a:lnTo>
                    <a:pt x="1014" y="3147"/>
                  </a:lnTo>
                  <a:lnTo>
                    <a:pt x="1041" y="3183"/>
                  </a:lnTo>
                  <a:lnTo>
                    <a:pt x="1069" y="3217"/>
                  </a:lnTo>
                  <a:lnTo>
                    <a:pt x="1098" y="3250"/>
                  </a:lnTo>
                  <a:lnTo>
                    <a:pt x="1128" y="3284"/>
                  </a:lnTo>
                  <a:lnTo>
                    <a:pt x="1159" y="3317"/>
                  </a:lnTo>
                  <a:lnTo>
                    <a:pt x="1192" y="3350"/>
                  </a:lnTo>
                  <a:lnTo>
                    <a:pt x="1226" y="3383"/>
                  </a:lnTo>
                  <a:lnTo>
                    <a:pt x="1262" y="3416"/>
                  </a:lnTo>
                  <a:lnTo>
                    <a:pt x="1262" y="3416"/>
                  </a:lnTo>
                  <a:lnTo>
                    <a:pt x="1334" y="3486"/>
                  </a:lnTo>
                  <a:lnTo>
                    <a:pt x="1372" y="3520"/>
                  </a:lnTo>
                  <a:lnTo>
                    <a:pt x="1411" y="3555"/>
                  </a:lnTo>
                  <a:lnTo>
                    <a:pt x="1450" y="3589"/>
                  </a:lnTo>
                  <a:lnTo>
                    <a:pt x="1492" y="3621"/>
                  </a:lnTo>
                  <a:lnTo>
                    <a:pt x="1532" y="3651"/>
                  </a:lnTo>
                  <a:lnTo>
                    <a:pt x="1575" y="3681"/>
                  </a:lnTo>
                  <a:lnTo>
                    <a:pt x="1588" y="3696"/>
                  </a:lnTo>
                  <a:lnTo>
                    <a:pt x="1588" y="3696"/>
                  </a:lnTo>
                  <a:lnTo>
                    <a:pt x="1576" y="3718"/>
                  </a:lnTo>
                  <a:lnTo>
                    <a:pt x="1564" y="3740"/>
                  </a:lnTo>
                  <a:lnTo>
                    <a:pt x="1557" y="3749"/>
                  </a:lnTo>
                  <a:lnTo>
                    <a:pt x="1549" y="3758"/>
                  </a:lnTo>
                  <a:lnTo>
                    <a:pt x="1540" y="3765"/>
                  </a:lnTo>
                  <a:lnTo>
                    <a:pt x="1532" y="3772"/>
                  </a:lnTo>
                  <a:lnTo>
                    <a:pt x="1512" y="3806"/>
                  </a:lnTo>
                  <a:lnTo>
                    <a:pt x="1512" y="3806"/>
                  </a:lnTo>
                  <a:lnTo>
                    <a:pt x="1510" y="3816"/>
                  </a:lnTo>
                  <a:lnTo>
                    <a:pt x="1507" y="3825"/>
                  </a:lnTo>
                  <a:lnTo>
                    <a:pt x="1503" y="3846"/>
                  </a:lnTo>
                  <a:lnTo>
                    <a:pt x="1499" y="3866"/>
                  </a:lnTo>
                  <a:lnTo>
                    <a:pt x="1496" y="3875"/>
                  </a:lnTo>
                  <a:lnTo>
                    <a:pt x="1490" y="3884"/>
                  </a:lnTo>
                  <a:lnTo>
                    <a:pt x="1490" y="3884"/>
                  </a:lnTo>
                  <a:lnTo>
                    <a:pt x="1483" y="3894"/>
                  </a:lnTo>
                  <a:lnTo>
                    <a:pt x="1475" y="3902"/>
                  </a:lnTo>
                  <a:lnTo>
                    <a:pt x="1458" y="3917"/>
                  </a:lnTo>
                  <a:lnTo>
                    <a:pt x="1441" y="3934"/>
                  </a:lnTo>
                  <a:lnTo>
                    <a:pt x="1433" y="3944"/>
                  </a:lnTo>
                  <a:lnTo>
                    <a:pt x="1428" y="3955"/>
                  </a:lnTo>
                  <a:lnTo>
                    <a:pt x="1428" y="3955"/>
                  </a:lnTo>
                  <a:lnTo>
                    <a:pt x="1421" y="3969"/>
                  </a:lnTo>
                  <a:lnTo>
                    <a:pt x="1416" y="3984"/>
                  </a:lnTo>
                  <a:lnTo>
                    <a:pt x="1415" y="3998"/>
                  </a:lnTo>
                  <a:lnTo>
                    <a:pt x="1415" y="4012"/>
                  </a:lnTo>
                  <a:lnTo>
                    <a:pt x="1418" y="4041"/>
                  </a:lnTo>
                  <a:lnTo>
                    <a:pt x="1419" y="4056"/>
                  </a:lnTo>
                  <a:lnTo>
                    <a:pt x="1421" y="4073"/>
                  </a:lnTo>
                  <a:lnTo>
                    <a:pt x="1421" y="4073"/>
                  </a:lnTo>
                  <a:lnTo>
                    <a:pt x="1419" y="4087"/>
                  </a:lnTo>
                  <a:lnTo>
                    <a:pt x="1361" y="4101"/>
                  </a:lnTo>
                  <a:lnTo>
                    <a:pt x="1361" y="4101"/>
                  </a:lnTo>
                  <a:lnTo>
                    <a:pt x="1330" y="4109"/>
                  </a:lnTo>
                  <a:lnTo>
                    <a:pt x="1298" y="4119"/>
                  </a:lnTo>
                  <a:lnTo>
                    <a:pt x="1268" y="4132"/>
                  </a:lnTo>
                  <a:lnTo>
                    <a:pt x="1236" y="4143"/>
                  </a:lnTo>
                  <a:lnTo>
                    <a:pt x="1177" y="4151"/>
                  </a:lnTo>
                  <a:lnTo>
                    <a:pt x="1177" y="4151"/>
                  </a:lnTo>
                  <a:lnTo>
                    <a:pt x="1177" y="4175"/>
                  </a:lnTo>
                  <a:lnTo>
                    <a:pt x="1180" y="4197"/>
                  </a:lnTo>
                  <a:lnTo>
                    <a:pt x="1183" y="4218"/>
                  </a:lnTo>
                  <a:lnTo>
                    <a:pt x="1190" y="4239"/>
                  </a:lnTo>
                  <a:lnTo>
                    <a:pt x="1197" y="4258"/>
                  </a:lnTo>
                  <a:lnTo>
                    <a:pt x="1206" y="4278"/>
                  </a:lnTo>
                  <a:lnTo>
                    <a:pt x="1216" y="4296"/>
                  </a:lnTo>
                  <a:lnTo>
                    <a:pt x="1227" y="4314"/>
                  </a:lnTo>
                  <a:lnTo>
                    <a:pt x="1251" y="4350"/>
                  </a:lnTo>
                  <a:lnTo>
                    <a:pt x="1275" y="4384"/>
                  </a:lnTo>
                  <a:lnTo>
                    <a:pt x="1298" y="4419"/>
                  </a:lnTo>
                  <a:lnTo>
                    <a:pt x="1309" y="4435"/>
                  </a:lnTo>
                  <a:lnTo>
                    <a:pt x="1319" y="4452"/>
                  </a:lnTo>
                  <a:lnTo>
                    <a:pt x="1362" y="4494"/>
                  </a:lnTo>
                  <a:lnTo>
                    <a:pt x="1362" y="4494"/>
                  </a:lnTo>
                  <a:lnTo>
                    <a:pt x="1362" y="4580"/>
                  </a:lnTo>
                  <a:lnTo>
                    <a:pt x="1362" y="4666"/>
                  </a:lnTo>
                  <a:lnTo>
                    <a:pt x="1359" y="4710"/>
                  </a:lnTo>
                  <a:lnTo>
                    <a:pt x="1358" y="4753"/>
                  </a:lnTo>
                  <a:lnTo>
                    <a:pt x="1354" y="4796"/>
                  </a:lnTo>
                  <a:lnTo>
                    <a:pt x="1350" y="4838"/>
                  </a:lnTo>
                  <a:lnTo>
                    <a:pt x="1344" y="4881"/>
                  </a:lnTo>
                  <a:lnTo>
                    <a:pt x="1336" y="4923"/>
                  </a:lnTo>
                  <a:lnTo>
                    <a:pt x="1327" y="4964"/>
                  </a:lnTo>
                  <a:lnTo>
                    <a:pt x="1316" y="5006"/>
                  </a:lnTo>
                  <a:lnTo>
                    <a:pt x="1304" y="5047"/>
                  </a:lnTo>
                  <a:lnTo>
                    <a:pt x="1290" y="5087"/>
                  </a:lnTo>
                  <a:lnTo>
                    <a:pt x="1272" y="5126"/>
                  </a:lnTo>
                  <a:lnTo>
                    <a:pt x="1254" y="5165"/>
                  </a:lnTo>
                  <a:lnTo>
                    <a:pt x="1254" y="5165"/>
                  </a:lnTo>
                  <a:lnTo>
                    <a:pt x="1233" y="5203"/>
                  </a:lnTo>
                  <a:lnTo>
                    <a:pt x="1209" y="5237"/>
                  </a:lnTo>
                  <a:lnTo>
                    <a:pt x="1184" y="5274"/>
                  </a:lnTo>
                  <a:lnTo>
                    <a:pt x="1159" y="5307"/>
                  </a:lnTo>
                  <a:lnTo>
                    <a:pt x="1103" y="5375"/>
                  </a:lnTo>
                  <a:lnTo>
                    <a:pt x="1048" y="5443"/>
                  </a:lnTo>
                  <a:lnTo>
                    <a:pt x="1020" y="5477"/>
                  </a:lnTo>
                  <a:lnTo>
                    <a:pt x="994" y="5512"/>
                  </a:lnTo>
                  <a:lnTo>
                    <a:pt x="968" y="5546"/>
                  </a:lnTo>
                  <a:lnTo>
                    <a:pt x="945" y="5583"/>
                  </a:lnTo>
                  <a:lnTo>
                    <a:pt x="923" y="5620"/>
                  </a:lnTo>
                  <a:lnTo>
                    <a:pt x="904" y="5659"/>
                  </a:lnTo>
                  <a:lnTo>
                    <a:pt x="895" y="5679"/>
                  </a:lnTo>
                  <a:lnTo>
                    <a:pt x="888" y="5698"/>
                  </a:lnTo>
                  <a:lnTo>
                    <a:pt x="881" y="5719"/>
                  </a:lnTo>
                  <a:lnTo>
                    <a:pt x="875" y="5740"/>
                  </a:lnTo>
                  <a:lnTo>
                    <a:pt x="852" y="5805"/>
                  </a:lnTo>
                  <a:lnTo>
                    <a:pt x="852" y="5805"/>
                  </a:lnTo>
                  <a:lnTo>
                    <a:pt x="817" y="5889"/>
                  </a:lnTo>
                  <a:lnTo>
                    <a:pt x="778" y="5970"/>
                  </a:lnTo>
                  <a:lnTo>
                    <a:pt x="739" y="6049"/>
                  </a:lnTo>
                  <a:lnTo>
                    <a:pt x="697" y="6129"/>
                  </a:lnTo>
                  <a:lnTo>
                    <a:pt x="654" y="6207"/>
                  </a:lnTo>
                  <a:lnTo>
                    <a:pt x="610" y="6284"/>
                  </a:lnTo>
                  <a:lnTo>
                    <a:pt x="564" y="6362"/>
                  </a:lnTo>
                  <a:lnTo>
                    <a:pt x="518" y="6439"/>
                  </a:lnTo>
                  <a:lnTo>
                    <a:pt x="426" y="6592"/>
                  </a:lnTo>
                  <a:lnTo>
                    <a:pt x="333" y="6745"/>
                  </a:lnTo>
                  <a:lnTo>
                    <a:pt x="288" y="6823"/>
                  </a:lnTo>
                  <a:lnTo>
                    <a:pt x="244" y="6901"/>
                  </a:lnTo>
                  <a:lnTo>
                    <a:pt x="201" y="6979"/>
                  </a:lnTo>
                  <a:lnTo>
                    <a:pt x="159" y="7059"/>
                  </a:lnTo>
                  <a:lnTo>
                    <a:pt x="159" y="7059"/>
                  </a:lnTo>
                  <a:lnTo>
                    <a:pt x="141" y="7098"/>
                  </a:lnTo>
                  <a:lnTo>
                    <a:pt x="121" y="7134"/>
                  </a:lnTo>
                  <a:lnTo>
                    <a:pt x="84" y="7202"/>
                  </a:lnTo>
                  <a:lnTo>
                    <a:pt x="66" y="7234"/>
                  </a:lnTo>
                  <a:lnTo>
                    <a:pt x="50" y="7266"/>
                  </a:lnTo>
                  <a:lnTo>
                    <a:pt x="35" y="7297"/>
                  </a:lnTo>
                  <a:lnTo>
                    <a:pt x="22" y="7329"/>
                  </a:lnTo>
                  <a:lnTo>
                    <a:pt x="13" y="7360"/>
                  </a:lnTo>
                  <a:lnTo>
                    <a:pt x="6" y="7392"/>
                  </a:lnTo>
                  <a:lnTo>
                    <a:pt x="3" y="7408"/>
                  </a:lnTo>
                  <a:lnTo>
                    <a:pt x="2" y="7425"/>
                  </a:lnTo>
                  <a:lnTo>
                    <a:pt x="0" y="7442"/>
                  </a:lnTo>
                  <a:lnTo>
                    <a:pt x="2" y="7458"/>
                  </a:lnTo>
                  <a:lnTo>
                    <a:pt x="2" y="7476"/>
                  </a:lnTo>
                  <a:lnTo>
                    <a:pt x="4" y="7493"/>
                  </a:lnTo>
                  <a:lnTo>
                    <a:pt x="7" y="7513"/>
                  </a:lnTo>
                  <a:lnTo>
                    <a:pt x="13" y="7531"/>
                  </a:lnTo>
                  <a:lnTo>
                    <a:pt x="18" y="7550"/>
                  </a:lnTo>
                  <a:lnTo>
                    <a:pt x="25" y="7570"/>
                  </a:lnTo>
                  <a:lnTo>
                    <a:pt x="34" y="7589"/>
                  </a:lnTo>
                  <a:lnTo>
                    <a:pt x="42" y="7610"/>
                  </a:lnTo>
                  <a:lnTo>
                    <a:pt x="42" y="7610"/>
                  </a:lnTo>
                  <a:lnTo>
                    <a:pt x="71" y="7666"/>
                  </a:lnTo>
                  <a:lnTo>
                    <a:pt x="102" y="7720"/>
                  </a:lnTo>
                  <a:lnTo>
                    <a:pt x="132" y="7773"/>
                  </a:lnTo>
                  <a:lnTo>
                    <a:pt x="166" y="7826"/>
                  </a:lnTo>
                  <a:lnTo>
                    <a:pt x="199" y="7878"/>
                  </a:lnTo>
                  <a:lnTo>
                    <a:pt x="235" y="7926"/>
                  </a:lnTo>
                  <a:lnTo>
                    <a:pt x="273" y="7975"/>
                  </a:lnTo>
                  <a:lnTo>
                    <a:pt x="312" y="8021"/>
                  </a:lnTo>
                  <a:lnTo>
                    <a:pt x="352" y="8066"/>
                  </a:lnTo>
                  <a:lnTo>
                    <a:pt x="395" y="8106"/>
                  </a:lnTo>
                  <a:lnTo>
                    <a:pt x="418" y="8125"/>
                  </a:lnTo>
                  <a:lnTo>
                    <a:pt x="440" y="8145"/>
                  </a:lnTo>
                  <a:lnTo>
                    <a:pt x="462" y="8163"/>
                  </a:lnTo>
                  <a:lnTo>
                    <a:pt x="486" y="8181"/>
                  </a:lnTo>
                  <a:lnTo>
                    <a:pt x="511" y="8196"/>
                  </a:lnTo>
                  <a:lnTo>
                    <a:pt x="534" y="8213"/>
                  </a:lnTo>
                  <a:lnTo>
                    <a:pt x="559" y="8227"/>
                  </a:lnTo>
                  <a:lnTo>
                    <a:pt x="586" y="8241"/>
                  </a:lnTo>
                  <a:lnTo>
                    <a:pt x="612" y="8255"/>
                  </a:lnTo>
                  <a:lnTo>
                    <a:pt x="639" y="8266"/>
                  </a:lnTo>
                  <a:lnTo>
                    <a:pt x="665" y="8277"/>
                  </a:lnTo>
                  <a:lnTo>
                    <a:pt x="693" y="8287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FD2020C1-CE83-77E6-FA8B-CD3ABF6B1B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189"/>
              <a:ext cx="1268" cy="2774"/>
            </a:xfrm>
            <a:custGeom>
              <a:avLst/>
              <a:gdLst>
                <a:gd name="T0" fmla="*/ 835 w 3804"/>
                <a:gd name="T1" fmla="*/ 8245 h 8320"/>
                <a:gd name="T2" fmla="*/ 1137 w 3804"/>
                <a:gd name="T3" fmla="*/ 7748 h 8320"/>
                <a:gd name="T4" fmla="*/ 1298 w 3804"/>
                <a:gd name="T5" fmla="*/ 7230 h 8320"/>
                <a:gd name="T6" fmla="*/ 1436 w 3804"/>
                <a:gd name="T7" fmla="*/ 6608 h 8320"/>
                <a:gd name="T8" fmla="*/ 1629 w 3804"/>
                <a:gd name="T9" fmla="*/ 6204 h 8320"/>
                <a:gd name="T10" fmla="*/ 1695 w 3804"/>
                <a:gd name="T11" fmla="*/ 5952 h 8320"/>
                <a:gd name="T12" fmla="*/ 1853 w 3804"/>
                <a:gd name="T13" fmla="*/ 5673 h 8320"/>
                <a:gd name="T14" fmla="*/ 2140 w 3804"/>
                <a:gd name="T15" fmla="*/ 5336 h 8320"/>
                <a:gd name="T16" fmla="*/ 2367 w 3804"/>
                <a:gd name="T17" fmla="*/ 5076 h 8320"/>
                <a:gd name="T18" fmla="*/ 2660 w 3804"/>
                <a:gd name="T19" fmla="*/ 5048 h 8320"/>
                <a:gd name="T20" fmla="*/ 3083 w 3804"/>
                <a:gd name="T21" fmla="*/ 4950 h 8320"/>
                <a:gd name="T22" fmla="*/ 3459 w 3804"/>
                <a:gd name="T23" fmla="*/ 4710 h 8320"/>
                <a:gd name="T24" fmla="*/ 3754 w 3804"/>
                <a:gd name="T25" fmla="*/ 4391 h 8320"/>
                <a:gd name="T26" fmla="*/ 3531 w 3804"/>
                <a:gd name="T27" fmla="*/ 4118 h 8320"/>
                <a:gd name="T28" fmla="*/ 3350 w 3804"/>
                <a:gd name="T29" fmla="*/ 3804 h 8320"/>
                <a:gd name="T30" fmla="*/ 3253 w 3804"/>
                <a:gd name="T31" fmla="*/ 3387 h 8320"/>
                <a:gd name="T32" fmla="*/ 3211 w 3804"/>
                <a:gd name="T33" fmla="*/ 2569 h 8320"/>
                <a:gd name="T34" fmla="*/ 3378 w 3804"/>
                <a:gd name="T35" fmla="*/ 2266 h 8320"/>
                <a:gd name="T36" fmla="*/ 3481 w 3804"/>
                <a:gd name="T37" fmla="*/ 2314 h 8320"/>
                <a:gd name="T38" fmla="*/ 3603 w 3804"/>
                <a:gd name="T39" fmla="*/ 2242 h 8320"/>
                <a:gd name="T40" fmla="*/ 3738 w 3804"/>
                <a:gd name="T41" fmla="*/ 1969 h 8320"/>
                <a:gd name="T42" fmla="*/ 3804 w 3804"/>
                <a:gd name="T43" fmla="*/ 1615 h 8320"/>
                <a:gd name="T44" fmla="*/ 3749 w 3804"/>
                <a:gd name="T45" fmla="*/ 1387 h 8320"/>
                <a:gd name="T46" fmla="*/ 3678 w 3804"/>
                <a:gd name="T47" fmla="*/ 1349 h 8320"/>
                <a:gd name="T48" fmla="*/ 3553 w 3804"/>
                <a:gd name="T49" fmla="*/ 1405 h 8320"/>
                <a:gd name="T50" fmla="*/ 3446 w 3804"/>
                <a:gd name="T51" fmla="*/ 1599 h 8320"/>
                <a:gd name="T52" fmla="*/ 3346 w 3804"/>
                <a:gd name="T53" fmla="*/ 1487 h 8320"/>
                <a:gd name="T54" fmla="*/ 3004 w 3804"/>
                <a:gd name="T55" fmla="*/ 1079 h 8320"/>
                <a:gd name="T56" fmla="*/ 2714 w 3804"/>
                <a:gd name="T57" fmla="*/ 607 h 8320"/>
                <a:gd name="T58" fmla="*/ 2358 w 3804"/>
                <a:gd name="T59" fmla="*/ 295 h 8320"/>
                <a:gd name="T60" fmla="*/ 2058 w 3804"/>
                <a:gd name="T61" fmla="*/ 235 h 8320"/>
                <a:gd name="T62" fmla="*/ 1784 w 3804"/>
                <a:gd name="T63" fmla="*/ 45 h 8320"/>
                <a:gd name="T64" fmla="*/ 1298 w 3804"/>
                <a:gd name="T65" fmla="*/ 106 h 8320"/>
                <a:gd name="T66" fmla="*/ 1027 w 3804"/>
                <a:gd name="T67" fmla="*/ 276 h 8320"/>
                <a:gd name="T68" fmla="*/ 882 w 3804"/>
                <a:gd name="T69" fmla="*/ 550 h 8320"/>
                <a:gd name="T70" fmla="*/ 783 w 3804"/>
                <a:gd name="T71" fmla="*/ 1081 h 8320"/>
                <a:gd name="T72" fmla="*/ 640 w 3804"/>
                <a:gd name="T73" fmla="*/ 1487 h 8320"/>
                <a:gd name="T74" fmla="*/ 548 w 3804"/>
                <a:gd name="T75" fmla="*/ 2000 h 8320"/>
                <a:gd name="T76" fmla="*/ 669 w 3804"/>
                <a:gd name="T77" fmla="*/ 2223 h 8320"/>
                <a:gd name="T78" fmla="*/ 775 w 3804"/>
                <a:gd name="T79" fmla="*/ 2619 h 8320"/>
                <a:gd name="T80" fmla="*/ 878 w 3804"/>
                <a:gd name="T81" fmla="*/ 2917 h 8320"/>
                <a:gd name="T82" fmla="*/ 1098 w 3804"/>
                <a:gd name="T83" fmla="*/ 3250 h 8320"/>
                <a:gd name="T84" fmla="*/ 1411 w 3804"/>
                <a:gd name="T85" fmla="*/ 3555 h 8320"/>
                <a:gd name="T86" fmla="*/ 1557 w 3804"/>
                <a:gd name="T87" fmla="*/ 3749 h 8320"/>
                <a:gd name="T88" fmla="*/ 1499 w 3804"/>
                <a:gd name="T89" fmla="*/ 3866 h 8320"/>
                <a:gd name="T90" fmla="*/ 1428 w 3804"/>
                <a:gd name="T91" fmla="*/ 3955 h 8320"/>
                <a:gd name="T92" fmla="*/ 1421 w 3804"/>
                <a:gd name="T93" fmla="*/ 4073 h 8320"/>
                <a:gd name="T94" fmla="*/ 1177 w 3804"/>
                <a:gd name="T95" fmla="*/ 4151 h 8320"/>
                <a:gd name="T96" fmla="*/ 1251 w 3804"/>
                <a:gd name="T97" fmla="*/ 4350 h 8320"/>
                <a:gd name="T98" fmla="*/ 1359 w 3804"/>
                <a:gd name="T99" fmla="*/ 4710 h 8320"/>
                <a:gd name="T100" fmla="*/ 1290 w 3804"/>
                <a:gd name="T101" fmla="*/ 5087 h 8320"/>
                <a:gd name="T102" fmla="*/ 1048 w 3804"/>
                <a:gd name="T103" fmla="*/ 5443 h 8320"/>
                <a:gd name="T104" fmla="*/ 881 w 3804"/>
                <a:gd name="T105" fmla="*/ 5719 h 8320"/>
                <a:gd name="T106" fmla="*/ 610 w 3804"/>
                <a:gd name="T107" fmla="*/ 6284 h 8320"/>
                <a:gd name="T108" fmla="*/ 159 w 3804"/>
                <a:gd name="T109" fmla="*/ 7059 h 8320"/>
                <a:gd name="T110" fmla="*/ 6 w 3804"/>
                <a:gd name="T111" fmla="*/ 7392 h 8320"/>
                <a:gd name="T112" fmla="*/ 18 w 3804"/>
                <a:gd name="T113" fmla="*/ 7550 h 8320"/>
                <a:gd name="T114" fmla="*/ 199 w 3804"/>
                <a:gd name="T115" fmla="*/ 7878 h 8320"/>
                <a:gd name="T116" fmla="*/ 486 w 3804"/>
                <a:gd name="T117" fmla="*/ 8181 h 8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04" h="8320">
                  <a:moveTo>
                    <a:pt x="693" y="8287"/>
                  </a:moveTo>
                  <a:lnTo>
                    <a:pt x="693" y="8287"/>
                  </a:lnTo>
                  <a:lnTo>
                    <a:pt x="714" y="8294"/>
                  </a:lnTo>
                  <a:lnTo>
                    <a:pt x="735" y="8301"/>
                  </a:lnTo>
                  <a:lnTo>
                    <a:pt x="753" y="8309"/>
                  </a:lnTo>
                  <a:lnTo>
                    <a:pt x="761" y="8315"/>
                  </a:lnTo>
                  <a:lnTo>
                    <a:pt x="768" y="8320"/>
                  </a:lnTo>
                  <a:lnTo>
                    <a:pt x="835" y="8245"/>
                  </a:lnTo>
                  <a:lnTo>
                    <a:pt x="835" y="8245"/>
                  </a:lnTo>
                  <a:lnTo>
                    <a:pt x="875" y="8195"/>
                  </a:lnTo>
                  <a:lnTo>
                    <a:pt x="914" y="8142"/>
                  </a:lnTo>
                  <a:lnTo>
                    <a:pt x="950" y="8089"/>
                  </a:lnTo>
                  <a:lnTo>
                    <a:pt x="985" y="8035"/>
                  </a:lnTo>
                  <a:lnTo>
                    <a:pt x="1019" y="7979"/>
                  </a:lnTo>
                  <a:lnTo>
                    <a:pt x="1051" y="7922"/>
                  </a:lnTo>
                  <a:lnTo>
                    <a:pt x="1081" y="7865"/>
                  </a:lnTo>
                  <a:lnTo>
                    <a:pt x="1110" y="7806"/>
                  </a:lnTo>
                  <a:lnTo>
                    <a:pt x="1137" y="7748"/>
                  </a:lnTo>
                  <a:lnTo>
                    <a:pt x="1162" y="7688"/>
                  </a:lnTo>
                  <a:lnTo>
                    <a:pt x="1185" y="7627"/>
                  </a:lnTo>
                  <a:lnTo>
                    <a:pt x="1208" y="7567"/>
                  </a:lnTo>
                  <a:lnTo>
                    <a:pt x="1227" y="7504"/>
                  </a:lnTo>
                  <a:lnTo>
                    <a:pt x="1247" y="7443"/>
                  </a:lnTo>
                  <a:lnTo>
                    <a:pt x="1263" y="7380"/>
                  </a:lnTo>
                  <a:lnTo>
                    <a:pt x="1277" y="7318"/>
                  </a:lnTo>
                  <a:lnTo>
                    <a:pt x="1277" y="7318"/>
                  </a:lnTo>
                  <a:lnTo>
                    <a:pt x="1298" y="7230"/>
                  </a:lnTo>
                  <a:lnTo>
                    <a:pt x="1316" y="7141"/>
                  </a:lnTo>
                  <a:lnTo>
                    <a:pt x="1351" y="6960"/>
                  </a:lnTo>
                  <a:lnTo>
                    <a:pt x="1369" y="6871"/>
                  </a:lnTo>
                  <a:lnTo>
                    <a:pt x="1389" y="6782"/>
                  </a:lnTo>
                  <a:lnTo>
                    <a:pt x="1398" y="6737"/>
                  </a:lnTo>
                  <a:lnTo>
                    <a:pt x="1411" y="6694"/>
                  </a:lnTo>
                  <a:lnTo>
                    <a:pt x="1423" y="6651"/>
                  </a:lnTo>
                  <a:lnTo>
                    <a:pt x="1436" y="6608"/>
                  </a:lnTo>
                  <a:lnTo>
                    <a:pt x="1436" y="6608"/>
                  </a:lnTo>
                  <a:lnTo>
                    <a:pt x="1450" y="6571"/>
                  </a:lnTo>
                  <a:lnTo>
                    <a:pt x="1465" y="6537"/>
                  </a:lnTo>
                  <a:lnTo>
                    <a:pt x="1483" y="6500"/>
                  </a:lnTo>
                  <a:lnTo>
                    <a:pt x="1501" y="6464"/>
                  </a:lnTo>
                  <a:lnTo>
                    <a:pt x="1540" y="6390"/>
                  </a:lnTo>
                  <a:lnTo>
                    <a:pt x="1578" y="6317"/>
                  </a:lnTo>
                  <a:lnTo>
                    <a:pt x="1597" y="6279"/>
                  </a:lnTo>
                  <a:lnTo>
                    <a:pt x="1614" y="6241"/>
                  </a:lnTo>
                  <a:lnTo>
                    <a:pt x="1629" y="6204"/>
                  </a:lnTo>
                  <a:lnTo>
                    <a:pt x="1643" y="6165"/>
                  </a:lnTo>
                  <a:lnTo>
                    <a:pt x="1654" y="6126"/>
                  </a:lnTo>
                  <a:lnTo>
                    <a:pt x="1663" y="6087"/>
                  </a:lnTo>
                  <a:lnTo>
                    <a:pt x="1665" y="6067"/>
                  </a:lnTo>
                  <a:lnTo>
                    <a:pt x="1668" y="6046"/>
                  </a:lnTo>
                  <a:lnTo>
                    <a:pt x="1670" y="6027"/>
                  </a:lnTo>
                  <a:lnTo>
                    <a:pt x="1670" y="6006"/>
                  </a:lnTo>
                  <a:lnTo>
                    <a:pt x="1695" y="5952"/>
                  </a:lnTo>
                  <a:lnTo>
                    <a:pt x="1695" y="5952"/>
                  </a:lnTo>
                  <a:lnTo>
                    <a:pt x="1707" y="5936"/>
                  </a:lnTo>
                  <a:lnTo>
                    <a:pt x="1720" y="5918"/>
                  </a:lnTo>
                  <a:lnTo>
                    <a:pt x="1742" y="5883"/>
                  </a:lnTo>
                  <a:lnTo>
                    <a:pt x="1761" y="5844"/>
                  </a:lnTo>
                  <a:lnTo>
                    <a:pt x="1781" y="5807"/>
                  </a:lnTo>
                  <a:lnTo>
                    <a:pt x="1800" y="5768"/>
                  </a:lnTo>
                  <a:lnTo>
                    <a:pt x="1820" y="5729"/>
                  </a:lnTo>
                  <a:lnTo>
                    <a:pt x="1842" y="5691"/>
                  </a:lnTo>
                  <a:lnTo>
                    <a:pt x="1853" y="5673"/>
                  </a:lnTo>
                  <a:lnTo>
                    <a:pt x="1866" y="5655"/>
                  </a:lnTo>
                  <a:lnTo>
                    <a:pt x="1866" y="5655"/>
                  </a:lnTo>
                  <a:lnTo>
                    <a:pt x="1895" y="5613"/>
                  </a:lnTo>
                  <a:lnTo>
                    <a:pt x="1928" y="5573"/>
                  </a:lnTo>
                  <a:lnTo>
                    <a:pt x="1962" y="5533"/>
                  </a:lnTo>
                  <a:lnTo>
                    <a:pt x="1997" y="5492"/>
                  </a:lnTo>
                  <a:lnTo>
                    <a:pt x="2069" y="5414"/>
                  </a:lnTo>
                  <a:lnTo>
                    <a:pt x="2140" y="5336"/>
                  </a:lnTo>
                  <a:lnTo>
                    <a:pt x="2140" y="5336"/>
                  </a:lnTo>
                  <a:lnTo>
                    <a:pt x="2169" y="5304"/>
                  </a:lnTo>
                  <a:lnTo>
                    <a:pt x="2198" y="5274"/>
                  </a:lnTo>
                  <a:lnTo>
                    <a:pt x="2258" y="5211"/>
                  </a:lnTo>
                  <a:lnTo>
                    <a:pt x="2289" y="5180"/>
                  </a:lnTo>
                  <a:lnTo>
                    <a:pt x="2317" y="5147"/>
                  </a:lnTo>
                  <a:lnTo>
                    <a:pt x="2343" y="5112"/>
                  </a:lnTo>
                  <a:lnTo>
                    <a:pt x="2354" y="5094"/>
                  </a:lnTo>
                  <a:lnTo>
                    <a:pt x="2367" y="5076"/>
                  </a:lnTo>
                  <a:lnTo>
                    <a:pt x="2367" y="5076"/>
                  </a:lnTo>
                  <a:lnTo>
                    <a:pt x="2387" y="5041"/>
                  </a:lnTo>
                  <a:lnTo>
                    <a:pt x="2410" y="5001"/>
                  </a:lnTo>
                  <a:lnTo>
                    <a:pt x="2418" y="5015"/>
                  </a:lnTo>
                  <a:lnTo>
                    <a:pt x="2418" y="5015"/>
                  </a:lnTo>
                  <a:lnTo>
                    <a:pt x="2467" y="5027"/>
                  </a:lnTo>
                  <a:lnTo>
                    <a:pt x="2515" y="5037"/>
                  </a:lnTo>
                  <a:lnTo>
                    <a:pt x="2564" y="5044"/>
                  </a:lnTo>
                  <a:lnTo>
                    <a:pt x="2613" y="5047"/>
                  </a:lnTo>
                  <a:lnTo>
                    <a:pt x="2660" y="5048"/>
                  </a:lnTo>
                  <a:lnTo>
                    <a:pt x="2709" y="5047"/>
                  </a:lnTo>
                  <a:lnTo>
                    <a:pt x="2756" y="5042"/>
                  </a:lnTo>
                  <a:lnTo>
                    <a:pt x="2805" y="5037"/>
                  </a:lnTo>
                  <a:lnTo>
                    <a:pt x="2852" y="5027"/>
                  </a:lnTo>
                  <a:lnTo>
                    <a:pt x="2899" y="5016"/>
                  </a:lnTo>
                  <a:lnTo>
                    <a:pt x="2945" y="5003"/>
                  </a:lnTo>
                  <a:lnTo>
                    <a:pt x="2991" y="4988"/>
                  </a:lnTo>
                  <a:lnTo>
                    <a:pt x="3037" y="4970"/>
                  </a:lnTo>
                  <a:lnTo>
                    <a:pt x="3083" y="4950"/>
                  </a:lnTo>
                  <a:lnTo>
                    <a:pt x="3128" y="4930"/>
                  </a:lnTo>
                  <a:lnTo>
                    <a:pt x="3172" y="4907"/>
                  </a:lnTo>
                  <a:lnTo>
                    <a:pt x="3215" y="4884"/>
                  </a:lnTo>
                  <a:lnTo>
                    <a:pt x="3257" y="4857"/>
                  </a:lnTo>
                  <a:lnTo>
                    <a:pt x="3299" y="4831"/>
                  </a:lnTo>
                  <a:lnTo>
                    <a:pt x="3340" y="4801"/>
                  </a:lnTo>
                  <a:lnTo>
                    <a:pt x="3381" y="4772"/>
                  </a:lnTo>
                  <a:lnTo>
                    <a:pt x="3420" y="4742"/>
                  </a:lnTo>
                  <a:lnTo>
                    <a:pt x="3459" y="4710"/>
                  </a:lnTo>
                  <a:lnTo>
                    <a:pt x="3496" y="4676"/>
                  </a:lnTo>
                  <a:lnTo>
                    <a:pt x="3532" y="4643"/>
                  </a:lnTo>
                  <a:lnTo>
                    <a:pt x="3567" y="4608"/>
                  </a:lnTo>
                  <a:lnTo>
                    <a:pt x="3602" y="4573"/>
                  </a:lnTo>
                  <a:lnTo>
                    <a:pt x="3634" y="4537"/>
                  </a:lnTo>
                  <a:lnTo>
                    <a:pt x="3666" y="4501"/>
                  </a:lnTo>
                  <a:lnTo>
                    <a:pt x="3697" y="4464"/>
                  </a:lnTo>
                  <a:lnTo>
                    <a:pt x="3726" y="4428"/>
                  </a:lnTo>
                  <a:lnTo>
                    <a:pt x="3754" y="4391"/>
                  </a:lnTo>
                  <a:lnTo>
                    <a:pt x="3770" y="4313"/>
                  </a:lnTo>
                  <a:lnTo>
                    <a:pt x="3770" y="4313"/>
                  </a:lnTo>
                  <a:lnTo>
                    <a:pt x="3730" y="4289"/>
                  </a:lnTo>
                  <a:lnTo>
                    <a:pt x="3692" y="4264"/>
                  </a:lnTo>
                  <a:lnTo>
                    <a:pt x="3656" y="4238"/>
                  </a:lnTo>
                  <a:lnTo>
                    <a:pt x="3623" y="4210"/>
                  </a:lnTo>
                  <a:lnTo>
                    <a:pt x="3589" y="4180"/>
                  </a:lnTo>
                  <a:lnTo>
                    <a:pt x="3560" y="4150"/>
                  </a:lnTo>
                  <a:lnTo>
                    <a:pt x="3531" y="4118"/>
                  </a:lnTo>
                  <a:lnTo>
                    <a:pt x="3503" y="4084"/>
                  </a:lnTo>
                  <a:lnTo>
                    <a:pt x="3503" y="4084"/>
                  </a:lnTo>
                  <a:lnTo>
                    <a:pt x="3477" y="4048"/>
                  </a:lnTo>
                  <a:lnTo>
                    <a:pt x="3452" y="4009"/>
                  </a:lnTo>
                  <a:lnTo>
                    <a:pt x="3428" y="3970"/>
                  </a:lnTo>
                  <a:lnTo>
                    <a:pt x="3407" y="3930"/>
                  </a:lnTo>
                  <a:lnTo>
                    <a:pt x="3386" y="3889"/>
                  </a:lnTo>
                  <a:lnTo>
                    <a:pt x="3368" y="3848"/>
                  </a:lnTo>
                  <a:lnTo>
                    <a:pt x="3350" y="3804"/>
                  </a:lnTo>
                  <a:lnTo>
                    <a:pt x="3335" y="3760"/>
                  </a:lnTo>
                  <a:lnTo>
                    <a:pt x="3321" y="3715"/>
                  </a:lnTo>
                  <a:lnTo>
                    <a:pt x="3307" y="3669"/>
                  </a:lnTo>
                  <a:lnTo>
                    <a:pt x="3296" y="3623"/>
                  </a:lnTo>
                  <a:lnTo>
                    <a:pt x="3285" y="3577"/>
                  </a:lnTo>
                  <a:lnTo>
                    <a:pt x="3275" y="3530"/>
                  </a:lnTo>
                  <a:lnTo>
                    <a:pt x="3267" y="3483"/>
                  </a:lnTo>
                  <a:lnTo>
                    <a:pt x="3260" y="3435"/>
                  </a:lnTo>
                  <a:lnTo>
                    <a:pt x="3253" y="3387"/>
                  </a:lnTo>
                  <a:lnTo>
                    <a:pt x="3247" y="3339"/>
                  </a:lnTo>
                  <a:lnTo>
                    <a:pt x="3243" y="3291"/>
                  </a:lnTo>
                  <a:lnTo>
                    <a:pt x="3235" y="3193"/>
                  </a:lnTo>
                  <a:lnTo>
                    <a:pt x="3229" y="3097"/>
                  </a:lnTo>
                  <a:lnTo>
                    <a:pt x="3226" y="3001"/>
                  </a:lnTo>
                  <a:lnTo>
                    <a:pt x="3225" y="2906"/>
                  </a:lnTo>
                  <a:lnTo>
                    <a:pt x="3225" y="2813"/>
                  </a:lnTo>
                  <a:lnTo>
                    <a:pt x="3225" y="2636"/>
                  </a:lnTo>
                  <a:lnTo>
                    <a:pt x="3211" y="2569"/>
                  </a:lnTo>
                  <a:lnTo>
                    <a:pt x="3211" y="2569"/>
                  </a:lnTo>
                  <a:lnTo>
                    <a:pt x="3262" y="2377"/>
                  </a:lnTo>
                  <a:lnTo>
                    <a:pt x="3286" y="2281"/>
                  </a:lnTo>
                  <a:lnTo>
                    <a:pt x="3310" y="2185"/>
                  </a:lnTo>
                  <a:lnTo>
                    <a:pt x="3342" y="2224"/>
                  </a:lnTo>
                  <a:lnTo>
                    <a:pt x="3342" y="2224"/>
                  </a:lnTo>
                  <a:lnTo>
                    <a:pt x="3354" y="2239"/>
                  </a:lnTo>
                  <a:lnTo>
                    <a:pt x="3365" y="2253"/>
                  </a:lnTo>
                  <a:lnTo>
                    <a:pt x="3378" y="2266"/>
                  </a:lnTo>
                  <a:lnTo>
                    <a:pt x="3390" y="2277"/>
                  </a:lnTo>
                  <a:lnTo>
                    <a:pt x="3402" y="2285"/>
                  </a:lnTo>
                  <a:lnTo>
                    <a:pt x="3414" y="2294"/>
                  </a:lnTo>
                  <a:lnTo>
                    <a:pt x="3425" y="2301"/>
                  </a:lnTo>
                  <a:lnTo>
                    <a:pt x="3436" y="2306"/>
                  </a:lnTo>
                  <a:lnTo>
                    <a:pt x="3448" y="2310"/>
                  </a:lnTo>
                  <a:lnTo>
                    <a:pt x="3460" y="2313"/>
                  </a:lnTo>
                  <a:lnTo>
                    <a:pt x="3471" y="2314"/>
                  </a:lnTo>
                  <a:lnTo>
                    <a:pt x="3481" y="2314"/>
                  </a:lnTo>
                  <a:lnTo>
                    <a:pt x="3492" y="2314"/>
                  </a:lnTo>
                  <a:lnTo>
                    <a:pt x="3503" y="2313"/>
                  </a:lnTo>
                  <a:lnTo>
                    <a:pt x="3514" y="2310"/>
                  </a:lnTo>
                  <a:lnTo>
                    <a:pt x="3524" y="2306"/>
                  </a:lnTo>
                  <a:lnTo>
                    <a:pt x="3535" y="2301"/>
                  </a:lnTo>
                  <a:lnTo>
                    <a:pt x="3545" y="2295"/>
                  </a:lnTo>
                  <a:lnTo>
                    <a:pt x="3564" y="2281"/>
                  </a:lnTo>
                  <a:lnTo>
                    <a:pt x="3584" y="2263"/>
                  </a:lnTo>
                  <a:lnTo>
                    <a:pt x="3603" y="2242"/>
                  </a:lnTo>
                  <a:lnTo>
                    <a:pt x="3621" y="2220"/>
                  </a:lnTo>
                  <a:lnTo>
                    <a:pt x="3638" y="2193"/>
                  </a:lnTo>
                  <a:lnTo>
                    <a:pt x="3655" y="2165"/>
                  </a:lnTo>
                  <a:lnTo>
                    <a:pt x="3671" y="2135"/>
                  </a:lnTo>
                  <a:lnTo>
                    <a:pt x="3685" y="2104"/>
                  </a:lnTo>
                  <a:lnTo>
                    <a:pt x="3701" y="2071"/>
                  </a:lnTo>
                  <a:lnTo>
                    <a:pt x="3713" y="2037"/>
                  </a:lnTo>
                  <a:lnTo>
                    <a:pt x="3727" y="2004"/>
                  </a:lnTo>
                  <a:lnTo>
                    <a:pt x="3738" y="1969"/>
                  </a:lnTo>
                  <a:lnTo>
                    <a:pt x="3749" y="1934"/>
                  </a:lnTo>
                  <a:lnTo>
                    <a:pt x="3769" y="1866"/>
                  </a:lnTo>
                  <a:lnTo>
                    <a:pt x="3783" y="1801"/>
                  </a:lnTo>
                  <a:lnTo>
                    <a:pt x="3794" y="1742"/>
                  </a:lnTo>
                  <a:lnTo>
                    <a:pt x="3801" y="1691"/>
                  </a:lnTo>
                  <a:lnTo>
                    <a:pt x="3804" y="1668"/>
                  </a:lnTo>
                  <a:lnTo>
                    <a:pt x="3804" y="1650"/>
                  </a:lnTo>
                  <a:lnTo>
                    <a:pt x="3804" y="1650"/>
                  </a:lnTo>
                  <a:lnTo>
                    <a:pt x="3804" y="1615"/>
                  </a:lnTo>
                  <a:lnTo>
                    <a:pt x="3802" y="1574"/>
                  </a:lnTo>
                  <a:lnTo>
                    <a:pt x="3798" y="1529"/>
                  </a:lnTo>
                  <a:lnTo>
                    <a:pt x="3795" y="1507"/>
                  </a:lnTo>
                  <a:lnTo>
                    <a:pt x="3791" y="1485"/>
                  </a:lnTo>
                  <a:lnTo>
                    <a:pt x="3786" y="1462"/>
                  </a:lnTo>
                  <a:lnTo>
                    <a:pt x="3779" y="1441"/>
                  </a:lnTo>
                  <a:lnTo>
                    <a:pt x="3772" y="1422"/>
                  </a:lnTo>
                  <a:lnTo>
                    <a:pt x="3762" y="1404"/>
                  </a:lnTo>
                  <a:lnTo>
                    <a:pt x="3749" y="1387"/>
                  </a:lnTo>
                  <a:lnTo>
                    <a:pt x="3737" y="1375"/>
                  </a:lnTo>
                  <a:lnTo>
                    <a:pt x="3729" y="1368"/>
                  </a:lnTo>
                  <a:lnTo>
                    <a:pt x="3722" y="1363"/>
                  </a:lnTo>
                  <a:lnTo>
                    <a:pt x="3713" y="1359"/>
                  </a:lnTo>
                  <a:lnTo>
                    <a:pt x="3703" y="1355"/>
                  </a:lnTo>
                  <a:lnTo>
                    <a:pt x="3703" y="1355"/>
                  </a:lnTo>
                  <a:lnTo>
                    <a:pt x="3691" y="1351"/>
                  </a:lnTo>
                  <a:lnTo>
                    <a:pt x="3678" y="1349"/>
                  </a:lnTo>
                  <a:lnTo>
                    <a:pt x="3678" y="1349"/>
                  </a:lnTo>
                  <a:lnTo>
                    <a:pt x="3666" y="1349"/>
                  </a:lnTo>
                  <a:lnTo>
                    <a:pt x="3655" y="1349"/>
                  </a:lnTo>
                  <a:lnTo>
                    <a:pt x="3644" y="1351"/>
                  </a:lnTo>
                  <a:lnTo>
                    <a:pt x="3634" y="1354"/>
                  </a:lnTo>
                  <a:lnTo>
                    <a:pt x="3623" y="1358"/>
                  </a:lnTo>
                  <a:lnTo>
                    <a:pt x="3612" y="1362"/>
                  </a:lnTo>
                  <a:lnTo>
                    <a:pt x="3592" y="1373"/>
                  </a:lnTo>
                  <a:lnTo>
                    <a:pt x="3573" y="1388"/>
                  </a:lnTo>
                  <a:lnTo>
                    <a:pt x="3553" y="1405"/>
                  </a:lnTo>
                  <a:lnTo>
                    <a:pt x="3537" y="1425"/>
                  </a:lnTo>
                  <a:lnTo>
                    <a:pt x="3520" y="1446"/>
                  </a:lnTo>
                  <a:lnTo>
                    <a:pt x="3505" y="1468"/>
                  </a:lnTo>
                  <a:lnTo>
                    <a:pt x="3491" y="1490"/>
                  </a:lnTo>
                  <a:lnTo>
                    <a:pt x="3480" y="1514"/>
                  </a:lnTo>
                  <a:lnTo>
                    <a:pt x="3468" y="1536"/>
                  </a:lnTo>
                  <a:lnTo>
                    <a:pt x="3459" y="1558"/>
                  </a:lnTo>
                  <a:lnTo>
                    <a:pt x="3452" y="1579"/>
                  </a:lnTo>
                  <a:lnTo>
                    <a:pt x="3446" y="1599"/>
                  </a:lnTo>
                  <a:lnTo>
                    <a:pt x="3442" y="1617"/>
                  </a:lnTo>
                  <a:lnTo>
                    <a:pt x="3402" y="1656"/>
                  </a:lnTo>
                  <a:lnTo>
                    <a:pt x="3402" y="1656"/>
                  </a:lnTo>
                  <a:lnTo>
                    <a:pt x="3407" y="1620"/>
                  </a:lnTo>
                  <a:lnTo>
                    <a:pt x="3414" y="1583"/>
                  </a:lnTo>
                  <a:lnTo>
                    <a:pt x="3403" y="1532"/>
                  </a:lnTo>
                  <a:lnTo>
                    <a:pt x="3403" y="1532"/>
                  </a:lnTo>
                  <a:lnTo>
                    <a:pt x="3375" y="1511"/>
                  </a:lnTo>
                  <a:lnTo>
                    <a:pt x="3346" y="1487"/>
                  </a:lnTo>
                  <a:lnTo>
                    <a:pt x="3318" y="1464"/>
                  </a:lnTo>
                  <a:lnTo>
                    <a:pt x="3290" y="1437"/>
                  </a:lnTo>
                  <a:lnTo>
                    <a:pt x="3264" y="1409"/>
                  </a:lnTo>
                  <a:lnTo>
                    <a:pt x="3237" y="1382"/>
                  </a:lnTo>
                  <a:lnTo>
                    <a:pt x="3211" y="1351"/>
                  </a:lnTo>
                  <a:lnTo>
                    <a:pt x="3186" y="1322"/>
                  </a:lnTo>
                  <a:lnTo>
                    <a:pt x="3137" y="1259"/>
                  </a:lnTo>
                  <a:lnTo>
                    <a:pt x="3090" y="1196"/>
                  </a:lnTo>
                  <a:lnTo>
                    <a:pt x="3004" y="1079"/>
                  </a:lnTo>
                  <a:lnTo>
                    <a:pt x="3004" y="1079"/>
                  </a:lnTo>
                  <a:lnTo>
                    <a:pt x="2970" y="1033"/>
                  </a:lnTo>
                  <a:lnTo>
                    <a:pt x="2938" y="987"/>
                  </a:lnTo>
                  <a:lnTo>
                    <a:pt x="2908" y="940"/>
                  </a:lnTo>
                  <a:lnTo>
                    <a:pt x="2877" y="894"/>
                  </a:lnTo>
                  <a:lnTo>
                    <a:pt x="2849" y="847"/>
                  </a:lnTo>
                  <a:lnTo>
                    <a:pt x="2821" y="799"/>
                  </a:lnTo>
                  <a:lnTo>
                    <a:pt x="2767" y="703"/>
                  </a:lnTo>
                  <a:lnTo>
                    <a:pt x="2714" y="607"/>
                  </a:lnTo>
                  <a:lnTo>
                    <a:pt x="2664" y="510"/>
                  </a:lnTo>
                  <a:lnTo>
                    <a:pt x="2563" y="313"/>
                  </a:lnTo>
                  <a:lnTo>
                    <a:pt x="2475" y="327"/>
                  </a:lnTo>
                  <a:lnTo>
                    <a:pt x="2475" y="327"/>
                  </a:lnTo>
                  <a:lnTo>
                    <a:pt x="2457" y="319"/>
                  </a:lnTo>
                  <a:lnTo>
                    <a:pt x="2439" y="312"/>
                  </a:lnTo>
                  <a:lnTo>
                    <a:pt x="2419" y="306"/>
                  </a:lnTo>
                  <a:lnTo>
                    <a:pt x="2400" y="302"/>
                  </a:lnTo>
                  <a:lnTo>
                    <a:pt x="2358" y="295"/>
                  </a:lnTo>
                  <a:lnTo>
                    <a:pt x="2317" y="290"/>
                  </a:lnTo>
                  <a:lnTo>
                    <a:pt x="2232" y="283"/>
                  </a:lnTo>
                  <a:lnTo>
                    <a:pt x="2191" y="277"/>
                  </a:lnTo>
                  <a:lnTo>
                    <a:pt x="2172" y="274"/>
                  </a:lnTo>
                  <a:lnTo>
                    <a:pt x="2154" y="270"/>
                  </a:lnTo>
                  <a:lnTo>
                    <a:pt x="2154" y="270"/>
                  </a:lnTo>
                  <a:lnTo>
                    <a:pt x="2119" y="259"/>
                  </a:lnTo>
                  <a:lnTo>
                    <a:pt x="2087" y="248"/>
                  </a:lnTo>
                  <a:lnTo>
                    <a:pt x="2058" y="235"/>
                  </a:lnTo>
                  <a:lnTo>
                    <a:pt x="2029" y="223"/>
                  </a:lnTo>
                  <a:lnTo>
                    <a:pt x="2002" y="209"/>
                  </a:lnTo>
                  <a:lnTo>
                    <a:pt x="1976" y="194"/>
                  </a:lnTo>
                  <a:lnTo>
                    <a:pt x="1951" y="178"/>
                  </a:lnTo>
                  <a:lnTo>
                    <a:pt x="1926" y="162"/>
                  </a:lnTo>
                  <a:lnTo>
                    <a:pt x="1902" y="145"/>
                  </a:lnTo>
                  <a:lnTo>
                    <a:pt x="1878" y="127"/>
                  </a:lnTo>
                  <a:lnTo>
                    <a:pt x="1832" y="86"/>
                  </a:lnTo>
                  <a:lnTo>
                    <a:pt x="1784" y="45"/>
                  </a:lnTo>
                  <a:lnTo>
                    <a:pt x="1734" y="0"/>
                  </a:lnTo>
                  <a:lnTo>
                    <a:pt x="1645" y="15"/>
                  </a:lnTo>
                  <a:lnTo>
                    <a:pt x="1645" y="15"/>
                  </a:lnTo>
                  <a:lnTo>
                    <a:pt x="1562" y="35"/>
                  </a:lnTo>
                  <a:lnTo>
                    <a:pt x="1483" y="53"/>
                  </a:lnTo>
                  <a:lnTo>
                    <a:pt x="1407" y="73"/>
                  </a:lnTo>
                  <a:lnTo>
                    <a:pt x="1371" y="82"/>
                  </a:lnTo>
                  <a:lnTo>
                    <a:pt x="1334" y="93"/>
                  </a:lnTo>
                  <a:lnTo>
                    <a:pt x="1298" y="106"/>
                  </a:lnTo>
                  <a:lnTo>
                    <a:pt x="1263" y="120"/>
                  </a:lnTo>
                  <a:lnTo>
                    <a:pt x="1227" y="135"/>
                  </a:lnTo>
                  <a:lnTo>
                    <a:pt x="1192" y="152"/>
                  </a:lnTo>
                  <a:lnTo>
                    <a:pt x="1158" y="173"/>
                  </a:lnTo>
                  <a:lnTo>
                    <a:pt x="1123" y="195"/>
                  </a:lnTo>
                  <a:lnTo>
                    <a:pt x="1090" y="220"/>
                  </a:lnTo>
                  <a:lnTo>
                    <a:pt x="1053" y="249"/>
                  </a:lnTo>
                  <a:lnTo>
                    <a:pt x="1053" y="249"/>
                  </a:lnTo>
                  <a:lnTo>
                    <a:pt x="1027" y="276"/>
                  </a:lnTo>
                  <a:lnTo>
                    <a:pt x="1002" y="304"/>
                  </a:lnTo>
                  <a:lnTo>
                    <a:pt x="980" y="332"/>
                  </a:lnTo>
                  <a:lnTo>
                    <a:pt x="960" y="361"/>
                  </a:lnTo>
                  <a:lnTo>
                    <a:pt x="943" y="390"/>
                  </a:lnTo>
                  <a:lnTo>
                    <a:pt x="928" y="421"/>
                  </a:lnTo>
                  <a:lnTo>
                    <a:pt x="914" y="453"/>
                  </a:lnTo>
                  <a:lnTo>
                    <a:pt x="902" y="485"/>
                  </a:lnTo>
                  <a:lnTo>
                    <a:pt x="892" y="517"/>
                  </a:lnTo>
                  <a:lnTo>
                    <a:pt x="882" y="550"/>
                  </a:lnTo>
                  <a:lnTo>
                    <a:pt x="874" y="585"/>
                  </a:lnTo>
                  <a:lnTo>
                    <a:pt x="866" y="618"/>
                  </a:lnTo>
                  <a:lnTo>
                    <a:pt x="852" y="689"/>
                  </a:lnTo>
                  <a:lnTo>
                    <a:pt x="836" y="763"/>
                  </a:lnTo>
                  <a:lnTo>
                    <a:pt x="836" y="763"/>
                  </a:lnTo>
                  <a:lnTo>
                    <a:pt x="824" y="826"/>
                  </a:lnTo>
                  <a:lnTo>
                    <a:pt x="813" y="889"/>
                  </a:lnTo>
                  <a:lnTo>
                    <a:pt x="795" y="1017"/>
                  </a:lnTo>
                  <a:lnTo>
                    <a:pt x="783" y="1081"/>
                  </a:lnTo>
                  <a:lnTo>
                    <a:pt x="770" y="1143"/>
                  </a:lnTo>
                  <a:lnTo>
                    <a:pt x="763" y="1174"/>
                  </a:lnTo>
                  <a:lnTo>
                    <a:pt x="753" y="1206"/>
                  </a:lnTo>
                  <a:lnTo>
                    <a:pt x="743" y="1237"/>
                  </a:lnTo>
                  <a:lnTo>
                    <a:pt x="732" y="1266"/>
                  </a:lnTo>
                  <a:lnTo>
                    <a:pt x="732" y="1266"/>
                  </a:lnTo>
                  <a:lnTo>
                    <a:pt x="687" y="1377"/>
                  </a:lnTo>
                  <a:lnTo>
                    <a:pt x="640" y="1487"/>
                  </a:lnTo>
                  <a:lnTo>
                    <a:pt x="640" y="1487"/>
                  </a:lnTo>
                  <a:lnTo>
                    <a:pt x="551" y="1692"/>
                  </a:lnTo>
                  <a:lnTo>
                    <a:pt x="530" y="1744"/>
                  </a:lnTo>
                  <a:lnTo>
                    <a:pt x="532" y="1773"/>
                  </a:lnTo>
                  <a:lnTo>
                    <a:pt x="532" y="1773"/>
                  </a:lnTo>
                  <a:lnTo>
                    <a:pt x="533" y="1840"/>
                  </a:lnTo>
                  <a:lnTo>
                    <a:pt x="537" y="1905"/>
                  </a:lnTo>
                  <a:lnTo>
                    <a:pt x="539" y="1937"/>
                  </a:lnTo>
                  <a:lnTo>
                    <a:pt x="543" y="1969"/>
                  </a:lnTo>
                  <a:lnTo>
                    <a:pt x="548" y="2000"/>
                  </a:lnTo>
                  <a:lnTo>
                    <a:pt x="555" y="2030"/>
                  </a:lnTo>
                  <a:lnTo>
                    <a:pt x="564" y="2061"/>
                  </a:lnTo>
                  <a:lnTo>
                    <a:pt x="573" y="2090"/>
                  </a:lnTo>
                  <a:lnTo>
                    <a:pt x="587" y="2118"/>
                  </a:lnTo>
                  <a:lnTo>
                    <a:pt x="603" y="2146"/>
                  </a:lnTo>
                  <a:lnTo>
                    <a:pt x="622" y="2172"/>
                  </a:lnTo>
                  <a:lnTo>
                    <a:pt x="644" y="2198"/>
                  </a:lnTo>
                  <a:lnTo>
                    <a:pt x="655" y="2210"/>
                  </a:lnTo>
                  <a:lnTo>
                    <a:pt x="669" y="2223"/>
                  </a:lnTo>
                  <a:lnTo>
                    <a:pt x="683" y="2235"/>
                  </a:lnTo>
                  <a:lnTo>
                    <a:pt x="699" y="2246"/>
                  </a:lnTo>
                  <a:lnTo>
                    <a:pt x="726" y="2263"/>
                  </a:lnTo>
                  <a:lnTo>
                    <a:pt x="726" y="2263"/>
                  </a:lnTo>
                  <a:lnTo>
                    <a:pt x="732" y="2335"/>
                  </a:lnTo>
                  <a:lnTo>
                    <a:pt x="740" y="2408"/>
                  </a:lnTo>
                  <a:lnTo>
                    <a:pt x="750" y="2479"/>
                  </a:lnTo>
                  <a:lnTo>
                    <a:pt x="761" y="2550"/>
                  </a:lnTo>
                  <a:lnTo>
                    <a:pt x="775" y="2619"/>
                  </a:lnTo>
                  <a:lnTo>
                    <a:pt x="785" y="2656"/>
                  </a:lnTo>
                  <a:lnTo>
                    <a:pt x="793" y="2690"/>
                  </a:lnTo>
                  <a:lnTo>
                    <a:pt x="804" y="2725"/>
                  </a:lnTo>
                  <a:lnTo>
                    <a:pt x="815" y="2760"/>
                  </a:lnTo>
                  <a:lnTo>
                    <a:pt x="828" y="2795"/>
                  </a:lnTo>
                  <a:lnTo>
                    <a:pt x="842" y="2830"/>
                  </a:lnTo>
                  <a:lnTo>
                    <a:pt x="842" y="2830"/>
                  </a:lnTo>
                  <a:lnTo>
                    <a:pt x="859" y="2874"/>
                  </a:lnTo>
                  <a:lnTo>
                    <a:pt x="878" y="2917"/>
                  </a:lnTo>
                  <a:lnTo>
                    <a:pt x="899" y="2959"/>
                  </a:lnTo>
                  <a:lnTo>
                    <a:pt x="920" y="3000"/>
                  </a:lnTo>
                  <a:lnTo>
                    <a:pt x="942" y="3037"/>
                  </a:lnTo>
                  <a:lnTo>
                    <a:pt x="964" y="3076"/>
                  </a:lnTo>
                  <a:lnTo>
                    <a:pt x="989" y="3112"/>
                  </a:lnTo>
                  <a:lnTo>
                    <a:pt x="1014" y="3147"/>
                  </a:lnTo>
                  <a:lnTo>
                    <a:pt x="1041" y="3183"/>
                  </a:lnTo>
                  <a:lnTo>
                    <a:pt x="1069" y="3217"/>
                  </a:lnTo>
                  <a:lnTo>
                    <a:pt x="1098" y="3250"/>
                  </a:lnTo>
                  <a:lnTo>
                    <a:pt x="1128" y="3284"/>
                  </a:lnTo>
                  <a:lnTo>
                    <a:pt x="1159" y="3317"/>
                  </a:lnTo>
                  <a:lnTo>
                    <a:pt x="1192" y="3350"/>
                  </a:lnTo>
                  <a:lnTo>
                    <a:pt x="1226" y="3383"/>
                  </a:lnTo>
                  <a:lnTo>
                    <a:pt x="1262" y="3416"/>
                  </a:lnTo>
                  <a:lnTo>
                    <a:pt x="1262" y="3416"/>
                  </a:lnTo>
                  <a:lnTo>
                    <a:pt x="1334" y="3486"/>
                  </a:lnTo>
                  <a:lnTo>
                    <a:pt x="1372" y="3520"/>
                  </a:lnTo>
                  <a:lnTo>
                    <a:pt x="1411" y="3555"/>
                  </a:lnTo>
                  <a:lnTo>
                    <a:pt x="1450" y="3589"/>
                  </a:lnTo>
                  <a:lnTo>
                    <a:pt x="1492" y="3621"/>
                  </a:lnTo>
                  <a:lnTo>
                    <a:pt x="1532" y="3651"/>
                  </a:lnTo>
                  <a:lnTo>
                    <a:pt x="1575" y="3681"/>
                  </a:lnTo>
                  <a:lnTo>
                    <a:pt x="1588" y="3696"/>
                  </a:lnTo>
                  <a:lnTo>
                    <a:pt x="1588" y="3696"/>
                  </a:lnTo>
                  <a:lnTo>
                    <a:pt x="1576" y="3718"/>
                  </a:lnTo>
                  <a:lnTo>
                    <a:pt x="1564" y="3740"/>
                  </a:lnTo>
                  <a:lnTo>
                    <a:pt x="1557" y="3749"/>
                  </a:lnTo>
                  <a:lnTo>
                    <a:pt x="1549" y="3758"/>
                  </a:lnTo>
                  <a:lnTo>
                    <a:pt x="1540" y="3765"/>
                  </a:lnTo>
                  <a:lnTo>
                    <a:pt x="1532" y="3772"/>
                  </a:lnTo>
                  <a:lnTo>
                    <a:pt x="1512" y="3806"/>
                  </a:lnTo>
                  <a:lnTo>
                    <a:pt x="1512" y="3806"/>
                  </a:lnTo>
                  <a:lnTo>
                    <a:pt x="1510" y="3816"/>
                  </a:lnTo>
                  <a:lnTo>
                    <a:pt x="1507" y="3825"/>
                  </a:lnTo>
                  <a:lnTo>
                    <a:pt x="1503" y="3846"/>
                  </a:lnTo>
                  <a:lnTo>
                    <a:pt x="1499" y="3866"/>
                  </a:lnTo>
                  <a:lnTo>
                    <a:pt x="1496" y="3875"/>
                  </a:lnTo>
                  <a:lnTo>
                    <a:pt x="1490" y="3884"/>
                  </a:lnTo>
                  <a:lnTo>
                    <a:pt x="1490" y="3884"/>
                  </a:lnTo>
                  <a:lnTo>
                    <a:pt x="1483" y="3894"/>
                  </a:lnTo>
                  <a:lnTo>
                    <a:pt x="1475" y="3902"/>
                  </a:lnTo>
                  <a:lnTo>
                    <a:pt x="1458" y="3917"/>
                  </a:lnTo>
                  <a:lnTo>
                    <a:pt x="1441" y="3934"/>
                  </a:lnTo>
                  <a:lnTo>
                    <a:pt x="1433" y="3944"/>
                  </a:lnTo>
                  <a:lnTo>
                    <a:pt x="1428" y="3955"/>
                  </a:lnTo>
                  <a:lnTo>
                    <a:pt x="1428" y="3955"/>
                  </a:lnTo>
                  <a:lnTo>
                    <a:pt x="1421" y="3969"/>
                  </a:lnTo>
                  <a:lnTo>
                    <a:pt x="1416" y="3984"/>
                  </a:lnTo>
                  <a:lnTo>
                    <a:pt x="1415" y="3998"/>
                  </a:lnTo>
                  <a:lnTo>
                    <a:pt x="1415" y="4012"/>
                  </a:lnTo>
                  <a:lnTo>
                    <a:pt x="1418" y="4041"/>
                  </a:lnTo>
                  <a:lnTo>
                    <a:pt x="1419" y="4056"/>
                  </a:lnTo>
                  <a:lnTo>
                    <a:pt x="1421" y="4073"/>
                  </a:lnTo>
                  <a:lnTo>
                    <a:pt x="1421" y="4073"/>
                  </a:lnTo>
                  <a:lnTo>
                    <a:pt x="1419" y="4087"/>
                  </a:lnTo>
                  <a:lnTo>
                    <a:pt x="1361" y="4101"/>
                  </a:lnTo>
                  <a:lnTo>
                    <a:pt x="1361" y="4101"/>
                  </a:lnTo>
                  <a:lnTo>
                    <a:pt x="1330" y="4109"/>
                  </a:lnTo>
                  <a:lnTo>
                    <a:pt x="1298" y="4119"/>
                  </a:lnTo>
                  <a:lnTo>
                    <a:pt x="1268" y="4132"/>
                  </a:lnTo>
                  <a:lnTo>
                    <a:pt x="1236" y="4143"/>
                  </a:lnTo>
                  <a:lnTo>
                    <a:pt x="1177" y="4151"/>
                  </a:lnTo>
                  <a:lnTo>
                    <a:pt x="1177" y="4151"/>
                  </a:lnTo>
                  <a:lnTo>
                    <a:pt x="1177" y="4175"/>
                  </a:lnTo>
                  <a:lnTo>
                    <a:pt x="1180" y="4197"/>
                  </a:lnTo>
                  <a:lnTo>
                    <a:pt x="1183" y="4218"/>
                  </a:lnTo>
                  <a:lnTo>
                    <a:pt x="1190" y="4239"/>
                  </a:lnTo>
                  <a:lnTo>
                    <a:pt x="1197" y="4258"/>
                  </a:lnTo>
                  <a:lnTo>
                    <a:pt x="1206" y="4278"/>
                  </a:lnTo>
                  <a:lnTo>
                    <a:pt x="1216" y="4296"/>
                  </a:lnTo>
                  <a:lnTo>
                    <a:pt x="1227" y="4314"/>
                  </a:lnTo>
                  <a:lnTo>
                    <a:pt x="1251" y="4350"/>
                  </a:lnTo>
                  <a:lnTo>
                    <a:pt x="1275" y="4384"/>
                  </a:lnTo>
                  <a:lnTo>
                    <a:pt x="1298" y="4419"/>
                  </a:lnTo>
                  <a:lnTo>
                    <a:pt x="1309" y="4435"/>
                  </a:lnTo>
                  <a:lnTo>
                    <a:pt x="1319" y="4452"/>
                  </a:lnTo>
                  <a:lnTo>
                    <a:pt x="1362" y="4494"/>
                  </a:lnTo>
                  <a:lnTo>
                    <a:pt x="1362" y="4494"/>
                  </a:lnTo>
                  <a:lnTo>
                    <a:pt x="1362" y="4580"/>
                  </a:lnTo>
                  <a:lnTo>
                    <a:pt x="1362" y="4666"/>
                  </a:lnTo>
                  <a:lnTo>
                    <a:pt x="1359" y="4710"/>
                  </a:lnTo>
                  <a:lnTo>
                    <a:pt x="1358" y="4753"/>
                  </a:lnTo>
                  <a:lnTo>
                    <a:pt x="1354" y="4796"/>
                  </a:lnTo>
                  <a:lnTo>
                    <a:pt x="1350" y="4838"/>
                  </a:lnTo>
                  <a:lnTo>
                    <a:pt x="1344" y="4881"/>
                  </a:lnTo>
                  <a:lnTo>
                    <a:pt x="1336" y="4923"/>
                  </a:lnTo>
                  <a:lnTo>
                    <a:pt x="1327" y="4964"/>
                  </a:lnTo>
                  <a:lnTo>
                    <a:pt x="1316" y="5006"/>
                  </a:lnTo>
                  <a:lnTo>
                    <a:pt x="1304" y="5047"/>
                  </a:lnTo>
                  <a:lnTo>
                    <a:pt x="1290" y="5087"/>
                  </a:lnTo>
                  <a:lnTo>
                    <a:pt x="1272" y="5126"/>
                  </a:lnTo>
                  <a:lnTo>
                    <a:pt x="1254" y="5165"/>
                  </a:lnTo>
                  <a:lnTo>
                    <a:pt x="1254" y="5165"/>
                  </a:lnTo>
                  <a:lnTo>
                    <a:pt x="1233" y="5203"/>
                  </a:lnTo>
                  <a:lnTo>
                    <a:pt x="1209" y="5237"/>
                  </a:lnTo>
                  <a:lnTo>
                    <a:pt x="1184" y="5274"/>
                  </a:lnTo>
                  <a:lnTo>
                    <a:pt x="1159" y="5307"/>
                  </a:lnTo>
                  <a:lnTo>
                    <a:pt x="1103" y="5375"/>
                  </a:lnTo>
                  <a:lnTo>
                    <a:pt x="1048" y="5443"/>
                  </a:lnTo>
                  <a:lnTo>
                    <a:pt x="1020" y="5477"/>
                  </a:lnTo>
                  <a:lnTo>
                    <a:pt x="994" y="5512"/>
                  </a:lnTo>
                  <a:lnTo>
                    <a:pt x="968" y="5546"/>
                  </a:lnTo>
                  <a:lnTo>
                    <a:pt x="945" y="5583"/>
                  </a:lnTo>
                  <a:lnTo>
                    <a:pt x="923" y="5620"/>
                  </a:lnTo>
                  <a:lnTo>
                    <a:pt x="904" y="5659"/>
                  </a:lnTo>
                  <a:lnTo>
                    <a:pt x="895" y="5679"/>
                  </a:lnTo>
                  <a:lnTo>
                    <a:pt x="888" y="5698"/>
                  </a:lnTo>
                  <a:lnTo>
                    <a:pt x="881" y="5719"/>
                  </a:lnTo>
                  <a:lnTo>
                    <a:pt x="875" y="5740"/>
                  </a:lnTo>
                  <a:lnTo>
                    <a:pt x="852" y="5805"/>
                  </a:lnTo>
                  <a:lnTo>
                    <a:pt x="852" y="5805"/>
                  </a:lnTo>
                  <a:lnTo>
                    <a:pt x="817" y="5889"/>
                  </a:lnTo>
                  <a:lnTo>
                    <a:pt x="778" y="5970"/>
                  </a:lnTo>
                  <a:lnTo>
                    <a:pt x="739" y="6049"/>
                  </a:lnTo>
                  <a:lnTo>
                    <a:pt x="697" y="6129"/>
                  </a:lnTo>
                  <a:lnTo>
                    <a:pt x="654" y="6207"/>
                  </a:lnTo>
                  <a:lnTo>
                    <a:pt x="610" y="6284"/>
                  </a:lnTo>
                  <a:lnTo>
                    <a:pt x="564" y="6362"/>
                  </a:lnTo>
                  <a:lnTo>
                    <a:pt x="518" y="6439"/>
                  </a:lnTo>
                  <a:lnTo>
                    <a:pt x="426" y="6592"/>
                  </a:lnTo>
                  <a:lnTo>
                    <a:pt x="333" y="6745"/>
                  </a:lnTo>
                  <a:lnTo>
                    <a:pt x="288" y="6823"/>
                  </a:lnTo>
                  <a:lnTo>
                    <a:pt x="244" y="6901"/>
                  </a:lnTo>
                  <a:lnTo>
                    <a:pt x="201" y="6979"/>
                  </a:lnTo>
                  <a:lnTo>
                    <a:pt x="159" y="7059"/>
                  </a:lnTo>
                  <a:lnTo>
                    <a:pt x="159" y="7059"/>
                  </a:lnTo>
                  <a:lnTo>
                    <a:pt x="141" y="7098"/>
                  </a:lnTo>
                  <a:lnTo>
                    <a:pt x="121" y="7134"/>
                  </a:lnTo>
                  <a:lnTo>
                    <a:pt x="84" y="7202"/>
                  </a:lnTo>
                  <a:lnTo>
                    <a:pt x="66" y="7234"/>
                  </a:lnTo>
                  <a:lnTo>
                    <a:pt x="50" y="7266"/>
                  </a:lnTo>
                  <a:lnTo>
                    <a:pt x="35" y="7297"/>
                  </a:lnTo>
                  <a:lnTo>
                    <a:pt x="22" y="7329"/>
                  </a:lnTo>
                  <a:lnTo>
                    <a:pt x="13" y="7360"/>
                  </a:lnTo>
                  <a:lnTo>
                    <a:pt x="6" y="7392"/>
                  </a:lnTo>
                  <a:lnTo>
                    <a:pt x="3" y="7408"/>
                  </a:lnTo>
                  <a:lnTo>
                    <a:pt x="2" y="7425"/>
                  </a:lnTo>
                  <a:lnTo>
                    <a:pt x="0" y="7442"/>
                  </a:lnTo>
                  <a:lnTo>
                    <a:pt x="2" y="7458"/>
                  </a:lnTo>
                  <a:lnTo>
                    <a:pt x="2" y="7476"/>
                  </a:lnTo>
                  <a:lnTo>
                    <a:pt x="4" y="7493"/>
                  </a:lnTo>
                  <a:lnTo>
                    <a:pt x="7" y="7513"/>
                  </a:lnTo>
                  <a:lnTo>
                    <a:pt x="13" y="7531"/>
                  </a:lnTo>
                  <a:lnTo>
                    <a:pt x="18" y="7550"/>
                  </a:lnTo>
                  <a:lnTo>
                    <a:pt x="25" y="7570"/>
                  </a:lnTo>
                  <a:lnTo>
                    <a:pt x="34" y="7589"/>
                  </a:lnTo>
                  <a:lnTo>
                    <a:pt x="42" y="7610"/>
                  </a:lnTo>
                  <a:lnTo>
                    <a:pt x="42" y="7610"/>
                  </a:lnTo>
                  <a:lnTo>
                    <a:pt x="71" y="7666"/>
                  </a:lnTo>
                  <a:lnTo>
                    <a:pt x="102" y="7720"/>
                  </a:lnTo>
                  <a:lnTo>
                    <a:pt x="132" y="7773"/>
                  </a:lnTo>
                  <a:lnTo>
                    <a:pt x="166" y="7826"/>
                  </a:lnTo>
                  <a:lnTo>
                    <a:pt x="199" y="7878"/>
                  </a:lnTo>
                  <a:lnTo>
                    <a:pt x="235" y="7926"/>
                  </a:lnTo>
                  <a:lnTo>
                    <a:pt x="273" y="7975"/>
                  </a:lnTo>
                  <a:lnTo>
                    <a:pt x="312" y="8021"/>
                  </a:lnTo>
                  <a:lnTo>
                    <a:pt x="352" y="8066"/>
                  </a:lnTo>
                  <a:lnTo>
                    <a:pt x="395" y="8106"/>
                  </a:lnTo>
                  <a:lnTo>
                    <a:pt x="418" y="8125"/>
                  </a:lnTo>
                  <a:lnTo>
                    <a:pt x="440" y="8145"/>
                  </a:lnTo>
                  <a:lnTo>
                    <a:pt x="462" y="8163"/>
                  </a:lnTo>
                  <a:lnTo>
                    <a:pt x="486" y="8181"/>
                  </a:lnTo>
                  <a:lnTo>
                    <a:pt x="511" y="8196"/>
                  </a:lnTo>
                  <a:lnTo>
                    <a:pt x="534" y="8213"/>
                  </a:lnTo>
                  <a:lnTo>
                    <a:pt x="559" y="8227"/>
                  </a:lnTo>
                  <a:lnTo>
                    <a:pt x="586" y="8241"/>
                  </a:lnTo>
                  <a:lnTo>
                    <a:pt x="612" y="8255"/>
                  </a:lnTo>
                  <a:lnTo>
                    <a:pt x="639" y="8266"/>
                  </a:lnTo>
                  <a:lnTo>
                    <a:pt x="665" y="8277"/>
                  </a:lnTo>
                  <a:lnTo>
                    <a:pt x="693" y="828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8779B9E6-94D9-DED8-EF86-147604A575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1" y="3324"/>
              <a:ext cx="1576" cy="513"/>
            </a:xfrm>
            <a:custGeom>
              <a:avLst/>
              <a:gdLst>
                <a:gd name="T0" fmla="*/ 3974 w 4729"/>
                <a:gd name="T1" fmla="*/ 865 h 1539"/>
                <a:gd name="T2" fmla="*/ 3764 w 4729"/>
                <a:gd name="T3" fmla="*/ 497 h 1539"/>
                <a:gd name="T4" fmla="*/ 3528 w 4729"/>
                <a:gd name="T5" fmla="*/ 361 h 1539"/>
                <a:gd name="T6" fmla="*/ 2225 w 4729"/>
                <a:gd name="T7" fmla="*/ 369 h 1539"/>
                <a:gd name="T8" fmla="*/ 1932 w 4729"/>
                <a:gd name="T9" fmla="*/ 375 h 1539"/>
                <a:gd name="T10" fmla="*/ 1719 w 4729"/>
                <a:gd name="T11" fmla="*/ 368 h 1539"/>
                <a:gd name="T12" fmla="*/ 1585 w 4729"/>
                <a:gd name="T13" fmla="*/ 345 h 1539"/>
                <a:gd name="T14" fmla="*/ 1460 w 4729"/>
                <a:gd name="T15" fmla="*/ 302 h 1539"/>
                <a:gd name="T16" fmla="*/ 1349 w 4729"/>
                <a:gd name="T17" fmla="*/ 231 h 1539"/>
                <a:gd name="T18" fmla="*/ 1250 w 4729"/>
                <a:gd name="T19" fmla="*/ 127 h 1539"/>
                <a:gd name="T20" fmla="*/ 1200 w 4729"/>
                <a:gd name="T21" fmla="*/ 20 h 1539"/>
                <a:gd name="T22" fmla="*/ 1065 w 4729"/>
                <a:gd name="T23" fmla="*/ 102 h 1539"/>
                <a:gd name="T24" fmla="*/ 893 w 4729"/>
                <a:gd name="T25" fmla="*/ 187 h 1539"/>
                <a:gd name="T26" fmla="*/ 804 w 4729"/>
                <a:gd name="T27" fmla="*/ 212 h 1539"/>
                <a:gd name="T28" fmla="*/ 713 w 4729"/>
                <a:gd name="T29" fmla="*/ 219 h 1539"/>
                <a:gd name="T30" fmla="*/ 624 w 4729"/>
                <a:gd name="T31" fmla="*/ 210 h 1539"/>
                <a:gd name="T32" fmla="*/ 516 w 4729"/>
                <a:gd name="T33" fmla="*/ 180 h 1539"/>
                <a:gd name="T34" fmla="*/ 347 w 4729"/>
                <a:gd name="T35" fmla="*/ 91 h 1539"/>
                <a:gd name="T36" fmla="*/ 222 w 4729"/>
                <a:gd name="T37" fmla="*/ 15 h 1539"/>
                <a:gd name="T38" fmla="*/ 189 w 4729"/>
                <a:gd name="T39" fmla="*/ 79 h 1539"/>
                <a:gd name="T40" fmla="*/ 157 w 4729"/>
                <a:gd name="T41" fmla="*/ 173 h 1539"/>
                <a:gd name="T42" fmla="*/ 134 w 4729"/>
                <a:gd name="T43" fmla="*/ 348 h 1539"/>
                <a:gd name="T44" fmla="*/ 109 w 4729"/>
                <a:gd name="T45" fmla="*/ 492 h 1539"/>
                <a:gd name="T46" fmla="*/ 34 w 4729"/>
                <a:gd name="T47" fmla="*/ 643 h 1539"/>
                <a:gd name="T48" fmla="*/ 5 w 4729"/>
                <a:gd name="T49" fmla="*/ 731 h 1539"/>
                <a:gd name="T50" fmla="*/ 1 w 4729"/>
                <a:gd name="T51" fmla="*/ 799 h 1539"/>
                <a:gd name="T52" fmla="*/ 13 w 4729"/>
                <a:gd name="T53" fmla="*/ 852 h 1539"/>
                <a:gd name="T54" fmla="*/ 36 w 4729"/>
                <a:gd name="T55" fmla="*/ 890 h 1539"/>
                <a:gd name="T56" fmla="*/ 97 w 4729"/>
                <a:gd name="T57" fmla="*/ 947 h 1539"/>
                <a:gd name="T58" fmla="*/ 178 w 4729"/>
                <a:gd name="T59" fmla="*/ 1001 h 1539"/>
                <a:gd name="T60" fmla="*/ 320 w 4729"/>
                <a:gd name="T61" fmla="*/ 1110 h 1539"/>
                <a:gd name="T62" fmla="*/ 409 w 4729"/>
                <a:gd name="T63" fmla="*/ 1160 h 1539"/>
                <a:gd name="T64" fmla="*/ 539 w 4729"/>
                <a:gd name="T65" fmla="*/ 1196 h 1539"/>
                <a:gd name="T66" fmla="*/ 641 w 4729"/>
                <a:gd name="T67" fmla="*/ 1203 h 1539"/>
                <a:gd name="T68" fmla="*/ 731 w 4729"/>
                <a:gd name="T69" fmla="*/ 1199 h 1539"/>
                <a:gd name="T70" fmla="*/ 794 w 4729"/>
                <a:gd name="T71" fmla="*/ 1177 h 1539"/>
                <a:gd name="T72" fmla="*/ 838 w 4729"/>
                <a:gd name="T73" fmla="*/ 1131 h 1539"/>
                <a:gd name="T74" fmla="*/ 868 w 4729"/>
                <a:gd name="T75" fmla="*/ 1153 h 1539"/>
                <a:gd name="T76" fmla="*/ 940 w 4729"/>
                <a:gd name="T77" fmla="*/ 1192 h 1539"/>
                <a:gd name="T78" fmla="*/ 1078 w 4729"/>
                <a:gd name="T79" fmla="*/ 1232 h 1539"/>
                <a:gd name="T80" fmla="*/ 1207 w 4729"/>
                <a:gd name="T81" fmla="*/ 1248 h 1539"/>
                <a:gd name="T82" fmla="*/ 1416 w 4729"/>
                <a:gd name="T83" fmla="*/ 1244 h 1539"/>
                <a:gd name="T84" fmla="*/ 1513 w 4729"/>
                <a:gd name="T85" fmla="*/ 1223 h 1539"/>
                <a:gd name="T86" fmla="*/ 1616 w 4729"/>
                <a:gd name="T87" fmla="*/ 1213 h 1539"/>
                <a:gd name="T88" fmla="*/ 1809 w 4729"/>
                <a:gd name="T89" fmla="*/ 1216 h 1539"/>
                <a:gd name="T90" fmla="*/ 2000 w 4729"/>
                <a:gd name="T91" fmla="*/ 1241 h 1539"/>
                <a:gd name="T92" fmla="*/ 2330 w 4729"/>
                <a:gd name="T93" fmla="*/ 1298 h 1539"/>
                <a:gd name="T94" fmla="*/ 2814 w 4729"/>
                <a:gd name="T95" fmla="*/ 1361 h 1539"/>
                <a:gd name="T96" fmla="*/ 3338 w 4729"/>
                <a:gd name="T97" fmla="*/ 1436 h 1539"/>
                <a:gd name="T98" fmla="*/ 3685 w 4729"/>
                <a:gd name="T99" fmla="*/ 1472 h 1539"/>
                <a:gd name="T100" fmla="*/ 4293 w 4729"/>
                <a:gd name="T101" fmla="*/ 1510 h 1539"/>
                <a:gd name="T102" fmla="*/ 4729 w 4729"/>
                <a:gd name="T103" fmla="*/ 1480 h 1539"/>
                <a:gd name="T104" fmla="*/ 4489 w 4729"/>
                <a:gd name="T105" fmla="*/ 1340 h 1539"/>
                <a:gd name="T106" fmla="*/ 4301 w 4729"/>
                <a:gd name="T107" fmla="*/ 1209 h 1539"/>
                <a:gd name="T108" fmla="*/ 4131 w 4729"/>
                <a:gd name="T109" fmla="*/ 1060 h 1539"/>
                <a:gd name="T110" fmla="*/ 4023 w 4729"/>
                <a:gd name="T111" fmla="*/ 934 h 1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729" h="1539">
                  <a:moveTo>
                    <a:pt x="4023" y="934"/>
                  </a:moveTo>
                  <a:lnTo>
                    <a:pt x="4023" y="934"/>
                  </a:lnTo>
                  <a:lnTo>
                    <a:pt x="3998" y="900"/>
                  </a:lnTo>
                  <a:lnTo>
                    <a:pt x="3974" y="865"/>
                  </a:lnTo>
                  <a:lnTo>
                    <a:pt x="3930" y="792"/>
                  </a:lnTo>
                  <a:lnTo>
                    <a:pt x="3886" y="720"/>
                  </a:lnTo>
                  <a:lnTo>
                    <a:pt x="3845" y="646"/>
                  </a:lnTo>
                  <a:lnTo>
                    <a:pt x="3764" y="497"/>
                  </a:lnTo>
                  <a:lnTo>
                    <a:pt x="3725" y="423"/>
                  </a:lnTo>
                  <a:lnTo>
                    <a:pt x="3683" y="350"/>
                  </a:lnTo>
                  <a:lnTo>
                    <a:pt x="3528" y="361"/>
                  </a:lnTo>
                  <a:lnTo>
                    <a:pt x="3528" y="361"/>
                  </a:lnTo>
                  <a:lnTo>
                    <a:pt x="3202" y="362"/>
                  </a:lnTo>
                  <a:lnTo>
                    <a:pt x="2876" y="365"/>
                  </a:lnTo>
                  <a:lnTo>
                    <a:pt x="2551" y="368"/>
                  </a:lnTo>
                  <a:lnTo>
                    <a:pt x="2225" y="369"/>
                  </a:lnTo>
                  <a:lnTo>
                    <a:pt x="2225" y="369"/>
                  </a:lnTo>
                  <a:lnTo>
                    <a:pt x="2152" y="370"/>
                  </a:lnTo>
                  <a:lnTo>
                    <a:pt x="2078" y="372"/>
                  </a:lnTo>
                  <a:lnTo>
                    <a:pt x="1932" y="375"/>
                  </a:lnTo>
                  <a:lnTo>
                    <a:pt x="1860" y="375"/>
                  </a:lnTo>
                  <a:lnTo>
                    <a:pt x="1789" y="373"/>
                  </a:lnTo>
                  <a:lnTo>
                    <a:pt x="1754" y="370"/>
                  </a:lnTo>
                  <a:lnTo>
                    <a:pt x="1719" y="368"/>
                  </a:lnTo>
                  <a:lnTo>
                    <a:pt x="1684" y="364"/>
                  </a:lnTo>
                  <a:lnTo>
                    <a:pt x="1651" y="359"/>
                  </a:lnTo>
                  <a:lnTo>
                    <a:pt x="1617" y="352"/>
                  </a:lnTo>
                  <a:lnTo>
                    <a:pt x="1585" y="345"/>
                  </a:lnTo>
                  <a:lnTo>
                    <a:pt x="1553" y="337"/>
                  </a:lnTo>
                  <a:lnTo>
                    <a:pt x="1521" y="327"/>
                  </a:lnTo>
                  <a:lnTo>
                    <a:pt x="1491" y="315"/>
                  </a:lnTo>
                  <a:lnTo>
                    <a:pt x="1460" y="302"/>
                  </a:lnTo>
                  <a:lnTo>
                    <a:pt x="1431" y="287"/>
                  </a:lnTo>
                  <a:lnTo>
                    <a:pt x="1403" y="270"/>
                  </a:lnTo>
                  <a:lnTo>
                    <a:pt x="1375" y="252"/>
                  </a:lnTo>
                  <a:lnTo>
                    <a:pt x="1349" y="231"/>
                  </a:lnTo>
                  <a:lnTo>
                    <a:pt x="1323" y="209"/>
                  </a:lnTo>
                  <a:lnTo>
                    <a:pt x="1297" y="184"/>
                  </a:lnTo>
                  <a:lnTo>
                    <a:pt x="1274" y="156"/>
                  </a:lnTo>
                  <a:lnTo>
                    <a:pt x="1250" y="127"/>
                  </a:lnTo>
                  <a:lnTo>
                    <a:pt x="1228" y="95"/>
                  </a:lnTo>
                  <a:lnTo>
                    <a:pt x="1207" y="60"/>
                  </a:lnTo>
                  <a:lnTo>
                    <a:pt x="1200" y="20"/>
                  </a:lnTo>
                  <a:lnTo>
                    <a:pt x="1200" y="20"/>
                  </a:lnTo>
                  <a:lnTo>
                    <a:pt x="1168" y="40"/>
                  </a:lnTo>
                  <a:lnTo>
                    <a:pt x="1135" y="61"/>
                  </a:lnTo>
                  <a:lnTo>
                    <a:pt x="1100" y="82"/>
                  </a:lnTo>
                  <a:lnTo>
                    <a:pt x="1065" y="102"/>
                  </a:lnTo>
                  <a:lnTo>
                    <a:pt x="993" y="139"/>
                  </a:lnTo>
                  <a:lnTo>
                    <a:pt x="915" y="177"/>
                  </a:lnTo>
                  <a:lnTo>
                    <a:pt x="915" y="177"/>
                  </a:lnTo>
                  <a:lnTo>
                    <a:pt x="893" y="187"/>
                  </a:lnTo>
                  <a:lnTo>
                    <a:pt x="870" y="195"/>
                  </a:lnTo>
                  <a:lnTo>
                    <a:pt x="848" y="202"/>
                  </a:lnTo>
                  <a:lnTo>
                    <a:pt x="826" y="208"/>
                  </a:lnTo>
                  <a:lnTo>
                    <a:pt x="804" y="212"/>
                  </a:lnTo>
                  <a:lnTo>
                    <a:pt x="781" y="215"/>
                  </a:lnTo>
                  <a:lnTo>
                    <a:pt x="758" y="217"/>
                  </a:lnTo>
                  <a:lnTo>
                    <a:pt x="735" y="219"/>
                  </a:lnTo>
                  <a:lnTo>
                    <a:pt x="713" y="219"/>
                  </a:lnTo>
                  <a:lnTo>
                    <a:pt x="691" y="219"/>
                  </a:lnTo>
                  <a:lnTo>
                    <a:pt x="669" y="217"/>
                  </a:lnTo>
                  <a:lnTo>
                    <a:pt x="646" y="215"/>
                  </a:lnTo>
                  <a:lnTo>
                    <a:pt x="624" y="210"/>
                  </a:lnTo>
                  <a:lnTo>
                    <a:pt x="602" y="206"/>
                  </a:lnTo>
                  <a:lnTo>
                    <a:pt x="581" y="201"/>
                  </a:lnTo>
                  <a:lnTo>
                    <a:pt x="559" y="195"/>
                  </a:lnTo>
                  <a:lnTo>
                    <a:pt x="516" y="180"/>
                  </a:lnTo>
                  <a:lnTo>
                    <a:pt x="473" y="162"/>
                  </a:lnTo>
                  <a:lnTo>
                    <a:pt x="431" y="141"/>
                  </a:lnTo>
                  <a:lnTo>
                    <a:pt x="389" y="117"/>
                  </a:lnTo>
                  <a:lnTo>
                    <a:pt x="347" y="91"/>
                  </a:lnTo>
                  <a:lnTo>
                    <a:pt x="307" y="63"/>
                  </a:lnTo>
                  <a:lnTo>
                    <a:pt x="268" y="32"/>
                  </a:lnTo>
                  <a:lnTo>
                    <a:pt x="229" y="0"/>
                  </a:lnTo>
                  <a:lnTo>
                    <a:pt x="222" y="15"/>
                  </a:lnTo>
                  <a:lnTo>
                    <a:pt x="222" y="15"/>
                  </a:lnTo>
                  <a:lnTo>
                    <a:pt x="210" y="36"/>
                  </a:lnTo>
                  <a:lnTo>
                    <a:pt x="198" y="57"/>
                  </a:lnTo>
                  <a:lnTo>
                    <a:pt x="189" y="79"/>
                  </a:lnTo>
                  <a:lnTo>
                    <a:pt x="179" y="102"/>
                  </a:lnTo>
                  <a:lnTo>
                    <a:pt x="171" y="125"/>
                  </a:lnTo>
                  <a:lnTo>
                    <a:pt x="164" y="149"/>
                  </a:lnTo>
                  <a:lnTo>
                    <a:pt x="157" y="173"/>
                  </a:lnTo>
                  <a:lnTo>
                    <a:pt x="151" y="198"/>
                  </a:lnTo>
                  <a:lnTo>
                    <a:pt x="143" y="248"/>
                  </a:lnTo>
                  <a:lnTo>
                    <a:pt x="137" y="298"/>
                  </a:lnTo>
                  <a:lnTo>
                    <a:pt x="134" y="348"/>
                  </a:lnTo>
                  <a:lnTo>
                    <a:pt x="133" y="397"/>
                  </a:lnTo>
                  <a:lnTo>
                    <a:pt x="144" y="433"/>
                  </a:lnTo>
                  <a:lnTo>
                    <a:pt x="144" y="433"/>
                  </a:lnTo>
                  <a:lnTo>
                    <a:pt x="109" y="492"/>
                  </a:lnTo>
                  <a:lnTo>
                    <a:pt x="77" y="552"/>
                  </a:lnTo>
                  <a:lnTo>
                    <a:pt x="62" y="582"/>
                  </a:lnTo>
                  <a:lnTo>
                    <a:pt x="48" y="613"/>
                  </a:lnTo>
                  <a:lnTo>
                    <a:pt x="34" y="643"/>
                  </a:lnTo>
                  <a:lnTo>
                    <a:pt x="22" y="675"/>
                  </a:lnTo>
                  <a:lnTo>
                    <a:pt x="22" y="675"/>
                  </a:lnTo>
                  <a:lnTo>
                    <a:pt x="12" y="703"/>
                  </a:lnTo>
                  <a:lnTo>
                    <a:pt x="5" y="731"/>
                  </a:lnTo>
                  <a:lnTo>
                    <a:pt x="1" y="758"/>
                  </a:lnTo>
                  <a:lnTo>
                    <a:pt x="0" y="772"/>
                  </a:lnTo>
                  <a:lnTo>
                    <a:pt x="0" y="785"/>
                  </a:lnTo>
                  <a:lnTo>
                    <a:pt x="1" y="799"/>
                  </a:lnTo>
                  <a:lnTo>
                    <a:pt x="2" y="813"/>
                  </a:lnTo>
                  <a:lnTo>
                    <a:pt x="5" y="826"/>
                  </a:lnTo>
                  <a:lnTo>
                    <a:pt x="8" y="840"/>
                  </a:lnTo>
                  <a:lnTo>
                    <a:pt x="13" y="852"/>
                  </a:lnTo>
                  <a:lnTo>
                    <a:pt x="19" y="865"/>
                  </a:lnTo>
                  <a:lnTo>
                    <a:pt x="27" y="877"/>
                  </a:lnTo>
                  <a:lnTo>
                    <a:pt x="36" y="890"/>
                  </a:lnTo>
                  <a:lnTo>
                    <a:pt x="36" y="890"/>
                  </a:lnTo>
                  <a:lnTo>
                    <a:pt x="44" y="901"/>
                  </a:lnTo>
                  <a:lnTo>
                    <a:pt x="54" y="911"/>
                  </a:lnTo>
                  <a:lnTo>
                    <a:pt x="75" y="929"/>
                  </a:lnTo>
                  <a:lnTo>
                    <a:pt x="97" y="947"/>
                  </a:lnTo>
                  <a:lnTo>
                    <a:pt x="121" y="962"/>
                  </a:lnTo>
                  <a:lnTo>
                    <a:pt x="121" y="962"/>
                  </a:lnTo>
                  <a:lnTo>
                    <a:pt x="150" y="982"/>
                  </a:lnTo>
                  <a:lnTo>
                    <a:pt x="178" y="1001"/>
                  </a:lnTo>
                  <a:lnTo>
                    <a:pt x="178" y="1001"/>
                  </a:lnTo>
                  <a:lnTo>
                    <a:pt x="247" y="1058"/>
                  </a:lnTo>
                  <a:lnTo>
                    <a:pt x="283" y="1085"/>
                  </a:lnTo>
                  <a:lnTo>
                    <a:pt x="320" y="1110"/>
                  </a:lnTo>
                  <a:lnTo>
                    <a:pt x="320" y="1110"/>
                  </a:lnTo>
                  <a:lnTo>
                    <a:pt x="349" y="1128"/>
                  </a:lnTo>
                  <a:lnTo>
                    <a:pt x="379" y="1145"/>
                  </a:lnTo>
                  <a:lnTo>
                    <a:pt x="409" y="1160"/>
                  </a:lnTo>
                  <a:lnTo>
                    <a:pt x="441" y="1173"/>
                  </a:lnTo>
                  <a:lnTo>
                    <a:pt x="473" y="1182"/>
                  </a:lnTo>
                  <a:lnTo>
                    <a:pt x="506" y="1191"/>
                  </a:lnTo>
                  <a:lnTo>
                    <a:pt x="539" y="1196"/>
                  </a:lnTo>
                  <a:lnTo>
                    <a:pt x="575" y="1199"/>
                  </a:lnTo>
                  <a:lnTo>
                    <a:pt x="575" y="1199"/>
                  </a:lnTo>
                  <a:lnTo>
                    <a:pt x="606" y="1202"/>
                  </a:lnTo>
                  <a:lnTo>
                    <a:pt x="641" y="1203"/>
                  </a:lnTo>
                  <a:lnTo>
                    <a:pt x="677" y="1205"/>
                  </a:lnTo>
                  <a:lnTo>
                    <a:pt x="695" y="1203"/>
                  </a:lnTo>
                  <a:lnTo>
                    <a:pt x="713" y="1202"/>
                  </a:lnTo>
                  <a:lnTo>
                    <a:pt x="731" y="1199"/>
                  </a:lnTo>
                  <a:lnTo>
                    <a:pt x="748" y="1196"/>
                  </a:lnTo>
                  <a:lnTo>
                    <a:pt x="765" y="1191"/>
                  </a:lnTo>
                  <a:lnTo>
                    <a:pt x="780" y="1185"/>
                  </a:lnTo>
                  <a:lnTo>
                    <a:pt x="794" y="1177"/>
                  </a:lnTo>
                  <a:lnTo>
                    <a:pt x="806" y="1167"/>
                  </a:lnTo>
                  <a:lnTo>
                    <a:pt x="818" y="1154"/>
                  </a:lnTo>
                  <a:lnTo>
                    <a:pt x="826" y="1141"/>
                  </a:lnTo>
                  <a:lnTo>
                    <a:pt x="838" y="1131"/>
                  </a:lnTo>
                  <a:lnTo>
                    <a:pt x="838" y="1131"/>
                  </a:lnTo>
                  <a:lnTo>
                    <a:pt x="851" y="1141"/>
                  </a:lnTo>
                  <a:lnTo>
                    <a:pt x="851" y="1141"/>
                  </a:lnTo>
                  <a:lnTo>
                    <a:pt x="868" y="1153"/>
                  </a:lnTo>
                  <a:lnTo>
                    <a:pt x="886" y="1164"/>
                  </a:lnTo>
                  <a:lnTo>
                    <a:pt x="904" y="1174"/>
                  </a:lnTo>
                  <a:lnTo>
                    <a:pt x="922" y="1184"/>
                  </a:lnTo>
                  <a:lnTo>
                    <a:pt x="940" y="1192"/>
                  </a:lnTo>
                  <a:lnTo>
                    <a:pt x="959" y="1199"/>
                  </a:lnTo>
                  <a:lnTo>
                    <a:pt x="998" y="1213"/>
                  </a:lnTo>
                  <a:lnTo>
                    <a:pt x="1037" y="1224"/>
                  </a:lnTo>
                  <a:lnTo>
                    <a:pt x="1078" y="1232"/>
                  </a:lnTo>
                  <a:lnTo>
                    <a:pt x="1119" y="1238"/>
                  </a:lnTo>
                  <a:lnTo>
                    <a:pt x="1160" y="1244"/>
                  </a:lnTo>
                  <a:lnTo>
                    <a:pt x="1160" y="1244"/>
                  </a:lnTo>
                  <a:lnTo>
                    <a:pt x="1207" y="1248"/>
                  </a:lnTo>
                  <a:lnTo>
                    <a:pt x="1259" y="1251"/>
                  </a:lnTo>
                  <a:lnTo>
                    <a:pt x="1310" y="1251"/>
                  </a:lnTo>
                  <a:lnTo>
                    <a:pt x="1363" y="1249"/>
                  </a:lnTo>
                  <a:lnTo>
                    <a:pt x="1416" y="1244"/>
                  </a:lnTo>
                  <a:lnTo>
                    <a:pt x="1441" y="1239"/>
                  </a:lnTo>
                  <a:lnTo>
                    <a:pt x="1466" y="1235"/>
                  </a:lnTo>
                  <a:lnTo>
                    <a:pt x="1489" y="1230"/>
                  </a:lnTo>
                  <a:lnTo>
                    <a:pt x="1513" y="1223"/>
                  </a:lnTo>
                  <a:lnTo>
                    <a:pt x="1537" y="1216"/>
                  </a:lnTo>
                  <a:lnTo>
                    <a:pt x="1558" y="1207"/>
                  </a:lnTo>
                  <a:lnTo>
                    <a:pt x="1616" y="1213"/>
                  </a:lnTo>
                  <a:lnTo>
                    <a:pt x="1616" y="1213"/>
                  </a:lnTo>
                  <a:lnTo>
                    <a:pt x="1665" y="1212"/>
                  </a:lnTo>
                  <a:lnTo>
                    <a:pt x="1713" y="1212"/>
                  </a:lnTo>
                  <a:lnTo>
                    <a:pt x="1761" y="1213"/>
                  </a:lnTo>
                  <a:lnTo>
                    <a:pt x="1809" y="1216"/>
                  </a:lnTo>
                  <a:lnTo>
                    <a:pt x="1857" y="1220"/>
                  </a:lnTo>
                  <a:lnTo>
                    <a:pt x="1904" y="1225"/>
                  </a:lnTo>
                  <a:lnTo>
                    <a:pt x="1953" y="1232"/>
                  </a:lnTo>
                  <a:lnTo>
                    <a:pt x="2000" y="1241"/>
                  </a:lnTo>
                  <a:lnTo>
                    <a:pt x="2095" y="1258"/>
                  </a:lnTo>
                  <a:lnTo>
                    <a:pt x="2188" y="1274"/>
                  </a:lnTo>
                  <a:lnTo>
                    <a:pt x="2282" y="1291"/>
                  </a:lnTo>
                  <a:lnTo>
                    <a:pt x="2330" y="1298"/>
                  </a:lnTo>
                  <a:lnTo>
                    <a:pt x="2376" y="1305"/>
                  </a:lnTo>
                  <a:lnTo>
                    <a:pt x="2376" y="1305"/>
                  </a:lnTo>
                  <a:lnTo>
                    <a:pt x="2595" y="1331"/>
                  </a:lnTo>
                  <a:lnTo>
                    <a:pt x="2814" y="1361"/>
                  </a:lnTo>
                  <a:lnTo>
                    <a:pt x="3034" y="1391"/>
                  </a:lnTo>
                  <a:lnTo>
                    <a:pt x="3252" y="1422"/>
                  </a:lnTo>
                  <a:lnTo>
                    <a:pt x="3252" y="1422"/>
                  </a:lnTo>
                  <a:lnTo>
                    <a:pt x="3338" y="1436"/>
                  </a:lnTo>
                  <a:lnTo>
                    <a:pt x="3425" y="1447"/>
                  </a:lnTo>
                  <a:lnTo>
                    <a:pt x="3511" y="1457"/>
                  </a:lnTo>
                  <a:lnTo>
                    <a:pt x="3598" y="1465"/>
                  </a:lnTo>
                  <a:lnTo>
                    <a:pt x="3685" y="1472"/>
                  </a:lnTo>
                  <a:lnTo>
                    <a:pt x="3771" y="1479"/>
                  </a:lnTo>
                  <a:lnTo>
                    <a:pt x="3945" y="1490"/>
                  </a:lnTo>
                  <a:lnTo>
                    <a:pt x="4119" y="1500"/>
                  </a:lnTo>
                  <a:lnTo>
                    <a:pt x="4293" y="1510"/>
                  </a:lnTo>
                  <a:lnTo>
                    <a:pt x="4465" y="1522"/>
                  </a:lnTo>
                  <a:lnTo>
                    <a:pt x="4551" y="1530"/>
                  </a:lnTo>
                  <a:lnTo>
                    <a:pt x="4638" y="1539"/>
                  </a:lnTo>
                  <a:lnTo>
                    <a:pt x="4729" y="1480"/>
                  </a:lnTo>
                  <a:lnTo>
                    <a:pt x="4729" y="1480"/>
                  </a:lnTo>
                  <a:lnTo>
                    <a:pt x="4635" y="1426"/>
                  </a:lnTo>
                  <a:lnTo>
                    <a:pt x="4537" y="1369"/>
                  </a:lnTo>
                  <a:lnTo>
                    <a:pt x="4489" y="1340"/>
                  </a:lnTo>
                  <a:lnTo>
                    <a:pt x="4442" y="1308"/>
                  </a:lnTo>
                  <a:lnTo>
                    <a:pt x="4394" y="1276"/>
                  </a:lnTo>
                  <a:lnTo>
                    <a:pt x="4347" y="1244"/>
                  </a:lnTo>
                  <a:lnTo>
                    <a:pt x="4301" y="1209"/>
                  </a:lnTo>
                  <a:lnTo>
                    <a:pt x="4256" y="1173"/>
                  </a:lnTo>
                  <a:lnTo>
                    <a:pt x="4213" y="1136"/>
                  </a:lnTo>
                  <a:lnTo>
                    <a:pt x="4170" y="1099"/>
                  </a:lnTo>
                  <a:lnTo>
                    <a:pt x="4131" y="1060"/>
                  </a:lnTo>
                  <a:lnTo>
                    <a:pt x="4092" y="1019"/>
                  </a:lnTo>
                  <a:lnTo>
                    <a:pt x="4056" y="978"/>
                  </a:lnTo>
                  <a:lnTo>
                    <a:pt x="4023" y="934"/>
                  </a:lnTo>
                  <a:lnTo>
                    <a:pt x="4023" y="934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29F4B18-13A1-F70B-AA4B-8BFF7F8691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89" y="182"/>
              <a:ext cx="396" cy="617"/>
            </a:xfrm>
            <a:custGeom>
              <a:avLst/>
              <a:gdLst>
                <a:gd name="T0" fmla="*/ 22 w 1187"/>
                <a:gd name="T1" fmla="*/ 1777 h 1849"/>
                <a:gd name="T2" fmla="*/ 0 w 1187"/>
                <a:gd name="T3" fmla="*/ 1831 h 1849"/>
                <a:gd name="T4" fmla="*/ 13 w 1187"/>
                <a:gd name="T5" fmla="*/ 1849 h 1849"/>
                <a:gd name="T6" fmla="*/ 24 w 1187"/>
                <a:gd name="T7" fmla="*/ 1815 h 1849"/>
                <a:gd name="T8" fmla="*/ 22 w 1187"/>
                <a:gd name="T9" fmla="*/ 1777 h 1849"/>
                <a:gd name="T10" fmla="*/ 1187 w 1187"/>
                <a:gd name="T11" fmla="*/ 0 h 1849"/>
                <a:gd name="T12" fmla="*/ 1013 w 1187"/>
                <a:gd name="T13" fmla="*/ 41 h 1849"/>
                <a:gd name="T14" fmla="*/ 892 w 1187"/>
                <a:gd name="T15" fmla="*/ 71 h 1849"/>
                <a:gd name="T16" fmla="*/ 814 w 1187"/>
                <a:gd name="T17" fmla="*/ 98 h 1849"/>
                <a:gd name="T18" fmla="*/ 739 w 1187"/>
                <a:gd name="T19" fmla="*/ 128 h 1849"/>
                <a:gd name="T20" fmla="*/ 664 w 1187"/>
                <a:gd name="T21" fmla="*/ 169 h 1849"/>
                <a:gd name="T22" fmla="*/ 590 w 1187"/>
                <a:gd name="T23" fmla="*/ 220 h 1849"/>
                <a:gd name="T24" fmla="*/ 552 w 1187"/>
                <a:gd name="T25" fmla="*/ 251 h 1849"/>
                <a:gd name="T26" fmla="*/ 497 w 1187"/>
                <a:gd name="T27" fmla="*/ 309 h 1849"/>
                <a:gd name="T28" fmla="*/ 452 w 1187"/>
                <a:gd name="T29" fmla="*/ 371 h 1849"/>
                <a:gd name="T30" fmla="*/ 417 w 1187"/>
                <a:gd name="T31" fmla="*/ 436 h 1849"/>
                <a:gd name="T32" fmla="*/ 390 w 1187"/>
                <a:gd name="T33" fmla="*/ 504 h 1849"/>
                <a:gd name="T34" fmla="*/ 369 w 1187"/>
                <a:gd name="T35" fmla="*/ 574 h 1849"/>
                <a:gd name="T36" fmla="*/ 351 w 1187"/>
                <a:gd name="T37" fmla="*/ 648 h 1849"/>
                <a:gd name="T38" fmla="*/ 319 w 1187"/>
                <a:gd name="T39" fmla="*/ 802 h 1849"/>
                <a:gd name="T40" fmla="*/ 307 w 1187"/>
                <a:gd name="T41" fmla="*/ 858 h 1849"/>
                <a:gd name="T42" fmla="*/ 281 w 1187"/>
                <a:gd name="T43" fmla="*/ 1029 h 1849"/>
                <a:gd name="T44" fmla="*/ 262 w 1187"/>
                <a:gd name="T45" fmla="*/ 1143 h 1849"/>
                <a:gd name="T46" fmla="*/ 235 w 1187"/>
                <a:gd name="T47" fmla="*/ 1256 h 1849"/>
                <a:gd name="T48" fmla="*/ 245 w 1187"/>
                <a:gd name="T49" fmla="*/ 1227 h 1849"/>
                <a:gd name="T50" fmla="*/ 267 w 1187"/>
                <a:gd name="T51" fmla="*/ 1139 h 1849"/>
                <a:gd name="T52" fmla="*/ 288 w 1187"/>
                <a:gd name="T53" fmla="*/ 1021 h 1849"/>
                <a:gd name="T54" fmla="*/ 316 w 1187"/>
                <a:gd name="T55" fmla="*/ 843 h 1849"/>
                <a:gd name="T56" fmla="*/ 328 w 1187"/>
                <a:gd name="T57" fmla="*/ 784 h 1849"/>
                <a:gd name="T58" fmla="*/ 358 w 1187"/>
                <a:gd name="T59" fmla="*/ 639 h 1849"/>
                <a:gd name="T60" fmla="*/ 374 w 1187"/>
                <a:gd name="T61" fmla="*/ 571 h 1849"/>
                <a:gd name="T62" fmla="*/ 394 w 1187"/>
                <a:gd name="T63" fmla="*/ 506 h 1849"/>
                <a:gd name="T64" fmla="*/ 420 w 1187"/>
                <a:gd name="T65" fmla="*/ 442 h 1849"/>
                <a:gd name="T66" fmla="*/ 452 w 1187"/>
                <a:gd name="T67" fmla="*/ 382 h 1849"/>
                <a:gd name="T68" fmla="*/ 494 w 1187"/>
                <a:gd name="T69" fmla="*/ 325 h 1849"/>
                <a:gd name="T70" fmla="*/ 545 w 1187"/>
                <a:gd name="T71" fmla="*/ 270 h 1849"/>
                <a:gd name="T72" fmla="*/ 582 w 1187"/>
                <a:gd name="T73" fmla="*/ 241 h 1849"/>
                <a:gd name="T74" fmla="*/ 650 w 1187"/>
                <a:gd name="T75" fmla="*/ 194 h 1849"/>
                <a:gd name="T76" fmla="*/ 719 w 1187"/>
                <a:gd name="T77" fmla="*/ 156 h 1849"/>
                <a:gd name="T78" fmla="*/ 790 w 1187"/>
                <a:gd name="T79" fmla="*/ 127 h 1849"/>
                <a:gd name="T80" fmla="*/ 863 w 1187"/>
                <a:gd name="T81" fmla="*/ 103 h 1849"/>
                <a:gd name="T82" fmla="*/ 975 w 1187"/>
                <a:gd name="T83" fmla="*/ 74 h 1849"/>
                <a:gd name="T84" fmla="*/ 1137 w 1187"/>
                <a:gd name="T85" fmla="*/ 36 h 1849"/>
                <a:gd name="T86" fmla="*/ 1187 w 1187"/>
                <a:gd name="T87" fmla="*/ 0 h 1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87" h="1849">
                  <a:moveTo>
                    <a:pt x="22" y="1777"/>
                  </a:moveTo>
                  <a:lnTo>
                    <a:pt x="22" y="1777"/>
                  </a:lnTo>
                  <a:lnTo>
                    <a:pt x="13" y="1799"/>
                  </a:lnTo>
                  <a:lnTo>
                    <a:pt x="0" y="1831"/>
                  </a:lnTo>
                  <a:lnTo>
                    <a:pt x="13" y="1849"/>
                  </a:lnTo>
                  <a:lnTo>
                    <a:pt x="13" y="1849"/>
                  </a:lnTo>
                  <a:lnTo>
                    <a:pt x="24" y="1815"/>
                  </a:lnTo>
                  <a:lnTo>
                    <a:pt x="24" y="1815"/>
                  </a:lnTo>
                  <a:lnTo>
                    <a:pt x="24" y="1794"/>
                  </a:lnTo>
                  <a:lnTo>
                    <a:pt x="22" y="1777"/>
                  </a:lnTo>
                  <a:close/>
                  <a:moveTo>
                    <a:pt x="1187" y="0"/>
                  </a:moveTo>
                  <a:lnTo>
                    <a:pt x="1187" y="0"/>
                  </a:lnTo>
                  <a:lnTo>
                    <a:pt x="1098" y="21"/>
                  </a:lnTo>
                  <a:lnTo>
                    <a:pt x="1013" y="41"/>
                  </a:lnTo>
                  <a:lnTo>
                    <a:pt x="931" y="62"/>
                  </a:lnTo>
                  <a:lnTo>
                    <a:pt x="892" y="71"/>
                  </a:lnTo>
                  <a:lnTo>
                    <a:pt x="853" y="84"/>
                  </a:lnTo>
                  <a:lnTo>
                    <a:pt x="814" y="98"/>
                  </a:lnTo>
                  <a:lnTo>
                    <a:pt x="776" y="112"/>
                  </a:lnTo>
                  <a:lnTo>
                    <a:pt x="739" y="128"/>
                  </a:lnTo>
                  <a:lnTo>
                    <a:pt x="701" y="148"/>
                  </a:lnTo>
                  <a:lnTo>
                    <a:pt x="664" y="169"/>
                  </a:lnTo>
                  <a:lnTo>
                    <a:pt x="627" y="192"/>
                  </a:lnTo>
                  <a:lnTo>
                    <a:pt x="590" y="220"/>
                  </a:lnTo>
                  <a:lnTo>
                    <a:pt x="552" y="251"/>
                  </a:lnTo>
                  <a:lnTo>
                    <a:pt x="552" y="251"/>
                  </a:lnTo>
                  <a:lnTo>
                    <a:pt x="523" y="280"/>
                  </a:lnTo>
                  <a:lnTo>
                    <a:pt x="497" y="309"/>
                  </a:lnTo>
                  <a:lnTo>
                    <a:pt x="473" y="340"/>
                  </a:lnTo>
                  <a:lnTo>
                    <a:pt x="452" y="371"/>
                  </a:lnTo>
                  <a:lnTo>
                    <a:pt x="433" y="403"/>
                  </a:lnTo>
                  <a:lnTo>
                    <a:pt x="417" y="436"/>
                  </a:lnTo>
                  <a:lnTo>
                    <a:pt x="402" y="470"/>
                  </a:lnTo>
                  <a:lnTo>
                    <a:pt x="390" y="504"/>
                  </a:lnTo>
                  <a:lnTo>
                    <a:pt x="378" y="539"/>
                  </a:lnTo>
                  <a:lnTo>
                    <a:pt x="369" y="574"/>
                  </a:lnTo>
                  <a:lnTo>
                    <a:pt x="359" y="612"/>
                  </a:lnTo>
                  <a:lnTo>
                    <a:pt x="351" y="648"/>
                  </a:lnTo>
                  <a:lnTo>
                    <a:pt x="334" y="724"/>
                  </a:lnTo>
                  <a:lnTo>
                    <a:pt x="319" y="802"/>
                  </a:lnTo>
                  <a:lnTo>
                    <a:pt x="319" y="802"/>
                  </a:lnTo>
                  <a:lnTo>
                    <a:pt x="307" y="858"/>
                  </a:lnTo>
                  <a:lnTo>
                    <a:pt x="298" y="915"/>
                  </a:lnTo>
                  <a:lnTo>
                    <a:pt x="281" y="1029"/>
                  </a:lnTo>
                  <a:lnTo>
                    <a:pt x="271" y="1086"/>
                  </a:lnTo>
                  <a:lnTo>
                    <a:pt x="262" y="1143"/>
                  </a:lnTo>
                  <a:lnTo>
                    <a:pt x="250" y="1201"/>
                  </a:lnTo>
                  <a:lnTo>
                    <a:pt x="235" y="1256"/>
                  </a:lnTo>
                  <a:lnTo>
                    <a:pt x="235" y="1256"/>
                  </a:lnTo>
                  <a:lnTo>
                    <a:pt x="245" y="1227"/>
                  </a:lnTo>
                  <a:lnTo>
                    <a:pt x="253" y="1198"/>
                  </a:lnTo>
                  <a:lnTo>
                    <a:pt x="267" y="1139"/>
                  </a:lnTo>
                  <a:lnTo>
                    <a:pt x="278" y="1081"/>
                  </a:lnTo>
                  <a:lnTo>
                    <a:pt x="288" y="1021"/>
                  </a:lnTo>
                  <a:lnTo>
                    <a:pt x="306" y="901"/>
                  </a:lnTo>
                  <a:lnTo>
                    <a:pt x="316" y="843"/>
                  </a:lnTo>
                  <a:lnTo>
                    <a:pt x="328" y="784"/>
                  </a:lnTo>
                  <a:lnTo>
                    <a:pt x="328" y="784"/>
                  </a:lnTo>
                  <a:lnTo>
                    <a:pt x="344" y="710"/>
                  </a:lnTo>
                  <a:lnTo>
                    <a:pt x="358" y="639"/>
                  </a:lnTo>
                  <a:lnTo>
                    <a:pt x="366" y="606"/>
                  </a:lnTo>
                  <a:lnTo>
                    <a:pt x="374" y="571"/>
                  </a:lnTo>
                  <a:lnTo>
                    <a:pt x="384" y="538"/>
                  </a:lnTo>
                  <a:lnTo>
                    <a:pt x="394" y="506"/>
                  </a:lnTo>
                  <a:lnTo>
                    <a:pt x="406" y="474"/>
                  </a:lnTo>
                  <a:lnTo>
                    <a:pt x="420" y="442"/>
                  </a:lnTo>
                  <a:lnTo>
                    <a:pt x="435" y="411"/>
                  </a:lnTo>
                  <a:lnTo>
                    <a:pt x="452" y="382"/>
                  </a:lnTo>
                  <a:lnTo>
                    <a:pt x="472" y="353"/>
                  </a:lnTo>
                  <a:lnTo>
                    <a:pt x="494" y="325"/>
                  </a:lnTo>
                  <a:lnTo>
                    <a:pt x="519" y="297"/>
                  </a:lnTo>
                  <a:lnTo>
                    <a:pt x="545" y="270"/>
                  </a:lnTo>
                  <a:lnTo>
                    <a:pt x="545" y="270"/>
                  </a:lnTo>
                  <a:lnTo>
                    <a:pt x="582" y="241"/>
                  </a:lnTo>
                  <a:lnTo>
                    <a:pt x="615" y="216"/>
                  </a:lnTo>
                  <a:lnTo>
                    <a:pt x="650" y="194"/>
                  </a:lnTo>
                  <a:lnTo>
                    <a:pt x="684" y="173"/>
                  </a:lnTo>
                  <a:lnTo>
                    <a:pt x="719" y="156"/>
                  </a:lnTo>
                  <a:lnTo>
                    <a:pt x="755" y="141"/>
                  </a:lnTo>
                  <a:lnTo>
                    <a:pt x="790" y="127"/>
                  </a:lnTo>
                  <a:lnTo>
                    <a:pt x="826" y="114"/>
                  </a:lnTo>
                  <a:lnTo>
                    <a:pt x="863" y="103"/>
                  </a:lnTo>
                  <a:lnTo>
                    <a:pt x="899" y="94"/>
                  </a:lnTo>
                  <a:lnTo>
                    <a:pt x="975" y="74"/>
                  </a:lnTo>
                  <a:lnTo>
                    <a:pt x="1054" y="56"/>
                  </a:lnTo>
                  <a:lnTo>
                    <a:pt x="1137" y="36"/>
                  </a:lnTo>
                  <a:lnTo>
                    <a:pt x="1174" y="29"/>
                  </a:lnTo>
                  <a:lnTo>
                    <a:pt x="1187" y="0"/>
                  </a:lnTo>
                  <a:close/>
                </a:path>
              </a:pathLst>
            </a:custGeom>
            <a:solidFill>
              <a:srgbClr val="DFDC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A5184E5B-A406-8338-BD13-C2B54254F6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9" y="775"/>
              <a:ext cx="8" cy="24"/>
            </a:xfrm>
            <a:custGeom>
              <a:avLst/>
              <a:gdLst>
                <a:gd name="T0" fmla="*/ 22 w 24"/>
                <a:gd name="T1" fmla="*/ 0 h 72"/>
                <a:gd name="T2" fmla="*/ 22 w 24"/>
                <a:gd name="T3" fmla="*/ 0 h 72"/>
                <a:gd name="T4" fmla="*/ 13 w 24"/>
                <a:gd name="T5" fmla="*/ 22 h 72"/>
                <a:gd name="T6" fmla="*/ 0 w 24"/>
                <a:gd name="T7" fmla="*/ 54 h 72"/>
                <a:gd name="T8" fmla="*/ 13 w 24"/>
                <a:gd name="T9" fmla="*/ 72 h 72"/>
                <a:gd name="T10" fmla="*/ 13 w 24"/>
                <a:gd name="T11" fmla="*/ 72 h 72"/>
                <a:gd name="T12" fmla="*/ 24 w 24"/>
                <a:gd name="T13" fmla="*/ 38 h 72"/>
                <a:gd name="T14" fmla="*/ 24 w 24"/>
                <a:gd name="T15" fmla="*/ 38 h 72"/>
                <a:gd name="T16" fmla="*/ 24 w 24"/>
                <a:gd name="T17" fmla="*/ 17 h 72"/>
                <a:gd name="T18" fmla="*/ 22 w 24"/>
                <a:gd name="T1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72">
                  <a:moveTo>
                    <a:pt x="22" y="0"/>
                  </a:moveTo>
                  <a:lnTo>
                    <a:pt x="22" y="0"/>
                  </a:lnTo>
                  <a:lnTo>
                    <a:pt x="13" y="22"/>
                  </a:lnTo>
                  <a:lnTo>
                    <a:pt x="0" y="54"/>
                  </a:lnTo>
                  <a:lnTo>
                    <a:pt x="13" y="72"/>
                  </a:lnTo>
                  <a:lnTo>
                    <a:pt x="13" y="72"/>
                  </a:lnTo>
                  <a:lnTo>
                    <a:pt x="24" y="38"/>
                  </a:lnTo>
                  <a:lnTo>
                    <a:pt x="24" y="38"/>
                  </a:lnTo>
                  <a:lnTo>
                    <a:pt x="24" y="17"/>
                  </a:lnTo>
                  <a:lnTo>
                    <a:pt x="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0983D17-89ED-CA6C-0347-3D4F23EE42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" y="182"/>
              <a:ext cx="317" cy="419"/>
            </a:xfrm>
            <a:custGeom>
              <a:avLst/>
              <a:gdLst>
                <a:gd name="T0" fmla="*/ 952 w 952"/>
                <a:gd name="T1" fmla="*/ 0 h 1256"/>
                <a:gd name="T2" fmla="*/ 778 w 952"/>
                <a:gd name="T3" fmla="*/ 41 h 1256"/>
                <a:gd name="T4" fmla="*/ 657 w 952"/>
                <a:gd name="T5" fmla="*/ 71 h 1256"/>
                <a:gd name="T6" fmla="*/ 579 w 952"/>
                <a:gd name="T7" fmla="*/ 98 h 1256"/>
                <a:gd name="T8" fmla="*/ 504 w 952"/>
                <a:gd name="T9" fmla="*/ 128 h 1256"/>
                <a:gd name="T10" fmla="*/ 429 w 952"/>
                <a:gd name="T11" fmla="*/ 169 h 1256"/>
                <a:gd name="T12" fmla="*/ 355 w 952"/>
                <a:gd name="T13" fmla="*/ 220 h 1256"/>
                <a:gd name="T14" fmla="*/ 317 w 952"/>
                <a:gd name="T15" fmla="*/ 251 h 1256"/>
                <a:gd name="T16" fmla="*/ 262 w 952"/>
                <a:gd name="T17" fmla="*/ 309 h 1256"/>
                <a:gd name="T18" fmla="*/ 217 w 952"/>
                <a:gd name="T19" fmla="*/ 371 h 1256"/>
                <a:gd name="T20" fmla="*/ 182 w 952"/>
                <a:gd name="T21" fmla="*/ 436 h 1256"/>
                <a:gd name="T22" fmla="*/ 155 w 952"/>
                <a:gd name="T23" fmla="*/ 504 h 1256"/>
                <a:gd name="T24" fmla="*/ 134 w 952"/>
                <a:gd name="T25" fmla="*/ 574 h 1256"/>
                <a:gd name="T26" fmla="*/ 116 w 952"/>
                <a:gd name="T27" fmla="*/ 648 h 1256"/>
                <a:gd name="T28" fmla="*/ 84 w 952"/>
                <a:gd name="T29" fmla="*/ 802 h 1256"/>
                <a:gd name="T30" fmla="*/ 72 w 952"/>
                <a:gd name="T31" fmla="*/ 858 h 1256"/>
                <a:gd name="T32" fmla="*/ 46 w 952"/>
                <a:gd name="T33" fmla="*/ 1029 h 1256"/>
                <a:gd name="T34" fmla="*/ 27 w 952"/>
                <a:gd name="T35" fmla="*/ 1143 h 1256"/>
                <a:gd name="T36" fmla="*/ 0 w 952"/>
                <a:gd name="T37" fmla="*/ 1256 h 1256"/>
                <a:gd name="T38" fmla="*/ 10 w 952"/>
                <a:gd name="T39" fmla="*/ 1227 h 1256"/>
                <a:gd name="T40" fmla="*/ 32 w 952"/>
                <a:gd name="T41" fmla="*/ 1139 h 1256"/>
                <a:gd name="T42" fmla="*/ 53 w 952"/>
                <a:gd name="T43" fmla="*/ 1021 h 1256"/>
                <a:gd name="T44" fmla="*/ 81 w 952"/>
                <a:gd name="T45" fmla="*/ 843 h 1256"/>
                <a:gd name="T46" fmla="*/ 93 w 952"/>
                <a:gd name="T47" fmla="*/ 784 h 1256"/>
                <a:gd name="T48" fmla="*/ 123 w 952"/>
                <a:gd name="T49" fmla="*/ 639 h 1256"/>
                <a:gd name="T50" fmla="*/ 139 w 952"/>
                <a:gd name="T51" fmla="*/ 571 h 1256"/>
                <a:gd name="T52" fmla="*/ 159 w 952"/>
                <a:gd name="T53" fmla="*/ 506 h 1256"/>
                <a:gd name="T54" fmla="*/ 185 w 952"/>
                <a:gd name="T55" fmla="*/ 442 h 1256"/>
                <a:gd name="T56" fmla="*/ 217 w 952"/>
                <a:gd name="T57" fmla="*/ 382 h 1256"/>
                <a:gd name="T58" fmla="*/ 259 w 952"/>
                <a:gd name="T59" fmla="*/ 325 h 1256"/>
                <a:gd name="T60" fmla="*/ 310 w 952"/>
                <a:gd name="T61" fmla="*/ 270 h 1256"/>
                <a:gd name="T62" fmla="*/ 347 w 952"/>
                <a:gd name="T63" fmla="*/ 241 h 1256"/>
                <a:gd name="T64" fmla="*/ 415 w 952"/>
                <a:gd name="T65" fmla="*/ 194 h 1256"/>
                <a:gd name="T66" fmla="*/ 484 w 952"/>
                <a:gd name="T67" fmla="*/ 156 h 1256"/>
                <a:gd name="T68" fmla="*/ 555 w 952"/>
                <a:gd name="T69" fmla="*/ 127 h 1256"/>
                <a:gd name="T70" fmla="*/ 628 w 952"/>
                <a:gd name="T71" fmla="*/ 103 h 1256"/>
                <a:gd name="T72" fmla="*/ 740 w 952"/>
                <a:gd name="T73" fmla="*/ 74 h 1256"/>
                <a:gd name="T74" fmla="*/ 902 w 952"/>
                <a:gd name="T75" fmla="*/ 36 h 1256"/>
                <a:gd name="T76" fmla="*/ 952 w 952"/>
                <a:gd name="T77" fmla="*/ 0 h 1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52" h="1256">
                  <a:moveTo>
                    <a:pt x="952" y="0"/>
                  </a:moveTo>
                  <a:lnTo>
                    <a:pt x="952" y="0"/>
                  </a:lnTo>
                  <a:lnTo>
                    <a:pt x="863" y="21"/>
                  </a:lnTo>
                  <a:lnTo>
                    <a:pt x="778" y="41"/>
                  </a:lnTo>
                  <a:lnTo>
                    <a:pt x="696" y="62"/>
                  </a:lnTo>
                  <a:lnTo>
                    <a:pt x="657" y="71"/>
                  </a:lnTo>
                  <a:lnTo>
                    <a:pt x="618" y="84"/>
                  </a:lnTo>
                  <a:lnTo>
                    <a:pt x="579" y="98"/>
                  </a:lnTo>
                  <a:lnTo>
                    <a:pt x="541" y="112"/>
                  </a:lnTo>
                  <a:lnTo>
                    <a:pt x="504" y="128"/>
                  </a:lnTo>
                  <a:lnTo>
                    <a:pt x="466" y="148"/>
                  </a:lnTo>
                  <a:lnTo>
                    <a:pt x="429" y="169"/>
                  </a:lnTo>
                  <a:lnTo>
                    <a:pt x="392" y="192"/>
                  </a:lnTo>
                  <a:lnTo>
                    <a:pt x="355" y="220"/>
                  </a:lnTo>
                  <a:lnTo>
                    <a:pt x="317" y="251"/>
                  </a:lnTo>
                  <a:lnTo>
                    <a:pt x="317" y="251"/>
                  </a:lnTo>
                  <a:lnTo>
                    <a:pt x="288" y="280"/>
                  </a:lnTo>
                  <a:lnTo>
                    <a:pt x="262" y="309"/>
                  </a:lnTo>
                  <a:lnTo>
                    <a:pt x="238" y="340"/>
                  </a:lnTo>
                  <a:lnTo>
                    <a:pt x="217" y="371"/>
                  </a:lnTo>
                  <a:lnTo>
                    <a:pt x="198" y="403"/>
                  </a:lnTo>
                  <a:lnTo>
                    <a:pt x="182" y="436"/>
                  </a:lnTo>
                  <a:lnTo>
                    <a:pt x="167" y="470"/>
                  </a:lnTo>
                  <a:lnTo>
                    <a:pt x="155" y="504"/>
                  </a:lnTo>
                  <a:lnTo>
                    <a:pt x="143" y="539"/>
                  </a:lnTo>
                  <a:lnTo>
                    <a:pt x="134" y="574"/>
                  </a:lnTo>
                  <a:lnTo>
                    <a:pt x="124" y="612"/>
                  </a:lnTo>
                  <a:lnTo>
                    <a:pt x="116" y="648"/>
                  </a:lnTo>
                  <a:lnTo>
                    <a:pt x="99" y="724"/>
                  </a:lnTo>
                  <a:lnTo>
                    <a:pt x="84" y="802"/>
                  </a:lnTo>
                  <a:lnTo>
                    <a:pt x="84" y="802"/>
                  </a:lnTo>
                  <a:lnTo>
                    <a:pt x="72" y="858"/>
                  </a:lnTo>
                  <a:lnTo>
                    <a:pt x="63" y="915"/>
                  </a:lnTo>
                  <a:lnTo>
                    <a:pt x="46" y="1029"/>
                  </a:lnTo>
                  <a:lnTo>
                    <a:pt x="36" y="1086"/>
                  </a:lnTo>
                  <a:lnTo>
                    <a:pt x="27" y="1143"/>
                  </a:lnTo>
                  <a:lnTo>
                    <a:pt x="15" y="1201"/>
                  </a:lnTo>
                  <a:lnTo>
                    <a:pt x="0" y="1256"/>
                  </a:lnTo>
                  <a:lnTo>
                    <a:pt x="0" y="1256"/>
                  </a:lnTo>
                  <a:lnTo>
                    <a:pt x="10" y="1227"/>
                  </a:lnTo>
                  <a:lnTo>
                    <a:pt x="18" y="1198"/>
                  </a:lnTo>
                  <a:lnTo>
                    <a:pt x="32" y="1139"/>
                  </a:lnTo>
                  <a:lnTo>
                    <a:pt x="43" y="1081"/>
                  </a:lnTo>
                  <a:lnTo>
                    <a:pt x="53" y="1021"/>
                  </a:lnTo>
                  <a:lnTo>
                    <a:pt x="71" y="901"/>
                  </a:lnTo>
                  <a:lnTo>
                    <a:pt x="81" y="843"/>
                  </a:lnTo>
                  <a:lnTo>
                    <a:pt x="93" y="784"/>
                  </a:lnTo>
                  <a:lnTo>
                    <a:pt x="93" y="784"/>
                  </a:lnTo>
                  <a:lnTo>
                    <a:pt x="109" y="710"/>
                  </a:lnTo>
                  <a:lnTo>
                    <a:pt x="123" y="639"/>
                  </a:lnTo>
                  <a:lnTo>
                    <a:pt x="131" y="606"/>
                  </a:lnTo>
                  <a:lnTo>
                    <a:pt x="139" y="571"/>
                  </a:lnTo>
                  <a:lnTo>
                    <a:pt x="149" y="538"/>
                  </a:lnTo>
                  <a:lnTo>
                    <a:pt x="159" y="506"/>
                  </a:lnTo>
                  <a:lnTo>
                    <a:pt x="171" y="474"/>
                  </a:lnTo>
                  <a:lnTo>
                    <a:pt x="185" y="442"/>
                  </a:lnTo>
                  <a:lnTo>
                    <a:pt x="200" y="411"/>
                  </a:lnTo>
                  <a:lnTo>
                    <a:pt x="217" y="382"/>
                  </a:lnTo>
                  <a:lnTo>
                    <a:pt x="237" y="353"/>
                  </a:lnTo>
                  <a:lnTo>
                    <a:pt x="259" y="325"/>
                  </a:lnTo>
                  <a:lnTo>
                    <a:pt x="284" y="297"/>
                  </a:lnTo>
                  <a:lnTo>
                    <a:pt x="310" y="270"/>
                  </a:lnTo>
                  <a:lnTo>
                    <a:pt x="310" y="270"/>
                  </a:lnTo>
                  <a:lnTo>
                    <a:pt x="347" y="241"/>
                  </a:lnTo>
                  <a:lnTo>
                    <a:pt x="380" y="216"/>
                  </a:lnTo>
                  <a:lnTo>
                    <a:pt x="415" y="194"/>
                  </a:lnTo>
                  <a:lnTo>
                    <a:pt x="449" y="173"/>
                  </a:lnTo>
                  <a:lnTo>
                    <a:pt x="484" y="156"/>
                  </a:lnTo>
                  <a:lnTo>
                    <a:pt x="520" y="141"/>
                  </a:lnTo>
                  <a:lnTo>
                    <a:pt x="555" y="127"/>
                  </a:lnTo>
                  <a:lnTo>
                    <a:pt x="591" y="114"/>
                  </a:lnTo>
                  <a:lnTo>
                    <a:pt x="628" y="103"/>
                  </a:lnTo>
                  <a:lnTo>
                    <a:pt x="664" y="94"/>
                  </a:lnTo>
                  <a:lnTo>
                    <a:pt x="740" y="74"/>
                  </a:lnTo>
                  <a:lnTo>
                    <a:pt x="819" y="56"/>
                  </a:lnTo>
                  <a:lnTo>
                    <a:pt x="902" y="36"/>
                  </a:lnTo>
                  <a:lnTo>
                    <a:pt x="939" y="29"/>
                  </a:lnTo>
                  <a:lnTo>
                    <a:pt x="9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3958CD15-C466-5905-E89E-2880FD133F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7" y="192"/>
              <a:ext cx="384" cy="595"/>
            </a:xfrm>
            <a:custGeom>
              <a:avLst/>
              <a:gdLst>
                <a:gd name="T0" fmla="*/ 1115 w 1152"/>
                <a:gd name="T1" fmla="*/ 7 h 1786"/>
                <a:gd name="T2" fmla="*/ 1032 w 1152"/>
                <a:gd name="T3" fmla="*/ 27 h 1786"/>
                <a:gd name="T4" fmla="*/ 877 w 1152"/>
                <a:gd name="T5" fmla="*/ 65 h 1786"/>
                <a:gd name="T6" fmla="*/ 804 w 1152"/>
                <a:gd name="T7" fmla="*/ 85 h 1786"/>
                <a:gd name="T8" fmla="*/ 733 w 1152"/>
                <a:gd name="T9" fmla="*/ 112 h 1786"/>
                <a:gd name="T10" fmla="*/ 662 w 1152"/>
                <a:gd name="T11" fmla="*/ 144 h 1786"/>
                <a:gd name="T12" fmla="*/ 593 w 1152"/>
                <a:gd name="T13" fmla="*/ 187 h 1786"/>
                <a:gd name="T14" fmla="*/ 523 w 1152"/>
                <a:gd name="T15" fmla="*/ 241 h 1786"/>
                <a:gd name="T16" fmla="*/ 497 w 1152"/>
                <a:gd name="T17" fmla="*/ 268 h 1786"/>
                <a:gd name="T18" fmla="*/ 450 w 1152"/>
                <a:gd name="T19" fmla="*/ 324 h 1786"/>
                <a:gd name="T20" fmla="*/ 413 w 1152"/>
                <a:gd name="T21" fmla="*/ 382 h 1786"/>
                <a:gd name="T22" fmla="*/ 384 w 1152"/>
                <a:gd name="T23" fmla="*/ 445 h 1786"/>
                <a:gd name="T24" fmla="*/ 362 w 1152"/>
                <a:gd name="T25" fmla="*/ 509 h 1786"/>
                <a:gd name="T26" fmla="*/ 344 w 1152"/>
                <a:gd name="T27" fmla="*/ 577 h 1786"/>
                <a:gd name="T28" fmla="*/ 322 w 1152"/>
                <a:gd name="T29" fmla="*/ 681 h 1786"/>
                <a:gd name="T30" fmla="*/ 306 w 1152"/>
                <a:gd name="T31" fmla="*/ 755 h 1786"/>
                <a:gd name="T32" fmla="*/ 284 w 1152"/>
                <a:gd name="T33" fmla="*/ 872 h 1786"/>
                <a:gd name="T34" fmla="*/ 256 w 1152"/>
                <a:gd name="T35" fmla="*/ 1052 h 1786"/>
                <a:gd name="T36" fmla="*/ 231 w 1152"/>
                <a:gd name="T37" fmla="*/ 1169 h 1786"/>
                <a:gd name="T38" fmla="*/ 213 w 1152"/>
                <a:gd name="T39" fmla="*/ 1227 h 1786"/>
                <a:gd name="T40" fmla="*/ 201 w 1152"/>
                <a:gd name="T41" fmla="*/ 1270 h 1786"/>
                <a:gd name="T42" fmla="*/ 185 w 1152"/>
                <a:gd name="T43" fmla="*/ 1314 h 1786"/>
                <a:gd name="T44" fmla="*/ 95 w 1152"/>
                <a:gd name="T45" fmla="*/ 1532 h 1786"/>
                <a:gd name="T46" fmla="*/ 0 w 1152"/>
                <a:gd name="T47" fmla="*/ 1748 h 1786"/>
                <a:gd name="T48" fmla="*/ 2 w 1152"/>
                <a:gd name="T49" fmla="*/ 1765 h 1786"/>
                <a:gd name="T50" fmla="*/ 2 w 1152"/>
                <a:gd name="T51" fmla="*/ 1786 h 1786"/>
                <a:gd name="T52" fmla="*/ 39 w 1152"/>
                <a:gd name="T53" fmla="*/ 1698 h 1786"/>
                <a:gd name="T54" fmla="*/ 84 w 1152"/>
                <a:gd name="T55" fmla="*/ 1612 h 1786"/>
                <a:gd name="T56" fmla="*/ 152 w 1152"/>
                <a:gd name="T57" fmla="*/ 1484 h 1786"/>
                <a:gd name="T58" fmla="*/ 174 w 1152"/>
                <a:gd name="T59" fmla="*/ 1442 h 1786"/>
                <a:gd name="T60" fmla="*/ 224 w 1152"/>
                <a:gd name="T61" fmla="*/ 1344 h 1786"/>
                <a:gd name="T62" fmla="*/ 270 w 1152"/>
                <a:gd name="T63" fmla="*/ 1244 h 1786"/>
                <a:gd name="T64" fmla="*/ 313 w 1152"/>
                <a:gd name="T65" fmla="*/ 1141 h 1786"/>
                <a:gd name="T66" fmla="*/ 352 w 1152"/>
                <a:gd name="T67" fmla="*/ 1038 h 1786"/>
                <a:gd name="T68" fmla="*/ 422 w 1152"/>
                <a:gd name="T69" fmla="*/ 825 h 1786"/>
                <a:gd name="T70" fmla="*/ 480 w 1152"/>
                <a:gd name="T71" fmla="*/ 612 h 1786"/>
                <a:gd name="T72" fmla="*/ 490 w 1152"/>
                <a:gd name="T73" fmla="*/ 580 h 1786"/>
                <a:gd name="T74" fmla="*/ 511 w 1152"/>
                <a:gd name="T75" fmla="*/ 521 h 1786"/>
                <a:gd name="T76" fmla="*/ 534 w 1152"/>
                <a:gd name="T77" fmla="*/ 467 h 1786"/>
                <a:gd name="T78" fmla="*/ 562 w 1152"/>
                <a:gd name="T79" fmla="*/ 418 h 1786"/>
                <a:gd name="T80" fmla="*/ 594 w 1152"/>
                <a:gd name="T81" fmla="*/ 375 h 1786"/>
                <a:gd name="T82" fmla="*/ 632 w 1152"/>
                <a:gd name="T83" fmla="*/ 335 h 1786"/>
                <a:gd name="T84" fmla="*/ 678 w 1152"/>
                <a:gd name="T85" fmla="*/ 300 h 1786"/>
                <a:gd name="T86" fmla="*/ 729 w 1152"/>
                <a:gd name="T87" fmla="*/ 269 h 1786"/>
                <a:gd name="T88" fmla="*/ 758 w 1152"/>
                <a:gd name="T89" fmla="*/ 255 h 1786"/>
                <a:gd name="T90" fmla="*/ 867 w 1152"/>
                <a:gd name="T91" fmla="*/ 207 h 1786"/>
                <a:gd name="T92" fmla="*/ 969 w 1152"/>
                <a:gd name="T93" fmla="*/ 154 h 1786"/>
                <a:gd name="T94" fmla="*/ 1016 w 1152"/>
                <a:gd name="T95" fmla="*/ 124 h 1786"/>
                <a:gd name="T96" fmla="*/ 1062 w 1152"/>
                <a:gd name="T97" fmla="*/ 91 h 1786"/>
                <a:gd name="T98" fmla="*/ 1105 w 1152"/>
                <a:gd name="T99" fmla="*/ 53 h 1786"/>
                <a:gd name="T100" fmla="*/ 1148 w 1152"/>
                <a:gd name="T101" fmla="*/ 10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52" h="1786">
                  <a:moveTo>
                    <a:pt x="1152" y="0"/>
                  </a:moveTo>
                  <a:lnTo>
                    <a:pt x="1115" y="7"/>
                  </a:lnTo>
                  <a:lnTo>
                    <a:pt x="1115" y="7"/>
                  </a:lnTo>
                  <a:lnTo>
                    <a:pt x="1032" y="27"/>
                  </a:lnTo>
                  <a:lnTo>
                    <a:pt x="953" y="45"/>
                  </a:lnTo>
                  <a:lnTo>
                    <a:pt x="877" y="65"/>
                  </a:lnTo>
                  <a:lnTo>
                    <a:pt x="841" y="74"/>
                  </a:lnTo>
                  <a:lnTo>
                    <a:pt x="804" y="85"/>
                  </a:lnTo>
                  <a:lnTo>
                    <a:pt x="768" y="98"/>
                  </a:lnTo>
                  <a:lnTo>
                    <a:pt x="733" y="112"/>
                  </a:lnTo>
                  <a:lnTo>
                    <a:pt x="697" y="127"/>
                  </a:lnTo>
                  <a:lnTo>
                    <a:pt x="662" y="144"/>
                  </a:lnTo>
                  <a:lnTo>
                    <a:pt x="628" y="165"/>
                  </a:lnTo>
                  <a:lnTo>
                    <a:pt x="593" y="187"/>
                  </a:lnTo>
                  <a:lnTo>
                    <a:pt x="560" y="212"/>
                  </a:lnTo>
                  <a:lnTo>
                    <a:pt x="523" y="241"/>
                  </a:lnTo>
                  <a:lnTo>
                    <a:pt x="523" y="241"/>
                  </a:lnTo>
                  <a:lnTo>
                    <a:pt x="497" y="268"/>
                  </a:lnTo>
                  <a:lnTo>
                    <a:pt x="472" y="296"/>
                  </a:lnTo>
                  <a:lnTo>
                    <a:pt x="450" y="324"/>
                  </a:lnTo>
                  <a:lnTo>
                    <a:pt x="430" y="353"/>
                  </a:lnTo>
                  <a:lnTo>
                    <a:pt x="413" y="382"/>
                  </a:lnTo>
                  <a:lnTo>
                    <a:pt x="398" y="413"/>
                  </a:lnTo>
                  <a:lnTo>
                    <a:pt x="384" y="445"/>
                  </a:lnTo>
                  <a:lnTo>
                    <a:pt x="372" y="477"/>
                  </a:lnTo>
                  <a:lnTo>
                    <a:pt x="362" y="509"/>
                  </a:lnTo>
                  <a:lnTo>
                    <a:pt x="352" y="542"/>
                  </a:lnTo>
                  <a:lnTo>
                    <a:pt x="344" y="577"/>
                  </a:lnTo>
                  <a:lnTo>
                    <a:pt x="336" y="610"/>
                  </a:lnTo>
                  <a:lnTo>
                    <a:pt x="322" y="681"/>
                  </a:lnTo>
                  <a:lnTo>
                    <a:pt x="306" y="755"/>
                  </a:lnTo>
                  <a:lnTo>
                    <a:pt x="306" y="755"/>
                  </a:lnTo>
                  <a:lnTo>
                    <a:pt x="294" y="814"/>
                  </a:lnTo>
                  <a:lnTo>
                    <a:pt x="284" y="872"/>
                  </a:lnTo>
                  <a:lnTo>
                    <a:pt x="266" y="992"/>
                  </a:lnTo>
                  <a:lnTo>
                    <a:pt x="256" y="1052"/>
                  </a:lnTo>
                  <a:lnTo>
                    <a:pt x="245" y="1110"/>
                  </a:lnTo>
                  <a:lnTo>
                    <a:pt x="231" y="1169"/>
                  </a:lnTo>
                  <a:lnTo>
                    <a:pt x="223" y="1198"/>
                  </a:lnTo>
                  <a:lnTo>
                    <a:pt x="213" y="1227"/>
                  </a:lnTo>
                  <a:lnTo>
                    <a:pt x="213" y="1227"/>
                  </a:lnTo>
                  <a:lnTo>
                    <a:pt x="201" y="1270"/>
                  </a:lnTo>
                  <a:lnTo>
                    <a:pt x="185" y="1314"/>
                  </a:lnTo>
                  <a:lnTo>
                    <a:pt x="185" y="1314"/>
                  </a:lnTo>
                  <a:lnTo>
                    <a:pt x="141" y="1424"/>
                  </a:lnTo>
                  <a:lnTo>
                    <a:pt x="95" y="1532"/>
                  </a:lnTo>
                  <a:lnTo>
                    <a:pt x="48" y="1641"/>
                  </a:lnTo>
                  <a:lnTo>
                    <a:pt x="0" y="1748"/>
                  </a:lnTo>
                  <a:lnTo>
                    <a:pt x="2" y="1765"/>
                  </a:lnTo>
                  <a:lnTo>
                    <a:pt x="2" y="1765"/>
                  </a:lnTo>
                  <a:lnTo>
                    <a:pt x="2" y="1786"/>
                  </a:lnTo>
                  <a:lnTo>
                    <a:pt x="2" y="1786"/>
                  </a:lnTo>
                  <a:lnTo>
                    <a:pt x="20" y="1741"/>
                  </a:lnTo>
                  <a:lnTo>
                    <a:pt x="39" y="1698"/>
                  </a:lnTo>
                  <a:lnTo>
                    <a:pt x="60" y="1655"/>
                  </a:lnTo>
                  <a:lnTo>
                    <a:pt x="84" y="1612"/>
                  </a:lnTo>
                  <a:lnTo>
                    <a:pt x="130" y="1527"/>
                  </a:lnTo>
                  <a:lnTo>
                    <a:pt x="152" y="1484"/>
                  </a:lnTo>
                  <a:lnTo>
                    <a:pt x="174" y="1442"/>
                  </a:lnTo>
                  <a:lnTo>
                    <a:pt x="174" y="1442"/>
                  </a:lnTo>
                  <a:lnTo>
                    <a:pt x="199" y="1393"/>
                  </a:lnTo>
                  <a:lnTo>
                    <a:pt x="224" y="1344"/>
                  </a:lnTo>
                  <a:lnTo>
                    <a:pt x="248" y="1294"/>
                  </a:lnTo>
                  <a:lnTo>
                    <a:pt x="270" y="1244"/>
                  </a:lnTo>
                  <a:lnTo>
                    <a:pt x="292" y="1192"/>
                  </a:lnTo>
                  <a:lnTo>
                    <a:pt x="313" y="1141"/>
                  </a:lnTo>
                  <a:lnTo>
                    <a:pt x="333" y="1089"/>
                  </a:lnTo>
                  <a:lnTo>
                    <a:pt x="352" y="1038"/>
                  </a:lnTo>
                  <a:lnTo>
                    <a:pt x="388" y="932"/>
                  </a:lnTo>
                  <a:lnTo>
                    <a:pt x="422" y="825"/>
                  </a:lnTo>
                  <a:lnTo>
                    <a:pt x="452" y="719"/>
                  </a:lnTo>
                  <a:lnTo>
                    <a:pt x="480" y="612"/>
                  </a:lnTo>
                  <a:lnTo>
                    <a:pt x="480" y="612"/>
                  </a:lnTo>
                  <a:lnTo>
                    <a:pt x="490" y="580"/>
                  </a:lnTo>
                  <a:lnTo>
                    <a:pt x="500" y="551"/>
                  </a:lnTo>
                  <a:lnTo>
                    <a:pt x="511" y="521"/>
                  </a:lnTo>
                  <a:lnTo>
                    <a:pt x="522" y="493"/>
                  </a:lnTo>
                  <a:lnTo>
                    <a:pt x="534" y="467"/>
                  </a:lnTo>
                  <a:lnTo>
                    <a:pt x="548" y="442"/>
                  </a:lnTo>
                  <a:lnTo>
                    <a:pt x="562" y="418"/>
                  </a:lnTo>
                  <a:lnTo>
                    <a:pt x="578" y="396"/>
                  </a:lnTo>
                  <a:lnTo>
                    <a:pt x="594" y="375"/>
                  </a:lnTo>
                  <a:lnTo>
                    <a:pt x="612" y="354"/>
                  </a:lnTo>
                  <a:lnTo>
                    <a:pt x="632" y="335"/>
                  </a:lnTo>
                  <a:lnTo>
                    <a:pt x="654" y="318"/>
                  </a:lnTo>
                  <a:lnTo>
                    <a:pt x="678" y="300"/>
                  </a:lnTo>
                  <a:lnTo>
                    <a:pt x="703" y="285"/>
                  </a:lnTo>
                  <a:lnTo>
                    <a:pt x="729" y="269"/>
                  </a:lnTo>
                  <a:lnTo>
                    <a:pt x="758" y="255"/>
                  </a:lnTo>
                  <a:lnTo>
                    <a:pt x="758" y="255"/>
                  </a:lnTo>
                  <a:lnTo>
                    <a:pt x="814" y="230"/>
                  </a:lnTo>
                  <a:lnTo>
                    <a:pt x="867" y="207"/>
                  </a:lnTo>
                  <a:lnTo>
                    <a:pt x="918" y="180"/>
                  </a:lnTo>
                  <a:lnTo>
                    <a:pt x="969" y="154"/>
                  </a:lnTo>
                  <a:lnTo>
                    <a:pt x="992" y="140"/>
                  </a:lnTo>
                  <a:lnTo>
                    <a:pt x="1016" y="124"/>
                  </a:lnTo>
                  <a:lnTo>
                    <a:pt x="1038" y="108"/>
                  </a:lnTo>
                  <a:lnTo>
                    <a:pt x="1062" y="91"/>
                  </a:lnTo>
                  <a:lnTo>
                    <a:pt x="1084" y="73"/>
                  </a:lnTo>
                  <a:lnTo>
                    <a:pt x="1105" y="53"/>
                  </a:lnTo>
                  <a:lnTo>
                    <a:pt x="1127" y="33"/>
                  </a:lnTo>
                  <a:lnTo>
                    <a:pt x="1148" y="10"/>
                  </a:lnTo>
                  <a:lnTo>
                    <a:pt x="1152" y="0"/>
                  </a:lnTo>
                  <a:close/>
                </a:path>
              </a:pathLst>
            </a:custGeom>
            <a:solidFill>
              <a:srgbClr val="D7BE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01CF5DF9-7497-D0A8-43DE-4864263FDA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7" y="192"/>
              <a:ext cx="384" cy="595"/>
            </a:xfrm>
            <a:custGeom>
              <a:avLst/>
              <a:gdLst>
                <a:gd name="T0" fmla="*/ 1115 w 1152"/>
                <a:gd name="T1" fmla="*/ 7 h 1786"/>
                <a:gd name="T2" fmla="*/ 1032 w 1152"/>
                <a:gd name="T3" fmla="*/ 27 h 1786"/>
                <a:gd name="T4" fmla="*/ 877 w 1152"/>
                <a:gd name="T5" fmla="*/ 65 h 1786"/>
                <a:gd name="T6" fmla="*/ 804 w 1152"/>
                <a:gd name="T7" fmla="*/ 85 h 1786"/>
                <a:gd name="T8" fmla="*/ 733 w 1152"/>
                <a:gd name="T9" fmla="*/ 112 h 1786"/>
                <a:gd name="T10" fmla="*/ 662 w 1152"/>
                <a:gd name="T11" fmla="*/ 144 h 1786"/>
                <a:gd name="T12" fmla="*/ 593 w 1152"/>
                <a:gd name="T13" fmla="*/ 187 h 1786"/>
                <a:gd name="T14" fmla="*/ 523 w 1152"/>
                <a:gd name="T15" fmla="*/ 241 h 1786"/>
                <a:gd name="T16" fmla="*/ 497 w 1152"/>
                <a:gd name="T17" fmla="*/ 268 h 1786"/>
                <a:gd name="T18" fmla="*/ 450 w 1152"/>
                <a:gd name="T19" fmla="*/ 324 h 1786"/>
                <a:gd name="T20" fmla="*/ 413 w 1152"/>
                <a:gd name="T21" fmla="*/ 382 h 1786"/>
                <a:gd name="T22" fmla="*/ 384 w 1152"/>
                <a:gd name="T23" fmla="*/ 445 h 1786"/>
                <a:gd name="T24" fmla="*/ 362 w 1152"/>
                <a:gd name="T25" fmla="*/ 509 h 1786"/>
                <a:gd name="T26" fmla="*/ 344 w 1152"/>
                <a:gd name="T27" fmla="*/ 577 h 1786"/>
                <a:gd name="T28" fmla="*/ 322 w 1152"/>
                <a:gd name="T29" fmla="*/ 681 h 1786"/>
                <a:gd name="T30" fmla="*/ 306 w 1152"/>
                <a:gd name="T31" fmla="*/ 755 h 1786"/>
                <a:gd name="T32" fmla="*/ 284 w 1152"/>
                <a:gd name="T33" fmla="*/ 872 h 1786"/>
                <a:gd name="T34" fmla="*/ 256 w 1152"/>
                <a:gd name="T35" fmla="*/ 1052 h 1786"/>
                <a:gd name="T36" fmla="*/ 231 w 1152"/>
                <a:gd name="T37" fmla="*/ 1169 h 1786"/>
                <a:gd name="T38" fmla="*/ 213 w 1152"/>
                <a:gd name="T39" fmla="*/ 1227 h 1786"/>
                <a:gd name="T40" fmla="*/ 201 w 1152"/>
                <a:gd name="T41" fmla="*/ 1270 h 1786"/>
                <a:gd name="T42" fmla="*/ 185 w 1152"/>
                <a:gd name="T43" fmla="*/ 1314 h 1786"/>
                <a:gd name="T44" fmla="*/ 95 w 1152"/>
                <a:gd name="T45" fmla="*/ 1532 h 1786"/>
                <a:gd name="T46" fmla="*/ 0 w 1152"/>
                <a:gd name="T47" fmla="*/ 1748 h 1786"/>
                <a:gd name="T48" fmla="*/ 2 w 1152"/>
                <a:gd name="T49" fmla="*/ 1765 h 1786"/>
                <a:gd name="T50" fmla="*/ 2 w 1152"/>
                <a:gd name="T51" fmla="*/ 1786 h 1786"/>
                <a:gd name="T52" fmla="*/ 39 w 1152"/>
                <a:gd name="T53" fmla="*/ 1698 h 1786"/>
                <a:gd name="T54" fmla="*/ 84 w 1152"/>
                <a:gd name="T55" fmla="*/ 1612 h 1786"/>
                <a:gd name="T56" fmla="*/ 152 w 1152"/>
                <a:gd name="T57" fmla="*/ 1484 h 1786"/>
                <a:gd name="T58" fmla="*/ 174 w 1152"/>
                <a:gd name="T59" fmla="*/ 1442 h 1786"/>
                <a:gd name="T60" fmla="*/ 224 w 1152"/>
                <a:gd name="T61" fmla="*/ 1344 h 1786"/>
                <a:gd name="T62" fmla="*/ 270 w 1152"/>
                <a:gd name="T63" fmla="*/ 1244 h 1786"/>
                <a:gd name="T64" fmla="*/ 313 w 1152"/>
                <a:gd name="T65" fmla="*/ 1141 h 1786"/>
                <a:gd name="T66" fmla="*/ 352 w 1152"/>
                <a:gd name="T67" fmla="*/ 1038 h 1786"/>
                <a:gd name="T68" fmla="*/ 422 w 1152"/>
                <a:gd name="T69" fmla="*/ 825 h 1786"/>
                <a:gd name="T70" fmla="*/ 480 w 1152"/>
                <a:gd name="T71" fmla="*/ 612 h 1786"/>
                <a:gd name="T72" fmla="*/ 490 w 1152"/>
                <a:gd name="T73" fmla="*/ 580 h 1786"/>
                <a:gd name="T74" fmla="*/ 511 w 1152"/>
                <a:gd name="T75" fmla="*/ 521 h 1786"/>
                <a:gd name="T76" fmla="*/ 534 w 1152"/>
                <a:gd name="T77" fmla="*/ 467 h 1786"/>
                <a:gd name="T78" fmla="*/ 562 w 1152"/>
                <a:gd name="T79" fmla="*/ 418 h 1786"/>
                <a:gd name="T80" fmla="*/ 594 w 1152"/>
                <a:gd name="T81" fmla="*/ 375 h 1786"/>
                <a:gd name="T82" fmla="*/ 632 w 1152"/>
                <a:gd name="T83" fmla="*/ 335 h 1786"/>
                <a:gd name="T84" fmla="*/ 678 w 1152"/>
                <a:gd name="T85" fmla="*/ 300 h 1786"/>
                <a:gd name="T86" fmla="*/ 729 w 1152"/>
                <a:gd name="T87" fmla="*/ 269 h 1786"/>
                <a:gd name="T88" fmla="*/ 758 w 1152"/>
                <a:gd name="T89" fmla="*/ 255 h 1786"/>
                <a:gd name="T90" fmla="*/ 867 w 1152"/>
                <a:gd name="T91" fmla="*/ 207 h 1786"/>
                <a:gd name="T92" fmla="*/ 969 w 1152"/>
                <a:gd name="T93" fmla="*/ 154 h 1786"/>
                <a:gd name="T94" fmla="*/ 1016 w 1152"/>
                <a:gd name="T95" fmla="*/ 124 h 1786"/>
                <a:gd name="T96" fmla="*/ 1062 w 1152"/>
                <a:gd name="T97" fmla="*/ 91 h 1786"/>
                <a:gd name="T98" fmla="*/ 1105 w 1152"/>
                <a:gd name="T99" fmla="*/ 53 h 1786"/>
                <a:gd name="T100" fmla="*/ 1148 w 1152"/>
                <a:gd name="T101" fmla="*/ 10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52" h="1786">
                  <a:moveTo>
                    <a:pt x="1152" y="0"/>
                  </a:moveTo>
                  <a:lnTo>
                    <a:pt x="1115" y="7"/>
                  </a:lnTo>
                  <a:lnTo>
                    <a:pt x="1115" y="7"/>
                  </a:lnTo>
                  <a:lnTo>
                    <a:pt x="1032" y="27"/>
                  </a:lnTo>
                  <a:lnTo>
                    <a:pt x="953" y="45"/>
                  </a:lnTo>
                  <a:lnTo>
                    <a:pt x="877" y="65"/>
                  </a:lnTo>
                  <a:lnTo>
                    <a:pt x="841" y="74"/>
                  </a:lnTo>
                  <a:lnTo>
                    <a:pt x="804" y="85"/>
                  </a:lnTo>
                  <a:lnTo>
                    <a:pt x="768" y="98"/>
                  </a:lnTo>
                  <a:lnTo>
                    <a:pt x="733" y="112"/>
                  </a:lnTo>
                  <a:lnTo>
                    <a:pt x="697" y="127"/>
                  </a:lnTo>
                  <a:lnTo>
                    <a:pt x="662" y="144"/>
                  </a:lnTo>
                  <a:lnTo>
                    <a:pt x="628" y="165"/>
                  </a:lnTo>
                  <a:lnTo>
                    <a:pt x="593" y="187"/>
                  </a:lnTo>
                  <a:lnTo>
                    <a:pt x="560" y="212"/>
                  </a:lnTo>
                  <a:lnTo>
                    <a:pt x="523" y="241"/>
                  </a:lnTo>
                  <a:lnTo>
                    <a:pt x="523" y="241"/>
                  </a:lnTo>
                  <a:lnTo>
                    <a:pt x="497" y="268"/>
                  </a:lnTo>
                  <a:lnTo>
                    <a:pt x="472" y="296"/>
                  </a:lnTo>
                  <a:lnTo>
                    <a:pt x="450" y="324"/>
                  </a:lnTo>
                  <a:lnTo>
                    <a:pt x="430" y="353"/>
                  </a:lnTo>
                  <a:lnTo>
                    <a:pt x="413" y="382"/>
                  </a:lnTo>
                  <a:lnTo>
                    <a:pt x="398" y="413"/>
                  </a:lnTo>
                  <a:lnTo>
                    <a:pt x="384" y="445"/>
                  </a:lnTo>
                  <a:lnTo>
                    <a:pt x="372" y="477"/>
                  </a:lnTo>
                  <a:lnTo>
                    <a:pt x="362" y="509"/>
                  </a:lnTo>
                  <a:lnTo>
                    <a:pt x="352" y="542"/>
                  </a:lnTo>
                  <a:lnTo>
                    <a:pt x="344" y="577"/>
                  </a:lnTo>
                  <a:lnTo>
                    <a:pt x="336" y="610"/>
                  </a:lnTo>
                  <a:lnTo>
                    <a:pt x="322" y="681"/>
                  </a:lnTo>
                  <a:lnTo>
                    <a:pt x="306" y="755"/>
                  </a:lnTo>
                  <a:lnTo>
                    <a:pt x="306" y="755"/>
                  </a:lnTo>
                  <a:lnTo>
                    <a:pt x="294" y="814"/>
                  </a:lnTo>
                  <a:lnTo>
                    <a:pt x="284" y="872"/>
                  </a:lnTo>
                  <a:lnTo>
                    <a:pt x="266" y="992"/>
                  </a:lnTo>
                  <a:lnTo>
                    <a:pt x="256" y="1052"/>
                  </a:lnTo>
                  <a:lnTo>
                    <a:pt x="245" y="1110"/>
                  </a:lnTo>
                  <a:lnTo>
                    <a:pt x="231" y="1169"/>
                  </a:lnTo>
                  <a:lnTo>
                    <a:pt x="223" y="1198"/>
                  </a:lnTo>
                  <a:lnTo>
                    <a:pt x="213" y="1227"/>
                  </a:lnTo>
                  <a:lnTo>
                    <a:pt x="213" y="1227"/>
                  </a:lnTo>
                  <a:lnTo>
                    <a:pt x="201" y="1270"/>
                  </a:lnTo>
                  <a:lnTo>
                    <a:pt x="185" y="1314"/>
                  </a:lnTo>
                  <a:lnTo>
                    <a:pt x="185" y="1314"/>
                  </a:lnTo>
                  <a:lnTo>
                    <a:pt x="141" y="1424"/>
                  </a:lnTo>
                  <a:lnTo>
                    <a:pt x="95" y="1532"/>
                  </a:lnTo>
                  <a:lnTo>
                    <a:pt x="48" y="1641"/>
                  </a:lnTo>
                  <a:lnTo>
                    <a:pt x="0" y="1748"/>
                  </a:lnTo>
                  <a:lnTo>
                    <a:pt x="2" y="1765"/>
                  </a:lnTo>
                  <a:lnTo>
                    <a:pt x="2" y="1765"/>
                  </a:lnTo>
                  <a:lnTo>
                    <a:pt x="2" y="1786"/>
                  </a:lnTo>
                  <a:lnTo>
                    <a:pt x="2" y="1786"/>
                  </a:lnTo>
                  <a:lnTo>
                    <a:pt x="20" y="1741"/>
                  </a:lnTo>
                  <a:lnTo>
                    <a:pt x="39" y="1698"/>
                  </a:lnTo>
                  <a:lnTo>
                    <a:pt x="60" y="1655"/>
                  </a:lnTo>
                  <a:lnTo>
                    <a:pt x="84" y="1612"/>
                  </a:lnTo>
                  <a:lnTo>
                    <a:pt x="130" y="1527"/>
                  </a:lnTo>
                  <a:lnTo>
                    <a:pt x="152" y="1484"/>
                  </a:lnTo>
                  <a:lnTo>
                    <a:pt x="174" y="1442"/>
                  </a:lnTo>
                  <a:lnTo>
                    <a:pt x="174" y="1442"/>
                  </a:lnTo>
                  <a:lnTo>
                    <a:pt x="199" y="1393"/>
                  </a:lnTo>
                  <a:lnTo>
                    <a:pt x="224" y="1344"/>
                  </a:lnTo>
                  <a:lnTo>
                    <a:pt x="248" y="1294"/>
                  </a:lnTo>
                  <a:lnTo>
                    <a:pt x="270" y="1244"/>
                  </a:lnTo>
                  <a:lnTo>
                    <a:pt x="292" y="1192"/>
                  </a:lnTo>
                  <a:lnTo>
                    <a:pt x="313" y="1141"/>
                  </a:lnTo>
                  <a:lnTo>
                    <a:pt x="333" y="1089"/>
                  </a:lnTo>
                  <a:lnTo>
                    <a:pt x="352" y="1038"/>
                  </a:lnTo>
                  <a:lnTo>
                    <a:pt x="388" y="932"/>
                  </a:lnTo>
                  <a:lnTo>
                    <a:pt x="422" y="825"/>
                  </a:lnTo>
                  <a:lnTo>
                    <a:pt x="452" y="719"/>
                  </a:lnTo>
                  <a:lnTo>
                    <a:pt x="480" y="612"/>
                  </a:lnTo>
                  <a:lnTo>
                    <a:pt x="480" y="612"/>
                  </a:lnTo>
                  <a:lnTo>
                    <a:pt x="490" y="580"/>
                  </a:lnTo>
                  <a:lnTo>
                    <a:pt x="500" y="551"/>
                  </a:lnTo>
                  <a:lnTo>
                    <a:pt x="511" y="521"/>
                  </a:lnTo>
                  <a:lnTo>
                    <a:pt x="522" y="493"/>
                  </a:lnTo>
                  <a:lnTo>
                    <a:pt x="534" y="467"/>
                  </a:lnTo>
                  <a:lnTo>
                    <a:pt x="548" y="442"/>
                  </a:lnTo>
                  <a:lnTo>
                    <a:pt x="562" y="418"/>
                  </a:lnTo>
                  <a:lnTo>
                    <a:pt x="578" y="396"/>
                  </a:lnTo>
                  <a:lnTo>
                    <a:pt x="594" y="375"/>
                  </a:lnTo>
                  <a:lnTo>
                    <a:pt x="612" y="354"/>
                  </a:lnTo>
                  <a:lnTo>
                    <a:pt x="632" y="335"/>
                  </a:lnTo>
                  <a:lnTo>
                    <a:pt x="654" y="318"/>
                  </a:lnTo>
                  <a:lnTo>
                    <a:pt x="678" y="300"/>
                  </a:lnTo>
                  <a:lnTo>
                    <a:pt x="703" y="285"/>
                  </a:lnTo>
                  <a:lnTo>
                    <a:pt x="729" y="269"/>
                  </a:lnTo>
                  <a:lnTo>
                    <a:pt x="758" y="255"/>
                  </a:lnTo>
                  <a:lnTo>
                    <a:pt x="758" y="255"/>
                  </a:lnTo>
                  <a:lnTo>
                    <a:pt x="814" y="230"/>
                  </a:lnTo>
                  <a:lnTo>
                    <a:pt x="867" y="207"/>
                  </a:lnTo>
                  <a:lnTo>
                    <a:pt x="918" y="180"/>
                  </a:lnTo>
                  <a:lnTo>
                    <a:pt x="969" y="154"/>
                  </a:lnTo>
                  <a:lnTo>
                    <a:pt x="992" y="140"/>
                  </a:lnTo>
                  <a:lnTo>
                    <a:pt x="1016" y="124"/>
                  </a:lnTo>
                  <a:lnTo>
                    <a:pt x="1038" y="108"/>
                  </a:lnTo>
                  <a:lnTo>
                    <a:pt x="1062" y="91"/>
                  </a:lnTo>
                  <a:lnTo>
                    <a:pt x="1084" y="73"/>
                  </a:lnTo>
                  <a:lnTo>
                    <a:pt x="1105" y="53"/>
                  </a:lnTo>
                  <a:lnTo>
                    <a:pt x="1127" y="33"/>
                  </a:lnTo>
                  <a:lnTo>
                    <a:pt x="1148" y="10"/>
                  </a:lnTo>
                  <a:lnTo>
                    <a:pt x="1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7D3B12D9-C260-B023-5D90-369C2B26C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" y="1051"/>
              <a:ext cx="199" cy="306"/>
            </a:xfrm>
            <a:custGeom>
              <a:avLst/>
              <a:gdLst>
                <a:gd name="T0" fmla="*/ 580 w 596"/>
                <a:gd name="T1" fmla="*/ 0 h 916"/>
                <a:gd name="T2" fmla="*/ 580 w 596"/>
                <a:gd name="T3" fmla="*/ 0 h 916"/>
                <a:gd name="T4" fmla="*/ 540 w 596"/>
                <a:gd name="T5" fmla="*/ 150 h 916"/>
                <a:gd name="T6" fmla="*/ 518 w 596"/>
                <a:gd name="T7" fmla="*/ 224 h 916"/>
                <a:gd name="T8" fmla="*/ 494 w 596"/>
                <a:gd name="T9" fmla="*/ 298 h 916"/>
                <a:gd name="T10" fmla="*/ 482 w 596"/>
                <a:gd name="T11" fmla="*/ 333 h 916"/>
                <a:gd name="T12" fmla="*/ 466 w 596"/>
                <a:gd name="T13" fmla="*/ 369 h 916"/>
                <a:gd name="T14" fmla="*/ 451 w 596"/>
                <a:gd name="T15" fmla="*/ 404 h 916"/>
                <a:gd name="T16" fmla="*/ 436 w 596"/>
                <a:gd name="T17" fmla="*/ 439 h 916"/>
                <a:gd name="T18" fmla="*/ 418 w 596"/>
                <a:gd name="T19" fmla="*/ 472 h 916"/>
                <a:gd name="T20" fmla="*/ 397 w 596"/>
                <a:gd name="T21" fmla="*/ 505 h 916"/>
                <a:gd name="T22" fmla="*/ 376 w 596"/>
                <a:gd name="T23" fmla="*/ 539 h 916"/>
                <a:gd name="T24" fmla="*/ 352 w 596"/>
                <a:gd name="T25" fmla="*/ 571 h 916"/>
                <a:gd name="T26" fmla="*/ 352 w 596"/>
                <a:gd name="T27" fmla="*/ 571 h 916"/>
                <a:gd name="T28" fmla="*/ 315 w 596"/>
                <a:gd name="T29" fmla="*/ 620 h 916"/>
                <a:gd name="T30" fmla="*/ 276 w 596"/>
                <a:gd name="T31" fmla="*/ 667 h 916"/>
                <a:gd name="T32" fmla="*/ 234 w 596"/>
                <a:gd name="T33" fmla="*/ 713 h 916"/>
                <a:gd name="T34" fmla="*/ 191 w 596"/>
                <a:gd name="T35" fmla="*/ 758 h 916"/>
                <a:gd name="T36" fmla="*/ 145 w 596"/>
                <a:gd name="T37" fmla="*/ 799 h 916"/>
                <a:gd name="T38" fmla="*/ 99 w 596"/>
                <a:gd name="T39" fmla="*/ 841 h 916"/>
                <a:gd name="T40" fmla="*/ 50 w 596"/>
                <a:gd name="T41" fmla="*/ 880 h 916"/>
                <a:gd name="T42" fmla="*/ 0 w 596"/>
                <a:gd name="T43" fmla="*/ 916 h 916"/>
                <a:gd name="T44" fmla="*/ 32 w 596"/>
                <a:gd name="T45" fmla="*/ 915 h 916"/>
                <a:gd name="T46" fmla="*/ 32 w 596"/>
                <a:gd name="T47" fmla="*/ 915 h 916"/>
                <a:gd name="T48" fmla="*/ 64 w 596"/>
                <a:gd name="T49" fmla="*/ 897 h 916"/>
                <a:gd name="T50" fmla="*/ 96 w 596"/>
                <a:gd name="T51" fmla="*/ 875 h 916"/>
                <a:gd name="T52" fmla="*/ 127 w 596"/>
                <a:gd name="T53" fmla="*/ 852 h 916"/>
                <a:gd name="T54" fmla="*/ 158 w 596"/>
                <a:gd name="T55" fmla="*/ 829 h 916"/>
                <a:gd name="T56" fmla="*/ 220 w 596"/>
                <a:gd name="T57" fmla="*/ 780 h 916"/>
                <a:gd name="T58" fmla="*/ 251 w 596"/>
                <a:gd name="T59" fmla="*/ 756 h 916"/>
                <a:gd name="T60" fmla="*/ 281 w 596"/>
                <a:gd name="T61" fmla="*/ 734 h 916"/>
                <a:gd name="T62" fmla="*/ 281 w 596"/>
                <a:gd name="T63" fmla="*/ 734 h 916"/>
                <a:gd name="T64" fmla="*/ 319 w 596"/>
                <a:gd name="T65" fmla="*/ 705 h 916"/>
                <a:gd name="T66" fmla="*/ 359 w 596"/>
                <a:gd name="T67" fmla="*/ 674 h 916"/>
                <a:gd name="T68" fmla="*/ 400 w 596"/>
                <a:gd name="T69" fmla="*/ 641 h 916"/>
                <a:gd name="T70" fmla="*/ 441 w 596"/>
                <a:gd name="T71" fmla="*/ 604 h 916"/>
                <a:gd name="T72" fmla="*/ 480 w 596"/>
                <a:gd name="T73" fmla="*/ 567 h 916"/>
                <a:gd name="T74" fmla="*/ 498 w 596"/>
                <a:gd name="T75" fmla="*/ 547 h 916"/>
                <a:gd name="T76" fmla="*/ 515 w 596"/>
                <a:gd name="T77" fmla="*/ 528 h 916"/>
                <a:gd name="T78" fmla="*/ 532 w 596"/>
                <a:gd name="T79" fmla="*/ 508 h 916"/>
                <a:gd name="T80" fmla="*/ 546 w 596"/>
                <a:gd name="T81" fmla="*/ 487 h 916"/>
                <a:gd name="T82" fmla="*/ 560 w 596"/>
                <a:gd name="T83" fmla="*/ 468 h 916"/>
                <a:gd name="T84" fmla="*/ 571 w 596"/>
                <a:gd name="T85" fmla="*/ 447 h 916"/>
                <a:gd name="T86" fmla="*/ 596 w 596"/>
                <a:gd name="T87" fmla="*/ 411 h 916"/>
                <a:gd name="T88" fmla="*/ 596 w 596"/>
                <a:gd name="T89" fmla="*/ 411 h 916"/>
                <a:gd name="T90" fmla="*/ 594 w 596"/>
                <a:gd name="T91" fmla="*/ 322 h 916"/>
                <a:gd name="T92" fmla="*/ 594 w 596"/>
                <a:gd name="T93" fmla="*/ 234 h 916"/>
                <a:gd name="T94" fmla="*/ 594 w 596"/>
                <a:gd name="T95" fmla="*/ 67 h 916"/>
                <a:gd name="T96" fmla="*/ 580 w 596"/>
                <a:gd name="T97" fmla="*/ 0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96" h="916">
                  <a:moveTo>
                    <a:pt x="580" y="0"/>
                  </a:moveTo>
                  <a:lnTo>
                    <a:pt x="580" y="0"/>
                  </a:lnTo>
                  <a:lnTo>
                    <a:pt x="540" y="150"/>
                  </a:lnTo>
                  <a:lnTo>
                    <a:pt x="518" y="224"/>
                  </a:lnTo>
                  <a:lnTo>
                    <a:pt x="494" y="298"/>
                  </a:lnTo>
                  <a:lnTo>
                    <a:pt x="482" y="333"/>
                  </a:lnTo>
                  <a:lnTo>
                    <a:pt x="466" y="369"/>
                  </a:lnTo>
                  <a:lnTo>
                    <a:pt x="451" y="404"/>
                  </a:lnTo>
                  <a:lnTo>
                    <a:pt x="436" y="439"/>
                  </a:lnTo>
                  <a:lnTo>
                    <a:pt x="418" y="472"/>
                  </a:lnTo>
                  <a:lnTo>
                    <a:pt x="397" y="505"/>
                  </a:lnTo>
                  <a:lnTo>
                    <a:pt x="376" y="539"/>
                  </a:lnTo>
                  <a:lnTo>
                    <a:pt x="352" y="571"/>
                  </a:lnTo>
                  <a:lnTo>
                    <a:pt x="352" y="571"/>
                  </a:lnTo>
                  <a:lnTo>
                    <a:pt x="315" y="620"/>
                  </a:lnTo>
                  <a:lnTo>
                    <a:pt x="276" y="667"/>
                  </a:lnTo>
                  <a:lnTo>
                    <a:pt x="234" y="713"/>
                  </a:lnTo>
                  <a:lnTo>
                    <a:pt x="191" y="758"/>
                  </a:lnTo>
                  <a:lnTo>
                    <a:pt x="145" y="799"/>
                  </a:lnTo>
                  <a:lnTo>
                    <a:pt x="99" y="841"/>
                  </a:lnTo>
                  <a:lnTo>
                    <a:pt x="50" y="880"/>
                  </a:lnTo>
                  <a:lnTo>
                    <a:pt x="0" y="916"/>
                  </a:lnTo>
                  <a:lnTo>
                    <a:pt x="32" y="915"/>
                  </a:lnTo>
                  <a:lnTo>
                    <a:pt x="32" y="915"/>
                  </a:lnTo>
                  <a:lnTo>
                    <a:pt x="64" y="897"/>
                  </a:lnTo>
                  <a:lnTo>
                    <a:pt x="96" y="875"/>
                  </a:lnTo>
                  <a:lnTo>
                    <a:pt x="127" y="852"/>
                  </a:lnTo>
                  <a:lnTo>
                    <a:pt x="158" y="829"/>
                  </a:lnTo>
                  <a:lnTo>
                    <a:pt x="220" y="780"/>
                  </a:lnTo>
                  <a:lnTo>
                    <a:pt x="251" y="756"/>
                  </a:lnTo>
                  <a:lnTo>
                    <a:pt x="281" y="734"/>
                  </a:lnTo>
                  <a:lnTo>
                    <a:pt x="281" y="734"/>
                  </a:lnTo>
                  <a:lnTo>
                    <a:pt x="319" y="705"/>
                  </a:lnTo>
                  <a:lnTo>
                    <a:pt x="359" y="674"/>
                  </a:lnTo>
                  <a:lnTo>
                    <a:pt x="400" y="641"/>
                  </a:lnTo>
                  <a:lnTo>
                    <a:pt x="441" y="604"/>
                  </a:lnTo>
                  <a:lnTo>
                    <a:pt x="480" y="567"/>
                  </a:lnTo>
                  <a:lnTo>
                    <a:pt x="498" y="547"/>
                  </a:lnTo>
                  <a:lnTo>
                    <a:pt x="515" y="528"/>
                  </a:lnTo>
                  <a:lnTo>
                    <a:pt x="532" y="508"/>
                  </a:lnTo>
                  <a:lnTo>
                    <a:pt x="546" y="487"/>
                  </a:lnTo>
                  <a:lnTo>
                    <a:pt x="560" y="468"/>
                  </a:lnTo>
                  <a:lnTo>
                    <a:pt x="571" y="447"/>
                  </a:lnTo>
                  <a:lnTo>
                    <a:pt x="596" y="411"/>
                  </a:lnTo>
                  <a:lnTo>
                    <a:pt x="596" y="411"/>
                  </a:lnTo>
                  <a:lnTo>
                    <a:pt x="594" y="322"/>
                  </a:lnTo>
                  <a:lnTo>
                    <a:pt x="594" y="234"/>
                  </a:lnTo>
                  <a:lnTo>
                    <a:pt x="594" y="67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rgbClr val="E6C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35C409A-0BCE-0AA1-72F7-D90BB96115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" y="1051"/>
              <a:ext cx="199" cy="306"/>
            </a:xfrm>
            <a:custGeom>
              <a:avLst/>
              <a:gdLst>
                <a:gd name="T0" fmla="*/ 580 w 596"/>
                <a:gd name="T1" fmla="*/ 0 h 916"/>
                <a:gd name="T2" fmla="*/ 580 w 596"/>
                <a:gd name="T3" fmla="*/ 0 h 916"/>
                <a:gd name="T4" fmla="*/ 540 w 596"/>
                <a:gd name="T5" fmla="*/ 150 h 916"/>
                <a:gd name="T6" fmla="*/ 518 w 596"/>
                <a:gd name="T7" fmla="*/ 224 h 916"/>
                <a:gd name="T8" fmla="*/ 494 w 596"/>
                <a:gd name="T9" fmla="*/ 298 h 916"/>
                <a:gd name="T10" fmla="*/ 482 w 596"/>
                <a:gd name="T11" fmla="*/ 333 h 916"/>
                <a:gd name="T12" fmla="*/ 466 w 596"/>
                <a:gd name="T13" fmla="*/ 369 h 916"/>
                <a:gd name="T14" fmla="*/ 451 w 596"/>
                <a:gd name="T15" fmla="*/ 404 h 916"/>
                <a:gd name="T16" fmla="*/ 436 w 596"/>
                <a:gd name="T17" fmla="*/ 439 h 916"/>
                <a:gd name="T18" fmla="*/ 418 w 596"/>
                <a:gd name="T19" fmla="*/ 472 h 916"/>
                <a:gd name="T20" fmla="*/ 397 w 596"/>
                <a:gd name="T21" fmla="*/ 505 h 916"/>
                <a:gd name="T22" fmla="*/ 376 w 596"/>
                <a:gd name="T23" fmla="*/ 539 h 916"/>
                <a:gd name="T24" fmla="*/ 352 w 596"/>
                <a:gd name="T25" fmla="*/ 571 h 916"/>
                <a:gd name="T26" fmla="*/ 352 w 596"/>
                <a:gd name="T27" fmla="*/ 571 h 916"/>
                <a:gd name="T28" fmla="*/ 315 w 596"/>
                <a:gd name="T29" fmla="*/ 620 h 916"/>
                <a:gd name="T30" fmla="*/ 276 w 596"/>
                <a:gd name="T31" fmla="*/ 667 h 916"/>
                <a:gd name="T32" fmla="*/ 234 w 596"/>
                <a:gd name="T33" fmla="*/ 713 h 916"/>
                <a:gd name="T34" fmla="*/ 191 w 596"/>
                <a:gd name="T35" fmla="*/ 758 h 916"/>
                <a:gd name="T36" fmla="*/ 145 w 596"/>
                <a:gd name="T37" fmla="*/ 799 h 916"/>
                <a:gd name="T38" fmla="*/ 99 w 596"/>
                <a:gd name="T39" fmla="*/ 841 h 916"/>
                <a:gd name="T40" fmla="*/ 50 w 596"/>
                <a:gd name="T41" fmla="*/ 880 h 916"/>
                <a:gd name="T42" fmla="*/ 0 w 596"/>
                <a:gd name="T43" fmla="*/ 916 h 916"/>
                <a:gd name="T44" fmla="*/ 32 w 596"/>
                <a:gd name="T45" fmla="*/ 915 h 916"/>
                <a:gd name="T46" fmla="*/ 32 w 596"/>
                <a:gd name="T47" fmla="*/ 915 h 916"/>
                <a:gd name="T48" fmla="*/ 64 w 596"/>
                <a:gd name="T49" fmla="*/ 897 h 916"/>
                <a:gd name="T50" fmla="*/ 96 w 596"/>
                <a:gd name="T51" fmla="*/ 875 h 916"/>
                <a:gd name="T52" fmla="*/ 127 w 596"/>
                <a:gd name="T53" fmla="*/ 852 h 916"/>
                <a:gd name="T54" fmla="*/ 158 w 596"/>
                <a:gd name="T55" fmla="*/ 829 h 916"/>
                <a:gd name="T56" fmla="*/ 220 w 596"/>
                <a:gd name="T57" fmla="*/ 780 h 916"/>
                <a:gd name="T58" fmla="*/ 251 w 596"/>
                <a:gd name="T59" fmla="*/ 756 h 916"/>
                <a:gd name="T60" fmla="*/ 281 w 596"/>
                <a:gd name="T61" fmla="*/ 734 h 916"/>
                <a:gd name="T62" fmla="*/ 281 w 596"/>
                <a:gd name="T63" fmla="*/ 734 h 916"/>
                <a:gd name="T64" fmla="*/ 319 w 596"/>
                <a:gd name="T65" fmla="*/ 705 h 916"/>
                <a:gd name="T66" fmla="*/ 359 w 596"/>
                <a:gd name="T67" fmla="*/ 674 h 916"/>
                <a:gd name="T68" fmla="*/ 400 w 596"/>
                <a:gd name="T69" fmla="*/ 641 h 916"/>
                <a:gd name="T70" fmla="*/ 441 w 596"/>
                <a:gd name="T71" fmla="*/ 604 h 916"/>
                <a:gd name="T72" fmla="*/ 480 w 596"/>
                <a:gd name="T73" fmla="*/ 567 h 916"/>
                <a:gd name="T74" fmla="*/ 498 w 596"/>
                <a:gd name="T75" fmla="*/ 547 h 916"/>
                <a:gd name="T76" fmla="*/ 515 w 596"/>
                <a:gd name="T77" fmla="*/ 528 h 916"/>
                <a:gd name="T78" fmla="*/ 532 w 596"/>
                <a:gd name="T79" fmla="*/ 508 h 916"/>
                <a:gd name="T80" fmla="*/ 546 w 596"/>
                <a:gd name="T81" fmla="*/ 487 h 916"/>
                <a:gd name="T82" fmla="*/ 560 w 596"/>
                <a:gd name="T83" fmla="*/ 468 h 916"/>
                <a:gd name="T84" fmla="*/ 571 w 596"/>
                <a:gd name="T85" fmla="*/ 447 h 916"/>
                <a:gd name="T86" fmla="*/ 596 w 596"/>
                <a:gd name="T87" fmla="*/ 411 h 916"/>
                <a:gd name="T88" fmla="*/ 596 w 596"/>
                <a:gd name="T89" fmla="*/ 411 h 916"/>
                <a:gd name="T90" fmla="*/ 594 w 596"/>
                <a:gd name="T91" fmla="*/ 322 h 916"/>
                <a:gd name="T92" fmla="*/ 594 w 596"/>
                <a:gd name="T93" fmla="*/ 234 h 916"/>
                <a:gd name="T94" fmla="*/ 594 w 596"/>
                <a:gd name="T95" fmla="*/ 67 h 916"/>
                <a:gd name="T96" fmla="*/ 580 w 596"/>
                <a:gd name="T97" fmla="*/ 0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96" h="916">
                  <a:moveTo>
                    <a:pt x="580" y="0"/>
                  </a:moveTo>
                  <a:lnTo>
                    <a:pt x="580" y="0"/>
                  </a:lnTo>
                  <a:lnTo>
                    <a:pt x="540" y="150"/>
                  </a:lnTo>
                  <a:lnTo>
                    <a:pt x="518" y="224"/>
                  </a:lnTo>
                  <a:lnTo>
                    <a:pt x="494" y="298"/>
                  </a:lnTo>
                  <a:lnTo>
                    <a:pt x="482" y="333"/>
                  </a:lnTo>
                  <a:lnTo>
                    <a:pt x="466" y="369"/>
                  </a:lnTo>
                  <a:lnTo>
                    <a:pt x="451" y="404"/>
                  </a:lnTo>
                  <a:lnTo>
                    <a:pt x="436" y="439"/>
                  </a:lnTo>
                  <a:lnTo>
                    <a:pt x="418" y="472"/>
                  </a:lnTo>
                  <a:lnTo>
                    <a:pt x="397" y="505"/>
                  </a:lnTo>
                  <a:lnTo>
                    <a:pt x="376" y="539"/>
                  </a:lnTo>
                  <a:lnTo>
                    <a:pt x="352" y="571"/>
                  </a:lnTo>
                  <a:lnTo>
                    <a:pt x="352" y="571"/>
                  </a:lnTo>
                  <a:lnTo>
                    <a:pt x="315" y="620"/>
                  </a:lnTo>
                  <a:lnTo>
                    <a:pt x="276" y="667"/>
                  </a:lnTo>
                  <a:lnTo>
                    <a:pt x="234" y="713"/>
                  </a:lnTo>
                  <a:lnTo>
                    <a:pt x="191" y="758"/>
                  </a:lnTo>
                  <a:lnTo>
                    <a:pt x="145" y="799"/>
                  </a:lnTo>
                  <a:lnTo>
                    <a:pt x="99" y="841"/>
                  </a:lnTo>
                  <a:lnTo>
                    <a:pt x="50" y="880"/>
                  </a:lnTo>
                  <a:lnTo>
                    <a:pt x="0" y="916"/>
                  </a:lnTo>
                  <a:lnTo>
                    <a:pt x="32" y="915"/>
                  </a:lnTo>
                  <a:lnTo>
                    <a:pt x="32" y="915"/>
                  </a:lnTo>
                  <a:lnTo>
                    <a:pt x="64" y="897"/>
                  </a:lnTo>
                  <a:lnTo>
                    <a:pt x="96" y="875"/>
                  </a:lnTo>
                  <a:lnTo>
                    <a:pt x="127" y="852"/>
                  </a:lnTo>
                  <a:lnTo>
                    <a:pt x="158" y="829"/>
                  </a:lnTo>
                  <a:lnTo>
                    <a:pt x="220" y="780"/>
                  </a:lnTo>
                  <a:lnTo>
                    <a:pt x="251" y="756"/>
                  </a:lnTo>
                  <a:lnTo>
                    <a:pt x="281" y="734"/>
                  </a:lnTo>
                  <a:lnTo>
                    <a:pt x="281" y="734"/>
                  </a:lnTo>
                  <a:lnTo>
                    <a:pt x="319" y="705"/>
                  </a:lnTo>
                  <a:lnTo>
                    <a:pt x="359" y="674"/>
                  </a:lnTo>
                  <a:lnTo>
                    <a:pt x="400" y="641"/>
                  </a:lnTo>
                  <a:lnTo>
                    <a:pt x="441" y="604"/>
                  </a:lnTo>
                  <a:lnTo>
                    <a:pt x="480" y="567"/>
                  </a:lnTo>
                  <a:lnTo>
                    <a:pt x="498" y="547"/>
                  </a:lnTo>
                  <a:lnTo>
                    <a:pt x="515" y="528"/>
                  </a:lnTo>
                  <a:lnTo>
                    <a:pt x="532" y="508"/>
                  </a:lnTo>
                  <a:lnTo>
                    <a:pt x="546" y="487"/>
                  </a:lnTo>
                  <a:lnTo>
                    <a:pt x="560" y="468"/>
                  </a:lnTo>
                  <a:lnTo>
                    <a:pt x="571" y="447"/>
                  </a:lnTo>
                  <a:lnTo>
                    <a:pt x="596" y="411"/>
                  </a:lnTo>
                  <a:lnTo>
                    <a:pt x="596" y="411"/>
                  </a:lnTo>
                  <a:lnTo>
                    <a:pt x="594" y="322"/>
                  </a:lnTo>
                  <a:lnTo>
                    <a:pt x="594" y="234"/>
                  </a:lnTo>
                  <a:lnTo>
                    <a:pt x="594" y="67"/>
                  </a:lnTo>
                  <a:lnTo>
                    <a:pt x="58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73F82988-C19F-8276-3D79-065B0A94AF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251"/>
              <a:ext cx="275" cy="157"/>
            </a:xfrm>
            <a:custGeom>
              <a:avLst/>
              <a:gdLst>
                <a:gd name="T0" fmla="*/ 240 w 825"/>
                <a:gd name="T1" fmla="*/ 0 h 471"/>
                <a:gd name="T2" fmla="*/ 208 w 825"/>
                <a:gd name="T3" fmla="*/ 2 h 471"/>
                <a:gd name="T4" fmla="*/ 178 w 825"/>
                <a:gd name="T5" fmla="*/ 7 h 471"/>
                <a:gd name="T6" fmla="*/ 162 w 825"/>
                <a:gd name="T7" fmla="*/ 13 h 471"/>
                <a:gd name="T8" fmla="*/ 133 w 825"/>
                <a:gd name="T9" fmla="*/ 31 h 471"/>
                <a:gd name="T10" fmla="*/ 108 w 825"/>
                <a:gd name="T11" fmla="*/ 59 h 471"/>
                <a:gd name="T12" fmla="*/ 84 w 825"/>
                <a:gd name="T13" fmla="*/ 91 h 471"/>
                <a:gd name="T14" fmla="*/ 55 w 825"/>
                <a:gd name="T15" fmla="*/ 146 h 471"/>
                <a:gd name="T16" fmla="*/ 26 w 825"/>
                <a:gd name="T17" fmla="*/ 220 h 471"/>
                <a:gd name="T18" fmla="*/ 15 w 825"/>
                <a:gd name="T19" fmla="*/ 252 h 471"/>
                <a:gd name="T20" fmla="*/ 0 w 825"/>
                <a:gd name="T21" fmla="*/ 316 h 471"/>
                <a:gd name="T22" fmla="*/ 8 w 825"/>
                <a:gd name="T23" fmla="*/ 389 h 471"/>
                <a:gd name="T24" fmla="*/ 15 w 825"/>
                <a:gd name="T25" fmla="*/ 364 h 471"/>
                <a:gd name="T26" fmla="*/ 40 w 825"/>
                <a:gd name="T27" fmla="*/ 295 h 471"/>
                <a:gd name="T28" fmla="*/ 75 w 825"/>
                <a:gd name="T29" fmla="*/ 220 h 471"/>
                <a:gd name="T30" fmla="*/ 96 w 825"/>
                <a:gd name="T31" fmla="*/ 185 h 471"/>
                <a:gd name="T32" fmla="*/ 121 w 825"/>
                <a:gd name="T33" fmla="*/ 155 h 471"/>
                <a:gd name="T34" fmla="*/ 147 w 825"/>
                <a:gd name="T35" fmla="*/ 132 h 471"/>
                <a:gd name="T36" fmla="*/ 178 w 825"/>
                <a:gd name="T37" fmla="*/ 119 h 471"/>
                <a:gd name="T38" fmla="*/ 193 w 825"/>
                <a:gd name="T39" fmla="*/ 116 h 471"/>
                <a:gd name="T40" fmla="*/ 224 w 825"/>
                <a:gd name="T41" fmla="*/ 112 h 471"/>
                <a:gd name="T42" fmla="*/ 240 w 825"/>
                <a:gd name="T43" fmla="*/ 112 h 471"/>
                <a:gd name="T44" fmla="*/ 295 w 825"/>
                <a:gd name="T45" fmla="*/ 114 h 471"/>
                <a:gd name="T46" fmla="*/ 403 w 825"/>
                <a:gd name="T47" fmla="*/ 131 h 471"/>
                <a:gd name="T48" fmla="*/ 453 w 825"/>
                <a:gd name="T49" fmla="*/ 137 h 471"/>
                <a:gd name="T50" fmla="*/ 498 w 825"/>
                <a:gd name="T51" fmla="*/ 141 h 471"/>
                <a:gd name="T52" fmla="*/ 555 w 825"/>
                <a:gd name="T53" fmla="*/ 149 h 471"/>
                <a:gd name="T54" fmla="*/ 587 w 825"/>
                <a:gd name="T55" fmla="*/ 159 h 471"/>
                <a:gd name="T56" fmla="*/ 616 w 825"/>
                <a:gd name="T57" fmla="*/ 171 h 471"/>
                <a:gd name="T58" fmla="*/ 644 w 825"/>
                <a:gd name="T59" fmla="*/ 190 h 471"/>
                <a:gd name="T60" fmla="*/ 672 w 825"/>
                <a:gd name="T61" fmla="*/ 215 h 471"/>
                <a:gd name="T62" fmla="*/ 701 w 825"/>
                <a:gd name="T63" fmla="*/ 248 h 471"/>
                <a:gd name="T64" fmla="*/ 716 w 825"/>
                <a:gd name="T65" fmla="*/ 268 h 471"/>
                <a:gd name="T66" fmla="*/ 763 w 825"/>
                <a:gd name="T67" fmla="*/ 333 h 471"/>
                <a:gd name="T68" fmla="*/ 786 w 825"/>
                <a:gd name="T69" fmla="*/ 371 h 471"/>
                <a:gd name="T70" fmla="*/ 805 w 825"/>
                <a:gd name="T71" fmla="*/ 408 h 471"/>
                <a:gd name="T72" fmla="*/ 809 w 825"/>
                <a:gd name="T73" fmla="*/ 424 h 471"/>
                <a:gd name="T74" fmla="*/ 819 w 825"/>
                <a:gd name="T75" fmla="*/ 471 h 471"/>
                <a:gd name="T76" fmla="*/ 825 w 825"/>
                <a:gd name="T77" fmla="*/ 376 h 471"/>
                <a:gd name="T78" fmla="*/ 815 w 825"/>
                <a:gd name="T79" fmla="*/ 337 h 471"/>
                <a:gd name="T80" fmla="*/ 805 w 825"/>
                <a:gd name="T81" fmla="*/ 297 h 471"/>
                <a:gd name="T82" fmla="*/ 797 w 825"/>
                <a:gd name="T83" fmla="*/ 277 h 471"/>
                <a:gd name="T84" fmla="*/ 774 w 825"/>
                <a:gd name="T85" fmla="*/ 240 h 471"/>
                <a:gd name="T86" fmla="*/ 740 w 825"/>
                <a:gd name="T87" fmla="*/ 188 h 471"/>
                <a:gd name="T88" fmla="*/ 716 w 825"/>
                <a:gd name="T89" fmla="*/ 156 h 471"/>
                <a:gd name="T90" fmla="*/ 685 w 825"/>
                <a:gd name="T91" fmla="*/ 119 h 471"/>
                <a:gd name="T92" fmla="*/ 658 w 825"/>
                <a:gd name="T93" fmla="*/ 89 h 471"/>
                <a:gd name="T94" fmla="*/ 630 w 825"/>
                <a:gd name="T95" fmla="*/ 68 h 471"/>
                <a:gd name="T96" fmla="*/ 601 w 825"/>
                <a:gd name="T97" fmla="*/ 53 h 471"/>
                <a:gd name="T98" fmla="*/ 570 w 825"/>
                <a:gd name="T99" fmla="*/ 42 h 471"/>
                <a:gd name="T100" fmla="*/ 537 w 825"/>
                <a:gd name="T101" fmla="*/ 35 h 471"/>
                <a:gd name="T102" fmla="*/ 453 w 825"/>
                <a:gd name="T103" fmla="*/ 25 h 471"/>
                <a:gd name="T104" fmla="*/ 428 w 825"/>
                <a:gd name="T105" fmla="*/ 22 h 471"/>
                <a:gd name="T106" fmla="*/ 350 w 825"/>
                <a:gd name="T107" fmla="*/ 10 h 471"/>
                <a:gd name="T108" fmla="*/ 267 w 825"/>
                <a:gd name="T10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25" h="471">
                  <a:moveTo>
                    <a:pt x="240" y="0"/>
                  </a:moveTo>
                  <a:lnTo>
                    <a:pt x="240" y="0"/>
                  </a:lnTo>
                  <a:lnTo>
                    <a:pt x="224" y="0"/>
                  </a:lnTo>
                  <a:lnTo>
                    <a:pt x="208" y="2"/>
                  </a:lnTo>
                  <a:lnTo>
                    <a:pt x="193" y="4"/>
                  </a:lnTo>
                  <a:lnTo>
                    <a:pt x="178" y="7"/>
                  </a:lnTo>
                  <a:lnTo>
                    <a:pt x="178" y="7"/>
                  </a:lnTo>
                  <a:lnTo>
                    <a:pt x="162" y="13"/>
                  </a:lnTo>
                  <a:lnTo>
                    <a:pt x="147" y="21"/>
                  </a:lnTo>
                  <a:lnTo>
                    <a:pt x="133" y="31"/>
                  </a:lnTo>
                  <a:lnTo>
                    <a:pt x="121" y="43"/>
                  </a:lnTo>
                  <a:lnTo>
                    <a:pt x="108" y="59"/>
                  </a:lnTo>
                  <a:lnTo>
                    <a:pt x="96" y="74"/>
                  </a:lnTo>
                  <a:lnTo>
                    <a:pt x="84" y="91"/>
                  </a:lnTo>
                  <a:lnTo>
                    <a:pt x="75" y="109"/>
                  </a:lnTo>
                  <a:lnTo>
                    <a:pt x="55" y="146"/>
                  </a:lnTo>
                  <a:lnTo>
                    <a:pt x="40" y="184"/>
                  </a:lnTo>
                  <a:lnTo>
                    <a:pt x="26" y="220"/>
                  </a:lnTo>
                  <a:lnTo>
                    <a:pt x="15" y="252"/>
                  </a:lnTo>
                  <a:lnTo>
                    <a:pt x="15" y="252"/>
                  </a:lnTo>
                  <a:lnTo>
                    <a:pt x="8" y="283"/>
                  </a:lnTo>
                  <a:lnTo>
                    <a:pt x="0" y="316"/>
                  </a:lnTo>
                  <a:lnTo>
                    <a:pt x="8" y="389"/>
                  </a:lnTo>
                  <a:lnTo>
                    <a:pt x="8" y="389"/>
                  </a:lnTo>
                  <a:lnTo>
                    <a:pt x="15" y="364"/>
                  </a:lnTo>
                  <a:lnTo>
                    <a:pt x="15" y="364"/>
                  </a:lnTo>
                  <a:lnTo>
                    <a:pt x="26" y="332"/>
                  </a:lnTo>
                  <a:lnTo>
                    <a:pt x="40" y="295"/>
                  </a:lnTo>
                  <a:lnTo>
                    <a:pt x="55" y="258"/>
                  </a:lnTo>
                  <a:lnTo>
                    <a:pt x="75" y="220"/>
                  </a:lnTo>
                  <a:lnTo>
                    <a:pt x="84" y="202"/>
                  </a:lnTo>
                  <a:lnTo>
                    <a:pt x="96" y="185"/>
                  </a:lnTo>
                  <a:lnTo>
                    <a:pt x="108" y="170"/>
                  </a:lnTo>
                  <a:lnTo>
                    <a:pt x="121" y="155"/>
                  </a:lnTo>
                  <a:lnTo>
                    <a:pt x="133" y="142"/>
                  </a:lnTo>
                  <a:lnTo>
                    <a:pt x="147" y="132"/>
                  </a:lnTo>
                  <a:lnTo>
                    <a:pt x="162" y="124"/>
                  </a:lnTo>
                  <a:lnTo>
                    <a:pt x="178" y="119"/>
                  </a:lnTo>
                  <a:lnTo>
                    <a:pt x="178" y="119"/>
                  </a:lnTo>
                  <a:lnTo>
                    <a:pt x="193" y="116"/>
                  </a:lnTo>
                  <a:lnTo>
                    <a:pt x="208" y="113"/>
                  </a:lnTo>
                  <a:lnTo>
                    <a:pt x="224" y="112"/>
                  </a:lnTo>
                  <a:lnTo>
                    <a:pt x="240" y="112"/>
                  </a:lnTo>
                  <a:lnTo>
                    <a:pt x="240" y="112"/>
                  </a:lnTo>
                  <a:lnTo>
                    <a:pt x="267" y="112"/>
                  </a:lnTo>
                  <a:lnTo>
                    <a:pt x="295" y="114"/>
                  </a:lnTo>
                  <a:lnTo>
                    <a:pt x="350" y="121"/>
                  </a:lnTo>
                  <a:lnTo>
                    <a:pt x="403" y="131"/>
                  </a:lnTo>
                  <a:lnTo>
                    <a:pt x="428" y="134"/>
                  </a:lnTo>
                  <a:lnTo>
                    <a:pt x="453" y="137"/>
                  </a:lnTo>
                  <a:lnTo>
                    <a:pt x="453" y="137"/>
                  </a:lnTo>
                  <a:lnTo>
                    <a:pt x="498" y="141"/>
                  </a:lnTo>
                  <a:lnTo>
                    <a:pt x="537" y="146"/>
                  </a:lnTo>
                  <a:lnTo>
                    <a:pt x="555" y="149"/>
                  </a:lnTo>
                  <a:lnTo>
                    <a:pt x="570" y="153"/>
                  </a:lnTo>
                  <a:lnTo>
                    <a:pt x="587" y="159"/>
                  </a:lnTo>
                  <a:lnTo>
                    <a:pt x="601" y="164"/>
                  </a:lnTo>
                  <a:lnTo>
                    <a:pt x="616" y="171"/>
                  </a:lnTo>
                  <a:lnTo>
                    <a:pt x="630" y="180"/>
                  </a:lnTo>
                  <a:lnTo>
                    <a:pt x="644" y="190"/>
                  </a:lnTo>
                  <a:lnTo>
                    <a:pt x="658" y="201"/>
                  </a:lnTo>
                  <a:lnTo>
                    <a:pt x="672" y="215"/>
                  </a:lnTo>
                  <a:lnTo>
                    <a:pt x="685" y="230"/>
                  </a:lnTo>
                  <a:lnTo>
                    <a:pt x="701" y="248"/>
                  </a:lnTo>
                  <a:lnTo>
                    <a:pt x="716" y="268"/>
                  </a:lnTo>
                  <a:lnTo>
                    <a:pt x="716" y="268"/>
                  </a:lnTo>
                  <a:lnTo>
                    <a:pt x="740" y="300"/>
                  </a:lnTo>
                  <a:lnTo>
                    <a:pt x="763" y="333"/>
                  </a:lnTo>
                  <a:lnTo>
                    <a:pt x="774" y="351"/>
                  </a:lnTo>
                  <a:lnTo>
                    <a:pt x="786" y="371"/>
                  </a:lnTo>
                  <a:lnTo>
                    <a:pt x="797" y="389"/>
                  </a:lnTo>
                  <a:lnTo>
                    <a:pt x="805" y="408"/>
                  </a:lnTo>
                  <a:lnTo>
                    <a:pt x="805" y="408"/>
                  </a:lnTo>
                  <a:lnTo>
                    <a:pt x="809" y="424"/>
                  </a:lnTo>
                  <a:lnTo>
                    <a:pt x="812" y="439"/>
                  </a:lnTo>
                  <a:lnTo>
                    <a:pt x="819" y="471"/>
                  </a:lnTo>
                  <a:lnTo>
                    <a:pt x="825" y="376"/>
                  </a:lnTo>
                  <a:lnTo>
                    <a:pt x="825" y="376"/>
                  </a:lnTo>
                  <a:lnTo>
                    <a:pt x="819" y="357"/>
                  </a:lnTo>
                  <a:lnTo>
                    <a:pt x="815" y="337"/>
                  </a:lnTo>
                  <a:lnTo>
                    <a:pt x="811" y="316"/>
                  </a:lnTo>
                  <a:lnTo>
                    <a:pt x="805" y="297"/>
                  </a:lnTo>
                  <a:lnTo>
                    <a:pt x="805" y="297"/>
                  </a:lnTo>
                  <a:lnTo>
                    <a:pt x="797" y="277"/>
                  </a:lnTo>
                  <a:lnTo>
                    <a:pt x="786" y="259"/>
                  </a:lnTo>
                  <a:lnTo>
                    <a:pt x="774" y="240"/>
                  </a:lnTo>
                  <a:lnTo>
                    <a:pt x="763" y="222"/>
                  </a:lnTo>
                  <a:lnTo>
                    <a:pt x="740" y="188"/>
                  </a:lnTo>
                  <a:lnTo>
                    <a:pt x="716" y="156"/>
                  </a:lnTo>
                  <a:lnTo>
                    <a:pt x="716" y="156"/>
                  </a:lnTo>
                  <a:lnTo>
                    <a:pt x="701" y="137"/>
                  </a:lnTo>
                  <a:lnTo>
                    <a:pt x="685" y="119"/>
                  </a:lnTo>
                  <a:lnTo>
                    <a:pt x="672" y="103"/>
                  </a:lnTo>
                  <a:lnTo>
                    <a:pt x="658" y="89"/>
                  </a:lnTo>
                  <a:lnTo>
                    <a:pt x="644" y="78"/>
                  </a:lnTo>
                  <a:lnTo>
                    <a:pt x="630" y="68"/>
                  </a:lnTo>
                  <a:lnTo>
                    <a:pt x="616" y="60"/>
                  </a:lnTo>
                  <a:lnTo>
                    <a:pt x="601" y="53"/>
                  </a:lnTo>
                  <a:lnTo>
                    <a:pt x="587" y="48"/>
                  </a:lnTo>
                  <a:lnTo>
                    <a:pt x="570" y="42"/>
                  </a:lnTo>
                  <a:lnTo>
                    <a:pt x="555" y="38"/>
                  </a:lnTo>
                  <a:lnTo>
                    <a:pt x="537" y="35"/>
                  </a:lnTo>
                  <a:lnTo>
                    <a:pt x="498" y="29"/>
                  </a:lnTo>
                  <a:lnTo>
                    <a:pt x="453" y="25"/>
                  </a:lnTo>
                  <a:lnTo>
                    <a:pt x="453" y="25"/>
                  </a:lnTo>
                  <a:lnTo>
                    <a:pt x="428" y="22"/>
                  </a:lnTo>
                  <a:lnTo>
                    <a:pt x="403" y="20"/>
                  </a:lnTo>
                  <a:lnTo>
                    <a:pt x="350" y="10"/>
                  </a:lnTo>
                  <a:lnTo>
                    <a:pt x="295" y="3"/>
                  </a:lnTo>
                  <a:lnTo>
                    <a:pt x="267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E6C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424F605C-E4B0-1FE0-616F-48791B66D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251"/>
              <a:ext cx="275" cy="157"/>
            </a:xfrm>
            <a:custGeom>
              <a:avLst/>
              <a:gdLst>
                <a:gd name="T0" fmla="*/ 240 w 825"/>
                <a:gd name="T1" fmla="*/ 0 h 471"/>
                <a:gd name="T2" fmla="*/ 208 w 825"/>
                <a:gd name="T3" fmla="*/ 2 h 471"/>
                <a:gd name="T4" fmla="*/ 178 w 825"/>
                <a:gd name="T5" fmla="*/ 7 h 471"/>
                <a:gd name="T6" fmla="*/ 162 w 825"/>
                <a:gd name="T7" fmla="*/ 13 h 471"/>
                <a:gd name="T8" fmla="*/ 133 w 825"/>
                <a:gd name="T9" fmla="*/ 31 h 471"/>
                <a:gd name="T10" fmla="*/ 108 w 825"/>
                <a:gd name="T11" fmla="*/ 59 h 471"/>
                <a:gd name="T12" fmla="*/ 84 w 825"/>
                <a:gd name="T13" fmla="*/ 91 h 471"/>
                <a:gd name="T14" fmla="*/ 55 w 825"/>
                <a:gd name="T15" fmla="*/ 146 h 471"/>
                <a:gd name="T16" fmla="*/ 26 w 825"/>
                <a:gd name="T17" fmla="*/ 220 h 471"/>
                <a:gd name="T18" fmla="*/ 15 w 825"/>
                <a:gd name="T19" fmla="*/ 252 h 471"/>
                <a:gd name="T20" fmla="*/ 0 w 825"/>
                <a:gd name="T21" fmla="*/ 316 h 471"/>
                <a:gd name="T22" fmla="*/ 8 w 825"/>
                <a:gd name="T23" fmla="*/ 389 h 471"/>
                <a:gd name="T24" fmla="*/ 15 w 825"/>
                <a:gd name="T25" fmla="*/ 364 h 471"/>
                <a:gd name="T26" fmla="*/ 40 w 825"/>
                <a:gd name="T27" fmla="*/ 295 h 471"/>
                <a:gd name="T28" fmla="*/ 75 w 825"/>
                <a:gd name="T29" fmla="*/ 220 h 471"/>
                <a:gd name="T30" fmla="*/ 96 w 825"/>
                <a:gd name="T31" fmla="*/ 185 h 471"/>
                <a:gd name="T32" fmla="*/ 121 w 825"/>
                <a:gd name="T33" fmla="*/ 155 h 471"/>
                <a:gd name="T34" fmla="*/ 147 w 825"/>
                <a:gd name="T35" fmla="*/ 132 h 471"/>
                <a:gd name="T36" fmla="*/ 178 w 825"/>
                <a:gd name="T37" fmla="*/ 119 h 471"/>
                <a:gd name="T38" fmla="*/ 193 w 825"/>
                <a:gd name="T39" fmla="*/ 116 h 471"/>
                <a:gd name="T40" fmla="*/ 224 w 825"/>
                <a:gd name="T41" fmla="*/ 112 h 471"/>
                <a:gd name="T42" fmla="*/ 240 w 825"/>
                <a:gd name="T43" fmla="*/ 112 h 471"/>
                <a:gd name="T44" fmla="*/ 295 w 825"/>
                <a:gd name="T45" fmla="*/ 114 h 471"/>
                <a:gd name="T46" fmla="*/ 403 w 825"/>
                <a:gd name="T47" fmla="*/ 131 h 471"/>
                <a:gd name="T48" fmla="*/ 453 w 825"/>
                <a:gd name="T49" fmla="*/ 137 h 471"/>
                <a:gd name="T50" fmla="*/ 498 w 825"/>
                <a:gd name="T51" fmla="*/ 141 h 471"/>
                <a:gd name="T52" fmla="*/ 555 w 825"/>
                <a:gd name="T53" fmla="*/ 149 h 471"/>
                <a:gd name="T54" fmla="*/ 587 w 825"/>
                <a:gd name="T55" fmla="*/ 159 h 471"/>
                <a:gd name="T56" fmla="*/ 616 w 825"/>
                <a:gd name="T57" fmla="*/ 171 h 471"/>
                <a:gd name="T58" fmla="*/ 644 w 825"/>
                <a:gd name="T59" fmla="*/ 190 h 471"/>
                <a:gd name="T60" fmla="*/ 672 w 825"/>
                <a:gd name="T61" fmla="*/ 215 h 471"/>
                <a:gd name="T62" fmla="*/ 701 w 825"/>
                <a:gd name="T63" fmla="*/ 248 h 471"/>
                <a:gd name="T64" fmla="*/ 716 w 825"/>
                <a:gd name="T65" fmla="*/ 268 h 471"/>
                <a:gd name="T66" fmla="*/ 763 w 825"/>
                <a:gd name="T67" fmla="*/ 333 h 471"/>
                <a:gd name="T68" fmla="*/ 786 w 825"/>
                <a:gd name="T69" fmla="*/ 371 h 471"/>
                <a:gd name="T70" fmla="*/ 805 w 825"/>
                <a:gd name="T71" fmla="*/ 408 h 471"/>
                <a:gd name="T72" fmla="*/ 809 w 825"/>
                <a:gd name="T73" fmla="*/ 424 h 471"/>
                <a:gd name="T74" fmla="*/ 819 w 825"/>
                <a:gd name="T75" fmla="*/ 471 h 471"/>
                <a:gd name="T76" fmla="*/ 825 w 825"/>
                <a:gd name="T77" fmla="*/ 376 h 471"/>
                <a:gd name="T78" fmla="*/ 815 w 825"/>
                <a:gd name="T79" fmla="*/ 337 h 471"/>
                <a:gd name="T80" fmla="*/ 805 w 825"/>
                <a:gd name="T81" fmla="*/ 297 h 471"/>
                <a:gd name="T82" fmla="*/ 797 w 825"/>
                <a:gd name="T83" fmla="*/ 277 h 471"/>
                <a:gd name="T84" fmla="*/ 774 w 825"/>
                <a:gd name="T85" fmla="*/ 240 h 471"/>
                <a:gd name="T86" fmla="*/ 740 w 825"/>
                <a:gd name="T87" fmla="*/ 188 h 471"/>
                <a:gd name="T88" fmla="*/ 716 w 825"/>
                <a:gd name="T89" fmla="*/ 156 h 471"/>
                <a:gd name="T90" fmla="*/ 685 w 825"/>
                <a:gd name="T91" fmla="*/ 119 h 471"/>
                <a:gd name="T92" fmla="*/ 658 w 825"/>
                <a:gd name="T93" fmla="*/ 89 h 471"/>
                <a:gd name="T94" fmla="*/ 630 w 825"/>
                <a:gd name="T95" fmla="*/ 68 h 471"/>
                <a:gd name="T96" fmla="*/ 601 w 825"/>
                <a:gd name="T97" fmla="*/ 53 h 471"/>
                <a:gd name="T98" fmla="*/ 570 w 825"/>
                <a:gd name="T99" fmla="*/ 42 h 471"/>
                <a:gd name="T100" fmla="*/ 537 w 825"/>
                <a:gd name="T101" fmla="*/ 35 h 471"/>
                <a:gd name="T102" fmla="*/ 453 w 825"/>
                <a:gd name="T103" fmla="*/ 25 h 471"/>
                <a:gd name="T104" fmla="*/ 428 w 825"/>
                <a:gd name="T105" fmla="*/ 22 h 471"/>
                <a:gd name="T106" fmla="*/ 350 w 825"/>
                <a:gd name="T107" fmla="*/ 10 h 471"/>
                <a:gd name="T108" fmla="*/ 267 w 825"/>
                <a:gd name="T10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25" h="471">
                  <a:moveTo>
                    <a:pt x="240" y="0"/>
                  </a:moveTo>
                  <a:lnTo>
                    <a:pt x="240" y="0"/>
                  </a:lnTo>
                  <a:lnTo>
                    <a:pt x="224" y="0"/>
                  </a:lnTo>
                  <a:lnTo>
                    <a:pt x="208" y="2"/>
                  </a:lnTo>
                  <a:lnTo>
                    <a:pt x="193" y="4"/>
                  </a:lnTo>
                  <a:lnTo>
                    <a:pt x="178" y="7"/>
                  </a:lnTo>
                  <a:lnTo>
                    <a:pt x="178" y="7"/>
                  </a:lnTo>
                  <a:lnTo>
                    <a:pt x="162" y="13"/>
                  </a:lnTo>
                  <a:lnTo>
                    <a:pt x="147" y="21"/>
                  </a:lnTo>
                  <a:lnTo>
                    <a:pt x="133" y="31"/>
                  </a:lnTo>
                  <a:lnTo>
                    <a:pt x="121" y="43"/>
                  </a:lnTo>
                  <a:lnTo>
                    <a:pt x="108" y="59"/>
                  </a:lnTo>
                  <a:lnTo>
                    <a:pt x="96" y="74"/>
                  </a:lnTo>
                  <a:lnTo>
                    <a:pt x="84" y="91"/>
                  </a:lnTo>
                  <a:lnTo>
                    <a:pt x="75" y="109"/>
                  </a:lnTo>
                  <a:lnTo>
                    <a:pt x="55" y="146"/>
                  </a:lnTo>
                  <a:lnTo>
                    <a:pt x="40" y="184"/>
                  </a:lnTo>
                  <a:lnTo>
                    <a:pt x="26" y="220"/>
                  </a:lnTo>
                  <a:lnTo>
                    <a:pt x="15" y="252"/>
                  </a:lnTo>
                  <a:lnTo>
                    <a:pt x="15" y="252"/>
                  </a:lnTo>
                  <a:lnTo>
                    <a:pt x="8" y="283"/>
                  </a:lnTo>
                  <a:lnTo>
                    <a:pt x="0" y="316"/>
                  </a:lnTo>
                  <a:lnTo>
                    <a:pt x="8" y="389"/>
                  </a:lnTo>
                  <a:lnTo>
                    <a:pt x="8" y="389"/>
                  </a:lnTo>
                  <a:lnTo>
                    <a:pt x="15" y="364"/>
                  </a:lnTo>
                  <a:lnTo>
                    <a:pt x="15" y="364"/>
                  </a:lnTo>
                  <a:lnTo>
                    <a:pt x="26" y="332"/>
                  </a:lnTo>
                  <a:lnTo>
                    <a:pt x="40" y="295"/>
                  </a:lnTo>
                  <a:lnTo>
                    <a:pt x="55" y="258"/>
                  </a:lnTo>
                  <a:lnTo>
                    <a:pt x="75" y="220"/>
                  </a:lnTo>
                  <a:lnTo>
                    <a:pt x="84" y="202"/>
                  </a:lnTo>
                  <a:lnTo>
                    <a:pt x="96" y="185"/>
                  </a:lnTo>
                  <a:lnTo>
                    <a:pt x="108" y="170"/>
                  </a:lnTo>
                  <a:lnTo>
                    <a:pt x="121" y="155"/>
                  </a:lnTo>
                  <a:lnTo>
                    <a:pt x="133" y="142"/>
                  </a:lnTo>
                  <a:lnTo>
                    <a:pt x="147" y="132"/>
                  </a:lnTo>
                  <a:lnTo>
                    <a:pt x="162" y="124"/>
                  </a:lnTo>
                  <a:lnTo>
                    <a:pt x="178" y="119"/>
                  </a:lnTo>
                  <a:lnTo>
                    <a:pt x="178" y="119"/>
                  </a:lnTo>
                  <a:lnTo>
                    <a:pt x="193" y="116"/>
                  </a:lnTo>
                  <a:lnTo>
                    <a:pt x="208" y="113"/>
                  </a:lnTo>
                  <a:lnTo>
                    <a:pt x="224" y="112"/>
                  </a:lnTo>
                  <a:lnTo>
                    <a:pt x="240" y="112"/>
                  </a:lnTo>
                  <a:lnTo>
                    <a:pt x="240" y="112"/>
                  </a:lnTo>
                  <a:lnTo>
                    <a:pt x="267" y="112"/>
                  </a:lnTo>
                  <a:lnTo>
                    <a:pt x="295" y="114"/>
                  </a:lnTo>
                  <a:lnTo>
                    <a:pt x="350" y="121"/>
                  </a:lnTo>
                  <a:lnTo>
                    <a:pt x="403" y="131"/>
                  </a:lnTo>
                  <a:lnTo>
                    <a:pt x="428" y="134"/>
                  </a:lnTo>
                  <a:lnTo>
                    <a:pt x="453" y="137"/>
                  </a:lnTo>
                  <a:lnTo>
                    <a:pt x="453" y="137"/>
                  </a:lnTo>
                  <a:lnTo>
                    <a:pt x="498" y="141"/>
                  </a:lnTo>
                  <a:lnTo>
                    <a:pt x="537" y="146"/>
                  </a:lnTo>
                  <a:lnTo>
                    <a:pt x="555" y="149"/>
                  </a:lnTo>
                  <a:lnTo>
                    <a:pt x="570" y="153"/>
                  </a:lnTo>
                  <a:lnTo>
                    <a:pt x="587" y="159"/>
                  </a:lnTo>
                  <a:lnTo>
                    <a:pt x="601" y="164"/>
                  </a:lnTo>
                  <a:lnTo>
                    <a:pt x="616" y="171"/>
                  </a:lnTo>
                  <a:lnTo>
                    <a:pt x="630" y="180"/>
                  </a:lnTo>
                  <a:lnTo>
                    <a:pt x="644" y="190"/>
                  </a:lnTo>
                  <a:lnTo>
                    <a:pt x="658" y="201"/>
                  </a:lnTo>
                  <a:lnTo>
                    <a:pt x="672" y="215"/>
                  </a:lnTo>
                  <a:lnTo>
                    <a:pt x="685" y="230"/>
                  </a:lnTo>
                  <a:lnTo>
                    <a:pt x="701" y="248"/>
                  </a:lnTo>
                  <a:lnTo>
                    <a:pt x="716" y="268"/>
                  </a:lnTo>
                  <a:lnTo>
                    <a:pt x="716" y="268"/>
                  </a:lnTo>
                  <a:lnTo>
                    <a:pt x="740" y="300"/>
                  </a:lnTo>
                  <a:lnTo>
                    <a:pt x="763" y="333"/>
                  </a:lnTo>
                  <a:lnTo>
                    <a:pt x="774" y="351"/>
                  </a:lnTo>
                  <a:lnTo>
                    <a:pt x="786" y="371"/>
                  </a:lnTo>
                  <a:lnTo>
                    <a:pt x="797" y="389"/>
                  </a:lnTo>
                  <a:lnTo>
                    <a:pt x="805" y="408"/>
                  </a:lnTo>
                  <a:lnTo>
                    <a:pt x="805" y="408"/>
                  </a:lnTo>
                  <a:lnTo>
                    <a:pt x="809" y="424"/>
                  </a:lnTo>
                  <a:lnTo>
                    <a:pt x="812" y="439"/>
                  </a:lnTo>
                  <a:lnTo>
                    <a:pt x="819" y="471"/>
                  </a:lnTo>
                  <a:lnTo>
                    <a:pt x="825" y="376"/>
                  </a:lnTo>
                  <a:lnTo>
                    <a:pt x="825" y="376"/>
                  </a:lnTo>
                  <a:lnTo>
                    <a:pt x="819" y="357"/>
                  </a:lnTo>
                  <a:lnTo>
                    <a:pt x="815" y="337"/>
                  </a:lnTo>
                  <a:lnTo>
                    <a:pt x="811" y="316"/>
                  </a:lnTo>
                  <a:lnTo>
                    <a:pt x="805" y="297"/>
                  </a:lnTo>
                  <a:lnTo>
                    <a:pt x="805" y="297"/>
                  </a:lnTo>
                  <a:lnTo>
                    <a:pt x="797" y="277"/>
                  </a:lnTo>
                  <a:lnTo>
                    <a:pt x="786" y="259"/>
                  </a:lnTo>
                  <a:lnTo>
                    <a:pt x="774" y="240"/>
                  </a:lnTo>
                  <a:lnTo>
                    <a:pt x="763" y="222"/>
                  </a:lnTo>
                  <a:lnTo>
                    <a:pt x="740" y="188"/>
                  </a:lnTo>
                  <a:lnTo>
                    <a:pt x="716" y="156"/>
                  </a:lnTo>
                  <a:lnTo>
                    <a:pt x="716" y="156"/>
                  </a:lnTo>
                  <a:lnTo>
                    <a:pt x="701" y="137"/>
                  </a:lnTo>
                  <a:lnTo>
                    <a:pt x="685" y="119"/>
                  </a:lnTo>
                  <a:lnTo>
                    <a:pt x="672" y="103"/>
                  </a:lnTo>
                  <a:lnTo>
                    <a:pt x="658" y="89"/>
                  </a:lnTo>
                  <a:lnTo>
                    <a:pt x="644" y="78"/>
                  </a:lnTo>
                  <a:lnTo>
                    <a:pt x="630" y="68"/>
                  </a:lnTo>
                  <a:lnTo>
                    <a:pt x="616" y="60"/>
                  </a:lnTo>
                  <a:lnTo>
                    <a:pt x="601" y="53"/>
                  </a:lnTo>
                  <a:lnTo>
                    <a:pt x="587" y="48"/>
                  </a:lnTo>
                  <a:lnTo>
                    <a:pt x="570" y="42"/>
                  </a:lnTo>
                  <a:lnTo>
                    <a:pt x="555" y="38"/>
                  </a:lnTo>
                  <a:lnTo>
                    <a:pt x="537" y="35"/>
                  </a:lnTo>
                  <a:lnTo>
                    <a:pt x="498" y="29"/>
                  </a:lnTo>
                  <a:lnTo>
                    <a:pt x="453" y="25"/>
                  </a:lnTo>
                  <a:lnTo>
                    <a:pt x="453" y="25"/>
                  </a:lnTo>
                  <a:lnTo>
                    <a:pt x="428" y="22"/>
                  </a:lnTo>
                  <a:lnTo>
                    <a:pt x="403" y="20"/>
                  </a:lnTo>
                  <a:lnTo>
                    <a:pt x="350" y="10"/>
                  </a:lnTo>
                  <a:lnTo>
                    <a:pt x="295" y="3"/>
                  </a:lnTo>
                  <a:lnTo>
                    <a:pt x="267" y="0"/>
                  </a:lnTo>
                  <a:lnTo>
                    <a:pt x="24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FADCB7AE-A7C1-0283-4456-0076389F7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" y="1395"/>
              <a:ext cx="91" cy="36"/>
            </a:xfrm>
            <a:custGeom>
              <a:avLst/>
              <a:gdLst>
                <a:gd name="T0" fmla="*/ 202 w 274"/>
                <a:gd name="T1" fmla="*/ 0 h 109"/>
                <a:gd name="T2" fmla="*/ 202 w 274"/>
                <a:gd name="T3" fmla="*/ 0 h 109"/>
                <a:gd name="T4" fmla="*/ 191 w 274"/>
                <a:gd name="T5" fmla="*/ 2 h 109"/>
                <a:gd name="T6" fmla="*/ 180 w 274"/>
                <a:gd name="T7" fmla="*/ 3 h 109"/>
                <a:gd name="T8" fmla="*/ 180 w 274"/>
                <a:gd name="T9" fmla="*/ 3 h 109"/>
                <a:gd name="T10" fmla="*/ 167 w 274"/>
                <a:gd name="T11" fmla="*/ 5 h 109"/>
                <a:gd name="T12" fmla="*/ 153 w 274"/>
                <a:gd name="T13" fmla="*/ 6 h 109"/>
                <a:gd name="T14" fmla="*/ 153 w 274"/>
                <a:gd name="T15" fmla="*/ 6 h 109"/>
                <a:gd name="T16" fmla="*/ 141 w 274"/>
                <a:gd name="T17" fmla="*/ 5 h 109"/>
                <a:gd name="T18" fmla="*/ 128 w 274"/>
                <a:gd name="T19" fmla="*/ 2 h 109"/>
                <a:gd name="T20" fmla="*/ 64 w 274"/>
                <a:gd name="T21" fmla="*/ 17 h 109"/>
                <a:gd name="T22" fmla="*/ 64 w 274"/>
                <a:gd name="T23" fmla="*/ 17 h 109"/>
                <a:gd name="T24" fmla="*/ 60 w 274"/>
                <a:gd name="T25" fmla="*/ 30 h 109"/>
                <a:gd name="T26" fmla="*/ 54 w 274"/>
                <a:gd name="T27" fmla="*/ 41 h 109"/>
                <a:gd name="T28" fmla="*/ 47 w 274"/>
                <a:gd name="T29" fmla="*/ 51 h 109"/>
                <a:gd name="T30" fmla="*/ 40 w 274"/>
                <a:gd name="T31" fmla="*/ 60 h 109"/>
                <a:gd name="T32" fmla="*/ 25 w 274"/>
                <a:gd name="T33" fmla="*/ 80 h 109"/>
                <a:gd name="T34" fmla="*/ 8 w 274"/>
                <a:gd name="T35" fmla="*/ 99 h 109"/>
                <a:gd name="T36" fmla="*/ 0 w 274"/>
                <a:gd name="T37" fmla="*/ 109 h 109"/>
                <a:gd name="T38" fmla="*/ 0 w 274"/>
                <a:gd name="T39" fmla="*/ 109 h 109"/>
                <a:gd name="T40" fmla="*/ 68 w 274"/>
                <a:gd name="T41" fmla="*/ 106 h 109"/>
                <a:gd name="T42" fmla="*/ 138 w 274"/>
                <a:gd name="T43" fmla="*/ 104 h 109"/>
                <a:gd name="T44" fmla="*/ 274 w 274"/>
                <a:gd name="T45" fmla="*/ 102 h 109"/>
                <a:gd name="T46" fmla="*/ 253 w 274"/>
                <a:gd name="T47" fmla="*/ 46 h 109"/>
                <a:gd name="T48" fmla="*/ 253 w 274"/>
                <a:gd name="T49" fmla="*/ 46 h 109"/>
                <a:gd name="T50" fmla="*/ 248 w 274"/>
                <a:gd name="T51" fmla="*/ 34 h 109"/>
                <a:gd name="T52" fmla="*/ 242 w 274"/>
                <a:gd name="T53" fmla="*/ 24 h 109"/>
                <a:gd name="T54" fmla="*/ 235 w 274"/>
                <a:gd name="T55" fmla="*/ 16 h 109"/>
                <a:gd name="T56" fmla="*/ 230 w 274"/>
                <a:gd name="T57" fmla="*/ 10 h 109"/>
                <a:gd name="T58" fmla="*/ 223 w 274"/>
                <a:gd name="T59" fmla="*/ 6 h 109"/>
                <a:gd name="T60" fmla="*/ 216 w 274"/>
                <a:gd name="T61" fmla="*/ 3 h 109"/>
                <a:gd name="T62" fmla="*/ 209 w 274"/>
                <a:gd name="T63" fmla="*/ 2 h 109"/>
                <a:gd name="T64" fmla="*/ 202 w 274"/>
                <a:gd name="T6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74" h="109">
                  <a:moveTo>
                    <a:pt x="202" y="0"/>
                  </a:moveTo>
                  <a:lnTo>
                    <a:pt x="202" y="0"/>
                  </a:lnTo>
                  <a:lnTo>
                    <a:pt x="191" y="2"/>
                  </a:lnTo>
                  <a:lnTo>
                    <a:pt x="180" y="3"/>
                  </a:lnTo>
                  <a:lnTo>
                    <a:pt x="180" y="3"/>
                  </a:lnTo>
                  <a:lnTo>
                    <a:pt x="167" y="5"/>
                  </a:lnTo>
                  <a:lnTo>
                    <a:pt x="153" y="6"/>
                  </a:lnTo>
                  <a:lnTo>
                    <a:pt x="153" y="6"/>
                  </a:lnTo>
                  <a:lnTo>
                    <a:pt x="141" y="5"/>
                  </a:lnTo>
                  <a:lnTo>
                    <a:pt x="128" y="2"/>
                  </a:lnTo>
                  <a:lnTo>
                    <a:pt x="64" y="17"/>
                  </a:lnTo>
                  <a:lnTo>
                    <a:pt x="64" y="17"/>
                  </a:lnTo>
                  <a:lnTo>
                    <a:pt x="60" y="30"/>
                  </a:lnTo>
                  <a:lnTo>
                    <a:pt x="54" y="41"/>
                  </a:lnTo>
                  <a:lnTo>
                    <a:pt x="47" y="51"/>
                  </a:lnTo>
                  <a:lnTo>
                    <a:pt x="40" y="60"/>
                  </a:lnTo>
                  <a:lnTo>
                    <a:pt x="25" y="80"/>
                  </a:lnTo>
                  <a:lnTo>
                    <a:pt x="8" y="99"/>
                  </a:lnTo>
                  <a:lnTo>
                    <a:pt x="0" y="109"/>
                  </a:lnTo>
                  <a:lnTo>
                    <a:pt x="0" y="109"/>
                  </a:lnTo>
                  <a:lnTo>
                    <a:pt x="68" y="106"/>
                  </a:lnTo>
                  <a:lnTo>
                    <a:pt x="138" y="104"/>
                  </a:lnTo>
                  <a:lnTo>
                    <a:pt x="274" y="102"/>
                  </a:lnTo>
                  <a:lnTo>
                    <a:pt x="253" y="46"/>
                  </a:lnTo>
                  <a:lnTo>
                    <a:pt x="253" y="46"/>
                  </a:lnTo>
                  <a:lnTo>
                    <a:pt x="248" y="34"/>
                  </a:lnTo>
                  <a:lnTo>
                    <a:pt x="242" y="24"/>
                  </a:lnTo>
                  <a:lnTo>
                    <a:pt x="235" y="16"/>
                  </a:lnTo>
                  <a:lnTo>
                    <a:pt x="230" y="10"/>
                  </a:lnTo>
                  <a:lnTo>
                    <a:pt x="223" y="6"/>
                  </a:lnTo>
                  <a:lnTo>
                    <a:pt x="216" y="3"/>
                  </a:lnTo>
                  <a:lnTo>
                    <a:pt x="209" y="2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D7BE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2196A6B-CFEF-5AE4-B447-CA5AEB68B8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" y="1395"/>
              <a:ext cx="91" cy="36"/>
            </a:xfrm>
            <a:custGeom>
              <a:avLst/>
              <a:gdLst>
                <a:gd name="T0" fmla="*/ 202 w 274"/>
                <a:gd name="T1" fmla="*/ 0 h 109"/>
                <a:gd name="T2" fmla="*/ 202 w 274"/>
                <a:gd name="T3" fmla="*/ 0 h 109"/>
                <a:gd name="T4" fmla="*/ 191 w 274"/>
                <a:gd name="T5" fmla="*/ 2 h 109"/>
                <a:gd name="T6" fmla="*/ 180 w 274"/>
                <a:gd name="T7" fmla="*/ 3 h 109"/>
                <a:gd name="T8" fmla="*/ 180 w 274"/>
                <a:gd name="T9" fmla="*/ 3 h 109"/>
                <a:gd name="T10" fmla="*/ 167 w 274"/>
                <a:gd name="T11" fmla="*/ 5 h 109"/>
                <a:gd name="T12" fmla="*/ 153 w 274"/>
                <a:gd name="T13" fmla="*/ 6 h 109"/>
                <a:gd name="T14" fmla="*/ 153 w 274"/>
                <a:gd name="T15" fmla="*/ 6 h 109"/>
                <a:gd name="T16" fmla="*/ 141 w 274"/>
                <a:gd name="T17" fmla="*/ 5 h 109"/>
                <a:gd name="T18" fmla="*/ 128 w 274"/>
                <a:gd name="T19" fmla="*/ 2 h 109"/>
                <a:gd name="T20" fmla="*/ 64 w 274"/>
                <a:gd name="T21" fmla="*/ 17 h 109"/>
                <a:gd name="T22" fmla="*/ 64 w 274"/>
                <a:gd name="T23" fmla="*/ 17 h 109"/>
                <a:gd name="T24" fmla="*/ 60 w 274"/>
                <a:gd name="T25" fmla="*/ 30 h 109"/>
                <a:gd name="T26" fmla="*/ 54 w 274"/>
                <a:gd name="T27" fmla="*/ 41 h 109"/>
                <a:gd name="T28" fmla="*/ 47 w 274"/>
                <a:gd name="T29" fmla="*/ 51 h 109"/>
                <a:gd name="T30" fmla="*/ 40 w 274"/>
                <a:gd name="T31" fmla="*/ 60 h 109"/>
                <a:gd name="T32" fmla="*/ 25 w 274"/>
                <a:gd name="T33" fmla="*/ 80 h 109"/>
                <a:gd name="T34" fmla="*/ 8 w 274"/>
                <a:gd name="T35" fmla="*/ 99 h 109"/>
                <a:gd name="T36" fmla="*/ 0 w 274"/>
                <a:gd name="T37" fmla="*/ 109 h 109"/>
                <a:gd name="T38" fmla="*/ 0 w 274"/>
                <a:gd name="T39" fmla="*/ 109 h 109"/>
                <a:gd name="T40" fmla="*/ 68 w 274"/>
                <a:gd name="T41" fmla="*/ 106 h 109"/>
                <a:gd name="T42" fmla="*/ 138 w 274"/>
                <a:gd name="T43" fmla="*/ 104 h 109"/>
                <a:gd name="T44" fmla="*/ 274 w 274"/>
                <a:gd name="T45" fmla="*/ 102 h 109"/>
                <a:gd name="T46" fmla="*/ 253 w 274"/>
                <a:gd name="T47" fmla="*/ 46 h 109"/>
                <a:gd name="T48" fmla="*/ 253 w 274"/>
                <a:gd name="T49" fmla="*/ 46 h 109"/>
                <a:gd name="T50" fmla="*/ 248 w 274"/>
                <a:gd name="T51" fmla="*/ 34 h 109"/>
                <a:gd name="T52" fmla="*/ 242 w 274"/>
                <a:gd name="T53" fmla="*/ 24 h 109"/>
                <a:gd name="T54" fmla="*/ 235 w 274"/>
                <a:gd name="T55" fmla="*/ 16 h 109"/>
                <a:gd name="T56" fmla="*/ 230 w 274"/>
                <a:gd name="T57" fmla="*/ 10 h 109"/>
                <a:gd name="T58" fmla="*/ 223 w 274"/>
                <a:gd name="T59" fmla="*/ 6 h 109"/>
                <a:gd name="T60" fmla="*/ 216 w 274"/>
                <a:gd name="T61" fmla="*/ 3 h 109"/>
                <a:gd name="T62" fmla="*/ 209 w 274"/>
                <a:gd name="T63" fmla="*/ 2 h 109"/>
                <a:gd name="T64" fmla="*/ 202 w 274"/>
                <a:gd name="T6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74" h="109">
                  <a:moveTo>
                    <a:pt x="202" y="0"/>
                  </a:moveTo>
                  <a:lnTo>
                    <a:pt x="202" y="0"/>
                  </a:lnTo>
                  <a:lnTo>
                    <a:pt x="191" y="2"/>
                  </a:lnTo>
                  <a:lnTo>
                    <a:pt x="180" y="3"/>
                  </a:lnTo>
                  <a:lnTo>
                    <a:pt x="180" y="3"/>
                  </a:lnTo>
                  <a:lnTo>
                    <a:pt x="167" y="5"/>
                  </a:lnTo>
                  <a:lnTo>
                    <a:pt x="153" y="6"/>
                  </a:lnTo>
                  <a:lnTo>
                    <a:pt x="153" y="6"/>
                  </a:lnTo>
                  <a:lnTo>
                    <a:pt x="141" y="5"/>
                  </a:lnTo>
                  <a:lnTo>
                    <a:pt x="128" y="2"/>
                  </a:lnTo>
                  <a:lnTo>
                    <a:pt x="64" y="17"/>
                  </a:lnTo>
                  <a:lnTo>
                    <a:pt x="64" y="17"/>
                  </a:lnTo>
                  <a:lnTo>
                    <a:pt x="60" y="30"/>
                  </a:lnTo>
                  <a:lnTo>
                    <a:pt x="54" y="41"/>
                  </a:lnTo>
                  <a:lnTo>
                    <a:pt x="47" y="51"/>
                  </a:lnTo>
                  <a:lnTo>
                    <a:pt x="40" y="60"/>
                  </a:lnTo>
                  <a:lnTo>
                    <a:pt x="25" y="80"/>
                  </a:lnTo>
                  <a:lnTo>
                    <a:pt x="8" y="99"/>
                  </a:lnTo>
                  <a:lnTo>
                    <a:pt x="0" y="109"/>
                  </a:lnTo>
                  <a:lnTo>
                    <a:pt x="0" y="109"/>
                  </a:lnTo>
                  <a:lnTo>
                    <a:pt x="68" y="106"/>
                  </a:lnTo>
                  <a:lnTo>
                    <a:pt x="138" y="104"/>
                  </a:lnTo>
                  <a:lnTo>
                    <a:pt x="274" y="102"/>
                  </a:lnTo>
                  <a:lnTo>
                    <a:pt x="253" y="46"/>
                  </a:lnTo>
                  <a:lnTo>
                    <a:pt x="253" y="46"/>
                  </a:lnTo>
                  <a:lnTo>
                    <a:pt x="248" y="34"/>
                  </a:lnTo>
                  <a:lnTo>
                    <a:pt x="242" y="24"/>
                  </a:lnTo>
                  <a:lnTo>
                    <a:pt x="235" y="16"/>
                  </a:lnTo>
                  <a:lnTo>
                    <a:pt x="230" y="10"/>
                  </a:lnTo>
                  <a:lnTo>
                    <a:pt x="223" y="6"/>
                  </a:lnTo>
                  <a:lnTo>
                    <a:pt x="216" y="3"/>
                  </a:lnTo>
                  <a:lnTo>
                    <a:pt x="209" y="2"/>
                  </a:lnTo>
                  <a:lnTo>
                    <a:pt x="20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0594D0EA-1A78-26C0-FE98-11F4C3FB96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6" y="6"/>
              <a:ext cx="1084" cy="768"/>
            </a:xfrm>
            <a:custGeom>
              <a:avLst/>
              <a:gdLst>
                <a:gd name="T0" fmla="*/ 3126 w 3253"/>
                <a:gd name="T1" fmla="*/ 975 h 2304"/>
                <a:gd name="T2" fmla="*/ 3079 w 3253"/>
                <a:gd name="T3" fmla="*/ 847 h 2304"/>
                <a:gd name="T4" fmla="*/ 2977 w 3253"/>
                <a:gd name="T5" fmla="*/ 679 h 2304"/>
                <a:gd name="T6" fmla="*/ 2859 w 3253"/>
                <a:gd name="T7" fmla="*/ 521 h 2304"/>
                <a:gd name="T8" fmla="*/ 2725 w 3253"/>
                <a:gd name="T9" fmla="*/ 381 h 2304"/>
                <a:gd name="T10" fmla="*/ 2578 w 3253"/>
                <a:gd name="T11" fmla="*/ 258 h 2304"/>
                <a:gd name="T12" fmla="*/ 2415 w 3253"/>
                <a:gd name="T13" fmla="*/ 158 h 2304"/>
                <a:gd name="T14" fmla="*/ 2240 w 3253"/>
                <a:gd name="T15" fmla="*/ 83 h 2304"/>
                <a:gd name="T16" fmla="*/ 2051 w 3253"/>
                <a:gd name="T17" fmla="*/ 33 h 2304"/>
                <a:gd name="T18" fmla="*/ 1864 w 3253"/>
                <a:gd name="T19" fmla="*/ 9 h 2304"/>
                <a:gd name="T20" fmla="*/ 1700 w 3253"/>
                <a:gd name="T21" fmla="*/ 14 h 2304"/>
                <a:gd name="T22" fmla="*/ 1571 w 3253"/>
                <a:gd name="T23" fmla="*/ 46 h 2304"/>
                <a:gd name="T24" fmla="*/ 1426 w 3253"/>
                <a:gd name="T25" fmla="*/ 21 h 2304"/>
                <a:gd name="T26" fmla="*/ 1266 w 3253"/>
                <a:gd name="T27" fmla="*/ 0 h 2304"/>
                <a:gd name="T28" fmla="*/ 1100 w 3253"/>
                <a:gd name="T29" fmla="*/ 28 h 2304"/>
                <a:gd name="T30" fmla="*/ 939 w 3253"/>
                <a:gd name="T31" fmla="*/ 92 h 2304"/>
                <a:gd name="T32" fmla="*/ 725 w 3253"/>
                <a:gd name="T33" fmla="*/ 218 h 2304"/>
                <a:gd name="T34" fmla="*/ 519 w 3253"/>
                <a:gd name="T35" fmla="*/ 372 h 2304"/>
                <a:gd name="T36" fmla="*/ 370 w 3253"/>
                <a:gd name="T37" fmla="*/ 521 h 2304"/>
                <a:gd name="T38" fmla="*/ 255 w 3253"/>
                <a:gd name="T39" fmla="*/ 693 h 2304"/>
                <a:gd name="T40" fmla="*/ 168 w 3253"/>
                <a:gd name="T41" fmla="*/ 883 h 2304"/>
                <a:gd name="T42" fmla="*/ 85 w 3253"/>
                <a:gd name="T43" fmla="*/ 1167 h 2304"/>
                <a:gd name="T44" fmla="*/ 15 w 3253"/>
                <a:gd name="T45" fmla="*/ 1577 h 2304"/>
                <a:gd name="T46" fmla="*/ 1 w 3253"/>
                <a:gd name="T47" fmla="*/ 1761 h 2304"/>
                <a:gd name="T48" fmla="*/ 11 w 3253"/>
                <a:gd name="T49" fmla="*/ 1993 h 2304"/>
                <a:gd name="T50" fmla="*/ 64 w 3253"/>
                <a:gd name="T51" fmla="*/ 2219 h 2304"/>
                <a:gd name="T52" fmla="*/ 209 w 3253"/>
                <a:gd name="T53" fmla="*/ 2047 h 2304"/>
                <a:gd name="T54" fmla="*/ 312 w 3253"/>
                <a:gd name="T55" fmla="*/ 1797 h 2304"/>
                <a:gd name="T56" fmla="*/ 363 w 3253"/>
                <a:gd name="T57" fmla="*/ 1577 h 2304"/>
                <a:gd name="T58" fmla="*/ 420 w 3253"/>
                <a:gd name="T59" fmla="*/ 1250 h 2304"/>
                <a:gd name="T60" fmla="*/ 470 w 3253"/>
                <a:gd name="T61" fmla="*/ 1045 h 2304"/>
                <a:gd name="T62" fmla="*/ 548 w 3253"/>
                <a:gd name="T63" fmla="*/ 892 h 2304"/>
                <a:gd name="T64" fmla="*/ 658 w 3253"/>
                <a:gd name="T65" fmla="*/ 780 h 2304"/>
                <a:gd name="T66" fmla="*/ 832 w 3253"/>
                <a:gd name="T67" fmla="*/ 680 h 2304"/>
                <a:gd name="T68" fmla="*/ 1052 w 3253"/>
                <a:gd name="T69" fmla="*/ 613 h 2304"/>
                <a:gd name="T70" fmla="*/ 1352 w 3253"/>
                <a:gd name="T71" fmla="*/ 605 h 2304"/>
                <a:gd name="T72" fmla="*/ 1519 w 3253"/>
                <a:gd name="T73" fmla="*/ 739 h 2304"/>
                <a:gd name="T74" fmla="*/ 1656 w 3253"/>
                <a:gd name="T75" fmla="*/ 808 h 2304"/>
                <a:gd name="T76" fmla="*/ 1760 w 3253"/>
                <a:gd name="T77" fmla="*/ 837 h 2304"/>
                <a:gd name="T78" fmla="*/ 1988 w 3253"/>
                <a:gd name="T79" fmla="*/ 867 h 2304"/>
                <a:gd name="T80" fmla="*/ 2144 w 3253"/>
                <a:gd name="T81" fmla="*/ 899 h 2304"/>
                <a:gd name="T82" fmla="*/ 2422 w 3253"/>
                <a:gd name="T83" fmla="*/ 1414 h 2304"/>
                <a:gd name="T84" fmla="*/ 2572 w 3253"/>
                <a:gd name="T85" fmla="*/ 1639 h 2304"/>
                <a:gd name="T86" fmla="*/ 2780 w 3253"/>
                <a:gd name="T87" fmla="*/ 1911 h 2304"/>
                <a:gd name="T88" fmla="*/ 2915 w 3253"/>
                <a:gd name="T89" fmla="*/ 2047 h 2304"/>
                <a:gd name="T90" fmla="*/ 2976 w 3253"/>
                <a:gd name="T91" fmla="*/ 2180 h 2304"/>
                <a:gd name="T92" fmla="*/ 3020 w 3253"/>
                <a:gd name="T93" fmla="*/ 2139 h 2304"/>
                <a:gd name="T94" fmla="*/ 3073 w 3253"/>
                <a:gd name="T95" fmla="*/ 2028 h 2304"/>
                <a:gd name="T96" fmla="*/ 3161 w 3253"/>
                <a:gd name="T97" fmla="*/ 1933 h 2304"/>
                <a:gd name="T98" fmla="*/ 3223 w 3253"/>
                <a:gd name="T99" fmla="*/ 1910 h 2304"/>
                <a:gd name="T100" fmla="*/ 3251 w 3253"/>
                <a:gd name="T101" fmla="*/ 1848 h 2304"/>
                <a:gd name="T102" fmla="*/ 3248 w 3253"/>
                <a:gd name="T103" fmla="*/ 1634 h 2304"/>
                <a:gd name="T104" fmla="*/ 3200 w 3253"/>
                <a:gd name="T105" fmla="*/ 127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53" h="2304">
                  <a:moveTo>
                    <a:pt x="3182" y="1195"/>
                  </a:moveTo>
                  <a:lnTo>
                    <a:pt x="3182" y="1195"/>
                  </a:lnTo>
                  <a:lnTo>
                    <a:pt x="3158" y="1106"/>
                  </a:lnTo>
                  <a:lnTo>
                    <a:pt x="3140" y="1035"/>
                  </a:lnTo>
                  <a:lnTo>
                    <a:pt x="3126" y="975"/>
                  </a:lnTo>
                  <a:lnTo>
                    <a:pt x="3119" y="949"/>
                  </a:lnTo>
                  <a:lnTo>
                    <a:pt x="3111" y="924"/>
                  </a:lnTo>
                  <a:lnTo>
                    <a:pt x="3101" y="899"/>
                  </a:lnTo>
                  <a:lnTo>
                    <a:pt x="3091" y="874"/>
                  </a:lnTo>
                  <a:lnTo>
                    <a:pt x="3079" y="847"/>
                  </a:lnTo>
                  <a:lnTo>
                    <a:pt x="3065" y="819"/>
                  </a:lnTo>
                  <a:lnTo>
                    <a:pt x="3048" y="789"/>
                  </a:lnTo>
                  <a:lnTo>
                    <a:pt x="3027" y="757"/>
                  </a:lnTo>
                  <a:lnTo>
                    <a:pt x="3005" y="720"/>
                  </a:lnTo>
                  <a:lnTo>
                    <a:pt x="2977" y="679"/>
                  </a:lnTo>
                  <a:lnTo>
                    <a:pt x="2977" y="679"/>
                  </a:lnTo>
                  <a:lnTo>
                    <a:pt x="2931" y="615"/>
                  </a:lnTo>
                  <a:lnTo>
                    <a:pt x="2908" y="583"/>
                  </a:lnTo>
                  <a:lnTo>
                    <a:pt x="2883" y="552"/>
                  </a:lnTo>
                  <a:lnTo>
                    <a:pt x="2859" y="521"/>
                  </a:lnTo>
                  <a:lnTo>
                    <a:pt x="2832" y="492"/>
                  </a:lnTo>
                  <a:lnTo>
                    <a:pt x="2806" y="463"/>
                  </a:lnTo>
                  <a:lnTo>
                    <a:pt x="2780" y="435"/>
                  </a:lnTo>
                  <a:lnTo>
                    <a:pt x="2753" y="407"/>
                  </a:lnTo>
                  <a:lnTo>
                    <a:pt x="2725" y="381"/>
                  </a:lnTo>
                  <a:lnTo>
                    <a:pt x="2696" y="354"/>
                  </a:lnTo>
                  <a:lnTo>
                    <a:pt x="2667" y="329"/>
                  </a:lnTo>
                  <a:lnTo>
                    <a:pt x="2638" y="305"/>
                  </a:lnTo>
                  <a:lnTo>
                    <a:pt x="2608" y="282"/>
                  </a:lnTo>
                  <a:lnTo>
                    <a:pt x="2578" y="258"/>
                  </a:lnTo>
                  <a:lnTo>
                    <a:pt x="2546" y="237"/>
                  </a:lnTo>
                  <a:lnTo>
                    <a:pt x="2514" y="216"/>
                  </a:lnTo>
                  <a:lnTo>
                    <a:pt x="2482" y="195"/>
                  </a:lnTo>
                  <a:lnTo>
                    <a:pt x="2448" y="176"/>
                  </a:lnTo>
                  <a:lnTo>
                    <a:pt x="2415" y="158"/>
                  </a:lnTo>
                  <a:lnTo>
                    <a:pt x="2382" y="141"/>
                  </a:lnTo>
                  <a:lnTo>
                    <a:pt x="2347" y="124"/>
                  </a:lnTo>
                  <a:lnTo>
                    <a:pt x="2312" y="109"/>
                  </a:lnTo>
                  <a:lnTo>
                    <a:pt x="2276" y="95"/>
                  </a:lnTo>
                  <a:lnTo>
                    <a:pt x="2240" y="83"/>
                  </a:lnTo>
                  <a:lnTo>
                    <a:pt x="2204" y="70"/>
                  </a:lnTo>
                  <a:lnTo>
                    <a:pt x="2166" y="59"/>
                  </a:lnTo>
                  <a:lnTo>
                    <a:pt x="2129" y="49"/>
                  </a:lnTo>
                  <a:lnTo>
                    <a:pt x="2090" y="39"/>
                  </a:lnTo>
                  <a:lnTo>
                    <a:pt x="2051" y="33"/>
                  </a:lnTo>
                  <a:lnTo>
                    <a:pt x="2012" y="26"/>
                  </a:lnTo>
                  <a:lnTo>
                    <a:pt x="1971" y="20"/>
                  </a:lnTo>
                  <a:lnTo>
                    <a:pt x="1971" y="20"/>
                  </a:lnTo>
                  <a:lnTo>
                    <a:pt x="1918" y="13"/>
                  </a:lnTo>
                  <a:lnTo>
                    <a:pt x="1864" y="9"/>
                  </a:lnTo>
                  <a:lnTo>
                    <a:pt x="1809" y="7"/>
                  </a:lnTo>
                  <a:lnTo>
                    <a:pt x="1782" y="7"/>
                  </a:lnTo>
                  <a:lnTo>
                    <a:pt x="1754" y="9"/>
                  </a:lnTo>
                  <a:lnTo>
                    <a:pt x="1728" y="12"/>
                  </a:lnTo>
                  <a:lnTo>
                    <a:pt x="1700" y="14"/>
                  </a:lnTo>
                  <a:lnTo>
                    <a:pt x="1674" y="19"/>
                  </a:lnTo>
                  <a:lnTo>
                    <a:pt x="1647" y="24"/>
                  </a:lnTo>
                  <a:lnTo>
                    <a:pt x="1621" y="30"/>
                  </a:lnTo>
                  <a:lnTo>
                    <a:pt x="1596" y="38"/>
                  </a:lnTo>
                  <a:lnTo>
                    <a:pt x="1571" y="46"/>
                  </a:lnTo>
                  <a:lnTo>
                    <a:pt x="1546" y="56"/>
                  </a:lnTo>
                  <a:lnTo>
                    <a:pt x="1489" y="46"/>
                  </a:lnTo>
                  <a:lnTo>
                    <a:pt x="1489" y="46"/>
                  </a:lnTo>
                  <a:lnTo>
                    <a:pt x="1458" y="33"/>
                  </a:lnTo>
                  <a:lnTo>
                    <a:pt x="1426" y="21"/>
                  </a:lnTo>
                  <a:lnTo>
                    <a:pt x="1395" y="12"/>
                  </a:lnTo>
                  <a:lnTo>
                    <a:pt x="1363" y="6"/>
                  </a:lnTo>
                  <a:lnTo>
                    <a:pt x="1331" y="2"/>
                  </a:lnTo>
                  <a:lnTo>
                    <a:pt x="1298" y="0"/>
                  </a:lnTo>
                  <a:lnTo>
                    <a:pt x="1266" y="0"/>
                  </a:lnTo>
                  <a:lnTo>
                    <a:pt x="1233" y="2"/>
                  </a:lnTo>
                  <a:lnTo>
                    <a:pt x="1199" y="6"/>
                  </a:lnTo>
                  <a:lnTo>
                    <a:pt x="1167" y="12"/>
                  </a:lnTo>
                  <a:lnTo>
                    <a:pt x="1134" y="19"/>
                  </a:lnTo>
                  <a:lnTo>
                    <a:pt x="1100" y="28"/>
                  </a:lnTo>
                  <a:lnTo>
                    <a:pt x="1068" y="38"/>
                  </a:lnTo>
                  <a:lnTo>
                    <a:pt x="1035" y="51"/>
                  </a:lnTo>
                  <a:lnTo>
                    <a:pt x="1003" y="63"/>
                  </a:lnTo>
                  <a:lnTo>
                    <a:pt x="971" y="77"/>
                  </a:lnTo>
                  <a:lnTo>
                    <a:pt x="939" y="92"/>
                  </a:lnTo>
                  <a:lnTo>
                    <a:pt x="907" y="108"/>
                  </a:lnTo>
                  <a:lnTo>
                    <a:pt x="875" y="124"/>
                  </a:lnTo>
                  <a:lnTo>
                    <a:pt x="844" y="143"/>
                  </a:lnTo>
                  <a:lnTo>
                    <a:pt x="783" y="180"/>
                  </a:lnTo>
                  <a:lnTo>
                    <a:pt x="725" y="218"/>
                  </a:lnTo>
                  <a:lnTo>
                    <a:pt x="669" y="258"/>
                  </a:lnTo>
                  <a:lnTo>
                    <a:pt x="615" y="297"/>
                  </a:lnTo>
                  <a:lnTo>
                    <a:pt x="565" y="336"/>
                  </a:lnTo>
                  <a:lnTo>
                    <a:pt x="519" y="372"/>
                  </a:lnTo>
                  <a:lnTo>
                    <a:pt x="519" y="372"/>
                  </a:lnTo>
                  <a:lnTo>
                    <a:pt x="486" y="400"/>
                  </a:lnTo>
                  <a:lnTo>
                    <a:pt x="455" y="429"/>
                  </a:lnTo>
                  <a:lnTo>
                    <a:pt x="424" y="459"/>
                  </a:lnTo>
                  <a:lnTo>
                    <a:pt x="397" y="489"/>
                  </a:lnTo>
                  <a:lnTo>
                    <a:pt x="370" y="521"/>
                  </a:lnTo>
                  <a:lnTo>
                    <a:pt x="344" y="553"/>
                  </a:lnTo>
                  <a:lnTo>
                    <a:pt x="320" y="587"/>
                  </a:lnTo>
                  <a:lnTo>
                    <a:pt x="298" y="622"/>
                  </a:lnTo>
                  <a:lnTo>
                    <a:pt x="275" y="656"/>
                  </a:lnTo>
                  <a:lnTo>
                    <a:pt x="255" y="693"/>
                  </a:lnTo>
                  <a:lnTo>
                    <a:pt x="235" y="730"/>
                  </a:lnTo>
                  <a:lnTo>
                    <a:pt x="217" y="768"/>
                  </a:lnTo>
                  <a:lnTo>
                    <a:pt x="200" y="805"/>
                  </a:lnTo>
                  <a:lnTo>
                    <a:pt x="184" y="844"/>
                  </a:lnTo>
                  <a:lnTo>
                    <a:pt x="168" y="883"/>
                  </a:lnTo>
                  <a:lnTo>
                    <a:pt x="154" y="922"/>
                  </a:lnTo>
                  <a:lnTo>
                    <a:pt x="141" y="963"/>
                  </a:lnTo>
                  <a:lnTo>
                    <a:pt x="128" y="1003"/>
                  </a:lnTo>
                  <a:lnTo>
                    <a:pt x="106" y="1084"/>
                  </a:lnTo>
                  <a:lnTo>
                    <a:pt x="85" y="1167"/>
                  </a:lnTo>
                  <a:lnTo>
                    <a:pt x="68" y="1250"/>
                  </a:lnTo>
                  <a:lnTo>
                    <a:pt x="53" y="1333"/>
                  </a:lnTo>
                  <a:lnTo>
                    <a:pt x="39" y="1415"/>
                  </a:lnTo>
                  <a:lnTo>
                    <a:pt x="26" y="1497"/>
                  </a:lnTo>
                  <a:lnTo>
                    <a:pt x="15" y="1577"/>
                  </a:lnTo>
                  <a:lnTo>
                    <a:pt x="15" y="1577"/>
                  </a:lnTo>
                  <a:lnTo>
                    <a:pt x="10" y="1623"/>
                  </a:lnTo>
                  <a:lnTo>
                    <a:pt x="6" y="1669"/>
                  </a:lnTo>
                  <a:lnTo>
                    <a:pt x="3" y="1715"/>
                  </a:lnTo>
                  <a:lnTo>
                    <a:pt x="1" y="1761"/>
                  </a:lnTo>
                  <a:lnTo>
                    <a:pt x="0" y="1807"/>
                  </a:lnTo>
                  <a:lnTo>
                    <a:pt x="1" y="1854"/>
                  </a:lnTo>
                  <a:lnTo>
                    <a:pt x="3" y="1900"/>
                  </a:lnTo>
                  <a:lnTo>
                    <a:pt x="7" y="1947"/>
                  </a:lnTo>
                  <a:lnTo>
                    <a:pt x="11" y="1993"/>
                  </a:lnTo>
                  <a:lnTo>
                    <a:pt x="18" y="2039"/>
                  </a:lnTo>
                  <a:lnTo>
                    <a:pt x="26" y="2085"/>
                  </a:lnTo>
                  <a:lnTo>
                    <a:pt x="38" y="2130"/>
                  </a:lnTo>
                  <a:lnTo>
                    <a:pt x="50" y="2174"/>
                  </a:lnTo>
                  <a:lnTo>
                    <a:pt x="64" y="2219"/>
                  </a:lnTo>
                  <a:lnTo>
                    <a:pt x="81" y="2262"/>
                  </a:lnTo>
                  <a:lnTo>
                    <a:pt x="99" y="2304"/>
                  </a:lnTo>
                  <a:lnTo>
                    <a:pt x="120" y="2252"/>
                  </a:lnTo>
                  <a:lnTo>
                    <a:pt x="120" y="2252"/>
                  </a:lnTo>
                  <a:lnTo>
                    <a:pt x="209" y="2047"/>
                  </a:lnTo>
                  <a:lnTo>
                    <a:pt x="209" y="2047"/>
                  </a:lnTo>
                  <a:lnTo>
                    <a:pt x="256" y="1937"/>
                  </a:lnTo>
                  <a:lnTo>
                    <a:pt x="301" y="1826"/>
                  </a:lnTo>
                  <a:lnTo>
                    <a:pt x="301" y="1826"/>
                  </a:lnTo>
                  <a:lnTo>
                    <a:pt x="312" y="1797"/>
                  </a:lnTo>
                  <a:lnTo>
                    <a:pt x="321" y="1766"/>
                  </a:lnTo>
                  <a:lnTo>
                    <a:pt x="331" y="1734"/>
                  </a:lnTo>
                  <a:lnTo>
                    <a:pt x="338" y="1704"/>
                  </a:lnTo>
                  <a:lnTo>
                    <a:pt x="352" y="1641"/>
                  </a:lnTo>
                  <a:lnTo>
                    <a:pt x="363" y="1577"/>
                  </a:lnTo>
                  <a:lnTo>
                    <a:pt x="381" y="1449"/>
                  </a:lnTo>
                  <a:lnTo>
                    <a:pt x="392" y="1386"/>
                  </a:lnTo>
                  <a:lnTo>
                    <a:pt x="405" y="1323"/>
                  </a:lnTo>
                  <a:lnTo>
                    <a:pt x="405" y="1323"/>
                  </a:lnTo>
                  <a:lnTo>
                    <a:pt x="420" y="1250"/>
                  </a:lnTo>
                  <a:lnTo>
                    <a:pt x="434" y="1179"/>
                  </a:lnTo>
                  <a:lnTo>
                    <a:pt x="442" y="1145"/>
                  </a:lnTo>
                  <a:lnTo>
                    <a:pt x="451" y="1110"/>
                  </a:lnTo>
                  <a:lnTo>
                    <a:pt x="461" y="1077"/>
                  </a:lnTo>
                  <a:lnTo>
                    <a:pt x="470" y="1045"/>
                  </a:lnTo>
                  <a:lnTo>
                    <a:pt x="483" y="1013"/>
                  </a:lnTo>
                  <a:lnTo>
                    <a:pt x="497" y="981"/>
                  </a:lnTo>
                  <a:lnTo>
                    <a:pt x="512" y="950"/>
                  </a:lnTo>
                  <a:lnTo>
                    <a:pt x="529" y="921"/>
                  </a:lnTo>
                  <a:lnTo>
                    <a:pt x="548" y="892"/>
                  </a:lnTo>
                  <a:lnTo>
                    <a:pt x="570" y="864"/>
                  </a:lnTo>
                  <a:lnTo>
                    <a:pt x="595" y="836"/>
                  </a:lnTo>
                  <a:lnTo>
                    <a:pt x="622" y="810"/>
                  </a:lnTo>
                  <a:lnTo>
                    <a:pt x="622" y="810"/>
                  </a:lnTo>
                  <a:lnTo>
                    <a:pt x="658" y="780"/>
                  </a:lnTo>
                  <a:lnTo>
                    <a:pt x="691" y="755"/>
                  </a:lnTo>
                  <a:lnTo>
                    <a:pt x="726" y="733"/>
                  </a:lnTo>
                  <a:lnTo>
                    <a:pt x="761" y="712"/>
                  </a:lnTo>
                  <a:lnTo>
                    <a:pt x="796" y="695"/>
                  </a:lnTo>
                  <a:lnTo>
                    <a:pt x="832" y="680"/>
                  </a:lnTo>
                  <a:lnTo>
                    <a:pt x="867" y="666"/>
                  </a:lnTo>
                  <a:lnTo>
                    <a:pt x="903" y="654"/>
                  </a:lnTo>
                  <a:lnTo>
                    <a:pt x="939" y="642"/>
                  </a:lnTo>
                  <a:lnTo>
                    <a:pt x="975" y="633"/>
                  </a:lnTo>
                  <a:lnTo>
                    <a:pt x="1052" y="613"/>
                  </a:lnTo>
                  <a:lnTo>
                    <a:pt x="1131" y="595"/>
                  </a:lnTo>
                  <a:lnTo>
                    <a:pt x="1213" y="576"/>
                  </a:lnTo>
                  <a:lnTo>
                    <a:pt x="1302" y="560"/>
                  </a:lnTo>
                  <a:lnTo>
                    <a:pt x="1302" y="560"/>
                  </a:lnTo>
                  <a:lnTo>
                    <a:pt x="1352" y="605"/>
                  </a:lnTo>
                  <a:lnTo>
                    <a:pt x="1401" y="647"/>
                  </a:lnTo>
                  <a:lnTo>
                    <a:pt x="1447" y="687"/>
                  </a:lnTo>
                  <a:lnTo>
                    <a:pt x="1471" y="705"/>
                  </a:lnTo>
                  <a:lnTo>
                    <a:pt x="1494" y="722"/>
                  </a:lnTo>
                  <a:lnTo>
                    <a:pt x="1519" y="739"/>
                  </a:lnTo>
                  <a:lnTo>
                    <a:pt x="1544" y="754"/>
                  </a:lnTo>
                  <a:lnTo>
                    <a:pt x="1571" y="769"/>
                  </a:lnTo>
                  <a:lnTo>
                    <a:pt x="1597" y="783"/>
                  </a:lnTo>
                  <a:lnTo>
                    <a:pt x="1626" y="796"/>
                  </a:lnTo>
                  <a:lnTo>
                    <a:pt x="1656" y="808"/>
                  </a:lnTo>
                  <a:lnTo>
                    <a:pt x="1688" y="819"/>
                  </a:lnTo>
                  <a:lnTo>
                    <a:pt x="1722" y="830"/>
                  </a:lnTo>
                  <a:lnTo>
                    <a:pt x="1722" y="830"/>
                  </a:lnTo>
                  <a:lnTo>
                    <a:pt x="1740" y="835"/>
                  </a:lnTo>
                  <a:lnTo>
                    <a:pt x="1760" y="837"/>
                  </a:lnTo>
                  <a:lnTo>
                    <a:pt x="1800" y="843"/>
                  </a:lnTo>
                  <a:lnTo>
                    <a:pt x="1885" y="850"/>
                  </a:lnTo>
                  <a:lnTo>
                    <a:pt x="1927" y="855"/>
                  </a:lnTo>
                  <a:lnTo>
                    <a:pt x="1969" y="862"/>
                  </a:lnTo>
                  <a:lnTo>
                    <a:pt x="1988" y="867"/>
                  </a:lnTo>
                  <a:lnTo>
                    <a:pt x="2007" y="872"/>
                  </a:lnTo>
                  <a:lnTo>
                    <a:pt x="2026" y="879"/>
                  </a:lnTo>
                  <a:lnTo>
                    <a:pt x="2044" y="888"/>
                  </a:lnTo>
                  <a:lnTo>
                    <a:pt x="2144" y="899"/>
                  </a:lnTo>
                  <a:lnTo>
                    <a:pt x="2144" y="899"/>
                  </a:lnTo>
                  <a:lnTo>
                    <a:pt x="2243" y="1088"/>
                  </a:lnTo>
                  <a:lnTo>
                    <a:pt x="2291" y="1183"/>
                  </a:lnTo>
                  <a:lnTo>
                    <a:pt x="2343" y="1276"/>
                  </a:lnTo>
                  <a:lnTo>
                    <a:pt x="2394" y="1368"/>
                  </a:lnTo>
                  <a:lnTo>
                    <a:pt x="2422" y="1414"/>
                  </a:lnTo>
                  <a:lnTo>
                    <a:pt x="2450" y="1460"/>
                  </a:lnTo>
                  <a:lnTo>
                    <a:pt x="2479" y="1506"/>
                  </a:lnTo>
                  <a:lnTo>
                    <a:pt x="2510" y="1550"/>
                  </a:lnTo>
                  <a:lnTo>
                    <a:pt x="2540" y="1595"/>
                  </a:lnTo>
                  <a:lnTo>
                    <a:pt x="2572" y="1639"/>
                  </a:lnTo>
                  <a:lnTo>
                    <a:pt x="2572" y="1639"/>
                  </a:lnTo>
                  <a:lnTo>
                    <a:pt x="2659" y="1756"/>
                  </a:lnTo>
                  <a:lnTo>
                    <a:pt x="2706" y="1819"/>
                  </a:lnTo>
                  <a:lnTo>
                    <a:pt x="2755" y="1882"/>
                  </a:lnTo>
                  <a:lnTo>
                    <a:pt x="2780" y="1911"/>
                  </a:lnTo>
                  <a:lnTo>
                    <a:pt x="2806" y="1942"/>
                  </a:lnTo>
                  <a:lnTo>
                    <a:pt x="2832" y="1969"/>
                  </a:lnTo>
                  <a:lnTo>
                    <a:pt x="2859" y="1997"/>
                  </a:lnTo>
                  <a:lnTo>
                    <a:pt x="2887" y="2024"/>
                  </a:lnTo>
                  <a:lnTo>
                    <a:pt x="2915" y="2047"/>
                  </a:lnTo>
                  <a:lnTo>
                    <a:pt x="2944" y="2071"/>
                  </a:lnTo>
                  <a:lnTo>
                    <a:pt x="2972" y="2092"/>
                  </a:lnTo>
                  <a:lnTo>
                    <a:pt x="2983" y="2144"/>
                  </a:lnTo>
                  <a:lnTo>
                    <a:pt x="2983" y="2144"/>
                  </a:lnTo>
                  <a:lnTo>
                    <a:pt x="2976" y="2180"/>
                  </a:lnTo>
                  <a:lnTo>
                    <a:pt x="2970" y="2216"/>
                  </a:lnTo>
                  <a:lnTo>
                    <a:pt x="3011" y="2177"/>
                  </a:lnTo>
                  <a:lnTo>
                    <a:pt x="3011" y="2177"/>
                  </a:lnTo>
                  <a:lnTo>
                    <a:pt x="3015" y="2159"/>
                  </a:lnTo>
                  <a:lnTo>
                    <a:pt x="3020" y="2139"/>
                  </a:lnTo>
                  <a:lnTo>
                    <a:pt x="3027" y="2118"/>
                  </a:lnTo>
                  <a:lnTo>
                    <a:pt x="3037" y="2096"/>
                  </a:lnTo>
                  <a:lnTo>
                    <a:pt x="3048" y="2074"/>
                  </a:lnTo>
                  <a:lnTo>
                    <a:pt x="3059" y="2050"/>
                  </a:lnTo>
                  <a:lnTo>
                    <a:pt x="3073" y="2028"/>
                  </a:lnTo>
                  <a:lnTo>
                    <a:pt x="3088" y="2006"/>
                  </a:lnTo>
                  <a:lnTo>
                    <a:pt x="3105" y="1985"/>
                  </a:lnTo>
                  <a:lnTo>
                    <a:pt x="3122" y="1965"/>
                  </a:lnTo>
                  <a:lnTo>
                    <a:pt x="3141" y="1949"/>
                  </a:lnTo>
                  <a:lnTo>
                    <a:pt x="3161" y="1933"/>
                  </a:lnTo>
                  <a:lnTo>
                    <a:pt x="3180" y="1922"/>
                  </a:lnTo>
                  <a:lnTo>
                    <a:pt x="3191" y="1918"/>
                  </a:lnTo>
                  <a:lnTo>
                    <a:pt x="3202" y="1914"/>
                  </a:lnTo>
                  <a:lnTo>
                    <a:pt x="3212" y="1911"/>
                  </a:lnTo>
                  <a:lnTo>
                    <a:pt x="3223" y="1910"/>
                  </a:lnTo>
                  <a:lnTo>
                    <a:pt x="3234" y="1910"/>
                  </a:lnTo>
                  <a:lnTo>
                    <a:pt x="3247" y="1910"/>
                  </a:lnTo>
                  <a:lnTo>
                    <a:pt x="3248" y="1889"/>
                  </a:lnTo>
                  <a:lnTo>
                    <a:pt x="3248" y="1889"/>
                  </a:lnTo>
                  <a:lnTo>
                    <a:pt x="3251" y="1848"/>
                  </a:lnTo>
                  <a:lnTo>
                    <a:pt x="3253" y="1808"/>
                  </a:lnTo>
                  <a:lnTo>
                    <a:pt x="3253" y="1765"/>
                  </a:lnTo>
                  <a:lnTo>
                    <a:pt x="3253" y="1722"/>
                  </a:lnTo>
                  <a:lnTo>
                    <a:pt x="3251" y="1678"/>
                  </a:lnTo>
                  <a:lnTo>
                    <a:pt x="3248" y="1634"/>
                  </a:lnTo>
                  <a:lnTo>
                    <a:pt x="3246" y="1589"/>
                  </a:lnTo>
                  <a:lnTo>
                    <a:pt x="3241" y="1545"/>
                  </a:lnTo>
                  <a:lnTo>
                    <a:pt x="3230" y="1454"/>
                  </a:lnTo>
                  <a:lnTo>
                    <a:pt x="3216" y="1365"/>
                  </a:lnTo>
                  <a:lnTo>
                    <a:pt x="3200" y="1279"/>
                  </a:lnTo>
                  <a:lnTo>
                    <a:pt x="3182" y="1195"/>
                  </a:lnTo>
                  <a:lnTo>
                    <a:pt x="3182" y="1195"/>
                  </a:lnTo>
                  <a:close/>
                </a:path>
              </a:pathLst>
            </a:custGeom>
            <a:solidFill>
              <a:srgbClr val="4F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874723A2-A3E8-B612-27A0-BAD714CB9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2" y="921"/>
              <a:ext cx="98" cy="633"/>
            </a:xfrm>
            <a:custGeom>
              <a:avLst/>
              <a:gdLst>
                <a:gd name="T0" fmla="*/ 275 w 292"/>
                <a:gd name="T1" fmla="*/ 1398 h 1899"/>
                <a:gd name="T2" fmla="*/ 272 w 292"/>
                <a:gd name="T3" fmla="*/ 1251 h 1899"/>
                <a:gd name="T4" fmla="*/ 264 w 292"/>
                <a:gd name="T5" fmla="*/ 1103 h 1899"/>
                <a:gd name="T6" fmla="*/ 251 w 292"/>
                <a:gd name="T7" fmla="*/ 953 h 1899"/>
                <a:gd name="T8" fmla="*/ 236 w 292"/>
                <a:gd name="T9" fmla="*/ 802 h 1899"/>
                <a:gd name="T10" fmla="*/ 211 w 292"/>
                <a:gd name="T11" fmla="*/ 540 h 1899"/>
                <a:gd name="T12" fmla="*/ 196 w 292"/>
                <a:gd name="T13" fmla="*/ 404 h 1899"/>
                <a:gd name="T14" fmla="*/ 180 w 292"/>
                <a:gd name="T15" fmla="*/ 315 h 1899"/>
                <a:gd name="T16" fmla="*/ 162 w 292"/>
                <a:gd name="T17" fmla="*/ 228 h 1899"/>
                <a:gd name="T18" fmla="*/ 139 w 292"/>
                <a:gd name="T19" fmla="*/ 145 h 1899"/>
                <a:gd name="T20" fmla="*/ 100 w 292"/>
                <a:gd name="T21" fmla="*/ 0 h 1899"/>
                <a:gd name="T22" fmla="*/ 75 w 292"/>
                <a:gd name="T23" fmla="*/ 96 h 1899"/>
                <a:gd name="T24" fmla="*/ 0 w 292"/>
                <a:gd name="T25" fmla="*/ 384 h 1899"/>
                <a:gd name="T26" fmla="*/ 13 w 292"/>
                <a:gd name="T27" fmla="*/ 451 h 1899"/>
                <a:gd name="T28" fmla="*/ 13 w 292"/>
                <a:gd name="T29" fmla="*/ 721 h 1899"/>
                <a:gd name="T30" fmla="*/ 18 w 292"/>
                <a:gd name="T31" fmla="*/ 912 h 1899"/>
                <a:gd name="T32" fmla="*/ 32 w 292"/>
                <a:gd name="T33" fmla="*/ 1106 h 1899"/>
                <a:gd name="T34" fmla="*/ 41 w 292"/>
                <a:gd name="T35" fmla="*/ 1202 h 1899"/>
                <a:gd name="T36" fmla="*/ 55 w 292"/>
                <a:gd name="T37" fmla="*/ 1298 h 1899"/>
                <a:gd name="T38" fmla="*/ 73 w 292"/>
                <a:gd name="T39" fmla="*/ 1393 h 1899"/>
                <a:gd name="T40" fmla="*/ 96 w 292"/>
                <a:gd name="T41" fmla="*/ 1485 h 1899"/>
                <a:gd name="T42" fmla="*/ 123 w 292"/>
                <a:gd name="T43" fmla="*/ 1575 h 1899"/>
                <a:gd name="T44" fmla="*/ 157 w 292"/>
                <a:gd name="T45" fmla="*/ 1663 h 1899"/>
                <a:gd name="T46" fmla="*/ 196 w 292"/>
                <a:gd name="T47" fmla="*/ 1745 h 1899"/>
                <a:gd name="T48" fmla="*/ 240 w 292"/>
                <a:gd name="T49" fmla="*/ 1824 h 1899"/>
                <a:gd name="T50" fmla="*/ 292 w 292"/>
                <a:gd name="T51" fmla="*/ 1899 h 1899"/>
                <a:gd name="T52" fmla="*/ 286 w 292"/>
                <a:gd name="T53" fmla="*/ 1833 h 1899"/>
                <a:gd name="T54" fmla="*/ 275 w 292"/>
                <a:gd name="T55" fmla="*/ 1783 h 1899"/>
                <a:gd name="T56" fmla="*/ 268 w 292"/>
                <a:gd name="T57" fmla="*/ 1731 h 1899"/>
                <a:gd name="T58" fmla="*/ 265 w 292"/>
                <a:gd name="T59" fmla="*/ 1675 h 1899"/>
                <a:gd name="T60" fmla="*/ 268 w 292"/>
                <a:gd name="T61" fmla="*/ 1562 h 1899"/>
                <a:gd name="T62" fmla="*/ 274 w 292"/>
                <a:gd name="T63" fmla="*/ 1451 h 1899"/>
                <a:gd name="T64" fmla="*/ 275 w 292"/>
                <a:gd name="T65" fmla="*/ 1398 h 1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92" h="1899">
                  <a:moveTo>
                    <a:pt x="275" y="1398"/>
                  </a:moveTo>
                  <a:lnTo>
                    <a:pt x="275" y="1398"/>
                  </a:lnTo>
                  <a:lnTo>
                    <a:pt x="274" y="1324"/>
                  </a:lnTo>
                  <a:lnTo>
                    <a:pt x="272" y="1251"/>
                  </a:lnTo>
                  <a:lnTo>
                    <a:pt x="268" y="1177"/>
                  </a:lnTo>
                  <a:lnTo>
                    <a:pt x="264" y="1103"/>
                  </a:lnTo>
                  <a:lnTo>
                    <a:pt x="258" y="1028"/>
                  </a:lnTo>
                  <a:lnTo>
                    <a:pt x="251" y="953"/>
                  </a:lnTo>
                  <a:lnTo>
                    <a:pt x="236" y="802"/>
                  </a:lnTo>
                  <a:lnTo>
                    <a:pt x="236" y="802"/>
                  </a:lnTo>
                  <a:lnTo>
                    <a:pt x="221" y="631"/>
                  </a:lnTo>
                  <a:lnTo>
                    <a:pt x="211" y="540"/>
                  </a:lnTo>
                  <a:lnTo>
                    <a:pt x="201" y="450"/>
                  </a:lnTo>
                  <a:lnTo>
                    <a:pt x="196" y="404"/>
                  </a:lnTo>
                  <a:lnTo>
                    <a:pt x="189" y="359"/>
                  </a:lnTo>
                  <a:lnTo>
                    <a:pt x="180" y="315"/>
                  </a:lnTo>
                  <a:lnTo>
                    <a:pt x="172" y="272"/>
                  </a:lnTo>
                  <a:lnTo>
                    <a:pt x="162" y="228"/>
                  </a:lnTo>
                  <a:lnTo>
                    <a:pt x="151" y="187"/>
                  </a:lnTo>
                  <a:lnTo>
                    <a:pt x="139" y="145"/>
                  </a:lnTo>
                  <a:lnTo>
                    <a:pt x="125" y="106"/>
                  </a:lnTo>
                  <a:lnTo>
                    <a:pt x="100" y="0"/>
                  </a:lnTo>
                  <a:lnTo>
                    <a:pt x="100" y="0"/>
                  </a:lnTo>
                  <a:lnTo>
                    <a:pt x="75" y="96"/>
                  </a:lnTo>
                  <a:lnTo>
                    <a:pt x="51" y="192"/>
                  </a:lnTo>
                  <a:lnTo>
                    <a:pt x="0" y="384"/>
                  </a:lnTo>
                  <a:lnTo>
                    <a:pt x="13" y="451"/>
                  </a:lnTo>
                  <a:lnTo>
                    <a:pt x="13" y="451"/>
                  </a:lnTo>
                  <a:lnTo>
                    <a:pt x="13" y="628"/>
                  </a:lnTo>
                  <a:lnTo>
                    <a:pt x="13" y="721"/>
                  </a:lnTo>
                  <a:lnTo>
                    <a:pt x="15" y="816"/>
                  </a:lnTo>
                  <a:lnTo>
                    <a:pt x="18" y="912"/>
                  </a:lnTo>
                  <a:lnTo>
                    <a:pt x="23" y="1008"/>
                  </a:lnTo>
                  <a:lnTo>
                    <a:pt x="32" y="1106"/>
                  </a:lnTo>
                  <a:lnTo>
                    <a:pt x="36" y="1154"/>
                  </a:lnTo>
                  <a:lnTo>
                    <a:pt x="41" y="1202"/>
                  </a:lnTo>
                  <a:lnTo>
                    <a:pt x="48" y="1251"/>
                  </a:lnTo>
                  <a:lnTo>
                    <a:pt x="55" y="1298"/>
                  </a:lnTo>
                  <a:lnTo>
                    <a:pt x="64" y="1345"/>
                  </a:lnTo>
                  <a:lnTo>
                    <a:pt x="73" y="1393"/>
                  </a:lnTo>
                  <a:lnTo>
                    <a:pt x="84" y="1439"/>
                  </a:lnTo>
                  <a:lnTo>
                    <a:pt x="96" y="1485"/>
                  </a:lnTo>
                  <a:lnTo>
                    <a:pt x="109" y="1530"/>
                  </a:lnTo>
                  <a:lnTo>
                    <a:pt x="123" y="1575"/>
                  </a:lnTo>
                  <a:lnTo>
                    <a:pt x="139" y="1620"/>
                  </a:lnTo>
                  <a:lnTo>
                    <a:pt x="157" y="1663"/>
                  </a:lnTo>
                  <a:lnTo>
                    <a:pt x="175" y="1705"/>
                  </a:lnTo>
                  <a:lnTo>
                    <a:pt x="196" y="1745"/>
                  </a:lnTo>
                  <a:lnTo>
                    <a:pt x="217" y="1785"/>
                  </a:lnTo>
                  <a:lnTo>
                    <a:pt x="240" y="1824"/>
                  </a:lnTo>
                  <a:lnTo>
                    <a:pt x="265" y="1863"/>
                  </a:lnTo>
                  <a:lnTo>
                    <a:pt x="292" y="1899"/>
                  </a:lnTo>
                  <a:lnTo>
                    <a:pt x="286" y="1833"/>
                  </a:lnTo>
                  <a:lnTo>
                    <a:pt x="286" y="1833"/>
                  </a:lnTo>
                  <a:lnTo>
                    <a:pt x="279" y="1808"/>
                  </a:lnTo>
                  <a:lnTo>
                    <a:pt x="275" y="1783"/>
                  </a:lnTo>
                  <a:lnTo>
                    <a:pt x="271" y="1757"/>
                  </a:lnTo>
                  <a:lnTo>
                    <a:pt x="268" y="1731"/>
                  </a:lnTo>
                  <a:lnTo>
                    <a:pt x="267" y="1703"/>
                  </a:lnTo>
                  <a:lnTo>
                    <a:pt x="265" y="1675"/>
                  </a:lnTo>
                  <a:lnTo>
                    <a:pt x="267" y="1620"/>
                  </a:lnTo>
                  <a:lnTo>
                    <a:pt x="268" y="1562"/>
                  </a:lnTo>
                  <a:lnTo>
                    <a:pt x="271" y="1507"/>
                  </a:lnTo>
                  <a:lnTo>
                    <a:pt x="274" y="1451"/>
                  </a:lnTo>
                  <a:lnTo>
                    <a:pt x="275" y="1398"/>
                  </a:lnTo>
                  <a:lnTo>
                    <a:pt x="275" y="1398"/>
                  </a:lnTo>
                  <a:close/>
                </a:path>
              </a:pathLst>
            </a:custGeom>
            <a:solidFill>
              <a:srgbClr val="4F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F6EAC917-6C34-2212-B8DE-B6B956882C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7" y="725"/>
              <a:ext cx="310" cy="694"/>
            </a:xfrm>
            <a:custGeom>
              <a:avLst/>
              <a:gdLst>
                <a:gd name="T0" fmla="*/ 928 w 931"/>
                <a:gd name="T1" fmla="*/ 2066 h 2083"/>
                <a:gd name="T2" fmla="*/ 832 w 931"/>
                <a:gd name="T3" fmla="*/ 1998 h 2083"/>
                <a:gd name="T4" fmla="*/ 742 w 931"/>
                <a:gd name="T5" fmla="*/ 1923 h 2083"/>
                <a:gd name="T6" fmla="*/ 656 w 931"/>
                <a:gd name="T7" fmla="*/ 1842 h 2083"/>
                <a:gd name="T8" fmla="*/ 571 w 931"/>
                <a:gd name="T9" fmla="*/ 1761 h 2083"/>
                <a:gd name="T10" fmla="*/ 500 w 931"/>
                <a:gd name="T11" fmla="*/ 1690 h 2083"/>
                <a:gd name="T12" fmla="*/ 432 w 931"/>
                <a:gd name="T13" fmla="*/ 1615 h 2083"/>
                <a:gd name="T14" fmla="*/ 369 w 931"/>
                <a:gd name="T15" fmla="*/ 1536 h 2083"/>
                <a:gd name="T16" fmla="*/ 313 w 931"/>
                <a:gd name="T17" fmla="*/ 1453 h 2083"/>
                <a:gd name="T18" fmla="*/ 287 w 931"/>
                <a:gd name="T19" fmla="*/ 1409 h 2083"/>
                <a:gd name="T20" fmla="*/ 240 w 931"/>
                <a:gd name="T21" fmla="*/ 1320 h 2083"/>
                <a:gd name="T22" fmla="*/ 219 w 931"/>
                <a:gd name="T23" fmla="*/ 1272 h 2083"/>
                <a:gd name="T24" fmla="*/ 176 w 931"/>
                <a:gd name="T25" fmla="*/ 1161 h 2083"/>
                <a:gd name="T26" fmla="*/ 141 w 931"/>
                <a:gd name="T27" fmla="*/ 1045 h 2083"/>
                <a:gd name="T28" fmla="*/ 127 w 931"/>
                <a:gd name="T29" fmla="*/ 987 h 2083"/>
                <a:gd name="T30" fmla="*/ 106 w 931"/>
                <a:gd name="T31" fmla="*/ 869 h 2083"/>
                <a:gd name="T32" fmla="*/ 98 w 931"/>
                <a:gd name="T33" fmla="*/ 809 h 2083"/>
                <a:gd name="T34" fmla="*/ 87 w 931"/>
                <a:gd name="T35" fmla="*/ 686 h 2083"/>
                <a:gd name="T36" fmla="*/ 77 w 931"/>
                <a:gd name="T37" fmla="*/ 564 h 2083"/>
                <a:gd name="T38" fmla="*/ 61 w 931"/>
                <a:gd name="T39" fmla="*/ 441 h 2083"/>
                <a:gd name="T40" fmla="*/ 36 w 931"/>
                <a:gd name="T41" fmla="*/ 256 h 2083"/>
                <a:gd name="T42" fmla="*/ 23 w 931"/>
                <a:gd name="T43" fmla="*/ 132 h 2083"/>
                <a:gd name="T44" fmla="*/ 18 w 931"/>
                <a:gd name="T45" fmla="*/ 71 h 2083"/>
                <a:gd name="T46" fmla="*/ 17 w 931"/>
                <a:gd name="T47" fmla="*/ 8 h 2083"/>
                <a:gd name="T48" fmla="*/ 14 w 931"/>
                <a:gd name="T49" fmla="*/ 2 h 2083"/>
                <a:gd name="T50" fmla="*/ 9 w 931"/>
                <a:gd name="T51" fmla="*/ 0 h 2083"/>
                <a:gd name="T52" fmla="*/ 3 w 931"/>
                <a:gd name="T53" fmla="*/ 2 h 2083"/>
                <a:gd name="T54" fmla="*/ 0 w 931"/>
                <a:gd name="T55" fmla="*/ 8 h 2083"/>
                <a:gd name="T56" fmla="*/ 2 w 931"/>
                <a:gd name="T57" fmla="*/ 71 h 2083"/>
                <a:gd name="T58" fmla="*/ 13 w 931"/>
                <a:gd name="T59" fmla="*/ 196 h 2083"/>
                <a:gd name="T60" fmla="*/ 36 w 931"/>
                <a:gd name="T61" fmla="*/ 384 h 2083"/>
                <a:gd name="T62" fmla="*/ 53 w 931"/>
                <a:gd name="T63" fmla="*/ 509 h 2083"/>
                <a:gd name="T64" fmla="*/ 60 w 931"/>
                <a:gd name="T65" fmla="*/ 571 h 2083"/>
                <a:gd name="T66" fmla="*/ 70 w 931"/>
                <a:gd name="T67" fmla="*/ 695 h 2083"/>
                <a:gd name="T68" fmla="*/ 75 w 931"/>
                <a:gd name="T69" fmla="*/ 757 h 2083"/>
                <a:gd name="T70" fmla="*/ 91 w 931"/>
                <a:gd name="T71" fmla="*/ 877 h 2083"/>
                <a:gd name="T72" fmla="*/ 113 w 931"/>
                <a:gd name="T73" fmla="*/ 997 h 2083"/>
                <a:gd name="T74" fmla="*/ 127 w 931"/>
                <a:gd name="T75" fmla="*/ 1057 h 2083"/>
                <a:gd name="T76" fmla="*/ 163 w 931"/>
                <a:gd name="T77" fmla="*/ 1174 h 2083"/>
                <a:gd name="T78" fmla="*/ 185 w 931"/>
                <a:gd name="T79" fmla="*/ 1232 h 2083"/>
                <a:gd name="T80" fmla="*/ 226 w 931"/>
                <a:gd name="T81" fmla="*/ 1328 h 2083"/>
                <a:gd name="T82" fmla="*/ 274 w 931"/>
                <a:gd name="T83" fmla="*/ 1421 h 2083"/>
                <a:gd name="T84" fmla="*/ 301 w 931"/>
                <a:gd name="T85" fmla="*/ 1465 h 2083"/>
                <a:gd name="T86" fmla="*/ 356 w 931"/>
                <a:gd name="T87" fmla="*/ 1547 h 2083"/>
                <a:gd name="T88" fmla="*/ 419 w 931"/>
                <a:gd name="T89" fmla="*/ 1626 h 2083"/>
                <a:gd name="T90" fmla="*/ 487 w 931"/>
                <a:gd name="T91" fmla="*/ 1700 h 2083"/>
                <a:gd name="T92" fmla="*/ 522 w 931"/>
                <a:gd name="T93" fmla="*/ 1736 h 2083"/>
                <a:gd name="T94" fmla="*/ 600 w 931"/>
                <a:gd name="T95" fmla="*/ 1811 h 2083"/>
                <a:gd name="T96" fmla="*/ 642 w 931"/>
                <a:gd name="T97" fmla="*/ 1852 h 2083"/>
                <a:gd name="T98" fmla="*/ 685 w 931"/>
                <a:gd name="T99" fmla="*/ 1893 h 2083"/>
                <a:gd name="T100" fmla="*/ 775 w 931"/>
                <a:gd name="T101" fmla="*/ 1973 h 2083"/>
                <a:gd name="T102" fmla="*/ 870 w 931"/>
                <a:gd name="T103" fmla="*/ 2047 h 2083"/>
                <a:gd name="T104" fmla="*/ 920 w 931"/>
                <a:gd name="T105" fmla="*/ 2081 h 2083"/>
                <a:gd name="T106" fmla="*/ 923 w 931"/>
                <a:gd name="T107" fmla="*/ 2083 h 2083"/>
                <a:gd name="T108" fmla="*/ 928 w 931"/>
                <a:gd name="T109" fmla="*/ 2080 h 2083"/>
                <a:gd name="T110" fmla="*/ 931 w 931"/>
                <a:gd name="T111" fmla="*/ 2076 h 2083"/>
                <a:gd name="T112" fmla="*/ 931 w 931"/>
                <a:gd name="T113" fmla="*/ 2069 h 2083"/>
                <a:gd name="T114" fmla="*/ 928 w 931"/>
                <a:gd name="T115" fmla="*/ 2066 h 2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31" h="2083">
                  <a:moveTo>
                    <a:pt x="928" y="2066"/>
                  </a:moveTo>
                  <a:lnTo>
                    <a:pt x="928" y="2066"/>
                  </a:lnTo>
                  <a:lnTo>
                    <a:pt x="880" y="2033"/>
                  </a:lnTo>
                  <a:lnTo>
                    <a:pt x="832" y="1998"/>
                  </a:lnTo>
                  <a:lnTo>
                    <a:pt x="786" y="1960"/>
                  </a:lnTo>
                  <a:lnTo>
                    <a:pt x="742" y="1923"/>
                  </a:lnTo>
                  <a:lnTo>
                    <a:pt x="699" y="1882"/>
                  </a:lnTo>
                  <a:lnTo>
                    <a:pt x="656" y="1842"/>
                  </a:lnTo>
                  <a:lnTo>
                    <a:pt x="571" y="1761"/>
                  </a:lnTo>
                  <a:lnTo>
                    <a:pt x="571" y="1761"/>
                  </a:lnTo>
                  <a:lnTo>
                    <a:pt x="534" y="1725"/>
                  </a:lnTo>
                  <a:lnTo>
                    <a:pt x="500" y="1690"/>
                  </a:lnTo>
                  <a:lnTo>
                    <a:pt x="465" y="1653"/>
                  </a:lnTo>
                  <a:lnTo>
                    <a:pt x="432" y="1615"/>
                  </a:lnTo>
                  <a:lnTo>
                    <a:pt x="400" y="1576"/>
                  </a:lnTo>
                  <a:lnTo>
                    <a:pt x="369" y="1536"/>
                  </a:lnTo>
                  <a:lnTo>
                    <a:pt x="340" y="1495"/>
                  </a:lnTo>
                  <a:lnTo>
                    <a:pt x="313" y="1453"/>
                  </a:lnTo>
                  <a:lnTo>
                    <a:pt x="313" y="1453"/>
                  </a:lnTo>
                  <a:lnTo>
                    <a:pt x="287" y="1409"/>
                  </a:lnTo>
                  <a:lnTo>
                    <a:pt x="263" y="1364"/>
                  </a:lnTo>
                  <a:lnTo>
                    <a:pt x="240" y="1320"/>
                  </a:lnTo>
                  <a:lnTo>
                    <a:pt x="219" y="1272"/>
                  </a:lnTo>
                  <a:lnTo>
                    <a:pt x="219" y="1272"/>
                  </a:lnTo>
                  <a:lnTo>
                    <a:pt x="196" y="1217"/>
                  </a:lnTo>
                  <a:lnTo>
                    <a:pt x="176" y="1161"/>
                  </a:lnTo>
                  <a:lnTo>
                    <a:pt x="157" y="1104"/>
                  </a:lnTo>
                  <a:lnTo>
                    <a:pt x="141" y="1045"/>
                  </a:lnTo>
                  <a:lnTo>
                    <a:pt x="141" y="1045"/>
                  </a:lnTo>
                  <a:lnTo>
                    <a:pt x="127" y="987"/>
                  </a:lnTo>
                  <a:lnTo>
                    <a:pt x="116" y="927"/>
                  </a:lnTo>
                  <a:lnTo>
                    <a:pt x="106" y="869"/>
                  </a:lnTo>
                  <a:lnTo>
                    <a:pt x="98" y="809"/>
                  </a:lnTo>
                  <a:lnTo>
                    <a:pt x="98" y="809"/>
                  </a:lnTo>
                  <a:lnTo>
                    <a:pt x="92" y="747"/>
                  </a:lnTo>
                  <a:lnTo>
                    <a:pt x="87" y="686"/>
                  </a:lnTo>
                  <a:lnTo>
                    <a:pt x="77" y="564"/>
                  </a:lnTo>
                  <a:lnTo>
                    <a:pt x="77" y="564"/>
                  </a:lnTo>
                  <a:lnTo>
                    <a:pt x="70" y="502"/>
                  </a:lnTo>
                  <a:lnTo>
                    <a:pt x="61" y="441"/>
                  </a:lnTo>
                  <a:lnTo>
                    <a:pt x="45" y="317"/>
                  </a:lnTo>
                  <a:lnTo>
                    <a:pt x="36" y="256"/>
                  </a:lnTo>
                  <a:lnTo>
                    <a:pt x="28" y="195"/>
                  </a:lnTo>
                  <a:lnTo>
                    <a:pt x="23" y="132"/>
                  </a:lnTo>
                  <a:lnTo>
                    <a:pt x="18" y="71"/>
                  </a:lnTo>
                  <a:lnTo>
                    <a:pt x="18" y="71"/>
                  </a:lnTo>
                  <a:lnTo>
                    <a:pt x="17" y="8"/>
                  </a:lnTo>
                  <a:lnTo>
                    <a:pt x="17" y="8"/>
                  </a:lnTo>
                  <a:lnTo>
                    <a:pt x="17" y="5"/>
                  </a:lnTo>
                  <a:lnTo>
                    <a:pt x="14" y="2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1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71"/>
                  </a:lnTo>
                  <a:lnTo>
                    <a:pt x="6" y="135"/>
                  </a:lnTo>
                  <a:lnTo>
                    <a:pt x="13" y="196"/>
                  </a:lnTo>
                  <a:lnTo>
                    <a:pt x="20" y="259"/>
                  </a:lnTo>
                  <a:lnTo>
                    <a:pt x="36" y="384"/>
                  </a:lnTo>
                  <a:lnTo>
                    <a:pt x="46" y="447"/>
                  </a:lnTo>
                  <a:lnTo>
                    <a:pt x="53" y="509"/>
                  </a:lnTo>
                  <a:lnTo>
                    <a:pt x="53" y="509"/>
                  </a:lnTo>
                  <a:lnTo>
                    <a:pt x="60" y="571"/>
                  </a:lnTo>
                  <a:lnTo>
                    <a:pt x="66" y="633"/>
                  </a:lnTo>
                  <a:lnTo>
                    <a:pt x="70" y="695"/>
                  </a:lnTo>
                  <a:lnTo>
                    <a:pt x="75" y="757"/>
                  </a:lnTo>
                  <a:lnTo>
                    <a:pt x="75" y="757"/>
                  </a:lnTo>
                  <a:lnTo>
                    <a:pt x="82" y="817"/>
                  </a:lnTo>
                  <a:lnTo>
                    <a:pt x="91" y="877"/>
                  </a:lnTo>
                  <a:lnTo>
                    <a:pt x="100" y="937"/>
                  </a:lnTo>
                  <a:lnTo>
                    <a:pt x="113" y="997"/>
                  </a:lnTo>
                  <a:lnTo>
                    <a:pt x="113" y="997"/>
                  </a:lnTo>
                  <a:lnTo>
                    <a:pt x="127" y="1057"/>
                  </a:lnTo>
                  <a:lnTo>
                    <a:pt x="144" y="1115"/>
                  </a:lnTo>
                  <a:lnTo>
                    <a:pt x="163" y="1174"/>
                  </a:lnTo>
                  <a:lnTo>
                    <a:pt x="185" y="1232"/>
                  </a:lnTo>
                  <a:lnTo>
                    <a:pt x="185" y="1232"/>
                  </a:lnTo>
                  <a:lnTo>
                    <a:pt x="205" y="1281"/>
                  </a:lnTo>
                  <a:lnTo>
                    <a:pt x="226" y="1328"/>
                  </a:lnTo>
                  <a:lnTo>
                    <a:pt x="249" y="1375"/>
                  </a:lnTo>
                  <a:lnTo>
                    <a:pt x="274" y="1421"/>
                  </a:lnTo>
                  <a:lnTo>
                    <a:pt x="274" y="1421"/>
                  </a:lnTo>
                  <a:lnTo>
                    <a:pt x="301" y="1465"/>
                  </a:lnTo>
                  <a:lnTo>
                    <a:pt x="327" y="1506"/>
                  </a:lnTo>
                  <a:lnTo>
                    <a:pt x="356" y="1547"/>
                  </a:lnTo>
                  <a:lnTo>
                    <a:pt x="387" y="1587"/>
                  </a:lnTo>
                  <a:lnTo>
                    <a:pt x="419" y="1626"/>
                  </a:lnTo>
                  <a:lnTo>
                    <a:pt x="452" y="1664"/>
                  </a:lnTo>
                  <a:lnTo>
                    <a:pt x="487" y="1700"/>
                  </a:lnTo>
                  <a:lnTo>
                    <a:pt x="522" y="1736"/>
                  </a:lnTo>
                  <a:lnTo>
                    <a:pt x="522" y="1736"/>
                  </a:lnTo>
                  <a:lnTo>
                    <a:pt x="560" y="1774"/>
                  </a:lnTo>
                  <a:lnTo>
                    <a:pt x="600" y="1811"/>
                  </a:lnTo>
                  <a:lnTo>
                    <a:pt x="600" y="1811"/>
                  </a:lnTo>
                  <a:lnTo>
                    <a:pt x="642" y="1852"/>
                  </a:lnTo>
                  <a:lnTo>
                    <a:pt x="685" y="1893"/>
                  </a:lnTo>
                  <a:lnTo>
                    <a:pt x="685" y="1893"/>
                  </a:lnTo>
                  <a:lnTo>
                    <a:pt x="729" y="1934"/>
                  </a:lnTo>
                  <a:lnTo>
                    <a:pt x="775" y="1973"/>
                  </a:lnTo>
                  <a:lnTo>
                    <a:pt x="821" y="2010"/>
                  </a:lnTo>
                  <a:lnTo>
                    <a:pt x="870" y="2047"/>
                  </a:lnTo>
                  <a:lnTo>
                    <a:pt x="870" y="2047"/>
                  </a:lnTo>
                  <a:lnTo>
                    <a:pt x="920" y="2081"/>
                  </a:lnTo>
                  <a:lnTo>
                    <a:pt x="920" y="2081"/>
                  </a:lnTo>
                  <a:lnTo>
                    <a:pt x="923" y="2083"/>
                  </a:lnTo>
                  <a:lnTo>
                    <a:pt x="925" y="2083"/>
                  </a:lnTo>
                  <a:lnTo>
                    <a:pt x="928" y="2080"/>
                  </a:lnTo>
                  <a:lnTo>
                    <a:pt x="930" y="2079"/>
                  </a:lnTo>
                  <a:lnTo>
                    <a:pt x="931" y="2076"/>
                  </a:lnTo>
                  <a:lnTo>
                    <a:pt x="931" y="2072"/>
                  </a:lnTo>
                  <a:lnTo>
                    <a:pt x="931" y="2069"/>
                  </a:lnTo>
                  <a:lnTo>
                    <a:pt x="928" y="2066"/>
                  </a:lnTo>
                  <a:lnTo>
                    <a:pt x="928" y="206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7BFD5340-6156-955B-DBC1-9AEEE55A01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7" y="247"/>
              <a:ext cx="314" cy="1107"/>
            </a:xfrm>
            <a:custGeom>
              <a:avLst/>
              <a:gdLst>
                <a:gd name="T0" fmla="*/ 49 w 940"/>
                <a:gd name="T1" fmla="*/ 99 h 3321"/>
                <a:gd name="T2" fmla="*/ 230 w 940"/>
                <a:gd name="T3" fmla="*/ 445 h 3321"/>
                <a:gd name="T4" fmla="*/ 374 w 940"/>
                <a:gd name="T5" fmla="*/ 700 h 3321"/>
                <a:gd name="T6" fmla="*/ 424 w 940"/>
                <a:gd name="T7" fmla="*/ 780 h 3321"/>
                <a:gd name="T8" fmla="*/ 586 w 940"/>
                <a:gd name="T9" fmla="*/ 1007 h 3321"/>
                <a:gd name="T10" fmla="*/ 690 w 940"/>
                <a:gd name="T11" fmla="*/ 1144 h 3321"/>
                <a:gd name="T12" fmla="*/ 775 w 940"/>
                <a:gd name="T13" fmla="*/ 1242 h 3321"/>
                <a:gd name="T14" fmla="*/ 835 w 940"/>
                <a:gd name="T15" fmla="*/ 1300 h 3321"/>
                <a:gd name="T16" fmla="*/ 896 w 940"/>
                <a:gd name="T17" fmla="*/ 1351 h 3321"/>
                <a:gd name="T18" fmla="*/ 910 w 940"/>
                <a:gd name="T19" fmla="*/ 1360 h 3321"/>
                <a:gd name="T20" fmla="*/ 914 w 940"/>
                <a:gd name="T21" fmla="*/ 1364 h 3321"/>
                <a:gd name="T22" fmla="*/ 920 w 940"/>
                <a:gd name="T23" fmla="*/ 1385 h 3321"/>
                <a:gd name="T24" fmla="*/ 922 w 940"/>
                <a:gd name="T25" fmla="*/ 1413 h 3321"/>
                <a:gd name="T26" fmla="*/ 920 w 940"/>
                <a:gd name="T27" fmla="*/ 1430 h 3321"/>
                <a:gd name="T28" fmla="*/ 904 w 940"/>
                <a:gd name="T29" fmla="*/ 1533 h 3321"/>
                <a:gd name="T30" fmla="*/ 886 w 940"/>
                <a:gd name="T31" fmla="*/ 1683 h 3321"/>
                <a:gd name="T32" fmla="*/ 860 w 940"/>
                <a:gd name="T33" fmla="*/ 1838 h 3321"/>
                <a:gd name="T34" fmla="*/ 825 w 940"/>
                <a:gd name="T35" fmla="*/ 1988 h 3321"/>
                <a:gd name="T36" fmla="*/ 750 w 940"/>
                <a:gd name="T37" fmla="*/ 2289 h 3321"/>
                <a:gd name="T38" fmla="*/ 647 w 940"/>
                <a:gd name="T39" fmla="*/ 2655 h 3321"/>
                <a:gd name="T40" fmla="*/ 616 w 940"/>
                <a:gd name="T41" fmla="*/ 2742 h 3321"/>
                <a:gd name="T42" fmla="*/ 557 w 940"/>
                <a:gd name="T43" fmla="*/ 2864 h 3321"/>
                <a:gd name="T44" fmla="*/ 483 w 940"/>
                <a:gd name="T45" fmla="*/ 2980 h 3321"/>
                <a:gd name="T46" fmla="*/ 423 w 940"/>
                <a:gd name="T47" fmla="*/ 3052 h 3321"/>
                <a:gd name="T48" fmla="*/ 327 w 940"/>
                <a:gd name="T49" fmla="*/ 3154 h 3321"/>
                <a:gd name="T50" fmla="*/ 221 w 940"/>
                <a:gd name="T51" fmla="*/ 3247 h 3321"/>
                <a:gd name="T52" fmla="*/ 145 w 940"/>
                <a:gd name="T53" fmla="*/ 3306 h 3321"/>
                <a:gd name="T54" fmla="*/ 142 w 940"/>
                <a:gd name="T55" fmla="*/ 3311 h 3321"/>
                <a:gd name="T56" fmla="*/ 145 w 940"/>
                <a:gd name="T57" fmla="*/ 3320 h 3321"/>
                <a:gd name="T58" fmla="*/ 153 w 940"/>
                <a:gd name="T59" fmla="*/ 3320 h 3321"/>
                <a:gd name="T60" fmla="*/ 228 w 940"/>
                <a:gd name="T61" fmla="*/ 3264 h 3321"/>
                <a:gd name="T62" fmla="*/ 334 w 940"/>
                <a:gd name="T63" fmla="*/ 3171 h 3321"/>
                <a:gd name="T64" fmla="*/ 430 w 940"/>
                <a:gd name="T65" fmla="*/ 3069 h 3321"/>
                <a:gd name="T66" fmla="*/ 488 w 940"/>
                <a:gd name="T67" fmla="*/ 2999 h 3321"/>
                <a:gd name="T68" fmla="*/ 563 w 940"/>
                <a:gd name="T69" fmla="*/ 2886 h 3321"/>
                <a:gd name="T70" fmla="*/ 625 w 940"/>
                <a:gd name="T71" fmla="*/ 2764 h 3321"/>
                <a:gd name="T72" fmla="*/ 657 w 940"/>
                <a:gd name="T73" fmla="*/ 2678 h 3321"/>
                <a:gd name="T74" fmla="*/ 710 w 940"/>
                <a:gd name="T75" fmla="*/ 2501 h 3321"/>
                <a:gd name="T76" fmla="*/ 761 w 940"/>
                <a:gd name="T77" fmla="*/ 2313 h 3321"/>
                <a:gd name="T78" fmla="*/ 838 w 940"/>
                <a:gd name="T79" fmla="*/ 2009 h 3321"/>
                <a:gd name="T80" fmla="*/ 883 w 940"/>
                <a:gd name="T81" fmla="*/ 1800 h 3321"/>
                <a:gd name="T82" fmla="*/ 900 w 940"/>
                <a:gd name="T83" fmla="*/ 1701 h 3321"/>
                <a:gd name="T84" fmla="*/ 920 w 940"/>
                <a:gd name="T85" fmla="*/ 1547 h 3321"/>
                <a:gd name="T86" fmla="*/ 934 w 940"/>
                <a:gd name="T87" fmla="*/ 1444 h 3321"/>
                <a:gd name="T88" fmla="*/ 939 w 940"/>
                <a:gd name="T89" fmla="*/ 1416 h 3321"/>
                <a:gd name="T90" fmla="*/ 939 w 940"/>
                <a:gd name="T91" fmla="*/ 1398 h 3321"/>
                <a:gd name="T92" fmla="*/ 932 w 940"/>
                <a:gd name="T93" fmla="*/ 1367 h 3321"/>
                <a:gd name="T94" fmla="*/ 929 w 940"/>
                <a:gd name="T95" fmla="*/ 1355 h 3321"/>
                <a:gd name="T96" fmla="*/ 902 w 940"/>
                <a:gd name="T97" fmla="*/ 1334 h 3321"/>
                <a:gd name="T98" fmla="*/ 833 w 940"/>
                <a:gd name="T99" fmla="*/ 1278 h 3321"/>
                <a:gd name="T100" fmla="*/ 743 w 940"/>
                <a:gd name="T101" fmla="*/ 1181 h 3321"/>
                <a:gd name="T102" fmla="*/ 659 w 940"/>
                <a:gd name="T103" fmla="*/ 1078 h 3321"/>
                <a:gd name="T104" fmla="*/ 498 w 940"/>
                <a:gd name="T105" fmla="*/ 860 h 3321"/>
                <a:gd name="T106" fmla="*/ 420 w 940"/>
                <a:gd name="T107" fmla="*/ 743 h 3321"/>
                <a:gd name="T108" fmla="*/ 295 w 940"/>
                <a:gd name="T109" fmla="*/ 530 h 3321"/>
                <a:gd name="T110" fmla="*/ 110 w 940"/>
                <a:gd name="T111" fmla="*/ 178 h 3321"/>
                <a:gd name="T112" fmla="*/ 15 w 940"/>
                <a:gd name="T113" fmla="*/ 4 h 3321"/>
                <a:gd name="T114" fmla="*/ 11 w 940"/>
                <a:gd name="T115" fmla="*/ 0 h 3321"/>
                <a:gd name="T116" fmla="*/ 3 w 940"/>
                <a:gd name="T117" fmla="*/ 4 h 3321"/>
                <a:gd name="T118" fmla="*/ 1 w 940"/>
                <a:gd name="T119" fmla="*/ 12 h 3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40" h="3321">
                  <a:moveTo>
                    <a:pt x="1" y="12"/>
                  </a:moveTo>
                  <a:lnTo>
                    <a:pt x="1" y="12"/>
                  </a:lnTo>
                  <a:lnTo>
                    <a:pt x="49" y="99"/>
                  </a:lnTo>
                  <a:lnTo>
                    <a:pt x="95" y="185"/>
                  </a:lnTo>
                  <a:lnTo>
                    <a:pt x="184" y="359"/>
                  </a:lnTo>
                  <a:lnTo>
                    <a:pt x="230" y="445"/>
                  </a:lnTo>
                  <a:lnTo>
                    <a:pt x="276" y="532"/>
                  </a:lnTo>
                  <a:lnTo>
                    <a:pt x="324" y="617"/>
                  </a:lnTo>
                  <a:lnTo>
                    <a:pt x="374" y="700"/>
                  </a:lnTo>
                  <a:lnTo>
                    <a:pt x="374" y="700"/>
                  </a:lnTo>
                  <a:lnTo>
                    <a:pt x="398" y="741"/>
                  </a:lnTo>
                  <a:lnTo>
                    <a:pt x="424" y="780"/>
                  </a:lnTo>
                  <a:lnTo>
                    <a:pt x="476" y="856"/>
                  </a:lnTo>
                  <a:lnTo>
                    <a:pt x="530" y="931"/>
                  </a:lnTo>
                  <a:lnTo>
                    <a:pt x="586" y="1007"/>
                  </a:lnTo>
                  <a:lnTo>
                    <a:pt x="586" y="1007"/>
                  </a:lnTo>
                  <a:lnTo>
                    <a:pt x="637" y="1076"/>
                  </a:lnTo>
                  <a:lnTo>
                    <a:pt x="690" y="1144"/>
                  </a:lnTo>
                  <a:lnTo>
                    <a:pt x="718" y="1176"/>
                  </a:lnTo>
                  <a:lnTo>
                    <a:pt x="746" y="1210"/>
                  </a:lnTo>
                  <a:lnTo>
                    <a:pt x="775" y="1242"/>
                  </a:lnTo>
                  <a:lnTo>
                    <a:pt x="804" y="1273"/>
                  </a:lnTo>
                  <a:lnTo>
                    <a:pt x="804" y="1273"/>
                  </a:lnTo>
                  <a:lnTo>
                    <a:pt x="835" y="1300"/>
                  </a:lnTo>
                  <a:lnTo>
                    <a:pt x="865" y="1327"/>
                  </a:lnTo>
                  <a:lnTo>
                    <a:pt x="865" y="1327"/>
                  </a:lnTo>
                  <a:lnTo>
                    <a:pt x="896" y="1351"/>
                  </a:lnTo>
                  <a:lnTo>
                    <a:pt x="896" y="1351"/>
                  </a:lnTo>
                  <a:lnTo>
                    <a:pt x="902" y="1356"/>
                  </a:lnTo>
                  <a:lnTo>
                    <a:pt x="910" y="1360"/>
                  </a:lnTo>
                  <a:lnTo>
                    <a:pt x="910" y="1360"/>
                  </a:lnTo>
                  <a:lnTo>
                    <a:pt x="914" y="1362"/>
                  </a:lnTo>
                  <a:lnTo>
                    <a:pt x="914" y="1364"/>
                  </a:lnTo>
                  <a:lnTo>
                    <a:pt x="914" y="1364"/>
                  </a:lnTo>
                  <a:lnTo>
                    <a:pt x="917" y="1374"/>
                  </a:lnTo>
                  <a:lnTo>
                    <a:pt x="920" y="1385"/>
                  </a:lnTo>
                  <a:lnTo>
                    <a:pt x="922" y="1408"/>
                  </a:lnTo>
                  <a:lnTo>
                    <a:pt x="922" y="1408"/>
                  </a:lnTo>
                  <a:lnTo>
                    <a:pt x="922" y="1413"/>
                  </a:lnTo>
                  <a:lnTo>
                    <a:pt x="922" y="1419"/>
                  </a:lnTo>
                  <a:lnTo>
                    <a:pt x="920" y="1430"/>
                  </a:lnTo>
                  <a:lnTo>
                    <a:pt x="920" y="1430"/>
                  </a:lnTo>
                  <a:lnTo>
                    <a:pt x="911" y="1483"/>
                  </a:lnTo>
                  <a:lnTo>
                    <a:pt x="911" y="1483"/>
                  </a:lnTo>
                  <a:lnTo>
                    <a:pt x="904" y="1533"/>
                  </a:lnTo>
                  <a:lnTo>
                    <a:pt x="897" y="1583"/>
                  </a:lnTo>
                  <a:lnTo>
                    <a:pt x="886" y="1683"/>
                  </a:lnTo>
                  <a:lnTo>
                    <a:pt x="886" y="1683"/>
                  </a:lnTo>
                  <a:lnTo>
                    <a:pt x="878" y="1735"/>
                  </a:lnTo>
                  <a:lnTo>
                    <a:pt x="870" y="1786"/>
                  </a:lnTo>
                  <a:lnTo>
                    <a:pt x="860" y="1838"/>
                  </a:lnTo>
                  <a:lnTo>
                    <a:pt x="849" y="1888"/>
                  </a:lnTo>
                  <a:lnTo>
                    <a:pt x="849" y="1888"/>
                  </a:lnTo>
                  <a:lnTo>
                    <a:pt x="825" y="1988"/>
                  </a:lnTo>
                  <a:lnTo>
                    <a:pt x="801" y="2089"/>
                  </a:lnTo>
                  <a:lnTo>
                    <a:pt x="750" y="2289"/>
                  </a:lnTo>
                  <a:lnTo>
                    <a:pt x="750" y="2289"/>
                  </a:lnTo>
                  <a:lnTo>
                    <a:pt x="701" y="2473"/>
                  </a:lnTo>
                  <a:lnTo>
                    <a:pt x="675" y="2563"/>
                  </a:lnTo>
                  <a:lnTo>
                    <a:pt x="647" y="2655"/>
                  </a:lnTo>
                  <a:lnTo>
                    <a:pt x="647" y="2655"/>
                  </a:lnTo>
                  <a:lnTo>
                    <a:pt x="632" y="2698"/>
                  </a:lnTo>
                  <a:lnTo>
                    <a:pt x="616" y="2742"/>
                  </a:lnTo>
                  <a:lnTo>
                    <a:pt x="598" y="2783"/>
                  </a:lnTo>
                  <a:lnTo>
                    <a:pt x="579" y="2824"/>
                  </a:lnTo>
                  <a:lnTo>
                    <a:pt x="557" y="2864"/>
                  </a:lnTo>
                  <a:lnTo>
                    <a:pt x="534" y="2903"/>
                  </a:lnTo>
                  <a:lnTo>
                    <a:pt x="509" y="2942"/>
                  </a:lnTo>
                  <a:lnTo>
                    <a:pt x="483" y="2980"/>
                  </a:lnTo>
                  <a:lnTo>
                    <a:pt x="483" y="2980"/>
                  </a:lnTo>
                  <a:lnTo>
                    <a:pt x="454" y="3016"/>
                  </a:lnTo>
                  <a:lnTo>
                    <a:pt x="423" y="3052"/>
                  </a:lnTo>
                  <a:lnTo>
                    <a:pt x="392" y="3087"/>
                  </a:lnTo>
                  <a:lnTo>
                    <a:pt x="360" y="3122"/>
                  </a:lnTo>
                  <a:lnTo>
                    <a:pt x="327" y="3154"/>
                  </a:lnTo>
                  <a:lnTo>
                    <a:pt x="292" y="3186"/>
                  </a:lnTo>
                  <a:lnTo>
                    <a:pt x="257" y="3218"/>
                  </a:lnTo>
                  <a:lnTo>
                    <a:pt x="221" y="3247"/>
                  </a:lnTo>
                  <a:lnTo>
                    <a:pt x="221" y="3247"/>
                  </a:lnTo>
                  <a:lnTo>
                    <a:pt x="184" y="3276"/>
                  </a:lnTo>
                  <a:lnTo>
                    <a:pt x="145" y="3306"/>
                  </a:lnTo>
                  <a:lnTo>
                    <a:pt x="145" y="3306"/>
                  </a:lnTo>
                  <a:lnTo>
                    <a:pt x="143" y="3308"/>
                  </a:lnTo>
                  <a:lnTo>
                    <a:pt x="142" y="3311"/>
                  </a:lnTo>
                  <a:lnTo>
                    <a:pt x="142" y="3314"/>
                  </a:lnTo>
                  <a:lnTo>
                    <a:pt x="143" y="3317"/>
                  </a:lnTo>
                  <a:lnTo>
                    <a:pt x="145" y="3320"/>
                  </a:lnTo>
                  <a:lnTo>
                    <a:pt x="148" y="3321"/>
                  </a:lnTo>
                  <a:lnTo>
                    <a:pt x="150" y="3321"/>
                  </a:lnTo>
                  <a:lnTo>
                    <a:pt x="153" y="3320"/>
                  </a:lnTo>
                  <a:lnTo>
                    <a:pt x="153" y="3320"/>
                  </a:lnTo>
                  <a:lnTo>
                    <a:pt x="192" y="3292"/>
                  </a:lnTo>
                  <a:lnTo>
                    <a:pt x="228" y="3264"/>
                  </a:lnTo>
                  <a:lnTo>
                    <a:pt x="264" y="3233"/>
                  </a:lnTo>
                  <a:lnTo>
                    <a:pt x="299" y="3203"/>
                  </a:lnTo>
                  <a:lnTo>
                    <a:pt x="334" y="3171"/>
                  </a:lnTo>
                  <a:lnTo>
                    <a:pt x="367" y="3139"/>
                  </a:lnTo>
                  <a:lnTo>
                    <a:pt x="399" y="3104"/>
                  </a:lnTo>
                  <a:lnTo>
                    <a:pt x="430" y="3069"/>
                  </a:lnTo>
                  <a:lnTo>
                    <a:pt x="430" y="3069"/>
                  </a:lnTo>
                  <a:lnTo>
                    <a:pt x="459" y="3034"/>
                  </a:lnTo>
                  <a:lnTo>
                    <a:pt x="488" y="2999"/>
                  </a:lnTo>
                  <a:lnTo>
                    <a:pt x="515" y="2962"/>
                  </a:lnTo>
                  <a:lnTo>
                    <a:pt x="540" y="2924"/>
                  </a:lnTo>
                  <a:lnTo>
                    <a:pt x="563" y="2886"/>
                  </a:lnTo>
                  <a:lnTo>
                    <a:pt x="586" y="2846"/>
                  </a:lnTo>
                  <a:lnTo>
                    <a:pt x="607" y="2806"/>
                  </a:lnTo>
                  <a:lnTo>
                    <a:pt x="625" y="2764"/>
                  </a:lnTo>
                  <a:lnTo>
                    <a:pt x="625" y="2764"/>
                  </a:lnTo>
                  <a:lnTo>
                    <a:pt x="641" y="2721"/>
                  </a:lnTo>
                  <a:lnTo>
                    <a:pt x="657" y="2678"/>
                  </a:lnTo>
                  <a:lnTo>
                    <a:pt x="672" y="2634"/>
                  </a:lnTo>
                  <a:lnTo>
                    <a:pt x="685" y="2590"/>
                  </a:lnTo>
                  <a:lnTo>
                    <a:pt x="710" y="2501"/>
                  </a:lnTo>
                  <a:lnTo>
                    <a:pt x="733" y="2413"/>
                  </a:lnTo>
                  <a:lnTo>
                    <a:pt x="733" y="2413"/>
                  </a:lnTo>
                  <a:lnTo>
                    <a:pt x="761" y="2313"/>
                  </a:lnTo>
                  <a:lnTo>
                    <a:pt x="787" y="2211"/>
                  </a:lnTo>
                  <a:lnTo>
                    <a:pt x="812" y="2109"/>
                  </a:lnTo>
                  <a:lnTo>
                    <a:pt x="838" y="2009"/>
                  </a:lnTo>
                  <a:lnTo>
                    <a:pt x="838" y="2009"/>
                  </a:lnTo>
                  <a:lnTo>
                    <a:pt x="863" y="1905"/>
                  </a:lnTo>
                  <a:lnTo>
                    <a:pt x="883" y="1800"/>
                  </a:lnTo>
                  <a:lnTo>
                    <a:pt x="883" y="1800"/>
                  </a:lnTo>
                  <a:lnTo>
                    <a:pt x="893" y="1752"/>
                  </a:lnTo>
                  <a:lnTo>
                    <a:pt x="900" y="1701"/>
                  </a:lnTo>
                  <a:lnTo>
                    <a:pt x="913" y="1601"/>
                  </a:lnTo>
                  <a:lnTo>
                    <a:pt x="913" y="1601"/>
                  </a:lnTo>
                  <a:lnTo>
                    <a:pt x="920" y="1547"/>
                  </a:lnTo>
                  <a:lnTo>
                    <a:pt x="927" y="1494"/>
                  </a:lnTo>
                  <a:lnTo>
                    <a:pt x="927" y="1494"/>
                  </a:lnTo>
                  <a:lnTo>
                    <a:pt x="934" y="1444"/>
                  </a:lnTo>
                  <a:lnTo>
                    <a:pt x="934" y="1444"/>
                  </a:lnTo>
                  <a:lnTo>
                    <a:pt x="938" y="1426"/>
                  </a:lnTo>
                  <a:lnTo>
                    <a:pt x="939" y="1416"/>
                  </a:lnTo>
                  <a:lnTo>
                    <a:pt x="940" y="1408"/>
                  </a:lnTo>
                  <a:lnTo>
                    <a:pt x="940" y="1408"/>
                  </a:lnTo>
                  <a:lnTo>
                    <a:pt x="939" y="1398"/>
                  </a:lnTo>
                  <a:lnTo>
                    <a:pt x="936" y="1388"/>
                  </a:lnTo>
                  <a:lnTo>
                    <a:pt x="932" y="1367"/>
                  </a:lnTo>
                  <a:lnTo>
                    <a:pt x="932" y="1367"/>
                  </a:lnTo>
                  <a:lnTo>
                    <a:pt x="931" y="1362"/>
                  </a:lnTo>
                  <a:lnTo>
                    <a:pt x="929" y="1355"/>
                  </a:lnTo>
                  <a:lnTo>
                    <a:pt x="929" y="1355"/>
                  </a:lnTo>
                  <a:lnTo>
                    <a:pt x="924" y="1349"/>
                  </a:lnTo>
                  <a:lnTo>
                    <a:pt x="917" y="1344"/>
                  </a:lnTo>
                  <a:lnTo>
                    <a:pt x="902" y="1334"/>
                  </a:lnTo>
                  <a:lnTo>
                    <a:pt x="902" y="1334"/>
                  </a:lnTo>
                  <a:lnTo>
                    <a:pt x="867" y="1307"/>
                  </a:lnTo>
                  <a:lnTo>
                    <a:pt x="833" y="1278"/>
                  </a:lnTo>
                  <a:lnTo>
                    <a:pt x="803" y="1246"/>
                  </a:lnTo>
                  <a:lnTo>
                    <a:pt x="772" y="1214"/>
                  </a:lnTo>
                  <a:lnTo>
                    <a:pt x="743" y="1181"/>
                  </a:lnTo>
                  <a:lnTo>
                    <a:pt x="714" y="1147"/>
                  </a:lnTo>
                  <a:lnTo>
                    <a:pt x="659" y="1078"/>
                  </a:lnTo>
                  <a:lnTo>
                    <a:pt x="659" y="1078"/>
                  </a:lnTo>
                  <a:lnTo>
                    <a:pt x="605" y="1005"/>
                  </a:lnTo>
                  <a:lnTo>
                    <a:pt x="551" y="933"/>
                  </a:lnTo>
                  <a:lnTo>
                    <a:pt x="498" y="860"/>
                  </a:lnTo>
                  <a:lnTo>
                    <a:pt x="447" y="785"/>
                  </a:lnTo>
                  <a:lnTo>
                    <a:pt x="447" y="785"/>
                  </a:lnTo>
                  <a:lnTo>
                    <a:pt x="420" y="743"/>
                  </a:lnTo>
                  <a:lnTo>
                    <a:pt x="394" y="702"/>
                  </a:lnTo>
                  <a:lnTo>
                    <a:pt x="344" y="617"/>
                  </a:lnTo>
                  <a:lnTo>
                    <a:pt x="295" y="530"/>
                  </a:lnTo>
                  <a:lnTo>
                    <a:pt x="248" y="443"/>
                  </a:lnTo>
                  <a:lnTo>
                    <a:pt x="156" y="267"/>
                  </a:lnTo>
                  <a:lnTo>
                    <a:pt x="110" y="178"/>
                  </a:lnTo>
                  <a:lnTo>
                    <a:pt x="63" y="90"/>
                  </a:lnTo>
                  <a:lnTo>
                    <a:pt x="63" y="90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0" y="5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02ED2A15-4967-EBB7-BE15-4030BCBAB8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5" y="187"/>
              <a:ext cx="253" cy="114"/>
            </a:xfrm>
            <a:custGeom>
              <a:avLst/>
              <a:gdLst>
                <a:gd name="T0" fmla="*/ 3 w 758"/>
                <a:gd name="T1" fmla="*/ 14 h 342"/>
                <a:gd name="T2" fmla="*/ 120 w 758"/>
                <a:gd name="T3" fmla="*/ 118 h 342"/>
                <a:gd name="T4" fmla="*/ 183 w 758"/>
                <a:gd name="T5" fmla="*/ 167 h 342"/>
                <a:gd name="T6" fmla="*/ 248 w 758"/>
                <a:gd name="T7" fmla="*/ 210 h 342"/>
                <a:gd name="T8" fmla="*/ 283 w 758"/>
                <a:gd name="T9" fmla="*/ 230 h 342"/>
                <a:gd name="T10" fmla="*/ 356 w 758"/>
                <a:gd name="T11" fmla="*/ 263 h 342"/>
                <a:gd name="T12" fmla="*/ 394 w 758"/>
                <a:gd name="T13" fmla="*/ 276 h 342"/>
                <a:gd name="T14" fmla="*/ 434 w 758"/>
                <a:gd name="T15" fmla="*/ 288 h 342"/>
                <a:gd name="T16" fmla="*/ 476 w 758"/>
                <a:gd name="T17" fmla="*/ 295 h 342"/>
                <a:gd name="T18" fmla="*/ 518 w 758"/>
                <a:gd name="T19" fmla="*/ 301 h 342"/>
                <a:gd name="T20" fmla="*/ 561 w 758"/>
                <a:gd name="T21" fmla="*/ 305 h 342"/>
                <a:gd name="T22" fmla="*/ 632 w 758"/>
                <a:gd name="T23" fmla="*/ 310 h 342"/>
                <a:gd name="T24" fmla="*/ 679 w 758"/>
                <a:gd name="T25" fmla="*/ 319 h 342"/>
                <a:gd name="T26" fmla="*/ 724 w 758"/>
                <a:gd name="T27" fmla="*/ 333 h 342"/>
                <a:gd name="T28" fmla="*/ 746 w 758"/>
                <a:gd name="T29" fmla="*/ 342 h 342"/>
                <a:gd name="T30" fmla="*/ 753 w 758"/>
                <a:gd name="T31" fmla="*/ 342 h 342"/>
                <a:gd name="T32" fmla="*/ 757 w 758"/>
                <a:gd name="T33" fmla="*/ 338 h 342"/>
                <a:gd name="T34" fmla="*/ 758 w 758"/>
                <a:gd name="T35" fmla="*/ 333 h 342"/>
                <a:gd name="T36" fmla="*/ 754 w 758"/>
                <a:gd name="T37" fmla="*/ 327 h 342"/>
                <a:gd name="T38" fmla="*/ 735 w 758"/>
                <a:gd name="T39" fmla="*/ 319 h 342"/>
                <a:gd name="T40" fmla="*/ 696 w 758"/>
                <a:gd name="T41" fmla="*/ 306 h 342"/>
                <a:gd name="T42" fmla="*/ 654 w 758"/>
                <a:gd name="T43" fmla="*/ 298 h 342"/>
                <a:gd name="T44" fmla="*/ 592 w 758"/>
                <a:gd name="T45" fmla="*/ 291 h 342"/>
                <a:gd name="T46" fmla="*/ 508 w 758"/>
                <a:gd name="T47" fmla="*/ 284 h 342"/>
                <a:gd name="T48" fmla="*/ 447 w 758"/>
                <a:gd name="T49" fmla="*/ 274 h 342"/>
                <a:gd name="T50" fmla="*/ 426 w 758"/>
                <a:gd name="T51" fmla="*/ 269 h 342"/>
                <a:gd name="T52" fmla="*/ 348 w 758"/>
                <a:gd name="T53" fmla="*/ 242 h 342"/>
                <a:gd name="T54" fmla="*/ 274 w 758"/>
                <a:gd name="T55" fmla="*/ 207 h 342"/>
                <a:gd name="T56" fmla="*/ 242 w 758"/>
                <a:gd name="T57" fmla="*/ 188 h 342"/>
                <a:gd name="T58" fmla="*/ 181 w 758"/>
                <a:gd name="T59" fmla="*/ 146 h 342"/>
                <a:gd name="T60" fmla="*/ 152 w 758"/>
                <a:gd name="T61" fmla="*/ 122 h 342"/>
                <a:gd name="T62" fmla="*/ 82 w 758"/>
                <a:gd name="T63" fmla="*/ 62 h 342"/>
                <a:gd name="T64" fmla="*/ 14 w 758"/>
                <a:gd name="T65" fmla="*/ 1 h 342"/>
                <a:gd name="T66" fmla="*/ 9 w 758"/>
                <a:gd name="T67" fmla="*/ 0 h 342"/>
                <a:gd name="T68" fmla="*/ 3 w 758"/>
                <a:gd name="T69" fmla="*/ 3 h 342"/>
                <a:gd name="T70" fmla="*/ 0 w 758"/>
                <a:gd name="T71" fmla="*/ 8 h 342"/>
                <a:gd name="T72" fmla="*/ 3 w 758"/>
                <a:gd name="T73" fmla="*/ 14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58" h="342">
                  <a:moveTo>
                    <a:pt x="3" y="14"/>
                  </a:moveTo>
                  <a:lnTo>
                    <a:pt x="3" y="14"/>
                  </a:lnTo>
                  <a:lnTo>
                    <a:pt x="61" y="67"/>
                  </a:lnTo>
                  <a:lnTo>
                    <a:pt x="120" y="118"/>
                  </a:lnTo>
                  <a:lnTo>
                    <a:pt x="151" y="143"/>
                  </a:lnTo>
                  <a:lnTo>
                    <a:pt x="183" y="167"/>
                  </a:lnTo>
                  <a:lnTo>
                    <a:pt x="215" y="189"/>
                  </a:lnTo>
                  <a:lnTo>
                    <a:pt x="248" y="210"/>
                  </a:lnTo>
                  <a:lnTo>
                    <a:pt x="248" y="210"/>
                  </a:lnTo>
                  <a:lnTo>
                    <a:pt x="283" y="230"/>
                  </a:lnTo>
                  <a:lnTo>
                    <a:pt x="319" y="248"/>
                  </a:lnTo>
                  <a:lnTo>
                    <a:pt x="356" y="263"/>
                  </a:lnTo>
                  <a:lnTo>
                    <a:pt x="394" y="276"/>
                  </a:lnTo>
                  <a:lnTo>
                    <a:pt x="394" y="276"/>
                  </a:lnTo>
                  <a:lnTo>
                    <a:pt x="413" y="282"/>
                  </a:lnTo>
                  <a:lnTo>
                    <a:pt x="434" y="288"/>
                  </a:lnTo>
                  <a:lnTo>
                    <a:pt x="455" y="292"/>
                  </a:lnTo>
                  <a:lnTo>
                    <a:pt x="476" y="295"/>
                  </a:lnTo>
                  <a:lnTo>
                    <a:pt x="476" y="295"/>
                  </a:lnTo>
                  <a:lnTo>
                    <a:pt x="518" y="301"/>
                  </a:lnTo>
                  <a:lnTo>
                    <a:pt x="561" y="305"/>
                  </a:lnTo>
                  <a:lnTo>
                    <a:pt x="561" y="305"/>
                  </a:lnTo>
                  <a:lnTo>
                    <a:pt x="608" y="309"/>
                  </a:lnTo>
                  <a:lnTo>
                    <a:pt x="632" y="310"/>
                  </a:lnTo>
                  <a:lnTo>
                    <a:pt x="655" y="314"/>
                  </a:lnTo>
                  <a:lnTo>
                    <a:pt x="679" y="319"/>
                  </a:lnTo>
                  <a:lnTo>
                    <a:pt x="701" y="324"/>
                  </a:lnTo>
                  <a:lnTo>
                    <a:pt x="724" y="333"/>
                  </a:lnTo>
                  <a:lnTo>
                    <a:pt x="746" y="342"/>
                  </a:lnTo>
                  <a:lnTo>
                    <a:pt x="746" y="342"/>
                  </a:lnTo>
                  <a:lnTo>
                    <a:pt x="749" y="342"/>
                  </a:lnTo>
                  <a:lnTo>
                    <a:pt x="753" y="342"/>
                  </a:lnTo>
                  <a:lnTo>
                    <a:pt x="756" y="341"/>
                  </a:lnTo>
                  <a:lnTo>
                    <a:pt x="757" y="338"/>
                  </a:lnTo>
                  <a:lnTo>
                    <a:pt x="758" y="335"/>
                  </a:lnTo>
                  <a:lnTo>
                    <a:pt x="758" y="333"/>
                  </a:lnTo>
                  <a:lnTo>
                    <a:pt x="757" y="330"/>
                  </a:lnTo>
                  <a:lnTo>
                    <a:pt x="754" y="327"/>
                  </a:lnTo>
                  <a:lnTo>
                    <a:pt x="754" y="327"/>
                  </a:lnTo>
                  <a:lnTo>
                    <a:pt x="735" y="319"/>
                  </a:lnTo>
                  <a:lnTo>
                    <a:pt x="715" y="312"/>
                  </a:lnTo>
                  <a:lnTo>
                    <a:pt x="696" y="306"/>
                  </a:lnTo>
                  <a:lnTo>
                    <a:pt x="675" y="301"/>
                  </a:lnTo>
                  <a:lnTo>
                    <a:pt x="654" y="298"/>
                  </a:lnTo>
                  <a:lnTo>
                    <a:pt x="633" y="295"/>
                  </a:lnTo>
                  <a:lnTo>
                    <a:pt x="592" y="291"/>
                  </a:lnTo>
                  <a:lnTo>
                    <a:pt x="550" y="287"/>
                  </a:lnTo>
                  <a:lnTo>
                    <a:pt x="508" y="284"/>
                  </a:lnTo>
                  <a:lnTo>
                    <a:pt x="466" y="277"/>
                  </a:lnTo>
                  <a:lnTo>
                    <a:pt x="447" y="274"/>
                  </a:lnTo>
                  <a:lnTo>
                    <a:pt x="426" y="269"/>
                  </a:lnTo>
                  <a:lnTo>
                    <a:pt x="426" y="269"/>
                  </a:lnTo>
                  <a:lnTo>
                    <a:pt x="387" y="256"/>
                  </a:lnTo>
                  <a:lnTo>
                    <a:pt x="348" y="242"/>
                  </a:lnTo>
                  <a:lnTo>
                    <a:pt x="312" y="225"/>
                  </a:lnTo>
                  <a:lnTo>
                    <a:pt x="274" y="207"/>
                  </a:lnTo>
                  <a:lnTo>
                    <a:pt x="274" y="207"/>
                  </a:lnTo>
                  <a:lnTo>
                    <a:pt x="242" y="188"/>
                  </a:lnTo>
                  <a:lnTo>
                    <a:pt x="212" y="167"/>
                  </a:lnTo>
                  <a:lnTo>
                    <a:pt x="181" y="146"/>
                  </a:lnTo>
                  <a:lnTo>
                    <a:pt x="152" y="122"/>
                  </a:lnTo>
                  <a:lnTo>
                    <a:pt x="152" y="122"/>
                  </a:lnTo>
                  <a:lnTo>
                    <a:pt x="117" y="93"/>
                  </a:lnTo>
                  <a:lnTo>
                    <a:pt x="82" y="62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9" y="0"/>
                  </a:lnTo>
                  <a:lnTo>
                    <a:pt x="4" y="1"/>
                  </a:lnTo>
                  <a:lnTo>
                    <a:pt x="3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089027E1-5375-276B-6680-81871F315D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7" y="322"/>
              <a:ext cx="125" cy="242"/>
            </a:xfrm>
            <a:custGeom>
              <a:avLst/>
              <a:gdLst>
                <a:gd name="T0" fmla="*/ 0 w 375"/>
                <a:gd name="T1" fmla="*/ 10 h 728"/>
                <a:gd name="T2" fmla="*/ 0 w 375"/>
                <a:gd name="T3" fmla="*/ 10 h 728"/>
                <a:gd name="T4" fmla="*/ 25 w 375"/>
                <a:gd name="T5" fmla="*/ 85 h 728"/>
                <a:gd name="T6" fmla="*/ 52 w 375"/>
                <a:gd name="T7" fmla="*/ 160 h 728"/>
                <a:gd name="T8" fmla="*/ 81 w 375"/>
                <a:gd name="T9" fmla="*/ 234 h 728"/>
                <a:gd name="T10" fmla="*/ 112 w 375"/>
                <a:gd name="T11" fmla="*/ 306 h 728"/>
                <a:gd name="T12" fmla="*/ 112 w 375"/>
                <a:gd name="T13" fmla="*/ 306 h 728"/>
                <a:gd name="T14" fmla="*/ 144 w 375"/>
                <a:gd name="T15" fmla="*/ 376 h 728"/>
                <a:gd name="T16" fmla="*/ 177 w 375"/>
                <a:gd name="T17" fmla="*/ 444 h 728"/>
                <a:gd name="T18" fmla="*/ 215 w 375"/>
                <a:gd name="T19" fmla="*/ 512 h 728"/>
                <a:gd name="T20" fmla="*/ 234 w 375"/>
                <a:gd name="T21" fmla="*/ 544 h 728"/>
                <a:gd name="T22" fmla="*/ 255 w 375"/>
                <a:gd name="T23" fmla="*/ 576 h 728"/>
                <a:gd name="T24" fmla="*/ 255 w 375"/>
                <a:gd name="T25" fmla="*/ 576 h 728"/>
                <a:gd name="T26" fmla="*/ 280 w 375"/>
                <a:gd name="T27" fmla="*/ 615 h 728"/>
                <a:gd name="T28" fmla="*/ 307 w 375"/>
                <a:gd name="T29" fmla="*/ 652 h 728"/>
                <a:gd name="T30" fmla="*/ 333 w 375"/>
                <a:gd name="T31" fmla="*/ 689 h 728"/>
                <a:gd name="T32" fmla="*/ 361 w 375"/>
                <a:gd name="T33" fmla="*/ 725 h 728"/>
                <a:gd name="T34" fmla="*/ 361 w 375"/>
                <a:gd name="T35" fmla="*/ 725 h 728"/>
                <a:gd name="T36" fmla="*/ 364 w 375"/>
                <a:gd name="T37" fmla="*/ 727 h 728"/>
                <a:gd name="T38" fmla="*/ 366 w 375"/>
                <a:gd name="T39" fmla="*/ 728 h 728"/>
                <a:gd name="T40" fmla="*/ 369 w 375"/>
                <a:gd name="T41" fmla="*/ 727 h 728"/>
                <a:gd name="T42" fmla="*/ 372 w 375"/>
                <a:gd name="T43" fmla="*/ 725 h 728"/>
                <a:gd name="T44" fmla="*/ 373 w 375"/>
                <a:gd name="T45" fmla="*/ 723 h 728"/>
                <a:gd name="T46" fmla="*/ 375 w 375"/>
                <a:gd name="T47" fmla="*/ 720 h 728"/>
                <a:gd name="T48" fmla="*/ 373 w 375"/>
                <a:gd name="T49" fmla="*/ 716 h 728"/>
                <a:gd name="T50" fmla="*/ 372 w 375"/>
                <a:gd name="T51" fmla="*/ 713 h 728"/>
                <a:gd name="T52" fmla="*/ 372 w 375"/>
                <a:gd name="T53" fmla="*/ 713 h 728"/>
                <a:gd name="T54" fmla="*/ 325 w 375"/>
                <a:gd name="T55" fmla="*/ 650 h 728"/>
                <a:gd name="T56" fmla="*/ 302 w 375"/>
                <a:gd name="T57" fmla="*/ 618 h 728"/>
                <a:gd name="T58" fmla="*/ 280 w 375"/>
                <a:gd name="T59" fmla="*/ 586 h 728"/>
                <a:gd name="T60" fmla="*/ 259 w 375"/>
                <a:gd name="T61" fmla="*/ 553 h 728"/>
                <a:gd name="T62" fmla="*/ 238 w 375"/>
                <a:gd name="T63" fmla="*/ 519 h 728"/>
                <a:gd name="T64" fmla="*/ 219 w 375"/>
                <a:gd name="T65" fmla="*/ 486 h 728"/>
                <a:gd name="T66" fmla="*/ 201 w 375"/>
                <a:gd name="T67" fmla="*/ 453 h 728"/>
                <a:gd name="T68" fmla="*/ 201 w 375"/>
                <a:gd name="T69" fmla="*/ 453 h 728"/>
                <a:gd name="T70" fmla="*/ 166 w 375"/>
                <a:gd name="T71" fmla="*/ 384 h 728"/>
                <a:gd name="T72" fmla="*/ 134 w 375"/>
                <a:gd name="T73" fmla="*/ 316 h 728"/>
                <a:gd name="T74" fmla="*/ 103 w 375"/>
                <a:gd name="T75" fmla="*/ 246 h 728"/>
                <a:gd name="T76" fmla="*/ 76 w 375"/>
                <a:gd name="T77" fmla="*/ 175 h 728"/>
                <a:gd name="T78" fmla="*/ 76 w 375"/>
                <a:gd name="T79" fmla="*/ 175 h 728"/>
                <a:gd name="T80" fmla="*/ 45 w 375"/>
                <a:gd name="T81" fmla="*/ 91 h 728"/>
                <a:gd name="T82" fmla="*/ 17 w 375"/>
                <a:gd name="T83" fmla="*/ 6 h 728"/>
                <a:gd name="T84" fmla="*/ 17 w 375"/>
                <a:gd name="T85" fmla="*/ 6 h 728"/>
                <a:gd name="T86" fmla="*/ 14 w 375"/>
                <a:gd name="T87" fmla="*/ 3 h 728"/>
                <a:gd name="T88" fmla="*/ 12 w 375"/>
                <a:gd name="T89" fmla="*/ 0 h 728"/>
                <a:gd name="T90" fmla="*/ 9 w 375"/>
                <a:gd name="T91" fmla="*/ 0 h 728"/>
                <a:gd name="T92" fmla="*/ 6 w 375"/>
                <a:gd name="T93" fmla="*/ 0 h 728"/>
                <a:gd name="T94" fmla="*/ 3 w 375"/>
                <a:gd name="T95" fmla="*/ 1 h 728"/>
                <a:gd name="T96" fmla="*/ 0 w 375"/>
                <a:gd name="T97" fmla="*/ 3 h 728"/>
                <a:gd name="T98" fmla="*/ 0 w 375"/>
                <a:gd name="T99" fmla="*/ 7 h 728"/>
                <a:gd name="T100" fmla="*/ 0 w 375"/>
                <a:gd name="T101" fmla="*/ 10 h 728"/>
                <a:gd name="T102" fmla="*/ 0 w 375"/>
                <a:gd name="T103" fmla="*/ 10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75" h="728">
                  <a:moveTo>
                    <a:pt x="0" y="10"/>
                  </a:moveTo>
                  <a:lnTo>
                    <a:pt x="0" y="10"/>
                  </a:lnTo>
                  <a:lnTo>
                    <a:pt x="25" y="85"/>
                  </a:lnTo>
                  <a:lnTo>
                    <a:pt x="52" y="160"/>
                  </a:lnTo>
                  <a:lnTo>
                    <a:pt x="81" y="234"/>
                  </a:lnTo>
                  <a:lnTo>
                    <a:pt x="112" y="306"/>
                  </a:lnTo>
                  <a:lnTo>
                    <a:pt x="112" y="306"/>
                  </a:lnTo>
                  <a:lnTo>
                    <a:pt x="144" y="376"/>
                  </a:lnTo>
                  <a:lnTo>
                    <a:pt x="177" y="444"/>
                  </a:lnTo>
                  <a:lnTo>
                    <a:pt x="215" y="512"/>
                  </a:lnTo>
                  <a:lnTo>
                    <a:pt x="234" y="544"/>
                  </a:lnTo>
                  <a:lnTo>
                    <a:pt x="255" y="576"/>
                  </a:lnTo>
                  <a:lnTo>
                    <a:pt x="255" y="576"/>
                  </a:lnTo>
                  <a:lnTo>
                    <a:pt x="280" y="615"/>
                  </a:lnTo>
                  <a:lnTo>
                    <a:pt x="307" y="652"/>
                  </a:lnTo>
                  <a:lnTo>
                    <a:pt x="333" y="689"/>
                  </a:lnTo>
                  <a:lnTo>
                    <a:pt x="361" y="725"/>
                  </a:lnTo>
                  <a:lnTo>
                    <a:pt x="361" y="725"/>
                  </a:lnTo>
                  <a:lnTo>
                    <a:pt x="364" y="727"/>
                  </a:lnTo>
                  <a:lnTo>
                    <a:pt x="366" y="728"/>
                  </a:lnTo>
                  <a:lnTo>
                    <a:pt x="369" y="727"/>
                  </a:lnTo>
                  <a:lnTo>
                    <a:pt x="372" y="725"/>
                  </a:lnTo>
                  <a:lnTo>
                    <a:pt x="373" y="723"/>
                  </a:lnTo>
                  <a:lnTo>
                    <a:pt x="375" y="720"/>
                  </a:lnTo>
                  <a:lnTo>
                    <a:pt x="373" y="716"/>
                  </a:lnTo>
                  <a:lnTo>
                    <a:pt x="372" y="713"/>
                  </a:lnTo>
                  <a:lnTo>
                    <a:pt x="372" y="713"/>
                  </a:lnTo>
                  <a:lnTo>
                    <a:pt x="325" y="650"/>
                  </a:lnTo>
                  <a:lnTo>
                    <a:pt x="302" y="618"/>
                  </a:lnTo>
                  <a:lnTo>
                    <a:pt x="280" y="586"/>
                  </a:lnTo>
                  <a:lnTo>
                    <a:pt x="259" y="553"/>
                  </a:lnTo>
                  <a:lnTo>
                    <a:pt x="238" y="519"/>
                  </a:lnTo>
                  <a:lnTo>
                    <a:pt x="219" y="486"/>
                  </a:lnTo>
                  <a:lnTo>
                    <a:pt x="201" y="453"/>
                  </a:lnTo>
                  <a:lnTo>
                    <a:pt x="201" y="453"/>
                  </a:lnTo>
                  <a:lnTo>
                    <a:pt x="166" y="384"/>
                  </a:lnTo>
                  <a:lnTo>
                    <a:pt x="134" y="316"/>
                  </a:lnTo>
                  <a:lnTo>
                    <a:pt x="103" y="246"/>
                  </a:lnTo>
                  <a:lnTo>
                    <a:pt x="76" y="175"/>
                  </a:lnTo>
                  <a:lnTo>
                    <a:pt x="76" y="175"/>
                  </a:lnTo>
                  <a:lnTo>
                    <a:pt x="45" y="91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4" y="3"/>
                  </a:lnTo>
                  <a:lnTo>
                    <a:pt x="12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569C8293-43F7-77B2-7A08-38656355D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1" y="313"/>
              <a:ext cx="85" cy="137"/>
            </a:xfrm>
            <a:custGeom>
              <a:avLst/>
              <a:gdLst>
                <a:gd name="T0" fmla="*/ 0 w 254"/>
                <a:gd name="T1" fmla="*/ 9 h 410"/>
                <a:gd name="T2" fmla="*/ 0 w 254"/>
                <a:gd name="T3" fmla="*/ 9 h 410"/>
                <a:gd name="T4" fmla="*/ 15 w 254"/>
                <a:gd name="T5" fmla="*/ 54 h 410"/>
                <a:gd name="T6" fmla="*/ 32 w 254"/>
                <a:gd name="T7" fmla="*/ 97 h 410"/>
                <a:gd name="T8" fmla="*/ 49 w 254"/>
                <a:gd name="T9" fmla="*/ 140 h 410"/>
                <a:gd name="T10" fmla="*/ 68 w 254"/>
                <a:gd name="T11" fmla="*/ 182 h 410"/>
                <a:gd name="T12" fmla="*/ 68 w 254"/>
                <a:gd name="T13" fmla="*/ 182 h 410"/>
                <a:gd name="T14" fmla="*/ 89 w 254"/>
                <a:gd name="T15" fmla="*/ 225 h 410"/>
                <a:gd name="T16" fmla="*/ 111 w 254"/>
                <a:gd name="T17" fmla="*/ 267 h 410"/>
                <a:gd name="T18" fmla="*/ 124 w 254"/>
                <a:gd name="T19" fmla="*/ 286 h 410"/>
                <a:gd name="T20" fmla="*/ 138 w 254"/>
                <a:gd name="T21" fmla="*/ 306 h 410"/>
                <a:gd name="T22" fmla="*/ 152 w 254"/>
                <a:gd name="T23" fmla="*/ 325 h 410"/>
                <a:gd name="T24" fmla="*/ 167 w 254"/>
                <a:gd name="T25" fmla="*/ 343 h 410"/>
                <a:gd name="T26" fmla="*/ 167 w 254"/>
                <a:gd name="T27" fmla="*/ 343 h 410"/>
                <a:gd name="T28" fmla="*/ 185 w 254"/>
                <a:gd name="T29" fmla="*/ 362 h 410"/>
                <a:gd name="T30" fmla="*/ 203 w 254"/>
                <a:gd name="T31" fmla="*/ 380 h 410"/>
                <a:gd name="T32" fmla="*/ 222 w 254"/>
                <a:gd name="T33" fmla="*/ 395 h 410"/>
                <a:gd name="T34" fmla="*/ 243 w 254"/>
                <a:gd name="T35" fmla="*/ 409 h 410"/>
                <a:gd name="T36" fmla="*/ 243 w 254"/>
                <a:gd name="T37" fmla="*/ 409 h 410"/>
                <a:gd name="T38" fmla="*/ 246 w 254"/>
                <a:gd name="T39" fmla="*/ 410 h 410"/>
                <a:gd name="T40" fmla="*/ 249 w 254"/>
                <a:gd name="T41" fmla="*/ 410 h 410"/>
                <a:gd name="T42" fmla="*/ 252 w 254"/>
                <a:gd name="T43" fmla="*/ 409 h 410"/>
                <a:gd name="T44" fmla="*/ 254 w 254"/>
                <a:gd name="T45" fmla="*/ 406 h 410"/>
                <a:gd name="T46" fmla="*/ 254 w 254"/>
                <a:gd name="T47" fmla="*/ 403 h 410"/>
                <a:gd name="T48" fmla="*/ 254 w 254"/>
                <a:gd name="T49" fmla="*/ 401 h 410"/>
                <a:gd name="T50" fmla="*/ 254 w 254"/>
                <a:gd name="T51" fmla="*/ 398 h 410"/>
                <a:gd name="T52" fmla="*/ 252 w 254"/>
                <a:gd name="T53" fmla="*/ 395 h 410"/>
                <a:gd name="T54" fmla="*/ 252 w 254"/>
                <a:gd name="T55" fmla="*/ 395 h 410"/>
                <a:gd name="T56" fmla="*/ 234 w 254"/>
                <a:gd name="T57" fmla="*/ 382 h 410"/>
                <a:gd name="T58" fmla="*/ 216 w 254"/>
                <a:gd name="T59" fmla="*/ 369 h 410"/>
                <a:gd name="T60" fmla="*/ 199 w 254"/>
                <a:gd name="T61" fmla="*/ 353 h 410"/>
                <a:gd name="T62" fmla="*/ 184 w 254"/>
                <a:gd name="T63" fmla="*/ 338 h 410"/>
                <a:gd name="T64" fmla="*/ 170 w 254"/>
                <a:gd name="T65" fmla="*/ 321 h 410"/>
                <a:gd name="T66" fmla="*/ 156 w 254"/>
                <a:gd name="T67" fmla="*/ 303 h 410"/>
                <a:gd name="T68" fmla="*/ 143 w 254"/>
                <a:gd name="T69" fmla="*/ 285 h 410"/>
                <a:gd name="T70" fmla="*/ 131 w 254"/>
                <a:gd name="T71" fmla="*/ 267 h 410"/>
                <a:gd name="T72" fmla="*/ 131 w 254"/>
                <a:gd name="T73" fmla="*/ 267 h 410"/>
                <a:gd name="T74" fmla="*/ 108 w 254"/>
                <a:gd name="T75" fmla="*/ 227 h 410"/>
                <a:gd name="T76" fmla="*/ 88 w 254"/>
                <a:gd name="T77" fmla="*/ 185 h 410"/>
                <a:gd name="T78" fmla="*/ 68 w 254"/>
                <a:gd name="T79" fmla="*/ 142 h 410"/>
                <a:gd name="T80" fmla="*/ 50 w 254"/>
                <a:gd name="T81" fmla="*/ 98 h 410"/>
                <a:gd name="T82" fmla="*/ 50 w 254"/>
                <a:gd name="T83" fmla="*/ 98 h 410"/>
                <a:gd name="T84" fmla="*/ 33 w 254"/>
                <a:gd name="T85" fmla="*/ 52 h 410"/>
                <a:gd name="T86" fmla="*/ 17 w 254"/>
                <a:gd name="T87" fmla="*/ 5 h 410"/>
                <a:gd name="T88" fmla="*/ 17 w 254"/>
                <a:gd name="T89" fmla="*/ 5 h 410"/>
                <a:gd name="T90" fmla="*/ 15 w 254"/>
                <a:gd name="T91" fmla="*/ 2 h 410"/>
                <a:gd name="T92" fmla="*/ 12 w 254"/>
                <a:gd name="T93" fmla="*/ 1 h 410"/>
                <a:gd name="T94" fmla="*/ 8 w 254"/>
                <a:gd name="T95" fmla="*/ 0 h 410"/>
                <a:gd name="T96" fmla="*/ 5 w 254"/>
                <a:gd name="T97" fmla="*/ 0 h 410"/>
                <a:gd name="T98" fmla="*/ 3 w 254"/>
                <a:gd name="T99" fmla="*/ 1 h 410"/>
                <a:gd name="T100" fmla="*/ 1 w 254"/>
                <a:gd name="T101" fmla="*/ 4 h 410"/>
                <a:gd name="T102" fmla="*/ 0 w 254"/>
                <a:gd name="T103" fmla="*/ 7 h 410"/>
                <a:gd name="T104" fmla="*/ 0 w 254"/>
                <a:gd name="T105" fmla="*/ 9 h 410"/>
                <a:gd name="T106" fmla="*/ 0 w 254"/>
                <a:gd name="T107" fmla="*/ 9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54" h="410">
                  <a:moveTo>
                    <a:pt x="0" y="9"/>
                  </a:moveTo>
                  <a:lnTo>
                    <a:pt x="0" y="9"/>
                  </a:lnTo>
                  <a:lnTo>
                    <a:pt x="15" y="54"/>
                  </a:lnTo>
                  <a:lnTo>
                    <a:pt x="32" y="97"/>
                  </a:lnTo>
                  <a:lnTo>
                    <a:pt x="49" y="140"/>
                  </a:lnTo>
                  <a:lnTo>
                    <a:pt x="68" y="182"/>
                  </a:lnTo>
                  <a:lnTo>
                    <a:pt x="68" y="182"/>
                  </a:lnTo>
                  <a:lnTo>
                    <a:pt x="89" y="225"/>
                  </a:lnTo>
                  <a:lnTo>
                    <a:pt x="111" y="267"/>
                  </a:lnTo>
                  <a:lnTo>
                    <a:pt x="124" y="286"/>
                  </a:lnTo>
                  <a:lnTo>
                    <a:pt x="138" y="306"/>
                  </a:lnTo>
                  <a:lnTo>
                    <a:pt x="152" y="325"/>
                  </a:lnTo>
                  <a:lnTo>
                    <a:pt x="167" y="343"/>
                  </a:lnTo>
                  <a:lnTo>
                    <a:pt x="167" y="343"/>
                  </a:lnTo>
                  <a:lnTo>
                    <a:pt x="185" y="362"/>
                  </a:lnTo>
                  <a:lnTo>
                    <a:pt x="203" y="380"/>
                  </a:lnTo>
                  <a:lnTo>
                    <a:pt x="222" y="395"/>
                  </a:lnTo>
                  <a:lnTo>
                    <a:pt x="243" y="409"/>
                  </a:lnTo>
                  <a:lnTo>
                    <a:pt x="243" y="409"/>
                  </a:lnTo>
                  <a:lnTo>
                    <a:pt x="246" y="410"/>
                  </a:lnTo>
                  <a:lnTo>
                    <a:pt x="249" y="410"/>
                  </a:lnTo>
                  <a:lnTo>
                    <a:pt x="252" y="409"/>
                  </a:lnTo>
                  <a:lnTo>
                    <a:pt x="254" y="406"/>
                  </a:lnTo>
                  <a:lnTo>
                    <a:pt x="254" y="403"/>
                  </a:lnTo>
                  <a:lnTo>
                    <a:pt x="254" y="401"/>
                  </a:lnTo>
                  <a:lnTo>
                    <a:pt x="254" y="398"/>
                  </a:lnTo>
                  <a:lnTo>
                    <a:pt x="252" y="395"/>
                  </a:lnTo>
                  <a:lnTo>
                    <a:pt x="252" y="395"/>
                  </a:lnTo>
                  <a:lnTo>
                    <a:pt x="234" y="382"/>
                  </a:lnTo>
                  <a:lnTo>
                    <a:pt x="216" y="369"/>
                  </a:lnTo>
                  <a:lnTo>
                    <a:pt x="199" y="353"/>
                  </a:lnTo>
                  <a:lnTo>
                    <a:pt x="184" y="338"/>
                  </a:lnTo>
                  <a:lnTo>
                    <a:pt x="170" y="321"/>
                  </a:lnTo>
                  <a:lnTo>
                    <a:pt x="156" y="303"/>
                  </a:lnTo>
                  <a:lnTo>
                    <a:pt x="143" y="285"/>
                  </a:lnTo>
                  <a:lnTo>
                    <a:pt x="131" y="267"/>
                  </a:lnTo>
                  <a:lnTo>
                    <a:pt x="131" y="267"/>
                  </a:lnTo>
                  <a:lnTo>
                    <a:pt x="108" y="227"/>
                  </a:lnTo>
                  <a:lnTo>
                    <a:pt x="88" y="185"/>
                  </a:lnTo>
                  <a:lnTo>
                    <a:pt x="68" y="142"/>
                  </a:lnTo>
                  <a:lnTo>
                    <a:pt x="50" y="98"/>
                  </a:lnTo>
                  <a:lnTo>
                    <a:pt x="50" y="98"/>
                  </a:lnTo>
                  <a:lnTo>
                    <a:pt x="33" y="52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5" y="2"/>
                  </a:lnTo>
                  <a:lnTo>
                    <a:pt x="12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A2092C2B-8172-017F-DC5D-46EF303365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6" y="2"/>
              <a:ext cx="575" cy="633"/>
            </a:xfrm>
            <a:custGeom>
              <a:avLst/>
              <a:gdLst>
                <a:gd name="T0" fmla="*/ 1722 w 1723"/>
                <a:gd name="T1" fmla="*/ 1849 h 1898"/>
                <a:gd name="T2" fmla="*/ 1723 w 1723"/>
                <a:gd name="T3" fmla="*/ 1727 h 1898"/>
                <a:gd name="T4" fmla="*/ 1714 w 1723"/>
                <a:gd name="T5" fmla="*/ 1564 h 1898"/>
                <a:gd name="T6" fmla="*/ 1691 w 1723"/>
                <a:gd name="T7" fmla="*/ 1395 h 1898"/>
                <a:gd name="T8" fmla="*/ 1661 w 1723"/>
                <a:gd name="T9" fmla="*/ 1230 h 1898"/>
                <a:gd name="T10" fmla="*/ 1623 w 1723"/>
                <a:gd name="T11" fmla="*/ 1085 h 1898"/>
                <a:gd name="T12" fmla="*/ 1597 w 1723"/>
                <a:gd name="T13" fmla="*/ 977 h 1898"/>
                <a:gd name="T14" fmla="*/ 1548 w 1723"/>
                <a:gd name="T15" fmla="*/ 844 h 1898"/>
                <a:gd name="T16" fmla="*/ 1490 w 1723"/>
                <a:gd name="T17" fmla="*/ 741 h 1898"/>
                <a:gd name="T18" fmla="*/ 1366 w 1723"/>
                <a:gd name="T19" fmla="*/ 565 h 1898"/>
                <a:gd name="T20" fmla="*/ 1274 w 1723"/>
                <a:gd name="T21" fmla="*/ 457 h 1898"/>
                <a:gd name="T22" fmla="*/ 1172 w 1723"/>
                <a:gd name="T23" fmla="*/ 356 h 1898"/>
                <a:gd name="T24" fmla="*/ 1036 w 1723"/>
                <a:gd name="T25" fmla="*/ 246 h 1898"/>
                <a:gd name="T26" fmla="*/ 948 w 1723"/>
                <a:gd name="T27" fmla="*/ 189 h 1898"/>
                <a:gd name="T28" fmla="*/ 887 w 1723"/>
                <a:gd name="T29" fmla="*/ 155 h 1898"/>
                <a:gd name="T30" fmla="*/ 793 w 1723"/>
                <a:gd name="T31" fmla="*/ 109 h 1898"/>
                <a:gd name="T32" fmla="*/ 694 w 1723"/>
                <a:gd name="T33" fmla="*/ 71 h 1898"/>
                <a:gd name="T34" fmla="*/ 624 w 1723"/>
                <a:gd name="T35" fmla="*/ 50 h 1898"/>
                <a:gd name="T36" fmla="*/ 517 w 1723"/>
                <a:gd name="T37" fmla="*/ 26 h 1898"/>
                <a:gd name="T38" fmla="*/ 409 w 1723"/>
                <a:gd name="T39" fmla="*/ 8 h 1898"/>
                <a:gd name="T40" fmla="*/ 284 w 1723"/>
                <a:gd name="T41" fmla="*/ 0 h 1898"/>
                <a:gd name="T42" fmla="*/ 160 w 1723"/>
                <a:gd name="T43" fmla="*/ 7 h 1898"/>
                <a:gd name="T44" fmla="*/ 78 w 1723"/>
                <a:gd name="T45" fmla="*/ 24 h 1898"/>
                <a:gd name="T46" fmla="*/ 4 w 1723"/>
                <a:gd name="T47" fmla="*/ 50 h 1898"/>
                <a:gd name="T48" fmla="*/ 0 w 1723"/>
                <a:gd name="T49" fmla="*/ 57 h 1898"/>
                <a:gd name="T50" fmla="*/ 5 w 1723"/>
                <a:gd name="T51" fmla="*/ 64 h 1898"/>
                <a:gd name="T52" fmla="*/ 12 w 1723"/>
                <a:gd name="T53" fmla="*/ 64 h 1898"/>
                <a:gd name="T54" fmla="*/ 90 w 1723"/>
                <a:gd name="T55" fmla="*/ 38 h 1898"/>
                <a:gd name="T56" fmla="*/ 213 w 1723"/>
                <a:gd name="T57" fmla="*/ 18 h 1898"/>
                <a:gd name="T58" fmla="*/ 336 w 1723"/>
                <a:gd name="T59" fmla="*/ 18 h 1898"/>
                <a:gd name="T60" fmla="*/ 410 w 1723"/>
                <a:gd name="T61" fmla="*/ 25 h 1898"/>
                <a:gd name="T62" fmla="*/ 521 w 1723"/>
                <a:gd name="T63" fmla="*/ 43 h 1898"/>
                <a:gd name="T64" fmla="*/ 630 w 1723"/>
                <a:gd name="T65" fmla="*/ 68 h 1898"/>
                <a:gd name="T66" fmla="*/ 697 w 1723"/>
                <a:gd name="T67" fmla="*/ 89 h 1898"/>
                <a:gd name="T68" fmla="*/ 794 w 1723"/>
                <a:gd name="T69" fmla="*/ 128 h 1898"/>
                <a:gd name="T70" fmla="*/ 889 w 1723"/>
                <a:gd name="T71" fmla="*/ 174 h 1898"/>
                <a:gd name="T72" fmla="*/ 948 w 1723"/>
                <a:gd name="T73" fmla="*/ 209 h 1898"/>
                <a:gd name="T74" fmla="*/ 1035 w 1723"/>
                <a:gd name="T75" fmla="*/ 266 h 1898"/>
                <a:gd name="T76" fmla="*/ 1117 w 1723"/>
                <a:gd name="T77" fmla="*/ 330 h 1898"/>
                <a:gd name="T78" fmla="*/ 1220 w 1723"/>
                <a:gd name="T79" fmla="*/ 425 h 1898"/>
                <a:gd name="T80" fmla="*/ 1314 w 1723"/>
                <a:gd name="T81" fmla="*/ 528 h 1898"/>
                <a:gd name="T82" fmla="*/ 1445 w 1723"/>
                <a:gd name="T83" fmla="*/ 702 h 1898"/>
                <a:gd name="T84" fmla="*/ 1511 w 1723"/>
                <a:gd name="T85" fmla="*/ 806 h 1898"/>
                <a:gd name="T86" fmla="*/ 1554 w 1723"/>
                <a:gd name="T87" fmla="*/ 897 h 1898"/>
                <a:gd name="T88" fmla="*/ 1570 w 1723"/>
                <a:gd name="T89" fmla="*/ 944 h 1898"/>
                <a:gd name="T90" fmla="*/ 1612 w 1723"/>
                <a:gd name="T91" fmla="*/ 1108 h 1898"/>
                <a:gd name="T92" fmla="*/ 1645 w 1723"/>
                <a:gd name="T93" fmla="*/ 1243 h 1898"/>
                <a:gd name="T94" fmla="*/ 1689 w 1723"/>
                <a:gd name="T95" fmla="*/ 1487 h 1898"/>
                <a:gd name="T96" fmla="*/ 1704 w 1723"/>
                <a:gd name="T97" fmla="*/ 1650 h 1898"/>
                <a:gd name="T98" fmla="*/ 1707 w 1723"/>
                <a:gd name="T99" fmla="*/ 1774 h 1898"/>
                <a:gd name="T100" fmla="*/ 1705 w 1723"/>
                <a:gd name="T101" fmla="*/ 1852 h 1898"/>
                <a:gd name="T102" fmla="*/ 1702 w 1723"/>
                <a:gd name="T103" fmla="*/ 1894 h 1898"/>
                <a:gd name="T104" fmla="*/ 1709 w 1723"/>
                <a:gd name="T105" fmla="*/ 1898 h 1898"/>
                <a:gd name="T106" fmla="*/ 1718 w 1723"/>
                <a:gd name="T107" fmla="*/ 1894 h 1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723" h="1898">
                  <a:moveTo>
                    <a:pt x="1719" y="1890"/>
                  </a:moveTo>
                  <a:lnTo>
                    <a:pt x="1719" y="1890"/>
                  </a:lnTo>
                  <a:lnTo>
                    <a:pt x="1722" y="1849"/>
                  </a:lnTo>
                  <a:lnTo>
                    <a:pt x="1723" y="1809"/>
                  </a:lnTo>
                  <a:lnTo>
                    <a:pt x="1723" y="1767"/>
                  </a:lnTo>
                  <a:lnTo>
                    <a:pt x="1723" y="1727"/>
                  </a:lnTo>
                  <a:lnTo>
                    <a:pt x="1722" y="1686"/>
                  </a:lnTo>
                  <a:lnTo>
                    <a:pt x="1721" y="1645"/>
                  </a:lnTo>
                  <a:lnTo>
                    <a:pt x="1714" y="1564"/>
                  </a:lnTo>
                  <a:lnTo>
                    <a:pt x="1714" y="1564"/>
                  </a:lnTo>
                  <a:lnTo>
                    <a:pt x="1704" y="1480"/>
                  </a:lnTo>
                  <a:lnTo>
                    <a:pt x="1691" y="1395"/>
                  </a:lnTo>
                  <a:lnTo>
                    <a:pt x="1677" y="1313"/>
                  </a:lnTo>
                  <a:lnTo>
                    <a:pt x="1661" y="1230"/>
                  </a:lnTo>
                  <a:lnTo>
                    <a:pt x="1661" y="1230"/>
                  </a:lnTo>
                  <a:lnTo>
                    <a:pt x="1643" y="1157"/>
                  </a:lnTo>
                  <a:lnTo>
                    <a:pt x="1623" y="1085"/>
                  </a:lnTo>
                  <a:lnTo>
                    <a:pt x="1623" y="1085"/>
                  </a:lnTo>
                  <a:lnTo>
                    <a:pt x="1611" y="1032"/>
                  </a:lnTo>
                  <a:lnTo>
                    <a:pt x="1597" y="977"/>
                  </a:lnTo>
                  <a:lnTo>
                    <a:pt x="1597" y="977"/>
                  </a:lnTo>
                  <a:lnTo>
                    <a:pt x="1584" y="932"/>
                  </a:lnTo>
                  <a:lnTo>
                    <a:pt x="1568" y="887"/>
                  </a:lnTo>
                  <a:lnTo>
                    <a:pt x="1548" y="844"/>
                  </a:lnTo>
                  <a:lnTo>
                    <a:pt x="1527" y="802"/>
                  </a:lnTo>
                  <a:lnTo>
                    <a:pt x="1527" y="802"/>
                  </a:lnTo>
                  <a:lnTo>
                    <a:pt x="1490" y="741"/>
                  </a:lnTo>
                  <a:lnTo>
                    <a:pt x="1451" y="681"/>
                  </a:lnTo>
                  <a:lnTo>
                    <a:pt x="1409" y="622"/>
                  </a:lnTo>
                  <a:lnTo>
                    <a:pt x="1366" y="565"/>
                  </a:lnTo>
                  <a:lnTo>
                    <a:pt x="1366" y="565"/>
                  </a:lnTo>
                  <a:lnTo>
                    <a:pt x="1321" y="510"/>
                  </a:lnTo>
                  <a:lnTo>
                    <a:pt x="1274" y="457"/>
                  </a:lnTo>
                  <a:lnTo>
                    <a:pt x="1224" y="405"/>
                  </a:lnTo>
                  <a:lnTo>
                    <a:pt x="1172" y="356"/>
                  </a:lnTo>
                  <a:lnTo>
                    <a:pt x="1172" y="356"/>
                  </a:lnTo>
                  <a:lnTo>
                    <a:pt x="1120" y="310"/>
                  </a:lnTo>
                  <a:lnTo>
                    <a:pt x="1064" y="267"/>
                  </a:lnTo>
                  <a:lnTo>
                    <a:pt x="1036" y="246"/>
                  </a:lnTo>
                  <a:lnTo>
                    <a:pt x="1007" y="227"/>
                  </a:lnTo>
                  <a:lnTo>
                    <a:pt x="978" y="207"/>
                  </a:lnTo>
                  <a:lnTo>
                    <a:pt x="948" y="189"/>
                  </a:lnTo>
                  <a:lnTo>
                    <a:pt x="948" y="189"/>
                  </a:lnTo>
                  <a:lnTo>
                    <a:pt x="918" y="171"/>
                  </a:lnTo>
                  <a:lnTo>
                    <a:pt x="887" y="155"/>
                  </a:lnTo>
                  <a:lnTo>
                    <a:pt x="857" y="139"/>
                  </a:lnTo>
                  <a:lnTo>
                    <a:pt x="825" y="124"/>
                  </a:lnTo>
                  <a:lnTo>
                    <a:pt x="793" y="109"/>
                  </a:lnTo>
                  <a:lnTo>
                    <a:pt x="761" y="96"/>
                  </a:lnTo>
                  <a:lnTo>
                    <a:pt x="727" y="84"/>
                  </a:lnTo>
                  <a:lnTo>
                    <a:pt x="694" y="71"/>
                  </a:lnTo>
                  <a:lnTo>
                    <a:pt x="694" y="71"/>
                  </a:lnTo>
                  <a:lnTo>
                    <a:pt x="659" y="60"/>
                  </a:lnTo>
                  <a:lnTo>
                    <a:pt x="624" y="50"/>
                  </a:lnTo>
                  <a:lnTo>
                    <a:pt x="588" y="40"/>
                  </a:lnTo>
                  <a:lnTo>
                    <a:pt x="553" y="33"/>
                  </a:lnTo>
                  <a:lnTo>
                    <a:pt x="517" y="26"/>
                  </a:lnTo>
                  <a:lnTo>
                    <a:pt x="481" y="19"/>
                  </a:lnTo>
                  <a:lnTo>
                    <a:pt x="409" y="8"/>
                  </a:lnTo>
                  <a:lnTo>
                    <a:pt x="409" y="8"/>
                  </a:lnTo>
                  <a:lnTo>
                    <a:pt x="367" y="4"/>
                  </a:lnTo>
                  <a:lnTo>
                    <a:pt x="325" y="1"/>
                  </a:lnTo>
                  <a:lnTo>
                    <a:pt x="284" y="0"/>
                  </a:lnTo>
                  <a:lnTo>
                    <a:pt x="242" y="0"/>
                  </a:lnTo>
                  <a:lnTo>
                    <a:pt x="200" y="3"/>
                  </a:lnTo>
                  <a:lnTo>
                    <a:pt x="160" y="7"/>
                  </a:lnTo>
                  <a:lnTo>
                    <a:pt x="118" y="14"/>
                  </a:lnTo>
                  <a:lnTo>
                    <a:pt x="78" y="24"/>
                  </a:lnTo>
                  <a:lnTo>
                    <a:pt x="78" y="24"/>
                  </a:lnTo>
                  <a:lnTo>
                    <a:pt x="40" y="35"/>
                  </a:lnTo>
                  <a:lnTo>
                    <a:pt x="4" y="50"/>
                  </a:lnTo>
                  <a:lnTo>
                    <a:pt x="4" y="50"/>
                  </a:lnTo>
                  <a:lnTo>
                    <a:pt x="1" y="51"/>
                  </a:lnTo>
                  <a:lnTo>
                    <a:pt x="0" y="54"/>
                  </a:lnTo>
                  <a:lnTo>
                    <a:pt x="0" y="57"/>
                  </a:lnTo>
                  <a:lnTo>
                    <a:pt x="1" y="60"/>
                  </a:lnTo>
                  <a:lnTo>
                    <a:pt x="2" y="63"/>
                  </a:lnTo>
                  <a:lnTo>
                    <a:pt x="5" y="64"/>
                  </a:lnTo>
                  <a:lnTo>
                    <a:pt x="9" y="65"/>
                  </a:lnTo>
                  <a:lnTo>
                    <a:pt x="12" y="64"/>
                  </a:lnTo>
                  <a:lnTo>
                    <a:pt x="12" y="64"/>
                  </a:lnTo>
                  <a:lnTo>
                    <a:pt x="32" y="57"/>
                  </a:lnTo>
                  <a:lnTo>
                    <a:pt x="51" y="49"/>
                  </a:lnTo>
                  <a:lnTo>
                    <a:pt x="90" y="38"/>
                  </a:lnTo>
                  <a:lnTo>
                    <a:pt x="130" y="29"/>
                  </a:lnTo>
                  <a:lnTo>
                    <a:pt x="171" y="22"/>
                  </a:lnTo>
                  <a:lnTo>
                    <a:pt x="213" y="18"/>
                  </a:lnTo>
                  <a:lnTo>
                    <a:pt x="253" y="17"/>
                  </a:lnTo>
                  <a:lnTo>
                    <a:pt x="295" y="17"/>
                  </a:lnTo>
                  <a:lnTo>
                    <a:pt x="336" y="18"/>
                  </a:lnTo>
                  <a:lnTo>
                    <a:pt x="336" y="18"/>
                  </a:lnTo>
                  <a:lnTo>
                    <a:pt x="373" y="21"/>
                  </a:lnTo>
                  <a:lnTo>
                    <a:pt x="410" y="25"/>
                  </a:lnTo>
                  <a:lnTo>
                    <a:pt x="448" y="31"/>
                  </a:lnTo>
                  <a:lnTo>
                    <a:pt x="484" y="36"/>
                  </a:lnTo>
                  <a:lnTo>
                    <a:pt x="521" y="43"/>
                  </a:lnTo>
                  <a:lnTo>
                    <a:pt x="558" y="50"/>
                  </a:lnTo>
                  <a:lnTo>
                    <a:pt x="594" y="58"/>
                  </a:lnTo>
                  <a:lnTo>
                    <a:pt x="630" y="68"/>
                  </a:lnTo>
                  <a:lnTo>
                    <a:pt x="630" y="68"/>
                  </a:lnTo>
                  <a:lnTo>
                    <a:pt x="663" y="79"/>
                  </a:lnTo>
                  <a:lnTo>
                    <a:pt x="697" y="89"/>
                  </a:lnTo>
                  <a:lnTo>
                    <a:pt x="730" y="102"/>
                  </a:lnTo>
                  <a:lnTo>
                    <a:pt x="762" y="114"/>
                  </a:lnTo>
                  <a:lnTo>
                    <a:pt x="794" y="128"/>
                  </a:lnTo>
                  <a:lnTo>
                    <a:pt x="826" y="142"/>
                  </a:lnTo>
                  <a:lnTo>
                    <a:pt x="858" y="157"/>
                  </a:lnTo>
                  <a:lnTo>
                    <a:pt x="889" y="174"/>
                  </a:lnTo>
                  <a:lnTo>
                    <a:pt x="889" y="174"/>
                  </a:lnTo>
                  <a:lnTo>
                    <a:pt x="918" y="191"/>
                  </a:lnTo>
                  <a:lnTo>
                    <a:pt x="948" y="209"/>
                  </a:lnTo>
                  <a:lnTo>
                    <a:pt x="978" y="227"/>
                  </a:lnTo>
                  <a:lnTo>
                    <a:pt x="1007" y="246"/>
                  </a:lnTo>
                  <a:lnTo>
                    <a:pt x="1035" y="266"/>
                  </a:lnTo>
                  <a:lnTo>
                    <a:pt x="1063" y="287"/>
                  </a:lnTo>
                  <a:lnTo>
                    <a:pt x="1090" y="308"/>
                  </a:lnTo>
                  <a:lnTo>
                    <a:pt x="1117" y="330"/>
                  </a:lnTo>
                  <a:lnTo>
                    <a:pt x="1117" y="330"/>
                  </a:lnTo>
                  <a:lnTo>
                    <a:pt x="1170" y="376"/>
                  </a:lnTo>
                  <a:lnTo>
                    <a:pt x="1220" y="425"/>
                  </a:lnTo>
                  <a:lnTo>
                    <a:pt x="1268" y="475"/>
                  </a:lnTo>
                  <a:lnTo>
                    <a:pt x="1314" y="528"/>
                  </a:lnTo>
                  <a:lnTo>
                    <a:pt x="1314" y="528"/>
                  </a:lnTo>
                  <a:lnTo>
                    <a:pt x="1360" y="583"/>
                  </a:lnTo>
                  <a:lnTo>
                    <a:pt x="1403" y="642"/>
                  </a:lnTo>
                  <a:lnTo>
                    <a:pt x="1445" y="702"/>
                  </a:lnTo>
                  <a:lnTo>
                    <a:pt x="1484" y="763"/>
                  </a:lnTo>
                  <a:lnTo>
                    <a:pt x="1484" y="763"/>
                  </a:lnTo>
                  <a:lnTo>
                    <a:pt x="1511" y="806"/>
                  </a:lnTo>
                  <a:lnTo>
                    <a:pt x="1533" y="851"/>
                  </a:lnTo>
                  <a:lnTo>
                    <a:pt x="1544" y="873"/>
                  </a:lnTo>
                  <a:lnTo>
                    <a:pt x="1554" y="897"/>
                  </a:lnTo>
                  <a:lnTo>
                    <a:pt x="1562" y="920"/>
                  </a:lnTo>
                  <a:lnTo>
                    <a:pt x="1570" y="944"/>
                  </a:lnTo>
                  <a:lnTo>
                    <a:pt x="1570" y="944"/>
                  </a:lnTo>
                  <a:lnTo>
                    <a:pt x="1586" y="998"/>
                  </a:lnTo>
                  <a:lnTo>
                    <a:pt x="1600" y="1053"/>
                  </a:lnTo>
                  <a:lnTo>
                    <a:pt x="1612" y="1108"/>
                  </a:lnTo>
                  <a:lnTo>
                    <a:pt x="1626" y="1163"/>
                  </a:lnTo>
                  <a:lnTo>
                    <a:pt x="1626" y="1163"/>
                  </a:lnTo>
                  <a:lnTo>
                    <a:pt x="1645" y="1243"/>
                  </a:lnTo>
                  <a:lnTo>
                    <a:pt x="1662" y="1324"/>
                  </a:lnTo>
                  <a:lnTo>
                    <a:pt x="1676" y="1405"/>
                  </a:lnTo>
                  <a:lnTo>
                    <a:pt x="1689" y="1487"/>
                  </a:lnTo>
                  <a:lnTo>
                    <a:pt x="1689" y="1487"/>
                  </a:lnTo>
                  <a:lnTo>
                    <a:pt x="1697" y="1569"/>
                  </a:lnTo>
                  <a:lnTo>
                    <a:pt x="1704" y="1650"/>
                  </a:lnTo>
                  <a:lnTo>
                    <a:pt x="1705" y="1692"/>
                  </a:lnTo>
                  <a:lnTo>
                    <a:pt x="1707" y="1732"/>
                  </a:lnTo>
                  <a:lnTo>
                    <a:pt x="1707" y="1774"/>
                  </a:lnTo>
                  <a:lnTo>
                    <a:pt x="1707" y="1814"/>
                  </a:lnTo>
                  <a:lnTo>
                    <a:pt x="1707" y="1814"/>
                  </a:lnTo>
                  <a:lnTo>
                    <a:pt x="1705" y="1852"/>
                  </a:lnTo>
                  <a:lnTo>
                    <a:pt x="1702" y="1890"/>
                  </a:lnTo>
                  <a:lnTo>
                    <a:pt x="1702" y="1890"/>
                  </a:lnTo>
                  <a:lnTo>
                    <a:pt x="1702" y="1894"/>
                  </a:lnTo>
                  <a:lnTo>
                    <a:pt x="1704" y="1897"/>
                  </a:lnTo>
                  <a:lnTo>
                    <a:pt x="1707" y="1898"/>
                  </a:lnTo>
                  <a:lnTo>
                    <a:pt x="1709" y="1898"/>
                  </a:lnTo>
                  <a:lnTo>
                    <a:pt x="1712" y="1898"/>
                  </a:lnTo>
                  <a:lnTo>
                    <a:pt x="1715" y="1897"/>
                  </a:lnTo>
                  <a:lnTo>
                    <a:pt x="1718" y="1894"/>
                  </a:lnTo>
                  <a:lnTo>
                    <a:pt x="1719" y="1890"/>
                  </a:lnTo>
                  <a:lnTo>
                    <a:pt x="1719" y="189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28C38890-0C51-A9F7-6D9D-8E69EF7FD9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2" y="0"/>
              <a:ext cx="501" cy="773"/>
            </a:xfrm>
            <a:custGeom>
              <a:avLst/>
              <a:gdLst>
                <a:gd name="T0" fmla="*/ 966 w 1503"/>
                <a:gd name="T1" fmla="*/ 635 h 2320"/>
                <a:gd name="T2" fmla="*/ 795 w 1503"/>
                <a:gd name="T3" fmla="*/ 698 h 2320"/>
                <a:gd name="T4" fmla="*/ 680 w 1503"/>
                <a:gd name="T5" fmla="*/ 766 h 2320"/>
                <a:gd name="T6" fmla="*/ 581 w 1503"/>
                <a:gd name="T7" fmla="*/ 854 h 2320"/>
                <a:gd name="T8" fmla="*/ 506 w 1503"/>
                <a:gd name="T9" fmla="*/ 964 h 2320"/>
                <a:gd name="T10" fmla="*/ 467 w 1503"/>
                <a:gd name="T11" fmla="*/ 1057 h 2320"/>
                <a:gd name="T12" fmla="*/ 417 w 1503"/>
                <a:gd name="T13" fmla="*/ 1259 h 2320"/>
                <a:gd name="T14" fmla="*/ 365 w 1503"/>
                <a:gd name="T15" fmla="*/ 1553 h 2320"/>
                <a:gd name="T16" fmla="*/ 319 w 1503"/>
                <a:gd name="T17" fmla="*/ 1770 h 2320"/>
                <a:gd name="T18" fmla="*/ 237 w 1503"/>
                <a:gd name="T19" fmla="*/ 1986 h 2320"/>
                <a:gd name="T20" fmla="*/ 104 w 1503"/>
                <a:gd name="T21" fmla="*/ 2292 h 2320"/>
                <a:gd name="T22" fmla="*/ 112 w 1503"/>
                <a:gd name="T23" fmla="*/ 2307 h 2320"/>
                <a:gd name="T24" fmla="*/ 43 w 1503"/>
                <a:gd name="T25" fmla="*/ 2098 h 2320"/>
                <a:gd name="T26" fmla="*/ 16 w 1503"/>
                <a:gd name="T27" fmla="*/ 1878 h 2320"/>
                <a:gd name="T28" fmla="*/ 22 w 1503"/>
                <a:gd name="T29" fmla="*/ 1657 h 2320"/>
                <a:gd name="T30" fmla="*/ 58 w 1503"/>
                <a:gd name="T31" fmla="*/ 1393 h 2320"/>
                <a:gd name="T32" fmla="*/ 119 w 1503"/>
                <a:gd name="T33" fmla="*/ 1099 h 2320"/>
                <a:gd name="T34" fmla="*/ 200 w 1503"/>
                <a:gd name="T35" fmla="*/ 852 h 2320"/>
                <a:gd name="T36" fmla="*/ 281 w 1503"/>
                <a:gd name="T37" fmla="*/ 685 h 2320"/>
                <a:gd name="T38" fmla="*/ 385 w 1503"/>
                <a:gd name="T39" fmla="*/ 532 h 2320"/>
                <a:gd name="T40" fmla="*/ 482 w 1503"/>
                <a:gd name="T41" fmla="*/ 429 h 2320"/>
                <a:gd name="T42" fmla="*/ 678 w 1503"/>
                <a:gd name="T43" fmla="*/ 273 h 2320"/>
                <a:gd name="T44" fmla="*/ 897 w 1503"/>
                <a:gd name="T45" fmla="*/ 134 h 2320"/>
                <a:gd name="T46" fmla="*/ 1065 w 1503"/>
                <a:gd name="T47" fmla="*/ 58 h 2320"/>
                <a:gd name="T48" fmla="*/ 1243 w 1503"/>
                <a:gd name="T49" fmla="*/ 18 h 2320"/>
                <a:gd name="T50" fmla="*/ 1424 w 1503"/>
                <a:gd name="T51" fmla="*/ 35 h 2320"/>
                <a:gd name="T52" fmla="*/ 1495 w 1503"/>
                <a:gd name="T53" fmla="*/ 61 h 2320"/>
                <a:gd name="T54" fmla="*/ 1503 w 1503"/>
                <a:gd name="T55" fmla="*/ 52 h 2320"/>
                <a:gd name="T56" fmla="*/ 1430 w 1503"/>
                <a:gd name="T57" fmla="*/ 19 h 2320"/>
                <a:gd name="T58" fmla="*/ 1250 w 1503"/>
                <a:gd name="T59" fmla="*/ 1 h 2320"/>
                <a:gd name="T60" fmla="*/ 1072 w 1503"/>
                <a:gd name="T61" fmla="*/ 39 h 2320"/>
                <a:gd name="T62" fmla="*/ 936 w 1503"/>
                <a:gd name="T63" fmla="*/ 95 h 2320"/>
                <a:gd name="T64" fmla="*/ 735 w 1503"/>
                <a:gd name="T65" fmla="*/ 213 h 2320"/>
                <a:gd name="T66" fmla="*/ 559 w 1503"/>
                <a:gd name="T67" fmla="*/ 343 h 2320"/>
                <a:gd name="T68" fmla="*/ 424 w 1503"/>
                <a:gd name="T69" fmla="*/ 462 h 2320"/>
                <a:gd name="T70" fmla="*/ 307 w 1503"/>
                <a:gd name="T71" fmla="*/ 610 h 2320"/>
                <a:gd name="T72" fmla="*/ 215 w 1503"/>
                <a:gd name="T73" fmla="*/ 773 h 2320"/>
                <a:gd name="T74" fmla="*/ 146 w 1503"/>
                <a:gd name="T75" fmla="*/ 947 h 2320"/>
                <a:gd name="T76" fmla="*/ 55 w 1503"/>
                <a:gd name="T77" fmla="*/ 1316 h 2320"/>
                <a:gd name="T78" fmla="*/ 9 w 1503"/>
                <a:gd name="T79" fmla="*/ 1628 h 2320"/>
                <a:gd name="T80" fmla="*/ 0 w 1503"/>
                <a:gd name="T81" fmla="*/ 1848 h 2320"/>
                <a:gd name="T82" fmla="*/ 20 w 1503"/>
                <a:gd name="T83" fmla="*/ 2066 h 2320"/>
                <a:gd name="T84" fmla="*/ 65 w 1503"/>
                <a:gd name="T85" fmla="*/ 2236 h 2320"/>
                <a:gd name="T86" fmla="*/ 101 w 1503"/>
                <a:gd name="T87" fmla="*/ 2320 h 2320"/>
                <a:gd name="T88" fmla="*/ 153 w 1503"/>
                <a:gd name="T89" fmla="*/ 2218 h 2320"/>
                <a:gd name="T90" fmla="*/ 301 w 1503"/>
                <a:gd name="T91" fmla="*/ 1872 h 2320"/>
                <a:gd name="T92" fmla="*/ 343 w 1503"/>
                <a:gd name="T93" fmla="*/ 1750 h 2320"/>
                <a:gd name="T94" fmla="*/ 379 w 1503"/>
                <a:gd name="T95" fmla="*/ 1568 h 2320"/>
                <a:gd name="T96" fmla="*/ 442 w 1503"/>
                <a:gd name="T97" fmla="*/ 1220 h 2320"/>
                <a:gd name="T98" fmla="*/ 488 w 1503"/>
                <a:gd name="T99" fmla="*/ 1049 h 2320"/>
                <a:gd name="T100" fmla="*/ 528 w 1503"/>
                <a:gd name="T101" fmla="*/ 957 h 2320"/>
                <a:gd name="T102" fmla="*/ 603 w 1503"/>
                <a:gd name="T103" fmla="*/ 854 h 2320"/>
                <a:gd name="T104" fmla="*/ 687 w 1503"/>
                <a:gd name="T105" fmla="*/ 781 h 2320"/>
                <a:gd name="T106" fmla="*/ 781 w 1503"/>
                <a:gd name="T107" fmla="*/ 723 h 2320"/>
                <a:gd name="T108" fmla="*/ 971 w 1503"/>
                <a:gd name="T109" fmla="*/ 652 h 2320"/>
                <a:gd name="T110" fmla="*/ 1222 w 1503"/>
                <a:gd name="T111" fmla="*/ 592 h 2320"/>
                <a:gd name="T112" fmla="*/ 1228 w 1503"/>
                <a:gd name="T113" fmla="*/ 581 h 2320"/>
                <a:gd name="T114" fmla="*/ 1218 w 1503"/>
                <a:gd name="T115" fmla="*/ 575 h 2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03" h="2320">
                  <a:moveTo>
                    <a:pt x="1218" y="575"/>
                  </a:moveTo>
                  <a:lnTo>
                    <a:pt x="1218" y="575"/>
                  </a:lnTo>
                  <a:lnTo>
                    <a:pt x="1117" y="599"/>
                  </a:lnTo>
                  <a:lnTo>
                    <a:pt x="1016" y="622"/>
                  </a:lnTo>
                  <a:lnTo>
                    <a:pt x="966" y="635"/>
                  </a:lnTo>
                  <a:lnTo>
                    <a:pt x="916" y="650"/>
                  </a:lnTo>
                  <a:lnTo>
                    <a:pt x="868" y="667"/>
                  </a:lnTo>
                  <a:lnTo>
                    <a:pt x="819" y="687"/>
                  </a:lnTo>
                  <a:lnTo>
                    <a:pt x="819" y="687"/>
                  </a:lnTo>
                  <a:lnTo>
                    <a:pt x="795" y="698"/>
                  </a:lnTo>
                  <a:lnTo>
                    <a:pt x="772" y="709"/>
                  </a:lnTo>
                  <a:lnTo>
                    <a:pt x="748" y="723"/>
                  </a:lnTo>
                  <a:lnTo>
                    <a:pt x="724" y="735"/>
                  </a:lnTo>
                  <a:lnTo>
                    <a:pt x="702" y="751"/>
                  </a:lnTo>
                  <a:lnTo>
                    <a:pt x="680" y="766"/>
                  </a:lnTo>
                  <a:lnTo>
                    <a:pt x="659" y="781"/>
                  </a:lnTo>
                  <a:lnTo>
                    <a:pt x="638" y="798"/>
                  </a:lnTo>
                  <a:lnTo>
                    <a:pt x="619" y="816"/>
                  </a:lnTo>
                  <a:lnTo>
                    <a:pt x="599" y="834"/>
                  </a:lnTo>
                  <a:lnTo>
                    <a:pt x="581" y="854"/>
                  </a:lnTo>
                  <a:lnTo>
                    <a:pt x="564" y="874"/>
                  </a:lnTo>
                  <a:lnTo>
                    <a:pt x="548" y="895"/>
                  </a:lnTo>
                  <a:lnTo>
                    <a:pt x="532" y="918"/>
                  </a:lnTo>
                  <a:lnTo>
                    <a:pt x="518" y="940"/>
                  </a:lnTo>
                  <a:lnTo>
                    <a:pt x="506" y="964"/>
                  </a:lnTo>
                  <a:lnTo>
                    <a:pt x="506" y="964"/>
                  </a:lnTo>
                  <a:lnTo>
                    <a:pt x="495" y="986"/>
                  </a:lnTo>
                  <a:lnTo>
                    <a:pt x="485" y="1010"/>
                  </a:lnTo>
                  <a:lnTo>
                    <a:pt x="475" y="1033"/>
                  </a:lnTo>
                  <a:lnTo>
                    <a:pt x="467" y="1057"/>
                  </a:lnTo>
                  <a:lnTo>
                    <a:pt x="453" y="1104"/>
                  </a:lnTo>
                  <a:lnTo>
                    <a:pt x="441" y="1153"/>
                  </a:lnTo>
                  <a:lnTo>
                    <a:pt x="441" y="1153"/>
                  </a:lnTo>
                  <a:lnTo>
                    <a:pt x="428" y="1206"/>
                  </a:lnTo>
                  <a:lnTo>
                    <a:pt x="417" y="1259"/>
                  </a:lnTo>
                  <a:lnTo>
                    <a:pt x="395" y="1366"/>
                  </a:lnTo>
                  <a:lnTo>
                    <a:pt x="395" y="1366"/>
                  </a:lnTo>
                  <a:lnTo>
                    <a:pt x="385" y="1429"/>
                  </a:lnTo>
                  <a:lnTo>
                    <a:pt x="375" y="1491"/>
                  </a:lnTo>
                  <a:lnTo>
                    <a:pt x="365" y="1553"/>
                  </a:lnTo>
                  <a:lnTo>
                    <a:pt x="356" y="1615"/>
                  </a:lnTo>
                  <a:lnTo>
                    <a:pt x="356" y="1615"/>
                  </a:lnTo>
                  <a:lnTo>
                    <a:pt x="343" y="1678"/>
                  </a:lnTo>
                  <a:lnTo>
                    <a:pt x="328" y="1739"/>
                  </a:lnTo>
                  <a:lnTo>
                    <a:pt x="319" y="1770"/>
                  </a:lnTo>
                  <a:lnTo>
                    <a:pt x="310" y="1801"/>
                  </a:lnTo>
                  <a:lnTo>
                    <a:pt x="300" y="1831"/>
                  </a:lnTo>
                  <a:lnTo>
                    <a:pt x="287" y="1860"/>
                  </a:lnTo>
                  <a:lnTo>
                    <a:pt x="287" y="1860"/>
                  </a:lnTo>
                  <a:lnTo>
                    <a:pt x="237" y="1986"/>
                  </a:lnTo>
                  <a:lnTo>
                    <a:pt x="183" y="2110"/>
                  </a:lnTo>
                  <a:lnTo>
                    <a:pt x="183" y="2110"/>
                  </a:lnTo>
                  <a:lnTo>
                    <a:pt x="143" y="2200"/>
                  </a:lnTo>
                  <a:lnTo>
                    <a:pt x="123" y="2246"/>
                  </a:lnTo>
                  <a:lnTo>
                    <a:pt x="104" y="2292"/>
                  </a:lnTo>
                  <a:lnTo>
                    <a:pt x="104" y="2292"/>
                  </a:lnTo>
                  <a:lnTo>
                    <a:pt x="97" y="2310"/>
                  </a:lnTo>
                  <a:lnTo>
                    <a:pt x="97" y="2310"/>
                  </a:lnTo>
                  <a:lnTo>
                    <a:pt x="112" y="2307"/>
                  </a:lnTo>
                  <a:lnTo>
                    <a:pt x="112" y="2307"/>
                  </a:lnTo>
                  <a:lnTo>
                    <a:pt x="94" y="2267"/>
                  </a:lnTo>
                  <a:lnTo>
                    <a:pt x="79" y="2225"/>
                  </a:lnTo>
                  <a:lnTo>
                    <a:pt x="65" y="2183"/>
                  </a:lnTo>
                  <a:lnTo>
                    <a:pt x="54" y="2142"/>
                  </a:lnTo>
                  <a:lnTo>
                    <a:pt x="43" y="2098"/>
                  </a:lnTo>
                  <a:lnTo>
                    <a:pt x="34" y="2055"/>
                  </a:lnTo>
                  <a:lnTo>
                    <a:pt x="27" y="2011"/>
                  </a:lnTo>
                  <a:lnTo>
                    <a:pt x="22" y="1968"/>
                  </a:lnTo>
                  <a:lnTo>
                    <a:pt x="19" y="1923"/>
                  </a:lnTo>
                  <a:lnTo>
                    <a:pt x="16" y="1878"/>
                  </a:lnTo>
                  <a:lnTo>
                    <a:pt x="15" y="1834"/>
                  </a:lnTo>
                  <a:lnTo>
                    <a:pt x="15" y="1791"/>
                  </a:lnTo>
                  <a:lnTo>
                    <a:pt x="16" y="1746"/>
                  </a:lnTo>
                  <a:lnTo>
                    <a:pt x="19" y="1702"/>
                  </a:lnTo>
                  <a:lnTo>
                    <a:pt x="22" y="1657"/>
                  </a:lnTo>
                  <a:lnTo>
                    <a:pt x="27" y="1614"/>
                  </a:lnTo>
                  <a:lnTo>
                    <a:pt x="27" y="1614"/>
                  </a:lnTo>
                  <a:lnTo>
                    <a:pt x="36" y="1540"/>
                  </a:lnTo>
                  <a:lnTo>
                    <a:pt x="47" y="1466"/>
                  </a:lnTo>
                  <a:lnTo>
                    <a:pt x="58" y="1393"/>
                  </a:lnTo>
                  <a:lnTo>
                    <a:pt x="70" y="1320"/>
                  </a:lnTo>
                  <a:lnTo>
                    <a:pt x="70" y="1320"/>
                  </a:lnTo>
                  <a:lnTo>
                    <a:pt x="86" y="1246"/>
                  </a:lnTo>
                  <a:lnTo>
                    <a:pt x="101" y="1172"/>
                  </a:lnTo>
                  <a:lnTo>
                    <a:pt x="119" y="1099"/>
                  </a:lnTo>
                  <a:lnTo>
                    <a:pt x="139" y="1026"/>
                  </a:lnTo>
                  <a:lnTo>
                    <a:pt x="139" y="1026"/>
                  </a:lnTo>
                  <a:lnTo>
                    <a:pt x="161" y="955"/>
                  </a:lnTo>
                  <a:lnTo>
                    <a:pt x="186" y="886"/>
                  </a:lnTo>
                  <a:lnTo>
                    <a:pt x="200" y="852"/>
                  </a:lnTo>
                  <a:lnTo>
                    <a:pt x="214" y="817"/>
                  </a:lnTo>
                  <a:lnTo>
                    <a:pt x="229" y="784"/>
                  </a:lnTo>
                  <a:lnTo>
                    <a:pt x="246" y="751"/>
                  </a:lnTo>
                  <a:lnTo>
                    <a:pt x="262" y="717"/>
                  </a:lnTo>
                  <a:lnTo>
                    <a:pt x="281" y="685"/>
                  </a:lnTo>
                  <a:lnTo>
                    <a:pt x="299" y="653"/>
                  </a:lnTo>
                  <a:lnTo>
                    <a:pt x="318" y="622"/>
                  </a:lnTo>
                  <a:lnTo>
                    <a:pt x="339" y="592"/>
                  </a:lnTo>
                  <a:lnTo>
                    <a:pt x="361" y="561"/>
                  </a:lnTo>
                  <a:lnTo>
                    <a:pt x="385" y="532"/>
                  </a:lnTo>
                  <a:lnTo>
                    <a:pt x="409" y="504"/>
                  </a:lnTo>
                  <a:lnTo>
                    <a:pt x="409" y="504"/>
                  </a:lnTo>
                  <a:lnTo>
                    <a:pt x="432" y="478"/>
                  </a:lnTo>
                  <a:lnTo>
                    <a:pt x="457" y="453"/>
                  </a:lnTo>
                  <a:lnTo>
                    <a:pt x="482" y="429"/>
                  </a:lnTo>
                  <a:lnTo>
                    <a:pt x="509" y="405"/>
                  </a:lnTo>
                  <a:lnTo>
                    <a:pt x="563" y="361"/>
                  </a:lnTo>
                  <a:lnTo>
                    <a:pt x="620" y="317"/>
                  </a:lnTo>
                  <a:lnTo>
                    <a:pt x="620" y="317"/>
                  </a:lnTo>
                  <a:lnTo>
                    <a:pt x="678" y="273"/>
                  </a:lnTo>
                  <a:lnTo>
                    <a:pt x="740" y="230"/>
                  </a:lnTo>
                  <a:lnTo>
                    <a:pt x="802" y="189"/>
                  </a:lnTo>
                  <a:lnTo>
                    <a:pt x="866" y="152"/>
                  </a:lnTo>
                  <a:lnTo>
                    <a:pt x="866" y="152"/>
                  </a:lnTo>
                  <a:lnTo>
                    <a:pt x="897" y="134"/>
                  </a:lnTo>
                  <a:lnTo>
                    <a:pt x="930" y="117"/>
                  </a:lnTo>
                  <a:lnTo>
                    <a:pt x="962" y="100"/>
                  </a:lnTo>
                  <a:lnTo>
                    <a:pt x="996" y="85"/>
                  </a:lnTo>
                  <a:lnTo>
                    <a:pt x="1030" y="71"/>
                  </a:lnTo>
                  <a:lnTo>
                    <a:pt x="1065" y="58"/>
                  </a:lnTo>
                  <a:lnTo>
                    <a:pt x="1100" y="46"/>
                  </a:lnTo>
                  <a:lnTo>
                    <a:pt x="1136" y="36"/>
                  </a:lnTo>
                  <a:lnTo>
                    <a:pt x="1171" y="28"/>
                  </a:lnTo>
                  <a:lnTo>
                    <a:pt x="1207" y="22"/>
                  </a:lnTo>
                  <a:lnTo>
                    <a:pt x="1243" y="18"/>
                  </a:lnTo>
                  <a:lnTo>
                    <a:pt x="1279" y="15"/>
                  </a:lnTo>
                  <a:lnTo>
                    <a:pt x="1316" y="17"/>
                  </a:lnTo>
                  <a:lnTo>
                    <a:pt x="1352" y="19"/>
                  </a:lnTo>
                  <a:lnTo>
                    <a:pt x="1388" y="25"/>
                  </a:lnTo>
                  <a:lnTo>
                    <a:pt x="1424" y="35"/>
                  </a:lnTo>
                  <a:lnTo>
                    <a:pt x="1424" y="35"/>
                  </a:lnTo>
                  <a:lnTo>
                    <a:pt x="1457" y="46"/>
                  </a:lnTo>
                  <a:lnTo>
                    <a:pt x="1491" y="61"/>
                  </a:lnTo>
                  <a:lnTo>
                    <a:pt x="1491" y="61"/>
                  </a:lnTo>
                  <a:lnTo>
                    <a:pt x="1495" y="61"/>
                  </a:lnTo>
                  <a:lnTo>
                    <a:pt x="1498" y="61"/>
                  </a:lnTo>
                  <a:lnTo>
                    <a:pt x="1501" y="60"/>
                  </a:lnTo>
                  <a:lnTo>
                    <a:pt x="1502" y="57"/>
                  </a:lnTo>
                  <a:lnTo>
                    <a:pt x="1503" y="54"/>
                  </a:lnTo>
                  <a:lnTo>
                    <a:pt x="1503" y="52"/>
                  </a:lnTo>
                  <a:lnTo>
                    <a:pt x="1502" y="49"/>
                  </a:lnTo>
                  <a:lnTo>
                    <a:pt x="1499" y="46"/>
                  </a:lnTo>
                  <a:lnTo>
                    <a:pt x="1499" y="46"/>
                  </a:lnTo>
                  <a:lnTo>
                    <a:pt x="1464" y="32"/>
                  </a:lnTo>
                  <a:lnTo>
                    <a:pt x="1430" y="19"/>
                  </a:lnTo>
                  <a:lnTo>
                    <a:pt x="1395" y="11"/>
                  </a:lnTo>
                  <a:lnTo>
                    <a:pt x="1359" y="4"/>
                  </a:lnTo>
                  <a:lnTo>
                    <a:pt x="1323" y="1"/>
                  </a:lnTo>
                  <a:lnTo>
                    <a:pt x="1286" y="0"/>
                  </a:lnTo>
                  <a:lnTo>
                    <a:pt x="1250" y="1"/>
                  </a:lnTo>
                  <a:lnTo>
                    <a:pt x="1214" y="6"/>
                  </a:lnTo>
                  <a:lnTo>
                    <a:pt x="1178" y="11"/>
                  </a:lnTo>
                  <a:lnTo>
                    <a:pt x="1142" y="18"/>
                  </a:lnTo>
                  <a:lnTo>
                    <a:pt x="1107" y="28"/>
                  </a:lnTo>
                  <a:lnTo>
                    <a:pt x="1072" y="39"/>
                  </a:lnTo>
                  <a:lnTo>
                    <a:pt x="1037" y="52"/>
                  </a:lnTo>
                  <a:lnTo>
                    <a:pt x="1003" y="65"/>
                  </a:lnTo>
                  <a:lnTo>
                    <a:pt x="969" y="79"/>
                  </a:lnTo>
                  <a:lnTo>
                    <a:pt x="936" y="95"/>
                  </a:lnTo>
                  <a:lnTo>
                    <a:pt x="936" y="95"/>
                  </a:lnTo>
                  <a:lnTo>
                    <a:pt x="901" y="113"/>
                  </a:lnTo>
                  <a:lnTo>
                    <a:pt x="868" y="131"/>
                  </a:lnTo>
                  <a:lnTo>
                    <a:pt x="834" y="150"/>
                  </a:lnTo>
                  <a:lnTo>
                    <a:pt x="801" y="171"/>
                  </a:lnTo>
                  <a:lnTo>
                    <a:pt x="735" y="213"/>
                  </a:lnTo>
                  <a:lnTo>
                    <a:pt x="671" y="258"/>
                  </a:lnTo>
                  <a:lnTo>
                    <a:pt x="671" y="258"/>
                  </a:lnTo>
                  <a:lnTo>
                    <a:pt x="616" y="299"/>
                  </a:lnTo>
                  <a:lnTo>
                    <a:pt x="559" y="343"/>
                  </a:lnTo>
                  <a:lnTo>
                    <a:pt x="559" y="343"/>
                  </a:lnTo>
                  <a:lnTo>
                    <a:pt x="503" y="389"/>
                  </a:lnTo>
                  <a:lnTo>
                    <a:pt x="477" y="411"/>
                  </a:lnTo>
                  <a:lnTo>
                    <a:pt x="450" y="436"/>
                  </a:lnTo>
                  <a:lnTo>
                    <a:pt x="450" y="436"/>
                  </a:lnTo>
                  <a:lnTo>
                    <a:pt x="424" y="462"/>
                  </a:lnTo>
                  <a:lnTo>
                    <a:pt x="397" y="490"/>
                  </a:lnTo>
                  <a:lnTo>
                    <a:pt x="374" y="519"/>
                  </a:lnTo>
                  <a:lnTo>
                    <a:pt x="350" y="549"/>
                  </a:lnTo>
                  <a:lnTo>
                    <a:pt x="328" y="578"/>
                  </a:lnTo>
                  <a:lnTo>
                    <a:pt x="307" y="610"/>
                  </a:lnTo>
                  <a:lnTo>
                    <a:pt x="287" y="641"/>
                  </a:lnTo>
                  <a:lnTo>
                    <a:pt x="268" y="673"/>
                  </a:lnTo>
                  <a:lnTo>
                    <a:pt x="250" y="706"/>
                  </a:lnTo>
                  <a:lnTo>
                    <a:pt x="232" y="739"/>
                  </a:lnTo>
                  <a:lnTo>
                    <a:pt x="215" y="773"/>
                  </a:lnTo>
                  <a:lnTo>
                    <a:pt x="200" y="808"/>
                  </a:lnTo>
                  <a:lnTo>
                    <a:pt x="186" y="841"/>
                  </a:lnTo>
                  <a:lnTo>
                    <a:pt x="172" y="876"/>
                  </a:lnTo>
                  <a:lnTo>
                    <a:pt x="146" y="947"/>
                  </a:lnTo>
                  <a:lnTo>
                    <a:pt x="146" y="947"/>
                  </a:lnTo>
                  <a:lnTo>
                    <a:pt x="123" y="1019"/>
                  </a:lnTo>
                  <a:lnTo>
                    <a:pt x="102" y="1093"/>
                  </a:lnTo>
                  <a:lnTo>
                    <a:pt x="86" y="1167"/>
                  </a:lnTo>
                  <a:lnTo>
                    <a:pt x="69" y="1241"/>
                  </a:lnTo>
                  <a:lnTo>
                    <a:pt x="55" y="1316"/>
                  </a:lnTo>
                  <a:lnTo>
                    <a:pt x="43" y="1390"/>
                  </a:lnTo>
                  <a:lnTo>
                    <a:pt x="30" y="1465"/>
                  </a:lnTo>
                  <a:lnTo>
                    <a:pt x="20" y="1540"/>
                  </a:lnTo>
                  <a:lnTo>
                    <a:pt x="20" y="1540"/>
                  </a:lnTo>
                  <a:lnTo>
                    <a:pt x="9" y="1628"/>
                  </a:lnTo>
                  <a:lnTo>
                    <a:pt x="5" y="1671"/>
                  </a:lnTo>
                  <a:lnTo>
                    <a:pt x="2" y="1716"/>
                  </a:lnTo>
                  <a:lnTo>
                    <a:pt x="0" y="1760"/>
                  </a:lnTo>
                  <a:lnTo>
                    <a:pt x="0" y="1803"/>
                  </a:lnTo>
                  <a:lnTo>
                    <a:pt x="0" y="1848"/>
                  </a:lnTo>
                  <a:lnTo>
                    <a:pt x="1" y="1892"/>
                  </a:lnTo>
                  <a:lnTo>
                    <a:pt x="4" y="1936"/>
                  </a:lnTo>
                  <a:lnTo>
                    <a:pt x="6" y="1979"/>
                  </a:lnTo>
                  <a:lnTo>
                    <a:pt x="12" y="2023"/>
                  </a:lnTo>
                  <a:lnTo>
                    <a:pt x="20" y="2066"/>
                  </a:lnTo>
                  <a:lnTo>
                    <a:pt x="29" y="2110"/>
                  </a:lnTo>
                  <a:lnTo>
                    <a:pt x="38" y="2153"/>
                  </a:lnTo>
                  <a:lnTo>
                    <a:pt x="51" y="2195"/>
                  </a:lnTo>
                  <a:lnTo>
                    <a:pt x="65" y="2236"/>
                  </a:lnTo>
                  <a:lnTo>
                    <a:pt x="65" y="2236"/>
                  </a:lnTo>
                  <a:lnTo>
                    <a:pt x="80" y="2277"/>
                  </a:lnTo>
                  <a:lnTo>
                    <a:pt x="98" y="2316"/>
                  </a:lnTo>
                  <a:lnTo>
                    <a:pt x="98" y="2316"/>
                  </a:lnTo>
                  <a:lnTo>
                    <a:pt x="100" y="2319"/>
                  </a:lnTo>
                  <a:lnTo>
                    <a:pt x="101" y="2320"/>
                  </a:lnTo>
                  <a:lnTo>
                    <a:pt x="105" y="2320"/>
                  </a:lnTo>
                  <a:lnTo>
                    <a:pt x="111" y="2319"/>
                  </a:lnTo>
                  <a:lnTo>
                    <a:pt x="114" y="2314"/>
                  </a:lnTo>
                  <a:lnTo>
                    <a:pt x="114" y="2314"/>
                  </a:lnTo>
                  <a:lnTo>
                    <a:pt x="153" y="2218"/>
                  </a:lnTo>
                  <a:lnTo>
                    <a:pt x="194" y="2124"/>
                  </a:lnTo>
                  <a:lnTo>
                    <a:pt x="236" y="2029"/>
                  </a:lnTo>
                  <a:lnTo>
                    <a:pt x="276" y="1933"/>
                  </a:lnTo>
                  <a:lnTo>
                    <a:pt x="276" y="1933"/>
                  </a:lnTo>
                  <a:lnTo>
                    <a:pt x="301" y="1872"/>
                  </a:lnTo>
                  <a:lnTo>
                    <a:pt x="314" y="1841"/>
                  </a:lnTo>
                  <a:lnTo>
                    <a:pt x="325" y="1809"/>
                  </a:lnTo>
                  <a:lnTo>
                    <a:pt x="325" y="1809"/>
                  </a:lnTo>
                  <a:lnTo>
                    <a:pt x="335" y="1780"/>
                  </a:lnTo>
                  <a:lnTo>
                    <a:pt x="343" y="1750"/>
                  </a:lnTo>
                  <a:lnTo>
                    <a:pt x="351" y="1721"/>
                  </a:lnTo>
                  <a:lnTo>
                    <a:pt x="358" y="1690"/>
                  </a:lnTo>
                  <a:lnTo>
                    <a:pt x="358" y="1690"/>
                  </a:lnTo>
                  <a:lnTo>
                    <a:pt x="370" y="1629"/>
                  </a:lnTo>
                  <a:lnTo>
                    <a:pt x="379" y="1568"/>
                  </a:lnTo>
                  <a:lnTo>
                    <a:pt x="399" y="1445"/>
                  </a:lnTo>
                  <a:lnTo>
                    <a:pt x="399" y="1445"/>
                  </a:lnTo>
                  <a:lnTo>
                    <a:pt x="409" y="1390"/>
                  </a:lnTo>
                  <a:lnTo>
                    <a:pt x="418" y="1333"/>
                  </a:lnTo>
                  <a:lnTo>
                    <a:pt x="442" y="1220"/>
                  </a:lnTo>
                  <a:lnTo>
                    <a:pt x="442" y="1220"/>
                  </a:lnTo>
                  <a:lnTo>
                    <a:pt x="453" y="1171"/>
                  </a:lnTo>
                  <a:lnTo>
                    <a:pt x="466" y="1122"/>
                  </a:lnTo>
                  <a:lnTo>
                    <a:pt x="479" y="1074"/>
                  </a:lnTo>
                  <a:lnTo>
                    <a:pt x="488" y="1049"/>
                  </a:lnTo>
                  <a:lnTo>
                    <a:pt x="496" y="1025"/>
                  </a:lnTo>
                  <a:lnTo>
                    <a:pt x="496" y="1025"/>
                  </a:lnTo>
                  <a:lnTo>
                    <a:pt x="506" y="1003"/>
                  </a:lnTo>
                  <a:lnTo>
                    <a:pt x="517" y="979"/>
                  </a:lnTo>
                  <a:lnTo>
                    <a:pt x="528" y="957"/>
                  </a:lnTo>
                  <a:lnTo>
                    <a:pt x="542" y="934"/>
                  </a:lnTo>
                  <a:lnTo>
                    <a:pt x="556" y="913"/>
                  </a:lnTo>
                  <a:lnTo>
                    <a:pt x="570" y="893"/>
                  </a:lnTo>
                  <a:lnTo>
                    <a:pt x="587" y="873"/>
                  </a:lnTo>
                  <a:lnTo>
                    <a:pt x="603" y="854"/>
                  </a:lnTo>
                  <a:lnTo>
                    <a:pt x="603" y="854"/>
                  </a:lnTo>
                  <a:lnTo>
                    <a:pt x="623" y="834"/>
                  </a:lnTo>
                  <a:lnTo>
                    <a:pt x="644" y="816"/>
                  </a:lnTo>
                  <a:lnTo>
                    <a:pt x="665" y="798"/>
                  </a:lnTo>
                  <a:lnTo>
                    <a:pt x="687" y="781"/>
                  </a:lnTo>
                  <a:lnTo>
                    <a:pt x="709" y="764"/>
                  </a:lnTo>
                  <a:lnTo>
                    <a:pt x="733" y="751"/>
                  </a:lnTo>
                  <a:lnTo>
                    <a:pt x="756" y="737"/>
                  </a:lnTo>
                  <a:lnTo>
                    <a:pt x="781" y="723"/>
                  </a:lnTo>
                  <a:lnTo>
                    <a:pt x="781" y="723"/>
                  </a:lnTo>
                  <a:lnTo>
                    <a:pt x="804" y="712"/>
                  </a:lnTo>
                  <a:lnTo>
                    <a:pt x="827" y="700"/>
                  </a:lnTo>
                  <a:lnTo>
                    <a:pt x="875" y="682"/>
                  </a:lnTo>
                  <a:lnTo>
                    <a:pt x="922" y="666"/>
                  </a:lnTo>
                  <a:lnTo>
                    <a:pt x="971" y="652"/>
                  </a:lnTo>
                  <a:lnTo>
                    <a:pt x="1019" y="639"/>
                  </a:lnTo>
                  <a:lnTo>
                    <a:pt x="1069" y="627"/>
                  </a:lnTo>
                  <a:lnTo>
                    <a:pt x="1168" y="604"/>
                  </a:lnTo>
                  <a:lnTo>
                    <a:pt x="1168" y="604"/>
                  </a:lnTo>
                  <a:lnTo>
                    <a:pt x="1222" y="592"/>
                  </a:lnTo>
                  <a:lnTo>
                    <a:pt x="1222" y="592"/>
                  </a:lnTo>
                  <a:lnTo>
                    <a:pt x="1225" y="590"/>
                  </a:lnTo>
                  <a:lnTo>
                    <a:pt x="1228" y="588"/>
                  </a:lnTo>
                  <a:lnTo>
                    <a:pt x="1228" y="585"/>
                  </a:lnTo>
                  <a:lnTo>
                    <a:pt x="1228" y="581"/>
                  </a:lnTo>
                  <a:lnTo>
                    <a:pt x="1227" y="578"/>
                  </a:lnTo>
                  <a:lnTo>
                    <a:pt x="1225" y="576"/>
                  </a:lnTo>
                  <a:lnTo>
                    <a:pt x="1221" y="575"/>
                  </a:lnTo>
                  <a:lnTo>
                    <a:pt x="1218" y="575"/>
                  </a:lnTo>
                  <a:lnTo>
                    <a:pt x="1218" y="57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9D8F9719-8EF8-2CF4-54F1-24888943B2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1" y="636"/>
              <a:ext cx="160" cy="328"/>
            </a:xfrm>
            <a:custGeom>
              <a:avLst/>
              <a:gdLst>
                <a:gd name="T0" fmla="*/ 128 w 479"/>
                <a:gd name="T1" fmla="*/ 237 h 982"/>
                <a:gd name="T2" fmla="*/ 155 w 479"/>
                <a:gd name="T3" fmla="*/ 173 h 982"/>
                <a:gd name="T4" fmla="*/ 197 w 479"/>
                <a:gd name="T5" fmla="*/ 105 h 982"/>
                <a:gd name="T6" fmla="*/ 266 w 479"/>
                <a:gd name="T7" fmla="*/ 38 h 982"/>
                <a:gd name="T8" fmla="*/ 309 w 479"/>
                <a:gd name="T9" fmla="*/ 20 h 982"/>
                <a:gd name="T10" fmla="*/ 357 w 479"/>
                <a:gd name="T11" fmla="*/ 18 h 982"/>
                <a:gd name="T12" fmla="*/ 390 w 479"/>
                <a:gd name="T13" fmla="*/ 34 h 982"/>
                <a:gd name="T14" fmla="*/ 421 w 479"/>
                <a:gd name="T15" fmla="*/ 66 h 982"/>
                <a:gd name="T16" fmla="*/ 450 w 479"/>
                <a:gd name="T17" fmla="*/ 145 h 982"/>
                <a:gd name="T18" fmla="*/ 460 w 479"/>
                <a:gd name="T19" fmla="*/ 217 h 982"/>
                <a:gd name="T20" fmla="*/ 461 w 479"/>
                <a:gd name="T21" fmla="*/ 333 h 982"/>
                <a:gd name="T22" fmla="*/ 448 w 479"/>
                <a:gd name="T23" fmla="*/ 429 h 982"/>
                <a:gd name="T24" fmla="*/ 422 w 479"/>
                <a:gd name="T25" fmla="*/ 545 h 982"/>
                <a:gd name="T26" fmla="*/ 383 w 479"/>
                <a:gd name="T27" fmla="*/ 667 h 982"/>
                <a:gd name="T28" fmla="*/ 332 w 479"/>
                <a:gd name="T29" fmla="*/ 787 h 982"/>
                <a:gd name="T30" fmla="*/ 262 w 479"/>
                <a:gd name="T31" fmla="*/ 898 h 982"/>
                <a:gd name="T32" fmla="*/ 227 w 479"/>
                <a:gd name="T33" fmla="*/ 933 h 982"/>
                <a:gd name="T34" fmla="*/ 190 w 479"/>
                <a:gd name="T35" fmla="*/ 957 h 982"/>
                <a:gd name="T36" fmla="*/ 153 w 479"/>
                <a:gd name="T37" fmla="*/ 965 h 982"/>
                <a:gd name="T38" fmla="*/ 101 w 479"/>
                <a:gd name="T39" fmla="*/ 954 h 982"/>
                <a:gd name="T40" fmla="*/ 57 w 479"/>
                <a:gd name="T41" fmla="*/ 925 h 982"/>
                <a:gd name="T42" fmla="*/ 16 w 479"/>
                <a:gd name="T43" fmla="*/ 879 h 982"/>
                <a:gd name="T44" fmla="*/ 7 w 479"/>
                <a:gd name="T45" fmla="*/ 876 h 982"/>
                <a:gd name="T46" fmla="*/ 0 w 479"/>
                <a:gd name="T47" fmla="*/ 884 h 982"/>
                <a:gd name="T48" fmla="*/ 25 w 479"/>
                <a:gd name="T49" fmla="*/ 916 h 982"/>
                <a:gd name="T50" fmla="*/ 87 w 479"/>
                <a:gd name="T51" fmla="*/ 967 h 982"/>
                <a:gd name="T52" fmla="*/ 137 w 479"/>
                <a:gd name="T53" fmla="*/ 982 h 982"/>
                <a:gd name="T54" fmla="*/ 195 w 479"/>
                <a:gd name="T55" fmla="*/ 972 h 982"/>
                <a:gd name="T56" fmla="*/ 233 w 479"/>
                <a:gd name="T57" fmla="*/ 950 h 982"/>
                <a:gd name="T58" fmla="*/ 284 w 479"/>
                <a:gd name="T59" fmla="*/ 897 h 982"/>
                <a:gd name="T60" fmla="*/ 347 w 479"/>
                <a:gd name="T61" fmla="*/ 795 h 982"/>
                <a:gd name="T62" fmla="*/ 398 w 479"/>
                <a:gd name="T63" fmla="*/ 673 h 982"/>
                <a:gd name="T64" fmla="*/ 450 w 479"/>
                <a:gd name="T65" fmla="*/ 501 h 982"/>
                <a:gd name="T66" fmla="*/ 472 w 479"/>
                <a:gd name="T67" fmla="*/ 391 h 982"/>
                <a:gd name="T68" fmla="*/ 479 w 479"/>
                <a:gd name="T69" fmla="*/ 279 h 982"/>
                <a:gd name="T70" fmla="*/ 472 w 479"/>
                <a:gd name="T71" fmla="*/ 177 h 982"/>
                <a:gd name="T72" fmla="*/ 454 w 479"/>
                <a:gd name="T73" fmla="*/ 98 h 982"/>
                <a:gd name="T74" fmla="*/ 425 w 479"/>
                <a:gd name="T75" fmla="*/ 43 h 982"/>
                <a:gd name="T76" fmla="*/ 398 w 479"/>
                <a:gd name="T77" fmla="*/ 18 h 982"/>
                <a:gd name="T78" fmla="*/ 354 w 479"/>
                <a:gd name="T79" fmla="*/ 2 h 982"/>
                <a:gd name="T80" fmla="*/ 305 w 479"/>
                <a:gd name="T81" fmla="*/ 3 h 982"/>
                <a:gd name="T82" fmla="*/ 270 w 479"/>
                <a:gd name="T83" fmla="*/ 17 h 982"/>
                <a:gd name="T84" fmla="*/ 220 w 479"/>
                <a:gd name="T85" fmla="*/ 54 h 982"/>
                <a:gd name="T86" fmla="*/ 155 w 479"/>
                <a:gd name="T87" fmla="*/ 138 h 982"/>
                <a:gd name="T88" fmla="*/ 110 w 479"/>
                <a:gd name="T89" fmla="*/ 235 h 982"/>
                <a:gd name="T90" fmla="*/ 101 w 479"/>
                <a:gd name="T91" fmla="*/ 273 h 982"/>
                <a:gd name="T92" fmla="*/ 108 w 479"/>
                <a:gd name="T93" fmla="*/ 284 h 982"/>
                <a:gd name="T94" fmla="*/ 117 w 479"/>
                <a:gd name="T95" fmla="*/ 279 h 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79" h="982">
                  <a:moveTo>
                    <a:pt x="117" y="279"/>
                  </a:moveTo>
                  <a:lnTo>
                    <a:pt x="117" y="279"/>
                  </a:lnTo>
                  <a:lnTo>
                    <a:pt x="121" y="258"/>
                  </a:lnTo>
                  <a:lnTo>
                    <a:pt x="128" y="237"/>
                  </a:lnTo>
                  <a:lnTo>
                    <a:pt x="135" y="216"/>
                  </a:lnTo>
                  <a:lnTo>
                    <a:pt x="144" y="196"/>
                  </a:lnTo>
                  <a:lnTo>
                    <a:pt x="144" y="196"/>
                  </a:lnTo>
                  <a:lnTo>
                    <a:pt x="155" y="173"/>
                  </a:lnTo>
                  <a:lnTo>
                    <a:pt x="167" y="149"/>
                  </a:lnTo>
                  <a:lnTo>
                    <a:pt x="181" y="127"/>
                  </a:lnTo>
                  <a:lnTo>
                    <a:pt x="197" y="105"/>
                  </a:lnTo>
                  <a:lnTo>
                    <a:pt x="197" y="105"/>
                  </a:lnTo>
                  <a:lnTo>
                    <a:pt x="212" y="86"/>
                  </a:lnTo>
                  <a:lnTo>
                    <a:pt x="229" y="68"/>
                  </a:lnTo>
                  <a:lnTo>
                    <a:pt x="247" y="53"/>
                  </a:lnTo>
                  <a:lnTo>
                    <a:pt x="266" y="38"/>
                  </a:lnTo>
                  <a:lnTo>
                    <a:pt x="276" y="32"/>
                  </a:lnTo>
                  <a:lnTo>
                    <a:pt x="287" y="27"/>
                  </a:lnTo>
                  <a:lnTo>
                    <a:pt x="298" y="22"/>
                  </a:lnTo>
                  <a:lnTo>
                    <a:pt x="309" y="20"/>
                  </a:lnTo>
                  <a:lnTo>
                    <a:pt x="320" y="17"/>
                  </a:lnTo>
                  <a:lnTo>
                    <a:pt x="332" y="17"/>
                  </a:lnTo>
                  <a:lnTo>
                    <a:pt x="344" y="17"/>
                  </a:lnTo>
                  <a:lnTo>
                    <a:pt x="357" y="18"/>
                  </a:lnTo>
                  <a:lnTo>
                    <a:pt x="357" y="18"/>
                  </a:lnTo>
                  <a:lnTo>
                    <a:pt x="369" y="22"/>
                  </a:lnTo>
                  <a:lnTo>
                    <a:pt x="379" y="27"/>
                  </a:lnTo>
                  <a:lnTo>
                    <a:pt x="390" y="34"/>
                  </a:lnTo>
                  <a:lnTo>
                    <a:pt x="398" y="41"/>
                  </a:lnTo>
                  <a:lnTo>
                    <a:pt x="407" y="47"/>
                  </a:lnTo>
                  <a:lnTo>
                    <a:pt x="414" y="57"/>
                  </a:lnTo>
                  <a:lnTo>
                    <a:pt x="421" y="66"/>
                  </a:lnTo>
                  <a:lnTo>
                    <a:pt x="426" y="77"/>
                  </a:lnTo>
                  <a:lnTo>
                    <a:pt x="437" y="98"/>
                  </a:lnTo>
                  <a:lnTo>
                    <a:pt x="444" y="121"/>
                  </a:lnTo>
                  <a:lnTo>
                    <a:pt x="450" y="145"/>
                  </a:lnTo>
                  <a:lnTo>
                    <a:pt x="454" y="167"/>
                  </a:lnTo>
                  <a:lnTo>
                    <a:pt x="454" y="167"/>
                  </a:lnTo>
                  <a:lnTo>
                    <a:pt x="458" y="192"/>
                  </a:lnTo>
                  <a:lnTo>
                    <a:pt x="460" y="217"/>
                  </a:lnTo>
                  <a:lnTo>
                    <a:pt x="462" y="267"/>
                  </a:lnTo>
                  <a:lnTo>
                    <a:pt x="462" y="267"/>
                  </a:lnTo>
                  <a:lnTo>
                    <a:pt x="462" y="300"/>
                  </a:lnTo>
                  <a:lnTo>
                    <a:pt x="461" y="333"/>
                  </a:lnTo>
                  <a:lnTo>
                    <a:pt x="461" y="333"/>
                  </a:lnTo>
                  <a:lnTo>
                    <a:pt x="458" y="365"/>
                  </a:lnTo>
                  <a:lnTo>
                    <a:pt x="454" y="397"/>
                  </a:lnTo>
                  <a:lnTo>
                    <a:pt x="448" y="429"/>
                  </a:lnTo>
                  <a:lnTo>
                    <a:pt x="441" y="462"/>
                  </a:lnTo>
                  <a:lnTo>
                    <a:pt x="441" y="462"/>
                  </a:lnTo>
                  <a:lnTo>
                    <a:pt x="432" y="503"/>
                  </a:lnTo>
                  <a:lnTo>
                    <a:pt x="422" y="545"/>
                  </a:lnTo>
                  <a:lnTo>
                    <a:pt x="409" y="585"/>
                  </a:lnTo>
                  <a:lnTo>
                    <a:pt x="397" y="625"/>
                  </a:lnTo>
                  <a:lnTo>
                    <a:pt x="397" y="625"/>
                  </a:lnTo>
                  <a:lnTo>
                    <a:pt x="383" y="667"/>
                  </a:lnTo>
                  <a:lnTo>
                    <a:pt x="368" y="708"/>
                  </a:lnTo>
                  <a:lnTo>
                    <a:pt x="351" y="748"/>
                  </a:lnTo>
                  <a:lnTo>
                    <a:pt x="332" y="787"/>
                  </a:lnTo>
                  <a:lnTo>
                    <a:pt x="332" y="787"/>
                  </a:lnTo>
                  <a:lnTo>
                    <a:pt x="315" y="820"/>
                  </a:lnTo>
                  <a:lnTo>
                    <a:pt x="295" y="854"/>
                  </a:lnTo>
                  <a:lnTo>
                    <a:pt x="273" y="884"/>
                  </a:lnTo>
                  <a:lnTo>
                    <a:pt x="262" y="898"/>
                  </a:lnTo>
                  <a:lnTo>
                    <a:pt x="249" y="912"/>
                  </a:lnTo>
                  <a:lnTo>
                    <a:pt x="249" y="912"/>
                  </a:lnTo>
                  <a:lnTo>
                    <a:pt x="238" y="923"/>
                  </a:lnTo>
                  <a:lnTo>
                    <a:pt x="227" y="933"/>
                  </a:lnTo>
                  <a:lnTo>
                    <a:pt x="215" y="943"/>
                  </a:lnTo>
                  <a:lnTo>
                    <a:pt x="202" y="950"/>
                  </a:lnTo>
                  <a:lnTo>
                    <a:pt x="202" y="950"/>
                  </a:lnTo>
                  <a:lnTo>
                    <a:pt x="190" y="957"/>
                  </a:lnTo>
                  <a:lnTo>
                    <a:pt x="179" y="961"/>
                  </a:lnTo>
                  <a:lnTo>
                    <a:pt x="166" y="964"/>
                  </a:lnTo>
                  <a:lnTo>
                    <a:pt x="153" y="965"/>
                  </a:lnTo>
                  <a:lnTo>
                    <a:pt x="153" y="965"/>
                  </a:lnTo>
                  <a:lnTo>
                    <a:pt x="140" y="965"/>
                  </a:lnTo>
                  <a:lnTo>
                    <a:pt x="126" y="964"/>
                  </a:lnTo>
                  <a:lnTo>
                    <a:pt x="113" y="960"/>
                  </a:lnTo>
                  <a:lnTo>
                    <a:pt x="101" y="954"/>
                  </a:lnTo>
                  <a:lnTo>
                    <a:pt x="101" y="954"/>
                  </a:lnTo>
                  <a:lnTo>
                    <a:pt x="85" y="946"/>
                  </a:lnTo>
                  <a:lnTo>
                    <a:pt x="70" y="936"/>
                  </a:lnTo>
                  <a:lnTo>
                    <a:pt x="57" y="925"/>
                  </a:lnTo>
                  <a:lnTo>
                    <a:pt x="45" y="912"/>
                  </a:lnTo>
                  <a:lnTo>
                    <a:pt x="45" y="912"/>
                  </a:lnTo>
                  <a:lnTo>
                    <a:pt x="30" y="895"/>
                  </a:lnTo>
                  <a:lnTo>
                    <a:pt x="16" y="879"/>
                  </a:lnTo>
                  <a:lnTo>
                    <a:pt x="16" y="879"/>
                  </a:lnTo>
                  <a:lnTo>
                    <a:pt x="13" y="876"/>
                  </a:lnTo>
                  <a:lnTo>
                    <a:pt x="10" y="875"/>
                  </a:lnTo>
                  <a:lnTo>
                    <a:pt x="7" y="876"/>
                  </a:lnTo>
                  <a:lnTo>
                    <a:pt x="5" y="876"/>
                  </a:lnTo>
                  <a:lnTo>
                    <a:pt x="2" y="879"/>
                  </a:lnTo>
                  <a:lnTo>
                    <a:pt x="0" y="882"/>
                  </a:lnTo>
                  <a:lnTo>
                    <a:pt x="0" y="884"/>
                  </a:lnTo>
                  <a:lnTo>
                    <a:pt x="2" y="887"/>
                  </a:lnTo>
                  <a:lnTo>
                    <a:pt x="2" y="887"/>
                  </a:lnTo>
                  <a:lnTo>
                    <a:pt x="13" y="902"/>
                  </a:lnTo>
                  <a:lnTo>
                    <a:pt x="25" y="916"/>
                  </a:lnTo>
                  <a:lnTo>
                    <a:pt x="39" y="930"/>
                  </a:lnTo>
                  <a:lnTo>
                    <a:pt x="55" y="944"/>
                  </a:lnTo>
                  <a:lnTo>
                    <a:pt x="70" y="955"/>
                  </a:lnTo>
                  <a:lnTo>
                    <a:pt x="87" y="967"/>
                  </a:lnTo>
                  <a:lnTo>
                    <a:pt x="103" y="973"/>
                  </a:lnTo>
                  <a:lnTo>
                    <a:pt x="121" y="979"/>
                  </a:lnTo>
                  <a:lnTo>
                    <a:pt x="121" y="979"/>
                  </a:lnTo>
                  <a:lnTo>
                    <a:pt x="137" y="982"/>
                  </a:lnTo>
                  <a:lnTo>
                    <a:pt x="152" y="982"/>
                  </a:lnTo>
                  <a:lnTo>
                    <a:pt x="166" y="980"/>
                  </a:lnTo>
                  <a:lnTo>
                    <a:pt x="181" y="978"/>
                  </a:lnTo>
                  <a:lnTo>
                    <a:pt x="195" y="972"/>
                  </a:lnTo>
                  <a:lnTo>
                    <a:pt x="208" y="965"/>
                  </a:lnTo>
                  <a:lnTo>
                    <a:pt x="222" y="958"/>
                  </a:lnTo>
                  <a:lnTo>
                    <a:pt x="233" y="950"/>
                  </a:lnTo>
                  <a:lnTo>
                    <a:pt x="233" y="950"/>
                  </a:lnTo>
                  <a:lnTo>
                    <a:pt x="248" y="937"/>
                  </a:lnTo>
                  <a:lnTo>
                    <a:pt x="261" y="925"/>
                  </a:lnTo>
                  <a:lnTo>
                    <a:pt x="273" y="911"/>
                  </a:lnTo>
                  <a:lnTo>
                    <a:pt x="284" y="897"/>
                  </a:lnTo>
                  <a:lnTo>
                    <a:pt x="306" y="866"/>
                  </a:lnTo>
                  <a:lnTo>
                    <a:pt x="326" y="834"/>
                  </a:lnTo>
                  <a:lnTo>
                    <a:pt x="326" y="834"/>
                  </a:lnTo>
                  <a:lnTo>
                    <a:pt x="347" y="795"/>
                  </a:lnTo>
                  <a:lnTo>
                    <a:pt x="366" y="755"/>
                  </a:lnTo>
                  <a:lnTo>
                    <a:pt x="383" y="714"/>
                  </a:lnTo>
                  <a:lnTo>
                    <a:pt x="398" y="673"/>
                  </a:lnTo>
                  <a:lnTo>
                    <a:pt x="398" y="673"/>
                  </a:lnTo>
                  <a:lnTo>
                    <a:pt x="414" y="631"/>
                  </a:lnTo>
                  <a:lnTo>
                    <a:pt x="426" y="588"/>
                  </a:lnTo>
                  <a:lnTo>
                    <a:pt x="439" y="545"/>
                  </a:lnTo>
                  <a:lnTo>
                    <a:pt x="450" y="501"/>
                  </a:lnTo>
                  <a:lnTo>
                    <a:pt x="450" y="501"/>
                  </a:lnTo>
                  <a:lnTo>
                    <a:pt x="458" y="465"/>
                  </a:lnTo>
                  <a:lnTo>
                    <a:pt x="465" y="429"/>
                  </a:lnTo>
                  <a:lnTo>
                    <a:pt x="472" y="391"/>
                  </a:lnTo>
                  <a:lnTo>
                    <a:pt x="476" y="355"/>
                  </a:lnTo>
                  <a:lnTo>
                    <a:pt x="476" y="355"/>
                  </a:lnTo>
                  <a:lnTo>
                    <a:pt x="479" y="318"/>
                  </a:lnTo>
                  <a:lnTo>
                    <a:pt x="479" y="279"/>
                  </a:lnTo>
                  <a:lnTo>
                    <a:pt x="478" y="241"/>
                  </a:lnTo>
                  <a:lnTo>
                    <a:pt x="475" y="203"/>
                  </a:lnTo>
                  <a:lnTo>
                    <a:pt x="475" y="203"/>
                  </a:lnTo>
                  <a:lnTo>
                    <a:pt x="472" y="177"/>
                  </a:lnTo>
                  <a:lnTo>
                    <a:pt x="468" y="149"/>
                  </a:lnTo>
                  <a:lnTo>
                    <a:pt x="462" y="123"/>
                  </a:lnTo>
                  <a:lnTo>
                    <a:pt x="454" y="98"/>
                  </a:lnTo>
                  <a:lnTo>
                    <a:pt x="454" y="98"/>
                  </a:lnTo>
                  <a:lnTo>
                    <a:pt x="444" y="75"/>
                  </a:lnTo>
                  <a:lnTo>
                    <a:pt x="439" y="64"/>
                  </a:lnTo>
                  <a:lnTo>
                    <a:pt x="432" y="53"/>
                  </a:lnTo>
                  <a:lnTo>
                    <a:pt x="425" y="43"/>
                  </a:lnTo>
                  <a:lnTo>
                    <a:pt x="418" y="35"/>
                  </a:lnTo>
                  <a:lnTo>
                    <a:pt x="408" y="27"/>
                  </a:lnTo>
                  <a:lnTo>
                    <a:pt x="398" y="18"/>
                  </a:lnTo>
                  <a:lnTo>
                    <a:pt x="398" y="18"/>
                  </a:lnTo>
                  <a:lnTo>
                    <a:pt x="389" y="13"/>
                  </a:lnTo>
                  <a:lnTo>
                    <a:pt x="377" y="7"/>
                  </a:lnTo>
                  <a:lnTo>
                    <a:pt x="365" y="4"/>
                  </a:lnTo>
                  <a:lnTo>
                    <a:pt x="354" y="2"/>
                  </a:lnTo>
                  <a:lnTo>
                    <a:pt x="341" y="0"/>
                  </a:lnTo>
                  <a:lnTo>
                    <a:pt x="329" y="0"/>
                  </a:lnTo>
                  <a:lnTo>
                    <a:pt x="318" y="2"/>
                  </a:lnTo>
                  <a:lnTo>
                    <a:pt x="305" y="3"/>
                  </a:lnTo>
                  <a:lnTo>
                    <a:pt x="305" y="3"/>
                  </a:lnTo>
                  <a:lnTo>
                    <a:pt x="293" y="7"/>
                  </a:lnTo>
                  <a:lnTo>
                    <a:pt x="281" y="11"/>
                  </a:lnTo>
                  <a:lnTo>
                    <a:pt x="270" y="17"/>
                  </a:lnTo>
                  <a:lnTo>
                    <a:pt x="259" y="22"/>
                  </a:lnTo>
                  <a:lnTo>
                    <a:pt x="238" y="38"/>
                  </a:lnTo>
                  <a:lnTo>
                    <a:pt x="220" y="54"/>
                  </a:lnTo>
                  <a:lnTo>
                    <a:pt x="220" y="54"/>
                  </a:lnTo>
                  <a:lnTo>
                    <a:pt x="201" y="73"/>
                  </a:lnTo>
                  <a:lnTo>
                    <a:pt x="184" y="93"/>
                  </a:lnTo>
                  <a:lnTo>
                    <a:pt x="169" y="116"/>
                  </a:lnTo>
                  <a:lnTo>
                    <a:pt x="155" y="138"/>
                  </a:lnTo>
                  <a:lnTo>
                    <a:pt x="141" y="162"/>
                  </a:lnTo>
                  <a:lnTo>
                    <a:pt x="130" y="185"/>
                  </a:lnTo>
                  <a:lnTo>
                    <a:pt x="120" y="210"/>
                  </a:lnTo>
                  <a:lnTo>
                    <a:pt x="110" y="235"/>
                  </a:lnTo>
                  <a:lnTo>
                    <a:pt x="110" y="235"/>
                  </a:lnTo>
                  <a:lnTo>
                    <a:pt x="105" y="255"/>
                  </a:lnTo>
                  <a:lnTo>
                    <a:pt x="101" y="273"/>
                  </a:lnTo>
                  <a:lnTo>
                    <a:pt x="101" y="273"/>
                  </a:lnTo>
                  <a:lnTo>
                    <a:pt x="101" y="277"/>
                  </a:lnTo>
                  <a:lnTo>
                    <a:pt x="102" y="280"/>
                  </a:lnTo>
                  <a:lnTo>
                    <a:pt x="105" y="283"/>
                  </a:lnTo>
                  <a:lnTo>
                    <a:pt x="108" y="284"/>
                  </a:lnTo>
                  <a:lnTo>
                    <a:pt x="110" y="284"/>
                  </a:lnTo>
                  <a:lnTo>
                    <a:pt x="113" y="283"/>
                  </a:lnTo>
                  <a:lnTo>
                    <a:pt x="116" y="281"/>
                  </a:lnTo>
                  <a:lnTo>
                    <a:pt x="117" y="279"/>
                  </a:lnTo>
                  <a:lnTo>
                    <a:pt x="117" y="27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AD9EE965-3A9F-70B9-6F9A-FB9752F3B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4" y="777"/>
              <a:ext cx="62" cy="164"/>
            </a:xfrm>
            <a:custGeom>
              <a:avLst/>
              <a:gdLst>
                <a:gd name="T0" fmla="*/ 0 w 184"/>
                <a:gd name="T1" fmla="*/ 9 h 491"/>
                <a:gd name="T2" fmla="*/ 0 w 184"/>
                <a:gd name="T3" fmla="*/ 9 h 491"/>
                <a:gd name="T4" fmla="*/ 3 w 184"/>
                <a:gd name="T5" fmla="*/ 112 h 491"/>
                <a:gd name="T6" fmla="*/ 7 w 184"/>
                <a:gd name="T7" fmla="*/ 163 h 491"/>
                <a:gd name="T8" fmla="*/ 10 w 184"/>
                <a:gd name="T9" fmla="*/ 190 h 491"/>
                <a:gd name="T10" fmla="*/ 13 w 184"/>
                <a:gd name="T11" fmla="*/ 215 h 491"/>
                <a:gd name="T12" fmla="*/ 13 w 184"/>
                <a:gd name="T13" fmla="*/ 215 h 491"/>
                <a:gd name="T14" fmla="*/ 17 w 184"/>
                <a:gd name="T15" fmla="*/ 240 h 491"/>
                <a:gd name="T16" fmla="*/ 23 w 184"/>
                <a:gd name="T17" fmla="*/ 265 h 491"/>
                <a:gd name="T18" fmla="*/ 30 w 184"/>
                <a:gd name="T19" fmla="*/ 289 h 491"/>
                <a:gd name="T20" fmla="*/ 36 w 184"/>
                <a:gd name="T21" fmla="*/ 312 h 491"/>
                <a:gd name="T22" fmla="*/ 46 w 184"/>
                <a:gd name="T23" fmla="*/ 335 h 491"/>
                <a:gd name="T24" fmla="*/ 57 w 184"/>
                <a:gd name="T25" fmla="*/ 358 h 491"/>
                <a:gd name="T26" fmla="*/ 68 w 184"/>
                <a:gd name="T27" fmla="*/ 379 h 491"/>
                <a:gd name="T28" fmla="*/ 82 w 184"/>
                <a:gd name="T29" fmla="*/ 400 h 491"/>
                <a:gd name="T30" fmla="*/ 82 w 184"/>
                <a:gd name="T31" fmla="*/ 400 h 491"/>
                <a:gd name="T32" fmla="*/ 102 w 184"/>
                <a:gd name="T33" fmla="*/ 425 h 491"/>
                <a:gd name="T34" fmla="*/ 123 w 184"/>
                <a:gd name="T35" fmla="*/ 449 h 491"/>
                <a:gd name="T36" fmla="*/ 146 w 184"/>
                <a:gd name="T37" fmla="*/ 470 h 491"/>
                <a:gd name="T38" fmla="*/ 171 w 184"/>
                <a:gd name="T39" fmla="*/ 489 h 491"/>
                <a:gd name="T40" fmla="*/ 171 w 184"/>
                <a:gd name="T41" fmla="*/ 489 h 491"/>
                <a:gd name="T42" fmla="*/ 174 w 184"/>
                <a:gd name="T43" fmla="*/ 491 h 491"/>
                <a:gd name="T44" fmla="*/ 177 w 184"/>
                <a:gd name="T45" fmla="*/ 491 h 491"/>
                <a:gd name="T46" fmla="*/ 180 w 184"/>
                <a:gd name="T47" fmla="*/ 489 h 491"/>
                <a:gd name="T48" fmla="*/ 183 w 184"/>
                <a:gd name="T49" fmla="*/ 486 h 491"/>
                <a:gd name="T50" fmla="*/ 183 w 184"/>
                <a:gd name="T51" fmla="*/ 484 h 491"/>
                <a:gd name="T52" fmla="*/ 184 w 184"/>
                <a:gd name="T53" fmla="*/ 481 h 491"/>
                <a:gd name="T54" fmla="*/ 183 w 184"/>
                <a:gd name="T55" fmla="*/ 478 h 491"/>
                <a:gd name="T56" fmla="*/ 180 w 184"/>
                <a:gd name="T57" fmla="*/ 475 h 491"/>
                <a:gd name="T58" fmla="*/ 180 w 184"/>
                <a:gd name="T59" fmla="*/ 475 h 491"/>
                <a:gd name="T60" fmla="*/ 159 w 184"/>
                <a:gd name="T61" fmla="*/ 459 h 491"/>
                <a:gd name="T62" fmla="*/ 141 w 184"/>
                <a:gd name="T63" fmla="*/ 442 h 491"/>
                <a:gd name="T64" fmla="*/ 123 w 184"/>
                <a:gd name="T65" fmla="*/ 422 h 491"/>
                <a:gd name="T66" fmla="*/ 106 w 184"/>
                <a:gd name="T67" fmla="*/ 403 h 491"/>
                <a:gd name="T68" fmla="*/ 91 w 184"/>
                <a:gd name="T69" fmla="*/ 382 h 491"/>
                <a:gd name="T70" fmla="*/ 77 w 184"/>
                <a:gd name="T71" fmla="*/ 361 h 491"/>
                <a:gd name="T72" fmla="*/ 66 w 184"/>
                <a:gd name="T73" fmla="*/ 337 h 491"/>
                <a:gd name="T74" fmla="*/ 55 w 184"/>
                <a:gd name="T75" fmla="*/ 314 h 491"/>
                <a:gd name="T76" fmla="*/ 55 w 184"/>
                <a:gd name="T77" fmla="*/ 314 h 491"/>
                <a:gd name="T78" fmla="*/ 48 w 184"/>
                <a:gd name="T79" fmla="*/ 291 h 491"/>
                <a:gd name="T80" fmla="*/ 41 w 184"/>
                <a:gd name="T81" fmla="*/ 268 h 491"/>
                <a:gd name="T82" fmla="*/ 35 w 184"/>
                <a:gd name="T83" fmla="*/ 244 h 491"/>
                <a:gd name="T84" fmla="*/ 31 w 184"/>
                <a:gd name="T85" fmla="*/ 220 h 491"/>
                <a:gd name="T86" fmla="*/ 27 w 184"/>
                <a:gd name="T87" fmla="*/ 197 h 491"/>
                <a:gd name="T88" fmla="*/ 24 w 184"/>
                <a:gd name="T89" fmla="*/ 172 h 491"/>
                <a:gd name="T90" fmla="*/ 21 w 184"/>
                <a:gd name="T91" fmla="*/ 124 h 491"/>
                <a:gd name="T92" fmla="*/ 21 w 184"/>
                <a:gd name="T93" fmla="*/ 124 h 491"/>
                <a:gd name="T94" fmla="*/ 18 w 184"/>
                <a:gd name="T95" fmla="*/ 66 h 491"/>
                <a:gd name="T96" fmla="*/ 17 w 184"/>
                <a:gd name="T97" fmla="*/ 9 h 491"/>
                <a:gd name="T98" fmla="*/ 17 w 184"/>
                <a:gd name="T99" fmla="*/ 9 h 491"/>
                <a:gd name="T100" fmla="*/ 16 w 184"/>
                <a:gd name="T101" fmla="*/ 5 h 491"/>
                <a:gd name="T102" fmla="*/ 14 w 184"/>
                <a:gd name="T103" fmla="*/ 3 h 491"/>
                <a:gd name="T104" fmla="*/ 11 w 184"/>
                <a:gd name="T105" fmla="*/ 2 h 491"/>
                <a:gd name="T106" fmla="*/ 9 w 184"/>
                <a:gd name="T107" fmla="*/ 0 h 491"/>
                <a:gd name="T108" fmla="*/ 6 w 184"/>
                <a:gd name="T109" fmla="*/ 2 h 491"/>
                <a:gd name="T110" fmla="*/ 3 w 184"/>
                <a:gd name="T111" fmla="*/ 3 h 491"/>
                <a:gd name="T112" fmla="*/ 0 w 184"/>
                <a:gd name="T113" fmla="*/ 5 h 491"/>
                <a:gd name="T114" fmla="*/ 0 w 184"/>
                <a:gd name="T115" fmla="*/ 9 h 491"/>
                <a:gd name="T116" fmla="*/ 0 w 184"/>
                <a:gd name="T117" fmla="*/ 9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4" h="491">
                  <a:moveTo>
                    <a:pt x="0" y="9"/>
                  </a:moveTo>
                  <a:lnTo>
                    <a:pt x="0" y="9"/>
                  </a:lnTo>
                  <a:lnTo>
                    <a:pt x="3" y="112"/>
                  </a:lnTo>
                  <a:lnTo>
                    <a:pt x="7" y="163"/>
                  </a:lnTo>
                  <a:lnTo>
                    <a:pt x="10" y="190"/>
                  </a:lnTo>
                  <a:lnTo>
                    <a:pt x="13" y="215"/>
                  </a:lnTo>
                  <a:lnTo>
                    <a:pt x="13" y="215"/>
                  </a:lnTo>
                  <a:lnTo>
                    <a:pt x="17" y="240"/>
                  </a:lnTo>
                  <a:lnTo>
                    <a:pt x="23" y="265"/>
                  </a:lnTo>
                  <a:lnTo>
                    <a:pt x="30" y="289"/>
                  </a:lnTo>
                  <a:lnTo>
                    <a:pt x="36" y="312"/>
                  </a:lnTo>
                  <a:lnTo>
                    <a:pt x="46" y="335"/>
                  </a:lnTo>
                  <a:lnTo>
                    <a:pt x="57" y="358"/>
                  </a:lnTo>
                  <a:lnTo>
                    <a:pt x="68" y="379"/>
                  </a:lnTo>
                  <a:lnTo>
                    <a:pt x="82" y="400"/>
                  </a:lnTo>
                  <a:lnTo>
                    <a:pt x="82" y="400"/>
                  </a:lnTo>
                  <a:lnTo>
                    <a:pt x="102" y="425"/>
                  </a:lnTo>
                  <a:lnTo>
                    <a:pt x="123" y="449"/>
                  </a:lnTo>
                  <a:lnTo>
                    <a:pt x="146" y="470"/>
                  </a:lnTo>
                  <a:lnTo>
                    <a:pt x="171" y="489"/>
                  </a:lnTo>
                  <a:lnTo>
                    <a:pt x="171" y="489"/>
                  </a:lnTo>
                  <a:lnTo>
                    <a:pt x="174" y="491"/>
                  </a:lnTo>
                  <a:lnTo>
                    <a:pt x="177" y="491"/>
                  </a:lnTo>
                  <a:lnTo>
                    <a:pt x="180" y="489"/>
                  </a:lnTo>
                  <a:lnTo>
                    <a:pt x="183" y="486"/>
                  </a:lnTo>
                  <a:lnTo>
                    <a:pt x="183" y="484"/>
                  </a:lnTo>
                  <a:lnTo>
                    <a:pt x="184" y="481"/>
                  </a:lnTo>
                  <a:lnTo>
                    <a:pt x="183" y="478"/>
                  </a:lnTo>
                  <a:lnTo>
                    <a:pt x="180" y="475"/>
                  </a:lnTo>
                  <a:lnTo>
                    <a:pt x="180" y="475"/>
                  </a:lnTo>
                  <a:lnTo>
                    <a:pt x="159" y="459"/>
                  </a:lnTo>
                  <a:lnTo>
                    <a:pt x="141" y="442"/>
                  </a:lnTo>
                  <a:lnTo>
                    <a:pt x="123" y="422"/>
                  </a:lnTo>
                  <a:lnTo>
                    <a:pt x="106" y="403"/>
                  </a:lnTo>
                  <a:lnTo>
                    <a:pt x="91" y="382"/>
                  </a:lnTo>
                  <a:lnTo>
                    <a:pt x="77" y="361"/>
                  </a:lnTo>
                  <a:lnTo>
                    <a:pt x="66" y="337"/>
                  </a:lnTo>
                  <a:lnTo>
                    <a:pt x="55" y="314"/>
                  </a:lnTo>
                  <a:lnTo>
                    <a:pt x="55" y="314"/>
                  </a:lnTo>
                  <a:lnTo>
                    <a:pt x="48" y="291"/>
                  </a:lnTo>
                  <a:lnTo>
                    <a:pt x="41" y="268"/>
                  </a:lnTo>
                  <a:lnTo>
                    <a:pt x="35" y="244"/>
                  </a:lnTo>
                  <a:lnTo>
                    <a:pt x="31" y="220"/>
                  </a:lnTo>
                  <a:lnTo>
                    <a:pt x="27" y="197"/>
                  </a:lnTo>
                  <a:lnTo>
                    <a:pt x="24" y="172"/>
                  </a:lnTo>
                  <a:lnTo>
                    <a:pt x="21" y="124"/>
                  </a:lnTo>
                  <a:lnTo>
                    <a:pt x="21" y="124"/>
                  </a:lnTo>
                  <a:lnTo>
                    <a:pt x="18" y="66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6" y="5"/>
                  </a:lnTo>
                  <a:lnTo>
                    <a:pt x="14" y="3"/>
                  </a:lnTo>
                  <a:lnTo>
                    <a:pt x="11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E16AD66F-BD51-2B20-5BDA-67FE39AE1A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2" y="644"/>
              <a:ext cx="182" cy="39"/>
            </a:xfrm>
            <a:custGeom>
              <a:avLst/>
              <a:gdLst>
                <a:gd name="T0" fmla="*/ 11 w 545"/>
                <a:gd name="T1" fmla="*/ 117 h 117"/>
                <a:gd name="T2" fmla="*/ 11 w 545"/>
                <a:gd name="T3" fmla="*/ 117 h 117"/>
                <a:gd name="T4" fmla="*/ 61 w 545"/>
                <a:gd name="T5" fmla="*/ 98 h 117"/>
                <a:gd name="T6" fmla="*/ 111 w 545"/>
                <a:gd name="T7" fmla="*/ 81 h 117"/>
                <a:gd name="T8" fmla="*/ 163 w 545"/>
                <a:gd name="T9" fmla="*/ 66 h 117"/>
                <a:gd name="T10" fmla="*/ 214 w 545"/>
                <a:gd name="T11" fmla="*/ 52 h 117"/>
                <a:gd name="T12" fmla="*/ 214 w 545"/>
                <a:gd name="T13" fmla="*/ 52 h 117"/>
                <a:gd name="T14" fmla="*/ 264 w 545"/>
                <a:gd name="T15" fmla="*/ 41 h 117"/>
                <a:gd name="T16" fmla="*/ 314 w 545"/>
                <a:gd name="T17" fmla="*/ 32 h 117"/>
                <a:gd name="T18" fmla="*/ 365 w 545"/>
                <a:gd name="T19" fmla="*/ 25 h 117"/>
                <a:gd name="T20" fmla="*/ 416 w 545"/>
                <a:gd name="T21" fmla="*/ 21 h 117"/>
                <a:gd name="T22" fmla="*/ 416 w 545"/>
                <a:gd name="T23" fmla="*/ 21 h 117"/>
                <a:gd name="T24" fmla="*/ 476 w 545"/>
                <a:gd name="T25" fmla="*/ 19 h 117"/>
                <a:gd name="T26" fmla="*/ 537 w 545"/>
                <a:gd name="T27" fmla="*/ 17 h 117"/>
                <a:gd name="T28" fmla="*/ 537 w 545"/>
                <a:gd name="T29" fmla="*/ 17 h 117"/>
                <a:gd name="T30" fmla="*/ 541 w 545"/>
                <a:gd name="T31" fmla="*/ 16 h 117"/>
                <a:gd name="T32" fmla="*/ 543 w 545"/>
                <a:gd name="T33" fmla="*/ 14 h 117"/>
                <a:gd name="T34" fmla="*/ 544 w 545"/>
                <a:gd name="T35" fmla="*/ 12 h 117"/>
                <a:gd name="T36" fmla="*/ 545 w 545"/>
                <a:gd name="T37" fmla="*/ 9 h 117"/>
                <a:gd name="T38" fmla="*/ 544 w 545"/>
                <a:gd name="T39" fmla="*/ 6 h 117"/>
                <a:gd name="T40" fmla="*/ 543 w 545"/>
                <a:gd name="T41" fmla="*/ 3 h 117"/>
                <a:gd name="T42" fmla="*/ 541 w 545"/>
                <a:gd name="T43" fmla="*/ 2 h 117"/>
                <a:gd name="T44" fmla="*/ 537 w 545"/>
                <a:gd name="T45" fmla="*/ 0 h 117"/>
                <a:gd name="T46" fmla="*/ 537 w 545"/>
                <a:gd name="T47" fmla="*/ 0 h 117"/>
                <a:gd name="T48" fmla="*/ 484 w 545"/>
                <a:gd name="T49" fmla="*/ 2 h 117"/>
                <a:gd name="T50" fmla="*/ 430 w 545"/>
                <a:gd name="T51" fmla="*/ 3 h 117"/>
                <a:gd name="T52" fmla="*/ 377 w 545"/>
                <a:gd name="T53" fmla="*/ 7 h 117"/>
                <a:gd name="T54" fmla="*/ 324 w 545"/>
                <a:gd name="T55" fmla="*/ 14 h 117"/>
                <a:gd name="T56" fmla="*/ 324 w 545"/>
                <a:gd name="T57" fmla="*/ 14 h 117"/>
                <a:gd name="T58" fmla="*/ 274 w 545"/>
                <a:gd name="T59" fmla="*/ 23 h 117"/>
                <a:gd name="T60" fmla="*/ 224 w 545"/>
                <a:gd name="T61" fmla="*/ 32 h 117"/>
                <a:gd name="T62" fmla="*/ 174 w 545"/>
                <a:gd name="T63" fmla="*/ 45 h 117"/>
                <a:gd name="T64" fmla="*/ 124 w 545"/>
                <a:gd name="T65" fmla="*/ 59 h 117"/>
                <a:gd name="T66" fmla="*/ 124 w 545"/>
                <a:gd name="T67" fmla="*/ 59 h 117"/>
                <a:gd name="T68" fmla="*/ 65 w 545"/>
                <a:gd name="T69" fmla="*/ 78 h 117"/>
                <a:gd name="T70" fmla="*/ 6 w 545"/>
                <a:gd name="T71" fmla="*/ 101 h 117"/>
                <a:gd name="T72" fmla="*/ 6 w 545"/>
                <a:gd name="T73" fmla="*/ 101 h 117"/>
                <a:gd name="T74" fmla="*/ 3 w 545"/>
                <a:gd name="T75" fmla="*/ 103 h 117"/>
                <a:gd name="T76" fmla="*/ 1 w 545"/>
                <a:gd name="T77" fmla="*/ 106 h 117"/>
                <a:gd name="T78" fmla="*/ 0 w 545"/>
                <a:gd name="T79" fmla="*/ 109 h 117"/>
                <a:gd name="T80" fmla="*/ 1 w 545"/>
                <a:gd name="T81" fmla="*/ 112 h 117"/>
                <a:gd name="T82" fmla="*/ 3 w 545"/>
                <a:gd name="T83" fmla="*/ 115 h 117"/>
                <a:gd name="T84" fmla="*/ 4 w 545"/>
                <a:gd name="T85" fmla="*/ 117 h 117"/>
                <a:gd name="T86" fmla="*/ 7 w 545"/>
                <a:gd name="T87" fmla="*/ 117 h 117"/>
                <a:gd name="T88" fmla="*/ 11 w 545"/>
                <a:gd name="T89" fmla="*/ 117 h 117"/>
                <a:gd name="T90" fmla="*/ 11 w 545"/>
                <a:gd name="T91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45" h="117">
                  <a:moveTo>
                    <a:pt x="11" y="117"/>
                  </a:moveTo>
                  <a:lnTo>
                    <a:pt x="11" y="117"/>
                  </a:lnTo>
                  <a:lnTo>
                    <a:pt x="61" y="98"/>
                  </a:lnTo>
                  <a:lnTo>
                    <a:pt x="111" y="81"/>
                  </a:lnTo>
                  <a:lnTo>
                    <a:pt x="163" y="66"/>
                  </a:lnTo>
                  <a:lnTo>
                    <a:pt x="214" y="52"/>
                  </a:lnTo>
                  <a:lnTo>
                    <a:pt x="214" y="52"/>
                  </a:lnTo>
                  <a:lnTo>
                    <a:pt x="264" y="41"/>
                  </a:lnTo>
                  <a:lnTo>
                    <a:pt x="314" y="32"/>
                  </a:lnTo>
                  <a:lnTo>
                    <a:pt x="365" y="25"/>
                  </a:lnTo>
                  <a:lnTo>
                    <a:pt x="416" y="21"/>
                  </a:lnTo>
                  <a:lnTo>
                    <a:pt x="416" y="21"/>
                  </a:lnTo>
                  <a:lnTo>
                    <a:pt x="476" y="19"/>
                  </a:lnTo>
                  <a:lnTo>
                    <a:pt x="537" y="17"/>
                  </a:lnTo>
                  <a:lnTo>
                    <a:pt x="537" y="17"/>
                  </a:lnTo>
                  <a:lnTo>
                    <a:pt x="541" y="16"/>
                  </a:lnTo>
                  <a:lnTo>
                    <a:pt x="543" y="14"/>
                  </a:lnTo>
                  <a:lnTo>
                    <a:pt x="544" y="12"/>
                  </a:lnTo>
                  <a:lnTo>
                    <a:pt x="545" y="9"/>
                  </a:lnTo>
                  <a:lnTo>
                    <a:pt x="544" y="6"/>
                  </a:lnTo>
                  <a:lnTo>
                    <a:pt x="543" y="3"/>
                  </a:lnTo>
                  <a:lnTo>
                    <a:pt x="541" y="2"/>
                  </a:lnTo>
                  <a:lnTo>
                    <a:pt x="537" y="0"/>
                  </a:lnTo>
                  <a:lnTo>
                    <a:pt x="537" y="0"/>
                  </a:lnTo>
                  <a:lnTo>
                    <a:pt x="484" y="2"/>
                  </a:lnTo>
                  <a:lnTo>
                    <a:pt x="430" y="3"/>
                  </a:lnTo>
                  <a:lnTo>
                    <a:pt x="377" y="7"/>
                  </a:lnTo>
                  <a:lnTo>
                    <a:pt x="324" y="14"/>
                  </a:lnTo>
                  <a:lnTo>
                    <a:pt x="324" y="14"/>
                  </a:lnTo>
                  <a:lnTo>
                    <a:pt x="274" y="23"/>
                  </a:lnTo>
                  <a:lnTo>
                    <a:pt x="224" y="32"/>
                  </a:lnTo>
                  <a:lnTo>
                    <a:pt x="174" y="45"/>
                  </a:lnTo>
                  <a:lnTo>
                    <a:pt x="124" y="59"/>
                  </a:lnTo>
                  <a:lnTo>
                    <a:pt x="124" y="59"/>
                  </a:lnTo>
                  <a:lnTo>
                    <a:pt x="65" y="78"/>
                  </a:lnTo>
                  <a:lnTo>
                    <a:pt x="6" y="101"/>
                  </a:lnTo>
                  <a:lnTo>
                    <a:pt x="6" y="101"/>
                  </a:lnTo>
                  <a:lnTo>
                    <a:pt x="3" y="103"/>
                  </a:lnTo>
                  <a:lnTo>
                    <a:pt x="1" y="106"/>
                  </a:lnTo>
                  <a:lnTo>
                    <a:pt x="0" y="109"/>
                  </a:lnTo>
                  <a:lnTo>
                    <a:pt x="1" y="112"/>
                  </a:lnTo>
                  <a:lnTo>
                    <a:pt x="3" y="115"/>
                  </a:lnTo>
                  <a:lnTo>
                    <a:pt x="4" y="117"/>
                  </a:lnTo>
                  <a:lnTo>
                    <a:pt x="7" y="117"/>
                  </a:lnTo>
                  <a:lnTo>
                    <a:pt x="11" y="117"/>
                  </a:lnTo>
                  <a:lnTo>
                    <a:pt x="11" y="11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8AC96567-665A-2ABB-E996-D0D0E3A06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7" y="589"/>
              <a:ext cx="289" cy="33"/>
            </a:xfrm>
            <a:custGeom>
              <a:avLst/>
              <a:gdLst>
                <a:gd name="T0" fmla="*/ 11 w 868"/>
                <a:gd name="T1" fmla="*/ 97 h 97"/>
                <a:gd name="T2" fmla="*/ 89 w 868"/>
                <a:gd name="T3" fmla="*/ 70 h 97"/>
                <a:gd name="T4" fmla="*/ 170 w 868"/>
                <a:gd name="T5" fmla="*/ 51 h 97"/>
                <a:gd name="T6" fmla="*/ 252 w 868"/>
                <a:gd name="T7" fmla="*/ 37 h 97"/>
                <a:gd name="T8" fmla="*/ 335 w 868"/>
                <a:gd name="T9" fmla="*/ 26 h 97"/>
                <a:gd name="T10" fmla="*/ 378 w 868"/>
                <a:gd name="T11" fmla="*/ 23 h 97"/>
                <a:gd name="T12" fmla="*/ 466 w 868"/>
                <a:gd name="T13" fmla="*/ 19 h 97"/>
                <a:gd name="T14" fmla="*/ 554 w 868"/>
                <a:gd name="T15" fmla="*/ 19 h 97"/>
                <a:gd name="T16" fmla="*/ 641 w 868"/>
                <a:gd name="T17" fmla="*/ 24 h 97"/>
                <a:gd name="T18" fmla="*/ 684 w 868"/>
                <a:gd name="T19" fmla="*/ 28 h 97"/>
                <a:gd name="T20" fmla="*/ 772 w 868"/>
                <a:gd name="T21" fmla="*/ 42 h 97"/>
                <a:gd name="T22" fmla="*/ 857 w 868"/>
                <a:gd name="T23" fmla="*/ 63 h 97"/>
                <a:gd name="T24" fmla="*/ 861 w 868"/>
                <a:gd name="T25" fmla="*/ 63 h 97"/>
                <a:gd name="T26" fmla="*/ 867 w 868"/>
                <a:gd name="T27" fmla="*/ 60 h 97"/>
                <a:gd name="T28" fmla="*/ 868 w 868"/>
                <a:gd name="T29" fmla="*/ 53 h 97"/>
                <a:gd name="T30" fmla="*/ 865 w 868"/>
                <a:gd name="T31" fmla="*/ 48 h 97"/>
                <a:gd name="T32" fmla="*/ 862 w 868"/>
                <a:gd name="T33" fmla="*/ 46 h 97"/>
                <a:gd name="T34" fmla="*/ 782 w 868"/>
                <a:gd name="T35" fmla="*/ 27 h 97"/>
                <a:gd name="T36" fmla="*/ 700 w 868"/>
                <a:gd name="T37" fmla="*/ 13 h 97"/>
                <a:gd name="T38" fmla="*/ 618 w 868"/>
                <a:gd name="T39" fmla="*/ 5 h 97"/>
                <a:gd name="T40" fmla="*/ 534 w 868"/>
                <a:gd name="T41" fmla="*/ 2 h 97"/>
                <a:gd name="T42" fmla="*/ 490 w 868"/>
                <a:gd name="T43" fmla="*/ 0 h 97"/>
                <a:gd name="T44" fmla="*/ 401 w 868"/>
                <a:gd name="T45" fmla="*/ 5 h 97"/>
                <a:gd name="T46" fmla="*/ 313 w 868"/>
                <a:gd name="T47" fmla="*/ 12 h 97"/>
                <a:gd name="T48" fmla="*/ 224 w 868"/>
                <a:gd name="T49" fmla="*/ 24 h 97"/>
                <a:gd name="T50" fmla="*/ 181 w 868"/>
                <a:gd name="T51" fmla="*/ 33 h 97"/>
                <a:gd name="T52" fmla="*/ 92 w 868"/>
                <a:gd name="T53" fmla="*/ 52 h 97"/>
                <a:gd name="T54" fmla="*/ 5 w 868"/>
                <a:gd name="T55" fmla="*/ 80 h 97"/>
                <a:gd name="T56" fmla="*/ 3 w 868"/>
                <a:gd name="T57" fmla="*/ 83 h 97"/>
                <a:gd name="T58" fmla="*/ 0 w 868"/>
                <a:gd name="T59" fmla="*/ 88 h 97"/>
                <a:gd name="T60" fmla="*/ 3 w 868"/>
                <a:gd name="T61" fmla="*/ 94 h 97"/>
                <a:gd name="T62" fmla="*/ 7 w 868"/>
                <a:gd name="T63" fmla="*/ 97 h 97"/>
                <a:gd name="T64" fmla="*/ 11 w 868"/>
                <a:gd name="T65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68" h="97">
                  <a:moveTo>
                    <a:pt x="11" y="97"/>
                  </a:moveTo>
                  <a:lnTo>
                    <a:pt x="11" y="97"/>
                  </a:lnTo>
                  <a:lnTo>
                    <a:pt x="50" y="83"/>
                  </a:lnTo>
                  <a:lnTo>
                    <a:pt x="89" y="70"/>
                  </a:lnTo>
                  <a:lnTo>
                    <a:pt x="129" y="60"/>
                  </a:lnTo>
                  <a:lnTo>
                    <a:pt x="170" y="51"/>
                  </a:lnTo>
                  <a:lnTo>
                    <a:pt x="211" y="44"/>
                  </a:lnTo>
                  <a:lnTo>
                    <a:pt x="252" y="37"/>
                  </a:lnTo>
                  <a:lnTo>
                    <a:pt x="293" y="31"/>
                  </a:lnTo>
                  <a:lnTo>
                    <a:pt x="335" y="26"/>
                  </a:lnTo>
                  <a:lnTo>
                    <a:pt x="335" y="26"/>
                  </a:lnTo>
                  <a:lnTo>
                    <a:pt x="378" y="23"/>
                  </a:lnTo>
                  <a:lnTo>
                    <a:pt x="421" y="20"/>
                  </a:lnTo>
                  <a:lnTo>
                    <a:pt x="466" y="19"/>
                  </a:lnTo>
                  <a:lnTo>
                    <a:pt x="509" y="17"/>
                  </a:lnTo>
                  <a:lnTo>
                    <a:pt x="554" y="19"/>
                  </a:lnTo>
                  <a:lnTo>
                    <a:pt x="597" y="20"/>
                  </a:lnTo>
                  <a:lnTo>
                    <a:pt x="641" y="24"/>
                  </a:lnTo>
                  <a:lnTo>
                    <a:pt x="684" y="28"/>
                  </a:lnTo>
                  <a:lnTo>
                    <a:pt x="684" y="28"/>
                  </a:lnTo>
                  <a:lnTo>
                    <a:pt x="727" y="34"/>
                  </a:lnTo>
                  <a:lnTo>
                    <a:pt x="772" y="42"/>
                  </a:lnTo>
                  <a:lnTo>
                    <a:pt x="815" y="51"/>
                  </a:lnTo>
                  <a:lnTo>
                    <a:pt x="857" y="63"/>
                  </a:lnTo>
                  <a:lnTo>
                    <a:pt x="857" y="63"/>
                  </a:lnTo>
                  <a:lnTo>
                    <a:pt x="861" y="63"/>
                  </a:lnTo>
                  <a:lnTo>
                    <a:pt x="864" y="62"/>
                  </a:lnTo>
                  <a:lnTo>
                    <a:pt x="867" y="60"/>
                  </a:lnTo>
                  <a:lnTo>
                    <a:pt x="868" y="58"/>
                  </a:lnTo>
                  <a:lnTo>
                    <a:pt x="868" y="53"/>
                  </a:lnTo>
                  <a:lnTo>
                    <a:pt x="867" y="51"/>
                  </a:lnTo>
                  <a:lnTo>
                    <a:pt x="865" y="48"/>
                  </a:lnTo>
                  <a:lnTo>
                    <a:pt x="862" y="46"/>
                  </a:lnTo>
                  <a:lnTo>
                    <a:pt x="862" y="46"/>
                  </a:lnTo>
                  <a:lnTo>
                    <a:pt x="822" y="35"/>
                  </a:lnTo>
                  <a:lnTo>
                    <a:pt x="782" y="27"/>
                  </a:lnTo>
                  <a:lnTo>
                    <a:pt x="741" y="19"/>
                  </a:lnTo>
                  <a:lnTo>
                    <a:pt x="700" y="13"/>
                  </a:lnTo>
                  <a:lnTo>
                    <a:pt x="658" y="9"/>
                  </a:lnTo>
                  <a:lnTo>
                    <a:pt x="618" y="5"/>
                  </a:lnTo>
                  <a:lnTo>
                    <a:pt x="576" y="3"/>
                  </a:lnTo>
                  <a:lnTo>
                    <a:pt x="534" y="2"/>
                  </a:lnTo>
                  <a:lnTo>
                    <a:pt x="534" y="2"/>
                  </a:lnTo>
                  <a:lnTo>
                    <a:pt x="490" y="0"/>
                  </a:lnTo>
                  <a:lnTo>
                    <a:pt x="445" y="2"/>
                  </a:lnTo>
                  <a:lnTo>
                    <a:pt x="401" y="5"/>
                  </a:lnTo>
                  <a:lnTo>
                    <a:pt x="356" y="7"/>
                  </a:lnTo>
                  <a:lnTo>
                    <a:pt x="313" y="12"/>
                  </a:lnTo>
                  <a:lnTo>
                    <a:pt x="268" y="17"/>
                  </a:lnTo>
                  <a:lnTo>
                    <a:pt x="224" y="24"/>
                  </a:lnTo>
                  <a:lnTo>
                    <a:pt x="181" y="33"/>
                  </a:lnTo>
                  <a:lnTo>
                    <a:pt x="181" y="33"/>
                  </a:lnTo>
                  <a:lnTo>
                    <a:pt x="136" y="42"/>
                  </a:lnTo>
                  <a:lnTo>
                    <a:pt x="92" y="52"/>
                  </a:lnTo>
                  <a:lnTo>
                    <a:pt x="49" y="66"/>
                  </a:lnTo>
                  <a:lnTo>
                    <a:pt x="5" y="80"/>
                  </a:lnTo>
                  <a:lnTo>
                    <a:pt x="5" y="80"/>
                  </a:lnTo>
                  <a:lnTo>
                    <a:pt x="3" y="83"/>
                  </a:lnTo>
                  <a:lnTo>
                    <a:pt x="1" y="85"/>
                  </a:lnTo>
                  <a:lnTo>
                    <a:pt x="0" y="88"/>
                  </a:lnTo>
                  <a:lnTo>
                    <a:pt x="1" y="91"/>
                  </a:lnTo>
                  <a:lnTo>
                    <a:pt x="3" y="94"/>
                  </a:lnTo>
                  <a:lnTo>
                    <a:pt x="4" y="95"/>
                  </a:lnTo>
                  <a:lnTo>
                    <a:pt x="7" y="97"/>
                  </a:lnTo>
                  <a:lnTo>
                    <a:pt x="11" y="97"/>
                  </a:lnTo>
                  <a:lnTo>
                    <a:pt x="11" y="9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8AD63A86-1CFD-63D4-AF55-8B6A25F28C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1" y="818"/>
              <a:ext cx="86" cy="243"/>
            </a:xfrm>
            <a:custGeom>
              <a:avLst/>
              <a:gdLst>
                <a:gd name="T0" fmla="*/ 117 w 256"/>
                <a:gd name="T1" fmla="*/ 8 h 728"/>
                <a:gd name="T2" fmla="*/ 118 w 256"/>
                <a:gd name="T3" fmla="*/ 67 h 728"/>
                <a:gd name="T4" fmla="*/ 114 w 256"/>
                <a:gd name="T5" fmla="*/ 125 h 728"/>
                <a:gd name="T6" fmla="*/ 104 w 256"/>
                <a:gd name="T7" fmla="*/ 184 h 728"/>
                <a:gd name="T8" fmla="*/ 91 w 256"/>
                <a:gd name="T9" fmla="*/ 241 h 728"/>
                <a:gd name="T10" fmla="*/ 58 w 256"/>
                <a:gd name="T11" fmla="*/ 354 h 728"/>
                <a:gd name="T12" fmla="*/ 19 w 256"/>
                <a:gd name="T13" fmla="*/ 465 h 728"/>
                <a:gd name="T14" fmla="*/ 7 w 256"/>
                <a:gd name="T15" fmla="*/ 514 h 728"/>
                <a:gd name="T16" fmla="*/ 1 w 256"/>
                <a:gd name="T17" fmla="*/ 550 h 728"/>
                <a:gd name="T18" fmla="*/ 0 w 256"/>
                <a:gd name="T19" fmla="*/ 588 h 728"/>
                <a:gd name="T20" fmla="*/ 4 w 256"/>
                <a:gd name="T21" fmla="*/ 622 h 728"/>
                <a:gd name="T22" fmla="*/ 15 w 256"/>
                <a:gd name="T23" fmla="*/ 656 h 728"/>
                <a:gd name="T24" fmla="*/ 33 w 256"/>
                <a:gd name="T25" fmla="*/ 684 h 728"/>
                <a:gd name="T26" fmla="*/ 59 w 256"/>
                <a:gd name="T27" fmla="*/ 707 h 728"/>
                <a:gd name="T28" fmla="*/ 76 w 256"/>
                <a:gd name="T29" fmla="*/ 716 h 728"/>
                <a:gd name="T30" fmla="*/ 97 w 256"/>
                <a:gd name="T31" fmla="*/ 724 h 728"/>
                <a:gd name="T32" fmla="*/ 119 w 256"/>
                <a:gd name="T33" fmla="*/ 728 h 728"/>
                <a:gd name="T34" fmla="*/ 165 w 256"/>
                <a:gd name="T35" fmla="*/ 727 h 728"/>
                <a:gd name="T36" fmla="*/ 210 w 256"/>
                <a:gd name="T37" fmla="*/ 717 h 728"/>
                <a:gd name="T38" fmla="*/ 251 w 256"/>
                <a:gd name="T39" fmla="*/ 700 h 728"/>
                <a:gd name="T40" fmla="*/ 254 w 256"/>
                <a:gd name="T41" fmla="*/ 699 h 728"/>
                <a:gd name="T42" fmla="*/ 256 w 256"/>
                <a:gd name="T43" fmla="*/ 693 h 728"/>
                <a:gd name="T44" fmla="*/ 253 w 256"/>
                <a:gd name="T45" fmla="*/ 688 h 728"/>
                <a:gd name="T46" fmla="*/ 247 w 256"/>
                <a:gd name="T47" fmla="*/ 685 h 728"/>
                <a:gd name="T48" fmla="*/ 243 w 256"/>
                <a:gd name="T49" fmla="*/ 686 h 728"/>
                <a:gd name="T50" fmla="*/ 207 w 256"/>
                <a:gd name="T51" fmla="*/ 700 h 728"/>
                <a:gd name="T52" fmla="*/ 169 w 256"/>
                <a:gd name="T53" fmla="*/ 710 h 728"/>
                <a:gd name="T54" fmla="*/ 130 w 256"/>
                <a:gd name="T55" fmla="*/ 712 h 728"/>
                <a:gd name="T56" fmla="*/ 93 w 256"/>
                <a:gd name="T57" fmla="*/ 705 h 728"/>
                <a:gd name="T58" fmla="*/ 79 w 256"/>
                <a:gd name="T59" fmla="*/ 699 h 728"/>
                <a:gd name="T60" fmla="*/ 55 w 256"/>
                <a:gd name="T61" fmla="*/ 682 h 728"/>
                <a:gd name="T62" fmla="*/ 39 w 256"/>
                <a:gd name="T63" fmla="*/ 661 h 728"/>
                <a:gd name="T64" fmla="*/ 26 w 256"/>
                <a:gd name="T65" fmla="*/ 636 h 728"/>
                <a:gd name="T66" fmla="*/ 22 w 256"/>
                <a:gd name="T67" fmla="*/ 622 h 728"/>
                <a:gd name="T68" fmla="*/ 16 w 256"/>
                <a:gd name="T69" fmla="*/ 585 h 728"/>
                <a:gd name="T70" fmla="*/ 18 w 256"/>
                <a:gd name="T71" fmla="*/ 547 h 728"/>
                <a:gd name="T72" fmla="*/ 23 w 256"/>
                <a:gd name="T73" fmla="*/ 511 h 728"/>
                <a:gd name="T74" fmla="*/ 33 w 256"/>
                <a:gd name="T75" fmla="*/ 475 h 728"/>
                <a:gd name="T76" fmla="*/ 69 w 256"/>
                <a:gd name="T77" fmla="*/ 373 h 728"/>
                <a:gd name="T78" fmla="*/ 87 w 256"/>
                <a:gd name="T79" fmla="*/ 317 h 728"/>
                <a:gd name="T80" fmla="*/ 103 w 256"/>
                <a:gd name="T81" fmla="*/ 262 h 728"/>
                <a:gd name="T82" fmla="*/ 118 w 256"/>
                <a:gd name="T83" fmla="*/ 199 h 728"/>
                <a:gd name="T84" fmla="*/ 129 w 256"/>
                <a:gd name="T85" fmla="*/ 136 h 728"/>
                <a:gd name="T86" fmla="*/ 135 w 256"/>
                <a:gd name="T87" fmla="*/ 72 h 728"/>
                <a:gd name="T88" fmla="*/ 133 w 256"/>
                <a:gd name="T89" fmla="*/ 8 h 728"/>
                <a:gd name="T90" fmla="*/ 132 w 256"/>
                <a:gd name="T91" fmla="*/ 4 h 728"/>
                <a:gd name="T92" fmla="*/ 128 w 256"/>
                <a:gd name="T93" fmla="*/ 1 h 728"/>
                <a:gd name="T94" fmla="*/ 121 w 256"/>
                <a:gd name="T95" fmla="*/ 1 h 728"/>
                <a:gd name="T96" fmla="*/ 117 w 256"/>
                <a:gd name="T97" fmla="*/ 4 h 728"/>
                <a:gd name="T98" fmla="*/ 117 w 256"/>
                <a:gd name="T99" fmla="*/ 8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6" h="728">
                  <a:moveTo>
                    <a:pt x="117" y="8"/>
                  </a:moveTo>
                  <a:lnTo>
                    <a:pt x="117" y="8"/>
                  </a:lnTo>
                  <a:lnTo>
                    <a:pt x="118" y="38"/>
                  </a:lnTo>
                  <a:lnTo>
                    <a:pt x="118" y="67"/>
                  </a:lnTo>
                  <a:lnTo>
                    <a:pt x="117" y="96"/>
                  </a:lnTo>
                  <a:lnTo>
                    <a:pt x="114" y="125"/>
                  </a:lnTo>
                  <a:lnTo>
                    <a:pt x="110" y="155"/>
                  </a:lnTo>
                  <a:lnTo>
                    <a:pt x="104" y="184"/>
                  </a:lnTo>
                  <a:lnTo>
                    <a:pt x="98" y="212"/>
                  </a:lnTo>
                  <a:lnTo>
                    <a:pt x="91" y="241"/>
                  </a:lnTo>
                  <a:lnTo>
                    <a:pt x="76" y="298"/>
                  </a:lnTo>
                  <a:lnTo>
                    <a:pt x="58" y="354"/>
                  </a:lnTo>
                  <a:lnTo>
                    <a:pt x="19" y="465"/>
                  </a:lnTo>
                  <a:lnTo>
                    <a:pt x="19" y="465"/>
                  </a:lnTo>
                  <a:lnTo>
                    <a:pt x="9" y="497"/>
                  </a:lnTo>
                  <a:lnTo>
                    <a:pt x="7" y="514"/>
                  </a:lnTo>
                  <a:lnTo>
                    <a:pt x="2" y="532"/>
                  </a:lnTo>
                  <a:lnTo>
                    <a:pt x="1" y="550"/>
                  </a:lnTo>
                  <a:lnTo>
                    <a:pt x="0" y="568"/>
                  </a:lnTo>
                  <a:lnTo>
                    <a:pt x="0" y="588"/>
                  </a:lnTo>
                  <a:lnTo>
                    <a:pt x="1" y="604"/>
                  </a:lnTo>
                  <a:lnTo>
                    <a:pt x="4" y="622"/>
                  </a:lnTo>
                  <a:lnTo>
                    <a:pt x="9" y="639"/>
                  </a:lnTo>
                  <a:lnTo>
                    <a:pt x="15" y="656"/>
                  </a:lnTo>
                  <a:lnTo>
                    <a:pt x="23" y="670"/>
                  </a:lnTo>
                  <a:lnTo>
                    <a:pt x="33" y="684"/>
                  </a:lnTo>
                  <a:lnTo>
                    <a:pt x="46" y="696"/>
                  </a:lnTo>
                  <a:lnTo>
                    <a:pt x="59" y="707"/>
                  </a:lnTo>
                  <a:lnTo>
                    <a:pt x="76" y="716"/>
                  </a:lnTo>
                  <a:lnTo>
                    <a:pt x="76" y="716"/>
                  </a:lnTo>
                  <a:lnTo>
                    <a:pt x="87" y="721"/>
                  </a:lnTo>
                  <a:lnTo>
                    <a:pt x="97" y="724"/>
                  </a:lnTo>
                  <a:lnTo>
                    <a:pt x="108" y="727"/>
                  </a:lnTo>
                  <a:lnTo>
                    <a:pt x="119" y="728"/>
                  </a:lnTo>
                  <a:lnTo>
                    <a:pt x="142" y="728"/>
                  </a:lnTo>
                  <a:lnTo>
                    <a:pt x="165" y="727"/>
                  </a:lnTo>
                  <a:lnTo>
                    <a:pt x="187" y="723"/>
                  </a:lnTo>
                  <a:lnTo>
                    <a:pt x="210" y="717"/>
                  </a:lnTo>
                  <a:lnTo>
                    <a:pt x="231" y="709"/>
                  </a:lnTo>
                  <a:lnTo>
                    <a:pt x="251" y="700"/>
                  </a:lnTo>
                  <a:lnTo>
                    <a:pt x="251" y="700"/>
                  </a:lnTo>
                  <a:lnTo>
                    <a:pt x="254" y="699"/>
                  </a:lnTo>
                  <a:lnTo>
                    <a:pt x="256" y="696"/>
                  </a:lnTo>
                  <a:lnTo>
                    <a:pt x="256" y="693"/>
                  </a:lnTo>
                  <a:lnTo>
                    <a:pt x="254" y="691"/>
                  </a:lnTo>
                  <a:lnTo>
                    <a:pt x="253" y="688"/>
                  </a:lnTo>
                  <a:lnTo>
                    <a:pt x="250" y="686"/>
                  </a:lnTo>
                  <a:lnTo>
                    <a:pt x="247" y="685"/>
                  </a:lnTo>
                  <a:lnTo>
                    <a:pt x="243" y="686"/>
                  </a:lnTo>
                  <a:lnTo>
                    <a:pt x="243" y="686"/>
                  </a:lnTo>
                  <a:lnTo>
                    <a:pt x="225" y="693"/>
                  </a:lnTo>
                  <a:lnTo>
                    <a:pt x="207" y="700"/>
                  </a:lnTo>
                  <a:lnTo>
                    <a:pt x="189" y="706"/>
                  </a:lnTo>
                  <a:lnTo>
                    <a:pt x="169" y="710"/>
                  </a:lnTo>
                  <a:lnTo>
                    <a:pt x="150" y="712"/>
                  </a:lnTo>
                  <a:lnTo>
                    <a:pt x="130" y="712"/>
                  </a:lnTo>
                  <a:lnTo>
                    <a:pt x="111" y="710"/>
                  </a:lnTo>
                  <a:lnTo>
                    <a:pt x="93" y="705"/>
                  </a:lnTo>
                  <a:lnTo>
                    <a:pt x="93" y="705"/>
                  </a:lnTo>
                  <a:lnTo>
                    <a:pt x="79" y="699"/>
                  </a:lnTo>
                  <a:lnTo>
                    <a:pt x="66" y="692"/>
                  </a:lnTo>
                  <a:lnTo>
                    <a:pt x="55" y="682"/>
                  </a:lnTo>
                  <a:lnTo>
                    <a:pt x="47" y="673"/>
                  </a:lnTo>
                  <a:lnTo>
                    <a:pt x="39" y="661"/>
                  </a:lnTo>
                  <a:lnTo>
                    <a:pt x="32" y="649"/>
                  </a:lnTo>
                  <a:lnTo>
                    <a:pt x="26" y="636"/>
                  </a:lnTo>
                  <a:lnTo>
                    <a:pt x="22" y="622"/>
                  </a:lnTo>
                  <a:lnTo>
                    <a:pt x="22" y="622"/>
                  </a:lnTo>
                  <a:lnTo>
                    <a:pt x="18" y="604"/>
                  </a:lnTo>
                  <a:lnTo>
                    <a:pt x="16" y="585"/>
                  </a:lnTo>
                  <a:lnTo>
                    <a:pt x="16" y="567"/>
                  </a:lnTo>
                  <a:lnTo>
                    <a:pt x="18" y="547"/>
                  </a:lnTo>
                  <a:lnTo>
                    <a:pt x="19" y="529"/>
                  </a:lnTo>
                  <a:lnTo>
                    <a:pt x="23" y="511"/>
                  </a:lnTo>
                  <a:lnTo>
                    <a:pt x="29" y="493"/>
                  </a:lnTo>
                  <a:lnTo>
                    <a:pt x="33" y="475"/>
                  </a:lnTo>
                  <a:lnTo>
                    <a:pt x="33" y="475"/>
                  </a:lnTo>
                  <a:lnTo>
                    <a:pt x="69" y="373"/>
                  </a:lnTo>
                  <a:lnTo>
                    <a:pt x="69" y="373"/>
                  </a:lnTo>
                  <a:lnTo>
                    <a:pt x="87" y="317"/>
                  </a:lnTo>
                  <a:lnTo>
                    <a:pt x="103" y="262"/>
                  </a:lnTo>
                  <a:lnTo>
                    <a:pt x="103" y="262"/>
                  </a:lnTo>
                  <a:lnTo>
                    <a:pt x="111" y="230"/>
                  </a:lnTo>
                  <a:lnTo>
                    <a:pt x="118" y="199"/>
                  </a:lnTo>
                  <a:lnTo>
                    <a:pt x="123" y="167"/>
                  </a:lnTo>
                  <a:lnTo>
                    <a:pt x="129" y="136"/>
                  </a:lnTo>
                  <a:lnTo>
                    <a:pt x="132" y="104"/>
                  </a:lnTo>
                  <a:lnTo>
                    <a:pt x="135" y="72"/>
                  </a:lnTo>
                  <a:lnTo>
                    <a:pt x="135" y="40"/>
                  </a:lnTo>
                  <a:lnTo>
                    <a:pt x="133" y="8"/>
                  </a:lnTo>
                  <a:lnTo>
                    <a:pt x="133" y="8"/>
                  </a:lnTo>
                  <a:lnTo>
                    <a:pt x="132" y="4"/>
                  </a:lnTo>
                  <a:lnTo>
                    <a:pt x="130" y="3"/>
                  </a:lnTo>
                  <a:lnTo>
                    <a:pt x="128" y="1"/>
                  </a:lnTo>
                  <a:lnTo>
                    <a:pt x="125" y="0"/>
                  </a:lnTo>
                  <a:lnTo>
                    <a:pt x="121" y="1"/>
                  </a:lnTo>
                  <a:lnTo>
                    <a:pt x="119" y="3"/>
                  </a:lnTo>
                  <a:lnTo>
                    <a:pt x="117" y="4"/>
                  </a:lnTo>
                  <a:lnTo>
                    <a:pt x="117" y="8"/>
                  </a:lnTo>
                  <a:lnTo>
                    <a:pt x="117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7C74CA2E-5A16-1561-B271-B5990EE9E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5" y="1156"/>
              <a:ext cx="254" cy="32"/>
            </a:xfrm>
            <a:custGeom>
              <a:avLst/>
              <a:gdLst>
                <a:gd name="T0" fmla="*/ 12 w 762"/>
                <a:gd name="T1" fmla="*/ 95 h 96"/>
                <a:gd name="T2" fmla="*/ 12 w 762"/>
                <a:gd name="T3" fmla="*/ 95 h 96"/>
                <a:gd name="T4" fmla="*/ 45 w 762"/>
                <a:gd name="T5" fmla="*/ 81 h 96"/>
                <a:gd name="T6" fmla="*/ 80 w 762"/>
                <a:gd name="T7" fmla="*/ 69 h 96"/>
                <a:gd name="T8" fmla="*/ 115 w 762"/>
                <a:gd name="T9" fmla="*/ 59 h 96"/>
                <a:gd name="T10" fmla="*/ 150 w 762"/>
                <a:gd name="T11" fmla="*/ 49 h 96"/>
                <a:gd name="T12" fmla="*/ 185 w 762"/>
                <a:gd name="T13" fmla="*/ 42 h 96"/>
                <a:gd name="T14" fmla="*/ 221 w 762"/>
                <a:gd name="T15" fmla="*/ 35 h 96"/>
                <a:gd name="T16" fmla="*/ 257 w 762"/>
                <a:gd name="T17" fmla="*/ 31 h 96"/>
                <a:gd name="T18" fmla="*/ 293 w 762"/>
                <a:gd name="T19" fmla="*/ 27 h 96"/>
                <a:gd name="T20" fmla="*/ 293 w 762"/>
                <a:gd name="T21" fmla="*/ 27 h 96"/>
                <a:gd name="T22" fmla="*/ 331 w 762"/>
                <a:gd name="T23" fmla="*/ 23 h 96"/>
                <a:gd name="T24" fmla="*/ 367 w 762"/>
                <a:gd name="T25" fmla="*/ 20 h 96"/>
                <a:gd name="T26" fmla="*/ 442 w 762"/>
                <a:gd name="T27" fmla="*/ 17 h 96"/>
                <a:gd name="T28" fmla="*/ 517 w 762"/>
                <a:gd name="T29" fmla="*/ 16 h 96"/>
                <a:gd name="T30" fmla="*/ 591 w 762"/>
                <a:gd name="T31" fmla="*/ 17 h 96"/>
                <a:gd name="T32" fmla="*/ 591 w 762"/>
                <a:gd name="T33" fmla="*/ 17 h 96"/>
                <a:gd name="T34" fmla="*/ 754 w 762"/>
                <a:gd name="T35" fmla="*/ 18 h 96"/>
                <a:gd name="T36" fmla="*/ 754 w 762"/>
                <a:gd name="T37" fmla="*/ 18 h 96"/>
                <a:gd name="T38" fmla="*/ 758 w 762"/>
                <a:gd name="T39" fmla="*/ 17 h 96"/>
                <a:gd name="T40" fmla="*/ 759 w 762"/>
                <a:gd name="T41" fmla="*/ 16 h 96"/>
                <a:gd name="T42" fmla="*/ 761 w 762"/>
                <a:gd name="T43" fmla="*/ 13 h 96"/>
                <a:gd name="T44" fmla="*/ 762 w 762"/>
                <a:gd name="T45" fmla="*/ 10 h 96"/>
                <a:gd name="T46" fmla="*/ 761 w 762"/>
                <a:gd name="T47" fmla="*/ 7 h 96"/>
                <a:gd name="T48" fmla="*/ 759 w 762"/>
                <a:gd name="T49" fmla="*/ 5 h 96"/>
                <a:gd name="T50" fmla="*/ 758 w 762"/>
                <a:gd name="T51" fmla="*/ 3 h 96"/>
                <a:gd name="T52" fmla="*/ 754 w 762"/>
                <a:gd name="T53" fmla="*/ 2 h 96"/>
                <a:gd name="T54" fmla="*/ 754 w 762"/>
                <a:gd name="T55" fmla="*/ 2 h 96"/>
                <a:gd name="T56" fmla="*/ 606 w 762"/>
                <a:gd name="T57" fmla="*/ 0 h 96"/>
                <a:gd name="T58" fmla="*/ 532 w 762"/>
                <a:gd name="T59" fmla="*/ 0 h 96"/>
                <a:gd name="T60" fmla="*/ 457 w 762"/>
                <a:gd name="T61" fmla="*/ 0 h 96"/>
                <a:gd name="T62" fmla="*/ 457 w 762"/>
                <a:gd name="T63" fmla="*/ 0 h 96"/>
                <a:gd name="T64" fmla="*/ 382 w 762"/>
                <a:gd name="T65" fmla="*/ 3 h 96"/>
                <a:gd name="T66" fmla="*/ 345 w 762"/>
                <a:gd name="T67" fmla="*/ 5 h 96"/>
                <a:gd name="T68" fmla="*/ 308 w 762"/>
                <a:gd name="T69" fmla="*/ 7 h 96"/>
                <a:gd name="T70" fmla="*/ 271 w 762"/>
                <a:gd name="T71" fmla="*/ 11 h 96"/>
                <a:gd name="T72" fmla="*/ 233 w 762"/>
                <a:gd name="T73" fmla="*/ 17 h 96"/>
                <a:gd name="T74" fmla="*/ 196 w 762"/>
                <a:gd name="T75" fmla="*/ 23 h 96"/>
                <a:gd name="T76" fmla="*/ 160 w 762"/>
                <a:gd name="T77" fmla="*/ 31 h 96"/>
                <a:gd name="T78" fmla="*/ 160 w 762"/>
                <a:gd name="T79" fmla="*/ 31 h 96"/>
                <a:gd name="T80" fmla="*/ 119 w 762"/>
                <a:gd name="T81" fmla="*/ 41 h 96"/>
                <a:gd name="T82" fmla="*/ 80 w 762"/>
                <a:gd name="T83" fmla="*/ 52 h 96"/>
                <a:gd name="T84" fmla="*/ 41 w 762"/>
                <a:gd name="T85" fmla="*/ 66 h 96"/>
                <a:gd name="T86" fmla="*/ 4 w 762"/>
                <a:gd name="T87" fmla="*/ 81 h 96"/>
                <a:gd name="T88" fmla="*/ 4 w 762"/>
                <a:gd name="T89" fmla="*/ 81 h 96"/>
                <a:gd name="T90" fmla="*/ 1 w 762"/>
                <a:gd name="T91" fmla="*/ 82 h 96"/>
                <a:gd name="T92" fmla="*/ 0 w 762"/>
                <a:gd name="T93" fmla="*/ 85 h 96"/>
                <a:gd name="T94" fmla="*/ 0 w 762"/>
                <a:gd name="T95" fmla="*/ 88 h 96"/>
                <a:gd name="T96" fmla="*/ 1 w 762"/>
                <a:gd name="T97" fmla="*/ 91 h 96"/>
                <a:gd name="T98" fmla="*/ 2 w 762"/>
                <a:gd name="T99" fmla="*/ 94 h 96"/>
                <a:gd name="T100" fmla="*/ 5 w 762"/>
                <a:gd name="T101" fmla="*/ 95 h 96"/>
                <a:gd name="T102" fmla="*/ 8 w 762"/>
                <a:gd name="T103" fmla="*/ 96 h 96"/>
                <a:gd name="T104" fmla="*/ 12 w 762"/>
                <a:gd name="T105" fmla="*/ 95 h 96"/>
                <a:gd name="T106" fmla="*/ 12 w 762"/>
                <a:gd name="T107" fmla="*/ 95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62" h="96">
                  <a:moveTo>
                    <a:pt x="12" y="95"/>
                  </a:moveTo>
                  <a:lnTo>
                    <a:pt x="12" y="95"/>
                  </a:lnTo>
                  <a:lnTo>
                    <a:pt x="45" y="81"/>
                  </a:lnTo>
                  <a:lnTo>
                    <a:pt x="80" y="69"/>
                  </a:lnTo>
                  <a:lnTo>
                    <a:pt x="115" y="59"/>
                  </a:lnTo>
                  <a:lnTo>
                    <a:pt x="150" y="49"/>
                  </a:lnTo>
                  <a:lnTo>
                    <a:pt x="185" y="42"/>
                  </a:lnTo>
                  <a:lnTo>
                    <a:pt x="221" y="35"/>
                  </a:lnTo>
                  <a:lnTo>
                    <a:pt x="257" y="31"/>
                  </a:lnTo>
                  <a:lnTo>
                    <a:pt x="293" y="27"/>
                  </a:lnTo>
                  <a:lnTo>
                    <a:pt x="293" y="27"/>
                  </a:lnTo>
                  <a:lnTo>
                    <a:pt x="331" y="23"/>
                  </a:lnTo>
                  <a:lnTo>
                    <a:pt x="367" y="20"/>
                  </a:lnTo>
                  <a:lnTo>
                    <a:pt x="442" y="17"/>
                  </a:lnTo>
                  <a:lnTo>
                    <a:pt x="517" y="16"/>
                  </a:lnTo>
                  <a:lnTo>
                    <a:pt x="591" y="17"/>
                  </a:lnTo>
                  <a:lnTo>
                    <a:pt x="591" y="17"/>
                  </a:lnTo>
                  <a:lnTo>
                    <a:pt x="754" y="18"/>
                  </a:lnTo>
                  <a:lnTo>
                    <a:pt x="754" y="18"/>
                  </a:lnTo>
                  <a:lnTo>
                    <a:pt x="758" y="17"/>
                  </a:lnTo>
                  <a:lnTo>
                    <a:pt x="759" y="16"/>
                  </a:lnTo>
                  <a:lnTo>
                    <a:pt x="761" y="13"/>
                  </a:lnTo>
                  <a:lnTo>
                    <a:pt x="762" y="10"/>
                  </a:lnTo>
                  <a:lnTo>
                    <a:pt x="761" y="7"/>
                  </a:lnTo>
                  <a:lnTo>
                    <a:pt x="759" y="5"/>
                  </a:lnTo>
                  <a:lnTo>
                    <a:pt x="758" y="3"/>
                  </a:lnTo>
                  <a:lnTo>
                    <a:pt x="754" y="2"/>
                  </a:lnTo>
                  <a:lnTo>
                    <a:pt x="754" y="2"/>
                  </a:lnTo>
                  <a:lnTo>
                    <a:pt x="606" y="0"/>
                  </a:lnTo>
                  <a:lnTo>
                    <a:pt x="532" y="0"/>
                  </a:lnTo>
                  <a:lnTo>
                    <a:pt x="457" y="0"/>
                  </a:lnTo>
                  <a:lnTo>
                    <a:pt x="457" y="0"/>
                  </a:lnTo>
                  <a:lnTo>
                    <a:pt x="382" y="3"/>
                  </a:lnTo>
                  <a:lnTo>
                    <a:pt x="345" y="5"/>
                  </a:lnTo>
                  <a:lnTo>
                    <a:pt x="308" y="7"/>
                  </a:lnTo>
                  <a:lnTo>
                    <a:pt x="271" y="11"/>
                  </a:lnTo>
                  <a:lnTo>
                    <a:pt x="233" y="17"/>
                  </a:lnTo>
                  <a:lnTo>
                    <a:pt x="196" y="23"/>
                  </a:lnTo>
                  <a:lnTo>
                    <a:pt x="160" y="31"/>
                  </a:lnTo>
                  <a:lnTo>
                    <a:pt x="160" y="31"/>
                  </a:lnTo>
                  <a:lnTo>
                    <a:pt x="119" y="41"/>
                  </a:lnTo>
                  <a:lnTo>
                    <a:pt x="80" y="52"/>
                  </a:lnTo>
                  <a:lnTo>
                    <a:pt x="41" y="66"/>
                  </a:lnTo>
                  <a:lnTo>
                    <a:pt x="4" y="81"/>
                  </a:lnTo>
                  <a:lnTo>
                    <a:pt x="4" y="81"/>
                  </a:lnTo>
                  <a:lnTo>
                    <a:pt x="1" y="82"/>
                  </a:lnTo>
                  <a:lnTo>
                    <a:pt x="0" y="85"/>
                  </a:lnTo>
                  <a:lnTo>
                    <a:pt x="0" y="88"/>
                  </a:lnTo>
                  <a:lnTo>
                    <a:pt x="1" y="91"/>
                  </a:lnTo>
                  <a:lnTo>
                    <a:pt x="2" y="94"/>
                  </a:lnTo>
                  <a:lnTo>
                    <a:pt x="5" y="95"/>
                  </a:lnTo>
                  <a:lnTo>
                    <a:pt x="8" y="96"/>
                  </a:lnTo>
                  <a:lnTo>
                    <a:pt x="12" y="95"/>
                  </a:lnTo>
                  <a:lnTo>
                    <a:pt x="12" y="9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B11484D8-B45F-44EF-62AA-129C6F61DD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1" y="713"/>
              <a:ext cx="58" cy="88"/>
            </a:xfrm>
            <a:custGeom>
              <a:avLst/>
              <a:gdLst>
                <a:gd name="T0" fmla="*/ 172 w 172"/>
                <a:gd name="T1" fmla="*/ 131 h 262"/>
                <a:gd name="T2" fmla="*/ 171 w 172"/>
                <a:gd name="T3" fmla="*/ 158 h 262"/>
                <a:gd name="T4" fmla="*/ 165 w 172"/>
                <a:gd name="T5" fmla="*/ 181 h 262"/>
                <a:gd name="T6" fmla="*/ 158 w 172"/>
                <a:gd name="T7" fmla="*/ 204 h 262"/>
                <a:gd name="T8" fmla="*/ 147 w 172"/>
                <a:gd name="T9" fmla="*/ 223 h 262"/>
                <a:gd name="T10" fmla="*/ 135 w 172"/>
                <a:gd name="T11" fmla="*/ 238 h 262"/>
                <a:gd name="T12" fmla="*/ 119 w 172"/>
                <a:gd name="T13" fmla="*/ 251 h 262"/>
                <a:gd name="T14" fmla="*/ 104 w 172"/>
                <a:gd name="T15" fmla="*/ 259 h 262"/>
                <a:gd name="T16" fmla="*/ 86 w 172"/>
                <a:gd name="T17" fmla="*/ 262 h 262"/>
                <a:gd name="T18" fmla="*/ 78 w 172"/>
                <a:gd name="T19" fmla="*/ 261 h 262"/>
                <a:gd name="T20" fmla="*/ 61 w 172"/>
                <a:gd name="T21" fmla="*/ 255 h 262"/>
                <a:gd name="T22" fmla="*/ 46 w 172"/>
                <a:gd name="T23" fmla="*/ 245 h 262"/>
                <a:gd name="T24" fmla="*/ 32 w 172"/>
                <a:gd name="T25" fmla="*/ 231 h 262"/>
                <a:gd name="T26" fmla="*/ 19 w 172"/>
                <a:gd name="T27" fmla="*/ 215 h 262"/>
                <a:gd name="T28" fmla="*/ 11 w 172"/>
                <a:gd name="T29" fmla="*/ 194 h 262"/>
                <a:gd name="T30" fmla="*/ 4 w 172"/>
                <a:gd name="T31" fmla="*/ 170 h 262"/>
                <a:gd name="T32" fmla="*/ 0 w 172"/>
                <a:gd name="T33" fmla="*/ 145 h 262"/>
                <a:gd name="T34" fmla="*/ 0 w 172"/>
                <a:gd name="T35" fmla="*/ 131 h 262"/>
                <a:gd name="T36" fmla="*/ 1 w 172"/>
                <a:gd name="T37" fmla="*/ 105 h 262"/>
                <a:gd name="T38" fmla="*/ 7 w 172"/>
                <a:gd name="T39" fmla="*/ 80 h 262"/>
                <a:gd name="T40" fmla="*/ 14 w 172"/>
                <a:gd name="T41" fmla="*/ 59 h 262"/>
                <a:gd name="T42" fmla="*/ 25 w 172"/>
                <a:gd name="T43" fmla="*/ 39 h 262"/>
                <a:gd name="T44" fmla="*/ 37 w 172"/>
                <a:gd name="T45" fmla="*/ 23 h 262"/>
                <a:gd name="T46" fmla="*/ 53 w 172"/>
                <a:gd name="T47" fmla="*/ 10 h 262"/>
                <a:gd name="T48" fmla="*/ 68 w 172"/>
                <a:gd name="T49" fmla="*/ 3 h 262"/>
                <a:gd name="T50" fmla="*/ 86 w 172"/>
                <a:gd name="T51" fmla="*/ 0 h 262"/>
                <a:gd name="T52" fmla="*/ 94 w 172"/>
                <a:gd name="T53" fmla="*/ 0 h 262"/>
                <a:gd name="T54" fmla="*/ 111 w 172"/>
                <a:gd name="T55" fmla="*/ 6 h 262"/>
                <a:gd name="T56" fmla="*/ 126 w 172"/>
                <a:gd name="T57" fmla="*/ 16 h 262"/>
                <a:gd name="T58" fmla="*/ 140 w 172"/>
                <a:gd name="T59" fmla="*/ 30 h 262"/>
                <a:gd name="T60" fmla="*/ 153 w 172"/>
                <a:gd name="T61" fmla="*/ 48 h 262"/>
                <a:gd name="T62" fmla="*/ 161 w 172"/>
                <a:gd name="T63" fmla="*/ 69 h 262"/>
                <a:gd name="T64" fmla="*/ 168 w 172"/>
                <a:gd name="T65" fmla="*/ 92 h 262"/>
                <a:gd name="T66" fmla="*/ 172 w 172"/>
                <a:gd name="T67" fmla="*/ 117 h 262"/>
                <a:gd name="T68" fmla="*/ 172 w 172"/>
                <a:gd name="T69" fmla="*/ 131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2" h="262">
                  <a:moveTo>
                    <a:pt x="172" y="131"/>
                  </a:moveTo>
                  <a:lnTo>
                    <a:pt x="172" y="131"/>
                  </a:lnTo>
                  <a:lnTo>
                    <a:pt x="172" y="144"/>
                  </a:lnTo>
                  <a:lnTo>
                    <a:pt x="171" y="158"/>
                  </a:lnTo>
                  <a:lnTo>
                    <a:pt x="168" y="170"/>
                  </a:lnTo>
                  <a:lnTo>
                    <a:pt x="165" y="181"/>
                  </a:lnTo>
                  <a:lnTo>
                    <a:pt x="163" y="192"/>
                  </a:lnTo>
                  <a:lnTo>
                    <a:pt x="158" y="204"/>
                  </a:lnTo>
                  <a:lnTo>
                    <a:pt x="153" y="213"/>
                  </a:lnTo>
                  <a:lnTo>
                    <a:pt x="147" y="223"/>
                  </a:lnTo>
                  <a:lnTo>
                    <a:pt x="142" y="231"/>
                  </a:lnTo>
                  <a:lnTo>
                    <a:pt x="135" y="238"/>
                  </a:lnTo>
                  <a:lnTo>
                    <a:pt x="128" y="245"/>
                  </a:lnTo>
                  <a:lnTo>
                    <a:pt x="119" y="251"/>
                  </a:lnTo>
                  <a:lnTo>
                    <a:pt x="112" y="255"/>
                  </a:lnTo>
                  <a:lnTo>
                    <a:pt x="104" y="259"/>
                  </a:lnTo>
                  <a:lnTo>
                    <a:pt x="96" y="261"/>
                  </a:lnTo>
                  <a:lnTo>
                    <a:pt x="86" y="262"/>
                  </a:lnTo>
                  <a:lnTo>
                    <a:pt x="86" y="262"/>
                  </a:lnTo>
                  <a:lnTo>
                    <a:pt x="78" y="261"/>
                  </a:lnTo>
                  <a:lnTo>
                    <a:pt x="69" y="259"/>
                  </a:lnTo>
                  <a:lnTo>
                    <a:pt x="61" y="255"/>
                  </a:lnTo>
                  <a:lnTo>
                    <a:pt x="53" y="251"/>
                  </a:lnTo>
                  <a:lnTo>
                    <a:pt x="46" y="245"/>
                  </a:lnTo>
                  <a:lnTo>
                    <a:pt x="39" y="240"/>
                  </a:lnTo>
                  <a:lnTo>
                    <a:pt x="32" y="231"/>
                  </a:lnTo>
                  <a:lnTo>
                    <a:pt x="25" y="223"/>
                  </a:lnTo>
                  <a:lnTo>
                    <a:pt x="19" y="215"/>
                  </a:lnTo>
                  <a:lnTo>
                    <a:pt x="15" y="204"/>
                  </a:lnTo>
                  <a:lnTo>
                    <a:pt x="11" y="194"/>
                  </a:lnTo>
                  <a:lnTo>
                    <a:pt x="7" y="181"/>
                  </a:lnTo>
                  <a:lnTo>
                    <a:pt x="4" y="170"/>
                  </a:lnTo>
                  <a:lnTo>
                    <a:pt x="1" y="158"/>
                  </a:lnTo>
                  <a:lnTo>
                    <a:pt x="0" y="145"/>
                  </a:lnTo>
                  <a:lnTo>
                    <a:pt x="0" y="131"/>
                  </a:lnTo>
                  <a:lnTo>
                    <a:pt x="0" y="131"/>
                  </a:lnTo>
                  <a:lnTo>
                    <a:pt x="0" y="117"/>
                  </a:lnTo>
                  <a:lnTo>
                    <a:pt x="1" y="105"/>
                  </a:lnTo>
                  <a:lnTo>
                    <a:pt x="4" y="92"/>
                  </a:lnTo>
                  <a:lnTo>
                    <a:pt x="7" y="80"/>
                  </a:lnTo>
                  <a:lnTo>
                    <a:pt x="9" y="69"/>
                  </a:lnTo>
                  <a:lnTo>
                    <a:pt x="14" y="59"/>
                  </a:lnTo>
                  <a:lnTo>
                    <a:pt x="19" y="48"/>
                  </a:lnTo>
                  <a:lnTo>
                    <a:pt x="25" y="39"/>
                  </a:lnTo>
                  <a:lnTo>
                    <a:pt x="30" y="31"/>
                  </a:lnTo>
                  <a:lnTo>
                    <a:pt x="37" y="23"/>
                  </a:lnTo>
                  <a:lnTo>
                    <a:pt x="44" y="16"/>
                  </a:lnTo>
                  <a:lnTo>
                    <a:pt x="53" y="10"/>
                  </a:lnTo>
                  <a:lnTo>
                    <a:pt x="60" y="6"/>
                  </a:lnTo>
                  <a:lnTo>
                    <a:pt x="68" y="3"/>
                  </a:lnTo>
                  <a:lnTo>
                    <a:pt x="76" y="2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94" y="0"/>
                  </a:lnTo>
                  <a:lnTo>
                    <a:pt x="103" y="3"/>
                  </a:lnTo>
                  <a:lnTo>
                    <a:pt x="111" y="6"/>
                  </a:lnTo>
                  <a:lnTo>
                    <a:pt x="119" y="10"/>
                  </a:lnTo>
                  <a:lnTo>
                    <a:pt x="126" y="16"/>
                  </a:lnTo>
                  <a:lnTo>
                    <a:pt x="133" y="23"/>
                  </a:lnTo>
                  <a:lnTo>
                    <a:pt x="140" y="30"/>
                  </a:lnTo>
                  <a:lnTo>
                    <a:pt x="147" y="38"/>
                  </a:lnTo>
                  <a:lnTo>
                    <a:pt x="153" y="48"/>
                  </a:lnTo>
                  <a:lnTo>
                    <a:pt x="157" y="57"/>
                  </a:lnTo>
                  <a:lnTo>
                    <a:pt x="161" y="69"/>
                  </a:lnTo>
                  <a:lnTo>
                    <a:pt x="165" y="80"/>
                  </a:lnTo>
                  <a:lnTo>
                    <a:pt x="168" y="92"/>
                  </a:lnTo>
                  <a:lnTo>
                    <a:pt x="171" y="105"/>
                  </a:lnTo>
                  <a:lnTo>
                    <a:pt x="172" y="117"/>
                  </a:lnTo>
                  <a:lnTo>
                    <a:pt x="172" y="131"/>
                  </a:lnTo>
                  <a:lnTo>
                    <a:pt x="172" y="13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64458A9B-DC3F-DD00-B8E6-69A488AC94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3" y="676"/>
              <a:ext cx="57" cy="88"/>
            </a:xfrm>
            <a:custGeom>
              <a:avLst/>
              <a:gdLst>
                <a:gd name="T0" fmla="*/ 172 w 172"/>
                <a:gd name="T1" fmla="*/ 131 h 262"/>
                <a:gd name="T2" fmla="*/ 171 w 172"/>
                <a:gd name="T3" fmla="*/ 157 h 262"/>
                <a:gd name="T4" fmla="*/ 165 w 172"/>
                <a:gd name="T5" fmla="*/ 181 h 262"/>
                <a:gd name="T6" fmla="*/ 158 w 172"/>
                <a:gd name="T7" fmla="*/ 203 h 262"/>
                <a:gd name="T8" fmla="*/ 147 w 172"/>
                <a:gd name="T9" fmla="*/ 223 h 262"/>
                <a:gd name="T10" fmla="*/ 135 w 172"/>
                <a:gd name="T11" fmla="*/ 238 h 262"/>
                <a:gd name="T12" fmla="*/ 119 w 172"/>
                <a:gd name="T13" fmla="*/ 251 h 262"/>
                <a:gd name="T14" fmla="*/ 104 w 172"/>
                <a:gd name="T15" fmla="*/ 259 h 262"/>
                <a:gd name="T16" fmla="*/ 86 w 172"/>
                <a:gd name="T17" fmla="*/ 262 h 262"/>
                <a:gd name="T18" fmla="*/ 78 w 172"/>
                <a:gd name="T19" fmla="*/ 260 h 262"/>
                <a:gd name="T20" fmla="*/ 61 w 172"/>
                <a:gd name="T21" fmla="*/ 255 h 262"/>
                <a:gd name="T22" fmla="*/ 46 w 172"/>
                <a:gd name="T23" fmla="*/ 245 h 262"/>
                <a:gd name="T24" fmla="*/ 32 w 172"/>
                <a:gd name="T25" fmla="*/ 231 h 262"/>
                <a:gd name="T26" fmla="*/ 19 w 172"/>
                <a:gd name="T27" fmla="*/ 214 h 262"/>
                <a:gd name="T28" fmla="*/ 11 w 172"/>
                <a:gd name="T29" fmla="*/ 193 h 262"/>
                <a:gd name="T30" fmla="*/ 4 w 172"/>
                <a:gd name="T31" fmla="*/ 170 h 262"/>
                <a:gd name="T32" fmla="*/ 0 w 172"/>
                <a:gd name="T33" fmla="*/ 145 h 262"/>
                <a:gd name="T34" fmla="*/ 0 w 172"/>
                <a:gd name="T35" fmla="*/ 131 h 262"/>
                <a:gd name="T36" fmla="*/ 1 w 172"/>
                <a:gd name="T37" fmla="*/ 104 h 262"/>
                <a:gd name="T38" fmla="*/ 7 w 172"/>
                <a:gd name="T39" fmla="*/ 79 h 262"/>
                <a:gd name="T40" fmla="*/ 14 w 172"/>
                <a:gd name="T41" fmla="*/ 58 h 262"/>
                <a:gd name="T42" fmla="*/ 25 w 172"/>
                <a:gd name="T43" fmla="*/ 39 h 262"/>
                <a:gd name="T44" fmla="*/ 37 w 172"/>
                <a:gd name="T45" fmla="*/ 22 h 262"/>
                <a:gd name="T46" fmla="*/ 53 w 172"/>
                <a:gd name="T47" fmla="*/ 10 h 262"/>
                <a:gd name="T48" fmla="*/ 68 w 172"/>
                <a:gd name="T49" fmla="*/ 3 h 262"/>
                <a:gd name="T50" fmla="*/ 86 w 172"/>
                <a:gd name="T51" fmla="*/ 0 h 262"/>
                <a:gd name="T52" fmla="*/ 94 w 172"/>
                <a:gd name="T53" fmla="*/ 0 h 262"/>
                <a:gd name="T54" fmla="*/ 111 w 172"/>
                <a:gd name="T55" fmla="*/ 5 h 262"/>
                <a:gd name="T56" fmla="*/ 126 w 172"/>
                <a:gd name="T57" fmla="*/ 15 h 262"/>
                <a:gd name="T58" fmla="*/ 140 w 172"/>
                <a:gd name="T59" fmla="*/ 29 h 262"/>
                <a:gd name="T60" fmla="*/ 153 w 172"/>
                <a:gd name="T61" fmla="*/ 47 h 262"/>
                <a:gd name="T62" fmla="*/ 161 w 172"/>
                <a:gd name="T63" fmla="*/ 68 h 262"/>
                <a:gd name="T64" fmla="*/ 168 w 172"/>
                <a:gd name="T65" fmla="*/ 92 h 262"/>
                <a:gd name="T66" fmla="*/ 172 w 172"/>
                <a:gd name="T67" fmla="*/ 117 h 262"/>
                <a:gd name="T68" fmla="*/ 172 w 172"/>
                <a:gd name="T69" fmla="*/ 131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2" h="262">
                  <a:moveTo>
                    <a:pt x="172" y="131"/>
                  </a:moveTo>
                  <a:lnTo>
                    <a:pt x="172" y="131"/>
                  </a:lnTo>
                  <a:lnTo>
                    <a:pt x="172" y="143"/>
                  </a:lnTo>
                  <a:lnTo>
                    <a:pt x="171" y="157"/>
                  </a:lnTo>
                  <a:lnTo>
                    <a:pt x="168" y="170"/>
                  </a:lnTo>
                  <a:lnTo>
                    <a:pt x="165" y="181"/>
                  </a:lnTo>
                  <a:lnTo>
                    <a:pt x="162" y="192"/>
                  </a:lnTo>
                  <a:lnTo>
                    <a:pt x="158" y="203"/>
                  </a:lnTo>
                  <a:lnTo>
                    <a:pt x="153" y="213"/>
                  </a:lnTo>
                  <a:lnTo>
                    <a:pt x="147" y="223"/>
                  </a:lnTo>
                  <a:lnTo>
                    <a:pt x="142" y="231"/>
                  </a:lnTo>
                  <a:lnTo>
                    <a:pt x="135" y="238"/>
                  </a:lnTo>
                  <a:lnTo>
                    <a:pt x="128" y="245"/>
                  </a:lnTo>
                  <a:lnTo>
                    <a:pt x="119" y="251"/>
                  </a:lnTo>
                  <a:lnTo>
                    <a:pt x="112" y="255"/>
                  </a:lnTo>
                  <a:lnTo>
                    <a:pt x="104" y="259"/>
                  </a:lnTo>
                  <a:lnTo>
                    <a:pt x="96" y="260"/>
                  </a:lnTo>
                  <a:lnTo>
                    <a:pt x="86" y="262"/>
                  </a:lnTo>
                  <a:lnTo>
                    <a:pt x="86" y="262"/>
                  </a:lnTo>
                  <a:lnTo>
                    <a:pt x="78" y="260"/>
                  </a:lnTo>
                  <a:lnTo>
                    <a:pt x="69" y="259"/>
                  </a:lnTo>
                  <a:lnTo>
                    <a:pt x="61" y="255"/>
                  </a:lnTo>
                  <a:lnTo>
                    <a:pt x="53" y="251"/>
                  </a:lnTo>
                  <a:lnTo>
                    <a:pt x="46" y="245"/>
                  </a:lnTo>
                  <a:lnTo>
                    <a:pt x="39" y="239"/>
                  </a:lnTo>
                  <a:lnTo>
                    <a:pt x="32" y="231"/>
                  </a:lnTo>
                  <a:lnTo>
                    <a:pt x="25" y="223"/>
                  </a:lnTo>
                  <a:lnTo>
                    <a:pt x="19" y="214"/>
                  </a:lnTo>
                  <a:lnTo>
                    <a:pt x="15" y="203"/>
                  </a:lnTo>
                  <a:lnTo>
                    <a:pt x="11" y="193"/>
                  </a:lnTo>
                  <a:lnTo>
                    <a:pt x="7" y="181"/>
                  </a:lnTo>
                  <a:lnTo>
                    <a:pt x="4" y="170"/>
                  </a:lnTo>
                  <a:lnTo>
                    <a:pt x="1" y="157"/>
                  </a:lnTo>
                  <a:lnTo>
                    <a:pt x="0" y="145"/>
                  </a:lnTo>
                  <a:lnTo>
                    <a:pt x="0" y="131"/>
                  </a:lnTo>
                  <a:lnTo>
                    <a:pt x="0" y="131"/>
                  </a:lnTo>
                  <a:lnTo>
                    <a:pt x="0" y="117"/>
                  </a:lnTo>
                  <a:lnTo>
                    <a:pt x="1" y="104"/>
                  </a:lnTo>
                  <a:lnTo>
                    <a:pt x="4" y="92"/>
                  </a:lnTo>
                  <a:lnTo>
                    <a:pt x="7" y="79"/>
                  </a:lnTo>
                  <a:lnTo>
                    <a:pt x="9" y="68"/>
                  </a:lnTo>
                  <a:lnTo>
                    <a:pt x="14" y="58"/>
                  </a:lnTo>
                  <a:lnTo>
                    <a:pt x="19" y="47"/>
                  </a:lnTo>
                  <a:lnTo>
                    <a:pt x="25" y="39"/>
                  </a:lnTo>
                  <a:lnTo>
                    <a:pt x="30" y="31"/>
                  </a:lnTo>
                  <a:lnTo>
                    <a:pt x="37" y="22"/>
                  </a:lnTo>
                  <a:lnTo>
                    <a:pt x="44" y="15"/>
                  </a:lnTo>
                  <a:lnTo>
                    <a:pt x="53" y="10"/>
                  </a:lnTo>
                  <a:lnTo>
                    <a:pt x="59" y="5"/>
                  </a:lnTo>
                  <a:lnTo>
                    <a:pt x="68" y="3"/>
                  </a:lnTo>
                  <a:lnTo>
                    <a:pt x="76" y="1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94" y="0"/>
                  </a:lnTo>
                  <a:lnTo>
                    <a:pt x="103" y="3"/>
                  </a:lnTo>
                  <a:lnTo>
                    <a:pt x="111" y="5"/>
                  </a:lnTo>
                  <a:lnTo>
                    <a:pt x="119" y="10"/>
                  </a:lnTo>
                  <a:lnTo>
                    <a:pt x="126" y="15"/>
                  </a:lnTo>
                  <a:lnTo>
                    <a:pt x="133" y="22"/>
                  </a:lnTo>
                  <a:lnTo>
                    <a:pt x="140" y="29"/>
                  </a:lnTo>
                  <a:lnTo>
                    <a:pt x="147" y="37"/>
                  </a:lnTo>
                  <a:lnTo>
                    <a:pt x="153" y="47"/>
                  </a:lnTo>
                  <a:lnTo>
                    <a:pt x="157" y="57"/>
                  </a:lnTo>
                  <a:lnTo>
                    <a:pt x="161" y="68"/>
                  </a:lnTo>
                  <a:lnTo>
                    <a:pt x="165" y="79"/>
                  </a:lnTo>
                  <a:lnTo>
                    <a:pt x="168" y="92"/>
                  </a:lnTo>
                  <a:lnTo>
                    <a:pt x="171" y="104"/>
                  </a:lnTo>
                  <a:lnTo>
                    <a:pt x="172" y="117"/>
                  </a:lnTo>
                  <a:lnTo>
                    <a:pt x="172" y="131"/>
                  </a:lnTo>
                  <a:lnTo>
                    <a:pt x="172" y="13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B96637F3-22E5-E6B2-18C8-E716F4AE5A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2" y="1065"/>
              <a:ext cx="188" cy="565"/>
            </a:xfrm>
            <a:custGeom>
              <a:avLst/>
              <a:gdLst>
                <a:gd name="T0" fmla="*/ 0 w 562"/>
                <a:gd name="T1" fmla="*/ 8 h 1693"/>
                <a:gd name="T2" fmla="*/ 0 w 562"/>
                <a:gd name="T3" fmla="*/ 274 h 1693"/>
                <a:gd name="T4" fmla="*/ 1 w 562"/>
                <a:gd name="T5" fmla="*/ 362 h 1693"/>
                <a:gd name="T6" fmla="*/ 8 w 562"/>
                <a:gd name="T7" fmla="*/ 548 h 1693"/>
                <a:gd name="T8" fmla="*/ 25 w 562"/>
                <a:gd name="T9" fmla="*/ 735 h 1693"/>
                <a:gd name="T10" fmla="*/ 30 w 562"/>
                <a:gd name="T11" fmla="*/ 781 h 1693"/>
                <a:gd name="T12" fmla="*/ 44 w 562"/>
                <a:gd name="T13" fmla="*/ 873 h 1693"/>
                <a:gd name="T14" fmla="*/ 62 w 562"/>
                <a:gd name="T15" fmla="*/ 965 h 1693"/>
                <a:gd name="T16" fmla="*/ 86 w 562"/>
                <a:gd name="T17" fmla="*/ 1054 h 1693"/>
                <a:gd name="T18" fmla="*/ 98 w 562"/>
                <a:gd name="T19" fmla="*/ 1098 h 1693"/>
                <a:gd name="T20" fmla="*/ 128 w 562"/>
                <a:gd name="T21" fmla="*/ 1183 h 1693"/>
                <a:gd name="T22" fmla="*/ 162 w 562"/>
                <a:gd name="T23" fmla="*/ 1266 h 1693"/>
                <a:gd name="T24" fmla="*/ 203 w 562"/>
                <a:gd name="T25" fmla="*/ 1345 h 1693"/>
                <a:gd name="T26" fmla="*/ 250 w 562"/>
                <a:gd name="T27" fmla="*/ 1420 h 1693"/>
                <a:gd name="T28" fmla="*/ 278 w 562"/>
                <a:gd name="T29" fmla="*/ 1458 h 1693"/>
                <a:gd name="T30" fmla="*/ 335 w 562"/>
                <a:gd name="T31" fmla="*/ 1526 h 1693"/>
                <a:gd name="T32" fmla="*/ 400 w 562"/>
                <a:gd name="T33" fmla="*/ 1589 h 1693"/>
                <a:gd name="T34" fmla="*/ 471 w 562"/>
                <a:gd name="T35" fmla="*/ 1643 h 1693"/>
                <a:gd name="T36" fmla="*/ 509 w 562"/>
                <a:gd name="T37" fmla="*/ 1668 h 1693"/>
                <a:gd name="T38" fmla="*/ 549 w 562"/>
                <a:gd name="T39" fmla="*/ 1692 h 1693"/>
                <a:gd name="T40" fmla="*/ 556 w 562"/>
                <a:gd name="T41" fmla="*/ 1693 h 1693"/>
                <a:gd name="T42" fmla="*/ 560 w 562"/>
                <a:gd name="T43" fmla="*/ 1689 h 1693"/>
                <a:gd name="T44" fmla="*/ 562 w 562"/>
                <a:gd name="T45" fmla="*/ 1683 h 1693"/>
                <a:gd name="T46" fmla="*/ 557 w 562"/>
                <a:gd name="T47" fmla="*/ 1678 h 1693"/>
                <a:gd name="T48" fmla="*/ 518 w 562"/>
                <a:gd name="T49" fmla="*/ 1654 h 1693"/>
                <a:gd name="T50" fmla="*/ 445 w 562"/>
                <a:gd name="T51" fmla="*/ 1603 h 1693"/>
                <a:gd name="T52" fmla="*/ 377 w 562"/>
                <a:gd name="T53" fmla="*/ 1544 h 1693"/>
                <a:gd name="T54" fmla="*/ 315 w 562"/>
                <a:gd name="T55" fmla="*/ 1479 h 1693"/>
                <a:gd name="T56" fmla="*/ 288 w 562"/>
                <a:gd name="T57" fmla="*/ 1442 h 1693"/>
                <a:gd name="T58" fmla="*/ 237 w 562"/>
                <a:gd name="T59" fmla="*/ 1370 h 1693"/>
                <a:gd name="T60" fmla="*/ 194 w 562"/>
                <a:gd name="T61" fmla="*/ 1293 h 1693"/>
                <a:gd name="T62" fmla="*/ 157 w 562"/>
                <a:gd name="T63" fmla="*/ 1213 h 1693"/>
                <a:gd name="T64" fmla="*/ 126 w 562"/>
                <a:gd name="T65" fmla="*/ 1130 h 1693"/>
                <a:gd name="T66" fmla="*/ 112 w 562"/>
                <a:gd name="T67" fmla="*/ 1087 h 1693"/>
                <a:gd name="T68" fmla="*/ 87 w 562"/>
                <a:gd name="T69" fmla="*/ 998 h 1693"/>
                <a:gd name="T70" fmla="*/ 68 w 562"/>
                <a:gd name="T71" fmla="*/ 909 h 1693"/>
                <a:gd name="T72" fmla="*/ 52 w 562"/>
                <a:gd name="T73" fmla="*/ 819 h 1693"/>
                <a:gd name="T74" fmla="*/ 45 w 562"/>
                <a:gd name="T75" fmla="*/ 774 h 1693"/>
                <a:gd name="T76" fmla="*/ 27 w 562"/>
                <a:gd name="T77" fmla="*/ 589 h 1693"/>
                <a:gd name="T78" fmla="*/ 19 w 562"/>
                <a:gd name="T79" fmla="*/ 402 h 1693"/>
                <a:gd name="T80" fmla="*/ 18 w 562"/>
                <a:gd name="T81" fmla="*/ 314 h 1693"/>
                <a:gd name="T82" fmla="*/ 16 w 562"/>
                <a:gd name="T83" fmla="*/ 49 h 1693"/>
                <a:gd name="T84" fmla="*/ 16 w 562"/>
                <a:gd name="T85" fmla="*/ 8 h 1693"/>
                <a:gd name="T86" fmla="*/ 15 w 562"/>
                <a:gd name="T87" fmla="*/ 4 h 1693"/>
                <a:gd name="T88" fmla="*/ 11 w 562"/>
                <a:gd name="T89" fmla="*/ 1 h 1693"/>
                <a:gd name="T90" fmla="*/ 5 w 562"/>
                <a:gd name="T91" fmla="*/ 1 h 1693"/>
                <a:gd name="T92" fmla="*/ 1 w 562"/>
                <a:gd name="T93" fmla="*/ 4 h 1693"/>
                <a:gd name="T94" fmla="*/ 0 w 562"/>
                <a:gd name="T95" fmla="*/ 8 h 1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62" h="1693">
                  <a:moveTo>
                    <a:pt x="0" y="8"/>
                  </a:moveTo>
                  <a:lnTo>
                    <a:pt x="0" y="8"/>
                  </a:lnTo>
                  <a:lnTo>
                    <a:pt x="0" y="185"/>
                  </a:lnTo>
                  <a:lnTo>
                    <a:pt x="0" y="274"/>
                  </a:lnTo>
                  <a:lnTo>
                    <a:pt x="1" y="362"/>
                  </a:lnTo>
                  <a:lnTo>
                    <a:pt x="1" y="362"/>
                  </a:lnTo>
                  <a:lnTo>
                    <a:pt x="4" y="455"/>
                  </a:lnTo>
                  <a:lnTo>
                    <a:pt x="8" y="548"/>
                  </a:lnTo>
                  <a:lnTo>
                    <a:pt x="15" y="643"/>
                  </a:lnTo>
                  <a:lnTo>
                    <a:pt x="25" y="735"/>
                  </a:lnTo>
                  <a:lnTo>
                    <a:pt x="25" y="735"/>
                  </a:lnTo>
                  <a:lnTo>
                    <a:pt x="30" y="781"/>
                  </a:lnTo>
                  <a:lnTo>
                    <a:pt x="37" y="827"/>
                  </a:lnTo>
                  <a:lnTo>
                    <a:pt x="44" y="873"/>
                  </a:lnTo>
                  <a:lnTo>
                    <a:pt x="54" y="919"/>
                  </a:lnTo>
                  <a:lnTo>
                    <a:pt x="62" y="965"/>
                  </a:lnTo>
                  <a:lnTo>
                    <a:pt x="73" y="1009"/>
                  </a:lnTo>
                  <a:lnTo>
                    <a:pt x="86" y="1054"/>
                  </a:lnTo>
                  <a:lnTo>
                    <a:pt x="98" y="1098"/>
                  </a:lnTo>
                  <a:lnTo>
                    <a:pt x="98" y="1098"/>
                  </a:lnTo>
                  <a:lnTo>
                    <a:pt x="112" y="1142"/>
                  </a:lnTo>
                  <a:lnTo>
                    <a:pt x="128" y="1183"/>
                  </a:lnTo>
                  <a:lnTo>
                    <a:pt x="144" y="1225"/>
                  </a:lnTo>
                  <a:lnTo>
                    <a:pt x="162" y="1266"/>
                  </a:lnTo>
                  <a:lnTo>
                    <a:pt x="182" y="1306"/>
                  </a:lnTo>
                  <a:lnTo>
                    <a:pt x="203" y="1345"/>
                  </a:lnTo>
                  <a:lnTo>
                    <a:pt x="226" y="1384"/>
                  </a:lnTo>
                  <a:lnTo>
                    <a:pt x="250" y="1420"/>
                  </a:lnTo>
                  <a:lnTo>
                    <a:pt x="250" y="1420"/>
                  </a:lnTo>
                  <a:lnTo>
                    <a:pt x="278" y="1458"/>
                  </a:lnTo>
                  <a:lnTo>
                    <a:pt x="306" y="1493"/>
                  </a:lnTo>
                  <a:lnTo>
                    <a:pt x="335" y="1526"/>
                  </a:lnTo>
                  <a:lnTo>
                    <a:pt x="367" y="1558"/>
                  </a:lnTo>
                  <a:lnTo>
                    <a:pt x="400" y="1589"/>
                  </a:lnTo>
                  <a:lnTo>
                    <a:pt x="435" y="1616"/>
                  </a:lnTo>
                  <a:lnTo>
                    <a:pt x="471" y="1643"/>
                  </a:lnTo>
                  <a:lnTo>
                    <a:pt x="509" y="1668"/>
                  </a:lnTo>
                  <a:lnTo>
                    <a:pt x="509" y="1668"/>
                  </a:lnTo>
                  <a:lnTo>
                    <a:pt x="549" y="1692"/>
                  </a:lnTo>
                  <a:lnTo>
                    <a:pt x="549" y="1692"/>
                  </a:lnTo>
                  <a:lnTo>
                    <a:pt x="552" y="1693"/>
                  </a:lnTo>
                  <a:lnTo>
                    <a:pt x="556" y="1693"/>
                  </a:lnTo>
                  <a:lnTo>
                    <a:pt x="559" y="1692"/>
                  </a:lnTo>
                  <a:lnTo>
                    <a:pt x="560" y="1689"/>
                  </a:lnTo>
                  <a:lnTo>
                    <a:pt x="562" y="1686"/>
                  </a:lnTo>
                  <a:lnTo>
                    <a:pt x="562" y="1683"/>
                  </a:lnTo>
                  <a:lnTo>
                    <a:pt x="560" y="1679"/>
                  </a:lnTo>
                  <a:lnTo>
                    <a:pt x="557" y="1678"/>
                  </a:lnTo>
                  <a:lnTo>
                    <a:pt x="557" y="1678"/>
                  </a:lnTo>
                  <a:lnTo>
                    <a:pt x="518" y="1654"/>
                  </a:lnTo>
                  <a:lnTo>
                    <a:pt x="481" y="1629"/>
                  </a:lnTo>
                  <a:lnTo>
                    <a:pt x="445" y="1603"/>
                  </a:lnTo>
                  <a:lnTo>
                    <a:pt x="410" y="1575"/>
                  </a:lnTo>
                  <a:lnTo>
                    <a:pt x="377" y="1544"/>
                  </a:lnTo>
                  <a:lnTo>
                    <a:pt x="345" y="1512"/>
                  </a:lnTo>
                  <a:lnTo>
                    <a:pt x="315" y="1479"/>
                  </a:lnTo>
                  <a:lnTo>
                    <a:pt x="288" y="1442"/>
                  </a:lnTo>
                  <a:lnTo>
                    <a:pt x="288" y="1442"/>
                  </a:lnTo>
                  <a:lnTo>
                    <a:pt x="261" y="1408"/>
                  </a:lnTo>
                  <a:lnTo>
                    <a:pt x="237" y="1370"/>
                  </a:lnTo>
                  <a:lnTo>
                    <a:pt x="215" y="1332"/>
                  </a:lnTo>
                  <a:lnTo>
                    <a:pt x="194" y="1293"/>
                  </a:lnTo>
                  <a:lnTo>
                    <a:pt x="175" y="1253"/>
                  </a:lnTo>
                  <a:lnTo>
                    <a:pt x="157" y="1213"/>
                  </a:lnTo>
                  <a:lnTo>
                    <a:pt x="141" y="1172"/>
                  </a:lnTo>
                  <a:lnTo>
                    <a:pt x="126" y="1130"/>
                  </a:lnTo>
                  <a:lnTo>
                    <a:pt x="126" y="1130"/>
                  </a:lnTo>
                  <a:lnTo>
                    <a:pt x="112" y="1087"/>
                  </a:lnTo>
                  <a:lnTo>
                    <a:pt x="100" y="1043"/>
                  </a:lnTo>
                  <a:lnTo>
                    <a:pt x="87" y="998"/>
                  </a:lnTo>
                  <a:lnTo>
                    <a:pt x="77" y="954"/>
                  </a:lnTo>
                  <a:lnTo>
                    <a:pt x="68" y="909"/>
                  </a:lnTo>
                  <a:lnTo>
                    <a:pt x="59" y="865"/>
                  </a:lnTo>
                  <a:lnTo>
                    <a:pt x="52" y="819"/>
                  </a:lnTo>
                  <a:lnTo>
                    <a:pt x="45" y="774"/>
                  </a:lnTo>
                  <a:lnTo>
                    <a:pt x="45" y="774"/>
                  </a:lnTo>
                  <a:lnTo>
                    <a:pt x="36" y="681"/>
                  </a:lnTo>
                  <a:lnTo>
                    <a:pt x="27" y="589"/>
                  </a:lnTo>
                  <a:lnTo>
                    <a:pt x="22" y="496"/>
                  </a:lnTo>
                  <a:lnTo>
                    <a:pt x="19" y="402"/>
                  </a:lnTo>
                  <a:lnTo>
                    <a:pt x="19" y="402"/>
                  </a:lnTo>
                  <a:lnTo>
                    <a:pt x="18" y="314"/>
                  </a:lnTo>
                  <a:lnTo>
                    <a:pt x="16" y="225"/>
                  </a:lnTo>
                  <a:lnTo>
                    <a:pt x="16" y="49"/>
                  </a:lnTo>
                  <a:lnTo>
                    <a:pt x="16" y="49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5" y="4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97F467B5-1A33-466A-C0E6-B037682C6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9" y="950"/>
              <a:ext cx="60" cy="581"/>
            </a:xfrm>
            <a:custGeom>
              <a:avLst/>
              <a:gdLst>
                <a:gd name="T0" fmla="*/ 0 w 178"/>
                <a:gd name="T1" fmla="*/ 12 h 1744"/>
                <a:gd name="T2" fmla="*/ 25 w 178"/>
                <a:gd name="T3" fmla="*/ 87 h 1744"/>
                <a:gd name="T4" fmla="*/ 44 w 178"/>
                <a:gd name="T5" fmla="*/ 163 h 1744"/>
                <a:gd name="T6" fmla="*/ 60 w 178"/>
                <a:gd name="T7" fmla="*/ 243 h 1744"/>
                <a:gd name="T8" fmla="*/ 72 w 178"/>
                <a:gd name="T9" fmla="*/ 321 h 1744"/>
                <a:gd name="T10" fmla="*/ 90 w 178"/>
                <a:gd name="T11" fmla="*/ 482 h 1744"/>
                <a:gd name="T12" fmla="*/ 106 w 178"/>
                <a:gd name="T13" fmla="*/ 644 h 1744"/>
                <a:gd name="T14" fmla="*/ 132 w 178"/>
                <a:gd name="T15" fmla="*/ 918 h 1744"/>
                <a:gd name="T16" fmla="*/ 139 w 178"/>
                <a:gd name="T17" fmla="*/ 1010 h 1744"/>
                <a:gd name="T18" fmla="*/ 149 w 178"/>
                <a:gd name="T19" fmla="*/ 1191 h 1744"/>
                <a:gd name="T20" fmla="*/ 150 w 178"/>
                <a:gd name="T21" fmla="*/ 1328 h 1744"/>
                <a:gd name="T22" fmla="*/ 149 w 178"/>
                <a:gd name="T23" fmla="*/ 1372 h 1744"/>
                <a:gd name="T24" fmla="*/ 142 w 178"/>
                <a:gd name="T25" fmla="*/ 1496 h 1744"/>
                <a:gd name="T26" fmla="*/ 140 w 178"/>
                <a:gd name="T27" fmla="*/ 1578 h 1744"/>
                <a:gd name="T28" fmla="*/ 146 w 178"/>
                <a:gd name="T29" fmla="*/ 1660 h 1744"/>
                <a:gd name="T30" fmla="*/ 153 w 178"/>
                <a:gd name="T31" fmla="*/ 1701 h 1744"/>
                <a:gd name="T32" fmla="*/ 161 w 178"/>
                <a:gd name="T33" fmla="*/ 1738 h 1744"/>
                <a:gd name="T34" fmla="*/ 163 w 178"/>
                <a:gd name="T35" fmla="*/ 1741 h 1744"/>
                <a:gd name="T36" fmla="*/ 168 w 178"/>
                <a:gd name="T37" fmla="*/ 1744 h 1744"/>
                <a:gd name="T38" fmla="*/ 175 w 178"/>
                <a:gd name="T39" fmla="*/ 1742 h 1744"/>
                <a:gd name="T40" fmla="*/ 178 w 178"/>
                <a:gd name="T41" fmla="*/ 1737 h 1744"/>
                <a:gd name="T42" fmla="*/ 178 w 178"/>
                <a:gd name="T43" fmla="*/ 1733 h 1744"/>
                <a:gd name="T44" fmla="*/ 168 w 178"/>
                <a:gd name="T45" fmla="*/ 1694 h 1744"/>
                <a:gd name="T46" fmla="*/ 157 w 178"/>
                <a:gd name="T47" fmla="*/ 1613 h 1744"/>
                <a:gd name="T48" fmla="*/ 157 w 178"/>
                <a:gd name="T49" fmla="*/ 1531 h 1744"/>
                <a:gd name="T50" fmla="*/ 163 w 178"/>
                <a:gd name="T51" fmla="*/ 1408 h 1744"/>
                <a:gd name="T52" fmla="*/ 165 w 178"/>
                <a:gd name="T53" fmla="*/ 1364 h 1744"/>
                <a:gd name="T54" fmla="*/ 165 w 178"/>
                <a:gd name="T55" fmla="*/ 1230 h 1744"/>
                <a:gd name="T56" fmla="*/ 158 w 178"/>
                <a:gd name="T57" fmla="*/ 1050 h 1744"/>
                <a:gd name="T58" fmla="*/ 152 w 178"/>
                <a:gd name="T59" fmla="*/ 957 h 1744"/>
                <a:gd name="T60" fmla="*/ 125 w 178"/>
                <a:gd name="T61" fmla="*/ 677 h 1744"/>
                <a:gd name="T62" fmla="*/ 110 w 178"/>
                <a:gd name="T63" fmla="*/ 517 h 1744"/>
                <a:gd name="T64" fmla="*/ 93 w 178"/>
                <a:gd name="T65" fmla="*/ 357 h 1744"/>
                <a:gd name="T66" fmla="*/ 83 w 178"/>
                <a:gd name="T67" fmla="*/ 278 h 1744"/>
                <a:gd name="T68" fmla="*/ 69 w 178"/>
                <a:gd name="T69" fmla="*/ 198 h 1744"/>
                <a:gd name="T70" fmla="*/ 51 w 178"/>
                <a:gd name="T71" fmla="*/ 119 h 1744"/>
                <a:gd name="T72" fmla="*/ 29 w 178"/>
                <a:gd name="T73" fmla="*/ 42 h 1744"/>
                <a:gd name="T74" fmla="*/ 17 w 178"/>
                <a:gd name="T75" fmla="*/ 6 h 1744"/>
                <a:gd name="T76" fmla="*/ 14 w 178"/>
                <a:gd name="T77" fmla="*/ 3 h 1744"/>
                <a:gd name="T78" fmla="*/ 8 w 178"/>
                <a:gd name="T79" fmla="*/ 0 h 1744"/>
                <a:gd name="T80" fmla="*/ 3 w 178"/>
                <a:gd name="T81" fmla="*/ 3 h 1744"/>
                <a:gd name="T82" fmla="*/ 0 w 178"/>
                <a:gd name="T83" fmla="*/ 7 h 1744"/>
                <a:gd name="T84" fmla="*/ 0 w 178"/>
                <a:gd name="T85" fmla="*/ 12 h 1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8" h="1744">
                  <a:moveTo>
                    <a:pt x="0" y="12"/>
                  </a:moveTo>
                  <a:lnTo>
                    <a:pt x="0" y="12"/>
                  </a:lnTo>
                  <a:lnTo>
                    <a:pt x="14" y="49"/>
                  </a:lnTo>
                  <a:lnTo>
                    <a:pt x="25" y="87"/>
                  </a:lnTo>
                  <a:lnTo>
                    <a:pt x="36" y="126"/>
                  </a:lnTo>
                  <a:lnTo>
                    <a:pt x="44" y="163"/>
                  </a:lnTo>
                  <a:lnTo>
                    <a:pt x="53" y="204"/>
                  </a:lnTo>
                  <a:lnTo>
                    <a:pt x="60" y="243"/>
                  </a:lnTo>
                  <a:lnTo>
                    <a:pt x="72" y="321"/>
                  </a:lnTo>
                  <a:lnTo>
                    <a:pt x="72" y="321"/>
                  </a:lnTo>
                  <a:lnTo>
                    <a:pt x="82" y="401"/>
                  </a:lnTo>
                  <a:lnTo>
                    <a:pt x="90" y="482"/>
                  </a:lnTo>
                  <a:lnTo>
                    <a:pt x="106" y="644"/>
                  </a:lnTo>
                  <a:lnTo>
                    <a:pt x="106" y="644"/>
                  </a:lnTo>
                  <a:lnTo>
                    <a:pt x="124" y="828"/>
                  </a:lnTo>
                  <a:lnTo>
                    <a:pt x="132" y="918"/>
                  </a:lnTo>
                  <a:lnTo>
                    <a:pt x="139" y="1010"/>
                  </a:lnTo>
                  <a:lnTo>
                    <a:pt x="139" y="1010"/>
                  </a:lnTo>
                  <a:lnTo>
                    <a:pt x="145" y="1101"/>
                  </a:lnTo>
                  <a:lnTo>
                    <a:pt x="149" y="1191"/>
                  </a:lnTo>
                  <a:lnTo>
                    <a:pt x="150" y="1282"/>
                  </a:lnTo>
                  <a:lnTo>
                    <a:pt x="150" y="1328"/>
                  </a:lnTo>
                  <a:lnTo>
                    <a:pt x="149" y="1372"/>
                  </a:lnTo>
                  <a:lnTo>
                    <a:pt x="149" y="1372"/>
                  </a:lnTo>
                  <a:lnTo>
                    <a:pt x="143" y="1454"/>
                  </a:lnTo>
                  <a:lnTo>
                    <a:pt x="142" y="1496"/>
                  </a:lnTo>
                  <a:lnTo>
                    <a:pt x="140" y="1538"/>
                  </a:lnTo>
                  <a:lnTo>
                    <a:pt x="140" y="1578"/>
                  </a:lnTo>
                  <a:lnTo>
                    <a:pt x="142" y="1620"/>
                  </a:lnTo>
                  <a:lnTo>
                    <a:pt x="146" y="1660"/>
                  </a:lnTo>
                  <a:lnTo>
                    <a:pt x="153" y="1701"/>
                  </a:lnTo>
                  <a:lnTo>
                    <a:pt x="153" y="1701"/>
                  </a:lnTo>
                  <a:lnTo>
                    <a:pt x="157" y="1719"/>
                  </a:lnTo>
                  <a:lnTo>
                    <a:pt x="161" y="1738"/>
                  </a:lnTo>
                  <a:lnTo>
                    <a:pt x="161" y="1738"/>
                  </a:lnTo>
                  <a:lnTo>
                    <a:pt x="163" y="1741"/>
                  </a:lnTo>
                  <a:lnTo>
                    <a:pt x="165" y="1742"/>
                  </a:lnTo>
                  <a:lnTo>
                    <a:pt x="168" y="1744"/>
                  </a:lnTo>
                  <a:lnTo>
                    <a:pt x="172" y="1744"/>
                  </a:lnTo>
                  <a:lnTo>
                    <a:pt x="175" y="1742"/>
                  </a:lnTo>
                  <a:lnTo>
                    <a:pt x="177" y="1740"/>
                  </a:lnTo>
                  <a:lnTo>
                    <a:pt x="178" y="1737"/>
                  </a:lnTo>
                  <a:lnTo>
                    <a:pt x="178" y="1733"/>
                  </a:lnTo>
                  <a:lnTo>
                    <a:pt x="178" y="1733"/>
                  </a:lnTo>
                  <a:lnTo>
                    <a:pt x="172" y="1713"/>
                  </a:lnTo>
                  <a:lnTo>
                    <a:pt x="168" y="1694"/>
                  </a:lnTo>
                  <a:lnTo>
                    <a:pt x="161" y="1653"/>
                  </a:lnTo>
                  <a:lnTo>
                    <a:pt x="157" y="1613"/>
                  </a:lnTo>
                  <a:lnTo>
                    <a:pt x="157" y="1571"/>
                  </a:lnTo>
                  <a:lnTo>
                    <a:pt x="157" y="1531"/>
                  </a:lnTo>
                  <a:lnTo>
                    <a:pt x="158" y="1489"/>
                  </a:lnTo>
                  <a:lnTo>
                    <a:pt x="163" y="1408"/>
                  </a:lnTo>
                  <a:lnTo>
                    <a:pt x="163" y="1408"/>
                  </a:lnTo>
                  <a:lnTo>
                    <a:pt x="165" y="1364"/>
                  </a:lnTo>
                  <a:lnTo>
                    <a:pt x="167" y="1319"/>
                  </a:lnTo>
                  <a:lnTo>
                    <a:pt x="165" y="1230"/>
                  </a:lnTo>
                  <a:lnTo>
                    <a:pt x="164" y="1140"/>
                  </a:lnTo>
                  <a:lnTo>
                    <a:pt x="158" y="1050"/>
                  </a:lnTo>
                  <a:lnTo>
                    <a:pt x="158" y="1050"/>
                  </a:lnTo>
                  <a:lnTo>
                    <a:pt x="152" y="957"/>
                  </a:lnTo>
                  <a:lnTo>
                    <a:pt x="143" y="864"/>
                  </a:lnTo>
                  <a:lnTo>
                    <a:pt x="125" y="677"/>
                  </a:lnTo>
                  <a:lnTo>
                    <a:pt x="125" y="677"/>
                  </a:lnTo>
                  <a:lnTo>
                    <a:pt x="110" y="517"/>
                  </a:lnTo>
                  <a:lnTo>
                    <a:pt x="103" y="438"/>
                  </a:lnTo>
                  <a:lnTo>
                    <a:pt x="93" y="357"/>
                  </a:lnTo>
                  <a:lnTo>
                    <a:pt x="93" y="357"/>
                  </a:lnTo>
                  <a:lnTo>
                    <a:pt x="83" y="278"/>
                  </a:lnTo>
                  <a:lnTo>
                    <a:pt x="76" y="237"/>
                  </a:lnTo>
                  <a:lnTo>
                    <a:pt x="69" y="198"/>
                  </a:lnTo>
                  <a:lnTo>
                    <a:pt x="61" y="159"/>
                  </a:lnTo>
                  <a:lnTo>
                    <a:pt x="51" y="119"/>
                  </a:lnTo>
                  <a:lnTo>
                    <a:pt x="40" y="81"/>
                  </a:lnTo>
                  <a:lnTo>
                    <a:pt x="29" y="42"/>
                  </a:lnTo>
                  <a:lnTo>
                    <a:pt x="29" y="42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4" y="3"/>
                  </a:lnTo>
                  <a:lnTo>
                    <a:pt x="11" y="2"/>
                  </a:lnTo>
                  <a:lnTo>
                    <a:pt x="8" y="0"/>
                  </a:lnTo>
                  <a:lnTo>
                    <a:pt x="5" y="2"/>
                  </a:lnTo>
                  <a:lnTo>
                    <a:pt x="3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E90962C2-D676-1395-BE11-2B222B987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9" y="737"/>
              <a:ext cx="54" cy="133"/>
            </a:xfrm>
            <a:custGeom>
              <a:avLst/>
              <a:gdLst>
                <a:gd name="T0" fmla="*/ 17 w 160"/>
                <a:gd name="T1" fmla="*/ 150 h 401"/>
                <a:gd name="T2" fmla="*/ 34 w 160"/>
                <a:gd name="T3" fmla="*/ 111 h 401"/>
                <a:gd name="T4" fmla="*/ 54 w 160"/>
                <a:gd name="T5" fmla="*/ 75 h 401"/>
                <a:gd name="T6" fmla="*/ 82 w 160"/>
                <a:gd name="T7" fmla="*/ 43 h 401"/>
                <a:gd name="T8" fmla="*/ 113 w 160"/>
                <a:gd name="T9" fmla="*/ 15 h 401"/>
                <a:gd name="T10" fmla="*/ 104 w 160"/>
                <a:gd name="T11" fmla="*/ 15 h 401"/>
                <a:gd name="T12" fmla="*/ 111 w 160"/>
                <a:gd name="T13" fmla="*/ 21 h 401"/>
                <a:gd name="T14" fmla="*/ 124 w 160"/>
                <a:gd name="T15" fmla="*/ 35 h 401"/>
                <a:gd name="T16" fmla="*/ 134 w 160"/>
                <a:gd name="T17" fmla="*/ 49 h 401"/>
                <a:gd name="T18" fmla="*/ 141 w 160"/>
                <a:gd name="T19" fmla="*/ 74 h 401"/>
                <a:gd name="T20" fmla="*/ 142 w 160"/>
                <a:gd name="T21" fmla="*/ 109 h 401"/>
                <a:gd name="T22" fmla="*/ 138 w 160"/>
                <a:gd name="T23" fmla="*/ 145 h 401"/>
                <a:gd name="T24" fmla="*/ 132 w 160"/>
                <a:gd name="T25" fmla="*/ 166 h 401"/>
                <a:gd name="T26" fmla="*/ 113 w 160"/>
                <a:gd name="T27" fmla="*/ 230 h 401"/>
                <a:gd name="T28" fmla="*/ 81 w 160"/>
                <a:gd name="T29" fmla="*/ 312 h 401"/>
                <a:gd name="T30" fmla="*/ 60 w 160"/>
                <a:gd name="T31" fmla="*/ 370 h 401"/>
                <a:gd name="T32" fmla="*/ 56 w 160"/>
                <a:gd name="T33" fmla="*/ 390 h 401"/>
                <a:gd name="T34" fmla="*/ 57 w 160"/>
                <a:gd name="T35" fmla="*/ 397 h 401"/>
                <a:gd name="T36" fmla="*/ 63 w 160"/>
                <a:gd name="T37" fmla="*/ 401 h 401"/>
                <a:gd name="T38" fmla="*/ 68 w 160"/>
                <a:gd name="T39" fmla="*/ 400 h 401"/>
                <a:gd name="T40" fmla="*/ 72 w 160"/>
                <a:gd name="T41" fmla="*/ 395 h 401"/>
                <a:gd name="T42" fmla="*/ 77 w 160"/>
                <a:gd name="T43" fmla="*/ 377 h 401"/>
                <a:gd name="T44" fmla="*/ 93 w 160"/>
                <a:gd name="T45" fmla="*/ 324 h 401"/>
                <a:gd name="T46" fmla="*/ 127 w 160"/>
                <a:gd name="T47" fmla="*/ 238 h 401"/>
                <a:gd name="T48" fmla="*/ 142 w 160"/>
                <a:gd name="T49" fmla="*/ 195 h 401"/>
                <a:gd name="T50" fmla="*/ 153 w 160"/>
                <a:gd name="T51" fmla="*/ 150 h 401"/>
                <a:gd name="T52" fmla="*/ 157 w 160"/>
                <a:gd name="T53" fmla="*/ 129 h 401"/>
                <a:gd name="T54" fmla="*/ 160 w 160"/>
                <a:gd name="T55" fmla="*/ 89 h 401"/>
                <a:gd name="T56" fmla="*/ 157 w 160"/>
                <a:gd name="T57" fmla="*/ 68 h 401"/>
                <a:gd name="T58" fmla="*/ 152 w 160"/>
                <a:gd name="T59" fmla="*/ 49 h 401"/>
                <a:gd name="T60" fmla="*/ 142 w 160"/>
                <a:gd name="T61" fmla="*/ 31 h 401"/>
                <a:gd name="T62" fmla="*/ 130 w 160"/>
                <a:gd name="T63" fmla="*/ 14 h 401"/>
                <a:gd name="T64" fmla="*/ 113 w 160"/>
                <a:gd name="T65" fmla="*/ 1 h 401"/>
                <a:gd name="T66" fmla="*/ 109 w 160"/>
                <a:gd name="T67" fmla="*/ 0 h 401"/>
                <a:gd name="T68" fmla="*/ 104 w 160"/>
                <a:gd name="T69" fmla="*/ 1 h 401"/>
                <a:gd name="T70" fmla="*/ 71 w 160"/>
                <a:gd name="T71" fmla="*/ 31 h 401"/>
                <a:gd name="T72" fmla="*/ 42 w 160"/>
                <a:gd name="T73" fmla="*/ 65 h 401"/>
                <a:gd name="T74" fmla="*/ 18 w 160"/>
                <a:gd name="T75" fmla="*/ 104 h 401"/>
                <a:gd name="T76" fmla="*/ 0 w 160"/>
                <a:gd name="T77" fmla="*/ 145 h 401"/>
                <a:gd name="T78" fmla="*/ 0 w 160"/>
                <a:gd name="T79" fmla="*/ 149 h 401"/>
                <a:gd name="T80" fmla="*/ 3 w 160"/>
                <a:gd name="T81" fmla="*/ 154 h 401"/>
                <a:gd name="T82" fmla="*/ 8 w 160"/>
                <a:gd name="T83" fmla="*/ 156 h 401"/>
                <a:gd name="T84" fmla="*/ 14 w 160"/>
                <a:gd name="T85" fmla="*/ 153 h 401"/>
                <a:gd name="T86" fmla="*/ 17 w 160"/>
                <a:gd name="T87" fmla="*/ 15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0" h="401">
                  <a:moveTo>
                    <a:pt x="17" y="150"/>
                  </a:moveTo>
                  <a:lnTo>
                    <a:pt x="17" y="150"/>
                  </a:lnTo>
                  <a:lnTo>
                    <a:pt x="24" y="131"/>
                  </a:lnTo>
                  <a:lnTo>
                    <a:pt x="34" y="111"/>
                  </a:lnTo>
                  <a:lnTo>
                    <a:pt x="43" y="93"/>
                  </a:lnTo>
                  <a:lnTo>
                    <a:pt x="54" y="75"/>
                  </a:lnTo>
                  <a:lnTo>
                    <a:pt x="68" y="58"/>
                  </a:lnTo>
                  <a:lnTo>
                    <a:pt x="82" y="43"/>
                  </a:lnTo>
                  <a:lnTo>
                    <a:pt x="98" y="29"/>
                  </a:lnTo>
                  <a:lnTo>
                    <a:pt x="113" y="15"/>
                  </a:lnTo>
                  <a:lnTo>
                    <a:pt x="113" y="15"/>
                  </a:lnTo>
                  <a:lnTo>
                    <a:pt x="104" y="15"/>
                  </a:lnTo>
                  <a:lnTo>
                    <a:pt x="104" y="15"/>
                  </a:lnTo>
                  <a:lnTo>
                    <a:pt x="111" y="21"/>
                  </a:lnTo>
                  <a:lnTo>
                    <a:pt x="118" y="28"/>
                  </a:lnTo>
                  <a:lnTo>
                    <a:pt x="124" y="35"/>
                  </a:lnTo>
                  <a:lnTo>
                    <a:pt x="130" y="42"/>
                  </a:lnTo>
                  <a:lnTo>
                    <a:pt x="134" y="49"/>
                  </a:lnTo>
                  <a:lnTo>
                    <a:pt x="136" y="57"/>
                  </a:lnTo>
                  <a:lnTo>
                    <a:pt x="141" y="74"/>
                  </a:lnTo>
                  <a:lnTo>
                    <a:pt x="142" y="90"/>
                  </a:lnTo>
                  <a:lnTo>
                    <a:pt x="142" y="109"/>
                  </a:lnTo>
                  <a:lnTo>
                    <a:pt x="141" y="127"/>
                  </a:lnTo>
                  <a:lnTo>
                    <a:pt x="138" y="145"/>
                  </a:lnTo>
                  <a:lnTo>
                    <a:pt x="138" y="145"/>
                  </a:lnTo>
                  <a:lnTo>
                    <a:pt x="132" y="166"/>
                  </a:lnTo>
                  <a:lnTo>
                    <a:pt x="127" y="188"/>
                  </a:lnTo>
                  <a:lnTo>
                    <a:pt x="113" y="230"/>
                  </a:lnTo>
                  <a:lnTo>
                    <a:pt x="81" y="312"/>
                  </a:lnTo>
                  <a:lnTo>
                    <a:pt x="81" y="312"/>
                  </a:lnTo>
                  <a:lnTo>
                    <a:pt x="67" y="351"/>
                  </a:lnTo>
                  <a:lnTo>
                    <a:pt x="60" y="370"/>
                  </a:lnTo>
                  <a:lnTo>
                    <a:pt x="56" y="390"/>
                  </a:lnTo>
                  <a:lnTo>
                    <a:pt x="56" y="390"/>
                  </a:lnTo>
                  <a:lnTo>
                    <a:pt x="56" y="394"/>
                  </a:lnTo>
                  <a:lnTo>
                    <a:pt x="57" y="397"/>
                  </a:lnTo>
                  <a:lnTo>
                    <a:pt x="60" y="400"/>
                  </a:lnTo>
                  <a:lnTo>
                    <a:pt x="63" y="401"/>
                  </a:lnTo>
                  <a:lnTo>
                    <a:pt x="66" y="401"/>
                  </a:lnTo>
                  <a:lnTo>
                    <a:pt x="68" y="400"/>
                  </a:lnTo>
                  <a:lnTo>
                    <a:pt x="71" y="398"/>
                  </a:lnTo>
                  <a:lnTo>
                    <a:pt x="72" y="395"/>
                  </a:lnTo>
                  <a:lnTo>
                    <a:pt x="72" y="395"/>
                  </a:lnTo>
                  <a:lnTo>
                    <a:pt x="77" y="377"/>
                  </a:lnTo>
                  <a:lnTo>
                    <a:pt x="81" y="359"/>
                  </a:lnTo>
                  <a:lnTo>
                    <a:pt x="93" y="324"/>
                  </a:lnTo>
                  <a:lnTo>
                    <a:pt x="93" y="324"/>
                  </a:lnTo>
                  <a:lnTo>
                    <a:pt x="127" y="238"/>
                  </a:lnTo>
                  <a:lnTo>
                    <a:pt x="127" y="238"/>
                  </a:lnTo>
                  <a:lnTo>
                    <a:pt x="142" y="195"/>
                  </a:lnTo>
                  <a:lnTo>
                    <a:pt x="148" y="173"/>
                  </a:lnTo>
                  <a:lnTo>
                    <a:pt x="153" y="150"/>
                  </a:lnTo>
                  <a:lnTo>
                    <a:pt x="153" y="150"/>
                  </a:lnTo>
                  <a:lnTo>
                    <a:pt x="157" y="129"/>
                  </a:lnTo>
                  <a:lnTo>
                    <a:pt x="159" y="110"/>
                  </a:lnTo>
                  <a:lnTo>
                    <a:pt x="160" y="89"/>
                  </a:lnTo>
                  <a:lnTo>
                    <a:pt x="157" y="68"/>
                  </a:lnTo>
                  <a:lnTo>
                    <a:pt x="157" y="68"/>
                  </a:lnTo>
                  <a:lnTo>
                    <a:pt x="155" y="58"/>
                  </a:lnTo>
                  <a:lnTo>
                    <a:pt x="152" y="49"/>
                  </a:lnTo>
                  <a:lnTo>
                    <a:pt x="148" y="39"/>
                  </a:lnTo>
                  <a:lnTo>
                    <a:pt x="142" y="31"/>
                  </a:lnTo>
                  <a:lnTo>
                    <a:pt x="136" y="22"/>
                  </a:lnTo>
                  <a:lnTo>
                    <a:pt x="130" y="14"/>
                  </a:lnTo>
                  <a:lnTo>
                    <a:pt x="121" y="7"/>
                  </a:lnTo>
                  <a:lnTo>
                    <a:pt x="113" y="1"/>
                  </a:lnTo>
                  <a:lnTo>
                    <a:pt x="113" y="1"/>
                  </a:lnTo>
                  <a:lnTo>
                    <a:pt x="109" y="0"/>
                  </a:lnTo>
                  <a:lnTo>
                    <a:pt x="104" y="1"/>
                  </a:lnTo>
                  <a:lnTo>
                    <a:pt x="104" y="1"/>
                  </a:lnTo>
                  <a:lnTo>
                    <a:pt x="88" y="15"/>
                  </a:lnTo>
                  <a:lnTo>
                    <a:pt x="71" y="31"/>
                  </a:lnTo>
                  <a:lnTo>
                    <a:pt x="56" y="47"/>
                  </a:lnTo>
                  <a:lnTo>
                    <a:pt x="42" y="65"/>
                  </a:lnTo>
                  <a:lnTo>
                    <a:pt x="29" y="85"/>
                  </a:lnTo>
                  <a:lnTo>
                    <a:pt x="18" y="104"/>
                  </a:lnTo>
                  <a:lnTo>
                    <a:pt x="8" y="124"/>
                  </a:lnTo>
                  <a:lnTo>
                    <a:pt x="0" y="145"/>
                  </a:lnTo>
                  <a:lnTo>
                    <a:pt x="0" y="145"/>
                  </a:lnTo>
                  <a:lnTo>
                    <a:pt x="0" y="149"/>
                  </a:lnTo>
                  <a:lnTo>
                    <a:pt x="2" y="152"/>
                  </a:lnTo>
                  <a:lnTo>
                    <a:pt x="3" y="154"/>
                  </a:lnTo>
                  <a:lnTo>
                    <a:pt x="6" y="154"/>
                  </a:lnTo>
                  <a:lnTo>
                    <a:pt x="8" y="156"/>
                  </a:lnTo>
                  <a:lnTo>
                    <a:pt x="13" y="154"/>
                  </a:lnTo>
                  <a:lnTo>
                    <a:pt x="14" y="153"/>
                  </a:lnTo>
                  <a:lnTo>
                    <a:pt x="17" y="150"/>
                  </a:lnTo>
                  <a:lnTo>
                    <a:pt x="17" y="15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D0587E5A-5A98-2346-3B89-D536DC80B7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3" y="1650"/>
              <a:ext cx="451" cy="225"/>
            </a:xfrm>
            <a:custGeom>
              <a:avLst/>
              <a:gdLst>
                <a:gd name="T0" fmla="*/ 5 w 1352"/>
                <a:gd name="T1" fmla="*/ 641 h 674"/>
                <a:gd name="T2" fmla="*/ 80 w 1352"/>
                <a:gd name="T3" fmla="*/ 659 h 674"/>
                <a:gd name="T4" fmla="*/ 157 w 1352"/>
                <a:gd name="T5" fmla="*/ 670 h 674"/>
                <a:gd name="T6" fmla="*/ 233 w 1352"/>
                <a:gd name="T7" fmla="*/ 674 h 674"/>
                <a:gd name="T8" fmla="*/ 310 w 1352"/>
                <a:gd name="T9" fmla="*/ 673 h 674"/>
                <a:gd name="T10" fmla="*/ 349 w 1352"/>
                <a:gd name="T11" fmla="*/ 669 h 674"/>
                <a:gd name="T12" fmla="*/ 424 w 1352"/>
                <a:gd name="T13" fmla="*/ 658 h 674"/>
                <a:gd name="T14" fmla="*/ 498 w 1352"/>
                <a:gd name="T15" fmla="*/ 641 h 674"/>
                <a:gd name="T16" fmla="*/ 571 w 1352"/>
                <a:gd name="T17" fmla="*/ 619 h 674"/>
                <a:gd name="T18" fmla="*/ 606 w 1352"/>
                <a:gd name="T19" fmla="*/ 605 h 674"/>
                <a:gd name="T20" fmla="*/ 679 w 1352"/>
                <a:gd name="T21" fmla="*/ 575 h 674"/>
                <a:gd name="T22" fmla="*/ 748 w 1352"/>
                <a:gd name="T23" fmla="*/ 542 h 674"/>
                <a:gd name="T24" fmla="*/ 816 w 1352"/>
                <a:gd name="T25" fmla="*/ 503 h 674"/>
                <a:gd name="T26" fmla="*/ 883 w 1352"/>
                <a:gd name="T27" fmla="*/ 463 h 674"/>
                <a:gd name="T28" fmla="*/ 915 w 1352"/>
                <a:gd name="T29" fmla="*/ 440 h 674"/>
                <a:gd name="T30" fmla="*/ 979 w 1352"/>
                <a:gd name="T31" fmla="*/ 394 h 674"/>
                <a:gd name="T32" fmla="*/ 1040 w 1352"/>
                <a:gd name="T33" fmla="*/ 346 h 674"/>
                <a:gd name="T34" fmla="*/ 1128 w 1352"/>
                <a:gd name="T35" fmla="*/ 266 h 674"/>
                <a:gd name="T36" fmla="*/ 1181 w 1352"/>
                <a:gd name="T37" fmla="*/ 213 h 674"/>
                <a:gd name="T38" fmla="*/ 1282 w 1352"/>
                <a:gd name="T39" fmla="*/ 101 h 674"/>
                <a:gd name="T40" fmla="*/ 1330 w 1352"/>
                <a:gd name="T41" fmla="*/ 41 h 674"/>
                <a:gd name="T42" fmla="*/ 1351 w 1352"/>
                <a:gd name="T43" fmla="*/ 13 h 674"/>
                <a:gd name="T44" fmla="*/ 1352 w 1352"/>
                <a:gd name="T45" fmla="*/ 7 h 674"/>
                <a:gd name="T46" fmla="*/ 1348 w 1352"/>
                <a:gd name="T47" fmla="*/ 2 h 674"/>
                <a:gd name="T48" fmla="*/ 1342 w 1352"/>
                <a:gd name="T49" fmla="*/ 0 h 674"/>
                <a:gd name="T50" fmla="*/ 1337 w 1352"/>
                <a:gd name="T51" fmla="*/ 5 h 674"/>
                <a:gd name="T52" fmla="*/ 1291 w 1352"/>
                <a:gd name="T53" fmla="*/ 63 h 674"/>
                <a:gd name="T54" fmla="*/ 1195 w 1352"/>
                <a:gd name="T55" fmla="*/ 176 h 674"/>
                <a:gd name="T56" fmla="*/ 1143 w 1352"/>
                <a:gd name="T57" fmla="*/ 229 h 674"/>
                <a:gd name="T58" fmla="*/ 1029 w 1352"/>
                <a:gd name="T59" fmla="*/ 333 h 674"/>
                <a:gd name="T60" fmla="*/ 968 w 1352"/>
                <a:gd name="T61" fmla="*/ 380 h 674"/>
                <a:gd name="T62" fmla="*/ 905 w 1352"/>
                <a:gd name="T63" fmla="*/ 426 h 674"/>
                <a:gd name="T64" fmla="*/ 873 w 1352"/>
                <a:gd name="T65" fmla="*/ 449 h 674"/>
                <a:gd name="T66" fmla="*/ 809 w 1352"/>
                <a:gd name="T67" fmla="*/ 489 h 674"/>
                <a:gd name="T68" fmla="*/ 741 w 1352"/>
                <a:gd name="T69" fmla="*/ 527 h 674"/>
                <a:gd name="T70" fmla="*/ 672 w 1352"/>
                <a:gd name="T71" fmla="*/ 560 h 674"/>
                <a:gd name="T72" fmla="*/ 637 w 1352"/>
                <a:gd name="T73" fmla="*/ 575 h 674"/>
                <a:gd name="T74" fmla="*/ 567 w 1352"/>
                <a:gd name="T75" fmla="*/ 602 h 674"/>
                <a:gd name="T76" fmla="*/ 495 w 1352"/>
                <a:gd name="T77" fmla="*/ 624 h 674"/>
                <a:gd name="T78" fmla="*/ 421 w 1352"/>
                <a:gd name="T79" fmla="*/ 641 h 674"/>
                <a:gd name="T80" fmla="*/ 348 w 1352"/>
                <a:gd name="T81" fmla="*/ 652 h 674"/>
                <a:gd name="T82" fmla="*/ 310 w 1352"/>
                <a:gd name="T83" fmla="*/ 656 h 674"/>
                <a:gd name="T84" fmla="*/ 235 w 1352"/>
                <a:gd name="T85" fmla="*/ 658 h 674"/>
                <a:gd name="T86" fmla="*/ 158 w 1352"/>
                <a:gd name="T87" fmla="*/ 653 h 674"/>
                <a:gd name="T88" fmla="*/ 85 w 1352"/>
                <a:gd name="T89" fmla="*/ 642 h 674"/>
                <a:gd name="T90" fmla="*/ 47 w 1352"/>
                <a:gd name="T91" fmla="*/ 634 h 674"/>
                <a:gd name="T92" fmla="*/ 11 w 1352"/>
                <a:gd name="T93" fmla="*/ 624 h 674"/>
                <a:gd name="T94" fmla="*/ 4 w 1352"/>
                <a:gd name="T95" fmla="*/ 626 h 674"/>
                <a:gd name="T96" fmla="*/ 0 w 1352"/>
                <a:gd name="T97" fmla="*/ 630 h 674"/>
                <a:gd name="T98" fmla="*/ 1 w 1352"/>
                <a:gd name="T99" fmla="*/ 637 h 674"/>
                <a:gd name="T100" fmla="*/ 5 w 1352"/>
                <a:gd name="T101" fmla="*/ 641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52" h="674">
                  <a:moveTo>
                    <a:pt x="5" y="641"/>
                  </a:moveTo>
                  <a:lnTo>
                    <a:pt x="5" y="641"/>
                  </a:lnTo>
                  <a:lnTo>
                    <a:pt x="43" y="651"/>
                  </a:lnTo>
                  <a:lnTo>
                    <a:pt x="80" y="659"/>
                  </a:lnTo>
                  <a:lnTo>
                    <a:pt x="118" y="665"/>
                  </a:lnTo>
                  <a:lnTo>
                    <a:pt x="157" y="670"/>
                  </a:lnTo>
                  <a:lnTo>
                    <a:pt x="194" y="673"/>
                  </a:lnTo>
                  <a:lnTo>
                    <a:pt x="233" y="674"/>
                  </a:lnTo>
                  <a:lnTo>
                    <a:pt x="272" y="674"/>
                  </a:lnTo>
                  <a:lnTo>
                    <a:pt x="310" y="673"/>
                  </a:lnTo>
                  <a:lnTo>
                    <a:pt x="310" y="673"/>
                  </a:lnTo>
                  <a:lnTo>
                    <a:pt x="349" y="669"/>
                  </a:lnTo>
                  <a:lnTo>
                    <a:pt x="386" y="663"/>
                  </a:lnTo>
                  <a:lnTo>
                    <a:pt x="424" y="658"/>
                  </a:lnTo>
                  <a:lnTo>
                    <a:pt x="462" y="649"/>
                  </a:lnTo>
                  <a:lnTo>
                    <a:pt x="498" y="641"/>
                  </a:lnTo>
                  <a:lnTo>
                    <a:pt x="534" y="630"/>
                  </a:lnTo>
                  <a:lnTo>
                    <a:pt x="571" y="619"/>
                  </a:lnTo>
                  <a:lnTo>
                    <a:pt x="606" y="605"/>
                  </a:lnTo>
                  <a:lnTo>
                    <a:pt x="606" y="605"/>
                  </a:lnTo>
                  <a:lnTo>
                    <a:pt x="642" y="591"/>
                  </a:lnTo>
                  <a:lnTo>
                    <a:pt x="679" y="575"/>
                  </a:lnTo>
                  <a:lnTo>
                    <a:pt x="713" y="559"/>
                  </a:lnTo>
                  <a:lnTo>
                    <a:pt x="748" y="542"/>
                  </a:lnTo>
                  <a:lnTo>
                    <a:pt x="783" y="523"/>
                  </a:lnTo>
                  <a:lnTo>
                    <a:pt x="816" y="503"/>
                  </a:lnTo>
                  <a:lnTo>
                    <a:pt x="850" y="484"/>
                  </a:lnTo>
                  <a:lnTo>
                    <a:pt x="883" y="463"/>
                  </a:lnTo>
                  <a:lnTo>
                    <a:pt x="883" y="463"/>
                  </a:lnTo>
                  <a:lnTo>
                    <a:pt x="915" y="440"/>
                  </a:lnTo>
                  <a:lnTo>
                    <a:pt x="947" y="418"/>
                  </a:lnTo>
                  <a:lnTo>
                    <a:pt x="979" y="394"/>
                  </a:lnTo>
                  <a:lnTo>
                    <a:pt x="1010" y="369"/>
                  </a:lnTo>
                  <a:lnTo>
                    <a:pt x="1040" y="346"/>
                  </a:lnTo>
                  <a:lnTo>
                    <a:pt x="1070" y="319"/>
                  </a:lnTo>
                  <a:lnTo>
                    <a:pt x="1128" y="266"/>
                  </a:lnTo>
                  <a:lnTo>
                    <a:pt x="1128" y="266"/>
                  </a:lnTo>
                  <a:lnTo>
                    <a:pt x="1181" y="213"/>
                  </a:lnTo>
                  <a:lnTo>
                    <a:pt x="1234" y="158"/>
                  </a:lnTo>
                  <a:lnTo>
                    <a:pt x="1282" y="101"/>
                  </a:lnTo>
                  <a:lnTo>
                    <a:pt x="1330" y="41"/>
                  </a:lnTo>
                  <a:lnTo>
                    <a:pt x="1330" y="41"/>
                  </a:lnTo>
                  <a:lnTo>
                    <a:pt x="1351" y="13"/>
                  </a:lnTo>
                  <a:lnTo>
                    <a:pt x="1351" y="13"/>
                  </a:lnTo>
                  <a:lnTo>
                    <a:pt x="1352" y="10"/>
                  </a:lnTo>
                  <a:lnTo>
                    <a:pt x="1352" y="7"/>
                  </a:lnTo>
                  <a:lnTo>
                    <a:pt x="1351" y="5"/>
                  </a:lnTo>
                  <a:lnTo>
                    <a:pt x="1348" y="2"/>
                  </a:lnTo>
                  <a:lnTo>
                    <a:pt x="1345" y="2"/>
                  </a:lnTo>
                  <a:lnTo>
                    <a:pt x="1342" y="0"/>
                  </a:lnTo>
                  <a:lnTo>
                    <a:pt x="1339" y="2"/>
                  </a:lnTo>
                  <a:lnTo>
                    <a:pt x="1337" y="5"/>
                  </a:lnTo>
                  <a:lnTo>
                    <a:pt x="1337" y="5"/>
                  </a:lnTo>
                  <a:lnTo>
                    <a:pt x="1291" y="63"/>
                  </a:lnTo>
                  <a:lnTo>
                    <a:pt x="1243" y="120"/>
                  </a:lnTo>
                  <a:lnTo>
                    <a:pt x="1195" y="176"/>
                  </a:lnTo>
                  <a:lnTo>
                    <a:pt x="1143" y="229"/>
                  </a:lnTo>
                  <a:lnTo>
                    <a:pt x="1143" y="229"/>
                  </a:lnTo>
                  <a:lnTo>
                    <a:pt x="1086" y="282"/>
                  </a:lnTo>
                  <a:lnTo>
                    <a:pt x="1029" y="333"/>
                  </a:lnTo>
                  <a:lnTo>
                    <a:pt x="999" y="357"/>
                  </a:lnTo>
                  <a:lnTo>
                    <a:pt x="968" y="380"/>
                  </a:lnTo>
                  <a:lnTo>
                    <a:pt x="937" y="404"/>
                  </a:lnTo>
                  <a:lnTo>
                    <a:pt x="905" y="426"/>
                  </a:lnTo>
                  <a:lnTo>
                    <a:pt x="905" y="426"/>
                  </a:lnTo>
                  <a:lnTo>
                    <a:pt x="873" y="449"/>
                  </a:lnTo>
                  <a:lnTo>
                    <a:pt x="841" y="470"/>
                  </a:lnTo>
                  <a:lnTo>
                    <a:pt x="809" y="489"/>
                  </a:lnTo>
                  <a:lnTo>
                    <a:pt x="776" y="509"/>
                  </a:lnTo>
                  <a:lnTo>
                    <a:pt x="741" y="527"/>
                  </a:lnTo>
                  <a:lnTo>
                    <a:pt x="708" y="543"/>
                  </a:lnTo>
                  <a:lnTo>
                    <a:pt x="672" y="560"/>
                  </a:lnTo>
                  <a:lnTo>
                    <a:pt x="637" y="575"/>
                  </a:lnTo>
                  <a:lnTo>
                    <a:pt x="637" y="575"/>
                  </a:lnTo>
                  <a:lnTo>
                    <a:pt x="602" y="589"/>
                  </a:lnTo>
                  <a:lnTo>
                    <a:pt x="567" y="602"/>
                  </a:lnTo>
                  <a:lnTo>
                    <a:pt x="531" y="613"/>
                  </a:lnTo>
                  <a:lnTo>
                    <a:pt x="495" y="624"/>
                  </a:lnTo>
                  <a:lnTo>
                    <a:pt x="459" y="633"/>
                  </a:lnTo>
                  <a:lnTo>
                    <a:pt x="421" y="641"/>
                  </a:lnTo>
                  <a:lnTo>
                    <a:pt x="385" y="648"/>
                  </a:lnTo>
                  <a:lnTo>
                    <a:pt x="348" y="652"/>
                  </a:lnTo>
                  <a:lnTo>
                    <a:pt x="348" y="652"/>
                  </a:lnTo>
                  <a:lnTo>
                    <a:pt x="310" y="656"/>
                  </a:lnTo>
                  <a:lnTo>
                    <a:pt x="272" y="658"/>
                  </a:lnTo>
                  <a:lnTo>
                    <a:pt x="235" y="658"/>
                  </a:lnTo>
                  <a:lnTo>
                    <a:pt x="196" y="656"/>
                  </a:lnTo>
                  <a:lnTo>
                    <a:pt x="158" y="653"/>
                  </a:lnTo>
                  <a:lnTo>
                    <a:pt x="122" y="649"/>
                  </a:lnTo>
                  <a:lnTo>
                    <a:pt x="85" y="642"/>
                  </a:lnTo>
                  <a:lnTo>
                    <a:pt x="47" y="634"/>
                  </a:lnTo>
                  <a:lnTo>
                    <a:pt x="47" y="634"/>
                  </a:lnTo>
                  <a:lnTo>
                    <a:pt x="11" y="624"/>
                  </a:lnTo>
                  <a:lnTo>
                    <a:pt x="11" y="624"/>
                  </a:lnTo>
                  <a:lnTo>
                    <a:pt x="7" y="624"/>
                  </a:lnTo>
                  <a:lnTo>
                    <a:pt x="4" y="626"/>
                  </a:lnTo>
                  <a:lnTo>
                    <a:pt x="1" y="627"/>
                  </a:lnTo>
                  <a:lnTo>
                    <a:pt x="0" y="630"/>
                  </a:lnTo>
                  <a:lnTo>
                    <a:pt x="0" y="634"/>
                  </a:lnTo>
                  <a:lnTo>
                    <a:pt x="1" y="637"/>
                  </a:lnTo>
                  <a:lnTo>
                    <a:pt x="2" y="639"/>
                  </a:lnTo>
                  <a:lnTo>
                    <a:pt x="5" y="641"/>
                  </a:lnTo>
                  <a:lnTo>
                    <a:pt x="5" y="64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30FE41B4-682E-D564-D23C-E63A4AC8CE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0" y="1333"/>
              <a:ext cx="74" cy="178"/>
            </a:xfrm>
            <a:custGeom>
              <a:avLst/>
              <a:gdLst>
                <a:gd name="T0" fmla="*/ 16 w 222"/>
                <a:gd name="T1" fmla="*/ 92 h 536"/>
                <a:gd name="T2" fmla="*/ 30 w 222"/>
                <a:gd name="T3" fmla="*/ 67 h 536"/>
                <a:gd name="T4" fmla="*/ 50 w 222"/>
                <a:gd name="T5" fmla="*/ 44 h 536"/>
                <a:gd name="T6" fmla="*/ 73 w 222"/>
                <a:gd name="T7" fmla="*/ 28 h 536"/>
                <a:gd name="T8" fmla="*/ 101 w 222"/>
                <a:gd name="T9" fmla="*/ 17 h 536"/>
                <a:gd name="T10" fmla="*/ 114 w 222"/>
                <a:gd name="T11" fmla="*/ 15 h 536"/>
                <a:gd name="T12" fmla="*/ 139 w 222"/>
                <a:gd name="T13" fmla="*/ 22 h 536"/>
                <a:gd name="T14" fmla="*/ 151 w 222"/>
                <a:gd name="T15" fmla="*/ 29 h 536"/>
                <a:gd name="T16" fmla="*/ 168 w 222"/>
                <a:gd name="T17" fmla="*/ 49 h 536"/>
                <a:gd name="T18" fmla="*/ 180 w 222"/>
                <a:gd name="T19" fmla="*/ 71 h 536"/>
                <a:gd name="T20" fmla="*/ 187 w 222"/>
                <a:gd name="T21" fmla="*/ 88 h 536"/>
                <a:gd name="T22" fmla="*/ 197 w 222"/>
                <a:gd name="T23" fmla="*/ 121 h 536"/>
                <a:gd name="T24" fmla="*/ 203 w 222"/>
                <a:gd name="T25" fmla="*/ 156 h 536"/>
                <a:gd name="T26" fmla="*/ 205 w 222"/>
                <a:gd name="T27" fmla="*/ 207 h 536"/>
                <a:gd name="T28" fmla="*/ 201 w 222"/>
                <a:gd name="T29" fmla="*/ 278 h 536"/>
                <a:gd name="T30" fmla="*/ 193 w 222"/>
                <a:gd name="T31" fmla="*/ 347 h 536"/>
                <a:gd name="T32" fmla="*/ 187 w 222"/>
                <a:gd name="T33" fmla="*/ 393 h 536"/>
                <a:gd name="T34" fmla="*/ 178 w 222"/>
                <a:gd name="T35" fmla="*/ 483 h 536"/>
                <a:gd name="T36" fmla="*/ 178 w 222"/>
                <a:gd name="T37" fmla="*/ 528 h 536"/>
                <a:gd name="T38" fmla="*/ 179 w 222"/>
                <a:gd name="T39" fmla="*/ 532 h 536"/>
                <a:gd name="T40" fmla="*/ 183 w 222"/>
                <a:gd name="T41" fmla="*/ 536 h 536"/>
                <a:gd name="T42" fmla="*/ 189 w 222"/>
                <a:gd name="T43" fmla="*/ 536 h 536"/>
                <a:gd name="T44" fmla="*/ 194 w 222"/>
                <a:gd name="T45" fmla="*/ 532 h 536"/>
                <a:gd name="T46" fmla="*/ 194 w 222"/>
                <a:gd name="T47" fmla="*/ 528 h 536"/>
                <a:gd name="T48" fmla="*/ 194 w 222"/>
                <a:gd name="T49" fmla="*/ 484 h 536"/>
                <a:gd name="T50" fmla="*/ 203 w 222"/>
                <a:gd name="T51" fmla="*/ 398 h 536"/>
                <a:gd name="T52" fmla="*/ 214 w 222"/>
                <a:gd name="T53" fmla="*/ 312 h 536"/>
                <a:gd name="T54" fmla="*/ 222 w 222"/>
                <a:gd name="T55" fmla="*/ 225 h 536"/>
                <a:gd name="T56" fmla="*/ 222 w 222"/>
                <a:gd name="T57" fmla="*/ 182 h 536"/>
                <a:gd name="T58" fmla="*/ 219 w 222"/>
                <a:gd name="T59" fmla="*/ 150 h 536"/>
                <a:gd name="T60" fmla="*/ 205 w 222"/>
                <a:gd name="T61" fmla="*/ 90 h 536"/>
                <a:gd name="T62" fmla="*/ 194 w 222"/>
                <a:gd name="T63" fmla="*/ 61 h 536"/>
                <a:gd name="T64" fmla="*/ 179 w 222"/>
                <a:gd name="T65" fmla="*/ 36 h 536"/>
                <a:gd name="T66" fmla="*/ 160 w 222"/>
                <a:gd name="T67" fmla="*/ 15 h 536"/>
                <a:gd name="T68" fmla="*/ 135 w 222"/>
                <a:gd name="T69" fmla="*/ 3 h 536"/>
                <a:gd name="T70" fmla="*/ 105 w 222"/>
                <a:gd name="T71" fmla="*/ 0 h 536"/>
                <a:gd name="T72" fmla="*/ 89 w 222"/>
                <a:gd name="T73" fmla="*/ 3 h 536"/>
                <a:gd name="T74" fmla="*/ 55 w 222"/>
                <a:gd name="T75" fmla="*/ 18 h 536"/>
                <a:gd name="T76" fmla="*/ 29 w 222"/>
                <a:gd name="T77" fmla="*/ 43 h 536"/>
                <a:gd name="T78" fmla="*/ 8 w 222"/>
                <a:gd name="T79" fmla="*/ 72 h 536"/>
                <a:gd name="T80" fmla="*/ 0 w 222"/>
                <a:gd name="T81" fmla="*/ 88 h 536"/>
                <a:gd name="T82" fmla="*/ 0 w 222"/>
                <a:gd name="T83" fmla="*/ 95 h 536"/>
                <a:gd name="T84" fmla="*/ 5 w 222"/>
                <a:gd name="T85" fmla="*/ 97 h 536"/>
                <a:gd name="T86" fmla="*/ 11 w 222"/>
                <a:gd name="T87" fmla="*/ 97 h 536"/>
                <a:gd name="T88" fmla="*/ 16 w 222"/>
                <a:gd name="T89" fmla="*/ 92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2" h="536">
                  <a:moveTo>
                    <a:pt x="16" y="92"/>
                  </a:moveTo>
                  <a:lnTo>
                    <a:pt x="16" y="92"/>
                  </a:lnTo>
                  <a:lnTo>
                    <a:pt x="22" y="79"/>
                  </a:lnTo>
                  <a:lnTo>
                    <a:pt x="30" y="67"/>
                  </a:lnTo>
                  <a:lnTo>
                    <a:pt x="39" y="56"/>
                  </a:lnTo>
                  <a:lnTo>
                    <a:pt x="50" y="44"/>
                  </a:lnTo>
                  <a:lnTo>
                    <a:pt x="61" y="35"/>
                  </a:lnTo>
                  <a:lnTo>
                    <a:pt x="73" y="28"/>
                  </a:lnTo>
                  <a:lnTo>
                    <a:pt x="87" y="21"/>
                  </a:lnTo>
                  <a:lnTo>
                    <a:pt x="101" y="17"/>
                  </a:lnTo>
                  <a:lnTo>
                    <a:pt x="101" y="17"/>
                  </a:lnTo>
                  <a:lnTo>
                    <a:pt x="114" y="15"/>
                  </a:lnTo>
                  <a:lnTo>
                    <a:pt x="126" y="18"/>
                  </a:lnTo>
                  <a:lnTo>
                    <a:pt x="139" y="22"/>
                  </a:lnTo>
                  <a:lnTo>
                    <a:pt x="151" y="29"/>
                  </a:lnTo>
                  <a:lnTo>
                    <a:pt x="151" y="29"/>
                  </a:lnTo>
                  <a:lnTo>
                    <a:pt x="160" y="37"/>
                  </a:lnTo>
                  <a:lnTo>
                    <a:pt x="168" y="49"/>
                  </a:lnTo>
                  <a:lnTo>
                    <a:pt x="175" y="60"/>
                  </a:lnTo>
                  <a:lnTo>
                    <a:pt x="180" y="71"/>
                  </a:lnTo>
                  <a:lnTo>
                    <a:pt x="180" y="71"/>
                  </a:lnTo>
                  <a:lnTo>
                    <a:pt x="187" y="88"/>
                  </a:lnTo>
                  <a:lnTo>
                    <a:pt x="192" y="104"/>
                  </a:lnTo>
                  <a:lnTo>
                    <a:pt x="197" y="121"/>
                  </a:lnTo>
                  <a:lnTo>
                    <a:pt x="200" y="138"/>
                  </a:lnTo>
                  <a:lnTo>
                    <a:pt x="203" y="156"/>
                  </a:lnTo>
                  <a:lnTo>
                    <a:pt x="204" y="173"/>
                  </a:lnTo>
                  <a:lnTo>
                    <a:pt x="205" y="207"/>
                  </a:lnTo>
                  <a:lnTo>
                    <a:pt x="204" y="244"/>
                  </a:lnTo>
                  <a:lnTo>
                    <a:pt x="201" y="278"/>
                  </a:lnTo>
                  <a:lnTo>
                    <a:pt x="197" y="313"/>
                  </a:lnTo>
                  <a:lnTo>
                    <a:pt x="193" y="347"/>
                  </a:lnTo>
                  <a:lnTo>
                    <a:pt x="193" y="347"/>
                  </a:lnTo>
                  <a:lnTo>
                    <a:pt x="187" y="393"/>
                  </a:lnTo>
                  <a:lnTo>
                    <a:pt x="182" y="437"/>
                  </a:lnTo>
                  <a:lnTo>
                    <a:pt x="178" y="483"/>
                  </a:lnTo>
                  <a:lnTo>
                    <a:pt x="178" y="505"/>
                  </a:lnTo>
                  <a:lnTo>
                    <a:pt x="178" y="528"/>
                  </a:lnTo>
                  <a:lnTo>
                    <a:pt x="178" y="528"/>
                  </a:lnTo>
                  <a:lnTo>
                    <a:pt x="179" y="532"/>
                  </a:lnTo>
                  <a:lnTo>
                    <a:pt x="180" y="535"/>
                  </a:lnTo>
                  <a:lnTo>
                    <a:pt x="183" y="536"/>
                  </a:lnTo>
                  <a:lnTo>
                    <a:pt x="186" y="536"/>
                  </a:lnTo>
                  <a:lnTo>
                    <a:pt x="189" y="536"/>
                  </a:lnTo>
                  <a:lnTo>
                    <a:pt x="192" y="535"/>
                  </a:lnTo>
                  <a:lnTo>
                    <a:pt x="194" y="532"/>
                  </a:lnTo>
                  <a:lnTo>
                    <a:pt x="194" y="528"/>
                  </a:lnTo>
                  <a:lnTo>
                    <a:pt x="194" y="528"/>
                  </a:lnTo>
                  <a:lnTo>
                    <a:pt x="194" y="507"/>
                  </a:lnTo>
                  <a:lnTo>
                    <a:pt x="194" y="484"/>
                  </a:lnTo>
                  <a:lnTo>
                    <a:pt x="199" y="441"/>
                  </a:lnTo>
                  <a:lnTo>
                    <a:pt x="203" y="398"/>
                  </a:lnTo>
                  <a:lnTo>
                    <a:pt x="208" y="355"/>
                  </a:lnTo>
                  <a:lnTo>
                    <a:pt x="214" y="312"/>
                  </a:lnTo>
                  <a:lnTo>
                    <a:pt x="219" y="269"/>
                  </a:lnTo>
                  <a:lnTo>
                    <a:pt x="222" y="225"/>
                  </a:lnTo>
                  <a:lnTo>
                    <a:pt x="222" y="203"/>
                  </a:lnTo>
                  <a:lnTo>
                    <a:pt x="222" y="182"/>
                  </a:lnTo>
                  <a:lnTo>
                    <a:pt x="222" y="182"/>
                  </a:lnTo>
                  <a:lnTo>
                    <a:pt x="219" y="150"/>
                  </a:lnTo>
                  <a:lnTo>
                    <a:pt x="214" y="120"/>
                  </a:lnTo>
                  <a:lnTo>
                    <a:pt x="205" y="90"/>
                  </a:lnTo>
                  <a:lnTo>
                    <a:pt x="194" y="61"/>
                  </a:lnTo>
                  <a:lnTo>
                    <a:pt x="194" y="61"/>
                  </a:lnTo>
                  <a:lnTo>
                    <a:pt x="187" y="49"/>
                  </a:lnTo>
                  <a:lnTo>
                    <a:pt x="179" y="36"/>
                  </a:lnTo>
                  <a:lnTo>
                    <a:pt x="169" y="25"/>
                  </a:lnTo>
                  <a:lnTo>
                    <a:pt x="160" y="15"/>
                  </a:lnTo>
                  <a:lnTo>
                    <a:pt x="147" y="8"/>
                  </a:lnTo>
                  <a:lnTo>
                    <a:pt x="135" y="3"/>
                  </a:lnTo>
                  <a:lnTo>
                    <a:pt x="121" y="0"/>
                  </a:lnTo>
                  <a:lnTo>
                    <a:pt x="105" y="0"/>
                  </a:lnTo>
                  <a:lnTo>
                    <a:pt x="105" y="0"/>
                  </a:lnTo>
                  <a:lnTo>
                    <a:pt x="89" y="3"/>
                  </a:lnTo>
                  <a:lnTo>
                    <a:pt x="72" y="10"/>
                  </a:lnTo>
                  <a:lnTo>
                    <a:pt x="55" y="18"/>
                  </a:lnTo>
                  <a:lnTo>
                    <a:pt x="41" y="29"/>
                  </a:lnTo>
                  <a:lnTo>
                    <a:pt x="29" y="43"/>
                  </a:lnTo>
                  <a:lnTo>
                    <a:pt x="16" y="57"/>
                  </a:lnTo>
                  <a:lnTo>
                    <a:pt x="8" y="72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92"/>
                  </a:lnTo>
                  <a:lnTo>
                    <a:pt x="0" y="95"/>
                  </a:lnTo>
                  <a:lnTo>
                    <a:pt x="2" y="96"/>
                  </a:lnTo>
                  <a:lnTo>
                    <a:pt x="5" y="97"/>
                  </a:lnTo>
                  <a:lnTo>
                    <a:pt x="8" y="97"/>
                  </a:lnTo>
                  <a:lnTo>
                    <a:pt x="11" y="97"/>
                  </a:lnTo>
                  <a:lnTo>
                    <a:pt x="13" y="95"/>
                  </a:lnTo>
                  <a:lnTo>
                    <a:pt x="16" y="92"/>
                  </a:lnTo>
                  <a:lnTo>
                    <a:pt x="16" y="9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54590807-3E28-2FB3-F4C1-ED0B673D4C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" y="1286"/>
              <a:ext cx="313" cy="164"/>
            </a:xfrm>
            <a:custGeom>
              <a:avLst/>
              <a:gdLst>
                <a:gd name="T0" fmla="*/ 932 w 940"/>
                <a:gd name="T1" fmla="*/ 404 h 492"/>
                <a:gd name="T2" fmla="*/ 914 w 940"/>
                <a:gd name="T3" fmla="*/ 354 h 492"/>
                <a:gd name="T4" fmla="*/ 905 w 940"/>
                <a:gd name="T5" fmla="*/ 314 h 492"/>
                <a:gd name="T6" fmla="*/ 898 w 940"/>
                <a:gd name="T7" fmla="*/ 294 h 492"/>
                <a:gd name="T8" fmla="*/ 876 w 940"/>
                <a:gd name="T9" fmla="*/ 252 h 492"/>
                <a:gd name="T10" fmla="*/ 825 w 940"/>
                <a:gd name="T11" fmla="*/ 177 h 492"/>
                <a:gd name="T12" fmla="*/ 776 w 940"/>
                <a:gd name="T13" fmla="*/ 116 h 492"/>
                <a:gd name="T14" fmla="*/ 722 w 940"/>
                <a:gd name="T15" fmla="*/ 68 h 492"/>
                <a:gd name="T16" fmla="*/ 683 w 940"/>
                <a:gd name="T17" fmla="*/ 49 h 492"/>
                <a:gd name="T18" fmla="*/ 653 w 940"/>
                <a:gd name="T19" fmla="*/ 41 h 492"/>
                <a:gd name="T20" fmla="*/ 564 w 940"/>
                <a:gd name="T21" fmla="*/ 28 h 492"/>
                <a:gd name="T22" fmla="*/ 489 w 940"/>
                <a:gd name="T23" fmla="*/ 18 h 492"/>
                <a:gd name="T24" fmla="*/ 406 w 940"/>
                <a:gd name="T25" fmla="*/ 6 h 492"/>
                <a:gd name="T26" fmla="*/ 345 w 940"/>
                <a:gd name="T27" fmla="*/ 0 h 492"/>
                <a:gd name="T28" fmla="*/ 307 w 940"/>
                <a:gd name="T29" fmla="*/ 0 h 492"/>
                <a:gd name="T30" fmla="*/ 256 w 940"/>
                <a:gd name="T31" fmla="*/ 10 h 492"/>
                <a:gd name="T32" fmla="*/ 228 w 940"/>
                <a:gd name="T33" fmla="*/ 25 h 492"/>
                <a:gd name="T34" fmla="*/ 194 w 940"/>
                <a:gd name="T35" fmla="*/ 56 h 492"/>
                <a:gd name="T36" fmla="*/ 166 w 940"/>
                <a:gd name="T37" fmla="*/ 94 h 492"/>
                <a:gd name="T38" fmla="*/ 122 w 940"/>
                <a:gd name="T39" fmla="*/ 185 h 492"/>
                <a:gd name="T40" fmla="*/ 101 w 940"/>
                <a:gd name="T41" fmla="*/ 244 h 492"/>
                <a:gd name="T42" fmla="*/ 77 w 940"/>
                <a:gd name="T43" fmla="*/ 334 h 492"/>
                <a:gd name="T44" fmla="*/ 58 w 940"/>
                <a:gd name="T45" fmla="*/ 398 h 492"/>
                <a:gd name="T46" fmla="*/ 36 w 940"/>
                <a:gd name="T47" fmla="*/ 443 h 492"/>
                <a:gd name="T48" fmla="*/ 15 w 940"/>
                <a:gd name="T49" fmla="*/ 467 h 492"/>
                <a:gd name="T50" fmla="*/ 1 w 940"/>
                <a:gd name="T51" fmla="*/ 479 h 492"/>
                <a:gd name="T52" fmla="*/ 1 w 940"/>
                <a:gd name="T53" fmla="*/ 488 h 492"/>
                <a:gd name="T54" fmla="*/ 8 w 940"/>
                <a:gd name="T55" fmla="*/ 492 h 492"/>
                <a:gd name="T56" fmla="*/ 25 w 940"/>
                <a:gd name="T57" fmla="*/ 481 h 492"/>
                <a:gd name="T58" fmla="*/ 55 w 940"/>
                <a:gd name="T59" fmla="*/ 443 h 492"/>
                <a:gd name="T60" fmla="*/ 80 w 940"/>
                <a:gd name="T61" fmla="*/ 385 h 492"/>
                <a:gd name="T62" fmla="*/ 98 w 940"/>
                <a:gd name="T63" fmla="*/ 318 h 492"/>
                <a:gd name="T64" fmla="*/ 114 w 940"/>
                <a:gd name="T65" fmla="*/ 259 h 492"/>
                <a:gd name="T66" fmla="*/ 146 w 940"/>
                <a:gd name="T67" fmla="*/ 173 h 492"/>
                <a:gd name="T68" fmla="*/ 173 w 940"/>
                <a:gd name="T69" fmla="*/ 116 h 492"/>
                <a:gd name="T70" fmla="*/ 210 w 940"/>
                <a:gd name="T71" fmla="*/ 63 h 492"/>
                <a:gd name="T72" fmla="*/ 233 w 940"/>
                <a:gd name="T73" fmla="*/ 42 h 492"/>
                <a:gd name="T74" fmla="*/ 278 w 940"/>
                <a:gd name="T75" fmla="*/ 21 h 492"/>
                <a:gd name="T76" fmla="*/ 328 w 940"/>
                <a:gd name="T77" fmla="*/ 16 h 492"/>
                <a:gd name="T78" fmla="*/ 402 w 940"/>
                <a:gd name="T79" fmla="*/ 23 h 492"/>
                <a:gd name="T80" fmla="*/ 523 w 940"/>
                <a:gd name="T81" fmla="*/ 41 h 492"/>
                <a:gd name="T82" fmla="*/ 587 w 940"/>
                <a:gd name="T83" fmla="*/ 46 h 492"/>
                <a:gd name="T84" fmla="*/ 651 w 940"/>
                <a:gd name="T85" fmla="*/ 57 h 492"/>
                <a:gd name="T86" fmla="*/ 722 w 940"/>
                <a:gd name="T87" fmla="*/ 89 h 492"/>
                <a:gd name="T88" fmla="*/ 756 w 940"/>
                <a:gd name="T89" fmla="*/ 120 h 492"/>
                <a:gd name="T90" fmla="*/ 818 w 940"/>
                <a:gd name="T91" fmla="*/ 194 h 492"/>
                <a:gd name="T92" fmla="*/ 852 w 940"/>
                <a:gd name="T93" fmla="*/ 244 h 492"/>
                <a:gd name="T94" fmla="*/ 884 w 940"/>
                <a:gd name="T95" fmla="*/ 305 h 492"/>
                <a:gd name="T96" fmla="*/ 891 w 940"/>
                <a:gd name="T97" fmla="*/ 325 h 492"/>
                <a:gd name="T98" fmla="*/ 900 w 940"/>
                <a:gd name="T99" fmla="*/ 365 h 492"/>
                <a:gd name="T100" fmla="*/ 914 w 940"/>
                <a:gd name="T101" fmla="*/ 404 h 492"/>
                <a:gd name="T102" fmla="*/ 923 w 940"/>
                <a:gd name="T103" fmla="*/ 421 h 492"/>
                <a:gd name="T104" fmla="*/ 933 w 940"/>
                <a:gd name="T105" fmla="*/ 424 h 492"/>
                <a:gd name="T106" fmla="*/ 940 w 940"/>
                <a:gd name="T107" fmla="*/ 418 h 492"/>
                <a:gd name="T108" fmla="*/ 939 w 940"/>
                <a:gd name="T109" fmla="*/ 412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40" h="492">
                  <a:moveTo>
                    <a:pt x="939" y="412"/>
                  </a:moveTo>
                  <a:lnTo>
                    <a:pt x="939" y="412"/>
                  </a:lnTo>
                  <a:lnTo>
                    <a:pt x="932" y="404"/>
                  </a:lnTo>
                  <a:lnTo>
                    <a:pt x="927" y="394"/>
                  </a:lnTo>
                  <a:lnTo>
                    <a:pt x="919" y="375"/>
                  </a:lnTo>
                  <a:lnTo>
                    <a:pt x="914" y="354"/>
                  </a:lnTo>
                  <a:lnTo>
                    <a:pt x="909" y="333"/>
                  </a:lnTo>
                  <a:lnTo>
                    <a:pt x="909" y="333"/>
                  </a:lnTo>
                  <a:lnTo>
                    <a:pt x="905" y="314"/>
                  </a:lnTo>
                  <a:lnTo>
                    <a:pt x="902" y="304"/>
                  </a:lnTo>
                  <a:lnTo>
                    <a:pt x="898" y="294"/>
                  </a:lnTo>
                  <a:lnTo>
                    <a:pt x="898" y="294"/>
                  </a:lnTo>
                  <a:lnTo>
                    <a:pt x="888" y="273"/>
                  </a:lnTo>
                  <a:lnTo>
                    <a:pt x="876" y="252"/>
                  </a:lnTo>
                  <a:lnTo>
                    <a:pt x="876" y="252"/>
                  </a:lnTo>
                  <a:lnTo>
                    <a:pt x="851" y="215"/>
                  </a:lnTo>
                  <a:lnTo>
                    <a:pt x="825" y="177"/>
                  </a:lnTo>
                  <a:lnTo>
                    <a:pt x="825" y="177"/>
                  </a:lnTo>
                  <a:lnTo>
                    <a:pt x="801" y="145"/>
                  </a:lnTo>
                  <a:lnTo>
                    <a:pt x="776" y="116"/>
                  </a:lnTo>
                  <a:lnTo>
                    <a:pt x="776" y="116"/>
                  </a:lnTo>
                  <a:lnTo>
                    <a:pt x="755" y="95"/>
                  </a:lnTo>
                  <a:lnTo>
                    <a:pt x="733" y="77"/>
                  </a:lnTo>
                  <a:lnTo>
                    <a:pt x="722" y="68"/>
                  </a:lnTo>
                  <a:lnTo>
                    <a:pt x="709" y="61"/>
                  </a:lnTo>
                  <a:lnTo>
                    <a:pt x="697" y="55"/>
                  </a:lnTo>
                  <a:lnTo>
                    <a:pt x="683" y="49"/>
                  </a:lnTo>
                  <a:lnTo>
                    <a:pt x="683" y="49"/>
                  </a:lnTo>
                  <a:lnTo>
                    <a:pt x="669" y="45"/>
                  </a:lnTo>
                  <a:lnTo>
                    <a:pt x="653" y="41"/>
                  </a:lnTo>
                  <a:lnTo>
                    <a:pt x="624" y="35"/>
                  </a:lnTo>
                  <a:lnTo>
                    <a:pt x="595" y="31"/>
                  </a:lnTo>
                  <a:lnTo>
                    <a:pt x="564" y="28"/>
                  </a:lnTo>
                  <a:lnTo>
                    <a:pt x="564" y="28"/>
                  </a:lnTo>
                  <a:lnTo>
                    <a:pt x="527" y="24"/>
                  </a:lnTo>
                  <a:lnTo>
                    <a:pt x="489" y="18"/>
                  </a:lnTo>
                  <a:lnTo>
                    <a:pt x="489" y="18"/>
                  </a:lnTo>
                  <a:lnTo>
                    <a:pt x="447" y="11"/>
                  </a:lnTo>
                  <a:lnTo>
                    <a:pt x="406" y="6"/>
                  </a:lnTo>
                  <a:lnTo>
                    <a:pt x="406" y="6"/>
                  </a:lnTo>
                  <a:lnTo>
                    <a:pt x="365" y="2"/>
                  </a:lnTo>
                  <a:lnTo>
                    <a:pt x="345" y="0"/>
                  </a:lnTo>
                  <a:lnTo>
                    <a:pt x="324" y="0"/>
                  </a:lnTo>
                  <a:lnTo>
                    <a:pt x="324" y="0"/>
                  </a:lnTo>
                  <a:lnTo>
                    <a:pt x="307" y="0"/>
                  </a:lnTo>
                  <a:lnTo>
                    <a:pt x="289" y="2"/>
                  </a:lnTo>
                  <a:lnTo>
                    <a:pt x="272" y="6"/>
                  </a:lnTo>
                  <a:lnTo>
                    <a:pt x="256" y="10"/>
                  </a:lnTo>
                  <a:lnTo>
                    <a:pt x="256" y="10"/>
                  </a:lnTo>
                  <a:lnTo>
                    <a:pt x="242" y="17"/>
                  </a:lnTo>
                  <a:lnTo>
                    <a:pt x="228" y="25"/>
                  </a:lnTo>
                  <a:lnTo>
                    <a:pt x="215" y="35"/>
                  </a:lnTo>
                  <a:lnTo>
                    <a:pt x="204" y="45"/>
                  </a:lnTo>
                  <a:lnTo>
                    <a:pt x="194" y="56"/>
                  </a:lnTo>
                  <a:lnTo>
                    <a:pt x="185" y="68"/>
                  </a:lnTo>
                  <a:lnTo>
                    <a:pt x="166" y="94"/>
                  </a:lnTo>
                  <a:lnTo>
                    <a:pt x="166" y="94"/>
                  </a:lnTo>
                  <a:lnTo>
                    <a:pt x="150" y="124"/>
                  </a:lnTo>
                  <a:lnTo>
                    <a:pt x="136" y="153"/>
                  </a:lnTo>
                  <a:lnTo>
                    <a:pt x="122" y="185"/>
                  </a:lnTo>
                  <a:lnTo>
                    <a:pt x="111" y="217"/>
                  </a:lnTo>
                  <a:lnTo>
                    <a:pt x="111" y="217"/>
                  </a:lnTo>
                  <a:lnTo>
                    <a:pt x="101" y="244"/>
                  </a:lnTo>
                  <a:lnTo>
                    <a:pt x="93" y="270"/>
                  </a:lnTo>
                  <a:lnTo>
                    <a:pt x="93" y="270"/>
                  </a:lnTo>
                  <a:lnTo>
                    <a:pt x="77" y="334"/>
                  </a:lnTo>
                  <a:lnTo>
                    <a:pt x="77" y="334"/>
                  </a:lnTo>
                  <a:lnTo>
                    <a:pt x="69" y="366"/>
                  </a:lnTo>
                  <a:lnTo>
                    <a:pt x="58" y="398"/>
                  </a:lnTo>
                  <a:lnTo>
                    <a:pt x="51" y="414"/>
                  </a:lnTo>
                  <a:lnTo>
                    <a:pt x="44" y="429"/>
                  </a:lnTo>
                  <a:lnTo>
                    <a:pt x="36" y="443"/>
                  </a:lnTo>
                  <a:lnTo>
                    <a:pt x="25" y="457"/>
                  </a:lnTo>
                  <a:lnTo>
                    <a:pt x="25" y="457"/>
                  </a:lnTo>
                  <a:lnTo>
                    <a:pt x="15" y="467"/>
                  </a:lnTo>
                  <a:lnTo>
                    <a:pt x="4" y="476"/>
                  </a:lnTo>
                  <a:lnTo>
                    <a:pt x="4" y="476"/>
                  </a:lnTo>
                  <a:lnTo>
                    <a:pt x="1" y="479"/>
                  </a:lnTo>
                  <a:lnTo>
                    <a:pt x="0" y="482"/>
                  </a:lnTo>
                  <a:lnTo>
                    <a:pt x="0" y="485"/>
                  </a:lnTo>
                  <a:lnTo>
                    <a:pt x="1" y="488"/>
                  </a:lnTo>
                  <a:lnTo>
                    <a:pt x="2" y="490"/>
                  </a:lnTo>
                  <a:lnTo>
                    <a:pt x="5" y="492"/>
                  </a:lnTo>
                  <a:lnTo>
                    <a:pt x="8" y="492"/>
                  </a:lnTo>
                  <a:lnTo>
                    <a:pt x="12" y="490"/>
                  </a:lnTo>
                  <a:lnTo>
                    <a:pt x="12" y="490"/>
                  </a:lnTo>
                  <a:lnTo>
                    <a:pt x="25" y="481"/>
                  </a:lnTo>
                  <a:lnTo>
                    <a:pt x="36" y="469"/>
                  </a:lnTo>
                  <a:lnTo>
                    <a:pt x="45" y="457"/>
                  </a:lnTo>
                  <a:lnTo>
                    <a:pt x="55" y="443"/>
                  </a:lnTo>
                  <a:lnTo>
                    <a:pt x="62" y="429"/>
                  </a:lnTo>
                  <a:lnTo>
                    <a:pt x="69" y="414"/>
                  </a:lnTo>
                  <a:lnTo>
                    <a:pt x="80" y="385"/>
                  </a:lnTo>
                  <a:lnTo>
                    <a:pt x="80" y="385"/>
                  </a:lnTo>
                  <a:lnTo>
                    <a:pt x="90" y="351"/>
                  </a:lnTo>
                  <a:lnTo>
                    <a:pt x="98" y="318"/>
                  </a:lnTo>
                  <a:lnTo>
                    <a:pt x="98" y="318"/>
                  </a:lnTo>
                  <a:lnTo>
                    <a:pt x="105" y="288"/>
                  </a:lnTo>
                  <a:lnTo>
                    <a:pt x="114" y="259"/>
                  </a:lnTo>
                  <a:lnTo>
                    <a:pt x="114" y="259"/>
                  </a:lnTo>
                  <a:lnTo>
                    <a:pt x="134" y="201"/>
                  </a:lnTo>
                  <a:lnTo>
                    <a:pt x="146" y="173"/>
                  </a:lnTo>
                  <a:lnTo>
                    <a:pt x="158" y="144"/>
                  </a:lnTo>
                  <a:lnTo>
                    <a:pt x="158" y="144"/>
                  </a:lnTo>
                  <a:lnTo>
                    <a:pt x="173" y="116"/>
                  </a:lnTo>
                  <a:lnTo>
                    <a:pt x="190" y="89"/>
                  </a:lnTo>
                  <a:lnTo>
                    <a:pt x="200" y="75"/>
                  </a:lnTo>
                  <a:lnTo>
                    <a:pt x="210" y="63"/>
                  </a:lnTo>
                  <a:lnTo>
                    <a:pt x="221" y="52"/>
                  </a:lnTo>
                  <a:lnTo>
                    <a:pt x="233" y="42"/>
                  </a:lnTo>
                  <a:lnTo>
                    <a:pt x="233" y="42"/>
                  </a:lnTo>
                  <a:lnTo>
                    <a:pt x="247" y="32"/>
                  </a:lnTo>
                  <a:lnTo>
                    <a:pt x="262" y="27"/>
                  </a:lnTo>
                  <a:lnTo>
                    <a:pt x="278" y="21"/>
                  </a:lnTo>
                  <a:lnTo>
                    <a:pt x="294" y="18"/>
                  </a:lnTo>
                  <a:lnTo>
                    <a:pt x="311" y="17"/>
                  </a:lnTo>
                  <a:lnTo>
                    <a:pt x="328" y="16"/>
                  </a:lnTo>
                  <a:lnTo>
                    <a:pt x="361" y="18"/>
                  </a:lnTo>
                  <a:lnTo>
                    <a:pt x="361" y="18"/>
                  </a:lnTo>
                  <a:lnTo>
                    <a:pt x="402" y="23"/>
                  </a:lnTo>
                  <a:lnTo>
                    <a:pt x="442" y="28"/>
                  </a:lnTo>
                  <a:lnTo>
                    <a:pt x="482" y="35"/>
                  </a:lnTo>
                  <a:lnTo>
                    <a:pt x="523" y="41"/>
                  </a:lnTo>
                  <a:lnTo>
                    <a:pt x="523" y="41"/>
                  </a:lnTo>
                  <a:lnTo>
                    <a:pt x="555" y="43"/>
                  </a:lnTo>
                  <a:lnTo>
                    <a:pt x="587" y="46"/>
                  </a:lnTo>
                  <a:lnTo>
                    <a:pt x="619" y="50"/>
                  </a:lnTo>
                  <a:lnTo>
                    <a:pt x="651" y="57"/>
                  </a:lnTo>
                  <a:lnTo>
                    <a:pt x="651" y="57"/>
                  </a:lnTo>
                  <a:lnTo>
                    <a:pt x="676" y="66"/>
                  </a:lnTo>
                  <a:lnTo>
                    <a:pt x="699" y="75"/>
                  </a:lnTo>
                  <a:lnTo>
                    <a:pt x="722" y="89"/>
                  </a:lnTo>
                  <a:lnTo>
                    <a:pt x="742" y="106"/>
                  </a:lnTo>
                  <a:lnTo>
                    <a:pt x="742" y="106"/>
                  </a:lnTo>
                  <a:lnTo>
                    <a:pt x="756" y="120"/>
                  </a:lnTo>
                  <a:lnTo>
                    <a:pt x="769" y="134"/>
                  </a:lnTo>
                  <a:lnTo>
                    <a:pt x="794" y="163"/>
                  </a:lnTo>
                  <a:lnTo>
                    <a:pt x="818" y="194"/>
                  </a:lnTo>
                  <a:lnTo>
                    <a:pt x="838" y="226"/>
                  </a:lnTo>
                  <a:lnTo>
                    <a:pt x="838" y="226"/>
                  </a:lnTo>
                  <a:lnTo>
                    <a:pt x="852" y="244"/>
                  </a:lnTo>
                  <a:lnTo>
                    <a:pt x="863" y="263"/>
                  </a:lnTo>
                  <a:lnTo>
                    <a:pt x="875" y="284"/>
                  </a:lnTo>
                  <a:lnTo>
                    <a:pt x="884" y="305"/>
                  </a:lnTo>
                  <a:lnTo>
                    <a:pt x="884" y="305"/>
                  </a:lnTo>
                  <a:lnTo>
                    <a:pt x="888" y="315"/>
                  </a:lnTo>
                  <a:lnTo>
                    <a:pt x="891" y="325"/>
                  </a:lnTo>
                  <a:lnTo>
                    <a:pt x="894" y="346"/>
                  </a:lnTo>
                  <a:lnTo>
                    <a:pt x="894" y="346"/>
                  </a:lnTo>
                  <a:lnTo>
                    <a:pt x="900" y="365"/>
                  </a:lnTo>
                  <a:lnTo>
                    <a:pt x="905" y="385"/>
                  </a:lnTo>
                  <a:lnTo>
                    <a:pt x="905" y="385"/>
                  </a:lnTo>
                  <a:lnTo>
                    <a:pt x="914" y="404"/>
                  </a:lnTo>
                  <a:lnTo>
                    <a:pt x="918" y="412"/>
                  </a:lnTo>
                  <a:lnTo>
                    <a:pt x="923" y="421"/>
                  </a:lnTo>
                  <a:lnTo>
                    <a:pt x="923" y="421"/>
                  </a:lnTo>
                  <a:lnTo>
                    <a:pt x="926" y="424"/>
                  </a:lnTo>
                  <a:lnTo>
                    <a:pt x="930" y="425"/>
                  </a:lnTo>
                  <a:lnTo>
                    <a:pt x="933" y="424"/>
                  </a:lnTo>
                  <a:lnTo>
                    <a:pt x="936" y="424"/>
                  </a:lnTo>
                  <a:lnTo>
                    <a:pt x="939" y="421"/>
                  </a:lnTo>
                  <a:lnTo>
                    <a:pt x="940" y="418"/>
                  </a:lnTo>
                  <a:lnTo>
                    <a:pt x="940" y="415"/>
                  </a:lnTo>
                  <a:lnTo>
                    <a:pt x="939" y="412"/>
                  </a:lnTo>
                  <a:lnTo>
                    <a:pt x="939" y="4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15F0A905-C79B-CDA7-F7DD-0989D98611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0" y="1428"/>
              <a:ext cx="262" cy="80"/>
            </a:xfrm>
            <a:custGeom>
              <a:avLst/>
              <a:gdLst>
                <a:gd name="T0" fmla="*/ 785 w 785"/>
                <a:gd name="T1" fmla="*/ 227 h 240"/>
                <a:gd name="T2" fmla="*/ 768 w 785"/>
                <a:gd name="T3" fmla="*/ 195 h 240"/>
                <a:gd name="T4" fmla="*/ 757 w 785"/>
                <a:gd name="T5" fmla="*/ 160 h 240"/>
                <a:gd name="T6" fmla="*/ 740 w 785"/>
                <a:gd name="T7" fmla="*/ 108 h 240"/>
                <a:gd name="T8" fmla="*/ 733 w 785"/>
                <a:gd name="T9" fmla="*/ 91 h 240"/>
                <a:gd name="T10" fmla="*/ 715 w 785"/>
                <a:gd name="T11" fmla="*/ 59 h 240"/>
                <a:gd name="T12" fmla="*/ 689 w 785"/>
                <a:gd name="T13" fmla="*/ 32 h 240"/>
                <a:gd name="T14" fmla="*/ 672 w 785"/>
                <a:gd name="T15" fmla="*/ 21 h 240"/>
                <a:gd name="T16" fmla="*/ 637 w 785"/>
                <a:gd name="T17" fmla="*/ 7 h 240"/>
                <a:gd name="T18" fmla="*/ 618 w 785"/>
                <a:gd name="T19" fmla="*/ 3 h 240"/>
                <a:gd name="T20" fmla="*/ 579 w 785"/>
                <a:gd name="T21" fmla="*/ 0 h 240"/>
                <a:gd name="T22" fmla="*/ 539 w 785"/>
                <a:gd name="T23" fmla="*/ 0 h 240"/>
                <a:gd name="T24" fmla="*/ 450 w 785"/>
                <a:gd name="T25" fmla="*/ 0 h 240"/>
                <a:gd name="T26" fmla="*/ 241 w 785"/>
                <a:gd name="T27" fmla="*/ 5 h 240"/>
                <a:gd name="T28" fmla="*/ 182 w 785"/>
                <a:gd name="T29" fmla="*/ 7 h 240"/>
                <a:gd name="T30" fmla="*/ 66 w 785"/>
                <a:gd name="T31" fmla="*/ 16 h 240"/>
                <a:gd name="T32" fmla="*/ 7 w 785"/>
                <a:gd name="T33" fmla="*/ 24 h 240"/>
                <a:gd name="T34" fmla="*/ 2 w 785"/>
                <a:gd name="T35" fmla="*/ 27 h 240"/>
                <a:gd name="T36" fmla="*/ 2 w 785"/>
                <a:gd name="T37" fmla="*/ 32 h 240"/>
                <a:gd name="T38" fmla="*/ 4 w 785"/>
                <a:gd name="T39" fmla="*/ 38 h 240"/>
                <a:gd name="T40" fmla="*/ 11 w 785"/>
                <a:gd name="T41" fmla="*/ 39 h 240"/>
                <a:gd name="T42" fmla="*/ 63 w 785"/>
                <a:gd name="T43" fmla="*/ 34 h 240"/>
                <a:gd name="T44" fmla="*/ 164 w 785"/>
                <a:gd name="T45" fmla="*/ 24 h 240"/>
                <a:gd name="T46" fmla="*/ 319 w 785"/>
                <a:gd name="T47" fmla="*/ 18 h 240"/>
                <a:gd name="T48" fmla="*/ 420 w 785"/>
                <a:gd name="T49" fmla="*/ 17 h 240"/>
                <a:gd name="T50" fmla="*/ 514 w 785"/>
                <a:gd name="T51" fmla="*/ 17 h 240"/>
                <a:gd name="T52" fmla="*/ 552 w 785"/>
                <a:gd name="T53" fmla="*/ 16 h 240"/>
                <a:gd name="T54" fmla="*/ 591 w 785"/>
                <a:gd name="T55" fmla="*/ 17 h 240"/>
                <a:gd name="T56" fmla="*/ 611 w 785"/>
                <a:gd name="T57" fmla="*/ 18 h 240"/>
                <a:gd name="T58" fmla="*/ 647 w 785"/>
                <a:gd name="T59" fmla="*/ 27 h 240"/>
                <a:gd name="T60" fmla="*/ 664 w 785"/>
                <a:gd name="T61" fmla="*/ 35 h 240"/>
                <a:gd name="T62" fmla="*/ 692 w 785"/>
                <a:gd name="T63" fmla="*/ 57 h 240"/>
                <a:gd name="T64" fmla="*/ 714 w 785"/>
                <a:gd name="T65" fmla="*/ 87 h 240"/>
                <a:gd name="T66" fmla="*/ 722 w 785"/>
                <a:gd name="T67" fmla="*/ 105 h 240"/>
                <a:gd name="T68" fmla="*/ 740 w 785"/>
                <a:gd name="T69" fmla="*/ 162 h 240"/>
                <a:gd name="T70" fmla="*/ 751 w 785"/>
                <a:gd name="T71" fmla="*/ 201 h 240"/>
                <a:gd name="T72" fmla="*/ 769 w 785"/>
                <a:gd name="T73" fmla="*/ 236 h 240"/>
                <a:gd name="T74" fmla="*/ 772 w 785"/>
                <a:gd name="T75" fmla="*/ 238 h 240"/>
                <a:gd name="T76" fmla="*/ 778 w 785"/>
                <a:gd name="T77" fmla="*/ 240 h 240"/>
                <a:gd name="T78" fmla="*/ 783 w 785"/>
                <a:gd name="T79" fmla="*/ 237 h 240"/>
                <a:gd name="T80" fmla="*/ 785 w 785"/>
                <a:gd name="T81" fmla="*/ 231 h 240"/>
                <a:gd name="T82" fmla="*/ 785 w 785"/>
                <a:gd name="T83" fmla="*/ 227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85" h="240">
                  <a:moveTo>
                    <a:pt x="785" y="227"/>
                  </a:moveTo>
                  <a:lnTo>
                    <a:pt x="785" y="227"/>
                  </a:lnTo>
                  <a:lnTo>
                    <a:pt x="775" y="212"/>
                  </a:lnTo>
                  <a:lnTo>
                    <a:pt x="768" y="195"/>
                  </a:lnTo>
                  <a:lnTo>
                    <a:pt x="761" y="179"/>
                  </a:lnTo>
                  <a:lnTo>
                    <a:pt x="757" y="160"/>
                  </a:lnTo>
                  <a:lnTo>
                    <a:pt x="746" y="126"/>
                  </a:lnTo>
                  <a:lnTo>
                    <a:pt x="740" y="108"/>
                  </a:lnTo>
                  <a:lnTo>
                    <a:pt x="733" y="91"/>
                  </a:lnTo>
                  <a:lnTo>
                    <a:pt x="733" y="91"/>
                  </a:lnTo>
                  <a:lnTo>
                    <a:pt x="725" y="74"/>
                  </a:lnTo>
                  <a:lnTo>
                    <a:pt x="715" y="59"/>
                  </a:lnTo>
                  <a:lnTo>
                    <a:pt x="703" y="45"/>
                  </a:lnTo>
                  <a:lnTo>
                    <a:pt x="689" y="32"/>
                  </a:lnTo>
                  <a:lnTo>
                    <a:pt x="689" y="32"/>
                  </a:lnTo>
                  <a:lnTo>
                    <a:pt x="672" y="21"/>
                  </a:lnTo>
                  <a:lnTo>
                    <a:pt x="655" y="13"/>
                  </a:lnTo>
                  <a:lnTo>
                    <a:pt x="637" y="7"/>
                  </a:lnTo>
                  <a:lnTo>
                    <a:pt x="618" y="3"/>
                  </a:lnTo>
                  <a:lnTo>
                    <a:pt x="618" y="3"/>
                  </a:lnTo>
                  <a:lnTo>
                    <a:pt x="598" y="0"/>
                  </a:lnTo>
                  <a:lnTo>
                    <a:pt x="579" y="0"/>
                  </a:lnTo>
                  <a:lnTo>
                    <a:pt x="539" y="0"/>
                  </a:lnTo>
                  <a:lnTo>
                    <a:pt x="539" y="0"/>
                  </a:lnTo>
                  <a:lnTo>
                    <a:pt x="450" y="0"/>
                  </a:lnTo>
                  <a:lnTo>
                    <a:pt x="450" y="0"/>
                  </a:lnTo>
                  <a:lnTo>
                    <a:pt x="345" y="2"/>
                  </a:lnTo>
                  <a:lnTo>
                    <a:pt x="241" y="5"/>
                  </a:lnTo>
                  <a:lnTo>
                    <a:pt x="241" y="5"/>
                  </a:lnTo>
                  <a:lnTo>
                    <a:pt x="182" y="7"/>
                  </a:lnTo>
                  <a:lnTo>
                    <a:pt x="124" y="10"/>
                  </a:lnTo>
                  <a:lnTo>
                    <a:pt x="66" y="16"/>
                  </a:lnTo>
                  <a:lnTo>
                    <a:pt x="7" y="24"/>
                  </a:lnTo>
                  <a:lnTo>
                    <a:pt x="7" y="24"/>
                  </a:lnTo>
                  <a:lnTo>
                    <a:pt x="3" y="24"/>
                  </a:lnTo>
                  <a:lnTo>
                    <a:pt x="2" y="27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3" y="35"/>
                  </a:lnTo>
                  <a:lnTo>
                    <a:pt x="4" y="38"/>
                  </a:lnTo>
                  <a:lnTo>
                    <a:pt x="7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63" y="34"/>
                  </a:lnTo>
                  <a:lnTo>
                    <a:pt x="113" y="28"/>
                  </a:lnTo>
                  <a:lnTo>
                    <a:pt x="164" y="24"/>
                  </a:lnTo>
                  <a:lnTo>
                    <a:pt x="216" y="21"/>
                  </a:lnTo>
                  <a:lnTo>
                    <a:pt x="319" y="18"/>
                  </a:lnTo>
                  <a:lnTo>
                    <a:pt x="420" y="17"/>
                  </a:lnTo>
                  <a:lnTo>
                    <a:pt x="420" y="17"/>
                  </a:lnTo>
                  <a:lnTo>
                    <a:pt x="468" y="17"/>
                  </a:lnTo>
                  <a:lnTo>
                    <a:pt x="514" y="17"/>
                  </a:lnTo>
                  <a:lnTo>
                    <a:pt x="514" y="17"/>
                  </a:lnTo>
                  <a:lnTo>
                    <a:pt x="552" y="16"/>
                  </a:lnTo>
                  <a:lnTo>
                    <a:pt x="572" y="17"/>
                  </a:lnTo>
                  <a:lnTo>
                    <a:pt x="591" y="17"/>
                  </a:lnTo>
                  <a:lnTo>
                    <a:pt x="591" y="17"/>
                  </a:lnTo>
                  <a:lnTo>
                    <a:pt x="611" y="18"/>
                  </a:lnTo>
                  <a:lnTo>
                    <a:pt x="629" y="23"/>
                  </a:lnTo>
                  <a:lnTo>
                    <a:pt x="647" y="27"/>
                  </a:lnTo>
                  <a:lnTo>
                    <a:pt x="664" y="35"/>
                  </a:lnTo>
                  <a:lnTo>
                    <a:pt x="664" y="35"/>
                  </a:lnTo>
                  <a:lnTo>
                    <a:pt x="679" y="45"/>
                  </a:lnTo>
                  <a:lnTo>
                    <a:pt x="692" y="57"/>
                  </a:lnTo>
                  <a:lnTo>
                    <a:pt x="704" y="71"/>
                  </a:lnTo>
                  <a:lnTo>
                    <a:pt x="714" y="87"/>
                  </a:lnTo>
                  <a:lnTo>
                    <a:pt x="714" y="87"/>
                  </a:lnTo>
                  <a:lnTo>
                    <a:pt x="722" y="105"/>
                  </a:lnTo>
                  <a:lnTo>
                    <a:pt x="729" y="124"/>
                  </a:lnTo>
                  <a:lnTo>
                    <a:pt x="740" y="162"/>
                  </a:lnTo>
                  <a:lnTo>
                    <a:pt x="746" y="181"/>
                  </a:lnTo>
                  <a:lnTo>
                    <a:pt x="751" y="201"/>
                  </a:lnTo>
                  <a:lnTo>
                    <a:pt x="760" y="219"/>
                  </a:lnTo>
                  <a:lnTo>
                    <a:pt x="769" y="236"/>
                  </a:lnTo>
                  <a:lnTo>
                    <a:pt x="769" y="236"/>
                  </a:lnTo>
                  <a:lnTo>
                    <a:pt x="772" y="238"/>
                  </a:lnTo>
                  <a:lnTo>
                    <a:pt x="775" y="240"/>
                  </a:lnTo>
                  <a:lnTo>
                    <a:pt x="778" y="240"/>
                  </a:lnTo>
                  <a:lnTo>
                    <a:pt x="782" y="238"/>
                  </a:lnTo>
                  <a:lnTo>
                    <a:pt x="783" y="237"/>
                  </a:lnTo>
                  <a:lnTo>
                    <a:pt x="785" y="234"/>
                  </a:lnTo>
                  <a:lnTo>
                    <a:pt x="785" y="231"/>
                  </a:lnTo>
                  <a:lnTo>
                    <a:pt x="785" y="227"/>
                  </a:lnTo>
                  <a:lnTo>
                    <a:pt x="785" y="22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27A2ACD2-B275-32A9-06DB-83EF64AA1D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" y="1399"/>
              <a:ext cx="24" cy="33"/>
            </a:xfrm>
            <a:custGeom>
              <a:avLst/>
              <a:gdLst>
                <a:gd name="T0" fmla="*/ 15 w 72"/>
                <a:gd name="T1" fmla="*/ 96 h 99"/>
                <a:gd name="T2" fmla="*/ 15 w 72"/>
                <a:gd name="T3" fmla="*/ 96 h 99"/>
                <a:gd name="T4" fmla="*/ 32 w 72"/>
                <a:gd name="T5" fmla="*/ 77 h 99"/>
                <a:gd name="T6" fmla="*/ 47 w 72"/>
                <a:gd name="T7" fmla="*/ 56 h 99"/>
                <a:gd name="T8" fmla="*/ 56 w 72"/>
                <a:gd name="T9" fmla="*/ 46 h 99"/>
                <a:gd name="T10" fmla="*/ 61 w 72"/>
                <a:gd name="T11" fmla="*/ 35 h 99"/>
                <a:gd name="T12" fmla="*/ 68 w 72"/>
                <a:gd name="T13" fmla="*/ 23 h 99"/>
                <a:gd name="T14" fmla="*/ 72 w 72"/>
                <a:gd name="T15" fmla="*/ 12 h 99"/>
                <a:gd name="T16" fmla="*/ 72 w 72"/>
                <a:gd name="T17" fmla="*/ 12 h 99"/>
                <a:gd name="T18" fmla="*/ 72 w 72"/>
                <a:gd name="T19" fmla="*/ 7 h 99"/>
                <a:gd name="T20" fmla="*/ 72 w 72"/>
                <a:gd name="T21" fmla="*/ 5 h 99"/>
                <a:gd name="T22" fmla="*/ 70 w 72"/>
                <a:gd name="T23" fmla="*/ 2 h 99"/>
                <a:gd name="T24" fmla="*/ 67 w 72"/>
                <a:gd name="T25" fmla="*/ 0 h 99"/>
                <a:gd name="T26" fmla="*/ 67 w 72"/>
                <a:gd name="T27" fmla="*/ 0 h 99"/>
                <a:gd name="T28" fmla="*/ 64 w 72"/>
                <a:gd name="T29" fmla="*/ 0 h 99"/>
                <a:gd name="T30" fmla="*/ 60 w 72"/>
                <a:gd name="T31" fmla="*/ 2 h 99"/>
                <a:gd name="T32" fmla="*/ 59 w 72"/>
                <a:gd name="T33" fmla="*/ 3 h 99"/>
                <a:gd name="T34" fmla="*/ 57 w 72"/>
                <a:gd name="T35" fmla="*/ 6 h 99"/>
                <a:gd name="T36" fmla="*/ 57 w 72"/>
                <a:gd name="T37" fmla="*/ 6 h 99"/>
                <a:gd name="T38" fmla="*/ 52 w 72"/>
                <a:gd name="T39" fmla="*/ 17 h 99"/>
                <a:gd name="T40" fmla="*/ 46 w 72"/>
                <a:gd name="T41" fmla="*/ 28 h 99"/>
                <a:gd name="T42" fmla="*/ 33 w 72"/>
                <a:gd name="T43" fmla="*/ 48 h 99"/>
                <a:gd name="T44" fmla="*/ 18 w 72"/>
                <a:gd name="T45" fmla="*/ 66 h 99"/>
                <a:gd name="T46" fmla="*/ 3 w 72"/>
                <a:gd name="T47" fmla="*/ 84 h 99"/>
                <a:gd name="T48" fmla="*/ 3 w 72"/>
                <a:gd name="T49" fmla="*/ 84 h 99"/>
                <a:gd name="T50" fmla="*/ 2 w 72"/>
                <a:gd name="T51" fmla="*/ 87 h 99"/>
                <a:gd name="T52" fmla="*/ 0 w 72"/>
                <a:gd name="T53" fmla="*/ 91 h 99"/>
                <a:gd name="T54" fmla="*/ 2 w 72"/>
                <a:gd name="T55" fmla="*/ 94 h 99"/>
                <a:gd name="T56" fmla="*/ 3 w 72"/>
                <a:gd name="T57" fmla="*/ 96 h 99"/>
                <a:gd name="T58" fmla="*/ 3 w 72"/>
                <a:gd name="T59" fmla="*/ 96 h 99"/>
                <a:gd name="T60" fmla="*/ 6 w 72"/>
                <a:gd name="T61" fmla="*/ 98 h 99"/>
                <a:gd name="T62" fmla="*/ 8 w 72"/>
                <a:gd name="T63" fmla="*/ 99 h 99"/>
                <a:gd name="T64" fmla="*/ 13 w 72"/>
                <a:gd name="T65" fmla="*/ 98 h 99"/>
                <a:gd name="T66" fmla="*/ 15 w 72"/>
                <a:gd name="T67" fmla="*/ 96 h 99"/>
                <a:gd name="T68" fmla="*/ 15 w 72"/>
                <a:gd name="T69" fmla="*/ 96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2" h="99">
                  <a:moveTo>
                    <a:pt x="15" y="96"/>
                  </a:moveTo>
                  <a:lnTo>
                    <a:pt x="15" y="96"/>
                  </a:lnTo>
                  <a:lnTo>
                    <a:pt x="32" y="77"/>
                  </a:lnTo>
                  <a:lnTo>
                    <a:pt x="47" y="56"/>
                  </a:lnTo>
                  <a:lnTo>
                    <a:pt x="56" y="46"/>
                  </a:lnTo>
                  <a:lnTo>
                    <a:pt x="61" y="35"/>
                  </a:lnTo>
                  <a:lnTo>
                    <a:pt x="68" y="23"/>
                  </a:lnTo>
                  <a:lnTo>
                    <a:pt x="72" y="12"/>
                  </a:lnTo>
                  <a:lnTo>
                    <a:pt x="72" y="12"/>
                  </a:lnTo>
                  <a:lnTo>
                    <a:pt x="72" y="7"/>
                  </a:lnTo>
                  <a:lnTo>
                    <a:pt x="72" y="5"/>
                  </a:lnTo>
                  <a:lnTo>
                    <a:pt x="70" y="2"/>
                  </a:lnTo>
                  <a:lnTo>
                    <a:pt x="67" y="0"/>
                  </a:lnTo>
                  <a:lnTo>
                    <a:pt x="67" y="0"/>
                  </a:lnTo>
                  <a:lnTo>
                    <a:pt x="64" y="0"/>
                  </a:lnTo>
                  <a:lnTo>
                    <a:pt x="60" y="2"/>
                  </a:lnTo>
                  <a:lnTo>
                    <a:pt x="59" y="3"/>
                  </a:lnTo>
                  <a:lnTo>
                    <a:pt x="57" y="6"/>
                  </a:lnTo>
                  <a:lnTo>
                    <a:pt x="57" y="6"/>
                  </a:lnTo>
                  <a:lnTo>
                    <a:pt x="52" y="17"/>
                  </a:lnTo>
                  <a:lnTo>
                    <a:pt x="46" y="28"/>
                  </a:lnTo>
                  <a:lnTo>
                    <a:pt x="33" y="48"/>
                  </a:lnTo>
                  <a:lnTo>
                    <a:pt x="18" y="66"/>
                  </a:lnTo>
                  <a:lnTo>
                    <a:pt x="3" y="84"/>
                  </a:lnTo>
                  <a:lnTo>
                    <a:pt x="3" y="84"/>
                  </a:lnTo>
                  <a:lnTo>
                    <a:pt x="2" y="87"/>
                  </a:lnTo>
                  <a:lnTo>
                    <a:pt x="0" y="91"/>
                  </a:lnTo>
                  <a:lnTo>
                    <a:pt x="2" y="94"/>
                  </a:lnTo>
                  <a:lnTo>
                    <a:pt x="3" y="96"/>
                  </a:lnTo>
                  <a:lnTo>
                    <a:pt x="3" y="96"/>
                  </a:lnTo>
                  <a:lnTo>
                    <a:pt x="6" y="98"/>
                  </a:lnTo>
                  <a:lnTo>
                    <a:pt x="8" y="99"/>
                  </a:lnTo>
                  <a:lnTo>
                    <a:pt x="13" y="98"/>
                  </a:lnTo>
                  <a:lnTo>
                    <a:pt x="15" y="96"/>
                  </a:lnTo>
                  <a:lnTo>
                    <a:pt x="15" y="9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77296835-641E-2A02-1E77-313A792252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7" y="1371"/>
              <a:ext cx="25" cy="25"/>
            </a:xfrm>
            <a:custGeom>
              <a:avLst/>
              <a:gdLst>
                <a:gd name="T0" fmla="*/ 4 w 73"/>
                <a:gd name="T1" fmla="*/ 16 h 76"/>
                <a:gd name="T2" fmla="*/ 4 w 73"/>
                <a:gd name="T3" fmla="*/ 16 h 76"/>
                <a:gd name="T4" fmla="*/ 20 w 73"/>
                <a:gd name="T5" fmla="*/ 27 h 76"/>
                <a:gd name="T6" fmla="*/ 34 w 73"/>
                <a:gd name="T7" fmla="*/ 39 h 76"/>
                <a:gd name="T8" fmla="*/ 34 w 73"/>
                <a:gd name="T9" fmla="*/ 39 h 76"/>
                <a:gd name="T10" fmla="*/ 46 w 73"/>
                <a:gd name="T11" fmla="*/ 55 h 76"/>
                <a:gd name="T12" fmla="*/ 57 w 73"/>
                <a:gd name="T13" fmla="*/ 71 h 76"/>
                <a:gd name="T14" fmla="*/ 57 w 73"/>
                <a:gd name="T15" fmla="*/ 71 h 76"/>
                <a:gd name="T16" fmla="*/ 59 w 73"/>
                <a:gd name="T17" fmla="*/ 74 h 76"/>
                <a:gd name="T18" fmla="*/ 61 w 73"/>
                <a:gd name="T19" fmla="*/ 76 h 76"/>
                <a:gd name="T20" fmla="*/ 66 w 73"/>
                <a:gd name="T21" fmla="*/ 76 h 76"/>
                <a:gd name="T22" fmla="*/ 68 w 73"/>
                <a:gd name="T23" fmla="*/ 76 h 76"/>
                <a:gd name="T24" fmla="*/ 68 w 73"/>
                <a:gd name="T25" fmla="*/ 76 h 76"/>
                <a:gd name="T26" fmla="*/ 71 w 73"/>
                <a:gd name="T27" fmla="*/ 73 h 76"/>
                <a:gd name="T28" fmla="*/ 73 w 73"/>
                <a:gd name="T29" fmla="*/ 70 h 76"/>
                <a:gd name="T30" fmla="*/ 73 w 73"/>
                <a:gd name="T31" fmla="*/ 67 h 76"/>
                <a:gd name="T32" fmla="*/ 71 w 73"/>
                <a:gd name="T33" fmla="*/ 63 h 76"/>
                <a:gd name="T34" fmla="*/ 71 w 73"/>
                <a:gd name="T35" fmla="*/ 63 h 76"/>
                <a:gd name="T36" fmla="*/ 60 w 73"/>
                <a:gd name="T37" fmla="*/ 45 h 76"/>
                <a:gd name="T38" fmla="*/ 46 w 73"/>
                <a:gd name="T39" fmla="*/ 28 h 76"/>
                <a:gd name="T40" fmla="*/ 29 w 73"/>
                <a:gd name="T41" fmla="*/ 14 h 76"/>
                <a:gd name="T42" fmla="*/ 13 w 73"/>
                <a:gd name="T43" fmla="*/ 0 h 76"/>
                <a:gd name="T44" fmla="*/ 13 w 73"/>
                <a:gd name="T45" fmla="*/ 0 h 76"/>
                <a:gd name="T46" fmla="*/ 10 w 73"/>
                <a:gd name="T47" fmla="*/ 0 h 76"/>
                <a:gd name="T48" fmla="*/ 7 w 73"/>
                <a:gd name="T49" fmla="*/ 0 h 76"/>
                <a:gd name="T50" fmla="*/ 3 w 73"/>
                <a:gd name="T51" fmla="*/ 2 h 76"/>
                <a:gd name="T52" fmla="*/ 2 w 73"/>
                <a:gd name="T53" fmla="*/ 5 h 76"/>
                <a:gd name="T54" fmla="*/ 2 w 73"/>
                <a:gd name="T55" fmla="*/ 5 h 76"/>
                <a:gd name="T56" fmla="*/ 0 w 73"/>
                <a:gd name="T57" fmla="*/ 7 h 76"/>
                <a:gd name="T58" fmla="*/ 0 w 73"/>
                <a:gd name="T59" fmla="*/ 10 h 76"/>
                <a:gd name="T60" fmla="*/ 2 w 73"/>
                <a:gd name="T61" fmla="*/ 13 h 76"/>
                <a:gd name="T62" fmla="*/ 4 w 73"/>
                <a:gd name="T63" fmla="*/ 16 h 76"/>
                <a:gd name="T64" fmla="*/ 4 w 73"/>
                <a:gd name="T65" fmla="*/ 1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" h="76">
                  <a:moveTo>
                    <a:pt x="4" y="16"/>
                  </a:moveTo>
                  <a:lnTo>
                    <a:pt x="4" y="16"/>
                  </a:lnTo>
                  <a:lnTo>
                    <a:pt x="20" y="27"/>
                  </a:lnTo>
                  <a:lnTo>
                    <a:pt x="34" y="39"/>
                  </a:lnTo>
                  <a:lnTo>
                    <a:pt x="34" y="39"/>
                  </a:lnTo>
                  <a:lnTo>
                    <a:pt x="46" y="55"/>
                  </a:lnTo>
                  <a:lnTo>
                    <a:pt x="57" y="71"/>
                  </a:lnTo>
                  <a:lnTo>
                    <a:pt x="57" y="71"/>
                  </a:lnTo>
                  <a:lnTo>
                    <a:pt x="59" y="74"/>
                  </a:lnTo>
                  <a:lnTo>
                    <a:pt x="61" y="76"/>
                  </a:lnTo>
                  <a:lnTo>
                    <a:pt x="66" y="76"/>
                  </a:lnTo>
                  <a:lnTo>
                    <a:pt x="68" y="76"/>
                  </a:lnTo>
                  <a:lnTo>
                    <a:pt x="68" y="76"/>
                  </a:lnTo>
                  <a:lnTo>
                    <a:pt x="71" y="73"/>
                  </a:lnTo>
                  <a:lnTo>
                    <a:pt x="73" y="70"/>
                  </a:lnTo>
                  <a:lnTo>
                    <a:pt x="73" y="67"/>
                  </a:lnTo>
                  <a:lnTo>
                    <a:pt x="71" y="63"/>
                  </a:lnTo>
                  <a:lnTo>
                    <a:pt x="71" y="63"/>
                  </a:lnTo>
                  <a:lnTo>
                    <a:pt x="60" y="45"/>
                  </a:lnTo>
                  <a:lnTo>
                    <a:pt x="46" y="28"/>
                  </a:lnTo>
                  <a:lnTo>
                    <a:pt x="29" y="14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2"/>
                  </a:lnTo>
                  <a:lnTo>
                    <a:pt x="2" y="5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3"/>
                  </a:lnTo>
                  <a:lnTo>
                    <a:pt x="4" y="16"/>
                  </a:lnTo>
                  <a:lnTo>
                    <a:pt x="4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8B7C488A-EEAE-8AA0-6431-2F6C848CE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6" y="1394"/>
              <a:ext cx="47" cy="21"/>
            </a:xfrm>
            <a:custGeom>
              <a:avLst/>
              <a:gdLst>
                <a:gd name="T0" fmla="*/ 5 w 142"/>
                <a:gd name="T1" fmla="*/ 18 h 62"/>
                <a:gd name="T2" fmla="*/ 5 w 142"/>
                <a:gd name="T3" fmla="*/ 18 h 62"/>
                <a:gd name="T4" fmla="*/ 15 w 142"/>
                <a:gd name="T5" fmla="*/ 21 h 62"/>
                <a:gd name="T6" fmla="*/ 26 w 142"/>
                <a:gd name="T7" fmla="*/ 21 h 62"/>
                <a:gd name="T8" fmla="*/ 46 w 142"/>
                <a:gd name="T9" fmla="*/ 21 h 62"/>
                <a:gd name="T10" fmla="*/ 46 w 142"/>
                <a:gd name="T11" fmla="*/ 21 h 62"/>
                <a:gd name="T12" fmla="*/ 62 w 142"/>
                <a:gd name="T13" fmla="*/ 19 h 62"/>
                <a:gd name="T14" fmla="*/ 78 w 142"/>
                <a:gd name="T15" fmla="*/ 16 h 62"/>
                <a:gd name="T16" fmla="*/ 78 w 142"/>
                <a:gd name="T17" fmla="*/ 16 h 62"/>
                <a:gd name="T18" fmla="*/ 85 w 142"/>
                <a:gd name="T19" fmla="*/ 16 h 62"/>
                <a:gd name="T20" fmla="*/ 90 w 142"/>
                <a:gd name="T21" fmla="*/ 18 h 62"/>
                <a:gd name="T22" fmla="*/ 97 w 142"/>
                <a:gd name="T23" fmla="*/ 19 h 62"/>
                <a:gd name="T24" fmla="*/ 103 w 142"/>
                <a:gd name="T25" fmla="*/ 23 h 62"/>
                <a:gd name="T26" fmla="*/ 103 w 142"/>
                <a:gd name="T27" fmla="*/ 23 h 62"/>
                <a:gd name="T28" fmla="*/ 111 w 142"/>
                <a:gd name="T29" fmla="*/ 30 h 62"/>
                <a:gd name="T30" fmla="*/ 117 w 142"/>
                <a:gd name="T31" fmla="*/ 39 h 62"/>
                <a:gd name="T32" fmla="*/ 122 w 142"/>
                <a:gd name="T33" fmla="*/ 48 h 62"/>
                <a:gd name="T34" fmla="*/ 126 w 142"/>
                <a:gd name="T35" fmla="*/ 58 h 62"/>
                <a:gd name="T36" fmla="*/ 126 w 142"/>
                <a:gd name="T37" fmla="*/ 58 h 62"/>
                <a:gd name="T38" fmla="*/ 129 w 142"/>
                <a:gd name="T39" fmla="*/ 61 h 62"/>
                <a:gd name="T40" fmla="*/ 131 w 142"/>
                <a:gd name="T41" fmla="*/ 62 h 62"/>
                <a:gd name="T42" fmla="*/ 135 w 142"/>
                <a:gd name="T43" fmla="*/ 62 h 62"/>
                <a:gd name="T44" fmla="*/ 137 w 142"/>
                <a:gd name="T45" fmla="*/ 62 h 62"/>
                <a:gd name="T46" fmla="*/ 139 w 142"/>
                <a:gd name="T47" fmla="*/ 60 h 62"/>
                <a:gd name="T48" fmla="*/ 142 w 142"/>
                <a:gd name="T49" fmla="*/ 57 h 62"/>
                <a:gd name="T50" fmla="*/ 142 w 142"/>
                <a:gd name="T51" fmla="*/ 54 h 62"/>
                <a:gd name="T52" fmla="*/ 142 w 142"/>
                <a:gd name="T53" fmla="*/ 50 h 62"/>
                <a:gd name="T54" fmla="*/ 142 w 142"/>
                <a:gd name="T55" fmla="*/ 50 h 62"/>
                <a:gd name="T56" fmla="*/ 132 w 142"/>
                <a:gd name="T57" fmla="*/ 32 h 62"/>
                <a:gd name="T58" fmla="*/ 126 w 142"/>
                <a:gd name="T59" fmla="*/ 23 h 62"/>
                <a:gd name="T60" fmla="*/ 119 w 142"/>
                <a:gd name="T61" fmla="*/ 16 h 62"/>
                <a:gd name="T62" fmla="*/ 111 w 142"/>
                <a:gd name="T63" fmla="*/ 9 h 62"/>
                <a:gd name="T64" fmla="*/ 103 w 142"/>
                <a:gd name="T65" fmla="*/ 5 h 62"/>
                <a:gd name="T66" fmla="*/ 94 w 142"/>
                <a:gd name="T67" fmla="*/ 1 h 62"/>
                <a:gd name="T68" fmla="*/ 83 w 142"/>
                <a:gd name="T69" fmla="*/ 0 h 62"/>
                <a:gd name="T70" fmla="*/ 83 w 142"/>
                <a:gd name="T71" fmla="*/ 0 h 62"/>
                <a:gd name="T72" fmla="*/ 67 w 142"/>
                <a:gd name="T73" fmla="*/ 1 h 62"/>
                <a:gd name="T74" fmla="*/ 50 w 142"/>
                <a:gd name="T75" fmla="*/ 4 h 62"/>
                <a:gd name="T76" fmla="*/ 50 w 142"/>
                <a:gd name="T77" fmla="*/ 4 h 62"/>
                <a:gd name="T78" fmla="*/ 30 w 142"/>
                <a:gd name="T79" fmla="*/ 4 h 62"/>
                <a:gd name="T80" fmla="*/ 19 w 142"/>
                <a:gd name="T81" fmla="*/ 4 h 62"/>
                <a:gd name="T82" fmla="*/ 9 w 142"/>
                <a:gd name="T83" fmla="*/ 2 h 62"/>
                <a:gd name="T84" fmla="*/ 9 w 142"/>
                <a:gd name="T85" fmla="*/ 2 h 62"/>
                <a:gd name="T86" fmla="*/ 7 w 142"/>
                <a:gd name="T87" fmla="*/ 1 h 62"/>
                <a:gd name="T88" fmla="*/ 4 w 142"/>
                <a:gd name="T89" fmla="*/ 2 h 62"/>
                <a:gd name="T90" fmla="*/ 1 w 142"/>
                <a:gd name="T91" fmla="*/ 5 h 62"/>
                <a:gd name="T92" fmla="*/ 0 w 142"/>
                <a:gd name="T93" fmla="*/ 8 h 62"/>
                <a:gd name="T94" fmla="*/ 0 w 142"/>
                <a:gd name="T95" fmla="*/ 11 h 62"/>
                <a:gd name="T96" fmla="*/ 0 w 142"/>
                <a:gd name="T97" fmla="*/ 14 h 62"/>
                <a:gd name="T98" fmla="*/ 3 w 142"/>
                <a:gd name="T99" fmla="*/ 16 h 62"/>
                <a:gd name="T100" fmla="*/ 5 w 142"/>
                <a:gd name="T101" fmla="*/ 18 h 62"/>
                <a:gd name="T102" fmla="*/ 5 w 142"/>
                <a:gd name="T103" fmla="*/ 1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2" h="62">
                  <a:moveTo>
                    <a:pt x="5" y="18"/>
                  </a:moveTo>
                  <a:lnTo>
                    <a:pt x="5" y="18"/>
                  </a:lnTo>
                  <a:lnTo>
                    <a:pt x="15" y="21"/>
                  </a:lnTo>
                  <a:lnTo>
                    <a:pt x="26" y="21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62" y="19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85" y="16"/>
                  </a:lnTo>
                  <a:lnTo>
                    <a:pt x="90" y="18"/>
                  </a:lnTo>
                  <a:lnTo>
                    <a:pt x="97" y="19"/>
                  </a:lnTo>
                  <a:lnTo>
                    <a:pt x="103" y="23"/>
                  </a:lnTo>
                  <a:lnTo>
                    <a:pt x="103" y="23"/>
                  </a:lnTo>
                  <a:lnTo>
                    <a:pt x="111" y="30"/>
                  </a:lnTo>
                  <a:lnTo>
                    <a:pt x="117" y="39"/>
                  </a:lnTo>
                  <a:lnTo>
                    <a:pt x="122" y="48"/>
                  </a:lnTo>
                  <a:lnTo>
                    <a:pt x="126" y="58"/>
                  </a:lnTo>
                  <a:lnTo>
                    <a:pt x="126" y="58"/>
                  </a:lnTo>
                  <a:lnTo>
                    <a:pt x="129" y="61"/>
                  </a:lnTo>
                  <a:lnTo>
                    <a:pt x="131" y="62"/>
                  </a:lnTo>
                  <a:lnTo>
                    <a:pt x="135" y="62"/>
                  </a:lnTo>
                  <a:lnTo>
                    <a:pt x="137" y="62"/>
                  </a:lnTo>
                  <a:lnTo>
                    <a:pt x="139" y="60"/>
                  </a:lnTo>
                  <a:lnTo>
                    <a:pt x="142" y="57"/>
                  </a:lnTo>
                  <a:lnTo>
                    <a:pt x="142" y="54"/>
                  </a:lnTo>
                  <a:lnTo>
                    <a:pt x="142" y="50"/>
                  </a:lnTo>
                  <a:lnTo>
                    <a:pt x="142" y="50"/>
                  </a:lnTo>
                  <a:lnTo>
                    <a:pt x="132" y="32"/>
                  </a:lnTo>
                  <a:lnTo>
                    <a:pt x="126" y="23"/>
                  </a:lnTo>
                  <a:lnTo>
                    <a:pt x="119" y="16"/>
                  </a:lnTo>
                  <a:lnTo>
                    <a:pt x="111" y="9"/>
                  </a:lnTo>
                  <a:lnTo>
                    <a:pt x="103" y="5"/>
                  </a:lnTo>
                  <a:lnTo>
                    <a:pt x="94" y="1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67" y="1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30" y="4"/>
                  </a:lnTo>
                  <a:lnTo>
                    <a:pt x="19" y="4"/>
                  </a:lnTo>
                  <a:lnTo>
                    <a:pt x="9" y="2"/>
                  </a:lnTo>
                  <a:lnTo>
                    <a:pt x="9" y="2"/>
                  </a:lnTo>
                  <a:lnTo>
                    <a:pt x="7" y="1"/>
                  </a:lnTo>
                  <a:lnTo>
                    <a:pt x="4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3" y="16"/>
                  </a:lnTo>
                  <a:lnTo>
                    <a:pt x="5" y="18"/>
                  </a:lnTo>
                  <a:lnTo>
                    <a:pt x="5" y="1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1EE7D3A8-9229-9897-33B5-94352C8411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9" y="1412"/>
              <a:ext cx="6" cy="6"/>
            </a:xfrm>
            <a:custGeom>
              <a:avLst/>
              <a:gdLst>
                <a:gd name="T0" fmla="*/ 8 w 17"/>
                <a:gd name="T1" fmla="*/ 17 h 17"/>
                <a:gd name="T2" fmla="*/ 8 w 17"/>
                <a:gd name="T3" fmla="*/ 17 h 17"/>
                <a:gd name="T4" fmla="*/ 13 w 17"/>
                <a:gd name="T5" fmla="*/ 15 h 17"/>
                <a:gd name="T6" fmla="*/ 14 w 17"/>
                <a:gd name="T7" fmla="*/ 14 h 17"/>
                <a:gd name="T8" fmla="*/ 15 w 17"/>
                <a:gd name="T9" fmla="*/ 11 h 17"/>
                <a:gd name="T10" fmla="*/ 17 w 17"/>
                <a:gd name="T11" fmla="*/ 8 h 17"/>
                <a:gd name="T12" fmla="*/ 15 w 17"/>
                <a:gd name="T13" fmla="*/ 4 h 17"/>
                <a:gd name="T14" fmla="*/ 14 w 17"/>
                <a:gd name="T15" fmla="*/ 3 h 17"/>
                <a:gd name="T16" fmla="*/ 13 w 17"/>
                <a:gd name="T17" fmla="*/ 0 h 17"/>
                <a:gd name="T18" fmla="*/ 8 w 17"/>
                <a:gd name="T19" fmla="*/ 0 h 17"/>
                <a:gd name="T20" fmla="*/ 8 w 17"/>
                <a:gd name="T21" fmla="*/ 0 h 17"/>
                <a:gd name="T22" fmla="*/ 4 w 17"/>
                <a:gd name="T23" fmla="*/ 0 h 17"/>
                <a:gd name="T24" fmla="*/ 3 w 17"/>
                <a:gd name="T25" fmla="*/ 3 h 17"/>
                <a:gd name="T26" fmla="*/ 2 w 17"/>
                <a:gd name="T27" fmla="*/ 4 h 17"/>
                <a:gd name="T28" fmla="*/ 0 w 17"/>
                <a:gd name="T29" fmla="*/ 8 h 17"/>
                <a:gd name="T30" fmla="*/ 2 w 17"/>
                <a:gd name="T31" fmla="*/ 11 h 17"/>
                <a:gd name="T32" fmla="*/ 3 w 17"/>
                <a:gd name="T33" fmla="*/ 14 h 17"/>
                <a:gd name="T34" fmla="*/ 4 w 17"/>
                <a:gd name="T35" fmla="*/ 15 h 17"/>
                <a:gd name="T36" fmla="*/ 8 w 17"/>
                <a:gd name="T37" fmla="*/ 17 h 17"/>
                <a:gd name="T38" fmla="*/ 8 w 17"/>
                <a:gd name="T3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7">
                  <a:moveTo>
                    <a:pt x="8" y="17"/>
                  </a:moveTo>
                  <a:lnTo>
                    <a:pt x="8" y="17"/>
                  </a:lnTo>
                  <a:lnTo>
                    <a:pt x="13" y="15"/>
                  </a:lnTo>
                  <a:lnTo>
                    <a:pt x="14" y="14"/>
                  </a:lnTo>
                  <a:lnTo>
                    <a:pt x="15" y="11"/>
                  </a:lnTo>
                  <a:lnTo>
                    <a:pt x="17" y="8"/>
                  </a:lnTo>
                  <a:lnTo>
                    <a:pt x="15" y="4"/>
                  </a:lnTo>
                  <a:lnTo>
                    <a:pt x="14" y="3"/>
                  </a:lnTo>
                  <a:lnTo>
                    <a:pt x="13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3" y="3"/>
                  </a:lnTo>
                  <a:lnTo>
                    <a:pt x="2" y="4"/>
                  </a:lnTo>
                  <a:lnTo>
                    <a:pt x="0" y="8"/>
                  </a:lnTo>
                  <a:lnTo>
                    <a:pt x="2" y="11"/>
                  </a:lnTo>
                  <a:lnTo>
                    <a:pt x="3" y="14"/>
                  </a:lnTo>
                  <a:lnTo>
                    <a:pt x="4" y="15"/>
                  </a:lnTo>
                  <a:lnTo>
                    <a:pt x="8" y="17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7525BDB7-1351-6293-1A01-B41D3B053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5" y="1552"/>
              <a:ext cx="189" cy="207"/>
            </a:xfrm>
            <a:custGeom>
              <a:avLst/>
              <a:gdLst>
                <a:gd name="T0" fmla="*/ 296 w 567"/>
                <a:gd name="T1" fmla="*/ 359 h 621"/>
                <a:gd name="T2" fmla="*/ 240 w 567"/>
                <a:gd name="T3" fmla="*/ 380 h 621"/>
                <a:gd name="T4" fmla="*/ 169 w 567"/>
                <a:gd name="T5" fmla="*/ 435 h 621"/>
                <a:gd name="T6" fmla="*/ 130 w 567"/>
                <a:gd name="T7" fmla="*/ 488 h 621"/>
                <a:gd name="T8" fmla="*/ 119 w 567"/>
                <a:gd name="T9" fmla="*/ 526 h 621"/>
                <a:gd name="T10" fmla="*/ 126 w 567"/>
                <a:gd name="T11" fmla="*/ 583 h 621"/>
                <a:gd name="T12" fmla="*/ 148 w 567"/>
                <a:gd name="T13" fmla="*/ 612 h 621"/>
                <a:gd name="T14" fmla="*/ 169 w 567"/>
                <a:gd name="T15" fmla="*/ 621 h 621"/>
                <a:gd name="T16" fmla="*/ 231 w 567"/>
                <a:gd name="T17" fmla="*/ 611 h 621"/>
                <a:gd name="T18" fmla="*/ 290 w 567"/>
                <a:gd name="T19" fmla="*/ 580 h 621"/>
                <a:gd name="T20" fmla="*/ 365 w 567"/>
                <a:gd name="T21" fmla="*/ 533 h 621"/>
                <a:gd name="T22" fmla="*/ 475 w 567"/>
                <a:gd name="T23" fmla="*/ 472 h 621"/>
                <a:gd name="T24" fmla="*/ 524 w 567"/>
                <a:gd name="T25" fmla="*/ 430 h 621"/>
                <a:gd name="T26" fmla="*/ 553 w 567"/>
                <a:gd name="T27" fmla="*/ 384 h 621"/>
                <a:gd name="T28" fmla="*/ 567 w 567"/>
                <a:gd name="T29" fmla="*/ 307 h 621"/>
                <a:gd name="T30" fmla="*/ 566 w 567"/>
                <a:gd name="T31" fmla="*/ 235 h 621"/>
                <a:gd name="T32" fmla="*/ 548 w 567"/>
                <a:gd name="T33" fmla="*/ 142 h 621"/>
                <a:gd name="T34" fmla="*/ 520 w 567"/>
                <a:gd name="T35" fmla="*/ 82 h 621"/>
                <a:gd name="T36" fmla="*/ 473 w 567"/>
                <a:gd name="T37" fmla="*/ 41 h 621"/>
                <a:gd name="T38" fmla="*/ 417 w 567"/>
                <a:gd name="T39" fmla="*/ 16 h 621"/>
                <a:gd name="T40" fmla="*/ 324 w 567"/>
                <a:gd name="T41" fmla="*/ 1 h 621"/>
                <a:gd name="T42" fmla="*/ 183 w 567"/>
                <a:gd name="T43" fmla="*/ 2 h 621"/>
                <a:gd name="T44" fmla="*/ 45 w 567"/>
                <a:gd name="T45" fmla="*/ 9 h 621"/>
                <a:gd name="T46" fmla="*/ 2 w 567"/>
                <a:gd name="T47" fmla="*/ 12 h 621"/>
                <a:gd name="T48" fmla="*/ 2 w 567"/>
                <a:gd name="T49" fmla="*/ 23 h 621"/>
                <a:gd name="T50" fmla="*/ 50 w 567"/>
                <a:gd name="T51" fmla="*/ 27 h 621"/>
                <a:gd name="T52" fmla="*/ 219 w 567"/>
                <a:gd name="T53" fmla="*/ 18 h 621"/>
                <a:gd name="T54" fmla="*/ 357 w 567"/>
                <a:gd name="T55" fmla="*/ 22 h 621"/>
                <a:gd name="T56" fmla="*/ 416 w 567"/>
                <a:gd name="T57" fmla="*/ 33 h 621"/>
                <a:gd name="T58" fmla="*/ 485 w 567"/>
                <a:gd name="T59" fmla="*/ 69 h 621"/>
                <a:gd name="T60" fmla="*/ 512 w 567"/>
                <a:gd name="T61" fmla="*/ 100 h 621"/>
                <a:gd name="T62" fmla="*/ 535 w 567"/>
                <a:gd name="T63" fmla="*/ 157 h 621"/>
                <a:gd name="T64" fmla="*/ 550 w 567"/>
                <a:gd name="T65" fmla="*/ 250 h 621"/>
                <a:gd name="T66" fmla="*/ 549 w 567"/>
                <a:gd name="T67" fmla="*/ 335 h 621"/>
                <a:gd name="T68" fmla="*/ 524 w 567"/>
                <a:gd name="T69" fmla="*/ 405 h 621"/>
                <a:gd name="T70" fmla="*/ 486 w 567"/>
                <a:gd name="T71" fmla="*/ 442 h 621"/>
                <a:gd name="T72" fmla="*/ 378 w 567"/>
                <a:gd name="T73" fmla="*/ 506 h 621"/>
                <a:gd name="T74" fmla="*/ 297 w 567"/>
                <a:gd name="T75" fmla="*/ 557 h 621"/>
                <a:gd name="T76" fmla="*/ 226 w 567"/>
                <a:gd name="T77" fmla="*/ 596 h 621"/>
                <a:gd name="T78" fmla="*/ 185 w 567"/>
                <a:gd name="T79" fmla="*/ 605 h 621"/>
                <a:gd name="T80" fmla="*/ 161 w 567"/>
                <a:gd name="T81" fmla="*/ 600 h 621"/>
                <a:gd name="T82" fmla="*/ 143 w 567"/>
                <a:gd name="T83" fmla="*/ 579 h 621"/>
                <a:gd name="T84" fmla="*/ 135 w 567"/>
                <a:gd name="T85" fmla="*/ 541 h 621"/>
                <a:gd name="T86" fmla="*/ 144 w 567"/>
                <a:gd name="T87" fmla="*/ 498 h 621"/>
                <a:gd name="T88" fmla="*/ 180 w 567"/>
                <a:gd name="T89" fmla="*/ 448 h 621"/>
                <a:gd name="T90" fmla="*/ 228 w 567"/>
                <a:gd name="T91" fmla="*/ 406 h 621"/>
                <a:gd name="T92" fmla="*/ 283 w 567"/>
                <a:gd name="T93" fmla="*/ 380 h 621"/>
                <a:gd name="T94" fmla="*/ 320 w 567"/>
                <a:gd name="T95" fmla="*/ 374 h 621"/>
                <a:gd name="T96" fmla="*/ 324 w 567"/>
                <a:gd name="T97" fmla="*/ 364 h 621"/>
                <a:gd name="T98" fmla="*/ 315 w 567"/>
                <a:gd name="T99" fmla="*/ 359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67" h="621">
                  <a:moveTo>
                    <a:pt x="315" y="359"/>
                  </a:moveTo>
                  <a:lnTo>
                    <a:pt x="315" y="359"/>
                  </a:lnTo>
                  <a:lnTo>
                    <a:pt x="306" y="359"/>
                  </a:lnTo>
                  <a:lnTo>
                    <a:pt x="296" y="359"/>
                  </a:lnTo>
                  <a:lnTo>
                    <a:pt x="276" y="364"/>
                  </a:lnTo>
                  <a:lnTo>
                    <a:pt x="258" y="371"/>
                  </a:lnTo>
                  <a:lnTo>
                    <a:pt x="240" y="380"/>
                  </a:lnTo>
                  <a:lnTo>
                    <a:pt x="240" y="380"/>
                  </a:lnTo>
                  <a:lnTo>
                    <a:pt x="221" y="391"/>
                  </a:lnTo>
                  <a:lnTo>
                    <a:pt x="203" y="405"/>
                  </a:lnTo>
                  <a:lnTo>
                    <a:pt x="185" y="419"/>
                  </a:lnTo>
                  <a:lnTo>
                    <a:pt x="169" y="435"/>
                  </a:lnTo>
                  <a:lnTo>
                    <a:pt x="169" y="435"/>
                  </a:lnTo>
                  <a:lnTo>
                    <a:pt x="154" y="451"/>
                  </a:lnTo>
                  <a:lnTo>
                    <a:pt x="141" y="469"/>
                  </a:lnTo>
                  <a:lnTo>
                    <a:pt x="130" y="488"/>
                  </a:lnTo>
                  <a:lnTo>
                    <a:pt x="123" y="508"/>
                  </a:lnTo>
                  <a:lnTo>
                    <a:pt x="123" y="508"/>
                  </a:lnTo>
                  <a:lnTo>
                    <a:pt x="121" y="518"/>
                  </a:lnTo>
                  <a:lnTo>
                    <a:pt x="119" y="526"/>
                  </a:lnTo>
                  <a:lnTo>
                    <a:pt x="118" y="545"/>
                  </a:lnTo>
                  <a:lnTo>
                    <a:pt x="121" y="565"/>
                  </a:lnTo>
                  <a:lnTo>
                    <a:pt x="126" y="583"/>
                  </a:lnTo>
                  <a:lnTo>
                    <a:pt x="126" y="583"/>
                  </a:lnTo>
                  <a:lnTo>
                    <a:pt x="133" y="597"/>
                  </a:lnTo>
                  <a:lnTo>
                    <a:pt x="137" y="602"/>
                  </a:lnTo>
                  <a:lnTo>
                    <a:pt x="143" y="607"/>
                  </a:lnTo>
                  <a:lnTo>
                    <a:pt x="148" y="612"/>
                  </a:lnTo>
                  <a:lnTo>
                    <a:pt x="155" y="615"/>
                  </a:lnTo>
                  <a:lnTo>
                    <a:pt x="162" y="618"/>
                  </a:lnTo>
                  <a:lnTo>
                    <a:pt x="169" y="621"/>
                  </a:lnTo>
                  <a:lnTo>
                    <a:pt x="169" y="621"/>
                  </a:lnTo>
                  <a:lnTo>
                    <a:pt x="185" y="621"/>
                  </a:lnTo>
                  <a:lnTo>
                    <a:pt x="200" y="619"/>
                  </a:lnTo>
                  <a:lnTo>
                    <a:pt x="215" y="616"/>
                  </a:lnTo>
                  <a:lnTo>
                    <a:pt x="231" y="611"/>
                  </a:lnTo>
                  <a:lnTo>
                    <a:pt x="231" y="611"/>
                  </a:lnTo>
                  <a:lnTo>
                    <a:pt x="246" y="604"/>
                  </a:lnTo>
                  <a:lnTo>
                    <a:pt x="261" y="597"/>
                  </a:lnTo>
                  <a:lnTo>
                    <a:pt x="290" y="580"/>
                  </a:lnTo>
                  <a:lnTo>
                    <a:pt x="320" y="562"/>
                  </a:lnTo>
                  <a:lnTo>
                    <a:pt x="347" y="544"/>
                  </a:lnTo>
                  <a:lnTo>
                    <a:pt x="347" y="544"/>
                  </a:lnTo>
                  <a:lnTo>
                    <a:pt x="365" y="533"/>
                  </a:lnTo>
                  <a:lnTo>
                    <a:pt x="384" y="522"/>
                  </a:lnTo>
                  <a:lnTo>
                    <a:pt x="421" y="502"/>
                  </a:lnTo>
                  <a:lnTo>
                    <a:pt x="457" y="483"/>
                  </a:lnTo>
                  <a:lnTo>
                    <a:pt x="475" y="472"/>
                  </a:lnTo>
                  <a:lnTo>
                    <a:pt x="492" y="459"/>
                  </a:lnTo>
                  <a:lnTo>
                    <a:pt x="492" y="459"/>
                  </a:lnTo>
                  <a:lnTo>
                    <a:pt x="509" y="445"/>
                  </a:lnTo>
                  <a:lnTo>
                    <a:pt x="524" y="430"/>
                  </a:lnTo>
                  <a:lnTo>
                    <a:pt x="538" y="413"/>
                  </a:lnTo>
                  <a:lnTo>
                    <a:pt x="548" y="395"/>
                  </a:lnTo>
                  <a:lnTo>
                    <a:pt x="548" y="395"/>
                  </a:lnTo>
                  <a:lnTo>
                    <a:pt x="553" y="384"/>
                  </a:lnTo>
                  <a:lnTo>
                    <a:pt x="557" y="374"/>
                  </a:lnTo>
                  <a:lnTo>
                    <a:pt x="563" y="352"/>
                  </a:lnTo>
                  <a:lnTo>
                    <a:pt x="566" y="330"/>
                  </a:lnTo>
                  <a:lnTo>
                    <a:pt x="567" y="307"/>
                  </a:lnTo>
                  <a:lnTo>
                    <a:pt x="567" y="307"/>
                  </a:lnTo>
                  <a:lnTo>
                    <a:pt x="567" y="284"/>
                  </a:lnTo>
                  <a:lnTo>
                    <a:pt x="567" y="259"/>
                  </a:lnTo>
                  <a:lnTo>
                    <a:pt x="566" y="235"/>
                  </a:lnTo>
                  <a:lnTo>
                    <a:pt x="563" y="211"/>
                  </a:lnTo>
                  <a:lnTo>
                    <a:pt x="560" y="188"/>
                  </a:lnTo>
                  <a:lnTo>
                    <a:pt x="555" y="164"/>
                  </a:lnTo>
                  <a:lnTo>
                    <a:pt x="548" y="142"/>
                  </a:lnTo>
                  <a:lnTo>
                    <a:pt x="539" y="119"/>
                  </a:lnTo>
                  <a:lnTo>
                    <a:pt x="539" y="119"/>
                  </a:lnTo>
                  <a:lnTo>
                    <a:pt x="531" y="100"/>
                  </a:lnTo>
                  <a:lnTo>
                    <a:pt x="520" y="82"/>
                  </a:lnTo>
                  <a:lnTo>
                    <a:pt x="506" y="66"/>
                  </a:lnTo>
                  <a:lnTo>
                    <a:pt x="489" y="52"/>
                  </a:lnTo>
                  <a:lnTo>
                    <a:pt x="489" y="52"/>
                  </a:lnTo>
                  <a:lnTo>
                    <a:pt x="473" y="41"/>
                  </a:lnTo>
                  <a:lnTo>
                    <a:pt x="454" y="32"/>
                  </a:lnTo>
                  <a:lnTo>
                    <a:pt x="436" y="23"/>
                  </a:lnTo>
                  <a:lnTo>
                    <a:pt x="417" y="16"/>
                  </a:lnTo>
                  <a:lnTo>
                    <a:pt x="417" y="16"/>
                  </a:lnTo>
                  <a:lnTo>
                    <a:pt x="393" y="11"/>
                  </a:lnTo>
                  <a:lnTo>
                    <a:pt x="371" y="6"/>
                  </a:lnTo>
                  <a:lnTo>
                    <a:pt x="347" y="2"/>
                  </a:lnTo>
                  <a:lnTo>
                    <a:pt x="324" y="1"/>
                  </a:lnTo>
                  <a:lnTo>
                    <a:pt x="276" y="0"/>
                  </a:lnTo>
                  <a:lnTo>
                    <a:pt x="229" y="1"/>
                  </a:lnTo>
                  <a:lnTo>
                    <a:pt x="229" y="1"/>
                  </a:lnTo>
                  <a:lnTo>
                    <a:pt x="183" y="2"/>
                  </a:lnTo>
                  <a:lnTo>
                    <a:pt x="137" y="5"/>
                  </a:lnTo>
                  <a:lnTo>
                    <a:pt x="91" y="8"/>
                  </a:lnTo>
                  <a:lnTo>
                    <a:pt x="45" y="9"/>
                  </a:lnTo>
                  <a:lnTo>
                    <a:pt x="45" y="9"/>
                  </a:lnTo>
                  <a:lnTo>
                    <a:pt x="8" y="9"/>
                  </a:lnTo>
                  <a:lnTo>
                    <a:pt x="8" y="9"/>
                  </a:lnTo>
                  <a:lnTo>
                    <a:pt x="4" y="9"/>
                  </a:lnTo>
                  <a:lnTo>
                    <a:pt x="2" y="12"/>
                  </a:lnTo>
                  <a:lnTo>
                    <a:pt x="1" y="15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2" y="23"/>
                  </a:lnTo>
                  <a:lnTo>
                    <a:pt x="4" y="25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50" y="27"/>
                  </a:lnTo>
                  <a:lnTo>
                    <a:pt x="91" y="25"/>
                  </a:lnTo>
                  <a:lnTo>
                    <a:pt x="173" y="20"/>
                  </a:lnTo>
                  <a:lnTo>
                    <a:pt x="173" y="20"/>
                  </a:lnTo>
                  <a:lnTo>
                    <a:pt x="219" y="18"/>
                  </a:lnTo>
                  <a:lnTo>
                    <a:pt x="265" y="16"/>
                  </a:lnTo>
                  <a:lnTo>
                    <a:pt x="311" y="18"/>
                  </a:lnTo>
                  <a:lnTo>
                    <a:pt x="335" y="19"/>
                  </a:lnTo>
                  <a:lnTo>
                    <a:pt x="357" y="22"/>
                  </a:lnTo>
                  <a:lnTo>
                    <a:pt x="357" y="22"/>
                  </a:lnTo>
                  <a:lnTo>
                    <a:pt x="377" y="25"/>
                  </a:lnTo>
                  <a:lnTo>
                    <a:pt x="396" y="29"/>
                  </a:lnTo>
                  <a:lnTo>
                    <a:pt x="416" y="33"/>
                  </a:lnTo>
                  <a:lnTo>
                    <a:pt x="434" y="40"/>
                  </a:lnTo>
                  <a:lnTo>
                    <a:pt x="453" y="48"/>
                  </a:lnTo>
                  <a:lnTo>
                    <a:pt x="470" y="58"/>
                  </a:lnTo>
                  <a:lnTo>
                    <a:pt x="485" y="69"/>
                  </a:lnTo>
                  <a:lnTo>
                    <a:pt x="499" y="83"/>
                  </a:lnTo>
                  <a:lnTo>
                    <a:pt x="499" y="83"/>
                  </a:lnTo>
                  <a:lnTo>
                    <a:pt x="506" y="91"/>
                  </a:lnTo>
                  <a:lnTo>
                    <a:pt x="512" y="100"/>
                  </a:lnTo>
                  <a:lnTo>
                    <a:pt x="521" y="118"/>
                  </a:lnTo>
                  <a:lnTo>
                    <a:pt x="530" y="137"/>
                  </a:lnTo>
                  <a:lnTo>
                    <a:pt x="535" y="157"/>
                  </a:lnTo>
                  <a:lnTo>
                    <a:pt x="535" y="157"/>
                  </a:lnTo>
                  <a:lnTo>
                    <a:pt x="541" y="181"/>
                  </a:lnTo>
                  <a:lnTo>
                    <a:pt x="545" y="203"/>
                  </a:lnTo>
                  <a:lnTo>
                    <a:pt x="548" y="226"/>
                  </a:lnTo>
                  <a:lnTo>
                    <a:pt x="550" y="250"/>
                  </a:lnTo>
                  <a:lnTo>
                    <a:pt x="550" y="250"/>
                  </a:lnTo>
                  <a:lnTo>
                    <a:pt x="552" y="292"/>
                  </a:lnTo>
                  <a:lnTo>
                    <a:pt x="550" y="314"/>
                  </a:lnTo>
                  <a:lnTo>
                    <a:pt x="549" y="335"/>
                  </a:lnTo>
                  <a:lnTo>
                    <a:pt x="545" y="356"/>
                  </a:lnTo>
                  <a:lnTo>
                    <a:pt x="538" y="377"/>
                  </a:lnTo>
                  <a:lnTo>
                    <a:pt x="530" y="395"/>
                  </a:lnTo>
                  <a:lnTo>
                    <a:pt x="524" y="405"/>
                  </a:lnTo>
                  <a:lnTo>
                    <a:pt x="517" y="413"/>
                  </a:lnTo>
                  <a:lnTo>
                    <a:pt x="517" y="413"/>
                  </a:lnTo>
                  <a:lnTo>
                    <a:pt x="503" y="428"/>
                  </a:lnTo>
                  <a:lnTo>
                    <a:pt x="486" y="442"/>
                  </a:lnTo>
                  <a:lnTo>
                    <a:pt x="470" y="455"/>
                  </a:lnTo>
                  <a:lnTo>
                    <a:pt x="453" y="466"/>
                  </a:lnTo>
                  <a:lnTo>
                    <a:pt x="416" y="487"/>
                  </a:lnTo>
                  <a:lnTo>
                    <a:pt x="378" y="506"/>
                  </a:lnTo>
                  <a:lnTo>
                    <a:pt x="378" y="506"/>
                  </a:lnTo>
                  <a:lnTo>
                    <a:pt x="350" y="522"/>
                  </a:lnTo>
                  <a:lnTo>
                    <a:pt x="324" y="540"/>
                  </a:lnTo>
                  <a:lnTo>
                    <a:pt x="297" y="557"/>
                  </a:lnTo>
                  <a:lnTo>
                    <a:pt x="271" y="573"/>
                  </a:lnTo>
                  <a:lnTo>
                    <a:pt x="271" y="573"/>
                  </a:lnTo>
                  <a:lnTo>
                    <a:pt x="240" y="589"/>
                  </a:lnTo>
                  <a:lnTo>
                    <a:pt x="226" y="596"/>
                  </a:lnTo>
                  <a:lnTo>
                    <a:pt x="210" y="600"/>
                  </a:lnTo>
                  <a:lnTo>
                    <a:pt x="210" y="600"/>
                  </a:lnTo>
                  <a:lnTo>
                    <a:pt x="197" y="604"/>
                  </a:lnTo>
                  <a:lnTo>
                    <a:pt x="185" y="605"/>
                  </a:lnTo>
                  <a:lnTo>
                    <a:pt x="172" y="604"/>
                  </a:lnTo>
                  <a:lnTo>
                    <a:pt x="167" y="602"/>
                  </a:lnTo>
                  <a:lnTo>
                    <a:pt x="161" y="600"/>
                  </a:lnTo>
                  <a:lnTo>
                    <a:pt x="161" y="600"/>
                  </a:lnTo>
                  <a:lnTo>
                    <a:pt x="155" y="596"/>
                  </a:lnTo>
                  <a:lnTo>
                    <a:pt x="150" y="591"/>
                  </a:lnTo>
                  <a:lnTo>
                    <a:pt x="146" y="584"/>
                  </a:lnTo>
                  <a:lnTo>
                    <a:pt x="143" y="579"/>
                  </a:lnTo>
                  <a:lnTo>
                    <a:pt x="137" y="565"/>
                  </a:lnTo>
                  <a:lnTo>
                    <a:pt x="136" y="551"/>
                  </a:lnTo>
                  <a:lnTo>
                    <a:pt x="136" y="551"/>
                  </a:lnTo>
                  <a:lnTo>
                    <a:pt x="135" y="541"/>
                  </a:lnTo>
                  <a:lnTo>
                    <a:pt x="136" y="531"/>
                  </a:lnTo>
                  <a:lnTo>
                    <a:pt x="136" y="523"/>
                  </a:lnTo>
                  <a:lnTo>
                    <a:pt x="139" y="515"/>
                  </a:lnTo>
                  <a:lnTo>
                    <a:pt x="144" y="498"/>
                  </a:lnTo>
                  <a:lnTo>
                    <a:pt x="154" y="481"/>
                  </a:lnTo>
                  <a:lnTo>
                    <a:pt x="154" y="481"/>
                  </a:lnTo>
                  <a:lnTo>
                    <a:pt x="167" y="463"/>
                  </a:lnTo>
                  <a:lnTo>
                    <a:pt x="180" y="448"/>
                  </a:lnTo>
                  <a:lnTo>
                    <a:pt x="196" y="433"/>
                  </a:lnTo>
                  <a:lnTo>
                    <a:pt x="212" y="419"/>
                  </a:lnTo>
                  <a:lnTo>
                    <a:pt x="212" y="419"/>
                  </a:lnTo>
                  <a:lnTo>
                    <a:pt x="228" y="406"/>
                  </a:lnTo>
                  <a:lnTo>
                    <a:pt x="246" y="395"/>
                  </a:lnTo>
                  <a:lnTo>
                    <a:pt x="264" y="387"/>
                  </a:lnTo>
                  <a:lnTo>
                    <a:pt x="283" y="380"/>
                  </a:lnTo>
                  <a:lnTo>
                    <a:pt x="283" y="380"/>
                  </a:lnTo>
                  <a:lnTo>
                    <a:pt x="300" y="375"/>
                  </a:lnTo>
                  <a:lnTo>
                    <a:pt x="315" y="375"/>
                  </a:lnTo>
                  <a:lnTo>
                    <a:pt x="315" y="375"/>
                  </a:lnTo>
                  <a:lnTo>
                    <a:pt x="320" y="374"/>
                  </a:lnTo>
                  <a:lnTo>
                    <a:pt x="322" y="373"/>
                  </a:lnTo>
                  <a:lnTo>
                    <a:pt x="324" y="370"/>
                  </a:lnTo>
                  <a:lnTo>
                    <a:pt x="324" y="367"/>
                  </a:lnTo>
                  <a:lnTo>
                    <a:pt x="324" y="364"/>
                  </a:lnTo>
                  <a:lnTo>
                    <a:pt x="322" y="362"/>
                  </a:lnTo>
                  <a:lnTo>
                    <a:pt x="320" y="359"/>
                  </a:lnTo>
                  <a:lnTo>
                    <a:pt x="315" y="359"/>
                  </a:lnTo>
                  <a:lnTo>
                    <a:pt x="315" y="35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8186E4AC-22E4-4F77-08E0-D5F87B657E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0" y="1524"/>
              <a:ext cx="181" cy="281"/>
            </a:xfrm>
            <a:custGeom>
              <a:avLst/>
              <a:gdLst>
                <a:gd name="T0" fmla="*/ 120 w 543"/>
                <a:gd name="T1" fmla="*/ 726 h 843"/>
                <a:gd name="T2" fmla="*/ 101 w 543"/>
                <a:gd name="T3" fmla="*/ 756 h 843"/>
                <a:gd name="T4" fmla="*/ 88 w 543"/>
                <a:gd name="T5" fmla="*/ 789 h 843"/>
                <a:gd name="T6" fmla="*/ 91 w 543"/>
                <a:gd name="T7" fmla="*/ 814 h 843"/>
                <a:gd name="T8" fmla="*/ 101 w 543"/>
                <a:gd name="T9" fmla="*/ 830 h 843"/>
                <a:gd name="T10" fmla="*/ 123 w 543"/>
                <a:gd name="T11" fmla="*/ 842 h 843"/>
                <a:gd name="T12" fmla="*/ 148 w 543"/>
                <a:gd name="T13" fmla="*/ 843 h 843"/>
                <a:gd name="T14" fmla="*/ 176 w 543"/>
                <a:gd name="T15" fmla="*/ 838 h 843"/>
                <a:gd name="T16" fmla="*/ 229 w 543"/>
                <a:gd name="T17" fmla="*/ 810 h 843"/>
                <a:gd name="T18" fmla="*/ 287 w 543"/>
                <a:gd name="T19" fmla="*/ 764 h 843"/>
                <a:gd name="T20" fmla="*/ 320 w 543"/>
                <a:gd name="T21" fmla="*/ 738 h 843"/>
                <a:gd name="T22" fmla="*/ 391 w 543"/>
                <a:gd name="T23" fmla="*/ 683 h 843"/>
                <a:gd name="T24" fmla="*/ 441 w 543"/>
                <a:gd name="T25" fmla="*/ 637 h 843"/>
                <a:gd name="T26" fmla="*/ 482 w 543"/>
                <a:gd name="T27" fmla="*/ 583 h 843"/>
                <a:gd name="T28" fmla="*/ 500 w 543"/>
                <a:gd name="T29" fmla="*/ 548 h 843"/>
                <a:gd name="T30" fmla="*/ 525 w 543"/>
                <a:gd name="T31" fmla="*/ 476 h 843"/>
                <a:gd name="T32" fmla="*/ 539 w 543"/>
                <a:gd name="T33" fmla="*/ 401 h 843"/>
                <a:gd name="T34" fmla="*/ 543 w 543"/>
                <a:gd name="T35" fmla="*/ 291 h 843"/>
                <a:gd name="T36" fmla="*/ 533 w 543"/>
                <a:gd name="T37" fmla="*/ 220 h 843"/>
                <a:gd name="T38" fmla="*/ 511 w 543"/>
                <a:gd name="T39" fmla="*/ 153 h 843"/>
                <a:gd name="T40" fmla="*/ 486 w 543"/>
                <a:gd name="T41" fmla="*/ 107 h 843"/>
                <a:gd name="T42" fmla="*/ 453 w 543"/>
                <a:gd name="T43" fmla="*/ 66 h 843"/>
                <a:gd name="T44" fmla="*/ 423 w 543"/>
                <a:gd name="T45" fmla="*/ 46 h 843"/>
                <a:gd name="T46" fmla="*/ 364 w 543"/>
                <a:gd name="T47" fmla="*/ 18 h 843"/>
                <a:gd name="T48" fmla="*/ 298 w 543"/>
                <a:gd name="T49" fmla="*/ 5 h 843"/>
                <a:gd name="T50" fmla="*/ 204 w 543"/>
                <a:gd name="T51" fmla="*/ 0 h 843"/>
                <a:gd name="T52" fmla="*/ 53 w 543"/>
                <a:gd name="T53" fmla="*/ 4 h 843"/>
                <a:gd name="T54" fmla="*/ 5 w 543"/>
                <a:gd name="T55" fmla="*/ 7 h 843"/>
                <a:gd name="T56" fmla="*/ 0 w 543"/>
                <a:gd name="T57" fmla="*/ 14 h 843"/>
                <a:gd name="T58" fmla="*/ 5 w 543"/>
                <a:gd name="T59" fmla="*/ 20 h 843"/>
                <a:gd name="T60" fmla="*/ 56 w 543"/>
                <a:gd name="T61" fmla="*/ 20 h 843"/>
                <a:gd name="T62" fmla="*/ 197 w 543"/>
                <a:gd name="T63" fmla="*/ 16 h 843"/>
                <a:gd name="T64" fmla="*/ 266 w 543"/>
                <a:gd name="T65" fmla="*/ 18 h 843"/>
                <a:gd name="T66" fmla="*/ 334 w 543"/>
                <a:gd name="T67" fmla="*/ 29 h 843"/>
                <a:gd name="T68" fmla="*/ 379 w 543"/>
                <a:gd name="T69" fmla="*/ 41 h 843"/>
                <a:gd name="T70" fmla="*/ 422 w 543"/>
                <a:gd name="T71" fmla="*/ 64 h 843"/>
                <a:gd name="T72" fmla="*/ 457 w 543"/>
                <a:gd name="T73" fmla="*/ 96 h 843"/>
                <a:gd name="T74" fmla="*/ 476 w 543"/>
                <a:gd name="T75" fmla="*/ 121 h 843"/>
                <a:gd name="T76" fmla="*/ 500 w 543"/>
                <a:gd name="T77" fmla="*/ 167 h 843"/>
                <a:gd name="T78" fmla="*/ 521 w 543"/>
                <a:gd name="T79" fmla="*/ 247 h 843"/>
                <a:gd name="T80" fmla="*/ 526 w 543"/>
                <a:gd name="T81" fmla="*/ 318 h 843"/>
                <a:gd name="T82" fmla="*/ 524 w 543"/>
                <a:gd name="T83" fmla="*/ 389 h 843"/>
                <a:gd name="T84" fmla="*/ 505 w 543"/>
                <a:gd name="T85" fmla="*/ 486 h 843"/>
                <a:gd name="T86" fmla="*/ 487 w 543"/>
                <a:gd name="T87" fmla="*/ 537 h 843"/>
                <a:gd name="T88" fmla="*/ 454 w 543"/>
                <a:gd name="T89" fmla="*/ 594 h 843"/>
                <a:gd name="T90" fmla="*/ 412 w 543"/>
                <a:gd name="T91" fmla="*/ 643 h 843"/>
                <a:gd name="T92" fmla="*/ 364 w 543"/>
                <a:gd name="T93" fmla="*/ 685 h 843"/>
                <a:gd name="T94" fmla="*/ 266 w 543"/>
                <a:gd name="T95" fmla="*/ 760 h 843"/>
                <a:gd name="T96" fmla="*/ 223 w 543"/>
                <a:gd name="T97" fmla="*/ 793 h 843"/>
                <a:gd name="T98" fmla="*/ 192 w 543"/>
                <a:gd name="T99" fmla="*/ 811 h 843"/>
                <a:gd name="T100" fmla="*/ 151 w 543"/>
                <a:gd name="T101" fmla="*/ 827 h 843"/>
                <a:gd name="T102" fmla="*/ 134 w 543"/>
                <a:gd name="T103" fmla="*/ 827 h 843"/>
                <a:gd name="T104" fmla="*/ 115 w 543"/>
                <a:gd name="T105" fmla="*/ 818 h 843"/>
                <a:gd name="T106" fmla="*/ 105 w 543"/>
                <a:gd name="T107" fmla="*/ 802 h 843"/>
                <a:gd name="T108" fmla="*/ 106 w 543"/>
                <a:gd name="T109" fmla="*/ 785 h 843"/>
                <a:gd name="T110" fmla="*/ 126 w 543"/>
                <a:gd name="T111" fmla="*/ 747 h 843"/>
                <a:gd name="T112" fmla="*/ 156 w 543"/>
                <a:gd name="T113" fmla="*/ 710 h 843"/>
                <a:gd name="T114" fmla="*/ 158 w 543"/>
                <a:gd name="T115" fmla="*/ 704 h 843"/>
                <a:gd name="T116" fmla="*/ 152 w 543"/>
                <a:gd name="T117" fmla="*/ 696 h 843"/>
                <a:gd name="T118" fmla="*/ 144 w 543"/>
                <a:gd name="T119" fmla="*/ 699 h 8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43" h="843">
                  <a:moveTo>
                    <a:pt x="144" y="699"/>
                  </a:moveTo>
                  <a:lnTo>
                    <a:pt x="144" y="699"/>
                  </a:lnTo>
                  <a:lnTo>
                    <a:pt x="120" y="726"/>
                  </a:lnTo>
                  <a:lnTo>
                    <a:pt x="110" y="740"/>
                  </a:lnTo>
                  <a:lnTo>
                    <a:pt x="101" y="756"/>
                  </a:lnTo>
                  <a:lnTo>
                    <a:pt x="101" y="756"/>
                  </a:lnTo>
                  <a:lnTo>
                    <a:pt x="92" y="772"/>
                  </a:lnTo>
                  <a:lnTo>
                    <a:pt x="90" y="781"/>
                  </a:lnTo>
                  <a:lnTo>
                    <a:pt x="88" y="789"/>
                  </a:lnTo>
                  <a:lnTo>
                    <a:pt x="88" y="797"/>
                  </a:lnTo>
                  <a:lnTo>
                    <a:pt x="88" y="806"/>
                  </a:lnTo>
                  <a:lnTo>
                    <a:pt x="91" y="814"/>
                  </a:lnTo>
                  <a:lnTo>
                    <a:pt x="95" y="823"/>
                  </a:lnTo>
                  <a:lnTo>
                    <a:pt x="95" y="823"/>
                  </a:lnTo>
                  <a:lnTo>
                    <a:pt x="101" y="830"/>
                  </a:lnTo>
                  <a:lnTo>
                    <a:pt x="108" y="835"/>
                  </a:lnTo>
                  <a:lnTo>
                    <a:pt x="115" y="839"/>
                  </a:lnTo>
                  <a:lnTo>
                    <a:pt x="123" y="842"/>
                  </a:lnTo>
                  <a:lnTo>
                    <a:pt x="131" y="843"/>
                  </a:lnTo>
                  <a:lnTo>
                    <a:pt x="140" y="843"/>
                  </a:lnTo>
                  <a:lnTo>
                    <a:pt x="148" y="843"/>
                  </a:lnTo>
                  <a:lnTo>
                    <a:pt x="158" y="842"/>
                  </a:lnTo>
                  <a:lnTo>
                    <a:pt x="158" y="842"/>
                  </a:lnTo>
                  <a:lnTo>
                    <a:pt x="176" y="838"/>
                  </a:lnTo>
                  <a:lnTo>
                    <a:pt x="194" y="830"/>
                  </a:lnTo>
                  <a:lnTo>
                    <a:pt x="212" y="820"/>
                  </a:lnTo>
                  <a:lnTo>
                    <a:pt x="229" y="810"/>
                  </a:lnTo>
                  <a:lnTo>
                    <a:pt x="229" y="810"/>
                  </a:lnTo>
                  <a:lnTo>
                    <a:pt x="258" y="788"/>
                  </a:lnTo>
                  <a:lnTo>
                    <a:pt x="287" y="764"/>
                  </a:lnTo>
                  <a:lnTo>
                    <a:pt x="287" y="764"/>
                  </a:lnTo>
                  <a:lnTo>
                    <a:pt x="304" y="750"/>
                  </a:lnTo>
                  <a:lnTo>
                    <a:pt x="320" y="738"/>
                  </a:lnTo>
                  <a:lnTo>
                    <a:pt x="355" y="711"/>
                  </a:lnTo>
                  <a:lnTo>
                    <a:pt x="355" y="711"/>
                  </a:lnTo>
                  <a:lnTo>
                    <a:pt x="391" y="683"/>
                  </a:lnTo>
                  <a:lnTo>
                    <a:pt x="409" y="668"/>
                  </a:lnTo>
                  <a:lnTo>
                    <a:pt x="425" y="653"/>
                  </a:lnTo>
                  <a:lnTo>
                    <a:pt x="441" y="637"/>
                  </a:lnTo>
                  <a:lnTo>
                    <a:pt x="455" y="619"/>
                  </a:lnTo>
                  <a:lnTo>
                    <a:pt x="469" y="601"/>
                  </a:lnTo>
                  <a:lnTo>
                    <a:pt x="482" y="583"/>
                  </a:lnTo>
                  <a:lnTo>
                    <a:pt x="482" y="583"/>
                  </a:lnTo>
                  <a:lnTo>
                    <a:pt x="492" y="566"/>
                  </a:lnTo>
                  <a:lnTo>
                    <a:pt x="500" y="548"/>
                  </a:lnTo>
                  <a:lnTo>
                    <a:pt x="508" y="530"/>
                  </a:lnTo>
                  <a:lnTo>
                    <a:pt x="515" y="512"/>
                  </a:lnTo>
                  <a:lnTo>
                    <a:pt x="525" y="476"/>
                  </a:lnTo>
                  <a:lnTo>
                    <a:pt x="533" y="438"/>
                  </a:lnTo>
                  <a:lnTo>
                    <a:pt x="533" y="438"/>
                  </a:lnTo>
                  <a:lnTo>
                    <a:pt x="539" y="401"/>
                  </a:lnTo>
                  <a:lnTo>
                    <a:pt x="543" y="364"/>
                  </a:lnTo>
                  <a:lnTo>
                    <a:pt x="543" y="327"/>
                  </a:lnTo>
                  <a:lnTo>
                    <a:pt x="543" y="291"/>
                  </a:lnTo>
                  <a:lnTo>
                    <a:pt x="543" y="291"/>
                  </a:lnTo>
                  <a:lnTo>
                    <a:pt x="539" y="256"/>
                  </a:lnTo>
                  <a:lnTo>
                    <a:pt x="533" y="220"/>
                  </a:lnTo>
                  <a:lnTo>
                    <a:pt x="524" y="186"/>
                  </a:lnTo>
                  <a:lnTo>
                    <a:pt x="518" y="169"/>
                  </a:lnTo>
                  <a:lnTo>
                    <a:pt x="511" y="153"/>
                  </a:lnTo>
                  <a:lnTo>
                    <a:pt x="504" y="136"/>
                  </a:lnTo>
                  <a:lnTo>
                    <a:pt x="496" y="121"/>
                  </a:lnTo>
                  <a:lnTo>
                    <a:pt x="486" y="107"/>
                  </a:lnTo>
                  <a:lnTo>
                    <a:pt x="476" y="91"/>
                  </a:lnTo>
                  <a:lnTo>
                    <a:pt x="465" y="79"/>
                  </a:lnTo>
                  <a:lnTo>
                    <a:pt x="453" y="66"/>
                  </a:lnTo>
                  <a:lnTo>
                    <a:pt x="439" y="55"/>
                  </a:lnTo>
                  <a:lnTo>
                    <a:pt x="423" y="46"/>
                  </a:lnTo>
                  <a:lnTo>
                    <a:pt x="423" y="46"/>
                  </a:lnTo>
                  <a:lnTo>
                    <a:pt x="405" y="34"/>
                  </a:lnTo>
                  <a:lnTo>
                    <a:pt x="384" y="25"/>
                  </a:lnTo>
                  <a:lnTo>
                    <a:pt x="364" y="18"/>
                  </a:lnTo>
                  <a:lnTo>
                    <a:pt x="341" y="12"/>
                  </a:lnTo>
                  <a:lnTo>
                    <a:pt x="320" y="8"/>
                  </a:lnTo>
                  <a:lnTo>
                    <a:pt x="298" y="5"/>
                  </a:lnTo>
                  <a:lnTo>
                    <a:pt x="254" y="1"/>
                  </a:lnTo>
                  <a:lnTo>
                    <a:pt x="254" y="1"/>
                  </a:lnTo>
                  <a:lnTo>
                    <a:pt x="204" y="0"/>
                  </a:lnTo>
                  <a:lnTo>
                    <a:pt x="154" y="1"/>
                  </a:lnTo>
                  <a:lnTo>
                    <a:pt x="53" y="4"/>
                  </a:lnTo>
                  <a:lnTo>
                    <a:pt x="53" y="4"/>
                  </a:lnTo>
                  <a:lnTo>
                    <a:pt x="9" y="5"/>
                  </a:lnTo>
                  <a:lnTo>
                    <a:pt x="9" y="5"/>
                  </a:lnTo>
                  <a:lnTo>
                    <a:pt x="5" y="7"/>
                  </a:lnTo>
                  <a:lnTo>
                    <a:pt x="3" y="8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3" y="19"/>
                  </a:lnTo>
                  <a:lnTo>
                    <a:pt x="5" y="20"/>
                  </a:lnTo>
                  <a:lnTo>
                    <a:pt x="9" y="22"/>
                  </a:lnTo>
                  <a:lnTo>
                    <a:pt x="9" y="22"/>
                  </a:lnTo>
                  <a:lnTo>
                    <a:pt x="56" y="20"/>
                  </a:lnTo>
                  <a:lnTo>
                    <a:pt x="102" y="19"/>
                  </a:lnTo>
                  <a:lnTo>
                    <a:pt x="149" y="18"/>
                  </a:lnTo>
                  <a:lnTo>
                    <a:pt x="197" y="16"/>
                  </a:lnTo>
                  <a:lnTo>
                    <a:pt x="197" y="16"/>
                  </a:lnTo>
                  <a:lnTo>
                    <a:pt x="243" y="18"/>
                  </a:lnTo>
                  <a:lnTo>
                    <a:pt x="266" y="18"/>
                  </a:lnTo>
                  <a:lnTo>
                    <a:pt x="290" y="20"/>
                  </a:lnTo>
                  <a:lnTo>
                    <a:pt x="312" y="23"/>
                  </a:lnTo>
                  <a:lnTo>
                    <a:pt x="334" y="29"/>
                  </a:lnTo>
                  <a:lnTo>
                    <a:pt x="358" y="34"/>
                  </a:lnTo>
                  <a:lnTo>
                    <a:pt x="379" y="41"/>
                  </a:lnTo>
                  <a:lnTo>
                    <a:pt x="379" y="41"/>
                  </a:lnTo>
                  <a:lnTo>
                    <a:pt x="394" y="48"/>
                  </a:lnTo>
                  <a:lnTo>
                    <a:pt x="408" y="55"/>
                  </a:lnTo>
                  <a:lnTo>
                    <a:pt x="422" y="64"/>
                  </a:lnTo>
                  <a:lnTo>
                    <a:pt x="435" y="73"/>
                  </a:lnTo>
                  <a:lnTo>
                    <a:pt x="446" y="85"/>
                  </a:lnTo>
                  <a:lnTo>
                    <a:pt x="457" y="96"/>
                  </a:lnTo>
                  <a:lnTo>
                    <a:pt x="468" y="108"/>
                  </a:lnTo>
                  <a:lnTo>
                    <a:pt x="476" y="121"/>
                  </a:lnTo>
                  <a:lnTo>
                    <a:pt x="476" y="121"/>
                  </a:lnTo>
                  <a:lnTo>
                    <a:pt x="485" y="136"/>
                  </a:lnTo>
                  <a:lnTo>
                    <a:pt x="493" y="151"/>
                  </a:lnTo>
                  <a:lnTo>
                    <a:pt x="500" y="167"/>
                  </a:lnTo>
                  <a:lnTo>
                    <a:pt x="505" y="182"/>
                  </a:lnTo>
                  <a:lnTo>
                    <a:pt x="514" y="214"/>
                  </a:lnTo>
                  <a:lnTo>
                    <a:pt x="521" y="247"/>
                  </a:lnTo>
                  <a:lnTo>
                    <a:pt x="521" y="247"/>
                  </a:lnTo>
                  <a:lnTo>
                    <a:pt x="525" y="282"/>
                  </a:lnTo>
                  <a:lnTo>
                    <a:pt x="526" y="318"/>
                  </a:lnTo>
                  <a:lnTo>
                    <a:pt x="526" y="353"/>
                  </a:lnTo>
                  <a:lnTo>
                    <a:pt x="524" y="389"/>
                  </a:lnTo>
                  <a:lnTo>
                    <a:pt x="524" y="389"/>
                  </a:lnTo>
                  <a:lnTo>
                    <a:pt x="519" y="422"/>
                  </a:lnTo>
                  <a:lnTo>
                    <a:pt x="514" y="454"/>
                  </a:lnTo>
                  <a:lnTo>
                    <a:pt x="505" y="486"/>
                  </a:lnTo>
                  <a:lnTo>
                    <a:pt x="496" y="516"/>
                  </a:lnTo>
                  <a:lnTo>
                    <a:pt x="496" y="516"/>
                  </a:lnTo>
                  <a:lnTo>
                    <a:pt x="487" y="537"/>
                  </a:lnTo>
                  <a:lnTo>
                    <a:pt x="478" y="557"/>
                  </a:lnTo>
                  <a:lnTo>
                    <a:pt x="467" y="576"/>
                  </a:lnTo>
                  <a:lnTo>
                    <a:pt x="454" y="594"/>
                  </a:lnTo>
                  <a:lnTo>
                    <a:pt x="441" y="611"/>
                  </a:lnTo>
                  <a:lnTo>
                    <a:pt x="428" y="628"/>
                  </a:lnTo>
                  <a:lnTo>
                    <a:pt x="412" y="643"/>
                  </a:lnTo>
                  <a:lnTo>
                    <a:pt x="396" y="658"/>
                  </a:lnTo>
                  <a:lnTo>
                    <a:pt x="396" y="658"/>
                  </a:lnTo>
                  <a:lnTo>
                    <a:pt x="364" y="685"/>
                  </a:lnTo>
                  <a:lnTo>
                    <a:pt x="330" y="710"/>
                  </a:lnTo>
                  <a:lnTo>
                    <a:pt x="298" y="735"/>
                  </a:lnTo>
                  <a:lnTo>
                    <a:pt x="266" y="760"/>
                  </a:lnTo>
                  <a:lnTo>
                    <a:pt x="266" y="760"/>
                  </a:lnTo>
                  <a:lnTo>
                    <a:pt x="237" y="784"/>
                  </a:lnTo>
                  <a:lnTo>
                    <a:pt x="223" y="793"/>
                  </a:lnTo>
                  <a:lnTo>
                    <a:pt x="208" y="803"/>
                  </a:lnTo>
                  <a:lnTo>
                    <a:pt x="208" y="803"/>
                  </a:lnTo>
                  <a:lnTo>
                    <a:pt x="192" y="811"/>
                  </a:lnTo>
                  <a:lnTo>
                    <a:pt x="176" y="820"/>
                  </a:lnTo>
                  <a:lnTo>
                    <a:pt x="159" y="825"/>
                  </a:lnTo>
                  <a:lnTo>
                    <a:pt x="151" y="827"/>
                  </a:lnTo>
                  <a:lnTo>
                    <a:pt x="141" y="828"/>
                  </a:lnTo>
                  <a:lnTo>
                    <a:pt x="141" y="828"/>
                  </a:lnTo>
                  <a:lnTo>
                    <a:pt x="134" y="827"/>
                  </a:lnTo>
                  <a:lnTo>
                    <a:pt x="127" y="825"/>
                  </a:lnTo>
                  <a:lnTo>
                    <a:pt x="120" y="823"/>
                  </a:lnTo>
                  <a:lnTo>
                    <a:pt x="115" y="818"/>
                  </a:lnTo>
                  <a:lnTo>
                    <a:pt x="110" y="814"/>
                  </a:lnTo>
                  <a:lnTo>
                    <a:pt x="106" y="809"/>
                  </a:lnTo>
                  <a:lnTo>
                    <a:pt x="105" y="802"/>
                  </a:lnTo>
                  <a:lnTo>
                    <a:pt x="105" y="793"/>
                  </a:lnTo>
                  <a:lnTo>
                    <a:pt x="105" y="793"/>
                  </a:lnTo>
                  <a:lnTo>
                    <a:pt x="106" y="785"/>
                  </a:lnTo>
                  <a:lnTo>
                    <a:pt x="108" y="778"/>
                  </a:lnTo>
                  <a:lnTo>
                    <a:pt x="116" y="761"/>
                  </a:lnTo>
                  <a:lnTo>
                    <a:pt x="126" y="747"/>
                  </a:lnTo>
                  <a:lnTo>
                    <a:pt x="135" y="733"/>
                  </a:lnTo>
                  <a:lnTo>
                    <a:pt x="135" y="733"/>
                  </a:lnTo>
                  <a:lnTo>
                    <a:pt x="156" y="710"/>
                  </a:lnTo>
                  <a:lnTo>
                    <a:pt x="156" y="710"/>
                  </a:lnTo>
                  <a:lnTo>
                    <a:pt x="158" y="707"/>
                  </a:lnTo>
                  <a:lnTo>
                    <a:pt x="158" y="704"/>
                  </a:lnTo>
                  <a:lnTo>
                    <a:pt x="156" y="700"/>
                  </a:lnTo>
                  <a:lnTo>
                    <a:pt x="155" y="699"/>
                  </a:lnTo>
                  <a:lnTo>
                    <a:pt x="152" y="696"/>
                  </a:lnTo>
                  <a:lnTo>
                    <a:pt x="149" y="696"/>
                  </a:lnTo>
                  <a:lnTo>
                    <a:pt x="147" y="696"/>
                  </a:lnTo>
                  <a:lnTo>
                    <a:pt x="144" y="699"/>
                  </a:lnTo>
                  <a:lnTo>
                    <a:pt x="144" y="69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AD6447B3-EE39-9567-F909-3D4EF32ECF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" y="1483"/>
              <a:ext cx="248" cy="80"/>
            </a:xfrm>
            <a:custGeom>
              <a:avLst/>
              <a:gdLst>
                <a:gd name="T0" fmla="*/ 740 w 743"/>
                <a:gd name="T1" fmla="*/ 236 h 242"/>
                <a:gd name="T2" fmla="*/ 743 w 743"/>
                <a:gd name="T3" fmla="*/ 204 h 242"/>
                <a:gd name="T4" fmla="*/ 740 w 743"/>
                <a:gd name="T5" fmla="*/ 172 h 242"/>
                <a:gd name="T6" fmla="*/ 729 w 743"/>
                <a:gd name="T7" fmla="*/ 143 h 242"/>
                <a:gd name="T8" fmla="*/ 711 w 743"/>
                <a:gd name="T9" fmla="*/ 117 h 242"/>
                <a:gd name="T10" fmla="*/ 700 w 743"/>
                <a:gd name="T11" fmla="*/ 105 h 242"/>
                <a:gd name="T12" fmla="*/ 675 w 743"/>
                <a:gd name="T13" fmla="*/ 87 h 242"/>
                <a:gd name="T14" fmla="*/ 648 w 743"/>
                <a:gd name="T15" fmla="*/ 73 h 242"/>
                <a:gd name="T16" fmla="*/ 605 w 743"/>
                <a:gd name="T17" fmla="*/ 57 h 242"/>
                <a:gd name="T18" fmla="*/ 574 w 743"/>
                <a:gd name="T19" fmla="*/ 50 h 242"/>
                <a:gd name="T20" fmla="*/ 512 w 743"/>
                <a:gd name="T21" fmla="*/ 39 h 242"/>
                <a:gd name="T22" fmla="*/ 481 w 743"/>
                <a:gd name="T23" fmla="*/ 34 h 242"/>
                <a:gd name="T24" fmla="*/ 270 w 743"/>
                <a:gd name="T25" fmla="*/ 12 h 242"/>
                <a:gd name="T26" fmla="*/ 204 w 743"/>
                <a:gd name="T27" fmla="*/ 7 h 242"/>
                <a:gd name="T28" fmla="*/ 74 w 743"/>
                <a:gd name="T29" fmla="*/ 0 h 242"/>
                <a:gd name="T30" fmla="*/ 8 w 743"/>
                <a:gd name="T31" fmla="*/ 0 h 242"/>
                <a:gd name="T32" fmla="*/ 3 w 743"/>
                <a:gd name="T33" fmla="*/ 2 h 242"/>
                <a:gd name="T34" fmla="*/ 0 w 743"/>
                <a:gd name="T35" fmla="*/ 8 h 242"/>
                <a:gd name="T36" fmla="*/ 3 w 743"/>
                <a:gd name="T37" fmla="*/ 14 h 242"/>
                <a:gd name="T38" fmla="*/ 8 w 743"/>
                <a:gd name="T39" fmla="*/ 16 h 242"/>
                <a:gd name="T40" fmla="*/ 64 w 743"/>
                <a:gd name="T41" fmla="*/ 16 h 242"/>
                <a:gd name="T42" fmla="*/ 177 w 743"/>
                <a:gd name="T43" fmla="*/ 22 h 242"/>
                <a:gd name="T44" fmla="*/ 345 w 743"/>
                <a:gd name="T45" fmla="*/ 36 h 242"/>
                <a:gd name="T46" fmla="*/ 456 w 743"/>
                <a:gd name="T47" fmla="*/ 48 h 242"/>
                <a:gd name="T48" fmla="*/ 547 w 743"/>
                <a:gd name="T49" fmla="*/ 61 h 242"/>
                <a:gd name="T50" fmla="*/ 577 w 743"/>
                <a:gd name="T51" fmla="*/ 66 h 242"/>
                <a:gd name="T52" fmla="*/ 633 w 743"/>
                <a:gd name="T53" fmla="*/ 85 h 242"/>
                <a:gd name="T54" fmla="*/ 659 w 743"/>
                <a:gd name="T55" fmla="*/ 97 h 242"/>
                <a:gd name="T56" fmla="*/ 684 w 743"/>
                <a:gd name="T57" fmla="*/ 114 h 242"/>
                <a:gd name="T58" fmla="*/ 695 w 743"/>
                <a:gd name="T59" fmla="*/ 125 h 242"/>
                <a:gd name="T60" fmla="*/ 714 w 743"/>
                <a:gd name="T61" fmla="*/ 149 h 242"/>
                <a:gd name="T62" fmla="*/ 719 w 743"/>
                <a:gd name="T63" fmla="*/ 163 h 242"/>
                <a:gd name="T64" fmla="*/ 726 w 743"/>
                <a:gd name="T65" fmla="*/ 197 h 242"/>
                <a:gd name="T66" fmla="*/ 723 w 743"/>
                <a:gd name="T67" fmla="*/ 232 h 242"/>
                <a:gd name="T68" fmla="*/ 723 w 743"/>
                <a:gd name="T69" fmla="*/ 235 h 242"/>
                <a:gd name="T70" fmla="*/ 727 w 743"/>
                <a:gd name="T71" fmla="*/ 241 h 242"/>
                <a:gd name="T72" fmla="*/ 733 w 743"/>
                <a:gd name="T73" fmla="*/ 242 h 242"/>
                <a:gd name="T74" fmla="*/ 739 w 743"/>
                <a:gd name="T75" fmla="*/ 239 h 242"/>
                <a:gd name="T76" fmla="*/ 740 w 743"/>
                <a:gd name="T77" fmla="*/ 236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43" h="242">
                  <a:moveTo>
                    <a:pt x="740" y="236"/>
                  </a:moveTo>
                  <a:lnTo>
                    <a:pt x="740" y="236"/>
                  </a:lnTo>
                  <a:lnTo>
                    <a:pt x="741" y="220"/>
                  </a:lnTo>
                  <a:lnTo>
                    <a:pt x="743" y="204"/>
                  </a:lnTo>
                  <a:lnTo>
                    <a:pt x="741" y="188"/>
                  </a:lnTo>
                  <a:lnTo>
                    <a:pt x="740" y="172"/>
                  </a:lnTo>
                  <a:lnTo>
                    <a:pt x="734" y="158"/>
                  </a:lnTo>
                  <a:lnTo>
                    <a:pt x="729" y="143"/>
                  </a:lnTo>
                  <a:lnTo>
                    <a:pt x="721" y="129"/>
                  </a:lnTo>
                  <a:lnTo>
                    <a:pt x="711" y="117"/>
                  </a:lnTo>
                  <a:lnTo>
                    <a:pt x="711" y="117"/>
                  </a:lnTo>
                  <a:lnTo>
                    <a:pt x="700" y="105"/>
                  </a:lnTo>
                  <a:lnTo>
                    <a:pt x="689" y="96"/>
                  </a:lnTo>
                  <a:lnTo>
                    <a:pt x="675" y="87"/>
                  </a:lnTo>
                  <a:lnTo>
                    <a:pt x="662" y="80"/>
                  </a:lnTo>
                  <a:lnTo>
                    <a:pt x="648" y="73"/>
                  </a:lnTo>
                  <a:lnTo>
                    <a:pt x="633" y="66"/>
                  </a:lnTo>
                  <a:lnTo>
                    <a:pt x="605" y="57"/>
                  </a:lnTo>
                  <a:lnTo>
                    <a:pt x="605" y="57"/>
                  </a:lnTo>
                  <a:lnTo>
                    <a:pt x="574" y="50"/>
                  </a:lnTo>
                  <a:lnTo>
                    <a:pt x="544" y="43"/>
                  </a:lnTo>
                  <a:lnTo>
                    <a:pt x="512" y="39"/>
                  </a:lnTo>
                  <a:lnTo>
                    <a:pt x="481" y="34"/>
                  </a:lnTo>
                  <a:lnTo>
                    <a:pt x="481" y="34"/>
                  </a:lnTo>
                  <a:lnTo>
                    <a:pt x="376" y="22"/>
                  </a:lnTo>
                  <a:lnTo>
                    <a:pt x="270" y="12"/>
                  </a:lnTo>
                  <a:lnTo>
                    <a:pt x="270" y="12"/>
                  </a:lnTo>
                  <a:lnTo>
                    <a:pt x="204" y="7"/>
                  </a:lnTo>
                  <a:lnTo>
                    <a:pt x="139" y="2"/>
                  </a:lnTo>
                  <a:lnTo>
                    <a:pt x="74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8"/>
                  </a:lnTo>
                  <a:lnTo>
                    <a:pt x="1" y="11"/>
                  </a:lnTo>
                  <a:lnTo>
                    <a:pt x="3" y="14"/>
                  </a:lnTo>
                  <a:lnTo>
                    <a:pt x="4" y="15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64" y="16"/>
                  </a:lnTo>
                  <a:lnTo>
                    <a:pt x="121" y="18"/>
                  </a:lnTo>
                  <a:lnTo>
                    <a:pt x="177" y="22"/>
                  </a:lnTo>
                  <a:lnTo>
                    <a:pt x="234" y="25"/>
                  </a:lnTo>
                  <a:lnTo>
                    <a:pt x="345" y="36"/>
                  </a:lnTo>
                  <a:lnTo>
                    <a:pt x="456" y="48"/>
                  </a:lnTo>
                  <a:lnTo>
                    <a:pt x="456" y="48"/>
                  </a:lnTo>
                  <a:lnTo>
                    <a:pt x="517" y="55"/>
                  </a:lnTo>
                  <a:lnTo>
                    <a:pt x="547" y="61"/>
                  </a:lnTo>
                  <a:lnTo>
                    <a:pt x="577" y="66"/>
                  </a:lnTo>
                  <a:lnTo>
                    <a:pt x="577" y="66"/>
                  </a:lnTo>
                  <a:lnTo>
                    <a:pt x="605" y="75"/>
                  </a:lnTo>
                  <a:lnTo>
                    <a:pt x="633" y="85"/>
                  </a:lnTo>
                  <a:lnTo>
                    <a:pt x="647" y="90"/>
                  </a:lnTo>
                  <a:lnTo>
                    <a:pt x="659" y="97"/>
                  </a:lnTo>
                  <a:lnTo>
                    <a:pt x="672" y="105"/>
                  </a:lnTo>
                  <a:lnTo>
                    <a:pt x="684" y="114"/>
                  </a:lnTo>
                  <a:lnTo>
                    <a:pt x="684" y="114"/>
                  </a:lnTo>
                  <a:lnTo>
                    <a:pt x="695" y="125"/>
                  </a:lnTo>
                  <a:lnTo>
                    <a:pt x="705" y="136"/>
                  </a:lnTo>
                  <a:lnTo>
                    <a:pt x="714" y="149"/>
                  </a:lnTo>
                  <a:lnTo>
                    <a:pt x="719" y="163"/>
                  </a:lnTo>
                  <a:lnTo>
                    <a:pt x="719" y="163"/>
                  </a:lnTo>
                  <a:lnTo>
                    <a:pt x="725" y="179"/>
                  </a:lnTo>
                  <a:lnTo>
                    <a:pt x="726" y="197"/>
                  </a:lnTo>
                  <a:lnTo>
                    <a:pt x="726" y="214"/>
                  </a:lnTo>
                  <a:lnTo>
                    <a:pt x="723" y="232"/>
                  </a:lnTo>
                  <a:lnTo>
                    <a:pt x="723" y="232"/>
                  </a:lnTo>
                  <a:lnTo>
                    <a:pt x="723" y="235"/>
                  </a:lnTo>
                  <a:lnTo>
                    <a:pt x="725" y="238"/>
                  </a:lnTo>
                  <a:lnTo>
                    <a:pt x="727" y="241"/>
                  </a:lnTo>
                  <a:lnTo>
                    <a:pt x="730" y="242"/>
                  </a:lnTo>
                  <a:lnTo>
                    <a:pt x="733" y="242"/>
                  </a:lnTo>
                  <a:lnTo>
                    <a:pt x="736" y="242"/>
                  </a:lnTo>
                  <a:lnTo>
                    <a:pt x="739" y="239"/>
                  </a:lnTo>
                  <a:lnTo>
                    <a:pt x="740" y="236"/>
                  </a:lnTo>
                  <a:lnTo>
                    <a:pt x="740" y="23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8D0E2E4E-8148-6C26-1ED3-E80CD16118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6" y="1644"/>
              <a:ext cx="52" cy="17"/>
            </a:xfrm>
            <a:custGeom>
              <a:avLst/>
              <a:gdLst>
                <a:gd name="T0" fmla="*/ 2 w 154"/>
                <a:gd name="T1" fmla="*/ 14 h 51"/>
                <a:gd name="T2" fmla="*/ 2 w 154"/>
                <a:gd name="T3" fmla="*/ 14 h 51"/>
                <a:gd name="T4" fmla="*/ 18 w 154"/>
                <a:gd name="T5" fmla="*/ 25 h 51"/>
                <a:gd name="T6" fmla="*/ 34 w 154"/>
                <a:gd name="T7" fmla="*/ 33 h 51"/>
                <a:gd name="T8" fmla="*/ 52 w 154"/>
                <a:gd name="T9" fmla="*/ 42 h 51"/>
                <a:gd name="T10" fmla="*/ 72 w 154"/>
                <a:gd name="T11" fmla="*/ 47 h 51"/>
                <a:gd name="T12" fmla="*/ 90 w 154"/>
                <a:gd name="T13" fmla="*/ 50 h 51"/>
                <a:gd name="T14" fmla="*/ 110 w 154"/>
                <a:gd name="T15" fmla="*/ 51 h 51"/>
                <a:gd name="T16" fmla="*/ 129 w 154"/>
                <a:gd name="T17" fmla="*/ 50 h 51"/>
                <a:gd name="T18" fmla="*/ 148 w 154"/>
                <a:gd name="T19" fmla="*/ 44 h 51"/>
                <a:gd name="T20" fmla="*/ 148 w 154"/>
                <a:gd name="T21" fmla="*/ 44 h 51"/>
                <a:gd name="T22" fmla="*/ 151 w 154"/>
                <a:gd name="T23" fmla="*/ 43 h 51"/>
                <a:gd name="T24" fmla="*/ 153 w 154"/>
                <a:gd name="T25" fmla="*/ 40 h 51"/>
                <a:gd name="T26" fmla="*/ 154 w 154"/>
                <a:gd name="T27" fmla="*/ 37 h 51"/>
                <a:gd name="T28" fmla="*/ 154 w 154"/>
                <a:gd name="T29" fmla="*/ 35 h 51"/>
                <a:gd name="T30" fmla="*/ 153 w 154"/>
                <a:gd name="T31" fmla="*/ 32 h 51"/>
                <a:gd name="T32" fmla="*/ 150 w 154"/>
                <a:gd name="T33" fmla="*/ 29 h 51"/>
                <a:gd name="T34" fmla="*/ 147 w 154"/>
                <a:gd name="T35" fmla="*/ 29 h 51"/>
                <a:gd name="T36" fmla="*/ 143 w 154"/>
                <a:gd name="T37" fmla="*/ 29 h 51"/>
                <a:gd name="T38" fmla="*/ 143 w 154"/>
                <a:gd name="T39" fmla="*/ 29 h 51"/>
                <a:gd name="T40" fmla="*/ 126 w 154"/>
                <a:gd name="T41" fmla="*/ 33 h 51"/>
                <a:gd name="T42" fmla="*/ 110 w 154"/>
                <a:gd name="T43" fmla="*/ 35 h 51"/>
                <a:gd name="T44" fmla="*/ 93 w 154"/>
                <a:gd name="T45" fmla="*/ 33 h 51"/>
                <a:gd name="T46" fmla="*/ 76 w 154"/>
                <a:gd name="T47" fmla="*/ 30 h 51"/>
                <a:gd name="T48" fmla="*/ 59 w 154"/>
                <a:gd name="T49" fmla="*/ 26 h 51"/>
                <a:gd name="T50" fmla="*/ 43 w 154"/>
                <a:gd name="T51" fmla="*/ 19 h 51"/>
                <a:gd name="T52" fmla="*/ 29 w 154"/>
                <a:gd name="T53" fmla="*/ 11 h 51"/>
                <a:gd name="T54" fmla="*/ 15 w 154"/>
                <a:gd name="T55" fmla="*/ 1 h 51"/>
                <a:gd name="T56" fmla="*/ 15 w 154"/>
                <a:gd name="T57" fmla="*/ 1 h 51"/>
                <a:gd name="T58" fmla="*/ 11 w 154"/>
                <a:gd name="T59" fmla="*/ 0 h 51"/>
                <a:gd name="T60" fmla="*/ 8 w 154"/>
                <a:gd name="T61" fmla="*/ 0 h 51"/>
                <a:gd name="T62" fmla="*/ 5 w 154"/>
                <a:gd name="T63" fmla="*/ 0 h 51"/>
                <a:gd name="T64" fmla="*/ 2 w 154"/>
                <a:gd name="T65" fmla="*/ 3 h 51"/>
                <a:gd name="T66" fmla="*/ 1 w 154"/>
                <a:gd name="T67" fmla="*/ 5 h 51"/>
                <a:gd name="T68" fmla="*/ 0 w 154"/>
                <a:gd name="T69" fmla="*/ 8 h 51"/>
                <a:gd name="T70" fmla="*/ 0 w 154"/>
                <a:gd name="T71" fmla="*/ 11 h 51"/>
                <a:gd name="T72" fmla="*/ 2 w 154"/>
                <a:gd name="T73" fmla="*/ 14 h 51"/>
                <a:gd name="T74" fmla="*/ 2 w 154"/>
                <a:gd name="T75" fmla="*/ 14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4" h="51">
                  <a:moveTo>
                    <a:pt x="2" y="14"/>
                  </a:moveTo>
                  <a:lnTo>
                    <a:pt x="2" y="14"/>
                  </a:lnTo>
                  <a:lnTo>
                    <a:pt x="18" y="25"/>
                  </a:lnTo>
                  <a:lnTo>
                    <a:pt x="34" y="33"/>
                  </a:lnTo>
                  <a:lnTo>
                    <a:pt x="52" y="42"/>
                  </a:lnTo>
                  <a:lnTo>
                    <a:pt x="72" y="47"/>
                  </a:lnTo>
                  <a:lnTo>
                    <a:pt x="90" y="50"/>
                  </a:lnTo>
                  <a:lnTo>
                    <a:pt x="110" y="51"/>
                  </a:lnTo>
                  <a:lnTo>
                    <a:pt x="129" y="50"/>
                  </a:lnTo>
                  <a:lnTo>
                    <a:pt x="148" y="44"/>
                  </a:lnTo>
                  <a:lnTo>
                    <a:pt x="148" y="44"/>
                  </a:lnTo>
                  <a:lnTo>
                    <a:pt x="151" y="43"/>
                  </a:lnTo>
                  <a:lnTo>
                    <a:pt x="153" y="40"/>
                  </a:lnTo>
                  <a:lnTo>
                    <a:pt x="154" y="37"/>
                  </a:lnTo>
                  <a:lnTo>
                    <a:pt x="154" y="35"/>
                  </a:lnTo>
                  <a:lnTo>
                    <a:pt x="153" y="32"/>
                  </a:lnTo>
                  <a:lnTo>
                    <a:pt x="150" y="29"/>
                  </a:lnTo>
                  <a:lnTo>
                    <a:pt x="147" y="29"/>
                  </a:lnTo>
                  <a:lnTo>
                    <a:pt x="143" y="29"/>
                  </a:lnTo>
                  <a:lnTo>
                    <a:pt x="143" y="29"/>
                  </a:lnTo>
                  <a:lnTo>
                    <a:pt x="126" y="33"/>
                  </a:lnTo>
                  <a:lnTo>
                    <a:pt x="110" y="35"/>
                  </a:lnTo>
                  <a:lnTo>
                    <a:pt x="93" y="33"/>
                  </a:lnTo>
                  <a:lnTo>
                    <a:pt x="76" y="30"/>
                  </a:lnTo>
                  <a:lnTo>
                    <a:pt x="59" y="26"/>
                  </a:lnTo>
                  <a:lnTo>
                    <a:pt x="43" y="19"/>
                  </a:lnTo>
                  <a:lnTo>
                    <a:pt x="29" y="11"/>
                  </a:lnTo>
                  <a:lnTo>
                    <a:pt x="15" y="1"/>
                  </a:lnTo>
                  <a:lnTo>
                    <a:pt x="15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0DD88F7A-0149-299A-88AD-015FCFB124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0" y="1650"/>
              <a:ext cx="16" cy="26"/>
            </a:xfrm>
            <a:custGeom>
              <a:avLst/>
              <a:gdLst>
                <a:gd name="T0" fmla="*/ 35 w 50"/>
                <a:gd name="T1" fmla="*/ 1 h 79"/>
                <a:gd name="T2" fmla="*/ 35 w 50"/>
                <a:gd name="T3" fmla="*/ 1 h 79"/>
                <a:gd name="T4" fmla="*/ 28 w 50"/>
                <a:gd name="T5" fmla="*/ 8 h 79"/>
                <a:gd name="T6" fmla="*/ 21 w 50"/>
                <a:gd name="T7" fmla="*/ 17 h 79"/>
                <a:gd name="T8" fmla="*/ 16 w 50"/>
                <a:gd name="T9" fmla="*/ 24 h 79"/>
                <a:gd name="T10" fmla="*/ 10 w 50"/>
                <a:gd name="T11" fmla="*/ 32 h 79"/>
                <a:gd name="T12" fmla="*/ 6 w 50"/>
                <a:gd name="T13" fmla="*/ 42 h 79"/>
                <a:gd name="T14" fmla="*/ 3 w 50"/>
                <a:gd name="T15" fmla="*/ 51 h 79"/>
                <a:gd name="T16" fmla="*/ 0 w 50"/>
                <a:gd name="T17" fmla="*/ 61 h 79"/>
                <a:gd name="T18" fmla="*/ 0 w 50"/>
                <a:gd name="T19" fmla="*/ 71 h 79"/>
                <a:gd name="T20" fmla="*/ 0 w 50"/>
                <a:gd name="T21" fmla="*/ 71 h 79"/>
                <a:gd name="T22" fmla="*/ 0 w 50"/>
                <a:gd name="T23" fmla="*/ 75 h 79"/>
                <a:gd name="T24" fmla="*/ 3 w 50"/>
                <a:gd name="T25" fmla="*/ 77 h 79"/>
                <a:gd name="T26" fmla="*/ 5 w 50"/>
                <a:gd name="T27" fmla="*/ 78 h 79"/>
                <a:gd name="T28" fmla="*/ 9 w 50"/>
                <a:gd name="T29" fmla="*/ 79 h 79"/>
                <a:gd name="T30" fmla="*/ 11 w 50"/>
                <a:gd name="T31" fmla="*/ 78 h 79"/>
                <a:gd name="T32" fmla="*/ 14 w 50"/>
                <a:gd name="T33" fmla="*/ 77 h 79"/>
                <a:gd name="T34" fmla="*/ 16 w 50"/>
                <a:gd name="T35" fmla="*/ 75 h 79"/>
                <a:gd name="T36" fmla="*/ 17 w 50"/>
                <a:gd name="T37" fmla="*/ 71 h 79"/>
                <a:gd name="T38" fmla="*/ 17 w 50"/>
                <a:gd name="T39" fmla="*/ 71 h 79"/>
                <a:gd name="T40" fmla="*/ 17 w 50"/>
                <a:gd name="T41" fmla="*/ 63 h 79"/>
                <a:gd name="T42" fmla="*/ 18 w 50"/>
                <a:gd name="T43" fmla="*/ 54 h 79"/>
                <a:gd name="T44" fmla="*/ 21 w 50"/>
                <a:gd name="T45" fmla="*/ 46 h 79"/>
                <a:gd name="T46" fmla="*/ 25 w 50"/>
                <a:gd name="T47" fmla="*/ 39 h 79"/>
                <a:gd name="T48" fmla="*/ 25 w 50"/>
                <a:gd name="T49" fmla="*/ 39 h 79"/>
                <a:gd name="T50" fmla="*/ 30 w 50"/>
                <a:gd name="T51" fmla="*/ 32 h 79"/>
                <a:gd name="T52" fmla="*/ 35 w 50"/>
                <a:gd name="T53" fmla="*/ 25 h 79"/>
                <a:gd name="T54" fmla="*/ 48 w 50"/>
                <a:gd name="T55" fmla="*/ 14 h 79"/>
                <a:gd name="T56" fmla="*/ 48 w 50"/>
                <a:gd name="T57" fmla="*/ 14 h 79"/>
                <a:gd name="T58" fmla="*/ 49 w 50"/>
                <a:gd name="T59" fmla="*/ 11 h 79"/>
                <a:gd name="T60" fmla="*/ 50 w 50"/>
                <a:gd name="T61" fmla="*/ 8 h 79"/>
                <a:gd name="T62" fmla="*/ 49 w 50"/>
                <a:gd name="T63" fmla="*/ 4 h 79"/>
                <a:gd name="T64" fmla="*/ 48 w 50"/>
                <a:gd name="T65" fmla="*/ 1 h 79"/>
                <a:gd name="T66" fmla="*/ 48 w 50"/>
                <a:gd name="T67" fmla="*/ 1 h 79"/>
                <a:gd name="T68" fmla="*/ 45 w 50"/>
                <a:gd name="T69" fmla="*/ 0 h 79"/>
                <a:gd name="T70" fmla="*/ 42 w 50"/>
                <a:gd name="T71" fmla="*/ 0 h 79"/>
                <a:gd name="T72" fmla="*/ 38 w 50"/>
                <a:gd name="T73" fmla="*/ 0 h 79"/>
                <a:gd name="T74" fmla="*/ 35 w 50"/>
                <a:gd name="T75" fmla="*/ 1 h 79"/>
                <a:gd name="T76" fmla="*/ 35 w 50"/>
                <a:gd name="T77" fmla="*/ 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0" h="79">
                  <a:moveTo>
                    <a:pt x="35" y="1"/>
                  </a:moveTo>
                  <a:lnTo>
                    <a:pt x="35" y="1"/>
                  </a:lnTo>
                  <a:lnTo>
                    <a:pt x="28" y="8"/>
                  </a:lnTo>
                  <a:lnTo>
                    <a:pt x="21" y="17"/>
                  </a:lnTo>
                  <a:lnTo>
                    <a:pt x="16" y="24"/>
                  </a:lnTo>
                  <a:lnTo>
                    <a:pt x="10" y="32"/>
                  </a:lnTo>
                  <a:lnTo>
                    <a:pt x="6" y="42"/>
                  </a:lnTo>
                  <a:lnTo>
                    <a:pt x="3" y="51"/>
                  </a:lnTo>
                  <a:lnTo>
                    <a:pt x="0" y="6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75"/>
                  </a:lnTo>
                  <a:lnTo>
                    <a:pt x="3" y="77"/>
                  </a:lnTo>
                  <a:lnTo>
                    <a:pt x="5" y="78"/>
                  </a:lnTo>
                  <a:lnTo>
                    <a:pt x="9" y="79"/>
                  </a:lnTo>
                  <a:lnTo>
                    <a:pt x="11" y="78"/>
                  </a:lnTo>
                  <a:lnTo>
                    <a:pt x="14" y="77"/>
                  </a:lnTo>
                  <a:lnTo>
                    <a:pt x="16" y="75"/>
                  </a:lnTo>
                  <a:lnTo>
                    <a:pt x="17" y="71"/>
                  </a:lnTo>
                  <a:lnTo>
                    <a:pt x="17" y="71"/>
                  </a:lnTo>
                  <a:lnTo>
                    <a:pt x="17" y="63"/>
                  </a:lnTo>
                  <a:lnTo>
                    <a:pt x="18" y="54"/>
                  </a:lnTo>
                  <a:lnTo>
                    <a:pt x="21" y="46"/>
                  </a:lnTo>
                  <a:lnTo>
                    <a:pt x="25" y="39"/>
                  </a:lnTo>
                  <a:lnTo>
                    <a:pt x="25" y="39"/>
                  </a:lnTo>
                  <a:lnTo>
                    <a:pt x="30" y="32"/>
                  </a:lnTo>
                  <a:lnTo>
                    <a:pt x="35" y="25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9" y="11"/>
                  </a:lnTo>
                  <a:lnTo>
                    <a:pt x="50" y="8"/>
                  </a:lnTo>
                  <a:lnTo>
                    <a:pt x="49" y="4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5" y="0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5" y="1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506D87D1-B5C3-C88A-3EEF-8B2FC74147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7" y="1652"/>
              <a:ext cx="30" cy="46"/>
            </a:xfrm>
            <a:custGeom>
              <a:avLst/>
              <a:gdLst>
                <a:gd name="T0" fmla="*/ 75 w 91"/>
                <a:gd name="T1" fmla="*/ 8 h 139"/>
                <a:gd name="T2" fmla="*/ 75 w 91"/>
                <a:gd name="T3" fmla="*/ 8 h 139"/>
                <a:gd name="T4" fmla="*/ 73 w 91"/>
                <a:gd name="T5" fmla="*/ 17 h 139"/>
                <a:gd name="T6" fmla="*/ 72 w 91"/>
                <a:gd name="T7" fmla="*/ 26 h 139"/>
                <a:gd name="T8" fmla="*/ 66 w 91"/>
                <a:gd name="T9" fmla="*/ 43 h 139"/>
                <a:gd name="T10" fmla="*/ 58 w 91"/>
                <a:gd name="T11" fmla="*/ 58 h 139"/>
                <a:gd name="T12" fmla="*/ 48 w 91"/>
                <a:gd name="T13" fmla="*/ 74 h 139"/>
                <a:gd name="T14" fmla="*/ 48 w 91"/>
                <a:gd name="T15" fmla="*/ 74 h 139"/>
                <a:gd name="T16" fmla="*/ 39 w 91"/>
                <a:gd name="T17" fmla="*/ 86 h 139"/>
                <a:gd name="T18" fmla="*/ 27 w 91"/>
                <a:gd name="T19" fmla="*/ 100 h 139"/>
                <a:gd name="T20" fmla="*/ 2 w 91"/>
                <a:gd name="T21" fmla="*/ 125 h 139"/>
                <a:gd name="T22" fmla="*/ 2 w 91"/>
                <a:gd name="T23" fmla="*/ 125 h 139"/>
                <a:gd name="T24" fmla="*/ 1 w 91"/>
                <a:gd name="T25" fmla="*/ 128 h 139"/>
                <a:gd name="T26" fmla="*/ 0 w 91"/>
                <a:gd name="T27" fmla="*/ 131 h 139"/>
                <a:gd name="T28" fmla="*/ 1 w 91"/>
                <a:gd name="T29" fmla="*/ 134 h 139"/>
                <a:gd name="T30" fmla="*/ 2 w 91"/>
                <a:gd name="T31" fmla="*/ 136 h 139"/>
                <a:gd name="T32" fmla="*/ 5 w 91"/>
                <a:gd name="T33" fmla="*/ 138 h 139"/>
                <a:gd name="T34" fmla="*/ 8 w 91"/>
                <a:gd name="T35" fmla="*/ 139 h 139"/>
                <a:gd name="T36" fmla="*/ 11 w 91"/>
                <a:gd name="T37" fmla="*/ 139 h 139"/>
                <a:gd name="T38" fmla="*/ 15 w 91"/>
                <a:gd name="T39" fmla="*/ 136 h 139"/>
                <a:gd name="T40" fmla="*/ 15 w 91"/>
                <a:gd name="T41" fmla="*/ 136 h 139"/>
                <a:gd name="T42" fmla="*/ 41 w 91"/>
                <a:gd name="T43" fmla="*/ 110 h 139"/>
                <a:gd name="T44" fmla="*/ 54 w 91"/>
                <a:gd name="T45" fmla="*/ 95 h 139"/>
                <a:gd name="T46" fmla="*/ 65 w 91"/>
                <a:gd name="T47" fmla="*/ 79 h 139"/>
                <a:gd name="T48" fmla="*/ 76 w 91"/>
                <a:gd name="T49" fmla="*/ 63 h 139"/>
                <a:gd name="T50" fmla="*/ 83 w 91"/>
                <a:gd name="T51" fmla="*/ 46 h 139"/>
                <a:gd name="T52" fmla="*/ 89 w 91"/>
                <a:gd name="T53" fmla="*/ 28 h 139"/>
                <a:gd name="T54" fmla="*/ 90 w 91"/>
                <a:gd name="T55" fmla="*/ 18 h 139"/>
                <a:gd name="T56" fmla="*/ 91 w 91"/>
                <a:gd name="T57" fmla="*/ 8 h 139"/>
                <a:gd name="T58" fmla="*/ 91 w 91"/>
                <a:gd name="T59" fmla="*/ 8 h 139"/>
                <a:gd name="T60" fmla="*/ 90 w 91"/>
                <a:gd name="T61" fmla="*/ 4 h 139"/>
                <a:gd name="T62" fmla="*/ 89 w 91"/>
                <a:gd name="T63" fmla="*/ 3 h 139"/>
                <a:gd name="T64" fmla="*/ 86 w 91"/>
                <a:gd name="T65" fmla="*/ 1 h 139"/>
                <a:gd name="T66" fmla="*/ 83 w 91"/>
                <a:gd name="T67" fmla="*/ 0 h 139"/>
                <a:gd name="T68" fmla="*/ 80 w 91"/>
                <a:gd name="T69" fmla="*/ 1 h 139"/>
                <a:gd name="T70" fmla="*/ 77 w 91"/>
                <a:gd name="T71" fmla="*/ 3 h 139"/>
                <a:gd name="T72" fmla="*/ 75 w 91"/>
                <a:gd name="T73" fmla="*/ 4 h 139"/>
                <a:gd name="T74" fmla="*/ 75 w 91"/>
                <a:gd name="T75" fmla="*/ 8 h 139"/>
                <a:gd name="T76" fmla="*/ 75 w 91"/>
                <a:gd name="T77" fmla="*/ 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1" h="139">
                  <a:moveTo>
                    <a:pt x="75" y="8"/>
                  </a:moveTo>
                  <a:lnTo>
                    <a:pt x="75" y="8"/>
                  </a:lnTo>
                  <a:lnTo>
                    <a:pt x="73" y="17"/>
                  </a:lnTo>
                  <a:lnTo>
                    <a:pt x="72" y="26"/>
                  </a:lnTo>
                  <a:lnTo>
                    <a:pt x="66" y="43"/>
                  </a:lnTo>
                  <a:lnTo>
                    <a:pt x="58" y="58"/>
                  </a:lnTo>
                  <a:lnTo>
                    <a:pt x="48" y="74"/>
                  </a:lnTo>
                  <a:lnTo>
                    <a:pt x="48" y="74"/>
                  </a:lnTo>
                  <a:lnTo>
                    <a:pt x="39" y="86"/>
                  </a:lnTo>
                  <a:lnTo>
                    <a:pt x="27" y="100"/>
                  </a:lnTo>
                  <a:lnTo>
                    <a:pt x="2" y="125"/>
                  </a:lnTo>
                  <a:lnTo>
                    <a:pt x="2" y="125"/>
                  </a:lnTo>
                  <a:lnTo>
                    <a:pt x="1" y="128"/>
                  </a:lnTo>
                  <a:lnTo>
                    <a:pt x="0" y="131"/>
                  </a:lnTo>
                  <a:lnTo>
                    <a:pt x="1" y="134"/>
                  </a:lnTo>
                  <a:lnTo>
                    <a:pt x="2" y="136"/>
                  </a:lnTo>
                  <a:lnTo>
                    <a:pt x="5" y="138"/>
                  </a:lnTo>
                  <a:lnTo>
                    <a:pt x="8" y="139"/>
                  </a:lnTo>
                  <a:lnTo>
                    <a:pt x="11" y="139"/>
                  </a:lnTo>
                  <a:lnTo>
                    <a:pt x="15" y="136"/>
                  </a:lnTo>
                  <a:lnTo>
                    <a:pt x="15" y="136"/>
                  </a:lnTo>
                  <a:lnTo>
                    <a:pt x="41" y="110"/>
                  </a:lnTo>
                  <a:lnTo>
                    <a:pt x="54" y="95"/>
                  </a:lnTo>
                  <a:lnTo>
                    <a:pt x="65" y="79"/>
                  </a:lnTo>
                  <a:lnTo>
                    <a:pt x="76" y="63"/>
                  </a:lnTo>
                  <a:lnTo>
                    <a:pt x="83" y="46"/>
                  </a:lnTo>
                  <a:lnTo>
                    <a:pt x="89" y="28"/>
                  </a:lnTo>
                  <a:lnTo>
                    <a:pt x="90" y="18"/>
                  </a:lnTo>
                  <a:lnTo>
                    <a:pt x="91" y="8"/>
                  </a:lnTo>
                  <a:lnTo>
                    <a:pt x="91" y="8"/>
                  </a:lnTo>
                  <a:lnTo>
                    <a:pt x="90" y="4"/>
                  </a:lnTo>
                  <a:lnTo>
                    <a:pt x="89" y="3"/>
                  </a:lnTo>
                  <a:lnTo>
                    <a:pt x="86" y="1"/>
                  </a:lnTo>
                  <a:lnTo>
                    <a:pt x="83" y="0"/>
                  </a:lnTo>
                  <a:lnTo>
                    <a:pt x="80" y="1"/>
                  </a:lnTo>
                  <a:lnTo>
                    <a:pt x="77" y="3"/>
                  </a:lnTo>
                  <a:lnTo>
                    <a:pt x="75" y="4"/>
                  </a:lnTo>
                  <a:lnTo>
                    <a:pt x="75" y="8"/>
                  </a:lnTo>
                  <a:lnTo>
                    <a:pt x="75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27D5031D-E0A8-A85A-7375-55869DFABC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8" y="1744"/>
              <a:ext cx="34" cy="179"/>
            </a:xfrm>
            <a:custGeom>
              <a:avLst/>
              <a:gdLst>
                <a:gd name="T0" fmla="*/ 78 w 100"/>
                <a:gd name="T1" fmla="*/ 7 h 536"/>
                <a:gd name="T2" fmla="*/ 78 w 100"/>
                <a:gd name="T3" fmla="*/ 7 h 536"/>
                <a:gd name="T4" fmla="*/ 76 w 100"/>
                <a:gd name="T5" fmla="*/ 36 h 536"/>
                <a:gd name="T6" fmla="*/ 76 w 100"/>
                <a:gd name="T7" fmla="*/ 65 h 536"/>
                <a:gd name="T8" fmla="*/ 80 w 100"/>
                <a:gd name="T9" fmla="*/ 122 h 536"/>
                <a:gd name="T10" fmla="*/ 80 w 100"/>
                <a:gd name="T11" fmla="*/ 122 h 536"/>
                <a:gd name="T12" fmla="*/ 83 w 100"/>
                <a:gd name="T13" fmla="*/ 150 h 536"/>
                <a:gd name="T14" fmla="*/ 83 w 100"/>
                <a:gd name="T15" fmla="*/ 178 h 536"/>
                <a:gd name="T16" fmla="*/ 83 w 100"/>
                <a:gd name="T17" fmla="*/ 178 h 536"/>
                <a:gd name="T18" fmla="*/ 82 w 100"/>
                <a:gd name="T19" fmla="*/ 203 h 536"/>
                <a:gd name="T20" fmla="*/ 78 w 100"/>
                <a:gd name="T21" fmla="*/ 228 h 536"/>
                <a:gd name="T22" fmla="*/ 78 w 100"/>
                <a:gd name="T23" fmla="*/ 228 h 536"/>
                <a:gd name="T24" fmla="*/ 71 w 100"/>
                <a:gd name="T25" fmla="*/ 277 h 536"/>
                <a:gd name="T26" fmla="*/ 61 w 100"/>
                <a:gd name="T27" fmla="*/ 325 h 536"/>
                <a:gd name="T28" fmla="*/ 51 w 100"/>
                <a:gd name="T29" fmla="*/ 374 h 536"/>
                <a:gd name="T30" fmla="*/ 39 w 100"/>
                <a:gd name="T31" fmla="*/ 422 h 536"/>
                <a:gd name="T32" fmla="*/ 39 w 100"/>
                <a:gd name="T33" fmla="*/ 422 h 536"/>
                <a:gd name="T34" fmla="*/ 30 w 100"/>
                <a:gd name="T35" fmla="*/ 447 h 536"/>
                <a:gd name="T36" fmla="*/ 22 w 100"/>
                <a:gd name="T37" fmla="*/ 473 h 536"/>
                <a:gd name="T38" fmla="*/ 12 w 100"/>
                <a:gd name="T39" fmla="*/ 498 h 536"/>
                <a:gd name="T40" fmla="*/ 1 w 100"/>
                <a:gd name="T41" fmla="*/ 523 h 536"/>
                <a:gd name="T42" fmla="*/ 1 w 100"/>
                <a:gd name="T43" fmla="*/ 523 h 536"/>
                <a:gd name="T44" fmla="*/ 0 w 100"/>
                <a:gd name="T45" fmla="*/ 526 h 536"/>
                <a:gd name="T46" fmla="*/ 1 w 100"/>
                <a:gd name="T47" fmla="*/ 529 h 536"/>
                <a:gd name="T48" fmla="*/ 2 w 100"/>
                <a:gd name="T49" fmla="*/ 532 h 536"/>
                <a:gd name="T50" fmla="*/ 5 w 100"/>
                <a:gd name="T51" fmla="*/ 534 h 536"/>
                <a:gd name="T52" fmla="*/ 8 w 100"/>
                <a:gd name="T53" fmla="*/ 536 h 536"/>
                <a:gd name="T54" fmla="*/ 11 w 100"/>
                <a:gd name="T55" fmla="*/ 536 h 536"/>
                <a:gd name="T56" fmla="*/ 14 w 100"/>
                <a:gd name="T57" fmla="*/ 534 h 536"/>
                <a:gd name="T58" fmla="*/ 15 w 100"/>
                <a:gd name="T59" fmla="*/ 532 h 536"/>
                <a:gd name="T60" fmla="*/ 15 w 100"/>
                <a:gd name="T61" fmla="*/ 532 h 536"/>
                <a:gd name="T62" fmla="*/ 26 w 100"/>
                <a:gd name="T63" fmla="*/ 508 h 536"/>
                <a:gd name="T64" fmla="*/ 34 w 100"/>
                <a:gd name="T65" fmla="*/ 486 h 536"/>
                <a:gd name="T66" fmla="*/ 43 w 100"/>
                <a:gd name="T67" fmla="*/ 462 h 536"/>
                <a:gd name="T68" fmla="*/ 51 w 100"/>
                <a:gd name="T69" fmla="*/ 438 h 536"/>
                <a:gd name="T70" fmla="*/ 64 w 100"/>
                <a:gd name="T71" fmla="*/ 390 h 536"/>
                <a:gd name="T72" fmla="*/ 75 w 100"/>
                <a:gd name="T73" fmla="*/ 341 h 536"/>
                <a:gd name="T74" fmla="*/ 75 w 100"/>
                <a:gd name="T75" fmla="*/ 341 h 536"/>
                <a:gd name="T76" fmla="*/ 85 w 100"/>
                <a:gd name="T77" fmla="*/ 292 h 536"/>
                <a:gd name="T78" fmla="*/ 93 w 100"/>
                <a:gd name="T79" fmla="*/ 243 h 536"/>
                <a:gd name="T80" fmla="*/ 93 w 100"/>
                <a:gd name="T81" fmla="*/ 243 h 536"/>
                <a:gd name="T82" fmla="*/ 96 w 100"/>
                <a:gd name="T83" fmla="*/ 220 h 536"/>
                <a:gd name="T84" fmla="*/ 98 w 100"/>
                <a:gd name="T85" fmla="*/ 196 h 536"/>
                <a:gd name="T86" fmla="*/ 98 w 100"/>
                <a:gd name="T87" fmla="*/ 196 h 536"/>
                <a:gd name="T88" fmla="*/ 100 w 100"/>
                <a:gd name="T89" fmla="*/ 167 h 536"/>
                <a:gd name="T90" fmla="*/ 98 w 100"/>
                <a:gd name="T91" fmla="*/ 137 h 536"/>
                <a:gd name="T92" fmla="*/ 98 w 100"/>
                <a:gd name="T93" fmla="*/ 137 h 536"/>
                <a:gd name="T94" fmla="*/ 94 w 100"/>
                <a:gd name="T95" fmla="*/ 72 h 536"/>
                <a:gd name="T96" fmla="*/ 93 w 100"/>
                <a:gd name="T97" fmla="*/ 40 h 536"/>
                <a:gd name="T98" fmla="*/ 93 w 100"/>
                <a:gd name="T99" fmla="*/ 23 h 536"/>
                <a:gd name="T100" fmla="*/ 94 w 100"/>
                <a:gd name="T101" fmla="*/ 7 h 536"/>
                <a:gd name="T102" fmla="*/ 94 w 100"/>
                <a:gd name="T103" fmla="*/ 7 h 536"/>
                <a:gd name="T104" fmla="*/ 94 w 100"/>
                <a:gd name="T105" fmla="*/ 4 h 536"/>
                <a:gd name="T106" fmla="*/ 93 w 100"/>
                <a:gd name="T107" fmla="*/ 1 h 536"/>
                <a:gd name="T108" fmla="*/ 90 w 100"/>
                <a:gd name="T109" fmla="*/ 0 h 536"/>
                <a:gd name="T110" fmla="*/ 87 w 100"/>
                <a:gd name="T111" fmla="*/ 0 h 536"/>
                <a:gd name="T112" fmla="*/ 83 w 100"/>
                <a:gd name="T113" fmla="*/ 0 h 536"/>
                <a:gd name="T114" fmla="*/ 80 w 100"/>
                <a:gd name="T115" fmla="*/ 1 h 536"/>
                <a:gd name="T116" fmla="*/ 79 w 100"/>
                <a:gd name="T117" fmla="*/ 4 h 536"/>
                <a:gd name="T118" fmla="*/ 78 w 100"/>
                <a:gd name="T119" fmla="*/ 7 h 536"/>
                <a:gd name="T120" fmla="*/ 78 w 100"/>
                <a:gd name="T121" fmla="*/ 7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0" h="536">
                  <a:moveTo>
                    <a:pt x="78" y="7"/>
                  </a:moveTo>
                  <a:lnTo>
                    <a:pt x="78" y="7"/>
                  </a:lnTo>
                  <a:lnTo>
                    <a:pt x="76" y="36"/>
                  </a:lnTo>
                  <a:lnTo>
                    <a:pt x="76" y="65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3" y="150"/>
                  </a:lnTo>
                  <a:lnTo>
                    <a:pt x="83" y="178"/>
                  </a:lnTo>
                  <a:lnTo>
                    <a:pt x="83" y="178"/>
                  </a:lnTo>
                  <a:lnTo>
                    <a:pt x="82" y="203"/>
                  </a:lnTo>
                  <a:lnTo>
                    <a:pt x="78" y="228"/>
                  </a:lnTo>
                  <a:lnTo>
                    <a:pt x="78" y="228"/>
                  </a:lnTo>
                  <a:lnTo>
                    <a:pt x="71" y="277"/>
                  </a:lnTo>
                  <a:lnTo>
                    <a:pt x="61" y="325"/>
                  </a:lnTo>
                  <a:lnTo>
                    <a:pt x="51" y="374"/>
                  </a:lnTo>
                  <a:lnTo>
                    <a:pt x="39" y="422"/>
                  </a:lnTo>
                  <a:lnTo>
                    <a:pt x="39" y="422"/>
                  </a:lnTo>
                  <a:lnTo>
                    <a:pt x="30" y="447"/>
                  </a:lnTo>
                  <a:lnTo>
                    <a:pt x="22" y="473"/>
                  </a:lnTo>
                  <a:lnTo>
                    <a:pt x="12" y="498"/>
                  </a:lnTo>
                  <a:lnTo>
                    <a:pt x="1" y="523"/>
                  </a:lnTo>
                  <a:lnTo>
                    <a:pt x="1" y="523"/>
                  </a:lnTo>
                  <a:lnTo>
                    <a:pt x="0" y="526"/>
                  </a:lnTo>
                  <a:lnTo>
                    <a:pt x="1" y="529"/>
                  </a:lnTo>
                  <a:lnTo>
                    <a:pt x="2" y="532"/>
                  </a:lnTo>
                  <a:lnTo>
                    <a:pt x="5" y="534"/>
                  </a:lnTo>
                  <a:lnTo>
                    <a:pt x="8" y="536"/>
                  </a:lnTo>
                  <a:lnTo>
                    <a:pt x="11" y="536"/>
                  </a:lnTo>
                  <a:lnTo>
                    <a:pt x="14" y="534"/>
                  </a:lnTo>
                  <a:lnTo>
                    <a:pt x="15" y="532"/>
                  </a:lnTo>
                  <a:lnTo>
                    <a:pt x="15" y="532"/>
                  </a:lnTo>
                  <a:lnTo>
                    <a:pt x="26" y="508"/>
                  </a:lnTo>
                  <a:lnTo>
                    <a:pt x="34" y="486"/>
                  </a:lnTo>
                  <a:lnTo>
                    <a:pt x="43" y="462"/>
                  </a:lnTo>
                  <a:lnTo>
                    <a:pt x="51" y="438"/>
                  </a:lnTo>
                  <a:lnTo>
                    <a:pt x="64" y="390"/>
                  </a:lnTo>
                  <a:lnTo>
                    <a:pt x="75" y="341"/>
                  </a:lnTo>
                  <a:lnTo>
                    <a:pt x="75" y="341"/>
                  </a:lnTo>
                  <a:lnTo>
                    <a:pt x="85" y="292"/>
                  </a:lnTo>
                  <a:lnTo>
                    <a:pt x="93" y="243"/>
                  </a:lnTo>
                  <a:lnTo>
                    <a:pt x="93" y="243"/>
                  </a:lnTo>
                  <a:lnTo>
                    <a:pt x="96" y="220"/>
                  </a:lnTo>
                  <a:lnTo>
                    <a:pt x="98" y="196"/>
                  </a:lnTo>
                  <a:lnTo>
                    <a:pt x="98" y="196"/>
                  </a:lnTo>
                  <a:lnTo>
                    <a:pt x="100" y="167"/>
                  </a:lnTo>
                  <a:lnTo>
                    <a:pt x="98" y="137"/>
                  </a:lnTo>
                  <a:lnTo>
                    <a:pt x="98" y="137"/>
                  </a:lnTo>
                  <a:lnTo>
                    <a:pt x="94" y="72"/>
                  </a:lnTo>
                  <a:lnTo>
                    <a:pt x="93" y="40"/>
                  </a:lnTo>
                  <a:lnTo>
                    <a:pt x="93" y="23"/>
                  </a:lnTo>
                  <a:lnTo>
                    <a:pt x="94" y="7"/>
                  </a:lnTo>
                  <a:lnTo>
                    <a:pt x="94" y="7"/>
                  </a:lnTo>
                  <a:lnTo>
                    <a:pt x="94" y="4"/>
                  </a:lnTo>
                  <a:lnTo>
                    <a:pt x="93" y="1"/>
                  </a:lnTo>
                  <a:lnTo>
                    <a:pt x="90" y="0"/>
                  </a:lnTo>
                  <a:lnTo>
                    <a:pt x="87" y="0"/>
                  </a:lnTo>
                  <a:lnTo>
                    <a:pt x="83" y="0"/>
                  </a:lnTo>
                  <a:lnTo>
                    <a:pt x="80" y="1"/>
                  </a:lnTo>
                  <a:lnTo>
                    <a:pt x="79" y="4"/>
                  </a:lnTo>
                  <a:lnTo>
                    <a:pt x="78" y="7"/>
                  </a:lnTo>
                  <a:lnTo>
                    <a:pt x="78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905EE22B-F9CC-4DC6-6C33-E290FE7451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2" y="1765"/>
              <a:ext cx="275" cy="411"/>
            </a:xfrm>
            <a:custGeom>
              <a:avLst/>
              <a:gdLst>
                <a:gd name="T0" fmla="*/ 809 w 825"/>
                <a:gd name="T1" fmla="*/ 9 h 1235"/>
                <a:gd name="T2" fmla="*/ 807 w 825"/>
                <a:gd name="T3" fmla="*/ 36 h 1235"/>
                <a:gd name="T4" fmla="*/ 795 w 825"/>
                <a:gd name="T5" fmla="*/ 94 h 1235"/>
                <a:gd name="T6" fmla="*/ 785 w 825"/>
                <a:gd name="T7" fmla="*/ 121 h 1235"/>
                <a:gd name="T8" fmla="*/ 760 w 825"/>
                <a:gd name="T9" fmla="*/ 183 h 1235"/>
                <a:gd name="T10" fmla="*/ 731 w 825"/>
                <a:gd name="T11" fmla="*/ 243 h 1235"/>
                <a:gd name="T12" fmla="*/ 703 w 825"/>
                <a:gd name="T13" fmla="*/ 295 h 1235"/>
                <a:gd name="T14" fmla="*/ 672 w 825"/>
                <a:gd name="T15" fmla="*/ 347 h 1235"/>
                <a:gd name="T16" fmla="*/ 629 w 825"/>
                <a:gd name="T17" fmla="*/ 408 h 1235"/>
                <a:gd name="T18" fmla="*/ 580 w 825"/>
                <a:gd name="T19" fmla="*/ 464 h 1235"/>
                <a:gd name="T20" fmla="*/ 529 w 825"/>
                <a:gd name="T21" fmla="*/ 518 h 1235"/>
                <a:gd name="T22" fmla="*/ 477 w 825"/>
                <a:gd name="T23" fmla="*/ 571 h 1235"/>
                <a:gd name="T24" fmla="*/ 372 w 825"/>
                <a:gd name="T25" fmla="*/ 687 h 1235"/>
                <a:gd name="T26" fmla="*/ 317 w 825"/>
                <a:gd name="T27" fmla="*/ 747 h 1235"/>
                <a:gd name="T28" fmla="*/ 238 w 825"/>
                <a:gd name="T29" fmla="*/ 839 h 1235"/>
                <a:gd name="T30" fmla="*/ 190 w 825"/>
                <a:gd name="T31" fmla="*/ 901 h 1235"/>
                <a:gd name="T32" fmla="*/ 166 w 825"/>
                <a:gd name="T33" fmla="*/ 935 h 1235"/>
                <a:gd name="T34" fmla="*/ 128 w 825"/>
                <a:gd name="T35" fmla="*/ 997 h 1235"/>
                <a:gd name="T36" fmla="*/ 95 w 825"/>
                <a:gd name="T37" fmla="*/ 1063 h 1235"/>
                <a:gd name="T38" fmla="*/ 62 w 825"/>
                <a:gd name="T39" fmla="*/ 1128 h 1235"/>
                <a:gd name="T40" fmla="*/ 24 w 825"/>
                <a:gd name="T41" fmla="*/ 1191 h 1235"/>
                <a:gd name="T42" fmla="*/ 3 w 825"/>
                <a:gd name="T43" fmla="*/ 1220 h 1235"/>
                <a:gd name="T44" fmla="*/ 2 w 825"/>
                <a:gd name="T45" fmla="*/ 1223 h 1235"/>
                <a:gd name="T46" fmla="*/ 2 w 825"/>
                <a:gd name="T47" fmla="*/ 1230 h 1235"/>
                <a:gd name="T48" fmla="*/ 6 w 825"/>
                <a:gd name="T49" fmla="*/ 1234 h 1235"/>
                <a:gd name="T50" fmla="*/ 11 w 825"/>
                <a:gd name="T51" fmla="*/ 1234 h 1235"/>
                <a:gd name="T52" fmla="*/ 14 w 825"/>
                <a:gd name="T53" fmla="*/ 1233 h 1235"/>
                <a:gd name="T54" fmla="*/ 57 w 825"/>
                <a:gd name="T55" fmla="*/ 1171 h 1235"/>
                <a:gd name="T56" fmla="*/ 92 w 825"/>
                <a:gd name="T57" fmla="*/ 1106 h 1235"/>
                <a:gd name="T58" fmla="*/ 141 w 825"/>
                <a:gd name="T59" fmla="*/ 1007 h 1235"/>
                <a:gd name="T60" fmla="*/ 159 w 825"/>
                <a:gd name="T61" fmla="*/ 975 h 1235"/>
                <a:gd name="T62" fmla="*/ 203 w 825"/>
                <a:gd name="T63" fmla="*/ 910 h 1235"/>
                <a:gd name="T64" fmla="*/ 252 w 825"/>
                <a:gd name="T65" fmla="*/ 848 h 1235"/>
                <a:gd name="T66" fmla="*/ 305 w 825"/>
                <a:gd name="T67" fmla="*/ 786 h 1235"/>
                <a:gd name="T68" fmla="*/ 361 w 825"/>
                <a:gd name="T69" fmla="*/ 724 h 1235"/>
                <a:gd name="T70" fmla="*/ 469 w 825"/>
                <a:gd name="T71" fmla="*/ 605 h 1235"/>
                <a:gd name="T72" fmla="*/ 521 w 825"/>
                <a:gd name="T73" fmla="*/ 550 h 1235"/>
                <a:gd name="T74" fmla="*/ 573 w 825"/>
                <a:gd name="T75" fmla="*/ 496 h 1235"/>
                <a:gd name="T76" fmla="*/ 624 w 825"/>
                <a:gd name="T77" fmla="*/ 442 h 1235"/>
                <a:gd name="T78" fmla="*/ 669 w 825"/>
                <a:gd name="T79" fmla="*/ 382 h 1235"/>
                <a:gd name="T80" fmla="*/ 686 w 825"/>
                <a:gd name="T81" fmla="*/ 355 h 1235"/>
                <a:gd name="T82" fmla="*/ 732 w 825"/>
                <a:gd name="T83" fmla="*/ 275 h 1235"/>
                <a:gd name="T84" fmla="*/ 749 w 825"/>
                <a:gd name="T85" fmla="*/ 245 h 1235"/>
                <a:gd name="T86" fmla="*/ 778 w 825"/>
                <a:gd name="T87" fmla="*/ 184 h 1235"/>
                <a:gd name="T88" fmla="*/ 790 w 825"/>
                <a:gd name="T89" fmla="*/ 153 h 1235"/>
                <a:gd name="T90" fmla="*/ 811 w 825"/>
                <a:gd name="T91" fmla="*/ 95 h 1235"/>
                <a:gd name="T92" fmla="*/ 824 w 825"/>
                <a:gd name="T93" fmla="*/ 34 h 1235"/>
                <a:gd name="T94" fmla="*/ 825 w 825"/>
                <a:gd name="T95" fmla="*/ 9 h 1235"/>
                <a:gd name="T96" fmla="*/ 825 w 825"/>
                <a:gd name="T97" fmla="*/ 4 h 1235"/>
                <a:gd name="T98" fmla="*/ 821 w 825"/>
                <a:gd name="T99" fmla="*/ 0 h 1235"/>
                <a:gd name="T100" fmla="*/ 814 w 825"/>
                <a:gd name="T101" fmla="*/ 0 h 1235"/>
                <a:gd name="T102" fmla="*/ 810 w 825"/>
                <a:gd name="T103" fmla="*/ 4 h 1235"/>
                <a:gd name="T104" fmla="*/ 809 w 825"/>
                <a:gd name="T105" fmla="*/ 9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25" h="1235">
                  <a:moveTo>
                    <a:pt x="809" y="9"/>
                  </a:moveTo>
                  <a:lnTo>
                    <a:pt x="809" y="9"/>
                  </a:lnTo>
                  <a:lnTo>
                    <a:pt x="809" y="23"/>
                  </a:lnTo>
                  <a:lnTo>
                    <a:pt x="807" y="36"/>
                  </a:lnTo>
                  <a:lnTo>
                    <a:pt x="802" y="66"/>
                  </a:lnTo>
                  <a:lnTo>
                    <a:pt x="795" y="94"/>
                  </a:lnTo>
                  <a:lnTo>
                    <a:pt x="785" y="121"/>
                  </a:lnTo>
                  <a:lnTo>
                    <a:pt x="785" y="121"/>
                  </a:lnTo>
                  <a:lnTo>
                    <a:pt x="772" y="152"/>
                  </a:lnTo>
                  <a:lnTo>
                    <a:pt x="760" y="183"/>
                  </a:lnTo>
                  <a:lnTo>
                    <a:pt x="746" y="213"/>
                  </a:lnTo>
                  <a:lnTo>
                    <a:pt x="731" y="243"/>
                  </a:lnTo>
                  <a:lnTo>
                    <a:pt x="731" y="243"/>
                  </a:lnTo>
                  <a:lnTo>
                    <a:pt x="703" y="295"/>
                  </a:lnTo>
                  <a:lnTo>
                    <a:pt x="672" y="347"/>
                  </a:lnTo>
                  <a:lnTo>
                    <a:pt x="672" y="347"/>
                  </a:lnTo>
                  <a:lnTo>
                    <a:pt x="651" y="378"/>
                  </a:lnTo>
                  <a:lnTo>
                    <a:pt x="629" y="408"/>
                  </a:lnTo>
                  <a:lnTo>
                    <a:pt x="605" y="436"/>
                  </a:lnTo>
                  <a:lnTo>
                    <a:pt x="580" y="464"/>
                  </a:lnTo>
                  <a:lnTo>
                    <a:pt x="580" y="464"/>
                  </a:lnTo>
                  <a:lnTo>
                    <a:pt x="529" y="518"/>
                  </a:lnTo>
                  <a:lnTo>
                    <a:pt x="477" y="571"/>
                  </a:lnTo>
                  <a:lnTo>
                    <a:pt x="477" y="571"/>
                  </a:lnTo>
                  <a:lnTo>
                    <a:pt x="425" y="630"/>
                  </a:lnTo>
                  <a:lnTo>
                    <a:pt x="372" y="687"/>
                  </a:lnTo>
                  <a:lnTo>
                    <a:pt x="372" y="687"/>
                  </a:lnTo>
                  <a:lnTo>
                    <a:pt x="317" y="747"/>
                  </a:lnTo>
                  <a:lnTo>
                    <a:pt x="265" y="807"/>
                  </a:lnTo>
                  <a:lnTo>
                    <a:pt x="238" y="839"/>
                  </a:lnTo>
                  <a:lnTo>
                    <a:pt x="213" y="869"/>
                  </a:lnTo>
                  <a:lnTo>
                    <a:pt x="190" y="901"/>
                  </a:lnTo>
                  <a:lnTo>
                    <a:pt x="166" y="935"/>
                  </a:lnTo>
                  <a:lnTo>
                    <a:pt x="166" y="935"/>
                  </a:lnTo>
                  <a:lnTo>
                    <a:pt x="146" y="965"/>
                  </a:lnTo>
                  <a:lnTo>
                    <a:pt x="128" y="997"/>
                  </a:lnTo>
                  <a:lnTo>
                    <a:pt x="112" y="1029"/>
                  </a:lnTo>
                  <a:lnTo>
                    <a:pt x="95" y="1063"/>
                  </a:lnTo>
                  <a:lnTo>
                    <a:pt x="78" y="1096"/>
                  </a:lnTo>
                  <a:lnTo>
                    <a:pt x="62" y="1128"/>
                  </a:lnTo>
                  <a:lnTo>
                    <a:pt x="43" y="1160"/>
                  </a:lnTo>
                  <a:lnTo>
                    <a:pt x="24" y="1191"/>
                  </a:lnTo>
                  <a:lnTo>
                    <a:pt x="24" y="1191"/>
                  </a:lnTo>
                  <a:lnTo>
                    <a:pt x="3" y="1220"/>
                  </a:lnTo>
                  <a:lnTo>
                    <a:pt x="3" y="1220"/>
                  </a:lnTo>
                  <a:lnTo>
                    <a:pt x="2" y="1223"/>
                  </a:lnTo>
                  <a:lnTo>
                    <a:pt x="0" y="1227"/>
                  </a:lnTo>
                  <a:lnTo>
                    <a:pt x="2" y="1230"/>
                  </a:lnTo>
                  <a:lnTo>
                    <a:pt x="3" y="1233"/>
                  </a:lnTo>
                  <a:lnTo>
                    <a:pt x="6" y="1234"/>
                  </a:lnTo>
                  <a:lnTo>
                    <a:pt x="9" y="1235"/>
                  </a:lnTo>
                  <a:lnTo>
                    <a:pt x="11" y="1234"/>
                  </a:lnTo>
                  <a:lnTo>
                    <a:pt x="14" y="1233"/>
                  </a:lnTo>
                  <a:lnTo>
                    <a:pt x="14" y="1233"/>
                  </a:lnTo>
                  <a:lnTo>
                    <a:pt x="36" y="1202"/>
                  </a:lnTo>
                  <a:lnTo>
                    <a:pt x="57" y="1171"/>
                  </a:lnTo>
                  <a:lnTo>
                    <a:pt x="75" y="1139"/>
                  </a:lnTo>
                  <a:lnTo>
                    <a:pt x="92" y="1106"/>
                  </a:lnTo>
                  <a:lnTo>
                    <a:pt x="124" y="1040"/>
                  </a:lnTo>
                  <a:lnTo>
                    <a:pt x="141" y="1007"/>
                  </a:lnTo>
                  <a:lnTo>
                    <a:pt x="159" y="975"/>
                  </a:lnTo>
                  <a:lnTo>
                    <a:pt x="159" y="975"/>
                  </a:lnTo>
                  <a:lnTo>
                    <a:pt x="180" y="942"/>
                  </a:lnTo>
                  <a:lnTo>
                    <a:pt x="203" y="910"/>
                  </a:lnTo>
                  <a:lnTo>
                    <a:pt x="227" y="879"/>
                  </a:lnTo>
                  <a:lnTo>
                    <a:pt x="252" y="848"/>
                  </a:lnTo>
                  <a:lnTo>
                    <a:pt x="252" y="848"/>
                  </a:lnTo>
                  <a:lnTo>
                    <a:pt x="305" y="786"/>
                  </a:lnTo>
                  <a:lnTo>
                    <a:pt x="361" y="724"/>
                  </a:lnTo>
                  <a:lnTo>
                    <a:pt x="361" y="724"/>
                  </a:lnTo>
                  <a:lnTo>
                    <a:pt x="469" y="605"/>
                  </a:lnTo>
                  <a:lnTo>
                    <a:pt x="469" y="605"/>
                  </a:lnTo>
                  <a:lnTo>
                    <a:pt x="496" y="577"/>
                  </a:lnTo>
                  <a:lnTo>
                    <a:pt x="521" y="550"/>
                  </a:lnTo>
                  <a:lnTo>
                    <a:pt x="573" y="496"/>
                  </a:lnTo>
                  <a:lnTo>
                    <a:pt x="573" y="496"/>
                  </a:lnTo>
                  <a:lnTo>
                    <a:pt x="600" y="470"/>
                  </a:lnTo>
                  <a:lnTo>
                    <a:pt x="624" y="442"/>
                  </a:lnTo>
                  <a:lnTo>
                    <a:pt x="647" y="412"/>
                  </a:lnTo>
                  <a:lnTo>
                    <a:pt x="669" y="382"/>
                  </a:lnTo>
                  <a:lnTo>
                    <a:pt x="669" y="382"/>
                  </a:lnTo>
                  <a:lnTo>
                    <a:pt x="686" y="355"/>
                  </a:lnTo>
                  <a:lnTo>
                    <a:pt x="703" y="329"/>
                  </a:lnTo>
                  <a:lnTo>
                    <a:pt x="732" y="275"/>
                  </a:lnTo>
                  <a:lnTo>
                    <a:pt x="732" y="275"/>
                  </a:lnTo>
                  <a:lnTo>
                    <a:pt x="749" y="245"/>
                  </a:lnTo>
                  <a:lnTo>
                    <a:pt x="763" y="215"/>
                  </a:lnTo>
                  <a:lnTo>
                    <a:pt x="778" y="184"/>
                  </a:lnTo>
                  <a:lnTo>
                    <a:pt x="790" y="153"/>
                  </a:lnTo>
                  <a:lnTo>
                    <a:pt x="790" y="153"/>
                  </a:lnTo>
                  <a:lnTo>
                    <a:pt x="802" y="124"/>
                  </a:lnTo>
                  <a:lnTo>
                    <a:pt x="811" y="95"/>
                  </a:lnTo>
                  <a:lnTo>
                    <a:pt x="818" y="64"/>
                  </a:lnTo>
                  <a:lnTo>
                    <a:pt x="824" y="34"/>
                  </a:lnTo>
                  <a:lnTo>
                    <a:pt x="824" y="34"/>
                  </a:lnTo>
                  <a:lnTo>
                    <a:pt x="825" y="9"/>
                  </a:lnTo>
                  <a:lnTo>
                    <a:pt x="825" y="9"/>
                  </a:lnTo>
                  <a:lnTo>
                    <a:pt x="825" y="4"/>
                  </a:lnTo>
                  <a:lnTo>
                    <a:pt x="822" y="2"/>
                  </a:lnTo>
                  <a:lnTo>
                    <a:pt x="821" y="0"/>
                  </a:lnTo>
                  <a:lnTo>
                    <a:pt x="817" y="0"/>
                  </a:lnTo>
                  <a:lnTo>
                    <a:pt x="814" y="0"/>
                  </a:lnTo>
                  <a:lnTo>
                    <a:pt x="811" y="2"/>
                  </a:lnTo>
                  <a:lnTo>
                    <a:pt x="810" y="4"/>
                  </a:lnTo>
                  <a:lnTo>
                    <a:pt x="809" y="9"/>
                  </a:lnTo>
                  <a:lnTo>
                    <a:pt x="809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2F4F9C20-3EBF-F80B-4CD5-A2447E09BA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9" y="1455"/>
              <a:ext cx="218" cy="650"/>
            </a:xfrm>
            <a:custGeom>
              <a:avLst/>
              <a:gdLst>
                <a:gd name="T0" fmla="*/ 634 w 655"/>
                <a:gd name="T1" fmla="*/ 20 h 1951"/>
                <a:gd name="T2" fmla="*/ 626 w 655"/>
                <a:gd name="T3" fmla="*/ 59 h 1951"/>
                <a:gd name="T4" fmla="*/ 608 w 655"/>
                <a:gd name="T5" fmla="*/ 92 h 1951"/>
                <a:gd name="T6" fmla="*/ 580 w 655"/>
                <a:gd name="T7" fmla="*/ 119 h 1951"/>
                <a:gd name="T8" fmla="*/ 551 w 655"/>
                <a:gd name="T9" fmla="*/ 158 h 1951"/>
                <a:gd name="T10" fmla="*/ 542 w 655"/>
                <a:gd name="T11" fmla="*/ 182 h 1951"/>
                <a:gd name="T12" fmla="*/ 541 w 655"/>
                <a:gd name="T13" fmla="*/ 232 h 1951"/>
                <a:gd name="T14" fmla="*/ 545 w 655"/>
                <a:gd name="T15" fmla="*/ 283 h 1951"/>
                <a:gd name="T16" fmla="*/ 541 w 655"/>
                <a:gd name="T17" fmla="*/ 305 h 1951"/>
                <a:gd name="T18" fmla="*/ 523 w 655"/>
                <a:gd name="T19" fmla="*/ 344 h 1951"/>
                <a:gd name="T20" fmla="*/ 506 w 655"/>
                <a:gd name="T21" fmla="*/ 376 h 1951"/>
                <a:gd name="T22" fmla="*/ 488 w 655"/>
                <a:gd name="T23" fmla="*/ 441 h 1951"/>
                <a:gd name="T24" fmla="*/ 484 w 655"/>
                <a:gd name="T25" fmla="*/ 521 h 1951"/>
                <a:gd name="T26" fmla="*/ 487 w 655"/>
                <a:gd name="T27" fmla="*/ 686 h 1951"/>
                <a:gd name="T28" fmla="*/ 487 w 655"/>
                <a:gd name="T29" fmla="*/ 851 h 1951"/>
                <a:gd name="T30" fmla="*/ 477 w 655"/>
                <a:gd name="T31" fmla="*/ 1018 h 1951"/>
                <a:gd name="T32" fmla="*/ 448 w 655"/>
                <a:gd name="T33" fmla="*/ 1183 h 1951"/>
                <a:gd name="T34" fmla="*/ 433 w 655"/>
                <a:gd name="T35" fmla="*/ 1236 h 1951"/>
                <a:gd name="T36" fmla="*/ 405 w 655"/>
                <a:gd name="T37" fmla="*/ 1311 h 1951"/>
                <a:gd name="T38" fmla="*/ 370 w 655"/>
                <a:gd name="T39" fmla="*/ 1382 h 1951"/>
                <a:gd name="T40" fmla="*/ 342 w 655"/>
                <a:gd name="T41" fmla="*/ 1426 h 1951"/>
                <a:gd name="T42" fmla="*/ 256 w 655"/>
                <a:gd name="T43" fmla="*/ 1542 h 1951"/>
                <a:gd name="T44" fmla="*/ 164 w 655"/>
                <a:gd name="T45" fmla="*/ 1652 h 1951"/>
                <a:gd name="T46" fmla="*/ 79 w 655"/>
                <a:gd name="T47" fmla="*/ 1769 h 1951"/>
                <a:gd name="T48" fmla="*/ 32 w 655"/>
                <a:gd name="T49" fmla="*/ 1851 h 1951"/>
                <a:gd name="T50" fmla="*/ 14 w 655"/>
                <a:gd name="T51" fmla="*/ 1896 h 1951"/>
                <a:gd name="T52" fmla="*/ 0 w 655"/>
                <a:gd name="T53" fmla="*/ 1942 h 1951"/>
                <a:gd name="T54" fmla="*/ 3 w 655"/>
                <a:gd name="T55" fmla="*/ 1950 h 1951"/>
                <a:gd name="T56" fmla="*/ 12 w 655"/>
                <a:gd name="T57" fmla="*/ 1951 h 1951"/>
                <a:gd name="T58" fmla="*/ 15 w 655"/>
                <a:gd name="T59" fmla="*/ 1946 h 1951"/>
                <a:gd name="T60" fmla="*/ 39 w 655"/>
                <a:gd name="T61" fmla="*/ 1878 h 1951"/>
                <a:gd name="T62" fmla="*/ 72 w 655"/>
                <a:gd name="T63" fmla="*/ 1812 h 1951"/>
                <a:gd name="T64" fmla="*/ 153 w 655"/>
                <a:gd name="T65" fmla="*/ 1694 h 1951"/>
                <a:gd name="T66" fmla="*/ 214 w 655"/>
                <a:gd name="T67" fmla="*/ 1619 h 1951"/>
                <a:gd name="T68" fmla="*/ 334 w 655"/>
                <a:gd name="T69" fmla="*/ 1468 h 1951"/>
                <a:gd name="T70" fmla="*/ 388 w 655"/>
                <a:gd name="T71" fmla="*/ 1383 h 1951"/>
                <a:gd name="T72" fmla="*/ 430 w 655"/>
                <a:gd name="T73" fmla="*/ 1291 h 1951"/>
                <a:gd name="T74" fmla="*/ 456 w 655"/>
                <a:gd name="T75" fmla="*/ 1213 h 1951"/>
                <a:gd name="T76" fmla="*/ 485 w 655"/>
                <a:gd name="T77" fmla="*/ 1078 h 1951"/>
                <a:gd name="T78" fmla="*/ 501 w 655"/>
                <a:gd name="T79" fmla="*/ 913 h 1951"/>
                <a:gd name="T80" fmla="*/ 504 w 655"/>
                <a:gd name="T81" fmla="*/ 801 h 1951"/>
                <a:gd name="T82" fmla="*/ 504 w 655"/>
                <a:gd name="T83" fmla="*/ 634 h 1951"/>
                <a:gd name="T84" fmla="*/ 502 w 655"/>
                <a:gd name="T85" fmla="*/ 499 h 1951"/>
                <a:gd name="T86" fmla="*/ 506 w 655"/>
                <a:gd name="T87" fmla="*/ 428 h 1951"/>
                <a:gd name="T88" fmla="*/ 513 w 655"/>
                <a:gd name="T89" fmla="*/ 403 h 1951"/>
                <a:gd name="T90" fmla="*/ 540 w 655"/>
                <a:gd name="T91" fmla="*/ 351 h 1951"/>
                <a:gd name="T92" fmla="*/ 555 w 655"/>
                <a:gd name="T93" fmla="*/ 319 h 1951"/>
                <a:gd name="T94" fmla="*/ 561 w 655"/>
                <a:gd name="T95" fmla="*/ 283 h 1951"/>
                <a:gd name="T96" fmla="*/ 558 w 655"/>
                <a:gd name="T97" fmla="*/ 234 h 1951"/>
                <a:gd name="T98" fmla="*/ 559 w 655"/>
                <a:gd name="T99" fmla="*/ 184 h 1951"/>
                <a:gd name="T100" fmla="*/ 569 w 655"/>
                <a:gd name="T101" fmla="*/ 159 h 1951"/>
                <a:gd name="T102" fmla="*/ 586 w 655"/>
                <a:gd name="T103" fmla="*/ 137 h 1951"/>
                <a:gd name="T104" fmla="*/ 619 w 655"/>
                <a:gd name="T105" fmla="*/ 105 h 1951"/>
                <a:gd name="T106" fmla="*/ 638 w 655"/>
                <a:gd name="T107" fmla="*/ 74 h 1951"/>
                <a:gd name="T108" fmla="*/ 647 w 655"/>
                <a:gd name="T109" fmla="*/ 37 h 1951"/>
                <a:gd name="T110" fmla="*/ 654 w 655"/>
                <a:gd name="T111" fmla="*/ 12 h 1951"/>
                <a:gd name="T112" fmla="*/ 651 w 655"/>
                <a:gd name="T113" fmla="*/ 3 h 1951"/>
                <a:gd name="T114" fmla="*/ 643 w 655"/>
                <a:gd name="T115" fmla="*/ 2 h 1951"/>
                <a:gd name="T116" fmla="*/ 638 w 655"/>
                <a:gd name="T117" fmla="*/ 6 h 1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55" h="1951">
                  <a:moveTo>
                    <a:pt x="638" y="6"/>
                  </a:moveTo>
                  <a:lnTo>
                    <a:pt x="638" y="6"/>
                  </a:lnTo>
                  <a:lnTo>
                    <a:pt x="634" y="20"/>
                  </a:lnTo>
                  <a:lnTo>
                    <a:pt x="630" y="33"/>
                  </a:lnTo>
                  <a:lnTo>
                    <a:pt x="626" y="59"/>
                  </a:lnTo>
                  <a:lnTo>
                    <a:pt x="626" y="59"/>
                  </a:lnTo>
                  <a:lnTo>
                    <a:pt x="622" y="72"/>
                  </a:lnTo>
                  <a:lnTo>
                    <a:pt x="615" y="83"/>
                  </a:lnTo>
                  <a:lnTo>
                    <a:pt x="608" y="92"/>
                  </a:lnTo>
                  <a:lnTo>
                    <a:pt x="598" y="102"/>
                  </a:lnTo>
                  <a:lnTo>
                    <a:pt x="598" y="102"/>
                  </a:lnTo>
                  <a:lnTo>
                    <a:pt x="580" y="119"/>
                  </a:lnTo>
                  <a:lnTo>
                    <a:pt x="565" y="137"/>
                  </a:lnTo>
                  <a:lnTo>
                    <a:pt x="558" y="147"/>
                  </a:lnTo>
                  <a:lnTo>
                    <a:pt x="551" y="158"/>
                  </a:lnTo>
                  <a:lnTo>
                    <a:pt x="547" y="169"/>
                  </a:lnTo>
                  <a:lnTo>
                    <a:pt x="542" y="182"/>
                  </a:lnTo>
                  <a:lnTo>
                    <a:pt x="542" y="182"/>
                  </a:lnTo>
                  <a:lnTo>
                    <a:pt x="541" y="194"/>
                  </a:lnTo>
                  <a:lnTo>
                    <a:pt x="540" y="207"/>
                  </a:lnTo>
                  <a:lnTo>
                    <a:pt x="541" y="232"/>
                  </a:lnTo>
                  <a:lnTo>
                    <a:pt x="544" y="257"/>
                  </a:lnTo>
                  <a:lnTo>
                    <a:pt x="545" y="271"/>
                  </a:lnTo>
                  <a:lnTo>
                    <a:pt x="545" y="283"/>
                  </a:lnTo>
                  <a:lnTo>
                    <a:pt x="545" y="283"/>
                  </a:lnTo>
                  <a:lnTo>
                    <a:pt x="544" y="294"/>
                  </a:lnTo>
                  <a:lnTo>
                    <a:pt x="541" y="305"/>
                  </a:lnTo>
                  <a:lnTo>
                    <a:pt x="537" y="315"/>
                  </a:lnTo>
                  <a:lnTo>
                    <a:pt x="533" y="325"/>
                  </a:lnTo>
                  <a:lnTo>
                    <a:pt x="523" y="344"/>
                  </a:lnTo>
                  <a:lnTo>
                    <a:pt x="512" y="365"/>
                  </a:lnTo>
                  <a:lnTo>
                    <a:pt x="512" y="365"/>
                  </a:lnTo>
                  <a:lnTo>
                    <a:pt x="506" y="376"/>
                  </a:lnTo>
                  <a:lnTo>
                    <a:pt x="501" y="389"/>
                  </a:lnTo>
                  <a:lnTo>
                    <a:pt x="494" y="415"/>
                  </a:lnTo>
                  <a:lnTo>
                    <a:pt x="488" y="441"/>
                  </a:lnTo>
                  <a:lnTo>
                    <a:pt x="485" y="467"/>
                  </a:lnTo>
                  <a:lnTo>
                    <a:pt x="484" y="495"/>
                  </a:lnTo>
                  <a:lnTo>
                    <a:pt x="484" y="521"/>
                  </a:lnTo>
                  <a:lnTo>
                    <a:pt x="485" y="576"/>
                  </a:lnTo>
                  <a:lnTo>
                    <a:pt x="485" y="576"/>
                  </a:lnTo>
                  <a:lnTo>
                    <a:pt x="487" y="686"/>
                  </a:lnTo>
                  <a:lnTo>
                    <a:pt x="487" y="796"/>
                  </a:lnTo>
                  <a:lnTo>
                    <a:pt x="487" y="796"/>
                  </a:lnTo>
                  <a:lnTo>
                    <a:pt x="487" y="851"/>
                  </a:lnTo>
                  <a:lnTo>
                    <a:pt x="485" y="907"/>
                  </a:lnTo>
                  <a:lnTo>
                    <a:pt x="481" y="963"/>
                  </a:lnTo>
                  <a:lnTo>
                    <a:pt x="477" y="1018"/>
                  </a:lnTo>
                  <a:lnTo>
                    <a:pt x="470" y="1074"/>
                  </a:lnTo>
                  <a:lnTo>
                    <a:pt x="460" y="1128"/>
                  </a:lnTo>
                  <a:lnTo>
                    <a:pt x="448" y="1183"/>
                  </a:lnTo>
                  <a:lnTo>
                    <a:pt x="441" y="1209"/>
                  </a:lnTo>
                  <a:lnTo>
                    <a:pt x="433" y="1236"/>
                  </a:lnTo>
                  <a:lnTo>
                    <a:pt x="433" y="1236"/>
                  </a:lnTo>
                  <a:lnTo>
                    <a:pt x="424" y="1261"/>
                  </a:lnTo>
                  <a:lnTo>
                    <a:pt x="414" y="1286"/>
                  </a:lnTo>
                  <a:lnTo>
                    <a:pt x="405" y="1311"/>
                  </a:lnTo>
                  <a:lnTo>
                    <a:pt x="394" y="1335"/>
                  </a:lnTo>
                  <a:lnTo>
                    <a:pt x="382" y="1358"/>
                  </a:lnTo>
                  <a:lnTo>
                    <a:pt x="370" y="1382"/>
                  </a:lnTo>
                  <a:lnTo>
                    <a:pt x="356" y="1404"/>
                  </a:lnTo>
                  <a:lnTo>
                    <a:pt x="342" y="1426"/>
                  </a:lnTo>
                  <a:lnTo>
                    <a:pt x="342" y="1426"/>
                  </a:lnTo>
                  <a:lnTo>
                    <a:pt x="314" y="1465"/>
                  </a:lnTo>
                  <a:lnTo>
                    <a:pt x="286" y="1504"/>
                  </a:lnTo>
                  <a:lnTo>
                    <a:pt x="256" y="1542"/>
                  </a:lnTo>
                  <a:lnTo>
                    <a:pt x="225" y="1580"/>
                  </a:lnTo>
                  <a:lnTo>
                    <a:pt x="225" y="1580"/>
                  </a:lnTo>
                  <a:lnTo>
                    <a:pt x="164" y="1652"/>
                  </a:lnTo>
                  <a:lnTo>
                    <a:pt x="135" y="1690"/>
                  </a:lnTo>
                  <a:lnTo>
                    <a:pt x="106" y="1729"/>
                  </a:lnTo>
                  <a:lnTo>
                    <a:pt x="79" y="1769"/>
                  </a:lnTo>
                  <a:lnTo>
                    <a:pt x="54" y="1809"/>
                  </a:lnTo>
                  <a:lnTo>
                    <a:pt x="43" y="1830"/>
                  </a:lnTo>
                  <a:lnTo>
                    <a:pt x="32" y="1851"/>
                  </a:lnTo>
                  <a:lnTo>
                    <a:pt x="22" y="1873"/>
                  </a:lnTo>
                  <a:lnTo>
                    <a:pt x="14" y="1896"/>
                  </a:lnTo>
                  <a:lnTo>
                    <a:pt x="14" y="1896"/>
                  </a:lnTo>
                  <a:lnTo>
                    <a:pt x="7" y="1918"/>
                  </a:lnTo>
                  <a:lnTo>
                    <a:pt x="0" y="1942"/>
                  </a:lnTo>
                  <a:lnTo>
                    <a:pt x="0" y="1942"/>
                  </a:lnTo>
                  <a:lnTo>
                    <a:pt x="0" y="1944"/>
                  </a:lnTo>
                  <a:lnTo>
                    <a:pt x="1" y="1947"/>
                  </a:lnTo>
                  <a:lnTo>
                    <a:pt x="3" y="1950"/>
                  </a:lnTo>
                  <a:lnTo>
                    <a:pt x="5" y="1951"/>
                  </a:lnTo>
                  <a:lnTo>
                    <a:pt x="8" y="1951"/>
                  </a:lnTo>
                  <a:lnTo>
                    <a:pt x="12" y="1951"/>
                  </a:lnTo>
                  <a:lnTo>
                    <a:pt x="14" y="1949"/>
                  </a:lnTo>
                  <a:lnTo>
                    <a:pt x="15" y="1946"/>
                  </a:lnTo>
                  <a:lnTo>
                    <a:pt x="15" y="1946"/>
                  </a:lnTo>
                  <a:lnTo>
                    <a:pt x="22" y="1922"/>
                  </a:lnTo>
                  <a:lnTo>
                    <a:pt x="31" y="1900"/>
                  </a:lnTo>
                  <a:lnTo>
                    <a:pt x="39" y="1878"/>
                  </a:lnTo>
                  <a:lnTo>
                    <a:pt x="50" y="1855"/>
                  </a:lnTo>
                  <a:lnTo>
                    <a:pt x="60" y="1834"/>
                  </a:lnTo>
                  <a:lnTo>
                    <a:pt x="72" y="1812"/>
                  </a:lnTo>
                  <a:lnTo>
                    <a:pt x="97" y="1772"/>
                  </a:lnTo>
                  <a:lnTo>
                    <a:pt x="124" y="1731"/>
                  </a:lnTo>
                  <a:lnTo>
                    <a:pt x="153" y="1694"/>
                  </a:lnTo>
                  <a:lnTo>
                    <a:pt x="184" y="1656"/>
                  </a:lnTo>
                  <a:lnTo>
                    <a:pt x="214" y="1619"/>
                  </a:lnTo>
                  <a:lnTo>
                    <a:pt x="214" y="1619"/>
                  </a:lnTo>
                  <a:lnTo>
                    <a:pt x="275" y="1545"/>
                  </a:lnTo>
                  <a:lnTo>
                    <a:pt x="306" y="1506"/>
                  </a:lnTo>
                  <a:lnTo>
                    <a:pt x="334" y="1468"/>
                  </a:lnTo>
                  <a:lnTo>
                    <a:pt x="334" y="1468"/>
                  </a:lnTo>
                  <a:lnTo>
                    <a:pt x="362" y="1426"/>
                  </a:lnTo>
                  <a:lnTo>
                    <a:pt x="388" y="1383"/>
                  </a:lnTo>
                  <a:lnTo>
                    <a:pt x="410" y="1337"/>
                  </a:lnTo>
                  <a:lnTo>
                    <a:pt x="430" y="1291"/>
                  </a:lnTo>
                  <a:lnTo>
                    <a:pt x="430" y="1291"/>
                  </a:lnTo>
                  <a:lnTo>
                    <a:pt x="440" y="1266"/>
                  </a:lnTo>
                  <a:lnTo>
                    <a:pt x="449" y="1240"/>
                  </a:lnTo>
                  <a:lnTo>
                    <a:pt x="456" y="1213"/>
                  </a:lnTo>
                  <a:lnTo>
                    <a:pt x="465" y="1187"/>
                  </a:lnTo>
                  <a:lnTo>
                    <a:pt x="476" y="1133"/>
                  </a:lnTo>
                  <a:lnTo>
                    <a:pt x="485" y="1078"/>
                  </a:lnTo>
                  <a:lnTo>
                    <a:pt x="492" y="1024"/>
                  </a:lnTo>
                  <a:lnTo>
                    <a:pt x="498" y="968"/>
                  </a:lnTo>
                  <a:lnTo>
                    <a:pt x="501" y="913"/>
                  </a:lnTo>
                  <a:lnTo>
                    <a:pt x="504" y="858"/>
                  </a:lnTo>
                  <a:lnTo>
                    <a:pt x="504" y="858"/>
                  </a:lnTo>
                  <a:lnTo>
                    <a:pt x="504" y="801"/>
                  </a:lnTo>
                  <a:lnTo>
                    <a:pt x="504" y="745"/>
                  </a:lnTo>
                  <a:lnTo>
                    <a:pt x="504" y="634"/>
                  </a:lnTo>
                  <a:lnTo>
                    <a:pt x="504" y="634"/>
                  </a:lnTo>
                  <a:lnTo>
                    <a:pt x="502" y="527"/>
                  </a:lnTo>
                  <a:lnTo>
                    <a:pt x="502" y="527"/>
                  </a:lnTo>
                  <a:lnTo>
                    <a:pt x="502" y="499"/>
                  </a:lnTo>
                  <a:lnTo>
                    <a:pt x="502" y="471"/>
                  </a:lnTo>
                  <a:lnTo>
                    <a:pt x="505" y="442"/>
                  </a:lnTo>
                  <a:lnTo>
                    <a:pt x="506" y="428"/>
                  </a:lnTo>
                  <a:lnTo>
                    <a:pt x="509" y="414"/>
                  </a:lnTo>
                  <a:lnTo>
                    <a:pt x="509" y="414"/>
                  </a:lnTo>
                  <a:lnTo>
                    <a:pt x="513" y="403"/>
                  </a:lnTo>
                  <a:lnTo>
                    <a:pt x="517" y="393"/>
                  </a:lnTo>
                  <a:lnTo>
                    <a:pt x="529" y="372"/>
                  </a:lnTo>
                  <a:lnTo>
                    <a:pt x="540" y="351"/>
                  </a:lnTo>
                  <a:lnTo>
                    <a:pt x="549" y="331"/>
                  </a:lnTo>
                  <a:lnTo>
                    <a:pt x="549" y="331"/>
                  </a:lnTo>
                  <a:lnTo>
                    <a:pt x="555" y="319"/>
                  </a:lnTo>
                  <a:lnTo>
                    <a:pt x="558" y="307"/>
                  </a:lnTo>
                  <a:lnTo>
                    <a:pt x="559" y="296"/>
                  </a:lnTo>
                  <a:lnTo>
                    <a:pt x="561" y="283"/>
                  </a:lnTo>
                  <a:lnTo>
                    <a:pt x="561" y="259"/>
                  </a:lnTo>
                  <a:lnTo>
                    <a:pt x="558" y="234"/>
                  </a:lnTo>
                  <a:lnTo>
                    <a:pt x="558" y="234"/>
                  </a:lnTo>
                  <a:lnTo>
                    <a:pt x="556" y="209"/>
                  </a:lnTo>
                  <a:lnTo>
                    <a:pt x="558" y="197"/>
                  </a:lnTo>
                  <a:lnTo>
                    <a:pt x="559" y="184"/>
                  </a:lnTo>
                  <a:lnTo>
                    <a:pt x="559" y="184"/>
                  </a:lnTo>
                  <a:lnTo>
                    <a:pt x="563" y="172"/>
                  </a:lnTo>
                  <a:lnTo>
                    <a:pt x="569" y="159"/>
                  </a:lnTo>
                  <a:lnTo>
                    <a:pt x="576" y="148"/>
                  </a:lnTo>
                  <a:lnTo>
                    <a:pt x="586" y="137"/>
                  </a:lnTo>
                  <a:lnTo>
                    <a:pt x="586" y="137"/>
                  </a:lnTo>
                  <a:lnTo>
                    <a:pt x="602" y="122"/>
                  </a:lnTo>
                  <a:lnTo>
                    <a:pt x="619" y="105"/>
                  </a:lnTo>
                  <a:lnTo>
                    <a:pt x="619" y="105"/>
                  </a:lnTo>
                  <a:lnTo>
                    <a:pt x="627" y="95"/>
                  </a:lnTo>
                  <a:lnTo>
                    <a:pt x="634" y="85"/>
                  </a:lnTo>
                  <a:lnTo>
                    <a:pt x="638" y="74"/>
                  </a:lnTo>
                  <a:lnTo>
                    <a:pt x="643" y="62"/>
                  </a:lnTo>
                  <a:lnTo>
                    <a:pt x="643" y="62"/>
                  </a:lnTo>
                  <a:lnTo>
                    <a:pt x="647" y="37"/>
                  </a:lnTo>
                  <a:lnTo>
                    <a:pt x="650" y="24"/>
                  </a:lnTo>
                  <a:lnTo>
                    <a:pt x="654" y="12"/>
                  </a:lnTo>
                  <a:lnTo>
                    <a:pt x="654" y="12"/>
                  </a:lnTo>
                  <a:lnTo>
                    <a:pt x="655" y="7"/>
                  </a:lnTo>
                  <a:lnTo>
                    <a:pt x="654" y="5"/>
                  </a:lnTo>
                  <a:lnTo>
                    <a:pt x="651" y="3"/>
                  </a:lnTo>
                  <a:lnTo>
                    <a:pt x="648" y="2"/>
                  </a:lnTo>
                  <a:lnTo>
                    <a:pt x="645" y="0"/>
                  </a:lnTo>
                  <a:lnTo>
                    <a:pt x="643" y="2"/>
                  </a:lnTo>
                  <a:lnTo>
                    <a:pt x="640" y="3"/>
                  </a:lnTo>
                  <a:lnTo>
                    <a:pt x="638" y="6"/>
                  </a:lnTo>
                  <a:lnTo>
                    <a:pt x="638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B617452E-3708-7E95-4CFD-A7EBC8E24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7" y="2122"/>
              <a:ext cx="290" cy="844"/>
            </a:xfrm>
            <a:custGeom>
              <a:avLst/>
              <a:gdLst>
                <a:gd name="T0" fmla="*/ 819 w 869"/>
                <a:gd name="T1" fmla="*/ 82 h 2530"/>
                <a:gd name="T2" fmla="*/ 709 w 869"/>
                <a:gd name="T3" fmla="*/ 304 h 2530"/>
                <a:gd name="T4" fmla="*/ 587 w 869"/>
                <a:gd name="T5" fmla="*/ 522 h 2530"/>
                <a:gd name="T6" fmla="*/ 374 w 869"/>
                <a:gd name="T7" fmla="*/ 875 h 2530"/>
                <a:gd name="T8" fmla="*/ 210 w 869"/>
                <a:gd name="T9" fmla="*/ 1162 h 2530"/>
                <a:gd name="T10" fmla="*/ 135 w 869"/>
                <a:gd name="T11" fmla="*/ 1307 h 2530"/>
                <a:gd name="T12" fmla="*/ 64 w 869"/>
                <a:gd name="T13" fmla="*/ 1435 h 2530"/>
                <a:gd name="T14" fmla="*/ 36 w 869"/>
                <a:gd name="T15" fmla="*/ 1494 h 2530"/>
                <a:gd name="T16" fmla="*/ 7 w 869"/>
                <a:gd name="T17" fmla="*/ 1584 h 2530"/>
                <a:gd name="T18" fmla="*/ 0 w 869"/>
                <a:gd name="T19" fmla="*/ 1647 h 2530"/>
                <a:gd name="T20" fmla="*/ 3 w 869"/>
                <a:gd name="T21" fmla="*/ 1679 h 2530"/>
                <a:gd name="T22" fmla="*/ 12 w 869"/>
                <a:gd name="T23" fmla="*/ 1733 h 2530"/>
                <a:gd name="T24" fmla="*/ 44 w 869"/>
                <a:gd name="T25" fmla="*/ 1820 h 2530"/>
                <a:gd name="T26" fmla="*/ 115 w 869"/>
                <a:gd name="T27" fmla="*/ 1948 h 2530"/>
                <a:gd name="T28" fmla="*/ 190 w 869"/>
                <a:gd name="T29" fmla="*/ 2067 h 2530"/>
                <a:gd name="T30" fmla="*/ 275 w 869"/>
                <a:gd name="T31" fmla="*/ 2183 h 2530"/>
                <a:gd name="T32" fmla="*/ 342 w 869"/>
                <a:gd name="T33" fmla="*/ 2260 h 2530"/>
                <a:gd name="T34" fmla="*/ 417 w 869"/>
                <a:gd name="T35" fmla="*/ 2331 h 2530"/>
                <a:gd name="T36" fmla="*/ 497 w 869"/>
                <a:gd name="T37" fmla="*/ 2393 h 2530"/>
                <a:gd name="T38" fmla="*/ 584 w 869"/>
                <a:gd name="T39" fmla="*/ 2446 h 2530"/>
                <a:gd name="T40" fmla="*/ 677 w 869"/>
                <a:gd name="T41" fmla="*/ 2488 h 2530"/>
                <a:gd name="T42" fmla="*/ 726 w 869"/>
                <a:gd name="T43" fmla="*/ 2505 h 2530"/>
                <a:gd name="T44" fmla="*/ 764 w 869"/>
                <a:gd name="T45" fmla="*/ 2523 h 2530"/>
                <a:gd name="T46" fmla="*/ 773 w 869"/>
                <a:gd name="T47" fmla="*/ 2530 h 2530"/>
                <a:gd name="T48" fmla="*/ 783 w 869"/>
                <a:gd name="T49" fmla="*/ 2527 h 2530"/>
                <a:gd name="T50" fmla="*/ 784 w 869"/>
                <a:gd name="T51" fmla="*/ 2519 h 2530"/>
                <a:gd name="T52" fmla="*/ 771 w 869"/>
                <a:gd name="T53" fmla="*/ 2506 h 2530"/>
                <a:gd name="T54" fmla="*/ 729 w 869"/>
                <a:gd name="T55" fmla="*/ 2488 h 2530"/>
                <a:gd name="T56" fmla="*/ 663 w 869"/>
                <a:gd name="T57" fmla="*/ 2466 h 2530"/>
                <a:gd name="T58" fmla="*/ 601 w 869"/>
                <a:gd name="T59" fmla="*/ 2438 h 2530"/>
                <a:gd name="T60" fmla="*/ 542 w 869"/>
                <a:gd name="T61" fmla="*/ 2403 h 2530"/>
                <a:gd name="T62" fmla="*/ 459 w 869"/>
                <a:gd name="T63" fmla="*/ 2344 h 2530"/>
                <a:gd name="T64" fmla="*/ 382 w 869"/>
                <a:gd name="T65" fmla="*/ 2276 h 2530"/>
                <a:gd name="T66" fmla="*/ 335 w 869"/>
                <a:gd name="T67" fmla="*/ 2226 h 2530"/>
                <a:gd name="T68" fmla="*/ 267 w 869"/>
                <a:gd name="T69" fmla="*/ 2145 h 2530"/>
                <a:gd name="T70" fmla="*/ 167 w 869"/>
                <a:gd name="T71" fmla="*/ 2001 h 2530"/>
                <a:gd name="T72" fmla="*/ 94 w 869"/>
                <a:gd name="T73" fmla="*/ 1877 h 2530"/>
                <a:gd name="T74" fmla="*/ 58 w 869"/>
                <a:gd name="T75" fmla="*/ 1808 h 2530"/>
                <a:gd name="T76" fmla="*/ 30 w 869"/>
                <a:gd name="T77" fmla="*/ 1736 h 2530"/>
                <a:gd name="T78" fmla="*/ 19 w 869"/>
                <a:gd name="T79" fmla="*/ 1687 h 2530"/>
                <a:gd name="T80" fmla="*/ 17 w 869"/>
                <a:gd name="T81" fmla="*/ 1637 h 2530"/>
                <a:gd name="T82" fmla="*/ 21 w 869"/>
                <a:gd name="T83" fmla="*/ 1602 h 2530"/>
                <a:gd name="T84" fmla="*/ 47 w 869"/>
                <a:gd name="T85" fmla="*/ 1510 h 2530"/>
                <a:gd name="T86" fmla="*/ 75 w 869"/>
                <a:gd name="T87" fmla="*/ 1450 h 2530"/>
                <a:gd name="T88" fmla="*/ 125 w 869"/>
                <a:gd name="T89" fmla="*/ 1360 h 2530"/>
                <a:gd name="T90" fmla="*/ 197 w 869"/>
                <a:gd name="T91" fmla="*/ 1221 h 2530"/>
                <a:gd name="T92" fmla="*/ 317 w 869"/>
                <a:gd name="T93" fmla="*/ 1006 h 2530"/>
                <a:gd name="T94" fmla="*/ 527 w 869"/>
                <a:gd name="T95" fmla="*/ 655 h 2530"/>
                <a:gd name="T96" fmla="*/ 651 w 869"/>
                <a:gd name="T97" fmla="*/ 445 h 2530"/>
                <a:gd name="T98" fmla="*/ 766 w 869"/>
                <a:gd name="T99" fmla="*/ 229 h 2530"/>
                <a:gd name="T100" fmla="*/ 837 w 869"/>
                <a:gd name="T101" fmla="*/ 82 h 2530"/>
                <a:gd name="T102" fmla="*/ 869 w 869"/>
                <a:gd name="T103" fmla="*/ 5 h 2530"/>
                <a:gd name="T104" fmla="*/ 864 w 869"/>
                <a:gd name="T105" fmla="*/ 0 h 2530"/>
                <a:gd name="T106" fmla="*/ 854 w 869"/>
                <a:gd name="T107" fmla="*/ 2 h 2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69" h="2530">
                  <a:moveTo>
                    <a:pt x="853" y="5"/>
                  </a:moveTo>
                  <a:lnTo>
                    <a:pt x="853" y="5"/>
                  </a:lnTo>
                  <a:lnTo>
                    <a:pt x="819" y="82"/>
                  </a:lnTo>
                  <a:lnTo>
                    <a:pt x="784" y="157"/>
                  </a:lnTo>
                  <a:lnTo>
                    <a:pt x="747" y="231"/>
                  </a:lnTo>
                  <a:lnTo>
                    <a:pt x="709" y="304"/>
                  </a:lnTo>
                  <a:lnTo>
                    <a:pt x="669" y="377"/>
                  </a:lnTo>
                  <a:lnTo>
                    <a:pt x="629" y="449"/>
                  </a:lnTo>
                  <a:lnTo>
                    <a:pt x="587" y="522"/>
                  </a:lnTo>
                  <a:lnTo>
                    <a:pt x="545" y="593"/>
                  </a:lnTo>
                  <a:lnTo>
                    <a:pt x="545" y="593"/>
                  </a:lnTo>
                  <a:lnTo>
                    <a:pt x="374" y="875"/>
                  </a:lnTo>
                  <a:lnTo>
                    <a:pt x="291" y="1017"/>
                  </a:lnTo>
                  <a:lnTo>
                    <a:pt x="249" y="1090"/>
                  </a:lnTo>
                  <a:lnTo>
                    <a:pt x="210" y="1162"/>
                  </a:lnTo>
                  <a:lnTo>
                    <a:pt x="210" y="1162"/>
                  </a:lnTo>
                  <a:lnTo>
                    <a:pt x="172" y="1235"/>
                  </a:lnTo>
                  <a:lnTo>
                    <a:pt x="135" y="1307"/>
                  </a:lnTo>
                  <a:lnTo>
                    <a:pt x="135" y="1307"/>
                  </a:lnTo>
                  <a:lnTo>
                    <a:pt x="100" y="1371"/>
                  </a:lnTo>
                  <a:lnTo>
                    <a:pt x="64" y="1435"/>
                  </a:lnTo>
                  <a:lnTo>
                    <a:pt x="64" y="1435"/>
                  </a:lnTo>
                  <a:lnTo>
                    <a:pt x="50" y="1464"/>
                  </a:lnTo>
                  <a:lnTo>
                    <a:pt x="36" y="1494"/>
                  </a:lnTo>
                  <a:lnTo>
                    <a:pt x="25" y="1523"/>
                  </a:lnTo>
                  <a:lnTo>
                    <a:pt x="15" y="1554"/>
                  </a:lnTo>
                  <a:lnTo>
                    <a:pt x="7" y="1584"/>
                  </a:lnTo>
                  <a:lnTo>
                    <a:pt x="3" y="1615"/>
                  </a:lnTo>
                  <a:lnTo>
                    <a:pt x="1" y="1632"/>
                  </a:lnTo>
                  <a:lnTo>
                    <a:pt x="0" y="1647"/>
                  </a:lnTo>
                  <a:lnTo>
                    <a:pt x="1" y="1664"/>
                  </a:lnTo>
                  <a:lnTo>
                    <a:pt x="3" y="1679"/>
                  </a:lnTo>
                  <a:lnTo>
                    <a:pt x="3" y="1679"/>
                  </a:lnTo>
                  <a:lnTo>
                    <a:pt x="4" y="1698"/>
                  </a:lnTo>
                  <a:lnTo>
                    <a:pt x="8" y="1715"/>
                  </a:lnTo>
                  <a:lnTo>
                    <a:pt x="12" y="1733"/>
                  </a:lnTo>
                  <a:lnTo>
                    <a:pt x="18" y="1751"/>
                  </a:lnTo>
                  <a:lnTo>
                    <a:pt x="29" y="1785"/>
                  </a:lnTo>
                  <a:lnTo>
                    <a:pt x="44" y="1820"/>
                  </a:lnTo>
                  <a:lnTo>
                    <a:pt x="61" y="1852"/>
                  </a:lnTo>
                  <a:lnTo>
                    <a:pt x="79" y="1884"/>
                  </a:lnTo>
                  <a:lnTo>
                    <a:pt x="115" y="1948"/>
                  </a:lnTo>
                  <a:lnTo>
                    <a:pt x="115" y="1948"/>
                  </a:lnTo>
                  <a:lnTo>
                    <a:pt x="152" y="2009"/>
                  </a:lnTo>
                  <a:lnTo>
                    <a:pt x="190" y="2067"/>
                  </a:lnTo>
                  <a:lnTo>
                    <a:pt x="232" y="2126"/>
                  </a:lnTo>
                  <a:lnTo>
                    <a:pt x="275" y="2183"/>
                  </a:lnTo>
                  <a:lnTo>
                    <a:pt x="275" y="2183"/>
                  </a:lnTo>
                  <a:lnTo>
                    <a:pt x="298" y="2208"/>
                  </a:lnTo>
                  <a:lnTo>
                    <a:pt x="320" y="2234"/>
                  </a:lnTo>
                  <a:lnTo>
                    <a:pt x="342" y="2260"/>
                  </a:lnTo>
                  <a:lnTo>
                    <a:pt x="367" y="2283"/>
                  </a:lnTo>
                  <a:lnTo>
                    <a:pt x="391" y="2307"/>
                  </a:lnTo>
                  <a:lnTo>
                    <a:pt x="417" y="2331"/>
                  </a:lnTo>
                  <a:lnTo>
                    <a:pt x="442" y="2351"/>
                  </a:lnTo>
                  <a:lnTo>
                    <a:pt x="470" y="2374"/>
                  </a:lnTo>
                  <a:lnTo>
                    <a:pt x="497" y="2393"/>
                  </a:lnTo>
                  <a:lnTo>
                    <a:pt x="526" y="2411"/>
                  </a:lnTo>
                  <a:lnTo>
                    <a:pt x="554" y="2429"/>
                  </a:lnTo>
                  <a:lnTo>
                    <a:pt x="584" y="2446"/>
                  </a:lnTo>
                  <a:lnTo>
                    <a:pt x="615" y="2461"/>
                  </a:lnTo>
                  <a:lnTo>
                    <a:pt x="645" y="2475"/>
                  </a:lnTo>
                  <a:lnTo>
                    <a:pt x="677" y="2488"/>
                  </a:lnTo>
                  <a:lnTo>
                    <a:pt x="709" y="2499"/>
                  </a:lnTo>
                  <a:lnTo>
                    <a:pt x="709" y="2499"/>
                  </a:lnTo>
                  <a:lnTo>
                    <a:pt x="726" y="2505"/>
                  </a:lnTo>
                  <a:lnTo>
                    <a:pt x="741" y="2510"/>
                  </a:lnTo>
                  <a:lnTo>
                    <a:pt x="757" y="2517"/>
                  </a:lnTo>
                  <a:lnTo>
                    <a:pt x="764" y="2523"/>
                  </a:lnTo>
                  <a:lnTo>
                    <a:pt x="771" y="2528"/>
                  </a:lnTo>
                  <a:lnTo>
                    <a:pt x="771" y="2528"/>
                  </a:lnTo>
                  <a:lnTo>
                    <a:pt x="773" y="2530"/>
                  </a:lnTo>
                  <a:lnTo>
                    <a:pt x="778" y="2530"/>
                  </a:lnTo>
                  <a:lnTo>
                    <a:pt x="780" y="2530"/>
                  </a:lnTo>
                  <a:lnTo>
                    <a:pt x="783" y="2527"/>
                  </a:lnTo>
                  <a:lnTo>
                    <a:pt x="784" y="2524"/>
                  </a:lnTo>
                  <a:lnTo>
                    <a:pt x="784" y="2521"/>
                  </a:lnTo>
                  <a:lnTo>
                    <a:pt x="784" y="2519"/>
                  </a:lnTo>
                  <a:lnTo>
                    <a:pt x="783" y="2516"/>
                  </a:lnTo>
                  <a:lnTo>
                    <a:pt x="783" y="2516"/>
                  </a:lnTo>
                  <a:lnTo>
                    <a:pt x="771" y="2506"/>
                  </a:lnTo>
                  <a:lnTo>
                    <a:pt x="757" y="2499"/>
                  </a:lnTo>
                  <a:lnTo>
                    <a:pt x="743" y="2493"/>
                  </a:lnTo>
                  <a:lnTo>
                    <a:pt x="729" y="2488"/>
                  </a:lnTo>
                  <a:lnTo>
                    <a:pt x="729" y="2488"/>
                  </a:lnTo>
                  <a:lnTo>
                    <a:pt x="695" y="2477"/>
                  </a:lnTo>
                  <a:lnTo>
                    <a:pt x="663" y="2466"/>
                  </a:lnTo>
                  <a:lnTo>
                    <a:pt x="663" y="2466"/>
                  </a:lnTo>
                  <a:lnTo>
                    <a:pt x="631" y="2452"/>
                  </a:lnTo>
                  <a:lnTo>
                    <a:pt x="601" y="2438"/>
                  </a:lnTo>
                  <a:lnTo>
                    <a:pt x="572" y="2421"/>
                  </a:lnTo>
                  <a:lnTo>
                    <a:pt x="542" y="2403"/>
                  </a:lnTo>
                  <a:lnTo>
                    <a:pt x="542" y="2403"/>
                  </a:lnTo>
                  <a:lnTo>
                    <a:pt x="513" y="2385"/>
                  </a:lnTo>
                  <a:lnTo>
                    <a:pt x="485" y="2365"/>
                  </a:lnTo>
                  <a:lnTo>
                    <a:pt x="459" y="2344"/>
                  </a:lnTo>
                  <a:lnTo>
                    <a:pt x="433" y="2322"/>
                  </a:lnTo>
                  <a:lnTo>
                    <a:pt x="407" y="2300"/>
                  </a:lnTo>
                  <a:lnTo>
                    <a:pt x="382" y="2276"/>
                  </a:lnTo>
                  <a:lnTo>
                    <a:pt x="357" y="2251"/>
                  </a:lnTo>
                  <a:lnTo>
                    <a:pt x="335" y="2226"/>
                  </a:lnTo>
                  <a:lnTo>
                    <a:pt x="335" y="2226"/>
                  </a:lnTo>
                  <a:lnTo>
                    <a:pt x="311" y="2200"/>
                  </a:lnTo>
                  <a:lnTo>
                    <a:pt x="289" y="2173"/>
                  </a:lnTo>
                  <a:lnTo>
                    <a:pt x="267" y="2145"/>
                  </a:lnTo>
                  <a:lnTo>
                    <a:pt x="246" y="2116"/>
                  </a:lnTo>
                  <a:lnTo>
                    <a:pt x="204" y="2059"/>
                  </a:lnTo>
                  <a:lnTo>
                    <a:pt x="167" y="2001"/>
                  </a:lnTo>
                  <a:lnTo>
                    <a:pt x="167" y="2001"/>
                  </a:lnTo>
                  <a:lnTo>
                    <a:pt x="129" y="1939"/>
                  </a:lnTo>
                  <a:lnTo>
                    <a:pt x="94" y="1877"/>
                  </a:lnTo>
                  <a:lnTo>
                    <a:pt x="94" y="1877"/>
                  </a:lnTo>
                  <a:lnTo>
                    <a:pt x="76" y="1843"/>
                  </a:lnTo>
                  <a:lnTo>
                    <a:pt x="58" y="1808"/>
                  </a:lnTo>
                  <a:lnTo>
                    <a:pt x="43" y="1774"/>
                  </a:lnTo>
                  <a:lnTo>
                    <a:pt x="36" y="1755"/>
                  </a:lnTo>
                  <a:lnTo>
                    <a:pt x="30" y="1736"/>
                  </a:lnTo>
                  <a:lnTo>
                    <a:pt x="30" y="1736"/>
                  </a:lnTo>
                  <a:lnTo>
                    <a:pt x="22" y="1704"/>
                  </a:lnTo>
                  <a:lnTo>
                    <a:pt x="19" y="1687"/>
                  </a:lnTo>
                  <a:lnTo>
                    <a:pt x="18" y="1671"/>
                  </a:lnTo>
                  <a:lnTo>
                    <a:pt x="17" y="1654"/>
                  </a:lnTo>
                  <a:lnTo>
                    <a:pt x="17" y="1637"/>
                  </a:lnTo>
                  <a:lnTo>
                    <a:pt x="18" y="1619"/>
                  </a:lnTo>
                  <a:lnTo>
                    <a:pt x="21" y="1602"/>
                  </a:lnTo>
                  <a:lnTo>
                    <a:pt x="21" y="1602"/>
                  </a:lnTo>
                  <a:lnTo>
                    <a:pt x="26" y="1572"/>
                  </a:lnTo>
                  <a:lnTo>
                    <a:pt x="36" y="1541"/>
                  </a:lnTo>
                  <a:lnTo>
                    <a:pt x="47" y="1510"/>
                  </a:lnTo>
                  <a:lnTo>
                    <a:pt x="60" y="1481"/>
                  </a:lnTo>
                  <a:lnTo>
                    <a:pt x="60" y="1481"/>
                  </a:lnTo>
                  <a:lnTo>
                    <a:pt x="75" y="1450"/>
                  </a:lnTo>
                  <a:lnTo>
                    <a:pt x="92" y="1420"/>
                  </a:lnTo>
                  <a:lnTo>
                    <a:pt x="125" y="1360"/>
                  </a:lnTo>
                  <a:lnTo>
                    <a:pt x="125" y="1360"/>
                  </a:lnTo>
                  <a:lnTo>
                    <a:pt x="161" y="1290"/>
                  </a:lnTo>
                  <a:lnTo>
                    <a:pt x="197" y="1221"/>
                  </a:lnTo>
                  <a:lnTo>
                    <a:pt x="197" y="1221"/>
                  </a:lnTo>
                  <a:lnTo>
                    <a:pt x="236" y="1148"/>
                  </a:lnTo>
                  <a:lnTo>
                    <a:pt x="275" y="1077"/>
                  </a:lnTo>
                  <a:lnTo>
                    <a:pt x="317" y="1006"/>
                  </a:lnTo>
                  <a:lnTo>
                    <a:pt x="357" y="935"/>
                  </a:lnTo>
                  <a:lnTo>
                    <a:pt x="442" y="796"/>
                  </a:lnTo>
                  <a:lnTo>
                    <a:pt x="527" y="655"/>
                  </a:lnTo>
                  <a:lnTo>
                    <a:pt x="527" y="655"/>
                  </a:lnTo>
                  <a:lnTo>
                    <a:pt x="609" y="515"/>
                  </a:lnTo>
                  <a:lnTo>
                    <a:pt x="651" y="445"/>
                  </a:lnTo>
                  <a:lnTo>
                    <a:pt x="690" y="374"/>
                  </a:lnTo>
                  <a:lnTo>
                    <a:pt x="729" y="302"/>
                  </a:lnTo>
                  <a:lnTo>
                    <a:pt x="766" y="229"/>
                  </a:lnTo>
                  <a:lnTo>
                    <a:pt x="803" y="155"/>
                  </a:lnTo>
                  <a:lnTo>
                    <a:pt x="837" y="82"/>
                  </a:lnTo>
                  <a:lnTo>
                    <a:pt x="837" y="82"/>
                  </a:lnTo>
                  <a:lnTo>
                    <a:pt x="868" y="9"/>
                  </a:lnTo>
                  <a:lnTo>
                    <a:pt x="868" y="9"/>
                  </a:lnTo>
                  <a:lnTo>
                    <a:pt x="869" y="5"/>
                  </a:lnTo>
                  <a:lnTo>
                    <a:pt x="868" y="2"/>
                  </a:lnTo>
                  <a:lnTo>
                    <a:pt x="867" y="1"/>
                  </a:lnTo>
                  <a:lnTo>
                    <a:pt x="864" y="0"/>
                  </a:lnTo>
                  <a:lnTo>
                    <a:pt x="860" y="0"/>
                  </a:lnTo>
                  <a:lnTo>
                    <a:pt x="857" y="0"/>
                  </a:lnTo>
                  <a:lnTo>
                    <a:pt x="854" y="2"/>
                  </a:lnTo>
                  <a:lnTo>
                    <a:pt x="853" y="5"/>
                  </a:lnTo>
                  <a:lnTo>
                    <a:pt x="853" y="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3F09D1C8-674F-C778-B04A-FC0086141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6" y="2189"/>
              <a:ext cx="283" cy="752"/>
            </a:xfrm>
            <a:custGeom>
              <a:avLst/>
              <a:gdLst>
                <a:gd name="T0" fmla="*/ 833 w 850"/>
                <a:gd name="T1" fmla="*/ 7 h 2256"/>
                <a:gd name="T2" fmla="*/ 830 w 850"/>
                <a:gd name="T3" fmla="*/ 63 h 2256"/>
                <a:gd name="T4" fmla="*/ 821 w 850"/>
                <a:gd name="T5" fmla="*/ 116 h 2256"/>
                <a:gd name="T6" fmla="*/ 805 w 850"/>
                <a:gd name="T7" fmla="*/ 169 h 2256"/>
                <a:gd name="T8" fmla="*/ 786 w 850"/>
                <a:gd name="T9" fmla="*/ 220 h 2256"/>
                <a:gd name="T10" fmla="*/ 740 w 850"/>
                <a:gd name="T11" fmla="*/ 319 h 2256"/>
                <a:gd name="T12" fmla="*/ 689 w 850"/>
                <a:gd name="T13" fmla="*/ 416 h 2256"/>
                <a:gd name="T14" fmla="*/ 641 w 850"/>
                <a:gd name="T15" fmla="*/ 510 h 2256"/>
                <a:gd name="T16" fmla="*/ 609 w 850"/>
                <a:gd name="T17" fmla="*/ 582 h 2256"/>
                <a:gd name="T18" fmla="*/ 601 w 850"/>
                <a:gd name="T19" fmla="*/ 607 h 2256"/>
                <a:gd name="T20" fmla="*/ 565 w 850"/>
                <a:gd name="T21" fmla="*/ 727 h 2256"/>
                <a:gd name="T22" fmla="*/ 537 w 850"/>
                <a:gd name="T23" fmla="*/ 848 h 2256"/>
                <a:gd name="T24" fmla="*/ 512 w 850"/>
                <a:gd name="T25" fmla="*/ 973 h 2256"/>
                <a:gd name="T26" fmla="*/ 488 w 850"/>
                <a:gd name="T27" fmla="*/ 1099 h 2256"/>
                <a:gd name="T28" fmla="*/ 435 w 850"/>
                <a:gd name="T29" fmla="*/ 1344 h 2256"/>
                <a:gd name="T30" fmla="*/ 421 w 850"/>
                <a:gd name="T31" fmla="*/ 1401 h 2256"/>
                <a:gd name="T32" fmla="*/ 388 w 850"/>
                <a:gd name="T33" fmla="*/ 1514 h 2256"/>
                <a:gd name="T34" fmla="*/ 349 w 850"/>
                <a:gd name="T35" fmla="*/ 1626 h 2256"/>
                <a:gd name="T36" fmla="*/ 306 w 850"/>
                <a:gd name="T37" fmla="*/ 1735 h 2256"/>
                <a:gd name="T38" fmla="*/ 281 w 850"/>
                <a:gd name="T39" fmla="*/ 1789 h 2256"/>
                <a:gd name="T40" fmla="*/ 228 w 850"/>
                <a:gd name="T41" fmla="*/ 1895 h 2256"/>
                <a:gd name="T42" fmla="*/ 171 w 850"/>
                <a:gd name="T43" fmla="*/ 1998 h 2256"/>
                <a:gd name="T44" fmla="*/ 107 w 850"/>
                <a:gd name="T45" fmla="*/ 2099 h 2256"/>
                <a:gd name="T46" fmla="*/ 39 w 850"/>
                <a:gd name="T47" fmla="*/ 2193 h 2256"/>
                <a:gd name="T48" fmla="*/ 1 w 850"/>
                <a:gd name="T49" fmla="*/ 2241 h 2256"/>
                <a:gd name="T50" fmla="*/ 0 w 850"/>
                <a:gd name="T51" fmla="*/ 2243 h 2256"/>
                <a:gd name="T52" fmla="*/ 0 w 850"/>
                <a:gd name="T53" fmla="*/ 2250 h 2256"/>
                <a:gd name="T54" fmla="*/ 6 w 850"/>
                <a:gd name="T55" fmla="*/ 2254 h 2256"/>
                <a:gd name="T56" fmla="*/ 11 w 850"/>
                <a:gd name="T57" fmla="*/ 2254 h 2256"/>
                <a:gd name="T58" fmla="*/ 14 w 850"/>
                <a:gd name="T59" fmla="*/ 2253 h 2256"/>
                <a:gd name="T60" fmla="*/ 85 w 850"/>
                <a:gd name="T61" fmla="*/ 2158 h 2256"/>
                <a:gd name="T62" fmla="*/ 152 w 850"/>
                <a:gd name="T63" fmla="*/ 2060 h 2256"/>
                <a:gd name="T64" fmla="*/ 213 w 850"/>
                <a:gd name="T65" fmla="*/ 1959 h 2256"/>
                <a:gd name="T66" fmla="*/ 268 w 850"/>
                <a:gd name="T67" fmla="*/ 1853 h 2256"/>
                <a:gd name="T68" fmla="*/ 295 w 850"/>
                <a:gd name="T69" fmla="*/ 1801 h 2256"/>
                <a:gd name="T70" fmla="*/ 342 w 850"/>
                <a:gd name="T71" fmla="*/ 1692 h 2256"/>
                <a:gd name="T72" fmla="*/ 384 w 850"/>
                <a:gd name="T73" fmla="*/ 1579 h 2256"/>
                <a:gd name="T74" fmla="*/ 420 w 850"/>
                <a:gd name="T75" fmla="*/ 1466 h 2256"/>
                <a:gd name="T76" fmla="*/ 437 w 850"/>
                <a:gd name="T77" fmla="*/ 1409 h 2256"/>
                <a:gd name="T78" fmla="*/ 466 w 850"/>
                <a:gd name="T79" fmla="*/ 1287 h 2256"/>
                <a:gd name="T80" fmla="*/ 540 w 850"/>
                <a:gd name="T81" fmla="*/ 916 h 2256"/>
                <a:gd name="T82" fmla="*/ 552 w 850"/>
                <a:gd name="T83" fmla="*/ 854 h 2256"/>
                <a:gd name="T84" fmla="*/ 581 w 850"/>
                <a:gd name="T85" fmla="*/ 731 h 2256"/>
                <a:gd name="T86" fmla="*/ 598 w 850"/>
                <a:gd name="T87" fmla="*/ 670 h 2256"/>
                <a:gd name="T88" fmla="*/ 636 w 850"/>
                <a:gd name="T89" fmla="*/ 564 h 2256"/>
                <a:gd name="T90" fmla="*/ 683 w 850"/>
                <a:gd name="T91" fmla="*/ 464 h 2256"/>
                <a:gd name="T92" fmla="*/ 734 w 850"/>
                <a:gd name="T93" fmla="*/ 368 h 2256"/>
                <a:gd name="T94" fmla="*/ 783 w 850"/>
                <a:gd name="T95" fmla="*/ 269 h 2256"/>
                <a:gd name="T96" fmla="*/ 815 w 850"/>
                <a:gd name="T97" fmla="*/ 194 h 2256"/>
                <a:gd name="T98" fmla="*/ 832 w 850"/>
                <a:gd name="T99" fmla="*/ 141 h 2256"/>
                <a:gd name="T100" fmla="*/ 843 w 850"/>
                <a:gd name="T101" fmla="*/ 88 h 2256"/>
                <a:gd name="T102" fmla="*/ 847 w 850"/>
                <a:gd name="T103" fmla="*/ 60 h 2256"/>
                <a:gd name="T104" fmla="*/ 850 w 850"/>
                <a:gd name="T105" fmla="*/ 7 h 2256"/>
                <a:gd name="T106" fmla="*/ 850 w 850"/>
                <a:gd name="T107" fmla="*/ 4 h 2256"/>
                <a:gd name="T108" fmla="*/ 846 w 850"/>
                <a:gd name="T109" fmla="*/ 0 h 2256"/>
                <a:gd name="T110" fmla="*/ 839 w 850"/>
                <a:gd name="T111" fmla="*/ 0 h 2256"/>
                <a:gd name="T112" fmla="*/ 835 w 850"/>
                <a:gd name="T113" fmla="*/ 4 h 2256"/>
                <a:gd name="T114" fmla="*/ 833 w 850"/>
                <a:gd name="T115" fmla="*/ 7 h 2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50" h="2256">
                  <a:moveTo>
                    <a:pt x="833" y="7"/>
                  </a:moveTo>
                  <a:lnTo>
                    <a:pt x="833" y="7"/>
                  </a:lnTo>
                  <a:lnTo>
                    <a:pt x="833" y="35"/>
                  </a:lnTo>
                  <a:lnTo>
                    <a:pt x="830" y="63"/>
                  </a:lnTo>
                  <a:lnTo>
                    <a:pt x="826" y="89"/>
                  </a:lnTo>
                  <a:lnTo>
                    <a:pt x="821" y="116"/>
                  </a:lnTo>
                  <a:lnTo>
                    <a:pt x="814" y="142"/>
                  </a:lnTo>
                  <a:lnTo>
                    <a:pt x="805" y="169"/>
                  </a:lnTo>
                  <a:lnTo>
                    <a:pt x="797" y="194"/>
                  </a:lnTo>
                  <a:lnTo>
                    <a:pt x="786" y="220"/>
                  </a:lnTo>
                  <a:lnTo>
                    <a:pt x="765" y="270"/>
                  </a:lnTo>
                  <a:lnTo>
                    <a:pt x="740" y="319"/>
                  </a:lnTo>
                  <a:lnTo>
                    <a:pt x="689" y="416"/>
                  </a:lnTo>
                  <a:lnTo>
                    <a:pt x="689" y="416"/>
                  </a:lnTo>
                  <a:lnTo>
                    <a:pt x="665" y="462"/>
                  </a:lnTo>
                  <a:lnTo>
                    <a:pt x="641" y="510"/>
                  </a:lnTo>
                  <a:lnTo>
                    <a:pt x="619" y="557"/>
                  </a:lnTo>
                  <a:lnTo>
                    <a:pt x="609" y="582"/>
                  </a:lnTo>
                  <a:lnTo>
                    <a:pt x="601" y="607"/>
                  </a:lnTo>
                  <a:lnTo>
                    <a:pt x="601" y="607"/>
                  </a:lnTo>
                  <a:lnTo>
                    <a:pt x="581" y="667"/>
                  </a:lnTo>
                  <a:lnTo>
                    <a:pt x="565" y="727"/>
                  </a:lnTo>
                  <a:lnTo>
                    <a:pt x="551" y="788"/>
                  </a:lnTo>
                  <a:lnTo>
                    <a:pt x="537" y="848"/>
                  </a:lnTo>
                  <a:lnTo>
                    <a:pt x="537" y="848"/>
                  </a:lnTo>
                  <a:lnTo>
                    <a:pt x="512" y="973"/>
                  </a:lnTo>
                  <a:lnTo>
                    <a:pt x="488" y="1099"/>
                  </a:lnTo>
                  <a:lnTo>
                    <a:pt x="488" y="1099"/>
                  </a:lnTo>
                  <a:lnTo>
                    <a:pt x="463" y="1221"/>
                  </a:lnTo>
                  <a:lnTo>
                    <a:pt x="435" y="1344"/>
                  </a:lnTo>
                  <a:lnTo>
                    <a:pt x="435" y="1344"/>
                  </a:lnTo>
                  <a:lnTo>
                    <a:pt x="421" y="1401"/>
                  </a:lnTo>
                  <a:lnTo>
                    <a:pt x="406" y="1458"/>
                  </a:lnTo>
                  <a:lnTo>
                    <a:pt x="388" y="1514"/>
                  </a:lnTo>
                  <a:lnTo>
                    <a:pt x="370" y="1571"/>
                  </a:lnTo>
                  <a:lnTo>
                    <a:pt x="349" y="1626"/>
                  </a:lnTo>
                  <a:lnTo>
                    <a:pt x="328" y="1681"/>
                  </a:lnTo>
                  <a:lnTo>
                    <a:pt x="306" y="1735"/>
                  </a:lnTo>
                  <a:lnTo>
                    <a:pt x="281" y="1789"/>
                  </a:lnTo>
                  <a:lnTo>
                    <a:pt x="281" y="1789"/>
                  </a:lnTo>
                  <a:lnTo>
                    <a:pt x="256" y="1842"/>
                  </a:lnTo>
                  <a:lnTo>
                    <a:pt x="228" y="1895"/>
                  </a:lnTo>
                  <a:lnTo>
                    <a:pt x="200" y="1947"/>
                  </a:lnTo>
                  <a:lnTo>
                    <a:pt x="171" y="1998"/>
                  </a:lnTo>
                  <a:lnTo>
                    <a:pt x="139" y="2048"/>
                  </a:lnTo>
                  <a:lnTo>
                    <a:pt x="107" y="2099"/>
                  </a:lnTo>
                  <a:lnTo>
                    <a:pt x="74" y="2146"/>
                  </a:lnTo>
                  <a:lnTo>
                    <a:pt x="39" y="2193"/>
                  </a:lnTo>
                  <a:lnTo>
                    <a:pt x="39" y="2193"/>
                  </a:lnTo>
                  <a:lnTo>
                    <a:pt x="1" y="2241"/>
                  </a:lnTo>
                  <a:lnTo>
                    <a:pt x="1" y="2241"/>
                  </a:lnTo>
                  <a:lnTo>
                    <a:pt x="0" y="2243"/>
                  </a:lnTo>
                  <a:lnTo>
                    <a:pt x="0" y="2248"/>
                  </a:lnTo>
                  <a:lnTo>
                    <a:pt x="0" y="2250"/>
                  </a:lnTo>
                  <a:lnTo>
                    <a:pt x="3" y="2253"/>
                  </a:lnTo>
                  <a:lnTo>
                    <a:pt x="6" y="2254"/>
                  </a:lnTo>
                  <a:lnTo>
                    <a:pt x="8" y="2256"/>
                  </a:lnTo>
                  <a:lnTo>
                    <a:pt x="11" y="2254"/>
                  </a:lnTo>
                  <a:lnTo>
                    <a:pt x="14" y="2253"/>
                  </a:lnTo>
                  <a:lnTo>
                    <a:pt x="14" y="2253"/>
                  </a:lnTo>
                  <a:lnTo>
                    <a:pt x="50" y="2206"/>
                  </a:lnTo>
                  <a:lnTo>
                    <a:pt x="85" y="2158"/>
                  </a:lnTo>
                  <a:lnTo>
                    <a:pt x="120" y="2110"/>
                  </a:lnTo>
                  <a:lnTo>
                    <a:pt x="152" y="2060"/>
                  </a:lnTo>
                  <a:lnTo>
                    <a:pt x="184" y="2009"/>
                  </a:lnTo>
                  <a:lnTo>
                    <a:pt x="213" y="1959"/>
                  </a:lnTo>
                  <a:lnTo>
                    <a:pt x="242" y="1906"/>
                  </a:lnTo>
                  <a:lnTo>
                    <a:pt x="268" y="1853"/>
                  </a:lnTo>
                  <a:lnTo>
                    <a:pt x="268" y="1853"/>
                  </a:lnTo>
                  <a:lnTo>
                    <a:pt x="295" y="1801"/>
                  </a:lnTo>
                  <a:lnTo>
                    <a:pt x="319" y="1746"/>
                  </a:lnTo>
                  <a:lnTo>
                    <a:pt x="342" y="1692"/>
                  </a:lnTo>
                  <a:lnTo>
                    <a:pt x="364" y="1636"/>
                  </a:lnTo>
                  <a:lnTo>
                    <a:pt x="384" y="1579"/>
                  </a:lnTo>
                  <a:lnTo>
                    <a:pt x="403" y="1523"/>
                  </a:lnTo>
                  <a:lnTo>
                    <a:pt x="420" y="1466"/>
                  </a:lnTo>
                  <a:lnTo>
                    <a:pt x="437" y="1409"/>
                  </a:lnTo>
                  <a:lnTo>
                    <a:pt x="437" y="1409"/>
                  </a:lnTo>
                  <a:lnTo>
                    <a:pt x="452" y="1348"/>
                  </a:lnTo>
                  <a:lnTo>
                    <a:pt x="466" y="1287"/>
                  </a:lnTo>
                  <a:lnTo>
                    <a:pt x="492" y="1164"/>
                  </a:lnTo>
                  <a:lnTo>
                    <a:pt x="540" y="916"/>
                  </a:lnTo>
                  <a:lnTo>
                    <a:pt x="540" y="916"/>
                  </a:lnTo>
                  <a:lnTo>
                    <a:pt x="552" y="854"/>
                  </a:lnTo>
                  <a:lnTo>
                    <a:pt x="566" y="792"/>
                  </a:lnTo>
                  <a:lnTo>
                    <a:pt x="581" y="731"/>
                  </a:lnTo>
                  <a:lnTo>
                    <a:pt x="598" y="670"/>
                  </a:lnTo>
                  <a:lnTo>
                    <a:pt x="598" y="670"/>
                  </a:lnTo>
                  <a:lnTo>
                    <a:pt x="615" y="617"/>
                  </a:lnTo>
                  <a:lnTo>
                    <a:pt x="636" y="564"/>
                  </a:lnTo>
                  <a:lnTo>
                    <a:pt x="658" y="514"/>
                  </a:lnTo>
                  <a:lnTo>
                    <a:pt x="683" y="464"/>
                  </a:lnTo>
                  <a:lnTo>
                    <a:pt x="683" y="464"/>
                  </a:lnTo>
                  <a:lnTo>
                    <a:pt x="734" y="368"/>
                  </a:lnTo>
                  <a:lnTo>
                    <a:pt x="760" y="319"/>
                  </a:lnTo>
                  <a:lnTo>
                    <a:pt x="783" y="269"/>
                  </a:lnTo>
                  <a:lnTo>
                    <a:pt x="805" y="219"/>
                  </a:lnTo>
                  <a:lnTo>
                    <a:pt x="815" y="194"/>
                  </a:lnTo>
                  <a:lnTo>
                    <a:pt x="824" y="167"/>
                  </a:lnTo>
                  <a:lnTo>
                    <a:pt x="832" y="141"/>
                  </a:lnTo>
                  <a:lnTo>
                    <a:pt x="837" y="114"/>
                  </a:lnTo>
                  <a:lnTo>
                    <a:pt x="843" y="88"/>
                  </a:lnTo>
                  <a:lnTo>
                    <a:pt x="847" y="60"/>
                  </a:lnTo>
                  <a:lnTo>
                    <a:pt x="847" y="60"/>
                  </a:lnTo>
                  <a:lnTo>
                    <a:pt x="850" y="33"/>
                  </a:lnTo>
                  <a:lnTo>
                    <a:pt x="850" y="7"/>
                  </a:lnTo>
                  <a:lnTo>
                    <a:pt x="850" y="7"/>
                  </a:lnTo>
                  <a:lnTo>
                    <a:pt x="850" y="4"/>
                  </a:lnTo>
                  <a:lnTo>
                    <a:pt x="847" y="1"/>
                  </a:lnTo>
                  <a:lnTo>
                    <a:pt x="846" y="0"/>
                  </a:lnTo>
                  <a:lnTo>
                    <a:pt x="842" y="0"/>
                  </a:lnTo>
                  <a:lnTo>
                    <a:pt x="839" y="0"/>
                  </a:lnTo>
                  <a:lnTo>
                    <a:pt x="836" y="1"/>
                  </a:lnTo>
                  <a:lnTo>
                    <a:pt x="835" y="4"/>
                  </a:lnTo>
                  <a:lnTo>
                    <a:pt x="833" y="7"/>
                  </a:lnTo>
                  <a:lnTo>
                    <a:pt x="833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AA76B50F-1274-BE66-0021-10D443C9C9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2952"/>
              <a:ext cx="79" cy="15"/>
            </a:xfrm>
            <a:custGeom>
              <a:avLst/>
              <a:gdLst>
                <a:gd name="T0" fmla="*/ 8 w 237"/>
                <a:gd name="T1" fmla="*/ 47 h 47"/>
                <a:gd name="T2" fmla="*/ 8 w 237"/>
                <a:gd name="T3" fmla="*/ 47 h 47"/>
                <a:gd name="T4" fmla="*/ 36 w 237"/>
                <a:gd name="T5" fmla="*/ 47 h 47"/>
                <a:gd name="T6" fmla="*/ 64 w 237"/>
                <a:gd name="T7" fmla="*/ 46 h 47"/>
                <a:gd name="T8" fmla="*/ 93 w 237"/>
                <a:gd name="T9" fmla="*/ 43 h 47"/>
                <a:gd name="T10" fmla="*/ 121 w 237"/>
                <a:gd name="T11" fmla="*/ 40 h 47"/>
                <a:gd name="T12" fmla="*/ 149 w 237"/>
                <a:gd name="T13" fmla="*/ 36 h 47"/>
                <a:gd name="T14" fmla="*/ 177 w 237"/>
                <a:gd name="T15" fmla="*/ 31 h 47"/>
                <a:gd name="T16" fmla="*/ 203 w 237"/>
                <a:gd name="T17" fmla="*/ 24 h 47"/>
                <a:gd name="T18" fmla="*/ 231 w 237"/>
                <a:gd name="T19" fmla="*/ 17 h 47"/>
                <a:gd name="T20" fmla="*/ 231 w 237"/>
                <a:gd name="T21" fmla="*/ 17 h 47"/>
                <a:gd name="T22" fmla="*/ 234 w 237"/>
                <a:gd name="T23" fmla="*/ 15 h 47"/>
                <a:gd name="T24" fmla="*/ 235 w 237"/>
                <a:gd name="T25" fmla="*/ 12 h 47"/>
                <a:gd name="T26" fmla="*/ 237 w 237"/>
                <a:gd name="T27" fmla="*/ 8 h 47"/>
                <a:gd name="T28" fmla="*/ 237 w 237"/>
                <a:gd name="T29" fmla="*/ 5 h 47"/>
                <a:gd name="T30" fmla="*/ 235 w 237"/>
                <a:gd name="T31" fmla="*/ 3 h 47"/>
                <a:gd name="T32" fmla="*/ 232 w 237"/>
                <a:gd name="T33" fmla="*/ 1 h 47"/>
                <a:gd name="T34" fmla="*/ 230 w 237"/>
                <a:gd name="T35" fmla="*/ 0 h 47"/>
                <a:gd name="T36" fmla="*/ 225 w 237"/>
                <a:gd name="T37" fmla="*/ 0 h 47"/>
                <a:gd name="T38" fmla="*/ 225 w 237"/>
                <a:gd name="T39" fmla="*/ 0 h 47"/>
                <a:gd name="T40" fmla="*/ 199 w 237"/>
                <a:gd name="T41" fmla="*/ 8 h 47"/>
                <a:gd name="T42" fmla="*/ 173 w 237"/>
                <a:gd name="T43" fmla="*/ 14 h 47"/>
                <a:gd name="T44" fmla="*/ 146 w 237"/>
                <a:gd name="T45" fmla="*/ 19 h 47"/>
                <a:gd name="T46" fmla="*/ 118 w 237"/>
                <a:gd name="T47" fmla="*/ 24 h 47"/>
                <a:gd name="T48" fmla="*/ 90 w 237"/>
                <a:gd name="T49" fmla="*/ 26 h 47"/>
                <a:gd name="T50" fmla="*/ 64 w 237"/>
                <a:gd name="T51" fmla="*/ 29 h 47"/>
                <a:gd name="T52" fmla="*/ 36 w 237"/>
                <a:gd name="T53" fmla="*/ 31 h 47"/>
                <a:gd name="T54" fmla="*/ 8 w 237"/>
                <a:gd name="T55" fmla="*/ 31 h 47"/>
                <a:gd name="T56" fmla="*/ 8 w 237"/>
                <a:gd name="T57" fmla="*/ 31 h 47"/>
                <a:gd name="T58" fmla="*/ 4 w 237"/>
                <a:gd name="T59" fmla="*/ 32 h 47"/>
                <a:gd name="T60" fmla="*/ 3 w 237"/>
                <a:gd name="T61" fmla="*/ 33 h 47"/>
                <a:gd name="T62" fmla="*/ 1 w 237"/>
                <a:gd name="T63" fmla="*/ 36 h 47"/>
                <a:gd name="T64" fmla="*/ 0 w 237"/>
                <a:gd name="T65" fmla="*/ 39 h 47"/>
                <a:gd name="T66" fmla="*/ 1 w 237"/>
                <a:gd name="T67" fmla="*/ 42 h 47"/>
                <a:gd name="T68" fmla="*/ 3 w 237"/>
                <a:gd name="T69" fmla="*/ 44 h 47"/>
                <a:gd name="T70" fmla="*/ 4 w 237"/>
                <a:gd name="T71" fmla="*/ 46 h 47"/>
                <a:gd name="T72" fmla="*/ 8 w 237"/>
                <a:gd name="T73" fmla="*/ 47 h 47"/>
                <a:gd name="T74" fmla="*/ 8 w 237"/>
                <a:gd name="T75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7" h="47">
                  <a:moveTo>
                    <a:pt x="8" y="47"/>
                  </a:moveTo>
                  <a:lnTo>
                    <a:pt x="8" y="47"/>
                  </a:lnTo>
                  <a:lnTo>
                    <a:pt x="36" y="47"/>
                  </a:lnTo>
                  <a:lnTo>
                    <a:pt x="64" y="46"/>
                  </a:lnTo>
                  <a:lnTo>
                    <a:pt x="93" y="43"/>
                  </a:lnTo>
                  <a:lnTo>
                    <a:pt x="121" y="40"/>
                  </a:lnTo>
                  <a:lnTo>
                    <a:pt x="149" y="36"/>
                  </a:lnTo>
                  <a:lnTo>
                    <a:pt x="177" y="31"/>
                  </a:lnTo>
                  <a:lnTo>
                    <a:pt x="203" y="24"/>
                  </a:lnTo>
                  <a:lnTo>
                    <a:pt x="231" y="17"/>
                  </a:lnTo>
                  <a:lnTo>
                    <a:pt x="231" y="17"/>
                  </a:lnTo>
                  <a:lnTo>
                    <a:pt x="234" y="15"/>
                  </a:lnTo>
                  <a:lnTo>
                    <a:pt x="235" y="12"/>
                  </a:lnTo>
                  <a:lnTo>
                    <a:pt x="237" y="8"/>
                  </a:lnTo>
                  <a:lnTo>
                    <a:pt x="237" y="5"/>
                  </a:lnTo>
                  <a:lnTo>
                    <a:pt x="235" y="3"/>
                  </a:lnTo>
                  <a:lnTo>
                    <a:pt x="232" y="1"/>
                  </a:lnTo>
                  <a:lnTo>
                    <a:pt x="230" y="0"/>
                  </a:lnTo>
                  <a:lnTo>
                    <a:pt x="225" y="0"/>
                  </a:lnTo>
                  <a:lnTo>
                    <a:pt x="225" y="0"/>
                  </a:lnTo>
                  <a:lnTo>
                    <a:pt x="199" y="8"/>
                  </a:lnTo>
                  <a:lnTo>
                    <a:pt x="173" y="14"/>
                  </a:lnTo>
                  <a:lnTo>
                    <a:pt x="146" y="19"/>
                  </a:lnTo>
                  <a:lnTo>
                    <a:pt x="118" y="24"/>
                  </a:lnTo>
                  <a:lnTo>
                    <a:pt x="90" y="26"/>
                  </a:lnTo>
                  <a:lnTo>
                    <a:pt x="64" y="29"/>
                  </a:lnTo>
                  <a:lnTo>
                    <a:pt x="36" y="31"/>
                  </a:lnTo>
                  <a:lnTo>
                    <a:pt x="8" y="31"/>
                  </a:lnTo>
                  <a:lnTo>
                    <a:pt x="8" y="31"/>
                  </a:lnTo>
                  <a:lnTo>
                    <a:pt x="4" y="32"/>
                  </a:lnTo>
                  <a:lnTo>
                    <a:pt x="3" y="33"/>
                  </a:lnTo>
                  <a:lnTo>
                    <a:pt x="1" y="36"/>
                  </a:lnTo>
                  <a:lnTo>
                    <a:pt x="0" y="39"/>
                  </a:lnTo>
                  <a:lnTo>
                    <a:pt x="1" y="42"/>
                  </a:lnTo>
                  <a:lnTo>
                    <a:pt x="3" y="44"/>
                  </a:lnTo>
                  <a:lnTo>
                    <a:pt x="4" y="46"/>
                  </a:lnTo>
                  <a:lnTo>
                    <a:pt x="8" y="47"/>
                  </a:lnTo>
                  <a:lnTo>
                    <a:pt x="8" y="4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0576553F-B549-E537-7536-D20B01E6AD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" y="2863"/>
              <a:ext cx="28" cy="86"/>
            </a:xfrm>
            <a:custGeom>
              <a:avLst/>
              <a:gdLst>
                <a:gd name="T0" fmla="*/ 3 w 84"/>
                <a:gd name="T1" fmla="*/ 14 h 257"/>
                <a:gd name="T2" fmla="*/ 3 w 84"/>
                <a:gd name="T3" fmla="*/ 14 h 257"/>
                <a:gd name="T4" fmla="*/ 10 w 84"/>
                <a:gd name="T5" fmla="*/ 24 h 257"/>
                <a:gd name="T6" fmla="*/ 16 w 84"/>
                <a:gd name="T7" fmla="*/ 34 h 257"/>
                <a:gd name="T8" fmla="*/ 25 w 84"/>
                <a:gd name="T9" fmla="*/ 55 h 257"/>
                <a:gd name="T10" fmla="*/ 34 w 84"/>
                <a:gd name="T11" fmla="*/ 76 h 257"/>
                <a:gd name="T12" fmla="*/ 41 w 84"/>
                <a:gd name="T13" fmla="*/ 98 h 257"/>
                <a:gd name="T14" fmla="*/ 41 w 84"/>
                <a:gd name="T15" fmla="*/ 98 h 257"/>
                <a:gd name="T16" fmla="*/ 48 w 84"/>
                <a:gd name="T17" fmla="*/ 123 h 257"/>
                <a:gd name="T18" fmla="*/ 53 w 84"/>
                <a:gd name="T19" fmla="*/ 148 h 257"/>
                <a:gd name="T20" fmla="*/ 57 w 84"/>
                <a:gd name="T21" fmla="*/ 173 h 257"/>
                <a:gd name="T22" fmla="*/ 61 w 84"/>
                <a:gd name="T23" fmla="*/ 198 h 257"/>
                <a:gd name="T24" fmla="*/ 61 w 84"/>
                <a:gd name="T25" fmla="*/ 198 h 257"/>
                <a:gd name="T26" fmla="*/ 67 w 84"/>
                <a:gd name="T27" fmla="*/ 248 h 257"/>
                <a:gd name="T28" fmla="*/ 67 w 84"/>
                <a:gd name="T29" fmla="*/ 248 h 257"/>
                <a:gd name="T30" fmla="*/ 68 w 84"/>
                <a:gd name="T31" fmla="*/ 252 h 257"/>
                <a:gd name="T32" fmla="*/ 70 w 84"/>
                <a:gd name="T33" fmla="*/ 254 h 257"/>
                <a:gd name="T34" fmla="*/ 73 w 84"/>
                <a:gd name="T35" fmla="*/ 255 h 257"/>
                <a:gd name="T36" fmla="*/ 75 w 84"/>
                <a:gd name="T37" fmla="*/ 257 h 257"/>
                <a:gd name="T38" fmla="*/ 80 w 84"/>
                <a:gd name="T39" fmla="*/ 255 h 257"/>
                <a:gd name="T40" fmla="*/ 81 w 84"/>
                <a:gd name="T41" fmla="*/ 254 h 257"/>
                <a:gd name="T42" fmla="*/ 84 w 84"/>
                <a:gd name="T43" fmla="*/ 252 h 257"/>
                <a:gd name="T44" fmla="*/ 84 w 84"/>
                <a:gd name="T45" fmla="*/ 248 h 257"/>
                <a:gd name="T46" fmla="*/ 84 w 84"/>
                <a:gd name="T47" fmla="*/ 248 h 257"/>
                <a:gd name="T48" fmla="*/ 78 w 84"/>
                <a:gd name="T49" fmla="*/ 197 h 257"/>
                <a:gd name="T50" fmla="*/ 75 w 84"/>
                <a:gd name="T51" fmla="*/ 172 h 257"/>
                <a:gd name="T52" fmla="*/ 71 w 84"/>
                <a:gd name="T53" fmla="*/ 147 h 257"/>
                <a:gd name="T54" fmla="*/ 66 w 84"/>
                <a:gd name="T55" fmla="*/ 121 h 257"/>
                <a:gd name="T56" fmla="*/ 59 w 84"/>
                <a:gd name="T57" fmla="*/ 96 h 257"/>
                <a:gd name="T58" fmla="*/ 50 w 84"/>
                <a:gd name="T59" fmla="*/ 71 h 257"/>
                <a:gd name="T60" fmla="*/ 41 w 84"/>
                <a:gd name="T61" fmla="*/ 48 h 257"/>
                <a:gd name="T62" fmla="*/ 41 w 84"/>
                <a:gd name="T63" fmla="*/ 48 h 257"/>
                <a:gd name="T64" fmla="*/ 29 w 84"/>
                <a:gd name="T65" fmla="*/ 24 h 257"/>
                <a:gd name="T66" fmla="*/ 22 w 84"/>
                <a:gd name="T67" fmla="*/ 13 h 257"/>
                <a:gd name="T68" fmla="*/ 14 w 84"/>
                <a:gd name="T69" fmla="*/ 3 h 257"/>
                <a:gd name="T70" fmla="*/ 14 w 84"/>
                <a:gd name="T71" fmla="*/ 3 h 257"/>
                <a:gd name="T72" fmla="*/ 11 w 84"/>
                <a:gd name="T73" fmla="*/ 0 h 257"/>
                <a:gd name="T74" fmla="*/ 9 w 84"/>
                <a:gd name="T75" fmla="*/ 0 h 257"/>
                <a:gd name="T76" fmla="*/ 6 w 84"/>
                <a:gd name="T77" fmla="*/ 0 h 257"/>
                <a:gd name="T78" fmla="*/ 3 w 84"/>
                <a:gd name="T79" fmla="*/ 2 h 257"/>
                <a:gd name="T80" fmla="*/ 2 w 84"/>
                <a:gd name="T81" fmla="*/ 5 h 257"/>
                <a:gd name="T82" fmla="*/ 0 w 84"/>
                <a:gd name="T83" fmla="*/ 9 h 257"/>
                <a:gd name="T84" fmla="*/ 2 w 84"/>
                <a:gd name="T85" fmla="*/ 11 h 257"/>
                <a:gd name="T86" fmla="*/ 3 w 84"/>
                <a:gd name="T87" fmla="*/ 14 h 257"/>
                <a:gd name="T88" fmla="*/ 3 w 84"/>
                <a:gd name="T89" fmla="*/ 14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4" h="257">
                  <a:moveTo>
                    <a:pt x="3" y="14"/>
                  </a:moveTo>
                  <a:lnTo>
                    <a:pt x="3" y="14"/>
                  </a:lnTo>
                  <a:lnTo>
                    <a:pt x="10" y="24"/>
                  </a:lnTo>
                  <a:lnTo>
                    <a:pt x="16" y="34"/>
                  </a:lnTo>
                  <a:lnTo>
                    <a:pt x="25" y="55"/>
                  </a:lnTo>
                  <a:lnTo>
                    <a:pt x="34" y="76"/>
                  </a:lnTo>
                  <a:lnTo>
                    <a:pt x="41" y="98"/>
                  </a:lnTo>
                  <a:lnTo>
                    <a:pt x="41" y="98"/>
                  </a:lnTo>
                  <a:lnTo>
                    <a:pt x="48" y="123"/>
                  </a:lnTo>
                  <a:lnTo>
                    <a:pt x="53" y="148"/>
                  </a:lnTo>
                  <a:lnTo>
                    <a:pt x="57" y="173"/>
                  </a:lnTo>
                  <a:lnTo>
                    <a:pt x="61" y="198"/>
                  </a:lnTo>
                  <a:lnTo>
                    <a:pt x="61" y="198"/>
                  </a:lnTo>
                  <a:lnTo>
                    <a:pt x="67" y="248"/>
                  </a:lnTo>
                  <a:lnTo>
                    <a:pt x="67" y="248"/>
                  </a:lnTo>
                  <a:lnTo>
                    <a:pt x="68" y="252"/>
                  </a:lnTo>
                  <a:lnTo>
                    <a:pt x="70" y="254"/>
                  </a:lnTo>
                  <a:lnTo>
                    <a:pt x="73" y="255"/>
                  </a:lnTo>
                  <a:lnTo>
                    <a:pt x="75" y="257"/>
                  </a:lnTo>
                  <a:lnTo>
                    <a:pt x="80" y="255"/>
                  </a:lnTo>
                  <a:lnTo>
                    <a:pt x="81" y="254"/>
                  </a:lnTo>
                  <a:lnTo>
                    <a:pt x="84" y="252"/>
                  </a:lnTo>
                  <a:lnTo>
                    <a:pt x="84" y="248"/>
                  </a:lnTo>
                  <a:lnTo>
                    <a:pt x="84" y="248"/>
                  </a:lnTo>
                  <a:lnTo>
                    <a:pt x="78" y="197"/>
                  </a:lnTo>
                  <a:lnTo>
                    <a:pt x="75" y="172"/>
                  </a:lnTo>
                  <a:lnTo>
                    <a:pt x="71" y="147"/>
                  </a:lnTo>
                  <a:lnTo>
                    <a:pt x="66" y="121"/>
                  </a:lnTo>
                  <a:lnTo>
                    <a:pt x="59" y="96"/>
                  </a:lnTo>
                  <a:lnTo>
                    <a:pt x="50" y="71"/>
                  </a:lnTo>
                  <a:lnTo>
                    <a:pt x="41" y="48"/>
                  </a:lnTo>
                  <a:lnTo>
                    <a:pt x="41" y="48"/>
                  </a:lnTo>
                  <a:lnTo>
                    <a:pt x="29" y="24"/>
                  </a:lnTo>
                  <a:lnTo>
                    <a:pt x="22" y="13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1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9"/>
                  </a:lnTo>
                  <a:lnTo>
                    <a:pt x="2" y="11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EDA87367-586B-9B8D-6AB8-3FE32C5A07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247"/>
              <a:ext cx="874" cy="1153"/>
            </a:xfrm>
            <a:custGeom>
              <a:avLst/>
              <a:gdLst>
                <a:gd name="T0" fmla="*/ 2599 w 2621"/>
                <a:gd name="T1" fmla="*/ 2222 h 3458"/>
                <a:gd name="T2" fmla="*/ 2560 w 2621"/>
                <a:gd name="T3" fmla="*/ 2316 h 3458"/>
                <a:gd name="T4" fmla="*/ 2481 w 2621"/>
                <a:gd name="T5" fmla="*/ 2430 h 3458"/>
                <a:gd name="T6" fmla="*/ 2397 w 2621"/>
                <a:gd name="T7" fmla="*/ 2535 h 3458"/>
                <a:gd name="T8" fmla="*/ 2314 w 2621"/>
                <a:gd name="T9" fmla="*/ 2659 h 3458"/>
                <a:gd name="T10" fmla="*/ 2107 w 2621"/>
                <a:gd name="T11" fmla="*/ 2975 h 3458"/>
                <a:gd name="T12" fmla="*/ 2011 w 2621"/>
                <a:gd name="T13" fmla="*/ 3092 h 3458"/>
                <a:gd name="T14" fmla="*/ 1933 w 2621"/>
                <a:gd name="T15" fmla="*/ 3167 h 3458"/>
                <a:gd name="T16" fmla="*/ 1803 w 2621"/>
                <a:gd name="T17" fmla="*/ 3263 h 3458"/>
                <a:gd name="T18" fmla="*/ 1634 w 2621"/>
                <a:gd name="T19" fmla="*/ 3359 h 3458"/>
                <a:gd name="T20" fmla="*/ 1514 w 2621"/>
                <a:gd name="T21" fmla="*/ 3415 h 3458"/>
                <a:gd name="T22" fmla="*/ 1436 w 2621"/>
                <a:gd name="T23" fmla="*/ 3434 h 3458"/>
                <a:gd name="T24" fmla="*/ 1330 w 2621"/>
                <a:gd name="T25" fmla="*/ 3440 h 3458"/>
                <a:gd name="T26" fmla="*/ 1225 w 2621"/>
                <a:gd name="T27" fmla="*/ 3425 h 3458"/>
                <a:gd name="T28" fmla="*/ 1123 w 2621"/>
                <a:gd name="T29" fmla="*/ 3390 h 3458"/>
                <a:gd name="T30" fmla="*/ 1047 w 2621"/>
                <a:gd name="T31" fmla="*/ 3351 h 3458"/>
                <a:gd name="T32" fmla="*/ 949 w 2621"/>
                <a:gd name="T33" fmla="*/ 3287 h 3458"/>
                <a:gd name="T34" fmla="*/ 775 w 2621"/>
                <a:gd name="T35" fmla="*/ 3129 h 3458"/>
                <a:gd name="T36" fmla="*/ 663 w 2621"/>
                <a:gd name="T37" fmla="*/ 2997 h 3458"/>
                <a:gd name="T38" fmla="*/ 533 w 2621"/>
                <a:gd name="T39" fmla="*/ 2808 h 3458"/>
                <a:gd name="T40" fmla="*/ 465 w 2621"/>
                <a:gd name="T41" fmla="*/ 2678 h 3458"/>
                <a:gd name="T42" fmla="*/ 384 w 2621"/>
                <a:gd name="T43" fmla="*/ 2474 h 3458"/>
                <a:gd name="T44" fmla="*/ 316 w 2621"/>
                <a:gd name="T45" fmla="*/ 2244 h 3458"/>
                <a:gd name="T46" fmla="*/ 261 w 2621"/>
                <a:gd name="T47" fmla="*/ 2013 h 3458"/>
                <a:gd name="T48" fmla="*/ 202 w 2621"/>
                <a:gd name="T49" fmla="*/ 1699 h 3458"/>
                <a:gd name="T50" fmla="*/ 128 w 2621"/>
                <a:gd name="T51" fmla="*/ 1201 h 3458"/>
                <a:gd name="T52" fmla="*/ 60 w 2621"/>
                <a:gd name="T53" fmla="*/ 691 h 3458"/>
                <a:gd name="T54" fmla="*/ 30 w 2621"/>
                <a:gd name="T55" fmla="*/ 347 h 3458"/>
                <a:gd name="T56" fmla="*/ 18 w 2621"/>
                <a:gd name="T57" fmla="*/ 92 h 3458"/>
                <a:gd name="T58" fmla="*/ 16 w 2621"/>
                <a:gd name="T59" fmla="*/ 2 h 3458"/>
                <a:gd name="T60" fmla="*/ 3 w 2621"/>
                <a:gd name="T61" fmla="*/ 2 h 3458"/>
                <a:gd name="T62" fmla="*/ 2 w 2621"/>
                <a:gd name="T63" fmla="*/ 95 h 3458"/>
                <a:gd name="T64" fmla="*/ 20 w 2621"/>
                <a:gd name="T65" fmla="*/ 446 h 3458"/>
                <a:gd name="T66" fmla="*/ 45 w 2621"/>
                <a:gd name="T67" fmla="*/ 708 h 3458"/>
                <a:gd name="T68" fmla="*/ 141 w 2621"/>
                <a:gd name="T69" fmla="*/ 1401 h 3458"/>
                <a:gd name="T70" fmla="*/ 203 w 2621"/>
                <a:gd name="T71" fmla="*/ 1808 h 3458"/>
                <a:gd name="T72" fmla="*/ 251 w 2621"/>
                <a:gd name="T73" fmla="*/ 2049 h 3458"/>
                <a:gd name="T74" fmla="*/ 333 w 2621"/>
                <a:gd name="T75" fmla="*/ 2365 h 3458"/>
                <a:gd name="T76" fmla="*/ 404 w 2621"/>
                <a:gd name="T77" fmla="*/ 2578 h 3458"/>
                <a:gd name="T78" fmla="*/ 455 w 2621"/>
                <a:gd name="T79" fmla="*/ 2698 h 3458"/>
                <a:gd name="T80" fmla="*/ 567 w 2621"/>
                <a:gd name="T81" fmla="*/ 2891 h 3458"/>
                <a:gd name="T82" fmla="*/ 665 w 2621"/>
                <a:gd name="T83" fmla="*/ 3028 h 3458"/>
                <a:gd name="T84" fmla="*/ 827 w 2621"/>
                <a:gd name="T85" fmla="*/ 3206 h 3458"/>
                <a:gd name="T86" fmla="*/ 992 w 2621"/>
                <a:gd name="T87" fmla="*/ 3337 h 3458"/>
                <a:gd name="T88" fmla="*/ 1065 w 2621"/>
                <a:gd name="T89" fmla="*/ 3379 h 3458"/>
                <a:gd name="T90" fmla="*/ 1162 w 2621"/>
                <a:gd name="T91" fmla="*/ 3423 h 3458"/>
                <a:gd name="T92" fmla="*/ 1266 w 2621"/>
                <a:gd name="T93" fmla="*/ 3450 h 3458"/>
                <a:gd name="T94" fmla="*/ 1372 w 2621"/>
                <a:gd name="T95" fmla="*/ 3458 h 3458"/>
                <a:gd name="T96" fmla="*/ 1457 w 2621"/>
                <a:gd name="T97" fmla="*/ 3448 h 3458"/>
                <a:gd name="T98" fmla="*/ 1571 w 2621"/>
                <a:gd name="T99" fmla="*/ 3408 h 3458"/>
                <a:gd name="T100" fmla="*/ 1712 w 2621"/>
                <a:gd name="T101" fmla="*/ 3337 h 3458"/>
                <a:gd name="T102" fmla="*/ 1877 w 2621"/>
                <a:gd name="T103" fmla="*/ 3232 h 3458"/>
                <a:gd name="T104" fmla="*/ 1954 w 2621"/>
                <a:gd name="T105" fmla="*/ 3170 h 3458"/>
                <a:gd name="T106" fmla="*/ 2047 w 2621"/>
                <a:gd name="T107" fmla="*/ 3077 h 3458"/>
                <a:gd name="T108" fmla="*/ 2116 w 2621"/>
                <a:gd name="T109" fmla="*/ 2989 h 3458"/>
                <a:gd name="T110" fmla="*/ 2248 w 2621"/>
                <a:gd name="T111" fmla="*/ 2791 h 3458"/>
                <a:gd name="T112" fmla="*/ 2399 w 2621"/>
                <a:gd name="T113" fmla="*/ 2561 h 3458"/>
                <a:gd name="T114" fmla="*/ 2510 w 2621"/>
                <a:gd name="T115" fmla="*/ 2421 h 3458"/>
                <a:gd name="T116" fmla="*/ 2585 w 2621"/>
                <a:gd name="T117" fmla="*/ 2304 h 3458"/>
                <a:gd name="T118" fmla="*/ 2617 w 2621"/>
                <a:gd name="T119" fmla="*/ 2219 h 3458"/>
                <a:gd name="T120" fmla="*/ 2620 w 2621"/>
                <a:gd name="T121" fmla="*/ 2183 h 3458"/>
                <a:gd name="T122" fmla="*/ 2609 w 2621"/>
                <a:gd name="T123" fmla="*/ 2183 h 3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21" h="3458">
                  <a:moveTo>
                    <a:pt x="2605" y="2188"/>
                  </a:moveTo>
                  <a:lnTo>
                    <a:pt x="2605" y="2188"/>
                  </a:lnTo>
                  <a:lnTo>
                    <a:pt x="2602" y="2205"/>
                  </a:lnTo>
                  <a:lnTo>
                    <a:pt x="2599" y="2222"/>
                  </a:lnTo>
                  <a:lnTo>
                    <a:pt x="2594" y="2238"/>
                  </a:lnTo>
                  <a:lnTo>
                    <a:pt x="2589" y="2255"/>
                  </a:lnTo>
                  <a:lnTo>
                    <a:pt x="2575" y="2287"/>
                  </a:lnTo>
                  <a:lnTo>
                    <a:pt x="2560" y="2316"/>
                  </a:lnTo>
                  <a:lnTo>
                    <a:pt x="2542" y="2347"/>
                  </a:lnTo>
                  <a:lnTo>
                    <a:pt x="2523" y="2375"/>
                  </a:lnTo>
                  <a:lnTo>
                    <a:pt x="2502" y="2403"/>
                  </a:lnTo>
                  <a:lnTo>
                    <a:pt x="2481" y="2430"/>
                  </a:lnTo>
                  <a:lnTo>
                    <a:pt x="2481" y="2430"/>
                  </a:lnTo>
                  <a:lnTo>
                    <a:pt x="2439" y="2482"/>
                  </a:lnTo>
                  <a:lnTo>
                    <a:pt x="2397" y="2535"/>
                  </a:lnTo>
                  <a:lnTo>
                    <a:pt x="2397" y="2535"/>
                  </a:lnTo>
                  <a:lnTo>
                    <a:pt x="2375" y="2565"/>
                  </a:lnTo>
                  <a:lnTo>
                    <a:pt x="2354" y="2596"/>
                  </a:lnTo>
                  <a:lnTo>
                    <a:pt x="2314" y="2659"/>
                  </a:lnTo>
                  <a:lnTo>
                    <a:pt x="2314" y="2659"/>
                  </a:lnTo>
                  <a:lnTo>
                    <a:pt x="2233" y="2787"/>
                  </a:lnTo>
                  <a:lnTo>
                    <a:pt x="2193" y="2851"/>
                  </a:lnTo>
                  <a:lnTo>
                    <a:pt x="2150" y="2914"/>
                  </a:lnTo>
                  <a:lnTo>
                    <a:pt x="2107" y="2975"/>
                  </a:lnTo>
                  <a:lnTo>
                    <a:pt x="2083" y="3006"/>
                  </a:lnTo>
                  <a:lnTo>
                    <a:pt x="2061" y="3035"/>
                  </a:lnTo>
                  <a:lnTo>
                    <a:pt x="2036" y="3064"/>
                  </a:lnTo>
                  <a:lnTo>
                    <a:pt x="2011" y="3092"/>
                  </a:lnTo>
                  <a:lnTo>
                    <a:pt x="1984" y="3120"/>
                  </a:lnTo>
                  <a:lnTo>
                    <a:pt x="1956" y="3145"/>
                  </a:lnTo>
                  <a:lnTo>
                    <a:pt x="1956" y="3145"/>
                  </a:lnTo>
                  <a:lnTo>
                    <a:pt x="1933" y="3167"/>
                  </a:lnTo>
                  <a:lnTo>
                    <a:pt x="1908" y="3188"/>
                  </a:lnTo>
                  <a:lnTo>
                    <a:pt x="1883" y="3207"/>
                  </a:lnTo>
                  <a:lnTo>
                    <a:pt x="1858" y="3227"/>
                  </a:lnTo>
                  <a:lnTo>
                    <a:pt x="1803" y="3263"/>
                  </a:lnTo>
                  <a:lnTo>
                    <a:pt x="1749" y="3297"/>
                  </a:lnTo>
                  <a:lnTo>
                    <a:pt x="1749" y="3297"/>
                  </a:lnTo>
                  <a:lnTo>
                    <a:pt x="1692" y="3329"/>
                  </a:lnTo>
                  <a:lnTo>
                    <a:pt x="1634" y="3359"/>
                  </a:lnTo>
                  <a:lnTo>
                    <a:pt x="1634" y="3359"/>
                  </a:lnTo>
                  <a:lnTo>
                    <a:pt x="1575" y="3388"/>
                  </a:lnTo>
                  <a:lnTo>
                    <a:pt x="1545" y="3402"/>
                  </a:lnTo>
                  <a:lnTo>
                    <a:pt x="1514" y="3415"/>
                  </a:lnTo>
                  <a:lnTo>
                    <a:pt x="1514" y="3415"/>
                  </a:lnTo>
                  <a:lnTo>
                    <a:pt x="1489" y="3423"/>
                  </a:lnTo>
                  <a:lnTo>
                    <a:pt x="1462" y="3430"/>
                  </a:lnTo>
                  <a:lnTo>
                    <a:pt x="1436" y="3434"/>
                  </a:lnTo>
                  <a:lnTo>
                    <a:pt x="1410" y="3439"/>
                  </a:lnTo>
                  <a:lnTo>
                    <a:pt x="1383" y="3440"/>
                  </a:lnTo>
                  <a:lnTo>
                    <a:pt x="1357" y="3441"/>
                  </a:lnTo>
                  <a:lnTo>
                    <a:pt x="1330" y="3440"/>
                  </a:lnTo>
                  <a:lnTo>
                    <a:pt x="1303" y="3439"/>
                  </a:lnTo>
                  <a:lnTo>
                    <a:pt x="1277" y="3434"/>
                  </a:lnTo>
                  <a:lnTo>
                    <a:pt x="1251" y="3430"/>
                  </a:lnTo>
                  <a:lnTo>
                    <a:pt x="1225" y="3425"/>
                  </a:lnTo>
                  <a:lnTo>
                    <a:pt x="1198" y="3418"/>
                  </a:lnTo>
                  <a:lnTo>
                    <a:pt x="1173" y="3409"/>
                  </a:lnTo>
                  <a:lnTo>
                    <a:pt x="1148" y="3400"/>
                  </a:lnTo>
                  <a:lnTo>
                    <a:pt x="1123" y="3390"/>
                  </a:lnTo>
                  <a:lnTo>
                    <a:pt x="1098" y="3377"/>
                  </a:lnTo>
                  <a:lnTo>
                    <a:pt x="1098" y="3377"/>
                  </a:lnTo>
                  <a:lnTo>
                    <a:pt x="1072" y="3365"/>
                  </a:lnTo>
                  <a:lnTo>
                    <a:pt x="1047" y="3351"/>
                  </a:lnTo>
                  <a:lnTo>
                    <a:pt x="1021" y="3336"/>
                  </a:lnTo>
                  <a:lnTo>
                    <a:pt x="996" y="3320"/>
                  </a:lnTo>
                  <a:lnTo>
                    <a:pt x="973" y="3303"/>
                  </a:lnTo>
                  <a:lnTo>
                    <a:pt x="949" y="3287"/>
                  </a:lnTo>
                  <a:lnTo>
                    <a:pt x="903" y="3251"/>
                  </a:lnTo>
                  <a:lnTo>
                    <a:pt x="859" y="3212"/>
                  </a:lnTo>
                  <a:lnTo>
                    <a:pt x="816" y="3171"/>
                  </a:lnTo>
                  <a:lnTo>
                    <a:pt x="775" y="3129"/>
                  </a:lnTo>
                  <a:lnTo>
                    <a:pt x="735" y="3086"/>
                  </a:lnTo>
                  <a:lnTo>
                    <a:pt x="735" y="3086"/>
                  </a:lnTo>
                  <a:lnTo>
                    <a:pt x="699" y="3042"/>
                  </a:lnTo>
                  <a:lnTo>
                    <a:pt x="663" y="2997"/>
                  </a:lnTo>
                  <a:lnTo>
                    <a:pt x="628" y="2951"/>
                  </a:lnTo>
                  <a:lnTo>
                    <a:pt x="594" y="2904"/>
                  </a:lnTo>
                  <a:lnTo>
                    <a:pt x="564" y="2857"/>
                  </a:lnTo>
                  <a:lnTo>
                    <a:pt x="533" y="2808"/>
                  </a:lnTo>
                  <a:lnTo>
                    <a:pt x="505" y="2758"/>
                  </a:lnTo>
                  <a:lnTo>
                    <a:pt x="479" y="2708"/>
                  </a:lnTo>
                  <a:lnTo>
                    <a:pt x="479" y="2708"/>
                  </a:lnTo>
                  <a:lnTo>
                    <a:pt x="465" y="2678"/>
                  </a:lnTo>
                  <a:lnTo>
                    <a:pt x="451" y="2650"/>
                  </a:lnTo>
                  <a:lnTo>
                    <a:pt x="427" y="2592"/>
                  </a:lnTo>
                  <a:lnTo>
                    <a:pt x="405" y="2533"/>
                  </a:lnTo>
                  <a:lnTo>
                    <a:pt x="384" y="2474"/>
                  </a:lnTo>
                  <a:lnTo>
                    <a:pt x="384" y="2474"/>
                  </a:lnTo>
                  <a:lnTo>
                    <a:pt x="359" y="2397"/>
                  </a:lnTo>
                  <a:lnTo>
                    <a:pt x="337" y="2322"/>
                  </a:lnTo>
                  <a:lnTo>
                    <a:pt x="316" y="2244"/>
                  </a:lnTo>
                  <a:lnTo>
                    <a:pt x="295" y="2167"/>
                  </a:lnTo>
                  <a:lnTo>
                    <a:pt x="295" y="2167"/>
                  </a:lnTo>
                  <a:lnTo>
                    <a:pt x="277" y="2089"/>
                  </a:lnTo>
                  <a:lnTo>
                    <a:pt x="261" y="2013"/>
                  </a:lnTo>
                  <a:lnTo>
                    <a:pt x="244" y="1935"/>
                  </a:lnTo>
                  <a:lnTo>
                    <a:pt x="229" y="1855"/>
                  </a:lnTo>
                  <a:lnTo>
                    <a:pt x="215" y="1777"/>
                  </a:lnTo>
                  <a:lnTo>
                    <a:pt x="202" y="1699"/>
                  </a:lnTo>
                  <a:lnTo>
                    <a:pt x="178" y="1541"/>
                  </a:lnTo>
                  <a:lnTo>
                    <a:pt x="178" y="1541"/>
                  </a:lnTo>
                  <a:lnTo>
                    <a:pt x="153" y="1371"/>
                  </a:lnTo>
                  <a:lnTo>
                    <a:pt x="128" y="1201"/>
                  </a:lnTo>
                  <a:lnTo>
                    <a:pt x="103" y="1031"/>
                  </a:lnTo>
                  <a:lnTo>
                    <a:pt x="80" y="861"/>
                  </a:lnTo>
                  <a:lnTo>
                    <a:pt x="80" y="861"/>
                  </a:lnTo>
                  <a:lnTo>
                    <a:pt x="60" y="691"/>
                  </a:lnTo>
                  <a:lnTo>
                    <a:pt x="50" y="605"/>
                  </a:lnTo>
                  <a:lnTo>
                    <a:pt x="42" y="518"/>
                  </a:lnTo>
                  <a:lnTo>
                    <a:pt x="35" y="434"/>
                  </a:lnTo>
                  <a:lnTo>
                    <a:pt x="30" y="347"/>
                  </a:lnTo>
                  <a:lnTo>
                    <a:pt x="24" y="262"/>
                  </a:lnTo>
                  <a:lnTo>
                    <a:pt x="21" y="176"/>
                  </a:lnTo>
                  <a:lnTo>
                    <a:pt x="21" y="176"/>
                  </a:lnTo>
                  <a:lnTo>
                    <a:pt x="18" y="92"/>
                  </a:lnTo>
                  <a:lnTo>
                    <a:pt x="17" y="7"/>
                  </a:lnTo>
                  <a:lnTo>
                    <a:pt x="17" y="7"/>
                  </a:lnTo>
                  <a:lnTo>
                    <a:pt x="17" y="5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95"/>
                  </a:lnTo>
                  <a:lnTo>
                    <a:pt x="5" y="183"/>
                  </a:lnTo>
                  <a:lnTo>
                    <a:pt x="9" y="271"/>
                  </a:lnTo>
                  <a:lnTo>
                    <a:pt x="13" y="358"/>
                  </a:lnTo>
                  <a:lnTo>
                    <a:pt x="20" y="446"/>
                  </a:lnTo>
                  <a:lnTo>
                    <a:pt x="27" y="534"/>
                  </a:lnTo>
                  <a:lnTo>
                    <a:pt x="35" y="620"/>
                  </a:lnTo>
                  <a:lnTo>
                    <a:pt x="45" y="708"/>
                  </a:lnTo>
                  <a:lnTo>
                    <a:pt x="45" y="708"/>
                  </a:lnTo>
                  <a:lnTo>
                    <a:pt x="66" y="882"/>
                  </a:lnTo>
                  <a:lnTo>
                    <a:pt x="89" y="1056"/>
                  </a:lnTo>
                  <a:lnTo>
                    <a:pt x="114" y="1229"/>
                  </a:lnTo>
                  <a:lnTo>
                    <a:pt x="141" y="1401"/>
                  </a:lnTo>
                  <a:lnTo>
                    <a:pt x="141" y="1401"/>
                  </a:lnTo>
                  <a:lnTo>
                    <a:pt x="165" y="1564"/>
                  </a:lnTo>
                  <a:lnTo>
                    <a:pt x="191" y="1727"/>
                  </a:lnTo>
                  <a:lnTo>
                    <a:pt x="203" y="1808"/>
                  </a:lnTo>
                  <a:lnTo>
                    <a:pt x="219" y="1889"/>
                  </a:lnTo>
                  <a:lnTo>
                    <a:pt x="234" y="1969"/>
                  </a:lnTo>
                  <a:lnTo>
                    <a:pt x="251" y="2049"/>
                  </a:lnTo>
                  <a:lnTo>
                    <a:pt x="251" y="2049"/>
                  </a:lnTo>
                  <a:lnTo>
                    <a:pt x="269" y="2128"/>
                  </a:lnTo>
                  <a:lnTo>
                    <a:pt x="288" y="2208"/>
                  </a:lnTo>
                  <a:lnTo>
                    <a:pt x="309" y="2287"/>
                  </a:lnTo>
                  <a:lnTo>
                    <a:pt x="333" y="2365"/>
                  </a:lnTo>
                  <a:lnTo>
                    <a:pt x="333" y="2365"/>
                  </a:lnTo>
                  <a:lnTo>
                    <a:pt x="354" y="2436"/>
                  </a:lnTo>
                  <a:lnTo>
                    <a:pt x="377" y="2508"/>
                  </a:lnTo>
                  <a:lnTo>
                    <a:pt x="404" y="2578"/>
                  </a:lnTo>
                  <a:lnTo>
                    <a:pt x="418" y="2613"/>
                  </a:lnTo>
                  <a:lnTo>
                    <a:pt x="432" y="2648"/>
                  </a:lnTo>
                  <a:lnTo>
                    <a:pt x="432" y="2648"/>
                  </a:lnTo>
                  <a:lnTo>
                    <a:pt x="455" y="2698"/>
                  </a:lnTo>
                  <a:lnTo>
                    <a:pt x="480" y="2748"/>
                  </a:lnTo>
                  <a:lnTo>
                    <a:pt x="508" y="2797"/>
                  </a:lnTo>
                  <a:lnTo>
                    <a:pt x="536" y="2845"/>
                  </a:lnTo>
                  <a:lnTo>
                    <a:pt x="567" y="2891"/>
                  </a:lnTo>
                  <a:lnTo>
                    <a:pt x="599" y="2939"/>
                  </a:lnTo>
                  <a:lnTo>
                    <a:pt x="631" y="2983"/>
                  </a:lnTo>
                  <a:lnTo>
                    <a:pt x="665" y="3028"/>
                  </a:lnTo>
                  <a:lnTo>
                    <a:pt x="665" y="3028"/>
                  </a:lnTo>
                  <a:lnTo>
                    <a:pt x="703" y="3074"/>
                  </a:lnTo>
                  <a:lnTo>
                    <a:pt x="743" y="3120"/>
                  </a:lnTo>
                  <a:lnTo>
                    <a:pt x="784" y="3163"/>
                  </a:lnTo>
                  <a:lnTo>
                    <a:pt x="827" y="3206"/>
                  </a:lnTo>
                  <a:lnTo>
                    <a:pt x="873" y="3246"/>
                  </a:lnTo>
                  <a:lnTo>
                    <a:pt x="919" y="3284"/>
                  </a:lnTo>
                  <a:lnTo>
                    <a:pt x="967" y="3320"/>
                  </a:lnTo>
                  <a:lnTo>
                    <a:pt x="992" y="3337"/>
                  </a:lnTo>
                  <a:lnTo>
                    <a:pt x="1017" y="3352"/>
                  </a:lnTo>
                  <a:lnTo>
                    <a:pt x="1017" y="3352"/>
                  </a:lnTo>
                  <a:lnTo>
                    <a:pt x="1041" y="3366"/>
                  </a:lnTo>
                  <a:lnTo>
                    <a:pt x="1065" y="3379"/>
                  </a:lnTo>
                  <a:lnTo>
                    <a:pt x="1088" y="3391"/>
                  </a:lnTo>
                  <a:lnTo>
                    <a:pt x="1113" y="3402"/>
                  </a:lnTo>
                  <a:lnTo>
                    <a:pt x="1137" y="3414"/>
                  </a:lnTo>
                  <a:lnTo>
                    <a:pt x="1162" y="3423"/>
                  </a:lnTo>
                  <a:lnTo>
                    <a:pt x="1188" y="3432"/>
                  </a:lnTo>
                  <a:lnTo>
                    <a:pt x="1213" y="3439"/>
                  </a:lnTo>
                  <a:lnTo>
                    <a:pt x="1240" y="3446"/>
                  </a:lnTo>
                  <a:lnTo>
                    <a:pt x="1266" y="3450"/>
                  </a:lnTo>
                  <a:lnTo>
                    <a:pt x="1293" y="3454"/>
                  </a:lnTo>
                  <a:lnTo>
                    <a:pt x="1319" y="3457"/>
                  </a:lnTo>
                  <a:lnTo>
                    <a:pt x="1346" y="3458"/>
                  </a:lnTo>
                  <a:lnTo>
                    <a:pt x="1372" y="3458"/>
                  </a:lnTo>
                  <a:lnTo>
                    <a:pt x="1400" y="3457"/>
                  </a:lnTo>
                  <a:lnTo>
                    <a:pt x="1426" y="3454"/>
                  </a:lnTo>
                  <a:lnTo>
                    <a:pt x="1426" y="3454"/>
                  </a:lnTo>
                  <a:lnTo>
                    <a:pt x="1457" y="3448"/>
                  </a:lnTo>
                  <a:lnTo>
                    <a:pt x="1486" y="3440"/>
                  </a:lnTo>
                  <a:lnTo>
                    <a:pt x="1515" y="3432"/>
                  </a:lnTo>
                  <a:lnTo>
                    <a:pt x="1543" y="3420"/>
                  </a:lnTo>
                  <a:lnTo>
                    <a:pt x="1571" y="3408"/>
                  </a:lnTo>
                  <a:lnTo>
                    <a:pt x="1599" y="3395"/>
                  </a:lnTo>
                  <a:lnTo>
                    <a:pt x="1654" y="3368"/>
                  </a:lnTo>
                  <a:lnTo>
                    <a:pt x="1654" y="3368"/>
                  </a:lnTo>
                  <a:lnTo>
                    <a:pt x="1712" y="3337"/>
                  </a:lnTo>
                  <a:lnTo>
                    <a:pt x="1769" y="3305"/>
                  </a:lnTo>
                  <a:lnTo>
                    <a:pt x="1824" y="3270"/>
                  </a:lnTo>
                  <a:lnTo>
                    <a:pt x="1851" y="3252"/>
                  </a:lnTo>
                  <a:lnTo>
                    <a:pt x="1877" y="3232"/>
                  </a:lnTo>
                  <a:lnTo>
                    <a:pt x="1877" y="3232"/>
                  </a:lnTo>
                  <a:lnTo>
                    <a:pt x="1903" y="3213"/>
                  </a:lnTo>
                  <a:lnTo>
                    <a:pt x="1929" y="3192"/>
                  </a:lnTo>
                  <a:lnTo>
                    <a:pt x="1954" y="3170"/>
                  </a:lnTo>
                  <a:lnTo>
                    <a:pt x="1979" y="3148"/>
                  </a:lnTo>
                  <a:lnTo>
                    <a:pt x="2002" y="3125"/>
                  </a:lnTo>
                  <a:lnTo>
                    <a:pt x="2025" y="3102"/>
                  </a:lnTo>
                  <a:lnTo>
                    <a:pt x="2047" y="3077"/>
                  </a:lnTo>
                  <a:lnTo>
                    <a:pt x="2068" y="3051"/>
                  </a:lnTo>
                  <a:lnTo>
                    <a:pt x="2068" y="3051"/>
                  </a:lnTo>
                  <a:lnTo>
                    <a:pt x="2093" y="3021"/>
                  </a:lnTo>
                  <a:lnTo>
                    <a:pt x="2116" y="2989"/>
                  </a:lnTo>
                  <a:lnTo>
                    <a:pt x="2162" y="2923"/>
                  </a:lnTo>
                  <a:lnTo>
                    <a:pt x="2207" y="2858"/>
                  </a:lnTo>
                  <a:lnTo>
                    <a:pt x="2248" y="2791"/>
                  </a:lnTo>
                  <a:lnTo>
                    <a:pt x="2248" y="2791"/>
                  </a:lnTo>
                  <a:lnTo>
                    <a:pt x="2290" y="2724"/>
                  </a:lnTo>
                  <a:lnTo>
                    <a:pt x="2332" y="2659"/>
                  </a:lnTo>
                  <a:lnTo>
                    <a:pt x="2376" y="2593"/>
                  </a:lnTo>
                  <a:lnTo>
                    <a:pt x="2399" y="2561"/>
                  </a:lnTo>
                  <a:lnTo>
                    <a:pt x="2422" y="2529"/>
                  </a:lnTo>
                  <a:lnTo>
                    <a:pt x="2422" y="2529"/>
                  </a:lnTo>
                  <a:lnTo>
                    <a:pt x="2466" y="2475"/>
                  </a:lnTo>
                  <a:lnTo>
                    <a:pt x="2510" y="2421"/>
                  </a:lnTo>
                  <a:lnTo>
                    <a:pt x="2530" y="2393"/>
                  </a:lnTo>
                  <a:lnTo>
                    <a:pt x="2550" y="2365"/>
                  </a:lnTo>
                  <a:lnTo>
                    <a:pt x="2568" y="2334"/>
                  </a:lnTo>
                  <a:lnTo>
                    <a:pt x="2585" y="2304"/>
                  </a:lnTo>
                  <a:lnTo>
                    <a:pt x="2585" y="2304"/>
                  </a:lnTo>
                  <a:lnTo>
                    <a:pt x="2598" y="2276"/>
                  </a:lnTo>
                  <a:lnTo>
                    <a:pt x="2609" y="2248"/>
                  </a:lnTo>
                  <a:lnTo>
                    <a:pt x="2617" y="2219"/>
                  </a:lnTo>
                  <a:lnTo>
                    <a:pt x="2621" y="2188"/>
                  </a:lnTo>
                  <a:lnTo>
                    <a:pt x="2621" y="2188"/>
                  </a:lnTo>
                  <a:lnTo>
                    <a:pt x="2621" y="2185"/>
                  </a:lnTo>
                  <a:lnTo>
                    <a:pt x="2620" y="2183"/>
                  </a:lnTo>
                  <a:lnTo>
                    <a:pt x="2617" y="2181"/>
                  </a:lnTo>
                  <a:lnTo>
                    <a:pt x="2614" y="2181"/>
                  </a:lnTo>
                  <a:lnTo>
                    <a:pt x="2612" y="2181"/>
                  </a:lnTo>
                  <a:lnTo>
                    <a:pt x="2609" y="2183"/>
                  </a:lnTo>
                  <a:lnTo>
                    <a:pt x="2606" y="2185"/>
                  </a:lnTo>
                  <a:lnTo>
                    <a:pt x="2605" y="2188"/>
                  </a:lnTo>
                  <a:lnTo>
                    <a:pt x="2605" y="218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8AE87C8C-E570-A70B-DD04-7874968512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0" y="1571"/>
              <a:ext cx="52" cy="105"/>
            </a:xfrm>
            <a:custGeom>
              <a:avLst/>
              <a:gdLst>
                <a:gd name="T0" fmla="*/ 0 w 158"/>
                <a:gd name="T1" fmla="*/ 7 h 316"/>
                <a:gd name="T2" fmla="*/ 0 w 158"/>
                <a:gd name="T3" fmla="*/ 7 h 316"/>
                <a:gd name="T4" fmla="*/ 0 w 158"/>
                <a:gd name="T5" fmla="*/ 25 h 316"/>
                <a:gd name="T6" fmla="*/ 1 w 158"/>
                <a:gd name="T7" fmla="*/ 42 h 316"/>
                <a:gd name="T8" fmla="*/ 3 w 158"/>
                <a:gd name="T9" fmla="*/ 59 h 316"/>
                <a:gd name="T10" fmla="*/ 7 w 158"/>
                <a:gd name="T11" fmla="*/ 75 h 316"/>
                <a:gd name="T12" fmla="*/ 11 w 158"/>
                <a:gd name="T13" fmla="*/ 92 h 316"/>
                <a:gd name="T14" fmla="*/ 16 w 158"/>
                <a:gd name="T15" fmla="*/ 109 h 316"/>
                <a:gd name="T16" fmla="*/ 23 w 158"/>
                <a:gd name="T17" fmla="*/ 124 h 316"/>
                <a:gd name="T18" fmla="*/ 30 w 158"/>
                <a:gd name="T19" fmla="*/ 139 h 316"/>
                <a:gd name="T20" fmla="*/ 30 w 158"/>
                <a:gd name="T21" fmla="*/ 139 h 316"/>
                <a:gd name="T22" fmla="*/ 47 w 158"/>
                <a:gd name="T23" fmla="*/ 169 h 316"/>
                <a:gd name="T24" fmla="*/ 65 w 158"/>
                <a:gd name="T25" fmla="*/ 198 h 316"/>
                <a:gd name="T26" fmla="*/ 104 w 158"/>
                <a:gd name="T27" fmla="*/ 252 h 316"/>
                <a:gd name="T28" fmla="*/ 104 w 158"/>
                <a:gd name="T29" fmla="*/ 252 h 316"/>
                <a:gd name="T30" fmla="*/ 125 w 158"/>
                <a:gd name="T31" fmla="*/ 282 h 316"/>
                <a:gd name="T32" fmla="*/ 143 w 158"/>
                <a:gd name="T33" fmla="*/ 312 h 316"/>
                <a:gd name="T34" fmla="*/ 143 w 158"/>
                <a:gd name="T35" fmla="*/ 312 h 316"/>
                <a:gd name="T36" fmla="*/ 146 w 158"/>
                <a:gd name="T37" fmla="*/ 315 h 316"/>
                <a:gd name="T38" fmla="*/ 149 w 158"/>
                <a:gd name="T39" fmla="*/ 316 h 316"/>
                <a:gd name="T40" fmla="*/ 151 w 158"/>
                <a:gd name="T41" fmla="*/ 316 h 316"/>
                <a:gd name="T42" fmla="*/ 154 w 158"/>
                <a:gd name="T43" fmla="*/ 316 h 316"/>
                <a:gd name="T44" fmla="*/ 157 w 158"/>
                <a:gd name="T45" fmla="*/ 314 h 316"/>
                <a:gd name="T46" fmla="*/ 158 w 158"/>
                <a:gd name="T47" fmla="*/ 311 h 316"/>
                <a:gd name="T48" fmla="*/ 158 w 158"/>
                <a:gd name="T49" fmla="*/ 308 h 316"/>
                <a:gd name="T50" fmla="*/ 158 w 158"/>
                <a:gd name="T51" fmla="*/ 304 h 316"/>
                <a:gd name="T52" fmla="*/ 158 w 158"/>
                <a:gd name="T53" fmla="*/ 304 h 316"/>
                <a:gd name="T54" fmla="*/ 142 w 158"/>
                <a:gd name="T55" fmla="*/ 277 h 316"/>
                <a:gd name="T56" fmla="*/ 124 w 158"/>
                <a:gd name="T57" fmla="*/ 249 h 316"/>
                <a:gd name="T58" fmla="*/ 86 w 158"/>
                <a:gd name="T59" fmla="*/ 198 h 316"/>
                <a:gd name="T60" fmla="*/ 68 w 158"/>
                <a:gd name="T61" fmla="*/ 171 h 316"/>
                <a:gd name="T62" fmla="*/ 51 w 158"/>
                <a:gd name="T63" fmla="*/ 144 h 316"/>
                <a:gd name="T64" fmla="*/ 37 w 158"/>
                <a:gd name="T65" fmla="*/ 114 h 316"/>
                <a:gd name="T66" fmla="*/ 30 w 158"/>
                <a:gd name="T67" fmla="*/ 100 h 316"/>
                <a:gd name="T68" fmla="*/ 26 w 158"/>
                <a:gd name="T69" fmla="*/ 85 h 316"/>
                <a:gd name="T70" fmla="*/ 26 w 158"/>
                <a:gd name="T71" fmla="*/ 85 h 316"/>
                <a:gd name="T72" fmla="*/ 21 w 158"/>
                <a:gd name="T73" fmla="*/ 66 h 316"/>
                <a:gd name="T74" fmla="*/ 18 w 158"/>
                <a:gd name="T75" fmla="*/ 46 h 316"/>
                <a:gd name="T76" fmla="*/ 16 w 158"/>
                <a:gd name="T77" fmla="*/ 27 h 316"/>
                <a:gd name="T78" fmla="*/ 16 w 158"/>
                <a:gd name="T79" fmla="*/ 7 h 316"/>
                <a:gd name="T80" fmla="*/ 16 w 158"/>
                <a:gd name="T81" fmla="*/ 7 h 316"/>
                <a:gd name="T82" fmla="*/ 16 w 158"/>
                <a:gd name="T83" fmla="*/ 4 h 316"/>
                <a:gd name="T84" fmla="*/ 15 w 158"/>
                <a:gd name="T85" fmla="*/ 2 h 316"/>
                <a:gd name="T86" fmla="*/ 12 w 158"/>
                <a:gd name="T87" fmla="*/ 0 h 316"/>
                <a:gd name="T88" fmla="*/ 10 w 158"/>
                <a:gd name="T89" fmla="*/ 0 h 316"/>
                <a:gd name="T90" fmla="*/ 5 w 158"/>
                <a:gd name="T91" fmla="*/ 0 h 316"/>
                <a:gd name="T92" fmla="*/ 4 w 158"/>
                <a:gd name="T93" fmla="*/ 2 h 316"/>
                <a:gd name="T94" fmla="*/ 1 w 158"/>
                <a:gd name="T95" fmla="*/ 4 h 316"/>
                <a:gd name="T96" fmla="*/ 0 w 158"/>
                <a:gd name="T97" fmla="*/ 7 h 316"/>
                <a:gd name="T98" fmla="*/ 0 w 158"/>
                <a:gd name="T99" fmla="*/ 7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8" h="316">
                  <a:moveTo>
                    <a:pt x="0" y="7"/>
                  </a:moveTo>
                  <a:lnTo>
                    <a:pt x="0" y="7"/>
                  </a:lnTo>
                  <a:lnTo>
                    <a:pt x="0" y="25"/>
                  </a:lnTo>
                  <a:lnTo>
                    <a:pt x="1" y="42"/>
                  </a:lnTo>
                  <a:lnTo>
                    <a:pt x="3" y="59"/>
                  </a:lnTo>
                  <a:lnTo>
                    <a:pt x="7" y="75"/>
                  </a:lnTo>
                  <a:lnTo>
                    <a:pt x="11" y="92"/>
                  </a:lnTo>
                  <a:lnTo>
                    <a:pt x="16" y="109"/>
                  </a:lnTo>
                  <a:lnTo>
                    <a:pt x="23" y="124"/>
                  </a:lnTo>
                  <a:lnTo>
                    <a:pt x="30" y="139"/>
                  </a:lnTo>
                  <a:lnTo>
                    <a:pt x="30" y="139"/>
                  </a:lnTo>
                  <a:lnTo>
                    <a:pt x="47" y="169"/>
                  </a:lnTo>
                  <a:lnTo>
                    <a:pt x="65" y="198"/>
                  </a:lnTo>
                  <a:lnTo>
                    <a:pt x="104" y="252"/>
                  </a:lnTo>
                  <a:lnTo>
                    <a:pt x="104" y="252"/>
                  </a:lnTo>
                  <a:lnTo>
                    <a:pt x="125" y="282"/>
                  </a:lnTo>
                  <a:lnTo>
                    <a:pt x="143" y="312"/>
                  </a:lnTo>
                  <a:lnTo>
                    <a:pt x="143" y="312"/>
                  </a:lnTo>
                  <a:lnTo>
                    <a:pt x="146" y="315"/>
                  </a:lnTo>
                  <a:lnTo>
                    <a:pt x="149" y="316"/>
                  </a:lnTo>
                  <a:lnTo>
                    <a:pt x="151" y="316"/>
                  </a:lnTo>
                  <a:lnTo>
                    <a:pt x="154" y="316"/>
                  </a:lnTo>
                  <a:lnTo>
                    <a:pt x="157" y="314"/>
                  </a:lnTo>
                  <a:lnTo>
                    <a:pt x="158" y="311"/>
                  </a:lnTo>
                  <a:lnTo>
                    <a:pt x="158" y="308"/>
                  </a:lnTo>
                  <a:lnTo>
                    <a:pt x="158" y="304"/>
                  </a:lnTo>
                  <a:lnTo>
                    <a:pt x="158" y="304"/>
                  </a:lnTo>
                  <a:lnTo>
                    <a:pt x="142" y="277"/>
                  </a:lnTo>
                  <a:lnTo>
                    <a:pt x="124" y="249"/>
                  </a:lnTo>
                  <a:lnTo>
                    <a:pt x="86" y="198"/>
                  </a:lnTo>
                  <a:lnTo>
                    <a:pt x="68" y="171"/>
                  </a:lnTo>
                  <a:lnTo>
                    <a:pt x="51" y="144"/>
                  </a:lnTo>
                  <a:lnTo>
                    <a:pt x="37" y="114"/>
                  </a:lnTo>
                  <a:lnTo>
                    <a:pt x="30" y="100"/>
                  </a:lnTo>
                  <a:lnTo>
                    <a:pt x="26" y="85"/>
                  </a:lnTo>
                  <a:lnTo>
                    <a:pt x="26" y="85"/>
                  </a:lnTo>
                  <a:lnTo>
                    <a:pt x="21" y="66"/>
                  </a:lnTo>
                  <a:lnTo>
                    <a:pt x="18" y="46"/>
                  </a:lnTo>
                  <a:lnTo>
                    <a:pt x="16" y="27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6" y="4"/>
                  </a:lnTo>
                  <a:lnTo>
                    <a:pt x="15" y="2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D5AC26F9-D75D-BA8B-A80C-16EFC2E60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9" y="1554"/>
              <a:ext cx="47" cy="19"/>
            </a:xfrm>
            <a:custGeom>
              <a:avLst/>
              <a:gdLst>
                <a:gd name="T0" fmla="*/ 132 w 142"/>
                <a:gd name="T1" fmla="*/ 0 h 57"/>
                <a:gd name="T2" fmla="*/ 132 w 142"/>
                <a:gd name="T3" fmla="*/ 0 h 57"/>
                <a:gd name="T4" fmla="*/ 100 w 142"/>
                <a:gd name="T5" fmla="*/ 7 h 57"/>
                <a:gd name="T6" fmla="*/ 68 w 142"/>
                <a:gd name="T7" fmla="*/ 18 h 57"/>
                <a:gd name="T8" fmla="*/ 38 w 142"/>
                <a:gd name="T9" fmla="*/ 29 h 57"/>
                <a:gd name="T10" fmla="*/ 7 w 142"/>
                <a:gd name="T11" fmla="*/ 42 h 57"/>
                <a:gd name="T12" fmla="*/ 7 w 142"/>
                <a:gd name="T13" fmla="*/ 42 h 57"/>
                <a:gd name="T14" fmla="*/ 4 w 142"/>
                <a:gd name="T15" fmla="*/ 43 h 57"/>
                <a:gd name="T16" fmla="*/ 2 w 142"/>
                <a:gd name="T17" fmla="*/ 46 h 57"/>
                <a:gd name="T18" fmla="*/ 0 w 142"/>
                <a:gd name="T19" fmla="*/ 49 h 57"/>
                <a:gd name="T20" fmla="*/ 2 w 142"/>
                <a:gd name="T21" fmla="*/ 52 h 57"/>
                <a:gd name="T22" fmla="*/ 2 w 142"/>
                <a:gd name="T23" fmla="*/ 52 h 57"/>
                <a:gd name="T24" fmla="*/ 3 w 142"/>
                <a:gd name="T25" fmla="*/ 54 h 57"/>
                <a:gd name="T26" fmla="*/ 4 w 142"/>
                <a:gd name="T27" fmla="*/ 57 h 57"/>
                <a:gd name="T28" fmla="*/ 9 w 142"/>
                <a:gd name="T29" fmla="*/ 57 h 57"/>
                <a:gd name="T30" fmla="*/ 11 w 142"/>
                <a:gd name="T31" fmla="*/ 57 h 57"/>
                <a:gd name="T32" fmla="*/ 11 w 142"/>
                <a:gd name="T33" fmla="*/ 57 h 57"/>
                <a:gd name="T34" fmla="*/ 42 w 142"/>
                <a:gd name="T35" fmla="*/ 45 h 57"/>
                <a:gd name="T36" fmla="*/ 73 w 142"/>
                <a:gd name="T37" fmla="*/ 34 h 57"/>
                <a:gd name="T38" fmla="*/ 105 w 142"/>
                <a:gd name="T39" fmla="*/ 24 h 57"/>
                <a:gd name="T40" fmla="*/ 137 w 142"/>
                <a:gd name="T41" fmla="*/ 15 h 57"/>
                <a:gd name="T42" fmla="*/ 137 w 142"/>
                <a:gd name="T43" fmla="*/ 15 h 57"/>
                <a:gd name="T44" fmla="*/ 139 w 142"/>
                <a:gd name="T45" fmla="*/ 14 h 57"/>
                <a:gd name="T46" fmla="*/ 142 w 142"/>
                <a:gd name="T47" fmla="*/ 13 h 57"/>
                <a:gd name="T48" fmla="*/ 142 w 142"/>
                <a:gd name="T49" fmla="*/ 8 h 57"/>
                <a:gd name="T50" fmla="*/ 142 w 142"/>
                <a:gd name="T51" fmla="*/ 6 h 57"/>
                <a:gd name="T52" fmla="*/ 141 w 142"/>
                <a:gd name="T53" fmla="*/ 3 h 57"/>
                <a:gd name="T54" fmla="*/ 139 w 142"/>
                <a:gd name="T55" fmla="*/ 1 h 57"/>
                <a:gd name="T56" fmla="*/ 135 w 142"/>
                <a:gd name="T57" fmla="*/ 0 h 57"/>
                <a:gd name="T58" fmla="*/ 132 w 142"/>
                <a:gd name="T59" fmla="*/ 0 h 57"/>
                <a:gd name="T60" fmla="*/ 132 w 142"/>
                <a:gd name="T61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42" h="57">
                  <a:moveTo>
                    <a:pt x="132" y="0"/>
                  </a:moveTo>
                  <a:lnTo>
                    <a:pt x="132" y="0"/>
                  </a:lnTo>
                  <a:lnTo>
                    <a:pt x="100" y="7"/>
                  </a:lnTo>
                  <a:lnTo>
                    <a:pt x="68" y="18"/>
                  </a:lnTo>
                  <a:lnTo>
                    <a:pt x="38" y="29"/>
                  </a:lnTo>
                  <a:lnTo>
                    <a:pt x="7" y="42"/>
                  </a:lnTo>
                  <a:lnTo>
                    <a:pt x="7" y="42"/>
                  </a:lnTo>
                  <a:lnTo>
                    <a:pt x="4" y="43"/>
                  </a:lnTo>
                  <a:lnTo>
                    <a:pt x="2" y="46"/>
                  </a:lnTo>
                  <a:lnTo>
                    <a:pt x="0" y="49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3" y="54"/>
                  </a:lnTo>
                  <a:lnTo>
                    <a:pt x="4" y="57"/>
                  </a:lnTo>
                  <a:lnTo>
                    <a:pt x="9" y="57"/>
                  </a:lnTo>
                  <a:lnTo>
                    <a:pt x="11" y="57"/>
                  </a:lnTo>
                  <a:lnTo>
                    <a:pt x="11" y="57"/>
                  </a:lnTo>
                  <a:lnTo>
                    <a:pt x="42" y="45"/>
                  </a:lnTo>
                  <a:lnTo>
                    <a:pt x="73" y="34"/>
                  </a:lnTo>
                  <a:lnTo>
                    <a:pt x="105" y="24"/>
                  </a:lnTo>
                  <a:lnTo>
                    <a:pt x="137" y="15"/>
                  </a:lnTo>
                  <a:lnTo>
                    <a:pt x="137" y="15"/>
                  </a:lnTo>
                  <a:lnTo>
                    <a:pt x="139" y="14"/>
                  </a:lnTo>
                  <a:lnTo>
                    <a:pt x="142" y="13"/>
                  </a:lnTo>
                  <a:lnTo>
                    <a:pt x="142" y="8"/>
                  </a:lnTo>
                  <a:lnTo>
                    <a:pt x="142" y="6"/>
                  </a:lnTo>
                  <a:lnTo>
                    <a:pt x="141" y="3"/>
                  </a:lnTo>
                  <a:lnTo>
                    <a:pt x="139" y="1"/>
                  </a:lnTo>
                  <a:lnTo>
                    <a:pt x="135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1E8E805E-634D-02E1-1DEE-136FE93D1F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" y="1579"/>
              <a:ext cx="885" cy="621"/>
            </a:xfrm>
            <a:custGeom>
              <a:avLst/>
              <a:gdLst>
                <a:gd name="T0" fmla="*/ 2546 w 2654"/>
                <a:gd name="T1" fmla="*/ 27 h 1862"/>
                <a:gd name="T2" fmla="*/ 2252 w 2654"/>
                <a:gd name="T3" fmla="*/ 114 h 1862"/>
                <a:gd name="T4" fmla="*/ 2056 w 2654"/>
                <a:gd name="T5" fmla="*/ 165 h 1862"/>
                <a:gd name="T6" fmla="*/ 1857 w 2654"/>
                <a:gd name="T7" fmla="*/ 206 h 1862"/>
                <a:gd name="T8" fmla="*/ 1551 w 2654"/>
                <a:gd name="T9" fmla="*/ 252 h 1862"/>
                <a:gd name="T10" fmla="*/ 1267 w 2654"/>
                <a:gd name="T11" fmla="*/ 284 h 1862"/>
                <a:gd name="T12" fmla="*/ 1088 w 2654"/>
                <a:gd name="T13" fmla="*/ 309 h 1862"/>
                <a:gd name="T14" fmla="*/ 971 w 2654"/>
                <a:gd name="T15" fmla="*/ 333 h 1862"/>
                <a:gd name="T16" fmla="*/ 856 w 2654"/>
                <a:gd name="T17" fmla="*/ 364 h 1862"/>
                <a:gd name="T18" fmla="*/ 743 w 2654"/>
                <a:gd name="T19" fmla="*/ 406 h 1862"/>
                <a:gd name="T20" fmla="*/ 636 w 2654"/>
                <a:gd name="T21" fmla="*/ 457 h 1862"/>
                <a:gd name="T22" fmla="*/ 536 w 2654"/>
                <a:gd name="T23" fmla="*/ 521 h 1862"/>
                <a:gd name="T24" fmla="*/ 473 w 2654"/>
                <a:gd name="T25" fmla="*/ 571 h 1862"/>
                <a:gd name="T26" fmla="*/ 388 w 2654"/>
                <a:gd name="T27" fmla="*/ 660 h 1862"/>
                <a:gd name="T28" fmla="*/ 316 w 2654"/>
                <a:gd name="T29" fmla="*/ 759 h 1862"/>
                <a:gd name="T30" fmla="*/ 271 w 2654"/>
                <a:gd name="T31" fmla="*/ 830 h 1862"/>
                <a:gd name="T32" fmla="*/ 211 w 2654"/>
                <a:gd name="T33" fmla="*/ 942 h 1862"/>
                <a:gd name="T34" fmla="*/ 160 w 2654"/>
                <a:gd name="T35" fmla="*/ 1059 h 1862"/>
                <a:gd name="T36" fmla="*/ 129 w 2654"/>
                <a:gd name="T37" fmla="*/ 1138 h 1862"/>
                <a:gd name="T38" fmla="*/ 90 w 2654"/>
                <a:gd name="T39" fmla="*/ 1262 h 1862"/>
                <a:gd name="T40" fmla="*/ 50 w 2654"/>
                <a:gd name="T41" fmla="*/ 1430 h 1862"/>
                <a:gd name="T42" fmla="*/ 13 w 2654"/>
                <a:gd name="T43" fmla="*/ 1688 h 1862"/>
                <a:gd name="T44" fmla="*/ 0 w 2654"/>
                <a:gd name="T45" fmla="*/ 1854 h 1862"/>
                <a:gd name="T46" fmla="*/ 3 w 2654"/>
                <a:gd name="T47" fmla="*/ 1861 h 1862"/>
                <a:gd name="T48" fmla="*/ 11 w 2654"/>
                <a:gd name="T49" fmla="*/ 1862 h 1862"/>
                <a:gd name="T50" fmla="*/ 17 w 2654"/>
                <a:gd name="T51" fmla="*/ 1854 h 1862"/>
                <a:gd name="T52" fmla="*/ 29 w 2654"/>
                <a:gd name="T53" fmla="*/ 1684 h 1862"/>
                <a:gd name="T54" fmla="*/ 68 w 2654"/>
                <a:gd name="T55" fmla="*/ 1430 h 1862"/>
                <a:gd name="T56" fmla="*/ 120 w 2654"/>
                <a:gd name="T57" fmla="*/ 1223 h 1862"/>
                <a:gd name="T58" fmla="*/ 146 w 2654"/>
                <a:gd name="T59" fmla="*/ 1142 h 1862"/>
                <a:gd name="T60" fmla="*/ 193 w 2654"/>
                <a:gd name="T61" fmla="*/ 1021 h 1862"/>
                <a:gd name="T62" fmla="*/ 248 w 2654"/>
                <a:gd name="T63" fmla="*/ 905 h 1862"/>
                <a:gd name="T64" fmla="*/ 289 w 2654"/>
                <a:gd name="T65" fmla="*/ 832 h 1862"/>
                <a:gd name="T66" fmla="*/ 358 w 2654"/>
                <a:gd name="T67" fmla="*/ 729 h 1862"/>
                <a:gd name="T68" fmla="*/ 435 w 2654"/>
                <a:gd name="T69" fmla="*/ 632 h 1862"/>
                <a:gd name="T70" fmla="*/ 492 w 2654"/>
                <a:gd name="T71" fmla="*/ 575 h 1862"/>
                <a:gd name="T72" fmla="*/ 588 w 2654"/>
                <a:gd name="T73" fmla="*/ 504 h 1862"/>
                <a:gd name="T74" fmla="*/ 693 w 2654"/>
                <a:gd name="T75" fmla="*/ 446 h 1862"/>
                <a:gd name="T76" fmla="*/ 803 w 2654"/>
                <a:gd name="T77" fmla="*/ 400 h 1862"/>
                <a:gd name="T78" fmla="*/ 917 w 2654"/>
                <a:gd name="T79" fmla="*/ 364 h 1862"/>
                <a:gd name="T80" fmla="*/ 1032 w 2654"/>
                <a:gd name="T81" fmla="*/ 336 h 1862"/>
                <a:gd name="T82" fmla="*/ 1202 w 2654"/>
                <a:gd name="T83" fmla="*/ 309 h 1862"/>
                <a:gd name="T84" fmla="*/ 1372 w 2654"/>
                <a:gd name="T85" fmla="*/ 290 h 1862"/>
                <a:gd name="T86" fmla="*/ 1674 w 2654"/>
                <a:gd name="T87" fmla="*/ 252 h 1862"/>
                <a:gd name="T88" fmla="*/ 1824 w 2654"/>
                <a:gd name="T89" fmla="*/ 229 h 1862"/>
                <a:gd name="T90" fmla="*/ 1973 w 2654"/>
                <a:gd name="T91" fmla="*/ 199 h 1862"/>
                <a:gd name="T92" fmla="*/ 2172 w 2654"/>
                <a:gd name="T93" fmla="*/ 155 h 1862"/>
                <a:gd name="T94" fmla="*/ 2364 w 2654"/>
                <a:gd name="T95" fmla="*/ 99 h 1862"/>
                <a:gd name="T96" fmla="*/ 2554 w 2654"/>
                <a:gd name="T97" fmla="*/ 42 h 1862"/>
                <a:gd name="T98" fmla="*/ 2652 w 2654"/>
                <a:gd name="T99" fmla="*/ 14 h 1862"/>
                <a:gd name="T100" fmla="*/ 2654 w 2654"/>
                <a:gd name="T101" fmla="*/ 6 h 1862"/>
                <a:gd name="T102" fmla="*/ 2647 w 2654"/>
                <a:gd name="T103" fmla="*/ 0 h 1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54" h="1862">
                  <a:moveTo>
                    <a:pt x="2645" y="0"/>
                  </a:moveTo>
                  <a:lnTo>
                    <a:pt x="2645" y="0"/>
                  </a:lnTo>
                  <a:lnTo>
                    <a:pt x="2546" y="27"/>
                  </a:lnTo>
                  <a:lnTo>
                    <a:pt x="2448" y="56"/>
                  </a:lnTo>
                  <a:lnTo>
                    <a:pt x="2351" y="85"/>
                  </a:lnTo>
                  <a:lnTo>
                    <a:pt x="2252" y="114"/>
                  </a:lnTo>
                  <a:lnTo>
                    <a:pt x="2252" y="114"/>
                  </a:lnTo>
                  <a:lnTo>
                    <a:pt x="2155" y="141"/>
                  </a:lnTo>
                  <a:lnTo>
                    <a:pt x="2056" y="165"/>
                  </a:lnTo>
                  <a:lnTo>
                    <a:pt x="1957" y="187"/>
                  </a:lnTo>
                  <a:lnTo>
                    <a:pt x="1857" y="206"/>
                  </a:lnTo>
                  <a:lnTo>
                    <a:pt x="1857" y="206"/>
                  </a:lnTo>
                  <a:lnTo>
                    <a:pt x="1756" y="224"/>
                  </a:lnTo>
                  <a:lnTo>
                    <a:pt x="1653" y="240"/>
                  </a:lnTo>
                  <a:lnTo>
                    <a:pt x="1551" y="252"/>
                  </a:lnTo>
                  <a:lnTo>
                    <a:pt x="1448" y="265"/>
                  </a:lnTo>
                  <a:lnTo>
                    <a:pt x="1448" y="265"/>
                  </a:lnTo>
                  <a:lnTo>
                    <a:pt x="1267" y="284"/>
                  </a:lnTo>
                  <a:lnTo>
                    <a:pt x="1178" y="295"/>
                  </a:lnTo>
                  <a:lnTo>
                    <a:pt x="1132" y="301"/>
                  </a:lnTo>
                  <a:lnTo>
                    <a:pt x="1088" y="309"/>
                  </a:lnTo>
                  <a:lnTo>
                    <a:pt x="1088" y="309"/>
                  </a:lnTo>
                  <a:lnTo>
                    <a:pt x="1010" y="325"/>
                  </a:lnTo>
                  <a:lnTo>
                    <a:pt x="971" y="333"/>
                  </a:lnTo>
                  <a:lnTo>
                    <a:pt x="932" y="343"/>
                  </a:lnTo>
                  <a:lnTo>
                    <a:pt x="895" y="353"/>
                  </a:lnTo>
                  <a:lnTo>
                    <a:pt x="856" y="364"/>
                  </a:lnTo>
                  <a:lnTo>
                    <a:pt x="818" y="376"/>
                  </a:lnTo>
                  <a:lnTo>
                    <a:pt x="780" y="390"/>
                  </a:lnTo>
                  <a:lnTo>
                    <a:pt x="743" y="406"/>
                  </a:lnTo>
                  <a:lnTo>
                    <a:pt x="707" y="421"/>
                  </a:lnTo>
                  <a:lnTo>
                    <a:pt x="671" y="438"/>
                  </a:lnTo>
                  <a:lnTo>
                    <a:pt x="636" y="457"/>
                  </a:lnTo>
                  <a:lnTo>
                    <a:pt x="601" y="477"/>
                  </a:lnTo>
                  <a:lnTo>
                    <a:pt x="568" y="497"/>
                  </a:lnTo>
                  <a:lnTo>
                    <a:pt x="536" y="521"/>
                  </a:lnTo>
                  <a:lnTo>
                    <a:pt x="504" y="545"/>
                  </a:lnTo>
                  <a:lnTo>
                    <a:pt x="504" y="545"/>
                  </a:lnTo>
                  <a:lnTo>
                    <a:pt x="473" y="571"/>
                  </a:lnTo>
                  <a:lnTo>
                    <a:pt x="444" y="600"/>
                  </a:lnTo>
                  <a:lnTo>
                    <a:pt x="415" y="630"/>
                  </a:lnTo>
                  <a:lnTo>
                    <a:pt x="388" y="660"/>
                  </a:lnTo>
                  <a:lnTo>
                    <a:pt x="363" y="692"/>
                  </a:lnTo>
                  <a:lnTo>
                    <a:pt x="338" y="726"/>
                  </a:lnTo>
                  <a:lnTo>
                    <a:pt x="316" y="759"/>
                  </a:lnTo>
                  <a:lnTo>
                    <a:pt x="294" y="794"/>
                  </a:lnTo>
                  <a:lnTo>
                    <a:pt x="294" y="794"/>
                  </a:lnTo>
                  <a:lnTo>
                    <a:pt x="271" y="830"/>
                  </a:lnTo>
                  <a:lnTo>
                    <a:pt x="250" y="866"/>
                  </a:lnTo>
                  <a:lnTo>
                    <a:pt x="230" y="904"/>
                  </a:lnTo>
                  <a:lnTo>
                    <a:pt x="211" y="942"/>
                  </a:lnTo>
                  <a:lnTo>
                    <a:pt x="193" y="981"/>
                  </a:lnTo>
                  <a:lnTo>
                    <a:pt x="175" y="1020"/>
                  </a:lnTo>
                  <a:lnTo>
                    <a:pt x="160" y="1059"/>
                  </a:lnTo>
                  <a:lnTo>
                    <a:pt x="145" y="1098"/>
                  </a:lnTo>
                  <a:lnTo>
                    <a:pt x="145" y="1098"/>
                  </a:lnTo>
                  <a:lnTo>
                    <a:pt x="129" y="1138"/>
                  </a:lnTo>
                  <a:lnTo>
                    <a:pt x="115" y="1180"/>
                  </a:lnTo>
                  <a:lnTo>
                    <a:pt x="103" y="1220"/>
                  </a:lnTo>
                  <a:lnTo>
                    <a:pt x="90" y="1262"/>
                  </a:lnTo>
                  <a:lnTo>
                    <a:pt x="79" y="1304"/>
                  </a:lnTo>
                  <a:lnTo>
                    <a:pt x="70" y="1345"/>
                  </a:lnTo>
                  <a:lnTo>
                    <a:pt x="50" y="1430"/>
                  </a:lnTo>
                  <a:lnTo>
                    <a:pt x="35" y="1515"/>
                  </a:lnTo>
                  <a:lnTo>
                    <a:pt x="22" y="1602"/>
                  </a:lnTo>
                  <a:lnTo>
                    <a:pt x="13" y="1688"/>
                  </a:lnTo>
                  <a:lnTo>
                    <a:pt x="6" y="1773"/>
                  </a:lnTo>
                  <a:lnTo>
                    <a:pt x="6" y="1773"/>
                  </a:lnTo>
                  <a:lnTo>
                    <a:pt x="0" y="1854"/>
                  </a:lnTo>
                  <a:lnTo>
                    <a:pt x="0" y="1854"/>
                  </a:lnTo>
                  <a:lnTo>
                    <a:pt x="1" y="1858"/>
                  </a:lnTo>
                  <a:lnTo>
                    <a:pt x="3" y="1861"/>
                  </a:lnTo>
                  <a:lnTo>
                    <a:pt x="6" y="1862"/>
                  </a:lnTo>
                  <a:lnTo>
                    <a:pt x="8" y="1862"/>
                  </a:lnTo>
                  <a:lnTo>
                    <a:pt x="11" y="1862"/>
                  </a:lnTo>
                  <a:lnTo>
                    <a:pt x="14" y="1861"/>
                  </a:lnTo>
                  <a:lnTo>
                    <a:pt x="17" y="1858"/>
                  </a:lnTo>
                  <a:lnTo>
                    <a:pt x="17" y="1854"/>
                  </a:lnTo>
                  <a:lnTo>
                    <a:pt x="17" y="1854"/>
                  </a:lnTo>
                  <a:lnTo>
                    <a:pt x="22" y="1769"/>
                  </a:lnTo>
                  <a:lnTo>
                    <a:pt x="29" y="1684"/>
                  </a:lnTo>
                  <a:lnTo>
                    <a:pt x="39" y="1599"/>
                  </a:lnTo>
                  <a:lnTo>
                    <a:pt x="51" y="1514"/>
                  </a:lnTo>
                  <a:lnTo>
                    <a:pt x="68" y="1430"/>
                  </a:lnTo>
                  <a:lnTo>
                    <a:pt x="86" y="1347"/>
                  </a:lnTo>
                  <a:lnTo>
                    <a:pt x="107" y="1263"/>
                  </a:lnTo>
                  <a:lnTo>
                    <a:pt x="120" y="1223"/>
                  </a:lnTo>
                  <a:lnTo>
                    <a:pt x="132" y="1183"/>
                  </a:lnTo>
                  <a:lnTo>
                    <a:pt x="132" y="1183"/>
                  </a:lnTo>
                  <a:lnTo>
                    <a:pt x="146" y="1142"/>
                  </a:lnTo>
                  <a:lnTo>
                    <a:pt x="161" y="1102"/>
                  </a:lnTo>
                  <a:lnTo>
                    <a:pt x="177" y="1061"/>
                  </a:lnTo>
                  <a:lnTo>
                    <a:pt x="193" y="1021"/>
                  </a:lnTo>
                  <a:lnTo>
                    <a:pt x="210" y="982"/>
                  </a:lnTo>
                  <a:lnTo>
                    <a:pt x="228" y="943"/>
                  </a:lnTo>
                  <a:lnTo>
                    <a:pt x="248" y="905"/>
                  </a:lnTo>
                  <a:lnTo>
                    <a:pt x="268" y="868"/>
                  </a:lnTo>
                  <a:lnTo>
                    <a:pt x="268" y="868"/>
                  </a:lnTo>
                  <a:lnTo>
                    <a:pt x="289" y="832"/>
                  </a:lnTo>
                  <a:lnTo>
                    <a:pt x="310" y="797"/>
                  </a:lnTo>
                  <a:lnTo>
                    <a:pt x="334" y="762"/>
                  </a:lnTo>
                  <a:lnTo>
                    <a:pt x="358" y="729"/>
                  </a:lnTo>
                  <a:lnTo>
                    <a:pt x="381" y="695"/>
                  </a:lnTo>
                  <a:lnTo>
                    <a:pt x="408" y="663"/>
                  </a:lnTo>
                  <a:lnTo>
                    <a:pt x="435" y="632"/>
                  </a:lnTo>
                  <a:lnTo>
                    <a:pt x="463" y="603"/>
                  </a:lnTo>
                  <a:lnTo>
                    <a:pt x="463" y="603"/>
                  </a:lnTo>
                  <a:lnTo>
                    <a:pt x="492" y="575"/>
                  </a:lnTo>
                  <a:lnTo>
                    <a:pt x="523" y="550"/>
                  </a:lnTo>
                  <a:lnTo>
                    <a:pt x="555" y="527"/>
                  </a:lnTo>
                  <a:lnTo>
                    <a:pt x="588" y="504"/>
                  </a:lnTo>
                  <a:lnTo>
                    <a:pt x="622" y="483"/>
                  </a:lnTo>
                  <a:lnTo>
                    <a:pt x="657" y="464"/>
                  </a:lnTo>
                  <a:lnTo>
                    <a:pt x="693" y="446"/>
                  </a:lnTo>
                  <a:lnTo>
                    <a:pt x="729" y="429"/>
                  </a:lnTo>
                  <a:lnTo>
                    <a:pt x="765" y="414"/>
                  </a:lnTo>
                  <a:lnTo>
                    <a:pt x="803" y="400"/>
                  </a:lnTo>
                  <a:lnTo>
                    <a:pt x="840" y="387"/>
                  </a:lnTo>
                  <a:lnTo>
                    <a:pt x="879" y="375"/>
                  </a:lnTo>
                  <a:lnTo>
                    <a:pt x="917" y="364"/>
                  </a:lnTo>
                  <a:lnTo>
                    <a:pt x="956" y="354"/>
                  </a:lnTo>
                  <a:lnTo>
                    <a:pt x="1032" y="336"/>
                  </a:lnTo>
                  <a:lnTo>
                    <a:pt x="1032" y="336"/>
                  </a:lnTo>
                  <a:lnTo>
                    <a:pt x="1075" y="329"/>
                  </a:lnTo>
                  <a:lnTo>
                    <a:pt x="1117" y="321"/>
                  </a:lnTo>
                  <a:lnTo>
                    <a:pt x="1202" y="309"/>
                  </a:lnTo>
                  <a:lnTo>
                    <a:pt x="1287" y="298"/>
                  </a:lnTo>
                  <a:lnTo>
                    <a:pt x="1372" y="290"/>
                  </a:lnTo>
                  <a:lnTo>
                    <a:pt x="1372" y="290"/>
                  </a:lnTo>
                  <a:lnTo>
                    <a:pt x="1473" y="279"/>
                  </a:lnTo>
                  <a:lnTo>
                    <a:pt x="1573" y="266"/>
                  </a:lnTo>
                  <a:lnTo>
                    <a:pt x="1674" y="252"/>
                  </a:lnTo>
                  <a:lnTo>
                    <a:pt x="1774" y="237"/>
                  </a:lnTo>
                  <a:lnTo>
                    <a:pt x="1774" y="237"/>
                  </a:lnTo>
                  <a:lnTo>
                    <a:pt x="1824" y="229"/>
                  </a:lnTo>
                  <a:lnTo>
                    <a:pt x="1874" y="219"/>
                  </a:lnTo>
                  <a:lnTo>
                    <a:pt x="1973" y="199"/>
                  </a:lnTo>
                  <a:lnTo>
                    <a:pt x="1973" y="199"/>
                  </a:lnTo>
                  <a:lnTo>
                    <a:pt x="2073" y="179"/>
                  </a:lnTo>
                  <a:lnTo>
                    <a:pt x="2122" y="167"/>
                  </a:lnTo>
                  <a:lnTo>
                    <a:pt x="2172" y="155"/>
                  </a:lnTo>
                  <a:lnTo>
                    <a:pt x="2172" y="155"/>
                  </a:lnTo>
                  <a:lnTo>
                    <a:pt x="2268" y="128"/>
                  </a:lnTo>
                  <a:lnTo>
                    <a:pt x="2364" y="99"/>
                  </a:lnTo>
                  <a:lnTo>
                    <a:pt x="2458" y="70"/>
                  </a:lnTo>
                  <a:lnTo>
                    <a:pt x="2554" y="42"/>
                  </a:lnTo>
                  <a:lnTo>
                    <a:pt x="2554" y="42"/>
                  </a:lnTo>
                  <a:lnTo>
                    <a:pt x="2649" y="16"/>
                  </a:lnTo>
                  <a:lnTo>
                    <a:pt x="2649" y="16"/>
                  </a:lnTo>
                  <a:lnTo>
                    <a:pt x="2652" y="14"/>
                  </a:lnTo>
                  <a:lnTo>
                    <a:pt x="2654" y="11"/>
                  </a:lnTo>
                  <a:lnTo>
                    <a:pt x="2654" y="9"/>
                  </a:lnTo>
                  <a:lnTo>
                    <a:pt x="2654" y="6"/>
                  </a:lnTo>
                  <a:lnTo>
                    <a:pt x="2653" y="3"/>
                  </a:lnTo>
                  <a:lnTo>
                    <a:pt x="2650" y="0"/>
                  </a:lnTo>
                  <a:lnTo>
                    <a:pt x="2647" y="0"/>
                  </a:lnTo>
                  <a:lnTo>
                    <a:pt x="2645" y="0"/>
                  </a:lnTo>
                  <a:lnTo>
                    <a:pt x="2645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3890F7B3-BC06-F06C-CD28-CB71B90767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2676"/>
              <a:ext cx="175" cy="151"/>
            </a:xfrm>
            <a:custGeom>
              <a:avLst/>
              <a:gdLst>
                <a:gd name="T0" fmla="*/ 509 w 526"/>
                <a:gd name="T1" fmla="*/ 3 h 451"/>
                <a:gd name="T2" fmla="*/ 509 w 526"/>
                <a:gd name="T3" fmla="*/ 3 h 451"/>
                <a:gd name="T4" fmla="*/ 491 w 526"/>
                <a:gd name="T5" fmla="*/ 31 h 451"/>
                <a:gd name="T6" fmla="*/ 472 w 526"/>
                <a:gd name="T7" fmla="*/ 56 h 451"/>
                <a:gd name="T8" fmla="*/ 451 w 526"/>
                <a:gd name="T9" fmla="*/ 81 h 451"/>
                <a:gd name="T10" fmla="*/ 428 w 526"/>
                <a:gd name="T11" fmla="*/ 106 h 451"/>
                <a:gd name="T12" fmla="*/ 406 w 526"/>
                <a:gd name="T13" fmla="*/ 130 h 451"/>
                <a:gd name="T14" fmla="*/ 383 w 526"/>
                <a:gd name="T15" fmla="*/ 152 h 451"/>
                <a:gd name="T16" fmla="*/ 357 w 526"/>
                <a:gd name="T17" fmla="*/ 174 h 451"/>
                <a:gd name="T18" fmla="*/ 332 w 526"/>
                <a:gd name="T19" fmla="*/ 195 h 451"/>
                <a:gd name="T20" fmla="*/ 332 w 526"/>
                <a:gd name="T21" fmla="*/ 195 h 451"/>
                <a:gd name="T22" fmla="*/ 282 w 526"/>
                <a:gd name="T23" fmla="*/ 235 h 451"/>
                <a:gd name="T24" fmla="*/ 229 w 526"/>
                <a:gd name="T25" fmla="*/ 274 h 451"/>
                <a:gd name="T26" fmla="*/ 122 w 526"/>
                <a:gd name="T27" fmla="*/ 350 h 451"/>
                <a:gd name="T28" fmla="*/ 122 w 526"/>
                <a:gd name="T29" fmla="*/ 350 h 451"/>
                <a:gd name="T30" fmla="*/ 63 w 526"/>
                <a:gd name="T31" fmla="*/ 391 h 451"/>
                <a:gd name="T32" fmla="*/ 3 w 526"/>
                <a:gd name="T33" fmla="*/ 435 h 451"/>
                <a:gd name="T34" fmla="*/ 3 w 526"/>
                <a:gd name="T35" fmla="*/ 435 h 451"/>
                <a:gd name="T36" fmla="*/ 1 w 526"/>
                <a:gd name="T37" fmla="*/ 437 h 451"/>
                <a:gd name="T38" fmla="*/ 0 w 526"/>
                <a:gd name="T39" fmla="*/ 440 h 451"/>
                <a:gd name="T40" fmla="*/ 0 w 526"/>
                <a:gd name="T41" fmla="*/ 444 h 451"/>
                <a:gd name="T42" fmla="*/ 1 w 526"/>
                <a:gd name="T43" fmla="*/ 447 h 451"/>
                <a:gd name="T44" fmla="*/ 3 w 526"/>
                <a:gd name="T45" fmla="*/ 449 h 451"/>
                <a:gd name="T46" fmla="*/ 6 w 526"/>
                <a:gd name="T47" fmla="*/ 450 h 451"/>
                <a:gd name="T48" fmla="*/ 8 w 526"/>
                <a:gd name="T49" fmla="*/ 451 h 451"/>
                <a:gd name="T50" fmla="*/ 11 w 526"/>
                <a:gd name="T51" fmla="*/ 449 h 451"/>
                <a:gd name="T52" fmla="*/ 11 w 526"/>
                <a:gd name="T53" fmla="*/ 449 h 451"/>
                <a:gd name="T54" fmla="*/ 65 w 526"/>
                <a:gd name="T55" fmla="*/ 410 h 451"/>
                <a:gd name="T56" fmla="*/ 118 w 526"/>
                <a:gd name="T57" fmla="*/ 372 h 451"/>
                <a:gd name="T58" fmla="*/ 227 w 526"/>
                <a:gd name="T59" fmla="*/ 297 h 451"/>
                <a:gd name="T60" fmla="*/ 227 w 526"/>
                <a:gd name="T61" fmla="*/ 297 h 451"/>
                <a:gd name="T62" fmla="*/ 280 w 526"/>
                <a:gd name="T63" fmla="*/ 258 h 451"/>
                <a:gd name="T64" fmla="*/ 331 w 526"/>
                <a:gd name="T65" fmla="*/ 217 h 451"/>
                <a:gd name="T66" fmla="*/ 357 w 526"/>
                <a:gd name="T67" fmla="*/ 196 h 451"/>
                <a:gd name="T68" fmla="*/ 383 w 526"/>
                <a:gd name="T69" fmla="*/ 174 h 451"/>
                <a:gd name="T70" fmla="*/ 406 w 526"/>
                <a:gd name="T71" fmla="*/ 152 h 451"/>
                <a:gd name="T72" fmla="*/ 430 w 526"/>
                <a:gd name="T73" fmla="*/ 128 h 451"/>
                <a:gd name="T74" fmla="*/ 430 w 526"/>
                <a:gd name="T75" fmla="*/ 128 h 451"/>
                <a:gd name="T76" fmla="*/ 455 w 526"/>
                <a:gd name="T77" fmla="*/ 102 h 451"/>
                <a:gd name="T78" fmla="*/ 480 w 526"/>
                <a:gd name="T79" fmla="*/ 73 h 451"/>
                <a:gd name="T80" fmla="*/ 502 w 526"/>
                <a:gd name="T81" fmla="*/ 43 h 451"/>
                <a:gd name="T82" fmla="*/ 524 w 526"/>
                <a:gd name="T83" fmla="*/ 11 h 451"/>
                <a:gd name="T84" fmla="*/ 524 w 526"/>
                <a:gd name="T85" fmla="*/ 11 h 451"/>
                <a:gd name="T86" fmla="*/ 526 w 526"/>
                <a:gd name="T87" fmla="*/ 9 h 451"/>
                <a:gd name="T88" fmla="*/ 524 w 526"/>
                <a:gd name="T89" fmla="*/ 6 h 451"/>
                <a:gd name="T90" fmla="*/ 523 w 526"/>
                <a:gd name="T91" fmla="*/ 3 h 451"/>
                <a:gd name="T92" fmla="*/ 522 w 526"/>
                <a:gd name="T93" fmla="*/ 0 h 451"/>
                <a:gd name="T94" fmla="*/ 517 w 526"/>
                <a:gd name="T95" fmla="*/ 0 h 451"/>
                <a:gd name="T96" fmla="*/ 515 w 526"/>
                <a:gd name="T97" fmla="*/ 0 h 451"/>
                <a:gd name="T98" fmla="*/ 512 w 526"/>
                <a:gd name="T99" fmla="*/ 0 h 451"/>
                <a:gd name="T100" fmla="*/ 509 w 526"/>
                <a:gd name="T101" fmla="*/ 3 h 451"/>
                <a:gd name="T102" fmla="*/ 509 w 526"/>
                <a:gd name="T103" fmla="*/ 3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26" h="451">
                  <a:moveTo>
                    <a:pt x="509" y="3"/>
                  </a:moveTo>
                  <a:lnTo>
                    <a:pt x="509" y="3"/>
                  </a:lnTo>
                  <a:lnTo>
                    <a:pt x="491" y="31"/>
                  </a:lnTo>
                  <a:lnTo>
                    <a:pt x="472" y="56"/>
                  </a:lnTo>
                  <a:lnTo>
                    <a:pt x="451" y="81"/>
                  </a:lnTo>
                  <a:lnTo>
                    <a:pt x="428" y="106"/>
                  </a:lnTo>
                  <a:lnTo>
                    <a:pt x="406" y="130"/>
                  </a:lnTo>
                  <a:lnTo>
                    <a:pt x="383" y="152"/>
                  </a:lnTo>
                  <a:lnTo>
                    <a:pt x="357" y="174"/>
                  </a:lnTo>
                  <a:lnTo>
                    <a:pt x="332" y="195"/>
                  </a:lnTo>
                  <a:lnTo>
                    <a:pt x="332" y="195"/>
                  </a:lnTo>
                  <a:lnTo>
                    <a:pt x="282" y="235"/>
                  </a:lnTo>
                  <a:lnTo>
                    <a:pt x="229" y="274"/>
                  </a:lnTo>
                  <a:lnTo>
                    <a:pt x="122" y="350"/>
                  </a:lnTo>
                  <a:lnTo>
                    <a:pt x="122" y="350"/>
                  </a:lnTo>
                  <a:lnTo>
                    <a:pt x="63" y="391"/>
                  </a:lnTo>
                  <a:lnTo>
                    <a:pt x="3" y="435"/>
                  </a:lnTo>
                  <a:lnTo>
                    <a:pt x="3" y="435"/>
                  </a:lnTo>
                  <a:lnTo>
                    <a:pt x="1" y="437"/>
                  </a:lnTo>
                  <a:lnTo>
                    <a:pt x="0" y="440"/>
                  </a:lnTo>
                  <a:lnTo>
                    <a:pt x="0" y="444"/>
                  </a:lnTo>
                  <a:lnTo>
                    <a:pt x="1" y="447"/>
                  </a:lnTo>
                  <a:lnTo>
                    <a:pt x="3" y="449"/>
                  </a:lnTo>
                  <a:lnTo>
                    <a:pt x="6" y="450"/>
                  </a:lnTo>
                  <a:lnTo>
                    <a:pt x="8" y="451"/>
                  </a:lnTo>
                  <a:lnTo>
                    <a:pt x="11" y="449"/>
                  </a:lnTo>
                  <a:lnTo>
                    <a:pt x="11" y="449"/>
                  </a:lnTo>
                  <a:lnTo>
                    <a:pt x="65" y="410"/>
                  </a:lnTo>
                  <a:lnTo>
                    <a:pt x="118" y="372"/>
                  </a:lnTo>
                  <a:lnTo>
                    <a:pt x="227" y="297"/>
                  </a:lnTo>
                  <a:lnTo>
                    <a:pt x="227" y="297"/>
                  </a:lnTo>
                  <a:lnTo>
                    <a:pt x="280" y="258"/>
                  </a:lnTo>
                  <a:lnTo>
                    <a:pt x="331" y="217"/>
                  </a:lnTo>
                  <a:lnTo>
                    <a:pt x="357" y="196"/>
                  </a:lnTo>
                  <a:lnTo>
                    <a:pt x="383" y="174"/>
                  </a:lnTo>
                  <a:lnTo>
                    <a:pt x="406" y="152"/>
                  </a:lnTo>
                  <a:lnTo>
                    <a:pt x="430" y="128"/>
                  </a:lnTo>
                  <a:lnTo>
                    <a:pt x="430" y="128"/>
                  </a:lnTo>
                  <a:lnTo>
                    <a:pt x="455" y="102"/>
                  </a:lnTo>
                  <a:lnTo>
                    <a:pt x="480" y="73"/>
                  </a:lnTo>
                  <a:lnTo>
                    <a:pt x="502" y="43"/>
                  </a:lnTo>
                  <a:lnTo>
                    <a:pt x="524" y="11"/>
                  </a:lnTo>
                  <a:lnTo>
                    <a:pt x="524" y="11"/>
                  </a:lnTo>
                  <a:lnTo>
                    <a:pt x="526" y="9"/>
                  </a:lnTo>
                  <a:lnTo>
                    <a:pt x="524" y="6"/>
                  </a:lnTo>
                  <a:lnTo>
                    <a:pt x="523" y="3"/>
                  </a:lnTo>
                  <a:lnTo>
                    <a:pt x="522" y="0"/>
                  </a:lnTo>
                  <a:lnTo>
                    <a:pt x="517" y="0"/>
                  </a:lnTo>
                  <a:lnTo>
                    <a:pt x="515" y="0"/>
                  </a:lnTo>
                  <a:lnTo>
                    <a:pt x="512" y="0"/>
                  </a:lnTo>
                  <a:lnTo>
                    <a:pt x="509" y="3"/>
                  </a:lnTo>
                  <a:lnTo>
                    <a:pt x="509" y="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36C58B7C-4645-9B06-EA22-64171132C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9" y="2384"/>
              <a:ext cx="23" cy="242"/>
            </a:xfrm>
            <a:custGeom>
              <a:avLst/>
              <a:gdLst>
                <a:gd name="T0" fmla="*/ 18 w 69"/>
                <a:gd name="T1" fmla="*/ 10 h 725"/>
                <a:gd name="T2" fmla="*/ 18 w 69"/>
                <a:gd name="T3" fmla="*/ 10 h 725"/>
                <a:gd name="T4" fmla="*/ 28 w 69"/>
                <a:gd name="T5" fmla="*/ 42 h 725"/>
                <a:gd name="T6" fmla="*/ 38 w 69"/>
                <a:gd name="T7" fmla="*/ 74 h 725"/>
                <a:gd name="T8" fmla="*/ 44 w 69"/>
                <a:gd name="T9" fmla="*/ 107 h 725"/>
                <a:gd name="T10" fmla="*/ 48 w 69"/>
                <a:gd name="T11" fmla="*/ 141 h 725"/>
                <a:gd name="T12" fmla="*/ 50 w 69"/>
                <a:gd name="T13" fmla="*/ 174 h 725"/>
                <a:gd name="T14" fmla="*/ 52 w 69"/>
                <a:gd name="T15" fmla="*/ 207 h 725"/>
                <a:gd name="T16" fmla="*/ 52 w 69"/>
                <a:gd name="T17" fmla="*/ 241 h 725"/>
                <a:gd name="T18" fmla="*/ 52 w 69"/>
                <a:gd name="T19" fmla="*/ 274 h 725"/>
                <a:gd name="T20" fmla="*/ 52 w 69"/>
                <a:gd name="T21" fmla="*/ 274 h 725"/>
                <a:gd name="T22" fmla="*/ 50 w 69"/>
                <a:gd name="T23" fmla="*/ 312 h 725"/>
                <a:gd name="T24" fmla="*/ 48 w 69"/>
                <a:gd name="T25" fmla="*/ 348 h 725"/>
                <a:gd name="T26" fmla="*/ 41 w 69"/>
                <a:gd name="T27" fmla="*/ 422 h 725"/>
                <a:gd name="T28" fmla="*/ 31 w 69"/>
                <a:gd name="T29" fmla="*/ 496 h 725"/>
                <a:gd name="T30" fmla="*/ 21 w 69"/>
                <a:gd name="T31" fmla="*/ 568 h 725"/>
                <a:gd name="T32" fmla="*/ 21 w 69"/>
                <a:gd name="T33" fmla="*/ 568 h 725"/>
                <a:gd name="T34" fmla="*/ 10 w 69"/>
                <a:gd name="T35" fmla="*/ 643 h 725"/>
                <a:gd name="T36" fmla="*/ 0 w 69"/>
                <a:gd name="T37" fmla="*/ 717 h 725"/>
                <a:gd name="T38" fmla="*/ 0 w 69"/>
                <a:gd name="T39" fmla="*/ 717 h 725"/>
                <a:gd name="T40" fmla="*/ 2 w 69"/>
                <a:gd name="T41" fmla="*/ 721 h 725"/>
                <a:gd name="T42" fmla="*/ 3 w 69"/>
                <a:gd name="T43" fmla="*/ 724 h 725"/>
                <a:gd name="T44" fmla="*/ 6 w 69"/>
                <a:gd name="T45" fmla="*/ 725 h 725"/>
                <a:gd name="T46" fmla="*/ 9 w 69"/>
                <a:gd name="T47" fmla="*/ 725 h 725"/>
                <a:gd name="T48" fmla="*/ 12 w 69"/>
                <a:gd name="T49" fmla="*/ 725 h 725"/>
                <a:gd name="T50" fmla="*/ 14 w 69"/>
                <a:gd name="T51" fmla="*/ 724 h 725"/>
                <a:gd name="T52" fmla="*/ 17 w 69"/>
                <a:gd name="T53" fmla="*/ 721 h 725"/>
                <a:gd name="T54" fmla="*/ 17 w 69"/>
                <a:gd name="T55" fmla="*/ 717 h 725"/>
                <a:gd name="T56" fmla="*/ 17 w 69"/>
                <a:gd name="T57" fmla="*/ 717 h 725"/>
                <a:gd name="T58" fmla="*/ 27 w 69"/>
                <a:gd name="T59" fmla="*/ 647 h 725"/>
                <a:gd name="T60" fmla="*/ 37 w 69"/>
                <a:gd name="T61" fmla="*/ 579 h 725"/>
                <a:gd name="T62" fmla="*/ 46 w 69"/>
                <a:gd name="T63" fmla="*/ 510 h 725"/>
                <a:gd name="T64" fmla="*/ 55 w 69"/>
                <a:gd name="T65" fmla="*/ 440 h 725"/>
                <a:gd name="T66" fmla="*/ 55 w 69"/>
                <a:gd name="T67" fmla="*/ 440 h 725"/>
                <a:gd name="T68" fmla="*/ 63 w 69"/>
                <a:gd name="T69" fmla="*/ 366 h 725"/>
                <a:gd name="T70" fmla="*/ 66 w 69"/>
                <a:gd name="T71" fmla="*/ 330 h 725"/>
                <a:gd name="T72" fmla="*/ 67 w 69"/>
                <a:gd name="T73" fmla="*/ 294 h 725"/>
                <a:gd name="T74" fmla="*/ 69 w 69"/>
                <a:gd name="T75" fmla="*/ 256 h 725"/>
                <a:gd name="T76" fmla="*/ 69 w 69"/>
                <a:gd name="T77" fmla="*/ 220 h 725"/>
                <a:gd name="T78" fmla="*/ 67 w 69"/>
                <a:gd name="T79" fmla="*/ 184 h 725"/>
                <a:gd name="T80" fmla="*/ 66 w 69"/>
                <a:gd name="T81" fmla="*/ 147 h 725"/>
                <a:gd name="T82" fmla="*/ 66 w 69"/>
                <a:gd name="T83" fmla="*/ 147 h 725"/>
                <a:gd name="T84" fmla="*/ 60 w 69"/>
                <a:gd name="T85" fmla="*/ 111 h 725"/>
                <a:gd name="T86" fmla="*/ 55 w 69"/>
                <a:gd name="T87" fmla="*/ 75 h 725"/>
                <a:gd name="T88" fmla="*/ 46 w 69"/>
                <a:gd name="T89" fmla="*/ 40 h 725"/>
                <a:gd name="T90" fmla="*/ 34 w 69"/>
                <a:gd name="T91" fmla="*/ 5 h 725"/>
                <a:gd name="T92" fmla="*/ 34 w 69"/>
                <a:gd name="T93" fmla="*/ 5 h 725"/>
                <a:gd name="T94" fmla="*/ 32 w 69"/>
                <a:gd name="T95" fmla="*/ 3 h 725"/>
                <a:gd name="T96" fmla="*/ 30 w 69"/>
                <a:gd name="T97" fmla="*/ 0 h 725"/>
                <a:gd name="T98" fmla="*/ 27 w 69"/>
                <a:gd name="T99" fmla="*/ 0 h 725"/>
                <a:gd name="T100" fmla="*/ 23 w 69"/>
                <a:gd name="T101" fmla="*/ 0 h 725"/>
                <a:gd name="T102" fmla="*/ 20 w 69"/>
                <a:gd name="T103" fmla="*/ 1 h 725"/>
                <a:gd name="T104" fmla="*/ 18 w 69"/>
                <a:gd name="T105" fmla="*/ 3 h 725"/>
                <a:gd name="T106" fmla="*/ 17 w 69"/>
                <a:gd name="T107" fmla="*/ 5 h 725"/>
                <a:gd name="T108" fmla="*/ 18 w 69"/>
                <a:gd name="T109" fmla="*/ 10 h 725"/>
                <a:gd name="T110" fmla="*/ 18 w 69"/>
                <a:gd name="T111" fmla="*/ 10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" h="725">
                  <a:moveTo>
                    <a:pt x="18" y="10"/>
                  </a:moveTo>
                  <a:lnTo>
                    <a:pt x="18" y="10"/>
                  </a:lnTo>
                  <a:lnTo>
                    <a:pt x="28" y="42"/>
                  </a:lnTo>
                  <a:lnTo>
                    <a:pt x="38" y="74"/>
                  </a:lnTo>
                  <a:lnTo>
                    <a:pt x="44" y="107"/>
                  </a:lnTo>
                  <a:lnTo>
                    <a:pt x="48" y="141"/>
                  </a:lnTo>
                  <a:lnTo>
                    <a:pt x="50" y="174"/>
                  </a:lnTo>
                  <a:lnTo>
                    <a:pt x="52" y="207"/>
                  </a:lnTo>
                  <a:lnTo>
                    <a:pt x="52" y="241"/>
                  </a:lnTo>
                  <a:lnTo>
                    <a:pt x="52" y="274"/>
                  </a:lnTo>
                  <a:lnTo>
                    <a:pt x="52" y="274"/>
                  </a:lnTo>
                  <a:lnTo>
                    <a:pt x="50" y="312"/>
                  </a:lnTo>
                  <a:lnTo>
                    <a:pt x="48" y="348"/>
                  </a:lnTo>
                  <a:lnTo>
                    <a:pt x="41" y="422"/>
                  </a:lnTo>
                  <a:lnTo>
                    <a:pt x="31" y="496"/>
                  </a:lnTo>
                  <a:lnTo>
                    <a:pt x="21" y="568"/>
                  </a:lnTo>
                  <a:lnTo>
                    <a:pt x="21" y="568"/>
                  </a:lnTo>
                  <a:lnTo>
                    <a:pt x="10" y="643"/>
                  </a:lnTo>
                  <a:lnTo>
                    <a:pt x="0" y="717"/>
                  </a:lnTo>
                  <a:lnTo>
                    <a:pt x="0" y="717"/>
                  </a:lnTo>
                  <a:lnTo>
                    <a:pt x="2" y="721"/>
                  </a:lnTo>
                  <a:lnTo>
                    <a:pt x="3" y="724"/>
                  </a:lnTo>
                  <a:lnTo>
                    <a:pt x="6" y="725"/>
                  </a:lnTo>
                  <a:lnTo>
                    <a:pt x="9" y="725"/>
                  </a:lnTo>
                  <a:lnTo>
                    <a:pt x="12" y="725"/>
                  </a:lnTo>
                  <a:lnTo>
                    <a:pt x="14" y="724"/>
                  </a:lnTo>
                  <a:lnTo>
                    <a:pt x="17" y="721"/>
                  </a:lnTo>
                  <a:lnTo>
                    <a:pt x="17" y="717"/>
                  </a:lnTo>
                  <a:lnTo>
                    <a:pt x="17" y="717"/>
                  </a:lnTo>
                  <a:lnTo>
                    <a:pt x="27" y="647"/>
                  </a:lnTo>
                  <a:lnTo>
                    <a:pt x="37" y="579"/>
                  </a:lnTo>
                  <a:lnTo>
                    <a:pt x="46" y="510"/>
                  </a:lnTo>
                  <a:lnTo>
                    <a:pt x="55" y="440"/>
                  </a:lnTo>
                  <a:lnTo>
                    <a:pt x="55" y="440"/>
                  </a:lnTo>
                  <a:lnTo>
                    <a:pt x="63" y="366"/>
                  </a:lnTo>
                  <a:lnTo>
                    <a:pt x="66" y="330"/>
                  </a:lnTo>
                  <a:lnTo>
                    <a:pt x="67" y="294"/>
                  </a:lnTo>
                  <a:lnTo>
                    <a:pt x="69" y="256"/>
                  </a:lnTo>
                  <a:lnTo>
                    <a:pt x="69" y="220"/>
                  </a:lnTo>
                  <a:lnTo>
                    <a:pt x="67" y="184"/>
                  </a:lnTo>
                  <a:lnTo>
                    <a:pt x="66" y="147"/>
                  </a:lnTo>
                  <a:lnTo>
                    <a:pt x="66" y="147"/>
                  </a:lnTo>
                  <a:lnTo>
                    <a:pt x="60" y="111"/>
                  </a:lnTo>
                  <a:lnTo>
                    <a:pt x="55" y="75"/>
                  </a:lnTo>
                  <a:lnTo>
                    <a:pt x="46" y="40"/>
                  </a:lnTo>
                  <a:lnTo>
                    <a:pt x="34" y="5"/>
                  </a:lnTo>
                  <a:lnTo>
                    <a:pt x="34" y="5"/>
                  </a:lnTo>
                  <a:lnTo>
                    <a:pt x="32" y="3"/>
                  </a:lnTo>
                  <a:lnTo>
                    <a:pt x="30" y="0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20" y="1"/>
                  </a:lnTo>
                  <a:lnTo>
                    <a:pt x="18" y="3"/>
                  </a:lnTo>
                  <a:lnTo>
                    <a:pt x="17" y="5"/>
                  </a:lnTo>
                  <a:lnTo>
                    <a:pt x="18" y="10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4039368D-D2DF-1F3B-CAEE-93DFBBA49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0" y="1637"/>
              <a:ext cx="693" cy="2200"/>
            </a:xfrm>
            <a:custGeom>
              <a:avLst/>
              <a:gdLst>
                <a:gd name="T0" fmla="*/ 116 w 2080"/>
                <a:gd name="T1" fmla="*/ 98 h 6601"/>
                <a:gd name="T2" fmla="*/ 316 w 2080"/>
                <a:gd name="T3" fmla="*/ 211 h 6601"/>
                <a:gd name="T4" fmla="*/ 572 w 2080"/>
                <a:gd name="T5" fmla="*/ 314 h 6601"/>
                <a:gd name="T6" fmla="*/ 1014 w 2080"/>
                <a:gd name="T7" fmla="*/ 454 h 6601"/>
                <a:gd name="T8" fmla="*/ 1316 w 2080"/>
                <a:gd name="T9" fmla="*/ 568 h 6601"/>
                <a:gd name="T10" fmla="*/ 1487 w 2080"/>
                <a:gd name="T11" fmla="*/ 659 h 6601"/>
                <a:gd name="T12" fmla="*/ 1685 w 2080"/>
                <a:gd name="T13" fmla="*/ 802 h 6601"/>
                <a:gd name="T14" fmla="*/ 1848 w 2080"/>
                <a:gd name="T15" fmla="*/ 985 h 6601"/>
                <a:gd name="T16" fmla="*/ 1946 w 2080"/>
                <a:gd name="T17" fmla="*/ 1163 h 6601"/>
                <a:gd name="T18" fmla="*/ 2024 w 2080"/>
                <a:gd name="T19" fmla="*/ 1436 h 6601"/>
                <a:gd name="T20" fmla="*/ 2056 w 2080"/>
                <a:gd name="T21" fmla="*/ 1721 h 6601"/>
                <a:gd name="T22" fmla="*/ 2061 w 2080"/>
                <a:gd name="T23" fmla="*/ 2276 h 6601"/>
                <a:gd name="T24" fmla="*/ 2023 w 2080"/>
                <a:gd name="T25" fmla="*/ 3360 h 6601"/>
                <a:gd name="T26" fmla="*/ 1966 w 2080"/>
                <a:gd name="T27" fmla="*/ 4259 h 6601"/>
                <a:gd name="T28" fmla="*/ 1924 w 2080"/>
                <a:gd name="T29" fmla="*/ 4598 h 6601"/>
                <a:gd name="T30" fmla="*/ 1812 w 2080"/>
                <a:gd name="T31" fmla="*/ 5133 h 6601"/>
                <a:gd name="T32" fmla="*/ 1642 w 2080"/>
                <a:gd name="T33" fmla="*/ 5778 h 6601"/>
                <a:gd name="T34" fmla="*/ 1544 w 2080"/>
                <a:gd name="T35" fmla="*/ 6088 h 6601"/>
                <a:gd name="T36" fmla="*/ 1475 w 2080"/>
                <a:gd name="T37" fmla="*/ 6219 h 6601"/>
                <a:gd name="T38" fmla="*/ 1394 w 2080"/>
                <a:gd name="T39" fmla="*/ 6314 h 6601"/>
                <a:gd name="T40" fmla="*/ 1222 w 2080"/>
                <a:gd name="T41" fmla="*/ 6427 h 6601"/>
                <a:gd name="T42" fmla="*/ 1024 w 2080"/>
                <a:gd name="T43" fmla="*/ 6495 h 6601"/>
                <a:gd name="T44" fmla="*/ 860 w 2080"/>
                <a:gd name="T45" fmla="*/ 6528 h 6601"/>
                <a:gd name="T46" fmla="*/ 470 w 2080"/>
                <a:gd name="T47" fmla="*/ 6562 h 6601"/>
                <a:gd name="T48" fmla="*/ 67 w 2080"/>
                <a:gd name="T49" fmla="*/ 6584 h 6601"/>
                <a:gd name="T50" fmla="*/ 59 w 2080"/>
                <a:gd name="T51" fmla="*/ 6594 h 6601"/>
                <a:gd name="T52" fmla="*/ 67 w 2080"/>
                <a:gd name="T53" fmla="*/ 6601 h 6601"/>
                <a:gd name="T54" fmla="*/ 490 w 2080"/>
                <a:gd name="T55" fmla="*/ 6577 h 6601"/>
                <a:gd name="T56" fmla="*/ 825 w 2080"/>
                <a:gd name="T57" fmla="*/ 6549 h 6601"/>
                <a:gd name="T58" fmla="*/ 1071 w 2080"/>
                <a:gd name="T59" fmla="*/ 6501 h 6601"/>
                <a:gd name="T60" fmla="*/ 1265 w 2080"/>
                <a:gd name="T61" fmla="*/ 6424 h 6601"/>
                <a:gd name="T62" fmla="*/ 1386 w 2080"/>
                <a:gd name="T63" fmla="*/ 6342 h 6601"/>
                <a:gd name="T64" fmla="*/ 1485 w 2080"/>
                <a:gd name="T65" fmla="*/ 6230 h 6601"/>
                <a:gd name="T66" fmla="*/ 1564 w 2080"/>
                <a:gd name="T67" fmla="*/ 6077 h 6601"/>
                <a:gd name="T68" fmla="*/ 1678 w 2080"/>
                <a:gd name="T69" fmla="*/ 5707 h 6601"/>
                <a:gd name="T70" fmla="*/ 1850 w 2080"/>
                <a:gd name="T71" fmla="*/ 5048 h 6601"/>
                <a:gd name="T72" fmla="*/ 1945 w 2080"/>
                <a:gd name="T73" fmla="*/ 4576 h 6601"/>
                <a:gd name="T74" fmla="*/ 1978 w 2080"/>
                <a:gd name="T75" fmla="*/ 4303 h 6601"/>
                <a:gd name="T76" fmla="*/ 2020 w 2080"/>
                <a:gd name="T77" fmla="*/ 3677 h 6601"/>
                <a:gd name="T78" fmla="*/ 2070 w 2080"/>
                <a:gd name="T79" fmla="*/ 2682 h 6601"/>
                <a:gd name="T80" fmla="*/ 2080 w 2080"/>
                <a:gd name="T81" fmla="*/ 2022 h 6601"/>
                <a:gd name="T82" fmla="*/ 2066 w 2080"/>
                <a:gd name="T83" fmla="*/ 1614 h 6601"/>
                <a:gd name="T84" fmla="*/ 2017 w 2080"/>
                <a:gd name="T85" fmla="*/ 1327 h 6601"/>
                <a:gd name="T86" fmla="*/ 1948 w 2080"/>
                <a:gd name="T87" fmla="*/ 1125 h 6601"/>
                <a:gd name="T88" fmla="*/ 1837 w 2080"/>
                <a:gd name="T89" fmla="*/ 942 h 6601"/>
                <a:gd name="T90" fmla="*/ 1709 w 2080"/>
                <a:gd name="T91" fmla="*/ 801 h 6601"/>
                <a:gd name="T92" fmla="*/ 1560 w 2080"/>
                <a:gd name="T93" fmla="*/ 684 h 6601"/>
                <a:gd name="T94" fmla="*/ 1354 w 2080"/>
                <a:gd name="T95" fmla="*/ 568 h 6601"/>
                <a:gd name="T96" fmla="*/ 1049 w 2080"/>
                <a:gd name="T97" fmla="*/ 449 h 6601"/>
                <a:gd name="T98" fmla="*/ 512 w 2080"/>
                <a:gd name="T99" fmla="*/ 275 h 6601"/>
                <a:gd name="T100" fmla="*/ 297 w 2080"/>
                <a:gd name="T101" fmla="*/ 183 h 6601"/>
                <a:gd name="T102" fmla="*/ 132 w 2080"/>
                <a:gd name="T103" fmla="*/ 89 h 6601"/>
                <a:gd name="T104" fmla="*/ 11 w 2080"/>
                <a:gd name="T105" fmla="*/ 2 h 6601"/>
                <a:gd name="T106" fmla="*/ 0 w 2080"/>
                <a:gd name="T107" fmla="*/ 9 h 6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080" h="6601">
                  <a:moveTo>
                    <a:pt x="3" y="14"/>
                  </a:moveTo>
                  <a:lnTo>
                    <a:pt x="3" y="14"/>
                  </a:lnTo>
                  <a:lnTo>
                    <a:pt x="39" y="44"/>
                  </a:lnTo>
                  <a:lnTo>
                    <a:pt x="77" y="71"/>
                  </a:lnTo>
                  <a:lnTo>
                    <a:pt x="116" y="98"/>
                  </a:lnTo>
                  <a:lnTo>
                    <a:pt x="155" y="123"/>
                  </a:lnTo>
                  <a:lnTo>
                    <a:pt x="194" y="147"/>
                  </a:lnTo>
                  <a:lnTo>
                    <a:pt x="234" y="169"/>
                  </a:lnTo>
                  <a:lnTo>
                    <a:pt x="274" y="190"/>
                  </a:lnTo>
                  <a:lnTo>
                    <a:pt x="316" y="211"/>
                  </a:lnTo>
                  <a:lnTo>
                    <a:pt x="358" y="229"/>
                  </a:lnTo>
                  <a:lnTo>
                    <a:pt x="399" y="248"/>
                  </a:lnTo>
                  <a:lnTo>
                    <a:pt x="443" y="265"/>
                  </a:lnTo>
                  <a:lnTo>
                    <a:pt x="486" y="282"/>
                  </a:lnTo>
                  <a:lnTo>
                    <a:pt x="572" y="314"/>
                  </a:lnTo>
                  <a:lnTo>
                    <a:pt x="660" y="343"/>
                  </a:lnTo>
                  <a:lnTo>
                    <a:pt x="749" y="371"/>
                  </a:lnTo>
                  <a:lnTo>
                    <a:pt x="838" y="399"/>
                  </a:lnTo>
                  <a:lnTo>
                    <a:pt x="927" y="426"/>
                  </a:lnTo>
                  <a:lnTo>
                    <a:pt x="1014" y="454"/>
                  </a:lnTo>
                  <a:lnTo>
                    <a:pt x="1102" y="484"/>
                  </a:lnTo>
                  <a:lnTo>
                    <a:pt x="1190" y="516"/>
                  </a:lnTo>
                  <a:lnTo>
                    <a:pt x="1231" y="532"/>
                  </a:lnTo>
                  <a:lnTo>
                    <a:pt x="1275" y="550"/>
                  </a:lnTo>
                  <a:lnTo>
                    <a:pt x="1316" y="568"/>
                  </a:lnTo>
                  <a:lnTo>
                    <a:pt x="1358" y="588"/>
                  </a:lnTo>
                  <a:lnTo>
                    <a:pt x="1358" y="588"/>
                  </a:lnTo>
                  <a:lnTo>
                    <a:pt x="1403" y="610"/>
                  </a:lnTo>
                  <a:lnTo>
                    <a:pt x="1446" y="634"/>
                  </a:lnTo>
                  <a:lnTo>
                    <a:pt x="1487" y="659"/>
                  </a:lnTo>
                  <a:lnTo>
                    <a:pt x="1529" y="684"/>
                  </a:lnTo>
                  <a:lnTo>
                    <a:pt x="1569" y="712"/>
                  </a:lnTo>
                  <a:lnTo>
                    <a:pt x="1610" y="741"/>
                  </a:lnTo>
                  <a:lnTo>
                    <a:pt x="1647" y="770"/>
                  </a:lnTo>
                  <a:lnTo>
                    <a:pt x="1685" y="802"/>
                  </a:lnTo>
                  <a:lnTo>
                    <a:pt x="1721" y="836"/>
                  </a:lnTo>
                  <a:lnTo>
                    <a:pt x="1756" y="871"/>
                  </a:lnTo>
                  <a:lnTo>
                    <a:pt x="1788" y="907"/>
                  </a:lnTo>
                  <a:lnTo>
                    <a:pt x="1820" y="944"/>
                  </a:lnTo>
                  <a:lnTo>
                    <a:pt x="1848" y="985"/>
                  </a:lnTo>
                  <a:lnTo>
                    <a:pt x="1875" y="1025"/>
                  </a:lnTo>
                  <a:lnTo>
                    <a:pt x="1901" y="1067"/>
                  </a:lnTo>
                  <a:lnTo>
                    <a:pt x="1923" y="1112"/>
                  </a:lnTo>
                  <a:lnTo>
                    <a:pt x="1923" y="1112"/>
                  </a:lnTo>
                  <a:lnTo>
                    <a:pt x="1946" y="1163"/>
                  </a:lnTo>
                  <a:lnTo>
                    <a:pt x="1967" y="1216"/>
                  </a:lnTo>
                  <a:lnTo>
                    <a:pt x="1985" y="1270"/>
                  </a:lnTo>
                  <a:lnTo>
                    <a:pt x="2001" y="1326"/>
                  </a:lnTo>
                  <a:lnTo>
                    <a:pt x="2013" y="1380"/>
                  </a:lnTo>
                  <a:lnTo>
                    <a:pt x="2024" y="1436"/>
                  </a:lnTo>
                  <a:lnTo>
                    <a:pt x="2034" y="1493"/>
                  </a:lnTo>
                  <a:lnTo>
                    <a:pt x="2042" y="1550"/>
                  </a:lnTo>
                  <a:lnTo>
                    <a:pt x="2048" y="1607"/>
                  </a:lnTo>
                  <a:lnTo>
                    <a:pt x="2052" y="1664"/>
                  </a:lnTo>
                  <a:lnTo>
                    <a:pt x="2056" y="1721"/>
                  </a:lnTo>
                  <a:lnTo>
                    <a:pt x="2059" y="1779"/>
                  </a:lnTo>
                  <a:lnTo>
                    <a:pt x="2062" y="1893"/>
                  </a:lnTo>
                  <a:lnTo>
                    <a:pt x="2062" y="2007"/>
                  </a:lnTo>
                  <a:lnTo>
                    <a:pt x="2062" y="2007"/>
                  </a:lnTo>
                  <a:lnTo>
                    <a:pt x="2061" y="2276"/>
                  </a:lnTo>
                  <a:lnTo>
                    <a:pt x="2056" y="2546"/>
                  </a:lnTo>
                  <a:lnTo>
                    <a:pt x="2048" y="2815"/>
                  </a:lnTo>
                  <a:lnTo>
                    <a:pt x="2037" y="3085"/>
                  </a:lnTo>
                  <a:lnTo>
                    <a:pt x="2037" y="3085"/>
                  </a:lnTo>
                  <a:lnTo>
                    <a:pt x="2023" y="3360"/>
                  </a:lnTo>
                  <a:lnTo>
                    <a:pt x="2005" y="3638"/>
                  </a:lnTo>
                  <a:lnTo>
                    <a:pt x="1988" y="3915"/>
                  </a:lnTo>
                  <a:lnTo>
                    <a:pt x="1971" y="4190"/>
                  </a:lnTo>
                  <a:lnTo>
                    <a:pt x="1971" y="4190"/>
                  </a:lnTo>
                  <a:lnTo>
                    <a:pt x="1966" y="4259"/>
                  </a:lnTo>
                  <a:lnTo>
                    <a:pt x="1960" y="4327"/>
                  </a:lnTo>
                  <a:lnTo>
                    <a:pt x="1953" y="4395"/>
                  </a:lnTo>
                  <a:lnTo>
                    <a:pt x="1945" y="4463"/>
                  </a:lnTo>
                  <a:lnTo>
                    <a:pt x="1935" y="4530"/>
                  </a:lnTo>
                  <a:lnTo>
                    <a:pt x="1924" y="4598"/>
                  </a:lnTo>
                  <a:lnTo>
                    <a:pt x="1913" y="4665"/>
                  </a:lnTo>
                  <a:lnTo>
                    <a:pt x="1901" y="4733"/>
                  </a:lnTo>
                  <a:lnTo>
                    <a:pt x="1874" y="4867"/>
                  </a:lnTo>
                  <a:lnTo>
                    <a:pt x="1844" y="5001"/>
                  </a:lnTo>
                  <a:lnTo>
                    <a:pt x="1812" y="5133"/>
                  </a:lnTo>
                  <a:lnTo>
                    <a:pt x="1778" y="5267"/>
                  </a:lnTo>
                  <a:lnTo>
                    <a:pt x="1778" y="5267"/>
                  </a:lnTo>
                  <a:lnTo>
                    <a:pt x="1710" y="5522"/>
                  </a:lnTo>
                  <a:lnTo>
                    <a:pt x="1642" y="5778"/>
                  </a:lnTo>
                  <a:lnTo>
                    <a:pt x="1642" y="5778"/>
                  </a:lnTo>
                  <a:lnTo>
                    <a:pt x="1611" y="5891"/>
                  </a:lnTo>
                  <a:lnTo>
                    <a:pt x="1594" y="5948"/>
                  </a:lnTo>
                  <a:lnTo>
                    <a:pt x="1576" y="6005"/>
                  </a:lnTo>
                  <a:lnTo>
                    <a:pt x="1556" y="6062"/>
                  </a:lnTo>
                  <a:lnTo>
                    <a:pt x="1544" y="6088"/>
                  </a:lnTo>
                  <a:lnTo>
                    <a:pt x="1532" y="6116"/>
                  </a:lnTo>
                  <a:lnTo>
                    <a:pt x="1519" y="6143"/>
                  </a:lnTo>
                  <a:lnTo>
                    <a:pt x="1505" y="6169"/>
                  </a:lnTo>
                  <a:lnTo>
                    <a:pt x="1490" y="6194"/>
                  </a:lnTo>
                  <a:lnTo>
                    <a:pt x="1475" y="6219"/>
                  </a:lnTo>
                  <a:lnTo>
                    <a:pt x="1475" y="6219"/>
                  </a:lnTo>
                  <a:lnTo>
                    <a:pt x="1462" y="6236"/>
                  </a:lnTo>
                  <a:lnTo>
                    <a:pt x="1450" y="6253"/>
                  </a:lnTo>
                  <a:lnTo>
                    <a:pt x="1423" y="6285"/>
                  </a:lnTo>
                  <a:lnTo>
                    <a:pt x="1394" y="6314"/>
                  </a:lnTo>
                  <a:lnTo>
                    <a:pt x="1362" y="6340"/>
                  </a:lnTo>
                  <a:lnTo>
                    <a:pt x="1329" y="6365"/>
                  </a:lnTo>
                  <a:lnTo>
                    <a:pt x="1295" y="6388"/>
                  </a:lnTo>
                  <a:lnTo>
                    <a:pt x="1259" y="6407"/>
                  </a:lnTo>
                  <a:lnTo>
                    <a:pt x="1222" y="6427"/>
                  </a:lnTo>
                  <a:lnTo>
                    <a:pt x="1184" y="6443"/>
                  </a:lnTo>
                  <a:lnTo>
                    <a:pt x="1145" y="6459"/>
                  </a:lnTo>
                  <a:lnTo>
                    <a:pt x="1105" y="6473"/>
                  </a:lnTo>
                  <a:lnTo>
                    <a:pt x="1064" y="6484"/>
                  </a:lnTo>
                  <a:lnTo>
                    <a:pt x="1024" y="6495"/>
                  </a:lnTo>
                  <a:lnTo>
                    <a:pt x="984" y="6505"/>
                  </a:lnTo>
                  <a:lnTo>
                    <a:pt x="943" y="6513"/>
                  </a:lnTo>
                  <a:lnTo>
                    <a:pt x="903" y="6520"/>
                  </a:lnTo>
                  <a:lnTo>
                    <a:pt x="903" y="6520"/>
                  </a:lnTo>
                  <a:lnTo>
                    <a:pt x="860" y="6528"/>
                  </a:lnTo>
                  <a:lnTo>
                    <a:pt x="817" y="6534"/>
                  </a:lnTo>
                  <a:lnTo>
                    <a:pt x="731" y="6544"/>
                  </a:lnTo>
                  <a:lnTo>
                    <a:pt x="644" y="6552"/>
                  </a:lnTo>
                  <a:lnTo>
                    <a:pt x="558" y="6558"/>
                  </a:lnTo>
                  <a:lnTo>
                    <a:pt x="470" y="6562"/>
                  </a:lnTo>
                  <a:lnTo>
                    <a:pt x="384" y="6566"/>
                  </a:lnTo>
                  <a:lnTo>
                    <a:pt x="209" y="6573"/>
                  </a:lnTo>
                  <a:lnTo>
                    <a:pt x="209" y="6573"/>
                  </a:lnTo>
                  <a:lnTo>
                    <a:pt x="138" y="6579"/>
                  </a:lnTo>
                  <a:lnTo>
                    <a:pt x="67" y="6584"/>
                  </a:lnTo>
                  <a:lnTo>
                    <a:pt x="67" y="6584"/>
                  </a:lnTo>
                  <a:lnTo>
                    <a:pt x="64" y="6585"/>
                  </a:lnTo>
                  <a:lnTo>
                    <a:pt x="61" y="6587"/>
                  </a:lnTo>
                  <a:lnTo>
                    <a:pt x="60" y="6590"/>
                  </a:lnTo>
                  <a:lnTo>
                    <a:pt x="59" y="6594"/>
                  </a:lnTo>
                  <a:lnTo>
                    <a:pt x="60" y="6597"/>
                  </a:lnTo>
                  <a:lnTo>
                    <a:pt x="61" y="6599"/>
                  </a:lnTo>
                  <a:lnTo>
                    <a:pt x="63" y="6601"/>
                  </a:lnTo>
                  <a:lnTo>
                    <a:pt x="67" y="6601"/>
                  </a:lnTo>
                  <a:lnTo>
                    <a:pt x="67" y="6601"/>
                  </a:lnTo>
                  <a:lnTo>
                    <a:pt x="152" y="6594"/>
                  </a:lnTo>
                  <a:lnTo>
                    <a:pt x="235" y="6588"/>
                  </a:lnTo>
                  <a:lnTo>
                    <a:pt x="320" y="6584"/>
                  </a:lnTo>
                  <a:lnTo>
                    <a:pt x="405" y="6580"/>
                  </a:lnTo>
                  <a:lnTo>
                    <a:pt x="490" y="6577"/>
                  </a:lnTo>
                  <a:lnTo>
                    <a:pt x="573" y="6573"/>
                  </a:lnTo>
                  <a:lnTo>
                    <a:pt x="658" y="6567"/>
                  </a:lnTo>
                  <a:lnTo>
                    <a:pt x="743" y="6559"/>
                  </a:lnTo>
                  <a:lnTo>
                    <a:pt x="743" y="6559"/>
                  </a:lnTo>
                  <a:lnTo>
                    <a:pt x="825" y="6549"/>
                  </a:lnTo>
                  <a:lnTo>
                    <a:pt x="907" y="6538"/>
                  </a:lnTo>
                  <a:lnTo>
                    <a:pt x="949" y="6530"/>
                  </a:lnTo>
                  <a:lnTo>
                    <a:pt x="989" y="6521"/>
                  </a:lnTo>
                  <a:lnTo>
                    <a:pt x="1031" y="6512"/>
                  </a:lnTo>
                  <a:lnTo>
                    <a:pt x="1071" y="6501"/>
                  </a:lnTo>
                  <a:lnTo>
                    <a:pt x="1112" y="6489"/>
                  </a:lnTo>
                  <a:lnTo>
                    <a:pt x="1151" y="6475"/>
                  </a:lnTo>
                  <a:lnTo>
                    <a:pt x="1190" y="6460"/>
                  </a:lnTo>
                  <a:lnTo>
                    <a:pt x="1227" y="6443"/>
                  </a:lnTo>
                  <a:lnTo>
                    <a:pt x="1265" y="6424"/>
                  </a:lnTo>
                  <a:lnTo>
                    <a:pt x="1301" y="6403"/>
                  </a:lnTo>
                  <a:lnTo>
                    <a:pt x="1336" y="6381"/>
                  </a:lnTo>
                  <a:lnTo>
                    <a:pt x="1369" y="6356"/>
                  </a:lnTo>
                  <a:lnTo>
                    <a:pt x="1369" y="6356"/>
                  </a:lnTo>
                  <a:lnTo>
                    <a:pt x="1386" y="6342"/>
                  </a:lnTo>
                  <a:lnTo>
                    <a:pt x="1403" y="6328"/>
                  </a:lnTo>
                  <a:lnTo>
                    <a:pt x="1418" y="6313"/>
                  </a:lnTo>
                  <a:lnTo>
                    <a:pt x="1433" y="6297"/>
                  </a:lnTo>
                  <a:lnTo>
                    <a:pt x="1460" y="6265"/>
                  </a:lnTo>
                  <a:lnTo>
                    <a:pt x="1485" y="6230"/>
                  </a:lnTo>
                  <a:lnTo>
                    <a:pt x="1507" y="6194"/>
                  </a:lnTo>
                  <a:lnTo>
                    <a:pt x="1528" y="6157"/>
                  </a:lnTo>
                  <a:lnTo>
                    <a:pt x="1547" y="6118"/>
                  </a:lnTo>
                  <a:lnTo>
                    <a:pt x="1564" y="6077"/>
                  </a:lnTo>
                  <a:lnTo>
                    <a:pt x="1564" y="6077"/>
                  </a:lnTo>
                  <a:lnTo>
                    <a:pt x="1586" y="6017"/>
                  </a:lnTo>
                  <a:lnTo>
                    <a:pt x="1607" y="5956"/>
                  </a:lnTo>
                  <a:lnTo>
                    <a:pt x="1626" y="5893"/>
                  </a:lnTo>
                  <a:lnTo>
                    <a:pt x="1645" y="5832"/>
                  </a:lnTo>
                  <a:lnTo>
                    <a:pt x="1678" y="5707"/>
                  </a:lnTo>
                  <a:lnTo>
                    <a:pt x="1711" y="5581"/>
                  </a:lnTo>
                  <a:lnTo>
                    <a:pt x="1711" y="5581"/>
                  </a:lnTo>
                  <a:lnTo>
                    <a:pt x="1782" y="5316"/>
                  </a:lnTo>
                  <a:lnTo>
                    <a:pt x="1817" y="5182"/>
                  </a:lnTo>
                  <a:lnTo>
                    <a:pt x="1850" y="5048"/>
                  </a:lnTo>
                  <a:lnTo>
                    <a:pt x="1881" y="4914"/>
                  </a:lnTo>
                  <a:lnTo>
                    <a:pt x="1909" y="4779"/>
                  </a:lnTo>
                  <a:lnTo>
                    <a:pt x="1921" y="4711"/>
                  </a:lnTo>
                  <a:lnTo>
                    <a:pt x="1934" y="4644"/>
                  </a:lnTo>
                  <a:lnTo>
                    <a:pt x="1945" y="4576"/>
                  </a:lnTo>
                  <a:lnTo>
                    <a:pt x="1955" y="4508"/>
                  </a:lnTo>
                  <a:lnTo>
                    <a:pt x="1955" y="4508"/>
                  </a:lnTo>
                  <a:lnTo>
                    <a:pt x="1965" y="4440"/>
                  </a:lnTo>
                  <a:lnTo>
                    <a:pt x="1971" y="4371"/>
                  </a:lnTo>
                  <a:lnTo>
                    <a:pt x="1978" y="4303"/>
                  </a:lnTo>
                  <a:lnTo>
                    <a:pt x="1984" y="4235"/>
                  </a:lnTo>
                  <a:lnTo>
                    <a:pt x="1994" y="4097"/>
                  </a:lnTo>
                  <a:lnTo>
                    <a:pt x="2002" y="3961"/>
                  </a:lnTo>
                  <a:lnTo>
                    <a:pt x="2002" y="3961"/>
                  </a:lnTo>
                  <a:lnTo>
                    <a:pt x="2020" y="3677"/>
                  </a:lnTo>
                  <a:lnTo>
                    <a:pt x="2038" y="3394"/>
                  </a:lnTo>
                  <a:lnTo>
                    <a:pt x="2038" y="3394"/>
                  </a:lnTo>
                  <a:lnTo>
                    <a:pt x="2052" y="3108"/>
                  </a:lnTo>
                  <a:lnTo>
                    <a:pt x="2065" y="2824"/>
                  </a:lnTo>
                  <a:lnTo>
                    <a:pt x="2070" y="2682"/>
                  </a:lnTo>
                  <a:lnTo>
                    <a:pt x="2073" y="2539"/>
                  </a:lnTo>
                  <a:lnTo>
                    <a:pt x="2076" y="2397"/>
                  </a:lnTo>
                  <a:lnTo>
                    <a:pt x="2079" y="2253"/>
                  </a:lnTo>
                  <a:lnTo>
                    <a:pt x="2079" y="2253"/>
                  </a:lnTo>
                  <a:lnTo>
                    <a:pt x="2080" y="2022"/>
                  </a:lnTo>
                  <a:lnTo>
                    <a:pt x="2080" y="1905"/>
                  </a:lnTo>
                  <a:lnTo>
                    <a:pt x="2077" y="1788"/>
                  </a:lnTo>
                  <a:lnTo>
                    <a:pt x="2074" y="1730"/>
                  </a:lnTo>
                  <a:lnTo>
                    <a:pt x="2070" y="1671"/>
                  </a:lnTo>
                  <a:lnTo>
                    <a:pt x="2066" y="1614"/>
                  </a:lnTo>
                  <a:lnTo>
                    <a:pt x="2059" y="1556"/>
                  </a:lnTo>
                  <a:lnTo>
                    <a:pt x="2051" y="1499"/>
                  </a:lnTo>
                  <a:lnTo>
                    <a:pt x="2042" y="1442"/>
                  </a:lnTo>
                  <a:lnTo>
                    <a:pt x="2030" y="1384"/>
                  </a:lnTo>
                  <a:lnTo>
                    <a:pt x="2017" y="1327"/>
                  </a:lnTo>
                  <a:lnTo>
                    <a:pt x="2017" y="1327"/>
                  </a:lnTo>
                  <a:lnTo>
                    <a:pt x="2003" y="1276"/>
                  </a:lnTo>
                  <a:lnTo>
                    <a:pt x="1987" y="1224"/>
                  </a:lnTo>
                  <a:lnTo>
                    <a:pt x="1969" y="1174"/>
                  </a:lnTo>
                  <a:lnTo>
                    <a:pt x="1948" y="1125"/>
                  </a:lnTo>
                  <a:lnTo>
                    <a:pt x="1924" y="1077"/>
                  </a:lnTo>
                  <a:lnTo>
                    <a:pt x="1898" y="1029"/>
                  </a:lnTo>
                  <a:lnTo>
                    <a:pt x="1869" y="985"/>
                  </a:lnTo>
                  <a:lnTo>
                    <a:pt x="1853" y="963"/>
                  </a:lnTo>
                  <a:lnTo>
                    <a:pt x="1837" y="942"/>
                  </a:lnTo>
                  <a:lnTo>
                    <a:pt x="1837" y="942"/>
                  </a:lnTo>
                  <a:lnTo>
                    <a:pt x="1807" y="904"/>
                  </a:lnTo>
                  <a:lnTo>
                    <a:pt x="1775" y="869"/>
                  </a:lnTo>
                  <a:lnTo>
                    <a:pt x="1743" y="834"/>
                  </a:lnTo>
                  <a:lnTo>
                    <a:pt x="1709" y="801"/>
                  </a:lnTo>
                  <a:lnTo>
                    <a:pt x="1672" y="770"/>
                  </a:lnTo>
                  <a:lnTo>
                    <a:pt x="1636" y="740"/>
                  </a:lnTo>
                  <a:lnTo>
                    <a:pt x="1599" y="711"/>
                  </a:lnTo>
                  <a:lnTo>
                    <a:pt x="1560" y="684"/>
                  </a:lnTo>
                  <a:lnTo>
                    <a:pt x="1560" y="684"/>
                  </a:lnTo>
                  <a:lnTo>
                    <a:pt x="1519" y="658"/>
                  </a:lnTo>
                  <a:lnTo>
                    <a:pt x="1479" y="634"/>
                  </a:lnTo>
                  <a:lnTo>
                    <a:pt x="1439" y="610"/>
                  </a:lnTo>
                  <a:lnTo>
                    <a:pt x="1397" y="588"/>
                  </a:lnTo>
                  <a:lnTo>
                    <a:pt x="1354" y="568"/>
                  </a:lnTo>
                  <a:lnTo>
                    <a:pt x="1312" y="549"/>
                  </a:lnTo>
                  <a:lnTo>
                    <a:pt x="1269" y="529"/>
                  </a:lnTo>
                  <a:lnTo>
                    <a:pt x="1226" y="511"/>
                  </a:lnTo>
                  <a:lnTo>
                    <a:pt x="1138" y="479"/>
                  </a:lnTo>
                  <a:lnTo>
                    <a:pt x="1049" y="449"/>
                  </a:lnTo>
                  <a:lnTo>
                    <a:pt x="960" y="419"/>
                  </a:lnTo>
                  <a:lnTo>
                    <a:pt x="870" y="392"/>
                  </a:lnTo>
                  <a:lnTo>
                    <a:pt x="690" y="335"/>
                  </a:lnTo>
                  <a:lnTo>
                    <a:pt x="601" y="305"/>
                  </a:lnTo>
                  <a:lnTo>
                    <a:pt x="512" y="275"/>
                  </a:lnTo>
                  <a:lnTo>
                    <a:pt x="468" y="258"/>
                  </a:lnTo>
                  <a:lnTo>
                    <a:pt x="425" y="240"/>
                  </a:lnTo>
                  <a:lnTo>
                    <a:pt x="381" y="222"/>
                  </a:lnTo>
                  <a:lnTo>
                    <a:pt x="338" y="202"/>
                  </a:lnTo>
                  <a:lnTo>
                    <a:pt x="297" y="183"/>
                  </a:lnTo>
                  <a:lnTo>
                    <a:pt x="255" y="162"/>
                  </a:lnTo>
                  <a:lnTo>
                    <a:pt x="213" y="138"/>
                  </a:lnTo>
                  <a:lnTo>
                    <a:pt x="173" y="115"/>
                  </a:lnTo>
                  <a:lnTo>
                    <a:pt x="173" y="115"/>
                  </a:lnTo>
                  <a:lnTo>
                    <a:pt x="132" y="89"/>
                  </a:lnTo>
                  <a:lnTo>
                    <a:pt x="92" y="62"/>
                  </a:lnTo>
                  <a:lnTo>
                    <a:pt x="53" y="32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1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2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6CB42CE9-F0B0-B6DE-1CE3-663FA63FEB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" y="3438"/>
              <a:ext cx="354" cy="383"/>
            </a:xfrm>
            <a:custGeom>
              <a:avLst/>
              <a:gdLst>
                <a:gd name="T0" fmla="*/ 1059 w 1063"/>
                <a:gd name="T1" fmla="*/ 1132 h 1148"/>
                <a:gd name="T2" fmla="*/ 932 w 1063"/>
                <a:gd name="T3" fmla="*/ 1060 h 1148"/>
                <a:gd name="T4" fmla="*/ 810 w 1063"/>
                <a:gd name="T5" fmla="*/ 985 h 1148"/>
                <a:gd name="T6" fmla="*/ 747 w 1063"/>
                <a:gd name="T7" fmla="*/ 944 h 1148"/>
                <a:gd name="T8" fmla="*/ 626 w 1063"/>
                <a:gd name="T9" fmla="*/ 857 h 1148"/>
                <a:gd name="T10" fmla="*/ 568 w 1063"/>
                <a:gd name="T11" fmla="*/ 811 h 1148"/>
                <a:gd name="T12" fmla="*/ 487 w 1063"/>
                <a:gd name="T13" fmla="*/ 738 h 1148"/>
                <a:gd name="T14" fmla="*/ 437 w 1063"/>
                <a:gd name="T15" fmla="*/ 687 h 1148"/>
                <a:gd name="T16" fmla="*/ 388 w 1063"/>
                <a:gd name="T17" fmla="*/ 632 h 1148"/>
                <a:gd name="T18" fmla="*/ 366 w 1063"/>
                <a:gd name="T19" fmla="*/ 605 h 1148"/>
                <a:gd name="T20" fmla="*/ 319 w 1063"/>
                <a:gd name="T21" fmla="*/ 538 h 1148"/>
                <a:gd name="T22" fmla="*/ 274 w 1063"/>
                <a:gd name="T23" fmla="*/ 470 h 1148"/>
                <a:gd name="T24" fmla="*/ 192 w 1063"/>
                <a:gd name="T25" fmla="*/ 329 h 1148"/>
                <a:gd name="T26" fmla="*/ 153 w 1063"/>
                <a:gd name="T27" fmla="*/ 256 h 1148"/>
                <a:gd name="T28" fmla="*/ 75 w 1063"/>
                <a:gd name="T29" fmla="*/ 112 h 1148"/>
                <a:gd name="T30" fmla="*/ 36 w 1063"/>
                <a:gd name="T31" fmla="*/ 39 h 1148"/>
                <a:gd name="T32" fmla="*/ 15 w 1063"/>
                <a:gd name="T33" fmla="*/ 4 h 1148"/>
                <a:gd name="T34" fmla="*/ 10 w 1063"/>
                <a:gd name="T35" fmla="*/ 0 h 1148"/>
                <a:gd name="T36" fmla="*/ 4 w 1063"/>
                <a:gd name="T37" fmla="*/ 2 h 1148"/>
                <a:gd name="T38" fmla="*/ 0 w 1063"/>
                <a:gd name="T39" fmla="*/ 6 h 1148"/>
                <a:gd name="T40" fmla="*/ 1 w 1063"/>
                <a:gd name="T41" fmla="*/ 13 h 1148"/>
                <a:gd name="T42" fmla="*/ 42 w 1063"/>
                <a:gd name="T43" fmla="*/ 85 h 1148"/>
                <a:gd name="T44" fmla="*/ 160 w 1063"/>
                <a:gd name="T45" fmla="*/ 304 h 1148"/>
                <a:gd name="T46" fmla="*/ 200 w 1063"/>
                <a:gd name="T47" fmla="*/ 376 h 1148"/>
                <a:gd name="T48" fmla="*/ 285 w 1063"/>
                <a:gd name="T49" fmla="*/ 517 h 1148"/>
                <a:gd name="T50" fmla="*/ 331 w 1063"/>
                <a:gd name="T51" fmla="*/ 585 h 1148"/>
                <a:gd name="T52" fmla="*/ 353 w 1063"/>
                <a:gd name="T53" fmla="*/ 614 h 1148"/>
                <a:gd name="T54" fmla="*/ 399 w 1063"/>
                <a:gd name="T55" fmla="*/ 671 h 1148"/>
                <a:gd name="T56" fmla="*/ 449 w 1063"/>
                <a:gd name="T57" fmla="*/ 724 h 1148"/>
                <a:gd name="T58" fmla="*/ 502 w 1063"/>
                <a:gd name="T59" fmla="*/ 776 h 1148"/>
                <a:gd name="T60" fmla="*/ 530 w 1063"/>
                <a:gd name="T61" fmla="*/ 800 h 1148"/>
                <a:gd name="T62" fmla="*/ 647 w 1063"/>
                <a:gd name="T63" fmla="*/ 893 h 1148"/>
                <a:gd name="T64" fmla="*/ 769 w 1063"/>
                <a:gd name="T65" fmla="*/ 979 h 1148"/>
                <a:gd name="T66" fmla="*/ 831 w 1063"/>
                <a:gd name="T67" fmla="*/ 1018 h 1148"/>
                <a:gd name="T68" fmla="*/ 956 w 1063"/>
                <a:gd name="T69" fmla="*/ 1093 h 1148"/>
                <a:gd name="T70" fmla="*/ 1020 w 1063"/>
                <a:gd name="T71" fmla="*/ 1130 h 1148"/>
                <a:gd name="T72" fmla="*/ 1050 w 1063"/>
                <a:gd name="T73" fmla="*/ 1146 h 1148"/>
                <a:gd name="T74" fmla="*/ 1057 w 1063"/>
                <a:gd name="T75" fmla="*/ 1148 h 1148"/>
                <a:gd name="T76" fmla="*/ 1061 w 1063"/>
                <a:gd name="T77" fmla="*/ 1143 h 1148"/>
                <a:gd name="T78" fmla="*/ 1063 w 1063"/>
                <a:gd name="T79" fmla="*/ 1138 h 1148"/>
                <a:gd name="T80" fmla="*/ 1059 w 1063"/>
                <a:gd name="T81" fmla="*/ 1132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63" h="1148">
                  <a:moveTo>
                    <a:pt x="1059" y="1132"/>
                  </a:moveTo>
                  <a:lnTo>
                    <a:pt x="1059" y="1132"/>
                  </a:lnTo>
                  <a:lnTo>
                    <a:pt x="996" y="1096"/>
                  </a:lnTo>
                  <a:lnTo>
                    <a:pt x="932" y="1060"/>
                  </a:lnTo>
                  <a:lnTo>
                    <a:pt x="871" y="1024"/>
                  </a:lnTo>
                  <a:lnTo>
                    <a:pt x="810" y="985"/>
                  </a:lnTo>
                  <a:lnTo>
                    <a:pt x="810" y="985"/>
                  </a:lnTo>
                  <a:lnTo>
                    <a:pt x="747" y="944"/>
                  </a:lnTo>
                  <a:lnTo>
                    <a:pt x="686" y="901"/>
                  </a:lnTo>
                  <a:lnTo>
                    <a:pt x="626" y="857"/>
                  </a:lnTo>
                  <a:lnTo>
                    <a:pt x="568" y="811"/>
                  </a:lnTo>
                  <a:lnTo>
                    <a:pt x="568" y="811"/>
                  </a:lnTo>
                  <a:lnTo>
                    <a:pt x="513" y="763"/>
                  </a:lnTo>
                  <a:lnTo>
                    <a:pt x="487" y="738"/>
                  </a:lnTo>
                  <a:lnTo>
                    <a:pt x="462" y="713"/>
                  </a:lnTo>
                  <a:lnTo>
                    <a:pt x="437" y="687"/>
                  </a:lnTo>
                  <a:lnTo>
                    <a:pt x="412" y="660"/>
                  </a:lnTo>
                  <a:lnTo>
                    <a:pt x="388" y="632"/>
                  </a:lnTo>
                  <a:lnTo>
                    <a:pt x="366" y="605"/>
                  </a:lnTo>
                  <a:lnTo>
                    <a:pt x="366" y="605"/>
                  </a:lnTo>
                  <a:lnTo>
                    <a:pt x="342" y="571"/>
                  </a:lnTo>
                  <a:lnTo>
                    <a:pt x="319" y="538"/>
                  </a:lnTo>
                  <a:lnTo>
                    <a:pt x="296" y="504"/>
                  </a:lnTo>
                  <a:lnTo>
                    <a:pt x="274" y="470"/>
                  </a:lnTo>
                  <a:lnTo>
                    <a:pt x="232" y="400"/>
                  </a:lnTo>
                  <a:lnTo>
                    <a:pt x="192" y="329"/>
                  </a:lnTo>
                  <a:lnTo>
                    <a:pt x="192" y="329"/>
                  </a:lnTo>
                  <a:lnTo>
                    <a:pt x="153" y="256"/>
                  </a:lnTo>
                  <a:lnTo>
                    <a:pt x="114" y="184"/>
                  </a:lnTo>
                  <a:lnTo>
                    <a:pt x="75" y="112"/>
                  </a:lnTo>
                  <a:lnTo>
                    <a:pt x="36" y="39"/>
                  </a:lnTo>
                  <a:lnTo>
                    <a:pt x="36" y="39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42" y="85"/>
                  </a:lnTo>
                  <a:lnTo>
                    <a:pt x="81" y="158"/>
                  </a:lnTo>
                  <a:lnTo>
                    <a:pt x="160" y="304"/>
                  </a:lnTo>
                  <a:lnTo>
                    <a:pt x="160" y="304"/>
                  </a:lnTo>
                  <a:lnTo>
                    <a:pt x="200" y="376"/>
                  </a:lnTo>
                  <a:lnTo>
                    <a:pt x="241" y="447"/>
                  </a:lnTo>
                  <a:lnTo>
                    <a:pt x="285" y="517"/>
                  </a:lnTo>
                  <a:lnTo>
                    <a:pt x="307" y="552"/>
                  </a:lnTo>
                  <a:lnTo>
                    <a:pt x="331" y="585"/>
                  </a:lnTo>
                  <a:lnTo>
                    <a:pt x="331" y="585"/>
                  </a:lnTo>
                  <a:lnTo>
                    <a:pt x="353" y="614"/>
                  </a:lnTo>
                  <a:lnTo>
                    <a:pt x="376" y="644"/>
                  </a:lnTo>
                  <a:lnTo>
                    <a:pt x="399" y="671"/>
                  </a:lnTo>
                  <a:lnTo>
                    <a:pt x="424" y="698"/>
                  </a:lnTo>
                  <a:lnTo>
                    <a:pt x="449" y="724"/>
                  </a:lnTo>
                  <a:lnTo>
                    <a:pt x="476" y="751"/>
                  </a:lnTo>
                  <a:lnTo>
                    <a:pt x="502" y="776"/>
                  </a:lnTo>
                  <a:lnTo>
                    <a:pt x="530" y="800"/>
                  </a:lnTo>
                  <a:lnTo>
                    <a:pt x="530" y="800"/>
                  </a:lnTo>
                  <a:lnTo>
                    <a:pt x="587" y="848"/>
                  </a:lnTo>
                  <a:lnTo>
                    <a:pt x="647" y="893"/>
                  </a:lnTo>
                  <a:lnTo>
                    <a:pt x="707" y="937"/>
                  </a:lnTo>
                  <a:lnTo>
                    <a:pt x="769" y="979"/>
                  </a:lnTo>
                  <a:lnTo>
                    <a:pt x="769" y="979"/>
                  </a:lnTo>
                  <a:lnTo>
                    <a:pt x="831" y="1018"/>
                  </a:lnTo>
                  <a:lnTo>
                    <a:pt x="893" y="1056"/>
                  </a:lnTo>
                  <a:lnTo>
                    <a:pt x="956" y="1093"/>
                  </a:lnTo>
                  <a:lnTo>
                    <a:pt x="1020" y="1130"/>
                  </a:lnTo>
                  <a:lnTo>
                    <a:pt x="1020" y="1130"/>
                  </a:lnTo>
                  <a:lnTo>
                    <a:pt x="1050" y="1146"/>
                  </a:lnTo>
                  <a:lnTo>
                    <a:pt x="1050" y="1146"/>
                  </a:lnTo>
                  <a:lnTo>
                    <a:pt x="1053" y="1148"/>
                  </a:lnTo>
                  <a:lnTo>
                    <a:pt x="1057" y="1148"/>
                  </a:lnTo>
                  <a:lnTo>
                    <a:pt x="1060" y="1146"/>
                  </a:lnTo>
                  <a:lnTo>
                    <a:pt x="1061" y="1143"/>
                  </a:lnTo>
                  <a:lnTo>
                    <a:pt x="1063" y="1141"/>
                  </a:lnTo>
                  <a:lnTo>
                    <a:pt x="1063" y="1138"/>
                  </a:lnTo>
                  <a:lnTo>
                    <a:pt x="1061" y="1134"/>
                  </a:lnTo>
                  <a:lnTo>
                    <a:pt x="1059" y="1132"/>
                  </a:lnTo>
                  <a:lnTo>
                    <a:pt x="1059" y="113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95E19E4F-2B96-7234-0506-047E717529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4" y="3277"/>
              <a:ext cx="324" cy="477"/>
            </a:xfrm>
            <a:custGeom>
              <a:avLst/>
              <a:gdLst>
                <a:gd name="T0" fmla="*/ 4 w 974"/>
                <a:gd name="T1" fmla="*/ 15 h 1431"/>
                <a:gd name="T2" fmla="*/ 71 w 974"/>
                <a:gd name="T3" fmla="*/ 65 h 1431"/>
                <a:gd name="T4" fmla="*/ 199 w 974"/>
                <a:gd name="T5" fmla="*/ 171 h 1431"/>
                <a:gd name="T6" fmla="*/ 259 w 974"/>
                <a:gd name="T7" fmla="*/ 228 h 1431"/>
                <a:gd name="T8" fmla="*/ 378 w 974"/>
                <a:gd name="T9" fmla="*/ 351 h 1431"/>
                <a:gd name="T10" fmla="*/ 488 w 974"/>
                <a:gd name="T11" fmla="*/ 481 h 1431"/>
                <a:gd name="T12" fmla="*/ 540 w 974"/>
                <a:gd name="T13" fmla="*/ 550 h 1431"/>
                <a:gd name="T14" fmla="*/ 637 w 974"/>
                <a:gd name="T15" fmla="*/ 692 h 1431"/>
                <a:gd name="T16" fmla="*/ 683 w 974"/>
                <a:gd name="T17" fmla="*/ 766 h 1431"/>
                <a:gd name="T18" fmla="*/ 765 w 974"/>
                <a:gd name="T19" fmla="*/ 915 h 1431"/>
                <a:gd name="T20" fmla="*/ 837 w 974"/>
                <a:gd name="T21" fmla="*/ 1069 h 1431"/>
                <a:gd name="T22" fmla="*/ 869 w 974"/>
                <a:gd name="T23" fmla="*/ 1147 h 1431"/>
                <a:gd name="T24" fmla="*/ 925 w 974"/>
                <a:gd name="T25" fmla="*/ 1306 h 1431"/>
                <a:gd name="T26" fmla="*/ 947 w 974"/>
                <a:gd name="T27" fmla="*/ 1387 h 1431"/>
                <a:gd name="T28" fmla="*/ 957 w 974"/>
                <a:gd name="T29" fmla="*/ 1426 h 1431"/>
                <a:gd name="T30" fmla="*/ 961 w 974"/>
                <a:gd name="T31" fmla="*/ 1430 h 1431"/>
                <a:gd name="T32" fmla="*/ 967 w 974"/>
                <a:gd name="T33" fmla="*/ 1431 h 1431"/>
                <a:gd name="T34" fmla="*/ 972 w 974"/>
                <a:gd name="T35" fmla="*/ 1427 h 1431"/>
                <a:gd name="T36" fmla="*/ 974 w 974"/>
                <a:gd name="T37" fmla="*/ 1420 h 1431"/>
                <a:gd name="T38" fmla="*/ 952 w 974"/>
                <a:gd name="T39" fmla="*/ 1339 h 1431"/>
                <a:gd name="T40" fmla="*/ 900 w 974"/>
                <a:gd name="T41" fmla="*/ 1179 h 1431"/>
                <a:gd name="T42" fmla="*/ 869 w 974"/>
                <a:gd name="T43" fmla="*/ 1101 h 1431"/>
                <a:gd name="T44" fmla="*/ 798 w 974"/>
                <a:gd name="T45" fmla="*/ 944 h 1431"/>
                <a:gd name="T46" fmla="*/ 718 w 974"/>
                <a:gd name="T47" fmla="*/ 792 h 1431"/>
                <a:gd name="T48" fmla="*/ 673 w 974"/>
                <a:gd name="T49" fmla="*/ 717 h 1431"/>
                <a:gd name="T50" fmla="*/ 577 w 974"/>
                <a:gd name="T51" fmla="*/ 572 h 1431"/>
                <a:gd name="T52" fmla="*/ 526 w 974"/>
                <a:gd name="T53" fmla="*/ 502 h 1431"/>
                <a:gd name="T54" fmla="*/ 416 w 974"/>
                <a:gd name="T55" fmla="*/ 369 h 1431"/>
                <a:gd name="T56" fmla="*/ 299 w 974"/>
                <a:gd name="T57" fmla="*/ 243 h 1431"/>
                <a:gd name="T58" fmla="*/ 239 w 974"/>
                <a:gd name="T59" fmla="*/ 185 h 1431"/>
                <a:gd name="T60" fmla="*/ 111 w 974"/>
                <a:gd name="T61" fmla="*/ 75 h 1431"/>
                <a:gd name="T62" fmla="*/ 44 w 974"/>
                <a:gd name="T63" fmla="*/ 25 h 1431"/>
                <a:gd name="T64" fmla="*/ 12 w 974"/>
                <a:gd name="T65" fmla="*/ 1 h 1431"/>
                <a:gd name="T66" fmla="*/ 7 w 974"/>
                <a:gd name="T67" fmla="*/ 0 h 1431"/>
                <a:gd name="T68" fmla="*/ 1 w 974"/>
                <a:gd name="T69" fmla="*/ 4 h 1431"/>
                <a:gd name="T70" fmla="*/ 0 w 974"/>
                <a:gd name="T71" fmla="*/ 9 h 1431"/>
                <a:gd name="T72" fmla="*/ 4 w 974"/>
                <a:gd name="T73" fmla="*/ 15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74" h="1431">
                  <a:moveTo>
                    <a:pt x="4" y="15"/>
                  </a:moveTo>
                  <a:lnTo>
                    <a:pt x="4" y="15"/>
                  </a:lnTo>
                  <a:lnTo>
                    <a:pt x="38" y="40"/>
                  </a:lnTo>
                  <a:lnTo>
                    <a:pt x="71" y="65"/>
                  </a:lnTo>
                  <a:lnTo>
                    <a:pt x="136" y="117"/>
                  </a:lnTo>
                  <a:lnTo>
                    <a:pt x="199" y="171"/>
                  </a:lnTo>
                  <a:lnTo>
                    <a:pt x="259" y="228"/>
                  </a:lnTo>
                  <a:lnTo>
                    <a:pt x="259" y="228"/>
                  </a:lnTo>
                  <a:lnTo>
                    <a:pt x="320" y="288"/>
                  </a:lnTo>
                  <a:lnTo>
                    <a:pt x="378" y="351"/>
                  </a:lnTo>
                  <a:lnTo>
                    <a:pt x="434" y="415"/>
                  </a:lnTo>
                  <a:lnTo>
                    <a:pt x="488" y="481"/>
                  </a:lnTo>
                  <a:lnTo>
                    <a:pt x="488" y="481"/>
                  </a:lnTo>
                  <a:lnTo>
                    <a:pt x="540" y="550"/>
                  </a:lnTo>
                  <a:lnTo>
                    <a:pt x="590" y="619"/>
                  </a:lnTo>
                  <a:lnTo>
                    <a:pt x="637" y="692"/>
                  </a:lnTo>
                  <a:lnTo>
                    <a:pt x="683" y="766"/>
                  </a:lnTo>
                  <a:lnTo>
                    <a:pt x="683" y="766"/>
                  </a:lnTo>
                  <a:lnTo>
                    <a:pt x="725" y="839"/>
                  </a:lnTo>
                  <a:lnTo>
                    <a:pt x="765" y="915"/>
                  </a:lnTo>
                  <a:lnTo>
                    <a:pt x="803" y="991"/>
                  </a:lnTo>
                  <a:lnTo>
                    <a:pt x="837" y="1069"/>
                  </a:lnTo>
                  <a:lnTo>
                    <a:pt x="837" y="1069"/>
                  </a:lnTo>
                  <a:lnTo>
                    <a:pt x="869" y="1147"/>
                  </a:lnTo>
                  <a:lnTo>
                    <a:pt x="899" y="1225"/>
                  </a:lnTo>
                  <a:lnTo>
                    <a:pt x="925" y="1306"/>
                  </a:lnTo>
                  <a:lnTo>
                    <a:pt x="947" y="1387"/>
                  </a:lnTo>
                  <a:lnTo>
                    <a:pt x="947" y="1387"/>
                  </a:lnTo>
                  <a:lnTo>
                    <a:pt x="957" y="1426"/>
                  </a:lnTo>
                  <a:lnTo>
                    <a:pt x="957" y="1426"/>
                  </a:lnTo>
                  <a:lnTo>
                    <a:pt x="958" y="1428"/>
                  </a:lnTo>
                  <a:lnTo>
                    <a:pt x="961" y="1430"/>
                  </a:lnTo>
                  <a:lnTo>
                    <a:pt x="964" y="1431"/>
                  </a:lnTo>
                  <a:lnTo>
                    <a:pt x="967" y="1431"/>
                  </a:lnTo>
                  <a:lnTo>
                    <a:pt x="970" y="1430"/>
                  </a:lnTo>
                  <a:lnTo>
                    <a:pt x="972" y="1427"/>
                  </a:lnTo>
                  <a:lnTo>
                    <a:pt x="974" y="1424"/>
                  </a:lnTo>
                  <a:lnTo>
                    <a:pt x="974" y="1420"/>
                  </a:lnTo>
                  <a:lnTo>
                    <a:pt x="974" y="1420"/>
                  </a:lnTo>
                  <a:lnTo>
                    <a:pt x="952" y="1339"/>
                  </a:lnTo>
                  <a:lnTo>
                    <a:pt x="928" y="1258"/>
                  </a:lnTo>
                  <a:lnTo>
                    <a:pt x="900" y="1179"/>
                  </a:lnTo>
                  <a:lnTo>
                    <a:pt x="869" y="1101"/>
                  </a:lnTo>
                  <a:lnTo>
                    <a:pt x="869" y="1101"/>
                  </a:lnTo>
                  <a:lnTo>
                    <a:pt x="835" y="1022"/>
                  </a:lnTo>
                  <a:lnTo>
                    <a:pt x="798" y="944"/>
                  </a:lnTo>
                  <a:lnTo>
                    <a:pt x="760" y="867"/>
                  </a:lnTo>
                  <a:lnTo>
                    <a:pt x="718" y="792"/>
                  </a:lnTo>
                  <a:lnTo>
                    <a:pt x="718" y="792"/>
                  </a:lnTo>
                  <a:lnTo>
                    <a:pt x="673" y="717"/>
                  </a:lnTo>
                  <a:lnTo>
                    <a:pt x="626" y="644"/>
                  </a:lnTo>
                  <a:lnTo>
                    <a:pt x="577" y="572"/>
                  </a:lnTo>
                  <a:lnTo>
                    <a:pt x="526" y="502"/>
                  </a:lnTo>
                  <a:lnTo>
                    <a:pt x="526" y="502"/>
                  </a:lnTo>
                  <a:lnTo>
                    <a:pt x="472" y="436"/>
                  </a:lnTo>
                  <a:lnTo>
                    <a:pt x="416" y="369"/>
                  </a:lnTo>
                  <a:lnTo>
                    <a:pt x="359" y="306"/>
                  </a:lnTo>
                  <a:lnTo>
                    <a:pt x="299" y="243"/>
                  </a:lnTo>
                  <a:lnTo>
                    <a:pt x="299" y="243"/>
                  </a:lnTo>
                  <a:lnTo>
                    <a:pt x="239" y="185"/>
                  </a:lnTo>
                  <a:lnTo>
                    <a:pt x="177" y="129"/>
                  </a:lnTo>
                  <a:lnTo>
                    <a:pt x="111" y="75"/>
                  </a:lnTo>
                  <a:lnTo>
                    <a:pt x="44" y="25"/>
                  </a:lnTo>
                  <a:lnTo>
                    <a:pt x="44" y="25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2"/>
                  </a:lnTo>
                  <a:lnTo>
                    <a:pt x="4" y="15"/>
                  </a:lnTo>
                  <a:lnTo>
                    <a:pt x="4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A2DFB863-B486-2139-D7A0-5977885BD9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0" y="3285"/>
              <a:ext cx="327" cy="135"/>
            </a:xfrm>
            <a:custGeom>
              <a:avLst/>
              <a:gdLst>
                <a:gd name="T0" fmla="*/ 974 w 980"/>
                <a:gd name="T1" fmla="*/ 2 h 403"/>
                <a:gd name="T2" fmla="*/ 952 w 980"/>
                <a:gd name="T3" fmla="*/ 0 h 403"/>
                <a:gd name="T4" fmla="*/ 930 w 980"/>
                <a:gd name="T5" fmla="*/ 3 h 403"/>
                <a:gd name="T6" fmla="*/ 887 w 980"/>
                <a:gd name="T7" fmla="*/ 18 h 403"/>
                <a:gd name="T8" fmla="*/ 848 w 980"/>
                <a:gd name="T9" fmla="*/ 39 h 403"/>
                <a:gd name="T10" fmla="*/ 809 w 980"/>
                <a:gd name="T11" fmla="*/ 61 h 403"/>
                <a:gd name="T12" fmla="*/ 766 w 980"/>
                <a:gd name="T13" fmla="*/ 84 h 403"/>
                <a:gd name="T14" fmla="*/ 721 w 980"/>
                <a:gd name="T15" fmla="*/ 105 h 403"/>
                <a:gd name="T16" fmla="*/ 617 w 980"/>
                <a:gd name="T17" fmla="*/ 146 h 403"/>
                <a:gd name="T18" fmla="*/ 405 w 980"/>
                <a:gd name="T19" fmla="*/ 228 h 403"/>
                <a:gd name="T20" fmla="*/ 355 w 980"/>
                <a:gd name="T21" fmla="*/ 248 h 403"/>
                <a:gd name="T22" fmla="*/ 305 w 980"/>
                <a:gd name="T23" fmla="*/ 267 h 403"/>
                <a:gd name="T24" fmla="*/ 215 w 980"/>
                <a:gd name="T25" fmla="*/ 309 h 403"/>
                <a:gd name="T26" fmla="*/ 165 w 980"/>
                <a:gd name="T27" fmla="*/ 333 h 403"/>
                <a:gd name="T28" fmla="*/ 87 w 980"/>
                <a:gd name="T29" fmla="*/ 365 h 403"/>
                <a:gd name="T30" fmla="*/ 34 w 980"/>
                <a:gd name="T31" fmla="*/ 380 h 403"/>
                <a:gd name="T32" fmla="*/ 6 w 980"/>
                <a:gd name="T33" fmla="*/ 386 h 403"/>
                <a:gd name="T34" fmla="*/ 2 w 980"/>
                <a:gd name="T35" fmla="*/ 390 h 403"/>
                <a:gd name="T36" fmla="*/ 0 w 980"/>
                <a:gd name="T37" fmla="*/ 396 h 403"/>
                <a:gd name="T38" fmla="*/ 5 w 980"/>
                <a:gd name="T39" fmla="*/ 401 h 403"/>
                <a:gd name="T40" fmla="*/ 12 w 980"/>
                <a:gd name="T41" fmla="*/ 403 h 403"/>
                <a:gd name="T42" fmla="*/ 35 w 980"/>
                <a:gd name="T43" fmla="*/ 397 h 403"/>
                <a:gd name="T44" fmla="*/ 83 w 980"/>
                <a:gd name="T45" fmla="*/ 384 h 403"/>
                <a:gd name="T46" fmla="*/ 151 w 980"/>
                <a:gd name="T47" fmla="*/ 358 h 403"/>
                <a:gd name="T48" fmla="*/ 195 w 980"/>
                <a:gd name="T49" fmla="*/ 337 h 403"/>
                <a:gd name="T50" fmla="*/ 286 w 980"/>
                <a:gd name="T51" fmla="*/ 294 h 403"/>
                <a:gd name="T52" fmla="*/ 382 w 980"/>
                <a:gd name="T53" fmla="*/ 256 h 403"/>
                <a:gd name="T54" fmla="*/ 485 w 980"/>
                <a:gd name="T55" fmla="*/ 216 h 403"/>
                <a:gd name="T56" fmla="*/ 589 w 980"/>
                <a:gd name="T57" fmla="*/ 176 h 403"/>
                <a:gd name="T58" fmla="*/ 693 w 980"/>
                <a:gd name="T59" fmla="*/ 134 h 403"/>
                <a:gd name="T60" fmla="*/ 766 w 980"/>
                <a:gd name="T61" fmla="*/ 103 h 403"/>
                <a:gd name="T62" fmla="*/ 789 w 980"/>
                <a:gd name="T63" fmla="*/ 92 h 403"/>
                <a:gd name="T64" fmla="*/ 834 w 980"/>
                <a:gd name="T65" fmla="*/ 67 h 403"/>
                <a:gd name="T66" fmla="*/ 880 w 980"/>
                <a:gd name="T67" fmla="*/ 40 h 403"/>
                <a:gd name="T68" fmla="*/ 901 w 980"/>
                <a:gd name="T69" fmla="*/ 31 h 403"/>
                <a:gd name="T70" fmla="*/ 934 w 980"/>
                <a:gd name="T71" fmla="*/ 20 h 403"/>
                <a:gd name="T72" fmla="*/ 958 w 980"/>
                <a:gd name="T73" fmla="*/ 17 h 403"/>
                <a:gd name="T74" fmla="*/ 969 w 980"/>
                <a:gd name="T75" fmla="*/ 18 h 403"/>
                <a:gd name="T76" fmla="*/ 976 w 980"/>
                <a:gd name="T77" fmla="*/ 17 h 403"/>
                <a:gd name="T78" fmla="*/ 980 w 980"/>
                <a:gd name="T79" fmla="*/ 11 h 403"/>
                <a:gd name="T80" fmla="*/ 978 w 980"/>
                <a:gd name="T81" fmla="*/ 6 h 403"/>
                <a:gd name="T82" fmla="*/ 974 w 980"/>
                <a:gd name="T83" fmla="*/ 2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80" h="403">
                  <a:moveTo>
                    <a:pt x="974" y="2"/>
                  </a:moveTo>
                  <a:lnTo>
                    <a:pt x="974" y="2"/>
                  </a:lnTo>
                  <a:lnTo>
                    <a:pt x="963" y="0"/>
                  </a:lnTo>
                  <a:lnTo>
                    <a:pt x="952" y="0"/>
                  </a:lnTo>
                  <a:lnTo>
                    <a:pt x="941" y="2"/>
                  </a:lnTo>
                  <a:lnTo>
                    <a:pt x="930" y="3"/>
                  </a:lnTo>
                  <a:lnTo>
                    <a:pt x="908" y="10"/>
                  </a:lnTo>
                  <a:lnTo>
                    <a:pt x="887" y="18"/>
                  </a:lnTo>
                  <a:lnTo>
                    <a:pt x="867" y="28"/>
                  </a:lnTo>
                  <a:lnTo>
                    <a:pt x="848" y="39"/>
                  </a:lnTo>
                  <a:lnTo>
                    <a:pt x="809" y="61"/>
                  </a:lnTo>
                  <a:lnTo>
                    <a:pt x="809" y="61"/>
                  </a:lnTo>
                  <a:lnTo>
                    <a:pt x="788" y="74"/>
                  </a:lnTo>
                  <a:lnTo>
                    <a:pt x="766" y="84"/>
                  </a:lnTo>
                  <a:lnTo>
                    <a:pt x="721" y="105"/>
                  </a:lnTo>
                  <a:lnTo>
                    <a:pt x="721" y="105"/>
                  </a:lnTo>
                  <a:lnTo>
                    <a:pt x="617" y="146"/>
                  </a:lnTo>
                  <a:lnTo>
                    <a:pt x="617" y="146"/>
                  </a:lnTo>
                  <a:lnTo>
                    <a:pt x="511" y="188"/>
                  </a:lnTo>
                  <a:lnTo>
                    <a:pt x="405" y="228"/>
                  </a:lnTo>
                  <a:lnTo>
                    <a:pt x="405" y="228"/>
                  </a:lnTo>
                  <a:lnTo>
                    <a:pt x="355" y="248"/>
                  </a:lnTo>
                  <a:lnTo>
                    <a:pt x="305" y="267"/>
                  </a:lnTo>
                  <a:lnTo>
                    <a:pt x="305" y="267"/>
                  </a:lnTo>
                  <a:lnTo>
                    <a:pt x="261" y="288"/>
                  </a:lnTo>
                  <a:lnTo>
                    <a:pt x="215" y="309"/>
                  </a:lnTo>
                  <a:lnTo>
                    <a:pt x="215" y="309"/>
                  </a:lnTo>
                  <a:lnTo>
                    <a:pt x="165" y="333"/>
                  </a:lnTo>
                  <a:lnTo>
                    <a:pt x="113" y="355"/>
                  </a:lnTo>
                  <a:lnTo>
                    <a:pt x="87" y="365"/>
                  </a:lnTo>
                  <a:lnTo>
                    <a:pt x="60" y="373"/>
                  </a:lnTo>
                  <a:lnTo>
                    <a:pt x="34" y="380"/>
                  </a:lnTo>
                  <a:lnTo>
                    <a:pt x="6" y="386"/>
                  </a:lnTo>
                  <a:lnTo>
                    <a:pt x="6" y="386"/>
                  </a:lnTo>
                  <a:lnTo>
                    <a:pt x="3" y="387"/>
                  </a:lnTo>
                  <a:lnTo>
                    <a:pt x="2" y="390"/>
                  </a:lnTo>
                  <a:lnTo>
                    <a:pt x="0" y="393"/>
                  </a:lnTo>
                  <a:lnTo>
                    <a:pt x="0" y="396"/>
                  </a:lnTo>
                  <a:lnTo>
                    <a:pt x="2" y="398"/>
                  </a:lnTo>
                  <a:lnTo>
                    <a:pt x="5" y="401"/>
                  </a:lnTo>
                  <a:lnTo>
                    <a:pt x="7" y="403"/>
                  </a:lnTo>
                  <a:lnTo>
                    <a:pt x="12" y="403"/>
                  </a:lnTo>
                  <a:lnTo>
                    <a:pt x="12" y="403"/>
                  </a:lnTo>
                  <a:lnTo>
                    <a:pt x="35" y="397"/>
                  </a:lnTo>
                  <a:lnTo>
                    <a:pt x="59" y="391"/>
                  </a:lnTo>
                  <a:lnTo>
                    <a:pt x="83" y="384"/>
                  </a:lnTo>
                  <a:lnTo>
                    <a:pt x="105" y="376"/>
                  </a:lnTo>
                  <a:lnTo>
                    <a:pt x="151" y="358"/>
                  </a:lnTo>
                  <a:lnTo>
                    <a:pt x="195" y="337"/>
                  </a:lnTo>
                  <a:lnTo>
                    <a:pt x="195" y="337"/>
                  </a:lnTo>
                  <a:lnTo>
                    <a:pt x="286" y="294"/>
                  </a:lnTo>
                  <a:lnTo>
                    <a:pt x="286" y="294"/>
                  </a:lnTo>
                  <a:lnTo>
                    <a:pt x="333" y="274"/>
                  </a:lnTo>
                  <a:lnTo>
                    <a:pt x="382" y="256"/>
                  </a:lnTo>
                  <a:lnTo>
                    <a:pt x="382" y="256"/>
                  </a:lnTo>
                  <a:lnTo>
                    <a:pt x="485" y="216"/>
                  </a:lnTo>
                  <a:lnTo>
                    <a:pt x="589" y="176"/>
                  </a:lnTo>
                  <a:lnTo>
                    <a:pt x="589" y="176"/>
                  </a:lnTo>
                  <a:lnTo>
                    <a:pt x="693" y="134"/>
                  </a:lnTo>
                  <a:lnTo>
                    <a:pt x="693" y="134"/>
                  </a:lnTo>
                  <a:lnTo>
                    <a:pt x="741" y="113"/>
                  </a:lnTo>
                  <a:lnTo>
                    <a:pt x="766" y="103"/>
                  </a:lnTo>
                  <a:lnTo>
                    <a:pt x="789" y="92"/>
                  </a:lnTo>
                  <a:lnTo>
                    <a:pt x="789" y="92"/>
                  </a:lnTo>
                  <a:lnTo>
                    <a:pt x="812" y="79"/>
                  </a:lnTo>
                  <a:lnTo>
                    <a:pt x="834" y="67"/>
                  </a:lnTo>
                  <a:lnTo>
                    <a:pt x="857" y="53"/>
                  </a:lnTo>
                  <a:lnTo>
                    <a:pt x="880" y="40"/>
                  </a:lnTo>
                  <a:lnTo>
                    <a:pt x="880" y="40"/>
                  </a:lnTo>
                  <a:lnTo>
                    <a:pt x="901" y="31"/>
                  </a:lnTo>
                  <a:lnTo>
                    <a:pt x="923" y="22"/>
                  </a:lnTo>
                  <a:lnTo>
                    <a:pt x="934" y="20"/>
                  </a:lnTo>
                  <a:lnTo>
                    <a:pt x="946" y="17"/>
                  </a:lnTo>
                  <a:lnTo>
                    <a:pt x="958" y="17"/>
                  </a:lnTo>
                  <a:lnTo>
                    <a:pt x="969" y="18"/>
                  </a:lnTo>
                  <a:lnTo>
                    <a:pt x="969" y="18"/>
                  </a:lnTo>
                  <a:lnTo>
                    <a:pt x="973" y="18"/>
                  </a:lnTo>
                  <a:lnTo>
                    <a:pt x="976" y="17"/>
                  </a:lnTo>
                  <a:lnTo>
                    <a:pt x="978" y="14"/>
                  </a:lnTo>
                  <a:lnTo>
                    <a:pt x="980" y="11"/>
                  </a:lnTo>
                  <a:lnTo>
                    <a:pt x="980" y="8"/>
                  </a:lnTo>
                  <a:lnTo>
                    <a:pt x="978" y="6"/>
                  </a:lnTo>
                  <a:lnTo>
                    <a:pt x="977" y="3"/>
                  </a:lnTo>
                  <a:lnTo>
                    <a:pt x="974" y="2"/>
                  </a:lnTo>
                  <a:lnTo>
                    <a:pt x="974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725CDCC3-C65F-E096-4983-31E2686710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8" y="2280"/>
              <a:ext cx="214" cy="948"/>
            </a:xfrm>
            <a:custGeom>
              <a:avLst/>
              <a:gdLst>
                <a:gd name="T0" fmla="*/ 626 w 642"/>
                <a:gd name="T1" fmla="*/ 4 h 2846"/>
                <a:gd name="T2" fmla="*/ 564 w 642"/>
                <a:gd name="T3" fmla="*/ 137 h 2846"/>
                <a:gd name="T4" fmla="*/ 508 w 642"/>
                <a:gd name="T5" fmla="*/ 275 h 2846"/>
                <a:gd name="T6" fmla="*/ 459 w 642"/>
                <a:gd name="T7" fmla="*/ 415 h 2846"/>
                <a:gd name="T8" fmla="*/ 415 w 642"/>
                <a:gd name="T9" fmla="*/ 555 h 2846"/>
                <a:gd name="T10" fmla="*/ 395 w 642"/>
                <a:gd name="T11" fmla="*/ 626 h 2846"/>
                <a:gd name="T12" fmla="*/ 343 w 642"/>
                <a:gd name="T13" fmla="*/ 838 h 2846"/>
                <a:gd name="T14" fmla="*/ 279 w 642"/>
                <a:gd name="T15" fmla="*/ 1122 h 2846"/>
                <a:gd name="T16" fmla="*/ 247 w 642"/>
                <a:gd name="T17" fmla="*/ 1267 h 2846"/>
                <a:gd name="T18" fmla="*/ 213 w 642"/>
                <a:gd name="T19" fmla="*/ 1412 h 2846"/>
                <a:gd name="T20" fmla="*/ 163 w 642"/>
                <a:gd name="T21" fmla="*/ 1616 h 2846"/>
                <a:gd name="T22" fmla="*/ 146 w 642"/>
                <a:gd name="T23" fmla="*/ 1683 h 2846"/>
                <a:gd name="T24" fmla="*/ 89 w 642"/>
                <a:gd name="T25" fmla="*/ 1953 h 2846"/>
                <a:gd name="T26" fmla="*/ 45 w 642"/>
                <a:gd name="T27" fmla="*/ 2225 h 2846"/>
                <a:gd name="T28" fmla="*/ 35 w 642"/>
                <a:gd name="T29" fmla="*/ 2293 h 2846"/>
                <a:gd name="T30" fmla="*/ 20 w 642"/>
                <a:gd name="T31" fmla="*/ 2431 h 2846"/>
                <a:gd name="T32" fmla="*/ 7 w 642"/>
                <a:gd name="T33" fmla="*/ 2569 h 2846"/>
                <a:gd name="T34" fmla="*/ 2 w 642"/>
                <a:gd name="T35" fmla="*/ 2707 h 2846"/>
                <a:gd name="T36" fmla="*/ 0 w 642"/>
                <a:gd name="T37" fmla="*/ 2775 h 2846"/>
                <a:gd name="T38" fmla="*/ 2 w 642"/>
                <a:gd name="T39" fmla="*/ 2837 h 2846"/>
                <a:gd name="T40" fmla="*/ 4 w 642"/>
                <a:gd name="T41" fmla="*/ 2843 h 2846"/>
                <a:gd name="T42" fmla="*/ 10 w 642"/>
                <a:gd name="T43" fmla="*/ 2846 h 2846"/>
                <a:gd name="T44" fmla="*/ 16 w 642"/>
                <a:gd name="T45" fmla="*/ 2843 h 2846"/>
                <a:gd name="T46" fmla="*/ 18 w 642"/>
                <a:gd name="T47" fmla="*/ 2837 h 2846"/>
                <a:gd name="T48" fmla="*/ 17 w 642"/>
                <a:gd name="T49" fmla="*/ 2769 h 2846"/>
                <a:gd name="T50" fmla="*/ 21 w 642"/>
                <a:gd name="T51" fmla="*/ 2634 h 2846"/>
                <a:gd name="T52" fmla="*/ 30 w 642"/>
                <a:gd name="T53" fmla="*/ 2499 h 2846"/>
                <a:gd name="T54" fmla="*/ 43 w 642"/>
                <a:gd name="T55" fmla="*/ 2364 h 2846"/>
                <a:gd name="T56" fmla="*/ 52 w 642"/>
                <a:gd name="T57" fmla="*/ 2296 h 2846"/>
                <a:gd name="T58" fmla="*/ 71 w 642"/>
                <a:gd name="T59" fmla="*/ 2159 h 2846"/>
                <a:gd name="T60" fmla="*/ 120 w 642"/>
                <a:gd name="T61" fmla="*/ 1886 h 2846"/>
                <a:gd name="T62" fmla="*/ 149 w 642"/>
                <a:gd name="T63" fmla="*/ 1750 h 2846"/>
                <a:gd name="T64" fmla="*/ 180 w 642"/>
                <a:gd name="T65" fmla="*/ 1619 h 2846"/>
                <a:gd name="T66" fmla="*/ 212 w 642"/>
                <a:gd name="T67" fmla="*/ 1487 h 2846"/>
                <a:gd name="T68" fmla="*/ 279 w 642"/>
                <a:gd name="T69" fmla="*/ 1199 h 2846"/>
                <a:gd name="T70" fmla="*/ 309 w 642"/>
                <a:gd name="T71" fmla="*/ 1058 h 2846"/>
                <a:gd name="T72" fmla="*/ 375 w 642"/>
                <a:gd name="T73" fmla="*/ 777 h 2846"/>
                <a:gd name="T74" fmla="*/ 411 w 642"/>
                <a:gd name="T75" fmla="*/ 636 h 2846"/>
                <a:gd name="T76" fmla="*/ 430 w 642"/>
                <a:gd name="T77" fmla="*/ 565 h 2846"/>
                <a:gd name="T78" fmla="*/ 473 w 642"/>
                <a:gd name="T79" fmla="*/ 423 h 2846"/>
                <a:gd name="T80" fmla="*/ 522 w 642"/>
                <a:gd name="T81" fmla="*/ 284 h 2846"/>
                <a:gd name="T82" fmla="*/ 578 w 642"/>
                <a:gd name="T83" fmla="*/ 147 h 2846"/>
                <a:gd name="T84" fmla="*/ 608 w 642"/>
                <a:gd name="T85" fmla="*/ 79 h 2846"/>
                <a:gd name="T86" fmla="*/ 640 w 642"/>
                <a:gd name="T87" fmla="*/ 12 h 2846"/>
                <a:gd name="T88" fmla="*/ 640 w 642"/>
                <a:gd name="T89" fmla="*/ 5 h 2846"/>
                <a:gd name="T90" fmla="*/ 637 w 642"/>
                <a:gd name="T91" fmla="*/ 1 h 2846"/>
                <a:gd name="T92" fmla="*/ 630 w 642"/>
                <a:gd name="T93" fmla="*/ 0 h 2846"/>
                <a:gd name="T94" fmla="*/ 626 w 642"/>
                <a:gd name="T95" fmla="*/ 4 h 2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42" h="2846">
                  <a:moveTo>
                    <a:pt x="626" y="4"/>
                  </a:moveTo>
                  <a:lnTo>
                    <a:pt x="626" y="4"/>
                  </a:lnTo>
                  <a:lnTo>
                    <a:pt x="594" y="71"/>
                  </a:lnTo>
                  <a:lnTo>
                    <a:pt x="564" y="137"/>
                  </a:lnTo>
                  <a:lnTo>
                    <a:pt x="534" y="206"/>
                  </a:lnTo>
                  <a:lnTo>
                    <a:pt x="508" y="275"/>
                  </a:lnTo>
                  <a:lnTo>
                    <a:pt x="483" y="345"/>
                  </a:lnTo>
                  <a:lnTo>
                    <a:pt x="459" y="415"/>
                  </a:lnTo>
                  <a:lnTo>
                    <a:pt x="437" y="484"/>
                  </a:lnTo>
                  <a:lnTo>
                    <a:pt x="415" y="555"/>
                  </a:lnTo>
                  <a:lnTo>
                    <a:pt x="415" y="555"/>
                  </a:lnTo>
                  <a:lnTo>
                    <a:pt x="395" y="626"/>
                  </a:lnTo>
                  <a:lnTo>
                    <a:pt x="377" y="696"/>
                  </a:lnTo>
                  <a:lnTo>
                    <a:pt x="343" y="838"/>
                  </a:lnTo>
                  <a:lnTo>
                    <a:pt x="311" y="980"/>
                  </a:lnTo>
                  <a:lnTo>
                    <a:pt x="279" y="1122"/>
                  </a:lnTo>
                  <a:lnTo>
                    <a:pt x="279" y="1122"/>
                  </a:lnTo>
                  <a:lnTo>
                    <a:pt x="247" y="1267"/>
                  </a:lnTo>
                  <a:lnTo>
                    <a:pt x="213" y="1412"/>
                  </a:lnTo>
                  <a:lnTo>
                    <a:pt x="213" y="1412"/>
                  </a:lnTo>
                  <a:lnTo>
                    <a:pt x="180" y="1548"/>
                  </a:lnTo>
                  <a:lnTo>
                    <a:pt x="163" y="1616"/>
                  </a:lnTo>
                  <a:lnTo>
                    <a:pt x="146" y="1683"/>
                  </a:lnTo>
                  <a:lnTo>
                    <a:pt x="146" y="1683"/>
                  </a:lnTo>
                  <a:lnTo>
                    <a:pt x="117" y="1818"/>
                  </a:lnTo>
                  <a:lnTo>
                    <a:pt x="89" y="1953"/>
                  </a:lnTo>
                  <a:lnTo>
                    <a:pt x="66" y="2090"/>
                  </a:lnTo>
                  <a:lnTo>
                    <a:pt x="45" y="2225"/>
                  </a:lnTo>
                  <a:lnTo>
                    <a:pt x="45" y="2225"/>
                  </a:lnTo>
                  <a:lnTo>
                    <a:pt x="35" y="2293"/>
                  </a:lnTo>
                  <a:lnTo>
                    <a:pt x="27" y="2363"/>
                  </a:lnTo>
                  <a:lnTo>
                    <a:pt x="20" y="2431"/>
                  </a:lnTo>
                  <a:lnTo>
                    <a:pt x="13" y="2499"/>
                  </a:lnTo>
                  <a:lnTo>
                    <a:pt x="7" y="2569"/>
                  </a:lnTo>
                  <a:lnTo>
                    <a:pt x="4" y="2637"/>
                  </a:lnTo>
                  <a:lnTo>
                    <a:pt x="2" y="2707"/>
                  </a:lnTo>
                  <a:lnTo>
                    <a:pt x="0" y="2775"/>
                  </a:lnTo>
                  <a:lnTo>
                    <a:pt x="0" y="2775"/>
                  </a:lnTo>
                  <a:lnTo>
                    <a:pt x="2" y="2837"/>
                  </a:lnTo>
                  <a:lnTo>
                    <a:pt x="2" y="2837"/>
                  </a:lnTo>
                  <a:lnTo>
                    <a:pt x="3" y="2842"/>
                  </a:lnTo>
                  <a:lnTo>
                    <a:pt x="4" y="2843"/>
                  </a:lnTo>
                  <a:lnTo>
                    <a:pt x="7" y="2844"/>
                  </a:lnTo>
                  <a:lnTo>
                    <a:pt x="10" y="2846"/>
                  </a:lnTo>
                  <a:lnTo>
                    <a:pt x="13" y="2844"/>
                  </a:lnTo>
                  <a:lnTo>
                    <a:pt x="16" y="2843"/>
                  </a:lnTo>
                  <a:lnTo>
                    <a:pt x="18" y="2842"/>
                  </a:lnTo>
                  <a:lnTo>
                    <a:pt x="18" y="2837"/>
                  </a:lnTo>
                  <a:lnTo>
                    <a:pt x="18" y="2837"/>
                  </a:lnTo>
                  <a:lnTo>
                    <a:pt x="17" y="2769"/>
                  </a:lnTo>
                  <a:lnTo>
                    <a:pt x="18" y="2702"/>
                  </a:lnTo>
                  <a:lnTo>
                    <a:pt x="21" y="2634"/>
                  </a:lnTo>
                  <a:lnTo>
                    <a:pt x="24" y="2566"/>
                  </a:lnTo>
                  <a:lnTo>
                    <a:pt x="30" y="2499"/>
                  </a:lnTo>
                  <a:lnTo>
                    <a:pt x="36" y="2431"/>
                  </a:lnTo>
                  <a:lnTo>
                    <a:pt x="43" y="2364"/>
                  </a:lnTo>
                  <a:lnTo>
                    <a:pt x="52" y="2296"/>
                  </a:lnTo>
                  <a:lnTo>
                    <a:pt x="52" y="2296"/>
                  </a:lnTo>
                  <a:lnTo>
                    <a:pt x="62" y="2228"/>
                  </a:lnTo>
                  <a:lnTo>
                    <a:pt x="71" y="2159"/>
                  </a:lnTo>
                  <a:lnTo>
                    <a:pt x="93" y="2023"/>
                  </a:lnTo>
                  <a:lnTo>
                    <a:pt x="120" y="1886"/>
                  </a:lnTo>
                  <a:lnTo>
                    <a:pt x="149" y="1750"/>
                  </a:lnTo>
                  <a:lnTo>
                    <a:pt x="149" y="1750"/>
                  </a:lnTo>
                  <a:lnTo>
                    <a:pt x="163" y="1684"/>
                  </a:lnTo>
                  <a:lnTo>
                    <a:pt x="180" y="1619"/>
                  </a:lnTo>
                  <a:lnTo>
                    <a:pt x="212" y="1487"/>
                  </a:lnTo>
                  <a:lnTo>
                    <a:pt x="212" y="1487"/>
                  </a:lnTo>
                  <a:lnTo>
                    <a:pt x="247" y="1343"/>
                  </a:lnTo>
                  <a:lnTo>
                    <a:pt x="279" y="1199"/>
                  </a:lnTo>
                  <a:lnTo>
                    <a:pt x="279" y="1199"/>
                  </a:lnTo>
                  <a:lnTo>
                    <a:pt x="309" y="1058"/>
                  </a:lnTo>
                  <a:lnTo>
                    <a:pt x="341" y="917"/>
                  </a:lnTo>
                  <a:lnTo>
                    <a:pt x="375" y="777"/>
                  </a:lnTo>
                  <a:lnTo>
                    <a:pt x="393" y="706"/>
                  </a:lnTo>
                  <a:lnTo>
                    <a:pt x="411" y="636"/>
                  </a:lnTo>
                  <a:lnTo>
                    <a:pt x="411" y="636"/>
                  </a:lnTo>
                  <a:lnTo>
                    <a:pt x="430" y="565"/>
                  </a:lnTo>
                  <a:lnTo>
                    <a:pt x="451" y="494"/>
                  </a:lnTo>
                  <a:lnTo>
                    <a:pt x="473" y="423"/>
                  </a:lnTo>
                  <a:lnTo>
                    <a:pt x="497" y="353"/>
                  </a:lnTo>
                  <a:lnTo>
                    <a:pt x="522" y="284"/>
                  </a:lnTo>
                  <a:lnTo>
                    <a:pt x="550" y="215"/>
                  </a:lnTo>
                  <a:lnTo>
                    <a:pt x="578" y="147"/>
                  </a:lnTo>
                  <a:lnTo>
                    <a:pt x="608" y="79"/>
                  </a:lnTo>
                  <a:lnTo>
                    <a:pt x="608" y="79"/>
                  </a:lnTo>
                  <a:lnTo>
                    <a:pt x="640" y="12"/>
                  </a:lnTo>
                  <a:lnTo>
                    <a:pt x="640" y="12"/>
                  </a:lnTo>
                  <a:lnTo>
                    <a:pt x="642" y="9"/>
                  </a:lnTo>
                  <a:lnTo>
                    <a:pt x="640" y="5"/>
                  </a:lnTo>
                  <a:lnTo>
                    <a:pt x="639" y="2"/>
                  </a:lnTo>
                  <a:lnTo>
                    <a:pt x="637" y="1"/>
                  </a:lnTo>
                  <a:lnTo>
                    <a:pt x="635" y="0"/>
                  </a:lnTo>
                  <a:lnTo>
                    <a:pt x="630" y="0"/>
                  </a:lnTo>
                  <a:lnTo>
                    <a:pt x="628" y="1"/>
                  </a:lnTo>
                  <a:lnTo>
                    <a:pt x="626" y="4"/>
                  </a:lnTo>
                  <a:lnTo>
                    <a:pt x="626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56A1DB7B-F3A3-4FA0-C81C-F74C4DBF02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0" y="3342"/>
              <a:ext cx="779" cy="110"/>
            </a:xfrm>
            <a:custGeom>
              <a:avLst/>
              <a:gdLst>
                <a:gd name="T0" fmla="*/ 1 w 2337"/>
                <a:gd name="T1" fmla="*/ 12 h 331"/>
                <a:gd name="T2" fmla="*/ 29 w 2337"/>
                <a:gd name="T3" fmla="*/ 57 h 331"/>
                <a:gd name="T4" fmla="*/ 60 w 2337"/>
                <a:gd name="T5" fmla="*/ 98 h 331"/>
                <a:gd name="T6" fmla="*/ 93 w 2337"/>
                <a:gd name="T7" fmla="*/ 139 h 331"/>
                <a:gd name="T8" fmla="*/ 130 w 2337"/>
                <a:gd name="T9" fmla="*/ 175 h 331"/>
                <a:gd name="T10" fmla="*/ 149 w 2337"/>
                <a:gd name="T11" fmla="*/ 189 h 331"/>
                <a:gd name="T12" fmla="*/ 185 w 2337"/>
                <a:gd name="T13" fmla="*/ 217 h 331"/>
                <a:gd name="T14" fmla="*/ 225 w 2337"/>
                <a:gd name="T15" fmla="*/ 241 h 331"/>
                <a:gd name="T16" fmla="*/ 265 w 2337"/>
                <a:gd name="T17" fmla="*/ 261 h 331"/>
                <a:gd name="T18" fmla="*/ 286 w 2337"/>
                <a:gd name="T19" fmla="*/ 270 h 331"/>
                <a:gd name="T20" fmla="*/ 331 w 2337"/>
                <a:gd name="T21" fmla="*/ 286 h 331"/>
                <a:gd name="T22" fmla="*/ 423 w 2337"/>
                <a:gd name="T23" fmla="*/ 310 h 331"/>
                <a:gd name="T24" fmla="*/ 517 w 2337"/>
                <a:gd name="T25" fmla="*/ 324 h 331"/>
                <a:gd name="T26" fmla="*/ 612 w 2337"/>
                <a:gd name="T27" fmla="*/ 330 h 331"/>
                <a:gd name="T28" fmla="*/ 659 w 2337"/>
                <a:gd name="T29" fmla="*/ 331 h 331"/>
                <a:gd name="T30" fmla="*/ 872 w 2337"/>
                <a:gd name="T31" fmla="*/ 330 h 331"/>
                <a:gd name="T32" fmla="*/ 1085 w 2337"/>
                <a:gd name="T33" fmla="*/ 325 h 331"/>
                <a:gd name="T34" fmla="*/ 1378 w 2337"/>
                <a:gd name="T35" fmla="*/ 324 h 331"/>
                <a:gd name="T36" fmla="*/ 1670 w 2337"/>
                <a:gd name="T37" fmla="*/ 321 h 331"/>
                <a:gd name="T38" fmla="*/ 2258 w 2337"/>
                <a:gd name="T39" fmla="*/ 317 h 331"/>
                <a:gd name="T40" fmla="*/ 2329 w 2337"/>
                <a:gd name="T41" fmla="*/ 317 h 331"/>
                <a:gd name="T42" fmla="*/ 2333 w 2337"/>
                <a:gd name="T43" fmla="*/ 317 h 331"/>
                <a:gd name="T44" fmla="*/ 2337 w 2337"/>
                <a:gd name="T45" fmla="*/ 312 h 331"/>
                <a:gd name="T46" fmla="*/ 2337 w 2337"/>
                <a:gd name="T47" fmla="*/ 306 h 331"/>
                <a:gd name="T48" fmla="*/ 2333 w 2337"/>
                <a:gd name="T49" fmla="*/ 302 h 331"/>
                <a:gd name="T50" fmla="*/ 2329 w 2337"/>
                <a:gd name="T51" fmla="*/ 300 h 331"/>
                <a:gd name="T52" fmla="*/ 1750 w 2337"/>
                <a:gd name="T53" fmla="*/ 305 h 331"/>
                <a:gd name="T54" fmla="*/ 1460 w 2337"/>
                <a:gd name="T55" fmla="*/ 307 h 331"/>
                <a:gd name="T56" fmla="*/ 1171 w 2337"/>
                <a:gd name="T57" fmla="*/ 309 h 331"/>
                <a:gd name="T58" fmla="*/ 925 w 2337"/>
                <a:gd name="T59" fmla="*/ 310 h 331"/>
                <a:gd name="T60" fmla="*/ 823 w 2337"/>
                <a:gd name="T61" fmla="*/ 313 h 331"/>
                <a:gd name="T62" fmla="*/ 722 w 2337"/>
                <a:gd name="T63" fmla="*/ 314 h 331"/>
                <a:gd name="T64" fmla="*/ 627 w 2337"/>
                <a:gd name="T65" fmla="*/ 314 h 331"/>
                <a:gd name="T66" fmla="*/ 533 w 2337"/>
                <a:gd name="T67" fmla="*/ 309 h 331"/>
                <a:gd name="T68" fmla="*/ 438 w 2337"/>
                <a:gd name="T69" fmla="*/ 296 h 331"/>
                <a:gd name="T70" fmla="*/ 345 w 2337"/>
                <a:gd name="T71" fmla="*/ 274 h 331"/>
                <a:gd name="T72" fmla="*/ 322 w 2337"/>
                <a:gd name="T73" fmla="*/ 266 h 331"/>
                <a:gd name="T74" fmla="*/ 278 w 2337"/>
                <a:gd name="T75" fmla="*/ 247 h 331"/>
                <a:gd name="T76" fmla="*/ 235 w 2337"/>
                <a:gd name="T77" fmla="*/ 227 h 331"/>
                <a:gd name="T78" fmla="*/ 194 w 2337"/>
                <a:gd name="T79" fmla="*/ 202 h 331"/>
                <a:gd name="T80" fmla="*/ 157 w 2337"/>
                <a:gd name="T81" fmla="*/ 174 h 331"/>
                <a:gd name="T82" fmla="*/ 122 w 2337"/>
                <a:gd name="T83" fmla="*/ 143 h 331"/>
                <a:gd name="T84" fmla="*/ 89 w 2337"/>
                <a:gd name="T85" fmla="*/ 108 h 331"/>
                <a:gd name="T86" fmla="*/ 58 w 2337"/>
                <a:gd name="T87" fmla="*/ 71 h 331"/>
                <a:gd name="T88" fmla="*/ 44 w 2337"/>
                <a:gd name="T89" fmla="*/ 51 h 331"/>
                <a:gd name="T90" fmla="*/ 16 w 2337"/>
                <a:gd name="T91" fmla="*/ 4 h 331"/>
                <a:gd name="T92" fmla="*/ 14 w 2337"/>
                <a:gd name="T93" fmla="*/ 1 h 331"/>
                <a:gd name="T94" fmla="*/ 8 w 2337"/>
                <a:gd name="T95" fmla="*/ 0 h 331"/>
                <a:gd name="T96" fmla="*/ 2 w 2337"/>
                <a:gd name="T97" fmla="*/ 4 h 331"/>
                <a:gd name="T98" fmla="*/ 0 w 2337"/>
                <a:gd name="T99" fmla="*/ 9 h 331"/>
                <a:gd name="T100" fmla="*/ 1 w 2337"/>
                <a:gd name="T101" fmla="*/ 12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337" h="331">
                  <a:moveTo>
                    <a:pt x="1" y="12"/>
                  </a:moveTo>
                  <a:lnTo>
                    <a:pt x="1" y="12"/>
                  </a:lnTo>
                  <a:lnTo>
                    <a:pt x="15" y="34"/>
                  </a:lnTo>
                  <a:lnTo>
                    <a:pt x="29" y="57"/>
                  </a:lnTo>
                  <a:lnTo>
                    <a:pt x="44" y="78"/>
                  </a:lnTo>
                  <a:lnTo>
                    <a:pt x="60" y="98"/>
                  </a:lnTo>
                  <a:lnTo>
                    <a:pt x="76" y="119"/>
                  </a:lnTo>
                  <a:lnTo>
                    <a:pt x="93" y="139"/>
                  </a:lnTo>
                  <a:lnTo>
                    <a:pt x="111" y="157"/>
                  </a:lnTo>
                  <a:lnTo>
                    <a:pt x="130" y="175"/>
                  </a:lnTo>
                  <a:lnTo>
                    <a:pt x="130" y="175"/>
                  </a:lnTo>
                  <a:lnTo>
                    <a:pt x="149" y="189"/>
                  </a:lnTo>
                  <a:lnTo>
                    <a:pt x="167" y="203"/>
                  </a:lnTo>
                  <a:lnTo>
                    <a:pt x="185" y="217"/>
                  </a:lnTo>
                  <a:lnTo>
                    <a:pt x="204" y="229"/>
                  </a:lnTo>
                  <a:lnTo>
                    <a:pt x="225" y="241"/>
                  </a:lnTo>
                  <a:lnTo>
                    <a:pt x="245" y="252"/>
                  </a:lnTo>
                  <a:lnTo>
                    <a:pt x="265" y="261"/>
                  </a:lnTo>
                  <a:lnTo>
                    <a:pt x="286" y="270"/>
                  </a:lnTo>
                  <a:lnTo>
                    <a:pt x="286" y="270"/>
                  </a:lnTo>
                  <a:lnTo>
                    <a:pt x="309" y="278"/>
                  </a:lnTo>
                  <a:lnTo>
                    <a:pt x="331" y="286"/>
                  </a:lnTo>
                  <a:lnTo>
                    <a:pt x="377" y="300"/>
                  </a:lnTo>
                  <a:lnTo>
                    <a:pt x="423" y="310"/>
                  </a:lnTo>
                  <a:lnTo>
                    <a:pt x="470" y="318"/>
                  </a:lnTo>
                  <a:lnTo>
                    <a:pt x="517" y="324"/>
                  </a:lnTo>
                  <a:lnTo>
                    <a:pt x="565" y="328"/>
                  </a:lnTo>
                  <a:lnTo>
                    <a:pt x="612" y="330"/>
                  </a:lnTo>
                  <a:lnTo>
                    <a:pt x="659" y="331"/>
                  </a:lnTo>
                  <a:lnTo>
                    <a:pt x="659" y="331"/>
                  </a:lnTo>
                  <a:lnTo>
                    <a:pt x="765" y="331"/>
                  </a:lnTo>
                  <a:lnTo>
                    <a:pt x="872" y="330"/>
                  </a:lnTo>
                  <a:lnTo>
                    <a:pt x="978" y="327"/>
                  </a:lnTo>
                  <a:lnTo>
                    <a:pt x="1085" y="325"/>
                  </a:lnTo>
                  <a:lnTo>
                    <a:pt x="1085" y="325"/>
                  </a:lnTo>
                  <a:lnTo>
                    <a:pt x="1378" y="324"/>
                  </a:lnTo>
                  <a:lnTo>
                    <a:pt x="1670" y="321"/>
                  </a:lnTo>
                  <a:lnTo>
                    <a:pt x="1670" y="321"/>
                  </a:lnTo>
                  <a:lnTo>
                    <a:pt x="1964" y="318"/>
                  </a:lnTo>
                  <a:lnTo>
                    <a:pt x="2258" y="317"/>
                  </a:lnTo>
                  <a:lnTo>
                    <a:pt x="2258" y="317"/>
                  </a:lnTo>
                  <a:lnTo>
                    <a:pt x="2329" y="317"/>
                  </a:lnTo>
                  <a:lnTo>
                    <a:pt x="2329" y="317"/>
                  </a:lnTo>
                  <a:lnTo>
                    <a:pt x="2333" y="317"/>
                  </a:lnTo>
                  <a:lnTo>
                    <a:pt x="2335" y="314"/>
                  </a:lnTo>
                  <a:lnTo>
                    <a:pt x="2337" y="312"/>
                  </a:lnTo>
                  <a:lnTo>
                    <a:pt x="2337" y="309"/>
                  </a:lnTo>
                  <a:lnTo>
                    <a:pt x="2337" y="306"/>
                  </a:lnTo>
                  <a:lnTo>
                    <a:pt x="2335" y="303"/>
                  </a:lnTo>
                  <a:lnTo>
                    <a:pt x="2333" y="302"/>
                  </a:lnTo>
                  <a:lnTo>
                    <a:pt x="2329" y="300"/>
                  </a:lnTo>
                  <a:lnTo>
                    <a:pt x="2329" y="300"/>
                  </a:lnTo>
                  <a:lnTo>
                    <a:pt x="2039" y="302"/>
                  </a:lnTo>
                  <a:lnTo>
                    <a:pt x="1750" y="305"/>
                  </a:lnTo>
                  <a:lnTo>
                    <a:pt x="1750" y="305"/>
                  </a:lnTo>
                  <a:lnTo>
                    <a:pt x="1460" y="307"/>
                  </a:lnTo>
                  <a:lnTo>
                    <a:pt x="1171" y="309"/>
                  </a:lnTo>
                  <a:lnTo>
                    <a:pt x="1171" y="309"/>
                  </a:lnTo>
                  <a:lnTo>
                    <a:pt x="1047" y="309"/>
                  </a:lnTo>
                  <a:lnTo>
                    <a:pt x="925" y="310"/>
                  </a:lnTo>
                  <a:lnTo>
                    <a:pt x="925" y="310"/>
                  </a:lnTo>
                  <a:lnTo>
                    <a:pt x="823" y="313"/>
                  </a:lnTo>
                  <a:lnTo>
                    <a:pt x="722" y="314"/>
                  </a:lnTo>
                  <a:lnTo>
                    <a:pt x="722" y="314"/>
                  </a:lnTo>
                  <a:lnTo>
                    <a:pt x="674" y="314"/>
                  </a:lnTo>
                  <a:lnTo>
                    <a:pt x="627" y="314"/>
                  </a:lnTo>
                  <a:lnTo>
                    <a:pt x="580" y="313"/>
                  </a:lnTo>
                  <a:lnTo>
                    <a:pt x="533" y="309"/>
                  </a:lnTo>
                  <a:lnTo>
                    <a:pt x="485" y="303"/>
                  </a:lnTo>
                  <a:lnTo>
                    <a:pt x="438" y="296"/>
                  </a:lnTo>
                  <a:lnTo>
                    <a:pt x="391" y="286"/>
                  </a:lnTo>
                  <a:lnTo>
                    <a:pt x="345" y="274"/>
                  </a:lnTo>
                  <a:lnTo>
                    <a:pt x="345" y="274"/>
                  </a:lnTo>
                  <a:lnTo>
                    <a:pt x="322" y="266"/>
                  </a:lnTo>
                  <a:lnTo>
                    <a:pt x="300" y="257"/>
                  </a:lnTo>
                  <a:lnTo>
                    <a:pt x="278" y="247"/>
                  </a:lnTo>
                  <a:lnTo>
                    <a:pt x="256" y="238"/>
                  </a:lnTo>
                  <a:lnTo>
                    <a:pt x="235" y="227"/>
                  </a:lnTo>
                  <a:lnTo>
                    <a:pt x="215" y="214"/>
                  </a:lnTo>
                  <a:lnTo>
                    <a:pt x="194" y="202"/>
                  </a:lnTo>
                  <a:lnTo>
                    <a:pt x="176" y="188"/>
                  </a:lnTo>
                  <a:lnTo>
                    <a:pt x="157" y="174"/>
                  </a:lnTo>
                  <a:lnTo>
                    <a:pt x="139" y="158"/>
                  </a:lnTo>
                  <a:lnTo>
                    <a:pt x="122" y="143"/>
                  </a:lnTo>
                  <a:lnTo>
                    <a:pt x="105" y="126"/>
                  </a:lnTo>
                  <a:lnTo>
                    <a:pt x="89" y="108"/>
                  </a:lnTo>
                  <a:lnTo>
                    <a:pt x="73" y="90"/>
                  </a:lnTo>
                  <a:lnTo>
                    <a:pt x="58" y="71"/>
                  </a:lnTo>
                  <a:lnTo>
                    <a:pt x="44" y="51"/>
                  </a:lnTo>
                  <a:lnTo>
                    <a:pt x="44" y="51"/>
                  </a:lnTo>
                  <a:lnTo>
                    <a:pt x="30" y="27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4"/>
                  </a:lnTo>
                  <a:lnTo>
                    <a:pt x="1" y="7"/>
                  </a:lnTo>
                  <a:lnTo>
                    <a:pt x="0" y="9"/>
                  </a:lnTo>
                  <a:lnTo>
                    <a:pt x="1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A1331274-2F1C-9653-D514-FCE597754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" y="3725"/>
              <a:ext cx="1012" cy="115"/>
            </a:xfrm>
            <a:custGeom>
              <a:avLst/>
              <a:gdLst>
                <a:gd name="T0" fmla="*/ 7 w 3037"/>
                <a:gd name="T1" fmla="*/ 19 h 345"/>
                <a:gd name="T2" fmla="*/ 81 w 3037"/>
                <a:gd name="T3" fmla="*/ 18 h 345"/>
                <a:gd name="T4" fmla="*/ 153 w 3037"/>
                <a:gd name="T5" fmla="*/ 19 h 345"/>
                <a:gd name="T6" fmla="*/ 298 w 3037"/>
                <a:gd name="T7" fmla="*/ 33 h 345"/>
                <a:gd name="T8" fmla="*/ 442 w 3037"/>
                <a:gd name="T9" fmla="*/ 56 h 345"/>
                <a:gd name="T10" fmla="*/ 586 w 3037"/>
                <a:gd name="T11" fmla="*/ 82 h 345"/>
                <a:gd name="T12" fmla="*/ 732 w 3037"/>
                <a:gd name="T13" fmla="*/ 106 h 345"/>
                <a:gd name="T14" fmla="*/ 1028 w 3037"/>
                <a:gd name="T15" fmla="*/ 145 h 345"/>
                <a:gd name="T16" fmla="*/ 1176 w 3037"/>
                <a:gd name="T17" fmla="*/ 163 h 345"/>
                <a:gd name="T18" fmla="*/ 1473 w 3037"/>
                <a:gd name="T19" fmla="*/ 205 h 345"/>
                <a:gd name="T20" fmla="*/ 1770 w 3037"/>
                <a:gd name="T21" fmla="*/ 248 h 345"/>
                <a:gd name="T22" fmla="*/ 1843 w 3037"/>
                <a:gd name="T23" fmla="*/ 256 h 345"/>
                <a:gd name="T24" fmla="*/ 1991 w 3037"/>
                <a:gd name="T25" fmla="*/ 271 h 345"/>
                <a:gd name="T26" fmla="*/ 2213 w 3037"/>
                <a:gd name="T27" fmla="*/ 289 h 345"/>
                <a:gd name="T28" fmla="*/ 2362 w 3037"/>
                <a:gd name="T29" fmla="*/ 298 h 345"/>
                <a:gd name="T30" fmla="*/ 2807 w 3037"/>
                <a:gd name="T31" fmla="*/ 326 h 345"/>
                <a:gd name="T32" fmla="*/ 2956 w 3037"/>
                <a:gd name="T33" fmla="*/ 338 h 345"/>
                <a:gd name="T34" fmla="*/ 3029 w 3037"/>
                <a:gd name="T35" fmla="*/ 345 h 345"/>
                <a:gd name="T36" fmla="*/ 3036 w 3037"/>
                <a:gd name="T37" fmla="*/ 344 h 345"/>
                <a:gd name="T38" fmla="*/ 3037 w 3037"/>
                <a:gd name="T39" fmla="*/ 338 h 345"/>
                <a:gd name="T40" fmla="*/ 3036 w 3037"/>
                <a:gd name="T41" fmla="*/ 333 h 345"/>
                <a:gd name="T42" fmla="*/ 3029 w 3037"/>
                <a:gd name="T43" fmla="*/ 328 h 345"/>
                <a:gd name="T44" fmla="*/ 2955 w 3037"/>
                <a:gd name="T45" fmla="*/ 321 h 345"/>
                <a:gd name="T46" fmla="*/ 2732 w 3037"/>
                <a:gd name="T47" fmla="*/ 303 h 345"/>
                <a:gd name="T48" fmla="*/ 2436 w 3037"/>
                <a:gd name="T49" fmla="*/ 285 h 345"/>
                <a:gd name="T50" fmla="*/ 2287 w 3037"/>
                <a:gd name="T51" fmla="*/ 277 h 345"/>
                <a:gd name="T52" fmla="*/ 1991 w 3037"/>
                <a:gd name="T53" fmla="*/ 255 h 345"/>
                <a:gd name="T54" fmla="*/ 1842 w 3037"/>
                <a:gd name="T55" fmla="*/ 239 h 345"/>
                <a:gd name="T56" fmla="*/ 1768 w 3037"/>
                <a:gd name="T57" fmla="*/ 230 h 345"/>
                <a:gd name="T58" fmla="*/ 1544 w 3037"/>
                <a:gd name="T59" fmla="*/ 198 h 345"/>
                <a:gd name="T60" fmla="*/ 1244 w 3037"/>
                <a:gd name="T61" fmla="*/ 156 h 345"/>
                <a:gd name="T62" fmla="*/ 1095 w 3037"/>
                <a:gd name="T63" fmla="*/ 135 h 345"/>
                <a:gd name="T64" fmla="*/ 946 w 3037"/>
                <a:gd name="T65" fmla="*/ 117 h 345"/>
                <a:gd name="T66" fmla="*/ 724 w 3037"/>
                <a:gd name="T67" fmla="*/ 88 h 345"/>
                <a:gd name="T68" fmla="*/ 648 w 3037"/>
                <a:gd name="T69" fmla="*/ 76 h 345"/>
                <a:gd name="T70" fmla="*/ 437 w 3037"/>
                <a:gd name="T71" fmla="*/ 37 h 345"/>
                <a:gd name="T72" fmla="*/ 295 w 3037"/>
                <a:gd name="T73" fmla="*/ 15 h 345"/>
                <a:gd name="T74" fmla="*/ 152 w 3037"/>
                <a:gd name="T75" fmla="*/ 3 h 345"/>
                <a:gd name="T76" fmla="*/ 79 w 3037"/>
                <a:gd name="T77" fmla="*/ 0 h 345"/>
                <a:gd name="T78" fmla="*/ 43 w 3037"/>
                <a:gd name="T79" fmla="*/ 1 h 345"/>
                <a:gd name="T80" fmla="*/ 7 w 3037"/>
                <a:gd name="T81" fmla="*/ 3 h 345"/>
                <a:gd name="T82" fmla="*/ 1 w 3037"/>
                <a:gd name="T83" fmla="*/ 5 h 345"/>
                <a:gd name="T84" fmla="*/ 0 w 3037"/>
                <a:gd name="T85" fmla="*/ 12 h 345"/>
                <a:gd name="T86" fmla="*/ 1 w 3037"/>
                <a:gd name="T87" fmla="*/ 18 h 345"/>
                <a:gd name="T88" fmla="*/ 7 w 3037"/>
                <a:gd name="T89" fmla="*/ 19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37" h="345">
                  <a:moveTo>
                    <a:pt x="7" y="19"/>
                  </a:moveTo>
                  <a:lnTo>
                    <a:pt x="7" y="19"/>
                  </a:lnTo>
                  <a:lnTo>
                    <a:pt x="45" y="18"/>
                  </a:lnTo>
                  <a:lnTo>
                    <a:pt x="81" y="18"/>
                  </a:lnTo>
                  <a:lnTo>
                    <a:pt x="117" y="18"/>
                  </a:lnTo>
                  <a:lnTo>
                    <a:pt x="153" y="19"/>
                  </a:lnTo>
                  <a:lnTo>
                    <a:pt x="225" y="25"/>
                  </a:lnTo>
                  <a:lnTo>
                    <a:pt x="298" y="33"/>
                  </a:lnTo>
                  <a:lnTo>
                    <a:pt x="370" y="44"/>
                  </a:lnTo>
                  <a:lnTo>
                    <a:pt x="442" y="56"/>
                  </a:lnTo>
                  <a:lnTo>
                    <a:pt x="586" y="82"/>
                  </a:lnTo>
                  <a:lnTo>
                    <a:pt x="586" y="82"/>
                  </a:lnTo>
                  <a:lnTo>
                    <a:pt x="660" y="95"/>
                  </a:lnTo>
                  <a:lnTo>
                    <a:pt x="732" y="106"/>
                  </a:lnTo>
                  <a:lnTo>
                    <a:pt x="881" y="125"/>
                  </a:lnTo>
                  <a:lnTo>
                    <a:pt x="1028" y="145"/>
                  </a:lnTo>
                  <a:lnTo>
                    <a:pt x="1176" y="163"/>
                  </a:lnTo>
                  <a:lnTo>
                    <a:pt x="1176" y="163"/>
                  </a:lnTo>
                  <a:lnTo>
                    <a:pt x="1324" y="184"/>
                  </a:lnTo>
                  <a:lnTo>
                    <a:pt x="1473" y="205"/>
                  </a:lnTo>
                  <a:lnTo>
                    <a:pt x="1621" y="227"/>
                  </a:lnTo>
                  <a:lnTo>
                    <a:pt x="1770" y="248"/>
                  </a:lnTo>
                  <a:lnTo>
                    <a:pt x="1770" y="248"/>
                  </a:lnTo>
                  <a:lnTo>
                    <a:pt x="1843" y="256"/>
                  </a:lnTo>
                  <a:lnTo>
                    <a:pt x="1917" y="264"/>
                  </a:lnTo>
                  <a:lnTo>
                    <a:pt x="1991" y="271"/>
                  </a:lnTo>
                  <a:lnTo>
                    <a:pt x="2066" y="278"/>
                  </a:lnTo>
                  <a:lnTo>
                    <a:pt x="2213" y="289"/>
                  </a:lnTo>
                  <a:lnTo>
                    <a:pt x="2362" y="298"/>
                  </a:lnTo>
                  <a:lnTo>
                    <a:pt x="2362" y="298"/>
                  </a:lnTo>
                  <a:lnTo>
                    <a:pt x="2660" y="315"/>
                  </a:lnTo>
                  <a:lnTo>
                    <a:pt x="2807" y="326"/>
                  </a:lnTo>
                  <a:lnTo>
                    <a:pt x="2956" y="338"/>
                  </a:lnTo>
                  <a:lnTo>
                    <a:pt x="2956" y="338"/>
                  </a:lnTo>
                  <a:lnTo>
                    <a:pt x="3029" y="345"/>
                  </a:lnTo>
                  <a:lnTo>
                    <a:pt x="3029" y="345"/>
                  </a:lnTo>
                  <a:lnTo>
                    <a:pt x="3033" y="345"/>
                  </a:lnTo>
                  <a:lnTo>
                    <a:pt x="3036" y="344"/>
                  </a:lnTo>
                  <a:lnTo>
                    <a:pt x="3037" y="341"/>
                  </a:lnTo>
                  <a:lnTo>
                    <a:pt x="3037" y="338"/>
                  </a:lnTo>
                  <a:lnTo>
                    <a:pt x="3037" y="335"/>
                  </a:lnTo>
                  <a:lnTo>
                    <a:pt x="3036" y="333"/>
                  </a:lnTo>
                  <a:lnTo>
                    <a:pt x="3033" y="330"/>
                  </a:lnTo>
                  <a:lnTo>
                    <a:pt x="3029" y="328"/>
                  </a:lnTo>
                  <a:lnTo>
                    <a:pt x="3029" y="328"/>
                  </a:lnTo>
                  <a:lnTo>
                    <a:pt x="2955" y="321"/>
                  </a:lnTo>
                  <a:lnTo>
                    <a:pt x="2881" y="315"/>
                  </a:lnTo>
                  <a:lnTo>
                    <a:pt x="2732" y="303"/>
                  </a:lnTo>
                  <a:lnTo>
                    <a:pt x="2585" y="294"/>
                  </a:lnTo>
                  <a:lnTo>
                    <a:pt x="2436" y="285"/>
                  </a:lnTo>
                  <a:lnTo>
                    <a:pt x="2436" y="285"/>
                  </a:lnTo>
                  <a:lnTo>
                    <a:pt x="2287" y="277"/>
                  </a:lnTo>
                  <a:lnTo>
                    <a:pt x="2140" y="267"/>
                  </a:lnTo>
                  <a:lnTo>
                    <a:pt x="1991" y="255"/>
                  </a:lnTo>
                  <a:lnTo>
                    <a:pt x="1916" y="248"/>
                  </a:lnTo>
                  <a:lnTo>
                    <a:pt x="1842" y="239"/>
                  </a:lnTo>
                  <a:lnTo>
                    <a:pt x="1842" y="239"/>
                  </a:lnTo>
                  <a:lnTo>
                    <a:pt x="1768" y="230"/>
                  </a:lnTo>
                  <a:lnTo>
                    <a:pt x="1693" y="220"/>
                  </a:lnTo>
                  <a:lnTo>
                    <a:pt x="1544" y="198"/>
                  </a:lnTo>
                  <a:lnTo>
                    <a:pt x="1544" y="198"/>
                  </a:lnTo>
                  <a:lnTo>
                    <a:pt x="1244" y="156"/>
                  </a:lnTo>
                  <a:lnTo>
                    <a:pt x="1244" y="156"/>
                  </a:lnTo>
                  <a:lnTo>
                    <a:pt x="1095" y="135"/>
                  </a:lnTo>
                  <a:lnTo>
                    <a:pt x="946" y="117"/>
                  </a:lnTo>
                  <a:lnTo>
                    <a:pt x="946" y="117"/>
                  </a:lnTo>
                  <a:lnTo>
                    <a:pt x="797" y="99"/>
                  </a:lnTo>
                  <a:lnTo>
                    <a:pt x="724" y="88"/>
                  </a:lnTo>
                  <a:lnTo>
                    <a:pt x="648" y="76"/>
                  </a:lnTo>
                  <a:lnTo>
                    <a:pt x="648" y="76"/>
                  </a:lnTo>
                  <a:lnTo>
                    <a:pt x="508" y="50"/>
                  </a:lnTo>
                  <a:lnTo>
                    <a:pt x="437" y="37"/>
                  </a:lnTo>
                  <a:lnTo>
                    <a:pt x="366" y="26"/>
                  </a:lnTo>
                  <a:lnTo>
                    <a:pt x="295" y="15"/>
                  </a:lnTo>
                  <a:lnTo>
                    <a:pt x="223" y="8"/>
                  </a:lnTo>
                  <a:lnTo>
                    <a:pt x="152" y="3"/>
                  </a:lnTo>
                  <a:lnTo>
                    <a:pt x="116" y="1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43" y="1"/>
                  </a:lnTo>
                  <a:lnTo>
                    <a:pt x="7" y="3"/>
                  </a:lnTo>
                  <a:lnTo>
                    <a:pt x="7" y="3"/>
                  </a:lnTo>
                  <a:lnTo>
                    <a:pt x="4" y="4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1" y="18"/>
                  </a:lnTo>
                  <a:lnTo>
                    <a:pt x="4" y="19"/>
                  </a:lnTo>
                  <a:lnTo>
                    <a:pt x="7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33F7CFEF-B40C-48A2-E17B-B6F79D846E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2" y="3589"/>
              <a:ext cx="441" cy="155"/>
            </a:xfrm>
            <a:custGeom>
              <a:avLst/>
              <a:gdLst>
                <a:gd name="T0" fmla="*/ 1294 w 1322"/>
                <a:gd name="T1" fmla="*/ 412 h 465"/>
                <a:gd name="T2" fmla="*/ 1201 w 1322"/>
                <a:gd name="T3" fmla="*/ 437 h 465"/>
                <a:gd name="T4" fmla="*/ 1123 w 1322"/>
                <a:gd name="T5" fmla="*/ 445 h 465"/>
                <a:gd name="T6" fmla="*/ 1001 w 1322"/>
                <a:gd name="T7" fmla="*/ 448 h 465"/>
                <a:gd name="T8" fmla="*/ 920 w 1322"/>
                <a:gd name="T9" fmla="*/ 443 h 465"/>
                <a:gd name="T10" fmla="*/ 841 w 1322"/>
                <a:gd name="T11" fmla="*/ 431 h 465"/>
                <a:gd name="T12" fmla="*/ 718 w 1322"/>
                <a:gd name="T13" fmla="*/ 398 h 465"/>
                <a:gd name="T14" fmla="*/ 679 w 1322"/>
                <a:gd name="T15" fmla="*/ 381 h 465"/>
                <a:gd name="T16" fmla="*/ 621 w 1322"/>
                <a:gd name="T17" fmla="*/ 347 h 465"/>
                <a:gd name="T18" fmla="*/ 532 w 1322"/>
                <a:gd name="T19" fmla="*/ 278 h 465"/>
                <a:gd name="T20" fmla="*/ 458 w 1322"/>
                <a:gd name="T21" fmla="*/ 217 h 465"/>
                <a:gd name="T22" fmla="*/ 323 w 1322"/>
                <a:gd name="T23" fmla="*/ 104 h 465"/>
                <a:gd name="T24" fmla="*/ 261 w 1322"/>
                <a:gd name="T25" fmla="*/ 54 h 465"/>
                <a:gd name="T26" fmla="*/ 209 w 1322"/>
                <a:gd name="T27" fmla="*/ 23 h 465"/>
                <a:gd name="T28" fmla="*/ 176 w 1322"/>
                <a:gd name="T29" fmla="*/ 10 h 465"/>
                <a:gd name="T30" fmla="*/ 130 w 1322"/>
                <a:gd name="T31" fmla="*/ 1 h 465"/>
                <a:gd name="T32" fmla="*/ 96 w 1322"/>
                <a:gd name="T33" fmla="*/ 1 h 465"/>
                <a:gd name="T34" fmla="*/ 64 w 1322"/>
                <a:gd name="T35" fmla="*/ 4 h 465"/>
                <a:gd name="T36" fmla="*/ 32 w 1322"/>
                <a:gd name="T37" fmla="*/ 19 h 465"/>
                <a:gd name="T38" fmla="*/ 17 w 1322"/>
                <a:gd name="T39" fmla="*/ 36 h 465"/>
                <a:gd name="T40" fmla="*/ 2 w 1322"/>
                <a:gd name="T41" fmla="*/ 69 h 465"/>
                <a:gd name="T42" fmla="*/ 2 w 1322"/>
                <a:gd name="T43" fmla="*/ 90 h 465"/>
                <a:gd name="T44" fmla="*/ 10 w 1322"/>
                <a:gd name="T45" fmla="*/ 104 h 465"/>
                <a:gd name="T46" fmla="*/ 23 w 1322"/>
                <a:gd name="T47" fmla="*/ 111 h 465"/>
                <a:gd name="T48" fmla="*/ 42 w 1322"/>
                <a:gd name="T49" fmla="*/ 115 h 465"/>
                <a:gd name="T50" fmla="*/ 49 w 1322"/>
                <a:gd name="T51" fmla="*/ 111 h 465"/>
                <a:gd name="T52" fmla="*/ 48 w 1322"/>
                <a:gd name="T53" fmla="*/ 101 h 465"/>
                <a:gd name="T54" fmla="*/ 42 w 1322"/>
                <a:gd name="T55" fmla="*/ 99 h 465"/>
                <a:gd name="T56" fmla="*/ 21 w 1322"/>
                <a:gd name="T57" fmla="*/ 92 h 465"/>
                <a:gd name="T58" fmla="*/ 17 w 1322"/>
                <a:gd name="T59" fmla="*/ 79 h 465"/>
                <a:gd name="T60" fmla="*/ 23 w 1322"/>
                <a:gd name="T61" fmla="*/ 60 h 465"/>
                <a:gd name="T62" fmla="*/ 34 w 1322"/>
                <a:gd name="T63" fmla="*/ 42 h 465"/>
                <a:gd name="T64" fmla="*/ 60 w 1322"/>
                <a:gd name="T65" fmla="*/ 23 h 465"/>
                <a:gd name="T66" fmla="*/ 85 w 1322"/>
                <a:gd name="T67" fmla="*/ 18 h 465"/>
                <a:gd name="T68" fmla="*/ 134 w 1322"/>
                <a:gd name="T69" fmla="*/ 18 h 465"/>
                <a:gd name="T70" fmla="*/ 167 w 1322"/>
                <a:gd name="T71" fmla="*/ 25 h 465"/>
                <a:gd name="T72" fmla="*/ 216 w 1322"/>
                <a:gd name="T73" fmla="*/ 44 h 465"/>
                <a:gd name="T74" fmla="*/ 259 w 1322"/>
                <a:gd name="T75" fmla="*/ 74 h 465"/>
                <a:gd name="T76" fmla="*/ 348 w 1322"/>
                <a:gd name="T77" fmla="*/ 149 h 465"/>
                <a:gd name="T78" fmla="*/ 451 w 1322"/>
                <a:gd name="T79" fmla="*/ 232 h 465"/>
                <a:gd name="T80" fmla="*/ 557 w 1322"/>
                <a:gd name="T81" fmla="*/ 320 h 465"/>
                <a:gd name="T82" fmla="*/ 646 w 1322"/>
                <a:gd name="T83" fmla="*/ 381 h 465"/>
                <a:gd name="T84" fmla="*/ 702 w 1322"/>
                <a:gd name="T85" fmla="*/ 409 h 465"/>
                <a:gd name="T86" fmla="*/ 817 w 1322"/>
                <a:gd name="T87" fmla="*/ 444 h 465"/>
                <a:gd name="T88" fmla="*/ 937 w 1322"/>
                <a:gd name="T89" fmla="*/ 461 h 465"/>
                <a:gd name="T90" fmla="*/ 1016 w 1322"/>
                <a:gd name="T91" fmla="*/ 465 h 465"/>
                <a:gd name="T92" fmla="*/ 1134 w 1322"/>
                <a:gd name="T93" fmla="*/ 462 h 465"/>
                <a:gd name="T94" fmla="*/ 1209 w 1322"/>
                <a:gd name="T95" fmla="*/ 452 h 465"/>
                <a:gd name="T96" fmla="*/ 1284 w 1322"/>
                <a:gd name="T97" fmla="*/ 433 h 465"/>
                <a:gd name="T98" fmla="*/ 1319 w 1322"/>
                <a:gd name="T99" fmla="*/ 420 h 465"/>
                <a:gd name="T100" fmla="*/ 1322 w 1322"/>
                <a:gd name="T101" fmla="*/ 411 h 465"/>
                <a:gd name="T102" fmla="*/ 1318 w 1322"/>
                <a:gd name="T103" fmla="*/ 406 h 465"/>
                <a:gd name="T104" fmla="*/ 1311 w 1322"/>
                <a:gd name="T105" fmla="*/ 405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2" h="465">
                  <a:moveTo>
                    <a:pt x="1311" y="405"/>
                  </a:moveTo>
                  <a:lnTo>
                    <a:pt x="1311" y="405"/>
                  </a:lnTo>
                  <a:lnTo>
                    <a:pt x="1294" y="412"/>
                  </a:lnTo>
                  <a:lnTo>
                    <a:pt x="1276" y="419"/>
                  </a:lnTo>
                  <a:lnTo>
                    <a:pt x="1239" y="429"/>
                  </a:lnTo>
                  <a:lnTo>
                    <a:pt x="1201" y="437"/>
                  </a:lnTo>
                  <a:lnTo>
                    <a:pt x="1163" y="443"/>
                  </a:lnTo>
                  <a:lnTo>
                    <a:pt x="1163" y="443"/>
                  </a:lnTo>
                  <a:lnTo>
                    <a:pt x="1123" y="445"/>
                  </a:lnTo>
                  <a:lnTo>
                    <a:pt x="1081" y="448"/>
                  </a:lnTo>
                  <a:lnTo>
                    <a:pt x="1041" y="448"/>
                  </a:lnTo>
                  <a:lnTo>
                    <a:pt x="1001" y="448"/>
                  </a:lnTo>
                  <a:lnTo>
                    <a:pt x="1001" y="448"/>
                  </a:lnTo>
                  <a:lnTo>
                    <a:pt x="960" y="445"/>
                  </a:lnTo>
                  <a:lnTo>
                    <a:pt x="920" y="443"/>
                  </a:lnTo>
                  <a:lnTo>
                    <a:pt x="881" y="437"/>
                  </a:lnTo>
                  <a:lnTo>
                    <a:pt x="841" y="431"/>
                  </a:lnTo>
                  <a:lnTo>
                    <a:pt x="841" y="431"/>
                  </a:lnTo>
                  <a:lnTo>
                    <a:pt x="799" y="423"/>
                  </a:lnTo>
                  <a:lnTo>
                    <a:pt x="759" y="412"/>
                  </a:lnTo>
                  <a:lnTo>
                    <a:pt x="718" y="398"/>
                  </a:lnTo>
                  <a:lnTo>
                    <a:pt x="699" y="390"/>
                  </a:lnTo>
                  <a:lnTo>
                    <a:pt x="679" y="381"/>
                  </a:lnTo>
                  <a:lnTo>
                    <a:pt x="679" y="381"/>
                  </a:lnTo>
                  <a:lnTo>
                    <a:pt x="660" y="370"/>
                  </a:lnTo>
                  <a:lnTo>
                    <a:pt x="640" y="359"/>
                  </a:lnTo>
                  <a:lnTo>
                    <a:pt x="621" y="347"/>
                  </a:lnTo>
                  <a:lnTo>
                    <a:pt x="603" y="334"/>
                  </a:lnTo>
                  <a:lnTo>
                    <a:pt x="567" y="306"/>
                  </a:lnTo>
                  <a:lnTo>
                    <a:pt x="532" y="278"/>
                  </a:lnTo>
                  <a:lnTo>
                    <a:pt x="532" y="278"/>
                  </a:lnTo>
                  <a:lnTo>
                    <a:pt x="458" y="217"/>
                  </a:lnTo>
                  <a:lnTo>
                    <a:pt x="458" y="217"/>
                  </a:lnTo>
                  <a:lnTo>
                    <a:pt x="384" y="157"/>
                  </a:lnTo>
                  <a:lnTo>
                    <a:pt x="384" y="157"/>
                  </a:lnTo>
                  <a:lnTo>
                    <a:pt x="323" y="104"/>
                  </a:lnTo>
                  <a:lnTo>
                    <a:pt x="293" y="78"/>
                  </a:lnTo>
                  <a:lnTo>
                    <a:pt x="261" y="54"/>
                  </a:lnTo>
                  <a:lnTo>
                    <a:pt x="261" y="54"/>
                  </a:lnTo>
                  <a:lnTo>
                    <a:pt x="244" y="43"/>
                  </a:lnTo>
                  <a:lnTo>
                    <a:pt x="227" y="32"/>
                  </a:lnTo>
                  <a:lnTo>
                    <a:pt x="209" y="23"/>
                  </a:lnTo>
                  <a:lnTo>
                    <a:pt x="191" y="15"/>
                  </a:lnTo>
                  <a:lnTo>
                    <a:pt x="191" y="15"/>
                  </a:lnTo>
                  <a:lnTo>
                    <a:pt x="176" y="10"/>
                  </a:lnTo>
                  <a:lnTo>
                    <a:pt x="160" y="5"/>
                  </a:lnTo>
                  <a:lnTo>
                    <a:pt x="145" y="3"/>
                  </a:lnTo>
                  <a:lnTo>
                    <a:pt x="130" y="1"/>
                  </a:lnTo>
                  <a:lnTo>
                    <a:pt x="130" y="1"/>
                  </a:lnTo>
                  <a:lnTo>
                    <a:pt x="113" y="0"/>
                  </a:lnTo>
                  <a:lnTo>
                    <a:pt x="96" y="1"/>
                  </a:lnTo>
                  <a:lnTo>
                    <a:pt x="81" y="3"/>
                  </a:lnTo>
                  <a:lnTo>
                    <a:pt x="64" y="4"/>
                  </a:lnTo>
                  <a:lnTo>
                    <a:pt x="64" y="4"/>
                  </a:lnTo>
                  <a:lnTo>
                    <a:pt x="53" y="8"/>
                  </a:lnTo>
                  <a:lnTo>
                    <a:pt x="42" y="12"/>
                  </a:lnTo>
                  <a:lnTo>
                    <a:pt x="32" y="19"/>
                  </a:lnTo>
                  <a:lnTo>
                    <a:pt x="24" y="28"/>
                  </a:lnTo>
                  <a:lnTo>
                    <a:pt x="24" y="28"/>
                  </a:lnTo>
                  <a:lnTo>
                    <a:pt x="17" y="36"/>
                  </a:lnTo>
                  <a:lnTo>
                    <a:pt x="12" y="47"/>
                  </a:lnTo>
                  <a:lnTo>
                    <a:pt x="6" y="57"/>
                  </a:lnTo>
                  <a:lnTo>
                    <a:pt x="2" y="69"/>
                  </a:lnTo>
                  <a:lnTo>
                    <a:pt x="0" y="81"/>
                  </a:lnTo>
                  <a:lnTo>
                    <a:pt x="0" y="86"/>
                  </a:lnTo>
                  <a:lnTo>
                    <a:pt x="2" y="90"/>
                  </a:lnTo>
                  <a:lnTo>
                    <a:pt x="3" y="96"/>
                  </a:lnTo>
                  <a:lnTo>
                    <a:pt x="7" y="100"/>
                  </a:lnTo>
                  <a:lnTo>
                    <a:pt x="10" y="104"/>
                  </a:lnTo>
                  <a:lnTo>
                    <a:pt x="16" y="108"/>
                  </a:lnTo>
                  <a:lnTo>
                    <a:pt x="16" y="108"/>
                  </a:lnTo>
                  <a:lnTo>
                    <a:pt x="23" y="111"/>
                  </a:lnTo>
                  <a:lnTo>
                    <a:pt x="28" y="114"/>
                  </a:lnTo>
                  <a:lnTo>
                    <a:pt x="42" y="115"/>
                  </a:lnTo>
                  <a:lnTo>
                    <a:pt x="42" y="115"/>
                  </a:lnTo>
                  <a:lnTo>
                    <a:pt x="46" y="115"/>
                  </a:lnTo>
                  <a:lnTo>
                    <a:pt x="48" y="113"/>
                  </a:lnTo>
                  <a:lnTo>
                    <a:pt x="49" y="111"/>
                  </a:lnTo>
                  <a:lnTo>
                    <a:pt x="50" y="107"/>
                  </a:lnTo>
                  <a:lnTo>
                    <a:pt x="49" y="104"/>
                  </a:lnTo>
                  <a:lnTo>
                    <a:pt x="48" y="101"/>
                  </a:lnTo>
                  <a:lnTo>
                    <a:pt x="46" y="100"/>
                  </a:lnTo>
                  <a:lnTo>
                    <a:pt x="42" y="99"/>
                  </a:lnTo>
                  <a:lnTo>
                    <a:pt x="42" y="99"/>
                  </a:lnTo>
                  <a:lnTo>
                    <a:pt x="32" y="97"/>
                  </a:lnTo>
                  <a:lnTo>
                    <a:pt x="24" y="95"/>
                  </a:lnTo>
                  <a:lnTo>
                    <a:pt x="21" y="92"/>
                  </a:lnTo>
                  <a:lnTo>
                    <a:pt x="18" y="88"/>
                  </a:lnTo>
                  <a:lnTo>
                    <a:pt x="17" y="85"/>
                  </a:lnTo>
                  <a:lnTo>
                    <a:pt x="17" y="79"/>
                  </a:lnTo>
                  <a:lnTo>
                    <a:pt x="17" y="79"/>
                  </a:lnTo>
                  <a:lnTo>
                    <a:pt x="18" y="69"/>
                  </a:lnTo>
                  <a:lnTo>
                    <a:pt x="23" y="60"/>
                  </a:lnTo>
                  <a:lnTo>
                    <a:pt x="28" y="50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42" y="35"/>
                  </a:lnTo>
                  <a:lnTo>
                    <a:pt x="50" y="28"/>
                  </a:lnTo>
                  <a:lnTo>
                    <a:pt x="60" y="23"/>
                  </a:lnTo>
                  <a:lnTo>
                    <a:pt x="70" y="21"/>
                  </a:lnTo>
                  <a:lnTo>
                    <a:pt x="70" y="21"/>
                  </a:lnTo>
                  <a:lnTo>
                    <a:pt x="85" y="18"/>
                  </a:lnTo>
                  <a:lnTo>
                    <a:pt x="102" y="17"/>
                  </a:lnTo>
                  <a:lnTo>
                    <a:pt x="117" y="17"/>
                  </a:lnTo>
                  <a:lnTo>
                    <a:pt x="134" y="18"/>
                  </a:lnTo>
                  <a:lnTo>
                    <a:pt x="134" y="18"/>
                  </a:lnTo>
                  <a:lnTo>
                    <a:pt x="151" y="21"/>
                  </a:lnTo>
                  <a:lnTo>
                    <a:pt x="167" y="25"/>
                  </a:lnTo>
                  <a:lnTo>
                    <a:pt x="184" y="30"/>
                  </a:lnTo>
                  <a:lnTo>
                    <a:pt x="199" y="37"/>
                  </a:lnTo>
                  <a:lnTo>
                    <a:pt x="216" y="44"/>
                  </a:lnTo>
                  <a:lnTo>
                    <a:pt x="230" y="54"/>
                  </a:lnTo>
                  <a:lnTo>
                    <a:pt x="259" y="74"/>
                  </a:lnTo>
                  <a:lnTo>
                    <a:pt x="259" y="74"/>
                  </a:lnTo>
                  <a:lnTo>
                    <a:pt x="290" y="97"/>
                  </a:lnTo>
                  <a:lnTo>
                    <a:pt x="319" y="124"/>
                  </a:lnTo>
                  <a:lnTo>
                    <a:pt x="348" y="149"/>
                  </a:lnTo>
                  <a:lnTo>
                    <a:pt x="379" y="174"/>
                  </a:lnTo>
                  <a:lnTo>
                    <a:pt x="379" y="174"/>
                  </a:lnTo>
                  <a:lnTo>
                    <a:pt x="451" y="232"/>
                  </a:lnTo>
                  <a:lnTo>
                    <a:pt x="523" y="292"/>
                  </a:lnTo>
                  <a:lnTo>
                    <a:pt x="523" y="292"/>
                  </a:lnTo>
                  <a:lnTo>
                    <a:pt x="557" y="320"/>
                  </a:lnTo>
                  <a:lnTo>
                    <a:pt x="592" y="347"/>
                  </a:lnTo>
                  <a:lnTo>
                    <a:pt x="628" y="370"/>
                  </a:lnTo>
                  <a:lnTo>
                    <a:pt x="646" y="381"/>
                  </a:lnTo>
                  <a:lnTo>
                    <a:pt x="665" y="392"/>
                  </a:lnTo>
                  <a:lnTo>
                    <a:pt x="665" y="392"/>
                  </a:lnTo>
                  <a:lnTo>
                    <a:pt x="702" y="409"/>
                  </a:lnTo>
                  <a:lnTo>
                    <a:pt x="739" y="423"/>
                  </a:lnTo>
                  <a:lnTo>
                    <a:pt x="778" y="434"/>
                  </a:lnTo>
                  <a:lnTo>
                    <a:pt x="817" y="444"/>
                  </a:lnTo>
                  <a:lnTo>
                    <a:pt x="856" y="451"/>
                  </a:lnTo>
                  <a:lnTo>
                    <a:pt x="896" y="457"/>
                  </a:lnTo>
                  <a:lnTo>
                    <a:pt x="937" y="461"/>
                  </a:lnTo>
                  <a:lnTo>
                    <a:pt x="976" y="464"/>
                  </a:lnTo>
                  <a:lnTo>
                    <a:pt x="976" y="464"/>
                  </a:lnTo>
                  <a:lnTo>
                    <a:pt x="1016" y="465"/>
                  </a:lnTo>
                  <a:lnTo>
                    <a:pt x="1055" y="465"/>
                  </a:lnTo>
                  <a:lnTo>
                    <a:pt x="1094" y="465"/>
                  </a:lnTo>
                  <a:lnTo>
                    <a:pt x="1134" y="462"/>
                  </a:lnTo>
                  <a:lnTo>
                    <a:pt x="1134" y="462"/>
                  </a:lnTo>
                  <a:lnTo>
                    <a:pt x="1172" y="458"/>
                  </a:lnTo>
                  <a:lnTo>
                    <a:pt x="1209" y="452"/>
                  </a:lnTo>
                  <a:lnTo>
                    <a:pt x="1247" y="444"/>
                  </a:lnTo>
                  <a:lnTo>
                    <a:pt x="1284" y="433"/>
                  </a:lnTo>
                  <a:lnTo>
                    <a:pt x="1284" y="433"/>
                  </a:lnTo>
                  <a:lnTo>
                    <a:pt x="1316" y="422"/>
                  </a:lnTo>
                  <a:lnTo>
                    <a:pt x="1316" y="422"/>
                  </a:lnTo>
                  <a:lnTo>
                    <a:pt x="1319" y="420"/>
                  </a:lnTo>
                  <a:lnTo>
                    <a:pt x="1321" y="418"/>
                  </a:lnTo>
                  <a:lnTo>
                    <a:pt x="1322" y="415"/>
                  </a:lnTo>
                  <a:lnTo>
                    <a:pt x="1322" y="411"/>
                  </a:lnTo>
                  <a:lnTo>
                    <a:pt x="1322" y="411"/>
                  </a:lnTo>
                  <a:lnTo>
                    <a:pt x="1321" y="408"/>
                  </a:lnTo>
                  <a:lnTo>
                    <a:pt x="1318" y="406"/>
                  </a:lnTo>
                  <a:lnTo>
                    <a:pt x="1315" y="405"/>
                  </a:lnTo>
                  <a:lnTo>
                    <a:pt x="1311" y="405"/>
                  </a:lnTo>
                  <a:lnTo>
                    <a:pt x="1311" y="40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1E97D730-9D09-063D-E5D8-AAD1A3FE87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6" y="3651"/>
              <a:ext cx="102" cy="22"/>
            </a:xfrm>
            <a:custGeom>
              <a:avLst/>
              <a:gdLst>
                <a:gd name="T0" fmla="*/ 290 w 306"/>
                <a:gd name="T1" fmla="*/ 8 h 68"/>
                <a:gd name="T2" fmla="*/ 290 w 306"/>
                <a:gd name="T3" fmla="*/ 8 h 68"/>
                <a:gd name="T4" fmla="*/ 288 w 306"/>
                <a:gd name="T5" fmla="*/ 15 h 68"/>
                <a:gd name="T6" fmla="*/ 284 w 306"/>
                <a:gd name="T7" fmla="*/ 21 h 68"/>
                <a:gd name="T8" fmla="*/ 284 w 306"/>
                <a:gd name="T9" fmla="*/ 21 h 68"/>
                <a:gd name="T10" fmla="*/ 277 w 306"/>
                <a:gd name="T11" fmla="*/ 26 h 68"/>
                <a:gd name="T12" fmla="*/ 267 w 306"/>
                <a:gd name="T13" fmla="*/ 32 h 68"/>
                <a:gd name="T14" fmla="*/ 267 w 306"/>
                <a:gd name="T15" fmla="*/ 32 h 68"/>
                <a:gd name="T16" fmla="*/ 254 w 306"/>
                <a:gd name="T17" fmla="*/ 38 h 68"/>
                <a:gd name="T18" fmla="*/ 240 w 306"/>
                <a:gd name="T19" fmla="*/ 42 h 68"/>
                <a:gd name="T20" fmla="*/ 210 w 306"/>
                <a:gd name="T21" fmla="*/ 46 h 68"/>
                <a:gd name="T22" fmla="*/ 210 w 306"/>
                <a:gd name="T23" fmla="*/ 46 h 68"/>
                <a:gd name="T24" fmla="*/ 174 w 306"/>
                <a:gd name="T25" fmla="*/ 50 h 68"/>
                <a:gd name="T26" fmla="*/ 138 w 306"/>
                <a:gd name="T27" fmla="*/ 52 h 68"/>
                <a:gd name="T28" fmla="*/ 102 w 306"/>
                <a:gd name="T29" fmla="*/ 50 h 68"/>
                <a:gd name="T30" fmla="*/ 66 w 306"/>
                <a:gd name="T31" fmla="*/ 49 h 68"/>
                <a:gd name="T32" fmla="*/ 66 w 306"/>
                <a:gd name="T33" fmla="*/ 49 h 68"/>
                <a:gd name="T34" fmla="*/ 38 w 306"/>
                <a:gd name="T35" fmla="*/ 45 h 68"/>
                <a:gd name="T36" fmla="*/ 24 w 306"/>
                <a:gd name="T37" fmla="*/ 43 h 68"/>
                <a:gd name="T38" fmla="*/ 11 w 306"/>
                <a:gd name="T39" fmla="*/ 39 h 68"/>
                <a:gd name="T40" fmla="*/ 11 w 306"/>
                <a:gd name="T41" fmla="*/ 39 h 68"/>
                <a:gd name="T42" fmla="*/ 7 w 306"/>
                <a:gd name="T43" fmla="*/ 39 h 68"/>
                <a:gd name="T44" fmla="*/ 5 w 306"/>
                <a:gd name="T45" fmla="*/ 40 h 68"/>
                <a:gd name="T46" fmla="*/ 2 w 306"/>
                <a:gd name="T47" fmla="*/ 42 h 68"/>
                <a:gd name="T48" fmla="*/ 0 w 306"/>
                <a:gd name="T49" fmla="*/ 45 h 68"/>
                <a:gd name="T50" fmla="*/ 0 w 306"/>
                <a:gd name="T51" fmla="*/ 49 h 68"/>
                <a:gd name="T52" fmla="*/ 2 w 306"/>
                <a:gd name="T53" fmla="*/ 52 h 68"/>
                <a:gd name="T54" fmla="*/ 3 w 306"/>
                <a:gd name="T55" fmla="*/ 54 h 68"/>
                <a:gd name="T56" fmla="*/ 6 w 306"/>
                <a:gd name="T57" fmla="*/ 56 h 68"/>
                <a:gd name="T58" fmla="*/ 6 w 306"/>
                <a:gd name="T59" fmla="*/ 56 h 68"/>
                <a:gd name="T60" fmla="*/ 18 w 306"/>
                <a:gd name="T61" fmla="*/ 58 h 68"/>
                <a:gd name="T62" fmla="*/ 32 w 306"/>
                <a:gd name="T63" fmla="*/ 61 h 68"/>
                <a:gd name="T64" fmla="*/ 57 w 306"/>
                <a:gd name="T65" fmla="*/ 64 h 68"/>
                <a:gd name="T66" fmla="*/ 57 w 306"/>
                <a:gd name="T67" fmla="*/ 64 h 68"/>
                <a:gd name="T68" fmla="*/ 95 w 306"/>
                <a:gd name="T69" fmla="*/ 67 h 68"/>
                <a:gd name="T70" fmla="*/ 132 w 306"/>
                <a:gd name="T71" fmla="*/ 68 h 68"/>
                <a:gd name="T72" fmla="*/ 132 w 306"/>
                <a:gd name="T73" fmla="*/ 68 h 68"/>
                <a:gd name="T74" fmla="*/ 171 w 306"/>
                <a:gd name="T75" fmla="*/ 67 h 68"/>
                <a:gd name="T76" fmla="*/ 210 w 306"/>
                <a:gd name="T77" fmla="*/ 63 h 68"/>
                <a:gd name="T78" fmla="*/ 210 w 306"/>
                <a:gd name="T79" fmla="*/ 63 h 68"/>
                <a:gd name="T80" fmla="*/ 227 w 306"/>
                <a:gd name="T81" fmla="*/ 61 h 68"/>
                <a:gd name="T82" fmla="*/ 242 w 306"/>
                <a:gd name="T83" fmla="*/ 57 h 68"/>
                <a:gd name="T84" fmla="*/ 259 w 306"/>
                <a:gd name="T85" fmla="*/ 53 h 68"/>
                <a:gd name="T86" fmla="*/ 274 w 306"/>
                <a:gd name="T87" fmla="*/ 47 h 68"/>
                <a:gd name="T88" fmla="*/ 274 w 306"/>
                <a:gd name="T89" fmla="*/ 47 h 68"/>
                <a:gd name="T90" fmla="*/ 287 w 306"/>
                <a:gd name="T91" fmla="*/ 40 h 68"/>
                <a:gd name="T92" fmla="*/ 297 w 306"/>
                <a:gd name="T93" fmla="*/ 32 h 68"/>
                <a:gd name="T94" fmla="*/ 301 w 306"/>
                <a:gd name="T95" fmla="*/ 26 h 68"/>
                <a:gd name="T96" fmla="*/ 304 w 306"/>
                <a:gd name="T97" fmla="*/ 21 h 68"/>
                <a:gd name="T98" fmla="*/ 305 w 306"/>
                <a:gd name="T99" fmla="*/ 15 h 68"/>
                <a:gd name="T100" fmla="*/ 306 w 306"/>
                <a:gd name="T101" fmla="*/ 8 h 68"/>
                <a:gd name="T102" fmla="*/ 306 w 306"/>
                <a:gd name="T103" fmla="*/ 8 h 68"/>
                <a:gd name="T104" fmla="*/ 306 w 306"/>
                <a:gd name="T105" fmla="*/ 4 h 68"/>
                <a:gd name="T106" fmla="*/ 304 w 306"/>
                <a:gd name="T107" fmla="*/ 3 h 68"/>
                <a:gd name="T108" fmla="*/ 301 w 306"/>
                <a:gd name="T109" fmla="*/ 1 h 68"/>
                <a:gd name="T110" fmla="*/ 298 w 306"/>
                <a:gd name="T111" fmla="*/ 0 h 68"/>
                <a:gd name="T112" fmla="*/ 295 w 306"/>
                <a:gd name="T113" fmla="*/ 1 h 68"/>
                <a:gd name="T114" fmla="*/ 292 w 306"/>
                <a:gd name="T115" fmla="*/ 3 h 68"/>
                <a:gd name="T116" fmla="*/ 291 w 306"/>
                <a:gd name="T117" fmla="*/ 4 h 68"/>
                <a:gd name="T118" fmla="*/ 290 w 306"/>
                <a:gd name="T119" fmla="*/ 8 h 68"/>
                <a:gd name="T120" fmla="*/ 290 w 306"/>
                <a:gd name="T121" fmla="*/ 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6" h="68">
                  <a:moveTo>
                    <a:pt x="290" y="8"/>
                  </a:moveTo>
                  <a:lnTo>
                    <a:pt x="290" y="8"/>
                  </a:lnTo>
                  <a:lnTo>
                    <a:pt x="288" y="15"/>
                  </a:lnTo>
                  <a:lnTo>
                    <a:pt x="284" y="21"/>
                  </a:lnTo>
                  <a:lnTo>
                    <a:pt x="284" y="21"/>
                  </a:lnTo>
                  <a:lnTo>
                    <a:pt x="277" y="26"/>
                  </a:lnTo>
                  <a:lnTo>
                    <a:pt x="267" y="32"/>
                  </a:lnTo>
                  <a:lnTo>
                    <a:pt x="267" y="32"/>
                  </a:lnTo>
                  <a:lnTo>
                    <a:pt x="254" y="38"/>
                  </a:lnTo>
                  <a:lnTo>
                    <a:pt x="240" y="42"/>
                  </a:lnTo>
                  <a:lnTo>
                    <a:pt x="210" y="46"/>
                  </a:lnTo>
                  <a:lnTo>
                    <a:pt x="210" y="46"/>
                  </a:lnTo>
                  <a:lnTo>
                    <a:pt x="174" y="50"/>
                  </a:lnTo>
                  <a:lnTo>
                    <a:pt x="138" y="52"/>
                  </a:lnTo>
                  <a:lnTo>
                    <a:pt x="102" y="50"/>
                  </a:lnTo>
                  <a:lnTo>
                    <a:pt x="66" y="49"/>
                  </a:lnTo>
                  <a:lnTo>
                    <a:pt x="66" y="49"/>
                  </a:lnTo>
                  <a:lnTo>
                    <a:pt x="38" y="45"/>
                  </a:lnTo>
                  <a:lnTo>
                    <a:pt x="24" y="43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7" y="39"/>
                  </a:lnTo>
                  <a:lnTo>
                    <a:pt x="5" y="40"/>
                  </a:lnTo>
                  <a:lnTo>
                    <a:pt x="2" y="42"/>
                  </a:lnTo>
                  <a:lnTo>
                    <a:pt x="0" y="45"/>
                  </a:lnTo>
                  <a:lnTo>
                    <a:pt x="0" y="49"/>
                  </a:lnTo>
                  <a:lnTo>
                    <a:pt x="2" y="52"/>
                  </a:lnTo>
                  <a:lnTo>
                    <a:pt x="3" y="54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8" y="58"/>
                  </a:lnTo>
                  <a:lnTo>
                    <a:pt x="32" y="61"/>
                  </a:lnTo>
                  <a:lnTo>
                    <a:pt x="57" y="64"/>
                  </a:lnTo>
                  <a:lnTo>
                    <a:pt x="57" y="64"/>
                  </a:lnTo>
                  <a:lnTo>
                    <a:pt x="95" y="67"/>
                  </a:lnTo>
                  <a:lnTo>
                    <a:pt x="132" y="68"/>
                  </a:lnTo>
                  <a:lnTo>
                    <a:pt x="132" y="68"/>
                  </a:lnTo>
                  <a:lnTo>
                    <a:pt x="171" y="67"/>
                  </a:lnTo>
                  <a:lnTo>
                    <a:pt x="210" y="63"/>
                  </a:lnTo>
                  <a:lnTo>
                    <a:pt x="210" y="63"/>
                  </a:lnTo>
                  <a:lnTo>
                    <a:pt x="227" y="61"/>
                  </a:lnTo>
                  <a:lnTo>
                    <a:pt x="242" y="57"/>
                  </a:lnTo>
                  <a:lnTo>
                    <a:pt x="259" y="53"/>
                  </a:lnTo>
                  <a:lnTo>
                    <a:pt x="274" y="47"/>
                  </a:lnTo>
                  <a:lnTo>
                    <a:pt x="274" y="47"/>
                  </a:lnTo>
                  <a:lnTo>
                    <a:pt x="287" y="40"/>
                  </a:lnTo>
                  <a:lnTo>
                    <a:pt x="297" y="32"/>
                  </a:lnTo>
                  <a:lnTo>
                    <a:pt x="301" y="26"/>
                  </a:lnTo>
                  <a:lnTo>
                    <a:pt x="304" y="21"/>
                  </a:lnTo>
                  <a:lnTo>
                    <a:pt x="305" y="15"/>
                  </a:lnTo>
                  <a:lnTo>
                    <a:pt x="306" y="8"/>
                  </a:lnTo>
                  <a:lnTo>
                    <a:pt x="306" y="8"/>
                  </a:lnTo>
                  <a:lnTo>
                    <a:pt x="306" y="4"/>
                  </a:lnTo>
                  <a:lnTo>
                    <a:pt x="304" y="3"/>
                  </a:lnTo>
                  <a:lnTo>
                    <a:pt x="301" y="1"/>
                  </a:lnTo>
                  <a:lnTo>
                    <a:pt x="298" y="0"/>
                  </a:lnTo>
                  <a:lnTo>
                    <a:pt x="295" y="1"/>
                  </a:lnTo>
                  <a:lnTo>
                    <a:pt x="292" y="3"/>
                  </a:lnTo>
                  <a:lnTo>
                    <a:pt x="291" y="4"/>
                  </a:lnTo>
                  <a:lnTo>
                    <a:pt x="290" y="8"/>
                  </a:lnTo>
                  <a:lnTo>
                    <a:pt x="29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ED26A680-3C02-8C21-5127-09D626B86E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2" y="3677"/>
              <a:ext cx="90" cy="24"/>
            </a:xfrm>
            <a:custGeom>
              <a:avLst/>
              <a:gdLst>
                <a:gd name="T0" fmla="*/ 251 w 271"/>
                <a:gd name="T1" fmla="*/ 13 h 74"/>
                <a:gd name="T2" fmla="*/ 254 w 271"/>
                <a:gd name="T3" fmla="*/ 21 h 74"/>
                <a:gd name="T4" fmla="*/ 254 w 271"/>
                <a:gd name="T5" fmla="*/ 21 h 74"/>
                <a:gd name="T6" fmla="*/ 254 w 271"/>
                <a:gd name="T7" fmla="*/ 24 h 74"/>
                <a:gd name="T8" fmla="*/ 254 w 271"/>
                <a:gd name="T9" fmla="*/ 24 h 74"/>
                <a:gd name="T10" fmla="*/ 254 w 271"/>
                <a:gd name="T11" fmla="*/ 25 h 74"/>
                <a:gd name="T12" fmla="*/ 253 w 271"/>
                <a:gd name="T13" fmla="*/ 28 h 74"/>
                <a:gd name="T14" fmla="*/ 251 w 271"/>
                <a:gd name="T15" fmla="*/ 29 h 74"/>
                <a:gd name="T16" fmla="*/ 251 w 271"/>
                <a:gd name="T17" fmla="*/ 31 h 74"/>
                <a:gd name="T18" fmla="*/ 246 w 271"/>
                <a:gd name="T19" fmla="*/ 35 h 74"/>
                <a:gd name="T20" fmla="*/ 233 w 271"/>
                <a:gd name="T21" fmla="*/ 42 h 74"/>
                <a:gd name="T22" fmla="*/ 208 w 271"/>
                <a:gd name="T23" fmla="*/ 49 h 74"/>
                <a:gd name="T24" fmla="*/ 196 w 271"/>
                <a:gd name="T25" fmla="*/ 52 h 74"/>
                <a:gd name="T26" fmla="*/ 128 w 271"/>
                <a:gd name="T27" fmla="*/ 57 h 74"/>
                <a:gd name="T28" fmla="*/ 58 w 271"/>
                <a:gd name="T29" fmla="*/ 57 h 74"/>
                <a:gd name="T30" fmla="*/ 33 w 271"/>
                <a:gd name="T31" fmla="*/ 56 h 74"/>
                <a:gd name="T32" fmla="*/ 8 w 271"/>
                <a:gd name="T33" fmla="*/ 53 h 74"/>
                <a:gd name="T34" fmla="*/ 2 w 271"/>
                <a:gd name="T35" fmla="*/ 56 h 74"/>
                <a:gd name="T36" fmla="*/ 0 w 271"/>
                <a:gd name="T37" fmla="*/ 61 h 74"/>
                <a:gd name="T38" fmla="*/ 0 w 271"/>
                <a:gd name="T39" fmla="*/ 64 h 74"/>
                <a:gd name="T40" fmla="*/ 5 w 271"/>
                <a:gd name="T41" fmla="*/ 68 h 74"/>
                <a:gd name="T42" fmla="*/ 8 w 271"/>
                <a:gd name="T43" fmla="*/ 70 h 74"/>
                <a:gd name="T44" fmla="*/ 66 w 271"/>
                <a:gd name="T45" fmla="*/ 74 h 74"/>
                <a:gd name="T46" fmla="*/ 126 w 271"/>
                <a:gd name="T47" fmla="*/ 74 h 74"/>
                <a:gd name="T48" fmla="*/ 164 w 271"/>
                <a:gd name="T49" fmla="*/ 71 h 74"/>
                <a:gd name="T50" fmla="*/ 201 w 271"/>
                <a:gd name="T51" fmla="*/ 67 h 74"/>
                <a:gd name="T52" fmla="*/ 229 w 271"/>
                <a:gd name="T53" fmla="*/ 61 h 74"/>
                <a:gd name="T54" fmla="*/ 254 w 271"/>
                <a:gd name="T55" fmla="*/ 49 h 74"/>
                <a:gd name="T56" fmla="*/ 260 w 271"/>
                <a:gd name="T57" fmla="*/ 45 h 74"/>
                <a:gd name="T58" fmla="*/ 268 w 271"/>
                <a:gd name="T59" fmla="*/ 35 h 74"/>
                <a:gd name="T60" fmla="*/ 271 w 271"/>
                <a:gd name="T61" fmla="*/ 22 h 74"/>
                <a:gd name="T62" fmla="*/ 268 w 271"/>
                <a:gd name="T63" fmla="*/ 11 h 74"/>
                <a:gd name="T64" fmla="*/ 265 w 271"/>
                <a:gd name="T65" fmla="*/ 4 h 74"/>
                <a:gd name="T66" fmla="*/ 260 w 271"/>
                <a:gd name="T67" fmla="*/ 0 h 74"/>
                <a:gd name="T68" fmla="*/ 254 w 271"/>
                <a:gd name="T69" fmla="*/ 1 h 74"/>
                <a:gd name="T70" fmla="*/ 250 w 271"/>
                <a:gd name="T71" fmla="*/ 6 h 74"/>
                <a:gd name="T72" fmla="*/ 251 w 271"/>
                <a:gd name="T73" fmla="*/ 1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1" h="74">
                  <a:moveTo>
                    <a:pt x="251" y="13"/>
                  </a:moveTo>
                  <a:lnTo>
                    <a:pt x="251" y="13"/>
                  </a:lnTo>
                  <a:lnTo>
                    <a:pt x="253" y="17"/>
                  </a:lnTo>
                  <a:lnTo>
                    <a:pt x="254" y="21"/>
                  </a:lnTo>
                  <a:lnTo>
                    <a:pt x="254" y="21"/>
                  </a:lnTo>
                  <a:lnTo>
                    <a:pt x="254" y="21"/>
                  </a:lnTo>
                  <a:lnTo>
                    <a:pt x="254" y="21"/>
                  </a:lnTo>
                  <a:lnTo>
                    <a:pt x="254" y="24"/>
                  </a:lnTo>
                  <a:lnTo>
                    <a:pt x="254" y="24"/>
                  </a:lnTo>
                  <a:lnTo>
                    <a:pt x="254" y="24"/>
                  </a:lnTo>
                  <a:lnTo>
                    <a:pt x="254" y="24"/>
                  </a:lnTo>
                  <a:lnTo>
                    <a:pt x="254" y="25"/>
                  </a:lnTo>
                  <a:lnTo>
                    <a:pt x="254" y="25"/>
                  </a:lnTo>
                  <a:lnTo>
                    <a:pt x="253" y="28"/>
                  </a:lnTo>
                  <a:lnTo>
                    <a:pt x="253" y="28"/>
                  </a:lnTo>
                  <a:lnTo>
                    <a:pt x="251" y="29"/>
                  </a:lnTo>
                  <a:lnTo>
                    <a:pt x="251" y="29"/>
                  </a:lnTo>
                  <a:lnTo>
                    <a:pt x="251" y="31"/>
                  </a:lnTo>
                  <a:lnTo>
                    <a:pt x="251" y="31"/>
                  </a:lnTo>
                  <a:lnTo>
                    <a:pt x="246" y="35"/>
                  </a:lnTo>
                  <a:lnTo>
                    <a:pt x="246" y="35"/>
                  </a:lnTo>
                  <a:lnTo>
                    <a:pt x="233" y="42"/>
                  </a:lnTo>
                  <a:lnTo>
                    <a:pt x="221" y="46"/>
                  </a:lnTo>
                  <a:lnTo>
                    <a:pt x="208" y="49"/>
                  </a:lnTo>
                  <a:lnTo>
                    <a:pt x="196" y="52"/>
                  </a:lnTo>
                  <a:lnTo>
                    <a:pt x="196" y="52"/>
                  </a:lnTo>
                  <a:lnTo>
                    <a:pt x="161" y="56"/>
                  </a:lnTo>
                  <a:lnTo>
                    <a:pt x="128" y="57"/>
                  </a:lnTo>
                  <a:lnTo>
                    <a:pt x="93" y="57"/>
                  </a:lnTo>
                  <a:lnTo>
                    <a:pt x="58" y="57"/>
                  </a:lnTo>
                  <a:lnTo>
                    <a:pt x="58" y="57"/>
                  </a:lnTo>
                  <a:lnTo>
                    <a:pt x="33" y="56"/>
                  </a:lnTo>
                  <a:lnTo>
                    <a:pt x="8" y="53"/>
                  </a:lnTo>
                  <a:lnTo>
                    <a:pt x="8" y="53"/>
                  </a:lnTo>
                  <a:lnTo>
                    <a:pt x="5" y="53"/>
                  </a:lnTo>
                  <a:lnTo>
                    <a:pt x="2" y="56"/>
                  </a:lnTo>
                  <a:lnTo>
                    <a:pt x="0" y="58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4"/>
                  </a:lnTo>
                  <a:lnTo>
                    <a:pt x="2" y="67"/>
                  </a:lnTo>
                  <a:lnTo>
                    <a:pt x="5" y="68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37" y="72"/>
                  </a:lnTo>
                  <a:lnTo>
                    <a:pt x="66" y="74"/>
                  </a:lnTo>
                  <a:lnTo>
                    <a:pt x="97" y="74"/>
                  </a:lnTo>
                  <a:lnTo>
                    <a:pt x="126" y="74"/>
                  </a:lnTo>
                  <a:lnTo>
                    <a:pt x="126" y="74"/>
                  </a:lnTo>
                  <a:lnTo>
                    <a:pt x="164" y="71"/>
                  </a:lnTo>
                  <a:lnTo>
                    <a:pt x="201" y="67"/>
                  </a:lnTo>
                  <a:lnTo>
                    <a:pt x="201" y="67"/>
                  </a:lnTo>
                  <a:lnTo>
                    <a:pt x="215" y="64"/>
                  </a:lnTo>
                  <a:lnTo>
                    <a:pt x="229" y="61"/>
                  </a:lnTo>
                  <a:lnTo>
                    <a:pt x="242" y="56"/>
                  </a:lnTo>
                  <a:lnTo>
                    <a:pt x="254" y="49"/>
                  </a:lnTo>
                  <a:lnTo>
                    <a:pt x="254" y="49"/>
                  </a:lnTo>
                  <a:lnTo>
                    <a:pt x="260" y="45"/>
                  </a:lnTo>
                  <a:lnTo>
                    <a:pt x="264" y="40"/>
                  </a:lnTo>
                  <a:lnTo>
                    <a:pt x="268" y="35"/>
                  </a:lnTo>
                  <a:lnTo>
                    <a:pt x="270" y="29"/>
                  </a:lnTo>
                  <a:lnTo>
                    <a:pt x="271" y="22"/>
                  </a:lnTo>
                  <a:lnTo>
                    <a:pt x="270" y="17"/>
                  </a:lnTo>
                  <a:lnTo>
                    <a:pt x="268" y="11"/>
                  </a:lnTo>
                  <a:lnTo>
                    <a:pt x="265" y="4"/>
                  </a:lnTo>
                  <a:lnTo>
                    <a:pt x="265" y="4"/>
                  </a:lnTo>
                  <a:lnTo>
                    <a:pt x="264" y="1"/>
                  </a:lnTo>
                  <a:lnTo>
                    <a:pt x="260" y="0"/>
                  </a:lnTo>
                  <a:lnTo>
                    <a:pt x="257" y="0"/>
                  </a:lnTo>
                  <a:lnTo>
                    <a:pt x="254" y="1"/>
                  </a:lnTo>
                  <a:lnTo>
                    <a:pt x="251" y="3"/>
                  </a:lnTo>
                  <a:lnTo>
                    <a:pt x="250" y="6"/>
                  </a:lnTo>
                  <a:lnTo>
                    <a:pt x="250" y="10"/>
                  </a:lnTo>
                  <a:lnTo>
                    <a:pt x="251" y="13"/>
                  </a:lnTo>
                  <a:lnTo>
                    <a:pt x="251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D71B8D77-73E9-57F4-C360-DB99A1B0FD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3420"/>
              <a:ext cx="281" cy="309"/>
            </a:xfrm>
            <a:custGeom>
              <a:avLst/>
              <a:gdLst>
                <a:gd name="T0" fmla="*/ 821 w 843"/>
                <a:gd name="T1" fmla="*/ 860 h 925"/>
                <a:gd name="T2" fmla="*/ 790 w 843"/>
                <a:gd name="T3" fmla="*/ 886 h 925"/>
                <a:gd name="T4" fmla="*/ 754 w 843"/>
                <a:gd name="T5" fmla="*/ 900 h 925"/>
                <a:gd name="T6" fmla="*/ 712 w 843"/>
                <a:gd name="T7" fmla="*/ 907 h 925"/>
                <a:gd name="T8" fmla="*/ 625 w 843"/>
                <a:gd name="T9" fmla="*/ 905 h 925"/>
                <a:gd name="T10" fmla="*/ 557 w 843"/>
                <a:gd name="T11" fmla="*/ 900 h 925"/>
                <a:gd name="T12" fmla="*/ 490 w 843"/>
                <a:gd name="T13" fmla="*/ 887 h 925"/>
                <a:gd name="T14" fmla="*/ 416 w 843"/>
                <a:gd name="T15" fmla="*/ 862 h 925"/>
                <a:gd name="T16" fmla="*/ 348 w 843"/>
                <a:gd name="T17" fmla="*/ 825 h 925"/>
                <a:gd name="T18" fmla="*/ 242 w 843"/>
                <a:gd name="T19" fmla="*/ 748 h 925"/>
                <a:gd name="T20" fmla="*/ 178 w 843"/>
                <a:gd name="T21" fmla="*/ 697 h 925"/>
                <a:gd name="T22" fmla="*/ 100 w 843"/>
                <a:gd name="T23" fmla="*/ 644 h 925"/>
                <a:gd name="T24" fmla="*/ 71 w 843"/>
                <a:gd name="T25" fmla="*/ 619 h 925"/>
                <a:gd name="T26" fmla="*/ 36 w 843"/>
                <a:gd name="T27" fmla="*/ 573 h 925"/>
                <a:gd name="T28" fmla="*/ 22 w 843"/>
                <a:gd name="T29" fmla="*/ 538 h 925"/>
                <a:gd name="T30" fmla="*/ 17 w 843"/>
                <a:gd name="T31" fmla="*/ 500 h 925"/>
                <a:gd name="T32" fmla="*/ 24 w 843"/>
                <a:gd name="T33" fmla="*/ 440 h 925"/>
                <a:gd name="T34" fmla="*/ 42 w 843"/>
                <a:gd name="T35" fmla="*/ 383 h 925"/>
                <a:gd name="T36" fmla="*/ 74 w 843"/>
                <a:gd name="T37" fmla="*/ 307 h 925"/>
                <a:gd name="T38" fmla="*/ 135 w 843"/>
                <a:gd name="T39" fmla="*/ 191 h 925"/>
                <a:gd name="T40" fmla="*/ 205 w 843"/>
                <a:gd name="T41" fmla="*/ 82 h 925"/>
                <a:gd name="T42" fmla="*/ 255 w 843"/>
                <a:gd name="T43" fmla="*/ 13 h 925"/>
                <a:gd name="T44" fmla="*/ 256 w 843"/>
                <a:gd name="T45" fmla="*/ 7 h 925"/>
                <a:gd name="T46" fmla="*/ 249 w 843"/>
                <a:gd name="T47" fmla="*/ 2 h 925"/>
                <a:gd name="T48" fmla="*/ 241 w 843"/>
                <a:gd name="T49" fmla="*/ 5 h 925"/>
                <a:gd name="T50" fmla="*/ 188 w 843"/>
                <a:gd name="T51" fmla="*/ 77 h 925"/>
                <a:gd name="T52" fmla="*/ 117 w 843"/>
                <a:gd name="T53" fmla="*/ 190 h 925"/>
                <a:gd name="T54" fmla="*/ 56 w 843"/>
                <a:gd name="T55" fmla="*/ 309 h 925"/>
                <a:gd name="T56" fmla="*/ 22 w 843"/>
                <a:gd name="T57" fmla="*/ 387 h 925"/>
                <a:gd name="T58" fmla="*/ 4 w 843"/>
                <a:gd name="T59" fmla="*/ 449 h 925"/>
                <a:gd name="T60" fmla="*/ 0 w 843"/>
                <a:gd name="T61" fmla="*/ 489 h 925"/>
                <a:gd name="T62" fmla="*/ 9 w 843"/>
                <a:gd name="T63" fmla="*/ 548 h 925"/>
                <a:gd name="T64" fmla="*/ 34 w 843"/>
                <a:gd name="T65" fmla="*/ 601 h 925"/>
                <a:gd name="T66" fmla="*/ 59 w 843"/>
                <a:gd name="T67" fmla="*/ 630 h 925"/>
                <a:gd name="T68" fmla="*/ 103 w 843"/>
                <a:gd name="T69" fmla="*/ 667 h 925"/>
                <a:gd name="T70" fmla="*/ 167 w 843"/>
                <a:gd name="T71" fmla="*/ 711 h 925"/>
                <a:gd name="T72" fmla="*/ 238 w 843"/>
                <a:gd name="T73" fmla="*/ 765 h 925"/>
                <a:gd name="T74" fmla="*/ 310 w 843"/>
                <a:gd name="T75" fmla="*/ 819 h 925"/>
                <a:gd name="T76" fmla="*/ 380 w 843"/>
                <a:gd name="T77" fmla="*/ 862 h 925"/>
                <a:gd name="T78" fmla="*/ 454 w 843"/>
                <a:gd name="T79" fmla="*/ 894 h 925"/>
                <a:gd name="T80" fmla="*/ 493 w 843"/>
                <a:gd name="T81" fmla="*/ 905 h 925"/>
                <a:gd name="T82" fmla="*/ 533 w 843"/>
                <a:gd name="T83" fmla="*/ 914 h 925"/>
                <a:gd name="T84" fmla="*/ 604 w 843"/>
                <a:gd name="T85" fmla="*/ 921 h 925"/>
                <a:gd name="T86" fmla="*/ 693 w 843"/>
                <a:gd name="T87" fmla="*/ 925 h 925"/>
                <a:gd name="T88" fmla="*/ 750 w 843"/>
                <a:gd name="T89" fmla="*/ 918 h 925"/>
                <a:gd name="T90" fmla="*/ 792 w 843"/>
                <a:gd name="T91" fmla="*/ 904 h 925"/>
                <a:gd name="T92" fmla="*/ 827 w 843"/>
                <a:gd name="T93" fmla="*/ 879 h 925"/>
                <a:gd name="T94" fmla="*/ 842 w 843"/>
                <a:gd name="T95" fmla="*/ 857 h 925"/>
                <a:gd name="T96" fmla="*/ 843 w 843"/>
                <a:gd name="T97" fmla="*/ 850 h 925"/>
                <a:gd name="T98" fmla="*/ 836 w 843"/>
                <a:gd name="T99" fmla="*/ 844 h 925"/>
                <a:gd name="T100" fmla="*/ 828 w 843"/>
                <a:gd name="T101" fmla="*/ 848 h 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3" h="925">
                  <a:moveTo>
                    <a:pt x="828" y="848"/>
                  </a:moveTo>
                  <a:lnTo>
                    <a:pt x="828" y="848"/>
                  </a:lnTo>
                  <a:lnTo>
                    <a:pt x="821" y="860"/>
                  </a:lnTo>
                  <a:lnTo>
                    <a:pt x="811" y="869"/>
                  </a:lnTo>
                  <a:lnTo>
                    <a:pt x="801" y="879"/>
                  </a:lnTo>
                  <a:lnTo>
                    <a:pt x="790" y="886"/>
                  </a:lnTo>
                  <a:lnTo>
                    <a:pt x="779" y="892"/>
                  </a:lnTo>
                  <a:lnTo>
                    <a:pt x="767" y="896"/>
                  </a:lnTo>
                  <a:lnTo>
                    <a:pt x="754" y="900"/>
                  </a:lnTo>
                  <a:lnTo>
                    <a:pt x="740" y="903"/>
                  </a:lnTo>
                  <a:lnTo>
                    <a:pt x="740" y="903"/>
                  </a:lnTo>
                  <a:lnTo>
                    <a:pt x="712" y="907"/>
                  </a:lnTo>
                  <a:lnTo>
                    <a:pt x="683" y="908"/>
                  </a:lnTo>
                  <a:lnTo>
                    <a:pt x="654" y="907"/>
                  </a:lnTo>
                  <a:lnTo>
                    <a:pt x="625" y="905"/>
                  </a:lnTo>
                  <a:lnTo>
                    <a:pt x="625" y="905"/>
                  </a:lnTo>
                  <a:lnTo>
                    <a:pt x="591" y="903"/>
                  </a:lnTo>
                  <a:lnTo>
                    <a:pt x="557" y="900"/>
                  </a:lnTo>
                  <a:lnTo>
                    <a:pt x="523" y="896"/>
                  </a:lnTo>
                  <a:lnTo>
                    <a:pt x="490" y="887"/>
                  </a:lnTo>
                  <a:lnTo>
                    <a:pt x="490" y="887"/>
                  </a:lnTo>
                  <a:lnTo>
                    <a:pt x="472" y="883"/>
                  </a:lnTo>
                  <a:lnTo>
                    <a:pt x="452" y="876"/>
                  </a:lnTo>
                  <a:lnTo>
                    <a:pt x="416" y="862"/>
                  </a:lnTo>
                  <a:lnTo>
                    <a:pt x="381" y="844"/>
                  </a:lnTo>
                  <a:lnTo>
                    <a:pt x="348" y="825"/>
                  </a:lnTo>
                  <a:lnTo>
                    <a:pt x="348" y="825"/>
                  </a:lnTo>
                  <a:lnTo>
                    <a:pt x="312" y="801"/>
                  </a:lnTo>
                  <a:lnTo>
                    <a:pt x="277" y="775"/>
                  </a:lnTo>
                  <a:lnTo>
                    <a:pt x="242" y="748"/>
                  </a:lnTo>
                  <a:lnTo>
                    <a:pt x="207" y="720"/>
                  </a:lnTo>
                  <a:lnTo>
                    <a:pt x="207" y="720"/>
                  </a:lnTo>
                  <a:lnTo>
                    <a:pt x="178" y="697"/>
                  </a:lnTo>
                  <a:lnTo>
                    <a:pt x="146" y="676"/>
                  </a:lnTo>
                  <a:lnTo>
                    <a:pt x="116" y="655"/>
                  </a:lnTo>
                  <a:lnTo>
                    <a:pt x="100" y="644"/>
                  </a:lnTo>
                  <a:lnTo>
                    <a:pt x="85" y="631"/>
                  </a:lnTo>
                  <a:lnTo>
                    <a:pt x="85" y="631"/>
                  </a:lnTo>
                  <a:lnTo>
                    <a:pt x="71" y="619"/>
                  </a:lnTo>
                  <a:lnTo>
                    <a:pt x="57" y="605"/>
                  </a:lnTo>
                  <a:lnTo>
                    <a:pt x="46" y="589"/>
                  </a:lnTo>
                  <a:lnTo>
                    <a:pt x="36" y="573"/>
                  </a:lnTo>
                  <a:lnTo>
                    <a:pt x="36" y="573"/>
                  </a:lnTo>
                  <a:lnTo>
                    <a:pt x="28" y="556"/>
                  </a:lnTo>
                  <a:lnTo>
                    <a:pt x="22" y="538"/>
                  </a:lnTo>
                  <a:lnTo>
                    <a:pt x="18" y="518"/>
                  </a:lnTo>
                  <a:lnTo>
                    <a:pt x="17" y="500"/>
                  </a:lnTo>
                  <a:lnTo>
                    <a:pt x="17" y="500"/>
                  </a:lnTo>
                  <a:lnTo>
                    <a:pt x="17" y="479"/>
                  </a:lnTo>
                  <a:lnTo>
                    <a:pt x="20" y="460"/>
                  </a:lnTo>
                  <a:lnTo>
                    <a:pt x="24" y="440"/>
                  </a:lnTo>
                  <a:lnTo>
                    <a:pt x="28" y="421"/>
                  </a:lnTo>
                  <a:lnTo>
                    <a:pt x="35" y="401"/>
                  </a:lnTo>
                  <a:lnTo>
                    <a:pt x="42" y="383"/>
                  </a:lnTo>
                  <a:lnTo>
                    <a:pt x="57" y="346"/>
                  </a:lnTo>
                  <a:lnTo>
                    <a:pt x="57" y="346"/>
                  </a:lnTo>
                  <a:lnTo>
                    <a:pt x="74" y="307"/>
                  </a:lnTo>
                  <a:lnTo>
                    <a:pt x="93" y="268"/>
                  </a:lnTo>
                  <a:lnTo>
                    <a:pt x="114" y="230"/>
                  </a:lnTo>
                  <a:lnTo>
                    <a:pt x="135" y="191"/>
                  </a:lnTo>
                  <a:lnTo>
                    <a:pt x="157" y="155"/>
                  </a:lnTo>
                  <a:lnTo>
                    <a:pt x="181" y="119"/>
                  </a:lnTo>
                  <a:lnTo>
                    <a:pt x="205" y="82"/>
                  </a:lnTo>
                  <a:lnTo>
                    <a:pt x="230" y="46"/>
                  </a:lnTo>
                  <a:lnTo>
                    <a:pt x="230" y="46"/>
                  </a:lnTo>
                  <a:lnTo>
                    <a:pt x="255" y="13"/>
                  </a:lnTo>
                  <a:lnTo>
                    <a:pt x="255" y="13"/>
                  </a:lnTo>
                  <a:lnTo>
                    <a:pt x="256" y="10"/>
                  </a:lnTo>
                  <a:lnTo>
                    <a:pt x="256" y="7"/>
                  </a:lnTo>
                  <a:lnTo>
                    <a:pt x="255" y="5"/>
                  </a:lnTo>
                  <a:lnTo>
                    <a:pt x="252" y="2"/>
                  </a:lnTo>
                  <a:lnTo>
                    <a:pt x="249" y="2"/>
                  </a:lnTo>
                  <a:lnTo>
                    <a:pt x="246" y="0"/>
                  </a:lnTo>
                  <a:lnTo>
                    <a:pt x="244" y="2"/>
                  </a:lnTo>
                  <a:lnTo>
                    <a:pt x="241" y="5"/>
                  </a:lnTo>
                  <a:lnTo>
                    <a:pt x="241" y="5"/>
                  </a:lnTo>
                  <a:lnTo>
                    <a:pt x="214" y="41"/>
                  </a:lnTo>
                  <a:lnTo>
                    <a:pt x="188" y="77"/>
                  </a:lnTo>
                  <a:lnTo>
                    <a:pt x="163" y="115"/>
                  </a:lnTo>
                  <a:lnTo>
                    <a:pt x="139" y="152"/>
                  </a:lnTo>
                  <a:lnTo>
                    <a:pt x="117" y="190"/>
                  </a:lnTo>
                  <a:lnTo>
                    <a:pt x="95" y="229"/>
                  </a:lnTo>
                  <a:lnTo>
                    <a:pt x="74" y="269"/>
                  </a:lnTo>
                  <a:lnTo>
                    <a:pt x="56" y="309"/>
                  </a:lnTo>
                  <a:lnTo>
                    <a:pt x="56" y="309"/>
                  </a:lnTo>
                  <a:lnTo>
                    <a:pt x="38" y="347"/>
                  </a:lnTo>
                  <a:lnTo>
                    <a:pt x="22" y="387"/>
                  </a:lnTo>
                  <a:lnTo>
                    <a:pt x="15" y="407"/>
                  </a:lnTo>
                  <a:lnTo>
                    <a:pt x="9" y="428"/>
                  </a:lnTo>
                  <a:lnTo>
                    <a:pt x="4" y="449"/>
                  </a:lnTo>
                  <a:lnTo>
                    <a:pt x="2" y="470"/>
                  </a:lnTo>
                  <a:lnTo>
                    <a:pt x="2" y="470"/>
                  </a:lnTo>
                  <a:lnTo>
                    <a:pt x="0" y="489"/>
                  </a:lnTo>
                  <a:lnTo>
                    <a:pt x="2" y="509"/>
                  </a:lnTo>
                  <a:lnTo>
                    <a:pt x="3" y="528"/>
                  </a:lnTo>
                  <a:lnTo>
                    <a:pt x="9" y="548"/>
                  </a:lnTo>
                  <a:lnTo>
                    <a:pt x="14" y="566"/>
                  </a:lnTo>
                  <a:lnTo>
                    <a:pt x="22" y="584"/>
                  </a:lnTo>
                  <a:lnTo>
                    <a:pt x="34" y="601"/>
                  </a:lnTo>
                  <a:lnTo>
                    <a:pt x="46" y="616"/>
                  </a:lnTo>
                  <a:lnTo>
                    <a:pt x="46" y="616"/>
                  </a:lnTo>
                  <a:lnTo>
                    <a:pt x="59" y="630"/>
                  </a:lnTo>
                  <a:lnTo>
                    <a:pt x="73" y="644"/>
                  </a:lnTo>
                  <a:lnTo>
                    <a:pt x="88" y="655"/>
                  </a:lnTo>
                  <a:lnTo>
                    <a:pt x="103" y="667"/>
                  </a:lnTo>
                  <a:lnTo>
                    <a:pt x="135" y="688"/>
                  </a:lnTo>
                  <a:lnTo>
                    <a:pt x="167" y="711"/>
                  </a:lnTo>
                  <a:lnTo>
                    <a:pt x="167" y="711"/>
                  </a:lnTo>
                  <a:lnTo>
                    <a:pt x="185" y="723"/>
                  </a:lnTo>
                  <a:lnTo>
                    <a:pt x="203" y="737"/>
                  </a:lnTo>
                  <a:lnTo>
                    <a:pt x="238" y="765"/>
                  </a:lnTo>
                  <a:lnTo>
                    <a:pt x="238" y="765"/>
                  </a:lnTo>
                  <a:lnTo>
                    <a:pt x="273" y="793"/>
                  </a:lnTo>
                  <a:lnTo>
                    <a:pt x="310" y="819"/>
                  </a:lnTo>
                  <a:lnTo>
                    <a:pt x="310" y="819"/>
                  </a:lnTo>
                  <a:lnTo>
                    <a:pt x="344" y="841"/>
                  </a:lnTo>
                  <a:lnTo>
                    <a:pt x="380" y="862"/>
                  </a:lnTo>
                  <a:lnTo>
                    <a:pt x="416" y="880"/>
                  </a:lnTo>
                  <a:lnTo>
                    <a:pt x="436" y="887"/>
                  </a:lnTo>
                  <a:lnTo>
                    <a:pt x="454" y="894"/>
                  </a:lnTo>
                  <a:lnTo>
                    <a:pt x="454" y="894"/>
                  </a:lnTo>
                  <a:lnTo>
                    <a:pt x="473" y="901"/>
                  </a:lnTo>
                  <a:lnTo>
                    <a:pt x="493" y="905"/>
                  </a:lnTo>
                  <a:lnTo>
                    <a:pt x="512" y="911"/>
                  </a:lnTo>
                  <a:lnTo>
                    <a:pt x="533" y="914"/>
                  </a:lnTo>
                  <a:lnTo>
                    <a:pt x="533" y="914"/>
                  </a:lnTo>
                  <a:lnTo>
                    <a:pt x="568" y="918"/>
                  </a:lnTo>
                  <a:lnTo>
                    <a:pt x="604" y="921"/>
                  </a:lnTo>
                  <a:lnTo>
                    <a:pt x="604" y="921"/>
                  </a:lnTo>
                  <a:lnTo>
                    <a:pt x="633" y="924"/>
                  </a:lnTo>
                  <a:lnTo>
                    <a:pt x="662" y="925"/>
                  </a:lnTo>
                  <a:lnTo>
                    <a:pt x="693" y="925"/>
                  </a:lnTo>
                  <a:lnTo>
                    <a:pt x="722" y="922"/>
                  </a:lnTo>
                  <a:lnTo>
                    <a:pt x="722" y="922"/>
                  </a:lnTo>
                  <a:lnTo>
                    <a:pt x="750" y="918"/>
                  </a:lnTo>
                  <a:lnTo>
                    <a:pt x="764" y="915"/>
                  </a:lnTo>
                  <a:lnTo>
                    <a:pt x="778" y="910"/>
                  </a:lnTo>
                  <a:lnTo>
                    <a:pt x="792" y="904"/>
                  </a:lnTo>
                  <a:lnTo>
                    <a:pt x="804" y="897"/>
                  </a:lnTo>
                  <a:lnTo>
                    <a:pt x="815" y="889"/>
                  </a:lnTo>
                  <a:lnTo>
                    <a:pt x="827" y="879"/>
                  </a:lnTo>
                  <a:lnTo>
                    <a:pt x="827" y="879"/>
                  </a:lnTo>
                  <a:lnTo>
                    <a:pt x="835" y="869"/>
                  </a:lnTo>
                  <a:lnTo>
                    <a:pt x="842" y="857"/>
                  </a:lnTo>
                  <a:lnTo>
                    <a:pt x="842" y="857"/>
                  </a:lnTo>
                  <a:lnTo>
                    <a:pt x="843" y="854"/>
                  </a:lnTo>
                  <a:lnTo>
                    <a:pt x="843" y="850"/>
                  </a:lnTo>
                  <a:lnTo>
                    <a:pt x="840" y="847"/>
                  </a:lnTo>
                  <a:lnTo>
                    <a:pt x="839" y="846"/>
                  </a:lnTo>
                  <a:lnTo>
                    <a:pt x="836" y="844"/>
                  </a:lnTo>
                  <a:lnTo>
                    <a:pt x="832" y="844"/>
                  </a:lnTo>
                  <a:lnTo>
                    <a:pt x="829" y="846"/>
                  </a:lnTo>
                  <a:lnTo>
                    <a:pt x="828" y="848"/>
                  </a:lnTo>
                  <a:lnTo>
                    <a:pt x="828" y="84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0D0E23CC-742D-4B07-17C2-C384F47770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2" y="3327"/>
              <a:ext cx="35" cy="132"/>
            </a:xfrm>
            <a:custGeom>
              <a:avLst/>
              <a:gdLst>
                <a:gd name="T0" fmla="*/ 90 w 105"/>
                <a:gd name="T1" fmla="*/ 4 h 398"/>
                <a:gd name="T2" fmla="*/ 90 w 105"/>
                <a:gd name="T3" fmla="*/ 4 h 398"/>
                <a:gd name="T4" fmla="*/ 79 w 105"/>
                <a:gd name="T5" fmla="*/ 21 h 398"/>
                <a:gd name="T6" fmla="*/ 71 w 105"/>
                <a:gd name="T7" fmla="*/ 38 h 398"/>
                <a:gd name="T8" fmla="*/ 53 w 105"/>
                <a:gd name="T9" fmla="*/ 74 h 398"/>
                <a:gd name="T10" fmla="*/ 39 w 105"/>
                <a:gd name="T11" fmla="*/ 110 h 398"/>
                <a:gd name="T12" fmla="*/ 28 w 105"/>
                <a:gd name="T13" fmla="*/ 148 h 398"/>
                <a:gd name="T14" fmla="*/ 19 w 105"/>
                <a:gd name="T15" fmla="*/ 187 h 398"/>
                <a:gd name="T16" fmla="*/ 12 w 105"/>
                <a:gd name="T17" fmla="*/ 224 h 398"/>
                <a:gd name="T18" fmla="*/ 7 w 105"/>
                <a:gd name="T19" fmla="*/ 263 h 398"/>
                <a:gd name="T20" fmla="*/ 3 w 105"/>
                <a:gd name="T21" fmla="*/ 302 h 398"/>
                <a:gd name="T22" fmla="*/ 3 w 105"/>
                <a:gd name="T23" fmla="*/ 302 h 398"/>
                <a:gd name="T24" fmla="*/ 1 w 105"/>
                <a:gd name="T25" fmla="*/ 347 h 398"/>
                <a:gd name="T26" fmla="*/ 0 w 105"/>
                <a:gd name="T27" fmla="*/ 390 h 398"/>
                <a:gd name="T28" fmla="*/ 0 w 105"/>
                <a:gd name="T29" fmla="*/ 390 h 398"/>
                <a:gd name="T30" fmla="*/ 1 w 105"/>
                <a:gd name="T31" fmla="*/ 394 h 398"/>
                <a:gd name="T32" fmla="*/ 3 w 105"/>
                <a:gd name="T33" fmla="*/ 396 h 398"/>
                <a:gd name="T34" fmla="*/ 5 w 105"/>
                <a:gd name="T35" fmla="*/ 397 h 398"/>
                <a:gd name="T36" fmla="*/ 8 w 105"/>
                <a:gd name="T37" fmla="*/ 398 h 398"/>
                <a:gd name="T38" fmla="*/ 11 w 105"/>
                <a:gd name="T39" fmla="*/ 397 h 398"/>
                <a:gd name="T40" fmla="*/ 14 w 105"/>
                <a:gd name="T41" fmla="*/ 396 h 398"/>
                <a:gd name="T42" fmla="*/ 15 w 105"/>
                <a:gd name="T43" fmla="*/ 394 h 398"/>
                <a:gd name="T44" fmla="*/ 16 w 105"/>
                <a:gd name="T45" fmla="*/ 390 h 398"/>
                <a:gd name="T46" fmla="*/ 16 w 105"/>
                <a:gd name="T47" fmla="*/ 390 h 398"/>
                <a:gd name="T48" fmla="*/ 16 w 105"/>
                <a:gd name="T49" fmla="*/ 351 h 398"/>
                <a:gd name="T50" fmla="*/ 19 w 105"/>
                <a:gd name="T51" fmla="*/ 313 h 398"/>
                <a:gd name="T52" fmla="*/ 22 w 105"/>
                <a:gd name="T53" fmla="*/ 274 h 398"/>
                <a:gd name="T54" fmla="*/ 26 w 105"/>
                <a:gd name="T55" fmla="*/ 237 h 398"/>
                <a:gd name="T56" fmla="*/ 33 w 105"/>
                <a:gd name="T57" fmla="*/ 198 h 398"/>
                <a:gd name="T58" fmla="*/ 41 w 105"/>
                <a:gd name="T59" fmla="*/ 160 h 398"/>
                <a:gd name="T60" fmla="*/ 53 w 105"/>
                <a:gd name="T61" fmla="*/ 124 h 398"/>
                <a:gd name="T62" fmla="*/ 65 w 105"/>
                <a:gd name="T63" fmla="*/ 88 h 398"/>
                <a:gd name="T64" fmla="*/ 65 w 105"/>
                <a:gd name="T65" fmla="*/ 88 h 398"/>
                <a:gd name="T66" fmla="*/ 73 w 105"/>
                <a:gd name="T67" fmla="*/ 68 h 398"/>
                <a:gd name="T68" fmla="*/ 83 w 105"/>
                <a:gd name="T69" fmla="*/ 49 h 398"/>
                <a:gd name="T70" fmla="*/ 93 w 105"/>
                <a:gd name="T71" fmla="*/ 31 h 398"/>
                <a:gd name="T72" fmla="*/ 104 w 105"/>
                <a:gd name="T73" fmla="*/ 13 h 398"/>
                <a:gd name="T74" fmla="*/ 104 w 105"/>
                <a:gd name="T75" fmla="*/ 13 h 398"/>
                <a:gd name="T76" fmla="*/ 105 w 105"/>
                <a:gd name="T77" fmla="*/ 10 h 398"/>
                <a:gd name="T78" fmla="*/ 105 w 105"/>
                <a:gd name="T79" fmla="*/ 6 h 398"/>
                <a:gd name="T80" fmla="*/ 104 w 105"/>
                <a:gd name="T81" fmla="*/ 4 h 398"/>
                <a:gd name="T82" fmla="*/ 101 w 105"/>
                <a:gd name="T83" fmla="*/ 1 h 398"/>
                <a:gd name="T84" fmla="*/ 99 w 105"/>
                <a:gd name="T85" fmla="*/ 0 h 398"/>
                <a:gd name="T86" fmla="*/ 96 w 105"/>
                <a:gd name="T87" fmla="*/ 0 h 398"/>
                <a:gd name="T88" fmla="*/ 93 w 105"/>
                <a:gd name="T89" fmla="*/ 1 h 398"/>
                <a:gd name="T90" fmla="*/ 90 w 105"/>
                <a:gd name="T91" fmla="*/ 4 h 398"/>
                <a:gd name="T92" fmla="*/ 90 w 105"/>
                <a:gd name="T93" fmla="*/ 4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5" h="398">
                  <a:moveTo>
                    <a:pt x="90" y="4"/>
                  </a:moveTo>
                  <a:lnTo>
                    <a:pt x="90" y="4"/>
                  </a:lnTo>
                  <a:lnTo>
                    <a:pt x="79" y="21"/>
                  </a:lnTo>
                  <a:lnTo>
                    <a:pt x="71" y="38"/>
                  </a:lnTo>
                  <a:lnTo>
                    <a:pt x="53" y="74"/>
                  </a:lnTo>
                  <a:lnTo>
                    <a:pt x="39" y="110"/>
                  </a:lnTo>
                  <a:lnTo>
                    <a:pt x="28" y="148"/>
                  </a:lnTo>
                  <a:lnTo>
                    <a:pt x="19" y="187"/>
                  </a:lnTo>
                  <a:lnTo>
                    <a:pt x="12" y="224"/>
                  </a:lnTo>
                  <a:lnTo>
                    <a:pt x="7" y="263"/>
                  </a:lnTo>
                  <a:lnTo>
                    <a:pt x="3" y="302"/>
                  </a:lnTo>
                  <a:lnTo>
                    <a:pt x="3" y="302"/>
                  </a:lnTo>
                  <a:lnTo>
                    <a:pt x="1" y="347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1" y="394"/>
                  </a:lnTo>
                  <a:lnTo>
                    <a:pt x="3" y="396"/>
                  </a:lnTo>
                  <a:lnTo>
                    <a:pt x="5" y="397"/>
                  </a:lnTo>
                  <a:lnTo>
                    <a:pt x="8" y="398"/>
                  </a:lnTo>
                  <a:lnTo>
                    <a:pt x="11" y="397"/>
                  </a:lnTo>
                  <a:lnTo>
                    <a:pt x="14" y="396"/>
                  </a:lnTo>
                  <a:lnTo>
                    <a:pt x="15" y="394"/>
                  </a:lnTo>
                  <a:lnTo>
                    <a:pt x="16" y="390"/>
                  </a:lnTo>
                  <a:lnTo>
                    <a:pt x="16" y="390"/>
                  </a:lnTo>
                  <a:lnTo>
                    <a:pt x="16" y="351"/>
                  </a:lnTo>
                  <a:lnTo>
                    <a:pt x="19" y="313"/>
                  </a:lnTo>
                  <a:lnTo>
                    <a:pt x="22" y="274"/>
                  </a:lnTo>
                  <a:lnTo>
                    <a:pt x="26" y="237"/>
                  </a:lnTo>
                  <a:lnTo>
                    <a:pt x="33" y="198"/>
                  </a:lnTo>
                  <a:lnTo>
                    <a:pt x="41" y="160"/>
                  </a:lnTo>
                  <a:lnTo>
                    <a:pt x="53" y="124"/>
                  </a:lnTo>
                  <a:lnTo>
                    <a:pt x="65" y="88"/>
                  </a:lnTo>
                  <a:lnTo>
                    <a:pt x="65" y="88"/>
                  </a:lnTo>
                  <a:lnTo>
                    <a:pt x="73" y="68"/>
                  </a:lnTo>
                  <a:lnTo>
                    <a:pt x="83" y="49"/>
                  </a:lnTo>
                  <a:lnTo>
                    <a:pt x="93" y="31"/>
                  </a:lnTo>
                  <a:lnTo>
                    <a:pt x="104" y="13"/>
                  </a:lnTo>
                  <a:lnTo>
                    <a:pt x="104" y="13"/>
                  </a:lnTo>
                  <a:lnTo>
                    <a:pt x="105" y="10"/>
                  </a:lnTo>
                  <a:lnTo>
                    <a:pt x="105" y="6"/>
                  </a:lnTo>
                  <a:lnTo>
                    <a:pt x="104" y="4"/>
                  </a:lnTo>
                  <a:lnTo>
                    <a:pt x="101" y="1"/>
                  </a:lnTo>
                  <a:lnTo>
                    <a:pt x="99" y="0"/>
                  </a:lnTo>
                  <a:lnTo>
                    <a:pt x="96" y="0"/>
                  </a:lnTo>
                  <a:lnTo>
                    <a:pt x="93" y="1"/>
                  </a:lnTo>
                  <a:lnTo>
                    <a:pt x="90" y="4"/>
                  </a:lnTo>
                  <a:lnTo>
                    <a:pt x="90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83087C5D-F64F-496D-7F27-4E8D3AC0A6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9" y="3602"/>
              <a:ext cx="36" cy="22"/>
            </a:xfrm>
            <a:custGeom>
              <a:avLst/>
              <a:gdLst>
                <a:gd name="T0" fmla="*/ 15 w 109"/>
                <a:gd name="T1" fmla="*/ 60 h 64"/>
                <a:gd name="T2" fmla="*/ 15 w 109"/>
                <a:gd name="T3" fmla="*/ 60 h 64"/>
                <a:gd name="T4" fmla="*/ 22 w 109"/>
                <a:gd name="T5" fmla="*/ 49 h 64"/>
                <a:gd name="T6" fmla="*/ 31 w 109"/>
                <a:gd name="T7" fmla="*/ 39 h 64"/>
                <a:gd name="T8" fmla="*/ 40 w 109"/>
                <a:gd name="T9" fmla="*/ 32 h 64"/>
                <a:gd name="T10" fmla="*/ 52 w 109"/>
                <a:gd name="T11" fmla="*/ 25 h 64"/>
                <a:gd name="T12" fmla="*/ 63 w 109"/>
                <a:gd name="T13" fmla="*/ 21 h 64"/>
                <a:gd name="T14" fmla="*/ 75 w 109"/>
                <a:gd name="T15" fmla="*/ 18 h 64"/>
                <a:gd name="T16" fmla="*/ 88 w 109"/>
                <a:gd name="T17" fmla="*/ 17 h 64"/>
                <a:gd name="T18" fmla="*/ 100 w 109"/>
                <a:gd name="T19" fmla="*/ 17 h 64"/>
                <a:gd name="T20" fmla="*/ 100 w 109"/>
                <a:gd name="T21" fmla="*/ 17 h 64"/>
                <a:gd name="T22" fmla="*/ 103 w 109"/>
                <a:gd name="T23" fmla="*/ 17 h 64"/>
                <a:gd name="T24" fmla="*/ 106 w 109"/>
                <a:gd name="T25" fmla="*/ 14 h 64"/>
                <a:gd name="T26" fmla="*/ 109 w 109"/>
                <a:gd name="T27" fmla="*/ 11 h 64"/>
                <a:gd name="T28" fmla="*/ 109 w 109"/>
                <a:gd name="T29" fmla="*/ 9 h 64"/>
                <a:gd name="T30" fmla="*/ 109 w 109"/>
                <a:gd name="T31" fmla="*/ 9 h 64"/>
                <a:gd name="T32" fmla="*/ 109 w 109"/>
                <a:gd name="T33" fmla="*/ 6 h 64"/>
                <a:gd name="T34" fmla="*/ 106 w 109"/>
                <a:gd name="T35" fmla="*/ 3 h 64"/>
                <a:gd name="T36" fmla="*/ 103 w 109"/>
                <a:gd name="T37" fmla="*/ 2 h 64"/>
                <a:gd name="T38" fmla="*/ 100 w 109"/>
                <a:gd name="T39" fmla="*/ 0 h 64"/>
                <a:gd name="T40" fmla="*/ 100 w 109"/>
                <a:gd name="T41" fmla="*/ 0 h 64"/>
                <a:gd name="T42" fmla="*/ 86 w 109"/>
                <a:gd name="T43" fmla="*/ 0 h 64"/>
                <a:gd name="T44" fmla="*/ 71 w 109"/>
                <a:gd name="T45" fmla="*/ 2 h 64"/>
                <a:gd name="T46" fmla="*/ 57 w 109"/>
                <a:gd name="T47" fmla="*/ 6 h 64"/>
                <a:gd name="T48" fmla="*/ 43 w 109"/>
                <a:gd name="T49" fmla="*/ 11 h 64"/>
                <a:gd name="T50" fmla="*/ 29 w 109"/>
                <a:gd name="T51" fmla="*/ 18 h 64"/>
                <a:gd name="T52" fmla="*/ 18 w 109"/>
                <a:gd name="T53" fmla="*/ 28 h 64"/>
                <a:gd name="T54" fmla="*/ 8 w 109"/>
                <a:gd name="T55" fmla="*/ 39 h 64"/>
                <a:gd name="T56" fmla="*/ 1 w 109"/>
                <a:gd name="T57" fmla="*/ 52 h 64"/>
                <a:gd name="T58" fmla="*/ 1 w 109"/>
                <a:gd name="T59" fmla="*/ 52 h 64"/>
                <a:gd name="T60" fmla="*/ 0 w 109"/>
                <a:gd name="T61" fmla="*/ 55 h 64"/>
                <a:gd name="T62" fmla="*/ 0 w 109"/>
                <a:gd name="T63" fmla="*/ 59 h 64"/>
                <a:gd name="T64" fmla="*/ 1 w 109"/>
                <a:gd name="T65" fmla="*/ 61 h 64"/>
                <a:gd name="T66" fmla="*/ 4 w 109"/>
                <a:gd name="T67" fmla="*/ 63 h 64"/>
                <a:gd name="T68" fmla="*/ 4 w 109"/>
                <a:gd name="T69" fmla="*/ 63 h 64"/>
                <a:gd name="T70" fmla="*/ 7 w 109"/>
                <a:gd name="T71" fmla="*/ 64 h 64"/>
                <a:gd name="T72" fmla="*/ 11 w 109"/>
                <a:gd name="T73" fmla="*/ 64 h 64"/>
                <a:gd name="T74" fmla="*/ 14 w 109"/>
                <a:gd name="T75" fmla="*/ 63 h 64"/>
                <a:gd name="T76" fmla="*/ 15 w 109"/>
                <a:gd name="T77" fmla="*/ 60 h 64"/>
                <a:gd name="T78" fmla="*/ 15 w 109"/>
                <a:gd name="T79" fmla="*/ 6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9" h="64">
                  <a:moveTo>
                    <a:pt x="15" y="60"/>
                  </a:moveTo>
                  <a:lnTo>
                    <a:pt x="15" y="60"/>
                  </a:lnTo>
                  <a:lnTo>
                    <a:pt x="22" y="49"/>
                  </a:lnTo>
                  <a:lnTo>
                    <a:pt x="31" y="39"/>
                  </a:lnTo>
                  <a:lnTo>
                    <a:pt x="40" y="32"/>
                  </a:lnTo>
                  <a:lnTo>
                    <a:pt x="52" y="25"/>
                  </a:lnTo>
                  <a:lnTo>
                    <a:pt x="63" y="21"/>
                  </a:lnTo>
                  <a:lnTo>
                    <a:pt x="75" y="18"/>
                  </a:lnTo>
                  <a:lnTo>
                    <a:pt x="88" y="17"/>
                  </a:lnTo>
                  <a:lnTo>
                    <a:pt x="100" y="17"/>
                  </a:lnTo>
                  <a:lnTo>
                    <a:pt x="100" y="17"/>
                  </a:lnTo>
                  <a:lnTo>
                    <a:pt x="103" y="17"/>
                  </a:lnTo>
                  <a:lnTo>
                    <a:pt x="106" y="14"/>
                  </a:lnTo>
                  <a:lnTo>
                    <a:pt x="109" y="11"/>
                  </a:lnTo>
                  <a:lnTo>
                    <a:pt x="109" y="9"/>
                  </a:lnTo>
                  <a:lnTo>
                    <a:pt x="109" y="9"/>
                  </a:lnTo>
                  <a:lnTo>
                    <a:pt x="109" y="6"/>
                  </a:lnTo>
                  <a:lnTo>
                    <a:pt x="106" y="3"/>
                  </a:lnTo>
                  <a:lnTo>
                    <a:pt x="103" y="2"/>
                  </a:lnTo>
                  <a:lnTo>
                    <a:pt x="100" y="0"/>
                  </a:lnTo>
                  <a:lnTo>
                    <a:pt x="100" y="0"/>
                  </a:lnTo>
                  <a:lnTo>
                    <a:pt x="86" y="0"/>
                  </a:lnTo>
                  <a:lnTo>
                    <a:pt x="71" y="2"/>
                  </a:lnTo>
                  <a:lnTo>
                    <a:pt x="57" y="6"/>
                  </a:lnTo>
                  <a:lnTo>
                    <a:pt x="43" y="11"/>
                  </a:lnTo>
                  <a:lnTo>
                    <a:pt x="29" y="18"/>
                  </a:lnTo>
                  <a:lnTo>
                    <a:pt x="18" y="28"/>
                  </a:lnTo>
                  <a:lnTo>
                    <a:pt x="8" y="39"/>
                  </a:lnTo>
                  <a:lnTo>
                    <a:pt x="1" y="52"/>
                  </a:lnTo>
                  <a:lnTo>
                    <a:pt x="1" y="52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1" y="61"/>
                  </a:lnTo>
                  <a:lnTo>
                    <a:pt x="4" y="63"/>
                  </a:lnTo>
                  <a:lnTo>
                    <a:pt x="4" y="63"/>
                  </a:lnTo>
                  <a:lnTo>
                    <a:pt x="7" y="64"/>
                  </a:lnTo>
                  <a:lnTo>
                    <a:pt x="11" y="64"/>
                  </a:lnTo>
                  <a:lnTo>
                    <a:pt x="14" y="63"/>
                  </a:lnTo>
                  <a:lnTo>
                    <a:pt x="15" y="60"/>
                  </a:lnTo>
                  <a:lnTo>
                    <a:pt x="15" y="6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EAB3EF49-96FA-7491-3E4B-ECF34DC16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" y="3854"/>
              <a:ext cx="102" cy="455"/>
            </a:xfrm>
            <a:custGeom>
              <a:avLst/>
              <a:gdLst>
                <a:gd name="T0" fmla="*/ 1 w 306"/>
                <a:gd name="T1" fmla="*/ 12 h 1365"/>
                <a:gd name="T2" fmla="*/ 30 w 306"/>
                <a:gd name="T3" fmla="*/ 71 h 1365"/>
                <a:gd name="T4" fmla="*/ 55 w 306"/>
                <a:gd name="T5" fmla="*/ 132 h 1365"/>
                <a:gd name="T6" fmla="*/ 76 w 306"/>
                <a:gd name="T7" fmla="*/ 195 h 1365"/>
                <a:gd name="T8" fmla="*/ 93 w 306"/>
                <a:gd name="T9" fmla="*/ 259 h 1365"/>
                <a:gd name="T10" fmla="*/ 100 w 306"/>
                <a:gd name="T11" fmla="*/ 291 h 1365"/>
                <a:gd name="T12" fmla="*/ 118 w 306"/>
                <a:gd name="T13" fmla="*/ 391 h 1365"/>
                <a:gd name="T14" fmla="*/ 133 w 306"/>
                <a:gd name="T15" fmla="*/ 525 h 1365"/>
                <a:gd name="T16" fmla="*/ 139 w 306"/>
                <a:gd name="T17" fmla="*/ 593 h 1365"/>
                <a:gd name="T18" fmla="*/ 154 w 306"/>
                <a:gd name="T19" fmla="*/ 801 h 1365"/>
                <a:gd name="T20" fmla="*/ 160 w 306"/>
                <a:gd name="T21" fmla="*/ 869 h 1365"/>
                <a:gd name="T22" fmla="*/ 178 w 306"/>
                <a:gd name="T23" fmla="*/ 1005 h 1365"/>
                <a:gd name="T24" fmla="*/ 190 w 306"/>
                <a:gd name="T25" fmla="*/ 1072 h 1365"/>
                <a:gd name="T26" fmla="*/ 206 w 306"/>
                <a:gd name="T27" fmla="*/ 1139 h 1365"/>
                <a:gd name="T28" fmla="*/ 224 w 306"/>
                <a:gd name="T29" fmla="*/ 1204 h 1365"/>
                <a:gd name="T30" fmla="*/ 247 w 306"/>
                <a:gd name="T31" fmla="*/ 1268 h 1365"/>
                <a:gd name="T32" fmla="*/ 275 w 306"/>
                <a:gd name="T33" fmla="*/ 1331 h 1365"/>
                <a:gd name="T34" fmla="*/ 290 w 306"/>
                <a:gd name="T35" fmla="*/ 1360 h 1365"/>
                <a:gd name="T36" fmla="*/ 292 w 306"/>
                <a:gd name="T37" fmla="*/ 1363 h 1365"/>
                <a:gd name="T38" fmla="*/ 299 w 306"/>
                <a:gd name="T39" fmla="*/ 1365 h 1365"/>
                <a:gd name="T40" fmla="*/ 303 w 306"/>
                <a:gd name="T41" fmla="*/ 1362 h 1365"/>
                <a:gd name="T42" fmla="*/ 306 w 306"/>
                <a:gd name="T43" fmla="*/ 1355 h 1365"/>
                <a:gd name="T44" fmla="*/ 304 w 306"/>
                <a:gd name="T45" fmla="*/ 1352 h 1365"/>
                <a:gd name="T46" fmla="*/ 275 w 306"/>
                <a:gd name="T47" fmla="*/ 1291 h 1365"/>
                <a:gd name="T48" fmla="*/ 250 w 306"/>
                <a:gd name="T49" fmla="*/ 1227 h 1365"/>
                <a:gd name="T50" fmla="*/ 229 w 306"/>
                <a:gd name="T51" fmla="*/ 1163 h 1365"/>
                <a:gd name="T52" fmla="*/ 213 w 306"/>
                <a:gd name="T53" fmla="*/ 1096 h 1365"/>
                <a:gd name="T54" fmla="*/ 199 w 306"/>
                <a:gd name="T55" fmla="*/ 1029 h 1365"/>
                <a:gd name="T56" fmla="*/ 179 w 306"/>
                <a:gd name="T57" fmla="*/ 894 h 1365"/>
                <a:gd name="T58" fmla="*/ 172 w 306"/>
                <a:gd name="T59" fmla="*/ 826 h 1365"/>
                <a:gd name="T60" fmla="*/ 151 w 306"/>
                <a:gd name="T61" fmla="*/ 549 h 1365"/>
                <a:gd name="T62" fmla="*/ 146 w 306"/>
                <a:gd name="T63" fmla="*/ 482 h 1365"/>
                <a:gd name="T64" fmla="*/ 128 w 306"/>
                <a:gd name="T65" fmla="*/ 348 h 1365"/>
                <a:gd name="T66" fmla="*/ 115 w 306"/>
                <a:gd name="T67" fmla="*/ 281 h 1365"/>
                <a:gd name="T68" fmla="*/ 100 w 306"/>
                <a:gd name="T69" fmla="*/ 217 h 1365"/>
                <a:gd name="T70" fmla="*/ 82 w 306"/>
                <a:gd name="T71" fmla="*/ 154 h 1365"/>
                <a:gd name="T72" fmla="*/ 58 w 306"/>
                <a:gd name="T73" fmla="*/ 92 h 1365"/>
                <a:gd name="T74" fmla="*/ 30 w 306"/>
                <a:gd name="T75" fmla="*/ 32 h 1365"/>
                <a:gd name="T76" fmla="*/ 15 w 306"/>
                <a:gd name="T77" fmla="*/ 4 h 1365"/>
                <a:gd name="T78" fmla="*/ 12 w 306"/>
                <a:gd name="T79" fmla="*/ 1 h 1365"/>
                <a:gd name="T80" fmla="*/ 7 w 306"/>
                <a:gd name="T81" fmla="*/ 0 h 1365"/>
                <a:gd name="T82" fmla="*/ 1 w 306"/>
                <a:gd name="T83" fmla="*/ 3 h 1365"/>
                <a:gd name="T84" fmla="*/ 0 w 306"/>
                <a:gd name="T85" fmla="*/ 10 h 1365"/>
                <a:gd name="T86" fmla="*/ 1 w 306"/>
                <a:gd name="T87" fmla="*/ 12 h 1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06" h="1365">
                  <a:moveTo>
                    <a:pt x="1" y="12"/>
                  </a:moveTo>
                  <a:lnTo>
                    <a:pt x="1" y="12"/>
                  </a:lnTo>
                  <a:lnTo>
                    <a:pt x="16" y="42"/>
                  </a:lnTo>
                  <a:lnTo>
                    <a:pt x="30" y="71"/>
                  </a:lnTo>
                  <a:lnTo>
                    <a:pt x="44" y="102"/>
                  </a:lnTo>
                  <a:lnTo>
                    <a:pt x="55" y="132"/>
                  </a:lnTo>
                  <a:lnTo>
                    <a:pt x="66" y="163"/>
                  </a:lnTo>
                  <a:lnTo>
                    <a:pt x="76" y="195"/>
                  </a:lnTo>
                  <a:lnTo>
                    <a:pt x="86" y="227"/>
                  </a:lnTo>
                  <a:lnTo>
                    <a:pt x="93" y="259"/>
                  </a:lnTo>
                  <a:lnTo>
                    <a:pt x="93" y="259"/>
                  </a:lnTo>
                  <a:lnTo>
                    <a:pt x="100" y="291"/>
                  </a:lnTo>
                  <a:lnTo>
                    <a:pt x="107" y="324"/>
                  </a:lnTo>
                  <a:lnTo>
                    <a:pt x="118" y="391"/>
                  </a:lnTo>
                  <a:lnTo>
                    <a:pt x="126" y="458"/>
                  </a:lnTo>
                  <a:lnTo>
                    <a:pt x="133" y="525"/>
                  </a:lnTo>
                  <a:lnTo>
                    <a:pt x="133" y="525"/>
                  </a:lnTo>
                  <a:lnTo>
                    <a:pt x="139" y="593"/>
                  </a:lnTo>
                  <a:lnTo>
                    <a:pt x="143" y="663"/>
                  </a:lnTo>
                  <a:lnTo>
                    <a:pt x="154" y="801"/>
                  </a:lnTo>
                  <a:lnTo>
                    <a:pt x="154" y="801"/>
                  </a:lnTo>
                  <a:lnTo>
                    <a:pt x="160" y="869"/>
                  </a:lnTo>
                  <a:lnTo>
                    <a:pt x="168" y="937"/>
                  </a:lnTo>
                  <a:lnTo>
                    <a:pt x="178" y="1005"/>
                  </a:lnTo>
                  <a:lnTo>
                    <a:pt x="190" y="1072"/>
                  </a:lnTo>
                  <a:lnTo>
                    <a:pt x="190" y="1072"/>
                  </a:lnTo>
                  <a:lnTo>
                    <a:pt x="197" y="1106"/>
                  </a:lnTo>
                  <a:lnTo>
                    <a:pt x="206" y="1139"/>
                  </a:lnTo>
                  <a:lnTo>
                    <a:pt x="214" y="1171"/>
                  </a:lnTo>
                  <a:lnTo>
                    <a:pt x="224" y="1204"/>
                  </a:lnTo>
                  <a:lnTo>
                    <a:pt x="235" y="1236"/>
                  </a:lnTo>
                  <a:lnTo>
                    <a:pt x="247" y="1268"/>
                  </a:lnTo>
                  <a:lnTo>
                    <a:pt x="261" y="1299"/>
                  </a:lnTo>
                  <a:lnTo>
                    <a:pt x="275" y="1331"/>
                  </a:lnTo>
                  <a:lnTo>
                    <a:pt x="275" y="1331"/>
                  </a:lnTo>
                  <a:lnTo>
                    <a:pt x="290" y="1360"/>
                  </a:lnTo>
                  <a:lnTo>
                    <a:pt x="290" y="1360"/>
                  </a:lnTo>
                  <a:lnTo>
                    <a:pt x="292" y="1363"/>
                  </a:lnTo>
                  <a:lnTo>
                    <a:pt x="295" y="1365"/>
                  </a:lnTo>
                  <a:lnTo>
                    <a:pt x="299" y="1365"/>
                  </a:lnTo>
                  <a:lnTo>
                    <a:pt x="302" y="1363"/>
                  </a:lnTo>
                  <a:lnTo>
                    <a:pt x="303" y="1362"/>
                  </a:lnTo>
                  <a:lnTo>
                    <a:pt x="306" y="1359"/>
                  </a:lnTo>
                  <a:lnTo>
                    <a:pt x="306" y="1355"/>
                  </a:lnTo>
                  <a:lnTo>
                    <a:pt x="304" y="1352"/>
                  </a:lnTo>
                  <a:lnTo>
                    <a:pt x="304" y="1352"/>
                  </a:lnTo>
                  <a:lnTo>
                    <a:pt x="289" y="1321"/>
                  </a:lnTo>
                  <a:lnTo>
                    <a:pt x="275" y="1291"/>
                  </a:lnTo>
                  <a:lnTo>
                    <a:pt x="261" y="1259"/>
                  </a:lnTo>
                  <a:lnTo>
                    <a:pt x="250" y="1227"/>
                  </a:lnTo>
                  <a:lnTo>
                    <a:pt x="239" y="1195"/>
                  </a:lnTo>
                  <a:lnTo>
                    <a:pt x="229" y="1163"/>
                  </a:lnTo>
                  <a:lnTo>
                    <a:pt x="219" y="1129"/>
                  </a:lnTo>
                  <a:lnTo>
                    <a:pt x="213" y="1096"/>
                  </a:lnTo>
                  <a:lnTo>
                    <a:pt x="213" y="1096"/>
                  </a:lnTo>
                  <a:lnTo>
                    <a:pt x="199" y="1029"/>
                  </a:lnTo>
                  <a:lnTo>
                    <a:pt x="187" y="962"/>
                  </a:lnTo>
                  <a:lnTo>
                    <a:pt x="179" y="894"/>
                  </a:lnTo>
                  <a:lnTo>
                    <a:pt x="172" y="826"/>
                  </a:lnTo>
                  <a:lnTo>
                    <a:pt x="172" y="826"/>
                  </a:lnTo>
                  <a:lnTo>
                    <a:pt x="162" y="686"/>
                  </a:lnTo>
                  <a:lnTo>
                    <a:pt x="151" y="549"/>
                  </a:lnTo>
                  <a:lnTo>
                    <a:pt x="151" y="549"/>
                  </a:lnTo>
                  <a:lnTo>
                    <a:pt x="146" y="482"/>
                  </a:lnTo>
                  <a:lnTo>
                    <a:pt x="137" y="415"/>
                  </a:lnTo>
                  <a:lnTo>
                    <a:pt x="128" y="348"/>
                  </a:lnTo>
                  <a:lnTo>
                    <a:pt x="115" y="281"/>
                  </a:lnTo>
                  <a:lnTo>
                    <a:pt x="115" y="281"/>
                  </a:lnTo>
                  <a:lnTo>
                    <a:pt x="108" y="249"/>
                  </a:lnTo>
                  <a:lnTo>
                    <a:pt x="100" y="217"/>
                  </a:lnTo>
                  <a:lnTo>
                    <a:pt x="91" y="185"/>
                  </a:lnTo>
                  <a:lnTo>
                    <a:pt x="82" y="154"/>
                  </a:lnTo>
                  <a:lnTo>
                    <a:pt x="71" y="122"/>
                  </a:lnTo>
                  <a:lnTo>
                    <a:pt x="58" y="92"/>
                  </a:lnTo>
                  <a:lnTo>
                    <a:pt x="46" y="63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2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12A9F1AF-C304-E150-B5A9-764D890BA1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2" y="3705"/>
              <a:ext cx="72" cy="615"/>
            </a:xfrm>
            <a:custGeom>
              <a:avLst/>
              <a:gdLst>
                <a:gd name="T0" fmla="*/ 201 w 217"/>
                <a:gd name="T1" fmla="*/ 9 h 1844"/>
                <a:gd name="T2" fmla="*/ 195 w 217"/>
                <a:gd name="T3" fmla="*/ 371 h 1844"/>
                <a:gd name="T4" fmla="*/ 192 w 217"/>
                <a:gd name="T5" fmla="*/ 461 h 1844"/>
                <a:gd name="T6" fmla="*/ 183 w 217"/>
                <a:gd name="T7" fmla="*/ 639 h 1844"/>
                <a:gd name="T8" fmla="*/ 177 w 217"/>
                <a:gd name="T9" fmla="*/ 729 h 1844"/>
                <a:gd name="T10" fmla="*/ 162 w 217"/>
                <a:gd name="T11" fmla="*/ 907 h 1844"/>
                <a:gd name="T12" fmla="*/ 142 w 217"/>
                <a:gd name="T13" fmla="*/ 1084 h 1844"/>
                <a:gd name="T14" fmla="*/ 130 w 217"/>
                <a:gd name="T15" fmla="*/ 1173 h 1844"/>
                <a:gd name="T16" fmla="*/ 103 w 217"/>
                <a:gd name="T17" fmla="*/ 1350 h 1844"/>
                <a:gd name="T18" fmla="*/ 88 w 217"/>
                <a:gd name="T19" fmla="*/ 1439 h 1844"/>
                <a:gd name="T20" fmla="*/ 53 w 217"/>
                <a:gd name="T21" fmla="*/ 1614 h 1844"/>
                <a:gd name="T22" fmla="*/ 11 w 217"/>
                <a:gd name="T23" fmla="*/ 1788 h 1844"/>
                <a:gd name="T24" fmla="*/ 0 w 217"/>
                <a:gd name="T25" fmla="*/ 1833 h 1844"/>
                <a:gd name="T26" fmla="*/ 0 w 217"/>
                <a:gd name="T27" fmla="*/ 1837 h 1844"/>
                <a:gd name="T28" fmla="*/ 4 w 217"/>
                <a:gd name="T29" fmla="*/ 1843 h 1844"/>
                <a:gd name="T30" fmla="*/ 10 w 217"/>
                <a:gd name="T31" fmla="*/ 1844 h 1844"/>
                <a:gd name="T32" fmla="*/ 16 w 217"/>
                <a:gd name="T33" fmla="*/ 1841 h 1844"/>
                <a:gd name="T34" fmla="*/ 17 w 217"/>
                <a:gd name="T35" fmla="*/ 1838 h 1844"/>
                <a:gd name="T36" fmla="*/ 59 w 217"/>
                <a:gd name="T37" fmla="*/ 1663 h 1844"/>
                <a:gd name="T38" fmla="*/ 96 w 217"/>
                <a:gd name="T39" fmla="*/ 1486 h 1844"/>
                <a:gd name="T40" fmla="*/ 112 w 217"/>
                <a:gd name="T41" fmla="*/ 1397 h 1844"/>
                <a:gd name="T42" fmla="*/ 139 w 217"/>
                <a:gd name="T43" fmla="*/ 1220 h 1844"/>
                <a:gd name="T44" fmla="*/ 152 w 217"/>
                <a:gd name="T45" fmla="*/ 1132 h 1844"/>
                <a:gd name="T46" fmla="*/ 173 w 217"/>
                <a:gd name="T47" fmla="*/ 954 h 1844"/>
                <a:gd name="T48" fmla="*/ 189 w 217"/>
                <a:gd name="T49" fmla="*/ 777 h 1844"/>
                <a:gd name="T50" fmla="*/ 196 w 217"/>
                <a:gd name="T51" fmla="*/ 687 h 1844"/>
                <a:gd name="T52" fmla="*/ 206 w 217"/>
                <a:gd name="T53" fmla="*/ 507 h 1844"/>
                <a:gd name="T54" fmla="*/ 210 w 217"/>
                <a:gd name="T55" fmla="*/ 417 h 1844"/>
                <a:gd name="T56" fmla="*/ 217 w 217"/>
                <a:gd name="T57" fmla="*/ 55 h 1844"/>
                <a:gd name="T58" fmla="*/ 217 w 217"/>
                <a:gd name="T59" fmla="*/ 9 h 1844"/>
                <a:gd name="T60" fmla="*/ 216 w 217"/>
                <a:gd name="T61" fmla="*/ 5 h 1844"/>
                <a:gd name="T62" fmla="*/ 212 w 217"/>
                <a:gd name="T63" fmla="*/ 2 h 1844"/>
                <a:gd name="T64" fmla="*/ 206 w 217"/>
                <a:gd name="T65" fmla="*/ 2 h 1844"/>
                <a:gd name="T66" fmla="*/ 202 w 217"/>
                <a:gd name="T67" fmla="*/ 5 h 1844"/>
                <a:gd name="T68" fmla="*/ 201 w 217"/>
                <a:gd name="T69" fmla="*/ 9 h 1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7" h="1844">
                  <a:moveTo>
                    <a:pt x="201" y="9"/>
                  </a:moveTo>
                  <a:lnTo>
                    <a:pt x="201" y="9"/>
                  </a:lnTo>
                  <a:lnTo>
                    <a:pt x="199" y="190"/>
                  </a:lnTo>
                  <a:lnTo>
                    <a:pt x="195" y="371"/>
                  </a:lnTo>
                  <a:lnTo>
                    <a:pt x="195" y="371"/>
                  </a:lnTo>
                  <a:lnTo>
                    <a:pt x="192" y="461"/>
                  </a:lnTo>
                  <a:lnTo>
                    <a:pt x="188" y="550"/>
                  </a:lnTo>
                  <a:lnTo>
                    <a:pt x="183" y="639"/>
                  </a:lnTo>
                  <a:lnTo>
                    <a:pt x="177" y="729"/>
                  </a:lnTo>
                  <a:lnTo>
                    <a:pt x="177" y="729"/>
                  </a:lnTo>
                  <a:lnTo>
                    <a:pt x="170" y="818"/>
                  </a:lnTo>
                  <a:lnTo>
                    <a:pt x="162" y="907"/>
                  </a:lnTo>
                  <a:lnTo>
                    <a:pt x="152" y="995"/>
                  </a:lnTo>
                  <a:lnTo>
                    <a:pt x="142" y="1084"/>
                  </a:lnTo>
                  <a:lnTo>
                    <a:pt x="142" y="1084"/>
                  </a:lnTo>
                  <a:lnTo>
                    <a:pt x="130" y="1173"/>
                  </a:lnTo>
                  <a:lnTo>
                    <a:pt x="117" y="1262"/>
                  </a:lnTo>
                  <a:lnTo>
                    <a:pt x="103" y="1350"/>
                  </a:lnTo>
                  <a:lnTo>
                    <a:pt x="88" y="1439"/>
                  </a:lnTo>
                  <a:lnTo>
                    <a:pt x="88" y="1439"/>
                  </a:lnTo>
                  <a:lnTo>
                    <a:pt x="71" y="1527"/>
                  </a:lnTo>
                  <a:lnTo>
                    <a:pt x="53" y="1614"/>
                  </a:lnTo>
                  <a:lnTo>
                    <a:pt x="32" y="1702"/>
                  </a:lnTo>
                  <a:lnTo>
                    <a:pt x="11" y="1788"/>
                  </a:lnTo>
                  <a:lnTo>
                    <a:pt x="11" y="1788"/>
                  </a:lnTo>
                  <a:lnTo>
                    <a:pt x="0" y="1833"/>
                  </a:lnTo>
                  <a:lnTo>
                    <a:pt x="0" y="1833"/>
                  </a:lnTo>
                  <a:lnTo>
                    <a:pt x="0" y="1837"/>
                  </a:lnTo>
                  <a:lnTo>
                    <a:pt x="2" y="1840"/>
                  </a:lnTo>
                  <a:lnTo>
                    <a:pt x="4" y="1843"/>
                  </a:lnTo>
                  <a:lnTo>
                    <a:pt x="7" y="1844"/>
                  </a:lnTo>
                  <a:lnTo>
                    <a:pt x="10" y="1844"/>
                  </a:lnTo>
                  <a:lnTo>
                    <a:pt x="13" y="1843"/>
                  </a:lnTo>
                  <a:lnTo>
                    <a:pt x="16" y="1841"/>
                  </a:lnTo>
                  <a:lnTo>
                    <a:pt x="17" y="1838"/>
                  </a:lnTo>
                  <a:lnTo>
                    <a:pt x="17" y="1838"/>
                  </a:lnTo>
                  <a:lnTo>
                    <a:pt x="39" y="1751"/>
                  </a:lnTo>
                  <a:lnTo>
                    <a:pt x="59" y="1663"/>
                  </a:lnTo>
                  <a:lnTo>
                    <a:pt x="78" y="1574"/>
                  </a:lnTo>
                  <a:lnTo>
                    <a:pt x="96" y="1486"/>
                  </a:lnTo>
                  <a:lnTo>
                    <a:pt x="96" y="1486"/>
                  </a:lnTo>
                  <a:lnTo>
                    <a:pt x="112" y="1397"/>
                  </a:lnTo>
                  <a:lnTo>
                    <a:pt x="127" y="1309"/>
                  </a:lnTo>
                  <a:lnTo>
                    <a:pt x="139" y="1220"/>
                  </a:lnTo>
                  <a:lnTo>
                    <a:pt x="152" y="1132"/>
                  </a:lnTo>
                  <a:lnTo>
                    <a:pt x="152" y="1132"/>
                  </a:lnTo>
                  <a:lnTo>
                    <a:pt x="163" y="1043"/>
                  </a:lnTo>
                  <a:lnTo>
                    <a:pt x="173" y="954"/>
                  </a:lnTo>
                  <a:lnTo>
                    <a:pt x="181" y="865"/>
                  </a:lnTo>
                  <a:lnTo>
                    <a:pt x="189" y="777"/>
                  </a:lnTo>
                  <a:lnTo>
                    <a:pt x="189" y="777"/>
                  </a:lnTo>
                  <a:lnTo>
                    <a:pt x="196" y="687"/>
                  </a:lnTo>
                  <a:lnTo>
                    <a:pt x="202" y="596"/>
                  </a:lnTo>
                  <a:lnTo>
                    <a:pt x="206" y="507"/>
                  </a:lnTo>
                  <a:lnTo>
                    <a:pt x="210" y="417"/>
                  </a:lnTo>
                  <a:lnTo>
                    <a:pt x="210" y="417"/>
                  </a:lnTo>
                  <a:lnTo>
                    <a:pt x="215" y="236"/>
                  </a:lnTo>
                  <a:lnTo>
                    <a:pt x="217" y="55"/>
                  </a:lnTo>
                  <a:lnTo>
                    <a:pt x="217" y="55"/>
                  </a:lnTo>
                  <a:lnTo>
                    <a:pt x="217" y="9"/>
                  </a:lnTo>
                  <a:lnTo>
                    <a:pt x="217" y="9"/>
                  </a:lnTo>
                  <a:lnTo>
                    <a:pt x="216" y="5"/>
                  </a:lnTo>
                  <a:lnTo>
                    <a:pt x="215" y="3"/>
                  </a:lnTo>
                  <a:lnTo>
                    <a:pt x="212" y="2"/>
                  </a:lnTo>
                  <a:lnTo>
                    <a:pt x="209" y="0"/>
                  </a:lnTo>
                  <a:lnTo>
                    <a:pt x="206" y="2"/>
                  </a:lnTo>
                  <a:lnTo>
                    <a:pt x="203" y="3"/>
                  </a:lnTo>
                  <a:lnTo>
                    <a:pt x="202" y="5"/>
                  </a:lnTo>
                  <a:lnTo>
                    <a:pt x="201" y="9"/>
                  </a:lnTo>
                  <a:lnTo>
                    <a:pt x="201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94015413-DC2F-11DE-A37F-3D00BD4427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4" y="2859"/>
              <a:ext cx="358" cy="314"/>
            </a:xfrm>
            <a:custGeom>
              <a:avLst/>
              <a:gdLst>
                <a:gd name="T0" fmla="*/ 1 w 1074"/>
                <a:gd name="T1" fmla="*/ 13 h 942"/>
                <a:gd name="T2" fmla="*/ 72 w 1074"/>
                <a:gd name="T3" fmla="*/ 138 h 942"/>
                <a:gd name="T4" fmla="*/ 151 w 1074"/>
                <a:gd name="T5" fmla="*/ 258 h 942"/>
                <a:gd name="T6" fmla="*/ 193 w 1074"/>
                <a:gd name="T7" fmla="*/ 314 h 942"/>
                <a:gd name="T8" fmla="*/ 281 w 1074"/>
                <a:gd name="T9" fmla="*/ 421 h 942"/>
                <a:gd name="T10" fmla="*/ 328 w 1074"/>
                <a:gd name="T11" fmla="*/ 472 h 942"/>
                <a:gd name="T12" fmla="*/ 427 w 1074"/>
                <a:gd name="T13" fmla="*/ 567 h 942"/>
                <a:gd name="T14" fmla="*/ 532 w 1074"/>
                <a:gd name="T15" fmla="*/ 653 h 942"/>
                <a:gd name="T16" fmla="*/ 589 w 1074"/>
                <a:gd name="T17" fmla="*/ 695 h 942"/>
                <a:gd name="T18" fmla="*/ 706 w 1074"/>
                <a:gd name="T19" fmla="*/ 772 h 942"/>
                <a:gd name="T20" fmla="*/ 766 w 1074"/>
                <a:gd name="T21" fmla="*/ 807 h 942"/>
                <a:gd name="T22" fmla="*/ 895 w 1074"/>
                <a:gd name="T23" fmla="*/ 872 h 942"/>
                <a:gd name="T24" fmla="*/ 1029 w 1074"/>
                <a:gd name="T25" fmla="*/ 928 h 942"/>
                <a:gd name="T26" fmla="*/ 1062 w 1074"/>
                <a:gd name="T27" fmla="*/ 942 h 942"/>
                <a:gd name="T28" fmla="*/ 1067 w 1074"/>
                <a:gd name="T29" fmla="*/ 942 h 942"/>
                <a:gd name="T30" fmla="*/ 1071 w 1074"/>
                <a:gd name="T31" fmla="*/ 939 h 942"/>
                <a:gd name="T32" fmla="*/ 1074 w 1074"/>
                <a:gd name="T33" fmla="*/ 933 h 942"/>
                <a:gd name="T34" fmla="*/ 1071 w 1074"/>
                <a:gd name="T35" fmla="*/ 928 h 942"/>
                <a:gd name="T36" fmla="*/ 1068 w 1074"/>
                <a:gd name="T37" fmla="*/ 925 h 942"/>
                <a:gd name="T38" fmla="*/ 933 w 1074"/>
                <a:gd name="T39" fmla="*/ 871 h 942"/>
                <a:gd name="T40" fmla="*/ 804 w 1074"/>
                <a:gd name="T41" fmla="*/ 807 h 942"/>
                <a:gd name="T42" fmla="*/ 742 w 1074"/>
                <a:gd name="T43" fmla="*/ 773 h 942"/>
                <a:gd name="T44" fmla="*/ 626 w 1074"/>
                <a:gd name="T45" fmla="*/ 701 h 942"/>
                <a:gd name="T46" fmla="*/ 569 w 1074"/>
                <a:gd name="T47" fmla="*/ 660 h 942"/>
                <a:gd name="T48" fmla="*/ 463 w 1074"/>
                <a:gd name="T49" fmla="*/ 576 h 942"/>
                <a:gd name="T50" fmla="*/ 363 w 1074"/>
                <a:gd name="T51" fmla="*/ 484 h 942"/>
                <a:gd name="T52" fmla="*/ 315 w 1074"/>
                <a:gd name="T53" fmla="*/ 435 h 942"/>
                <a:gd name="T54" fmla="*/ 226 w 1074"/>
                <a:gd name="T55" fmla="*/ 330 h 942"/>
                <a:gd name="T56" fmla="*/ 185 w 1074"/>
                <a:gd name="T57" fmla="*/ 276 h 942"/>
                <a:gd name="T58" fmla="*/ 104 w 1074"/>
                <a:gd name="T59" fmla="*/ 159 h 942"/>
                <a:gd name="T60" fmla="*/ 32 w 1074"/>
                <a:gd name="T61" fmla="*/ 37 h 942"/>
                <a:gd name="T62" fmla="*/ 15 w 1074"/>
                <a:gd name="T63" fmla="*/ 5 h 942"/>
                <a:gd name="T64" fmla="*/ 13 w 1074"/>
                <a:gd name="T65" fmla="*/ 2 h 942"/>
                <a:gd name="T66" fmla="*/ 7 w 1074"/>
                <a:gd name="T67" fmla="*/ 0 h 942"/>
                <a:gd name="T68" fmla="*/ 2 w 1074"/>
                <a:gd name="T69" fmla="*/ 3 h 942"/>
                <a:gd name="T70" fmla="*/ 0 w 1074"/>
                <a:gd name="T71" fmla="*/ 10 h 942"/>
                <a:gd name="T72" fmla="*/ 1 w 1074"/>
                <a:gd name="T73" fmla="*/ 13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74" h="942">
                  <a:moveTo>
                    <a:pt x="1" y="13"/>
                  </a:moveTo>
                  <a:lnTo>
                    <a:pt x="1" y="13"/>
                  </a:lnTo>
                  <a:lnTo>
                    <a:pt x="36" y="76"/>
                  </a:lnTo>
                  <a:lnTo>
                    <a:pt x="72" y="138"/>
                  </a:lnTo>
                  <a:lnTo>
                    <a:pt x="111" y="200"/>
                  </a:lnTo>
                  <a:lnTo>
                    <a:pt x="151" y="258"/>
                  </a:lnTo>
                  <a:lnTo>
                    <a:pt x="151" y="258"/>
                  </a:lnTo>
                  <a:lnTo>
                    <a:pt x="193" y="314"/>
                  </a:lnTo>
                  <a:lnTo>
                    <a:pt x="236" y="368"/>
                  </a:lnTo>
                  <a:lnTo>
                    <a:pt x="281" y="421"/>
                  </a:lnTo>
                  <a:lnTo>
                    <a:pt x="328" y="472"/>
                  </a:lnTo>
                  <a:lnTo>
                    <a:pt x="328" y="472"/>
                  </a:lnTo>
                  <a:lnTo>
                    <a:pt x="377" y="520"/>
                  </a:lnTo>
                  <a:lnTo>
                    <a:pt x="427" y="567"/>
                  </a:lnTo>
                  <a:lnTo>
                    <a:pt x="480" y="612"/>
                  </a:lnTo>
                  <a:lnTo>
                    <a:pt x="532" y="653"/>
                  </a:lnTo>
                  <a:lnTo>
                    <a:pt x="532" y="653"/>
                  </a:lnTo>
                  <a:lnTo>
                    <a:pt x="589" y="695"/>
                  </a:lnTo>
                  <a:lnTo>
                    <a:pt x="646" y="734"/>
                  </a:lnTo>
                  <a:lnTo>
                    <a:pt x="706" y="772"/>
                  </a:lnTo>
                  <a:lnTo>
                    <a:pt x="766" y="807"/>
                  </a:lnTo>
                  <a:lnTo>
                    <a:pt x="766" y="807"/>
                  </a:lnTo>
                  <a:lnTo>
                    <a:pt x="830" y="840"/>
                  </a:lnTo>
                  <a:lnTo>
                    <a:pt x="895" y="872"/>
                  </a:lnTo>
                  <a:lnTo>
                    <a:pt x="961" y="901"/>
                  </a:lnTo>
                  <a:lnTo>
                    <a:pt x="1029" y="928"/>
                  </a:lnTo>
                  <a:lnTo>
                    <a:pt x="1029" y="928"/>
                  </a:lnTo>
                  <a:lnTo>
                    <a:pt x="1062" y="942"/>
                  </a:lnTo>
                  <a:lnTo>
                    <a:pt x="1062" y="942"/>
                  </a:lnTo>
                  <a:lnTo>
                    <a:pt x="1067" y="942"/>
                  </a:lnTo>
                  <a:lnTo>
                    <a:pt x="1069" y="940"/>
                  </a:lnTo>
                  <a:lnTo>
                    <a:pt x="1071" y="939"/>
                  </a:lnTo>
                  <a:lnTo>
                    <a:pt x="1072" y="936"/>
                  </a:lnTo>
                  <a:lnTo>
                    <a:pt x="1074" y="933"/>
                  </a:lnTo>
                  <a:lnTo>
                    <a:pt x="1072" y="931"/>
                  </a:lnTo>
                  <a:lnTo>
                    <a:pt x="1071" y="928"/>
                  </a:lnTo>
                  <a:lnTo>
                    <a:pt x="1068" y="925"/>
                  </a:lnTo>
                  <a:lnTo>
                    <a:pt x="1068" y="925"/>
                  </a:lnTo>
                  <a:lnTo>
                    <a:pt x="1000" y="899"/>
                  </a:lnTo>
                  <a:lnTo>
                    <a:pt x="933" y="871"/>
                  </a:lnTo>
                  <a:lnTo>
                    <a:pt x="868" y="840"/>
                  </a:lnTo>
                  <a:lnTo>
                    <a:pt x="804" y="807"/>
                  </a:lnTo>
                  <a:lnTo>
                    <a:pt x="804" y="807"/>
                  </a:lnTo>
                  <a:lnTo>
                    <a:pt x="742" y="773"/>
                  </a:lnTo>
                  <a:lnTo>
                    <a:pt x="684" y="738"/>
                  </a:lnTo>
                  <a:lnTo>
                    <a:pt x="626" y="701"/>
                  </a:lnTo>
                  <a:lnTo>
                    <a:pt x="569" y="660"/>
                  </a:lnTo>
                  <a:lnTo>
                    <a:pt x="569" y="660"/>
                  </a:lnTo>
                  <a:lnTo>
                    <a:pt x="516" y="619"/>
                  </a:lnTo>
                  <a:lnTo>
                    <a:pt x="463" y="576"/>
                  </a:lnTo>
                  <a:lnTo>
                    <a:pt x="411" y="531"/>
                  </a:lnTo>
                  <a:lnTo>
                    <a:pt x="363" y="484"/>
                  </a:lnTo>
                  <a:lnTo>
                    <a:pt x="363" y="484"/>
                  </a:lnTo>
                  <a:lnTo>
                    <a:pt x="315" y="435"/>
                  </a:lnTo>
                  <a:lnTo>
                    <a:pt x="269" y="383"/>
                  </a:lnTo>
                  <a:lnTo>
                    <a:pt x="226" y="330"/>
                  </a:lnTo>
                  <a:lnTo>
                    <a:pt x="185" y="276"/>
                  </a:lnTo>
                  <a:lnTo>
                    <a:pt x="185" y="276"/>
                  </a:lnTo>
                  <a:lnTo>
                    <a:pt x="143" y="218"/>
                  </a:lnTo>
                  <a:lnTo>
                    <a:pt x="104" y="159"/>
                  </a:lnTo>
                  <a:lnTo>
                    <a:pt x="68" y="98"/>
                  </a:lnTo>
                  <a:lnTo>
                    <a:pt x="32" y="37"/>
                  </a:lnTo>
                  <a:lnTo>
                    <a:pt x="32" y="37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C4DD21C1-ADBF-CD0C-8F48-C29712DAA5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7" y="269"/>
              <a:ext cx="164" cy="245"/>
            </a:xfrm>
            <a:custGeom>
              <a:avLst/>
              <a:gdLst>
                <a:gd name="T0" fmla="*/ 1 w 491"/>
                <a:gd name="T1" fmla="*/ 16 h 737"/>
                <a:gd name="T2" fmla="*/ 1 w 491"/>
                <a:gd name="T3" fmla="*/ 16 h 737"/>
                <a:gd name="T4" fmla="*/ 26 w 491"/>
                <a:gd name="T5" fmla="*/ 49 h 737"/>
                <a:gd name="T6" fmla="*/ 51 w 491"/>
                <a:gd name="T7" fmla="*/ 82 h 737"/>
                <a:gd name="T8" fmla="*/ 75 w 491"/>
                <a:gd name="T9" fmla="*/ 117 h 737"/>
                <a:gd name="T10" fmla="*/ 97 w 491"/>
                <a:gd name="T11" fmla="*/ 153 h 737"/>
                <a:gd name="T12" fmla="*/ 140 w 491"/>
                <a:gd name="T13" fmla="*/ 224 h 737"/>
                <a:gd name="T14" fmla="*/ 183 w 491"/>
                <a:gd name="T15" fmla="*/ 297 h 737"/>
                <a:gd name="T16" fmla="*/ 183 w 491"/>
                <a:gd name="T17" fmla="*/ 297 h 737"/>
                <a:gd name="T18" fmla="*/ 225 w 491"/>
                <a:gd name="T19" fmla="*/ 369 h 737"/>
                <a:gd name="T20" fmla="*/ 267 w 491"/>
                <a:gd name="T21" fmla="*/ 442 h 737"/>
                <a:gd name="T22" fmla="*/ 311 w 491"/>
                <a:gd name="T23" fmla="*/ 514 h 737"/>
                <a:gd name="T24" fmla="*/ 334 w 491"/>
                <a:gd name="T25" fmla="*/ 549 h 737"/>
                <a:gd name="T26" fmla="*/ 357 w 491"/>
                <a:gd name="T27" fmla="*/ 584 h 737"/>
                <a:gd name="T28" fmla="*/ 357 w 491"/>
                <a:gd name="T29" fmla="*/ 584 h 737"/>
                <a:gd name="T30" fmla="*/ 385 w 491"/>
                <a:gd name="T31" fmla="*/ 623 h 737"/>
                <a:gd name="T32" fmla="*/ 414 w 491"/>
                <a:gd name="T33" fmla="*/ 660 h 737"/>
                <a:gd name="T34" fmla="*/ 445 w 491"/>
                <a:gd name="T35" fmla="*/ 698 h 737"/>
                <a:gd name="T36" fmla="*/ 477 w 491"/>
                <a:gd name="T37" fmla="*/ 734 h 737"/>
                <a:gd name="T38" fmla="*/ 477 w 491"/>
                <a:gd name="T39" fmla="*/ 734 h 737"/>
                <a:gd name="T40" fmla="*/ 480 w 491"/>
                <a:gd name="T41" fmla="*/ 735 h 737"/>
                <a:gd name="T42" fmla="*/ 483 w 491"/>
                <a:gd name="T43" fmla="*/ 737 h 737"/>
                <a:gd name="T44" fmla="*/ 487 w 491"/>
                <a:gd name="T45" fmla="*/ 735 h 737"/>
                <a:gd name="T46" fmla="*/ 488 w 491"/>
                <a:gd name="T47" fmla="*/ 734 h 737"/>
                <a:gd name="T48" fmla="*/ 491 w 491"/>
                <a:gd name="T49" fmla="*/ 731 h 737"/>
                <a:gd name="T50" fmla="*/ 491 w 491"/>
                <a:gd name="T51" fmla="*/ 729 h 737"/>
                <a:gd name="T52" fmla="*/ 491 w 491"/>
                <a:gd name="T53" fmla="*/ 726 h 737"/>
                <a:gd name="T54" fmla="*/ 489 w 491"/>
                <a:gd name="T55" fmla="*/ 722 h 737"/>
                <a:gd name="T56" fmla="*/ 489 w 491"/>
                <a:gd name="T57" fmla="*/ 722 h 737"/>
                <a:gd name="T58" fmla="*/ 460 w 491"/>
                <a:gd name="T59" fmla="*/ 690 h 737"/>
                <a:gd name="T60" fmla="*/ 434 w 491"/>
                <a:gd name="T61" fmla="*/ 658 h 737"/>
                <a:gd name="T62" fmla="*/ 407 w 491"/>
                <a:gd name="T63" fmla="*/ 624 h 737"/>
                <a:gd name="T64" fmla="*/ 382 w 491"/>
                <a:gd name="T65" fmla="*/ 589 h 737"/>
                <a:gd name="T66" fmla="*/ 359 w 491"/>
                <a:gd name="T67" fmla="*/ 554 h 737"/>
                <a:gd name="T68" fmla="*/ 335 w 491"/>
                <a:gd name="T69" fmla="*/ 518 h 737"/>
                <a:gd name="T70" fmla="*/ 289 w 491"/>
                <a:gd name="T71" fmla="*/ 446 h 737"/>
                <a:gd name="T72" fmla="*/ 289 w 491"/>
                <a:gd name="T73" fmla="*/ 446 h 737"/>
                <a:gd name="T74" fmla="*/ 247 w 491"/>
                <a:gd name="T75" fmla="*/ 375 h 737"/>
                <a:gd name="T76" fmla="*/ 206 w 491"/>
                <a:gd name="T77" fmla="*/ 302 h 737"/>
                <a:gd name="T78" fmla="*/ 164 w 491"/>
                <a:gd name="T79" fmla="*/ 230 h 737"/>
                <a:gd name="T80" fmla="*/ 119 w 491"/>
                <a:gd name="T81" fmla="*/ 158 h 737"/>
                <a:gd name="T82" fmla="*/ 119 w 491"/>
                <a:gd name="T83" fmla="*/ 158 h 737"/>
                <a:gd name="T84" fmla="*/ 94 w 491"/>
                <a:gd name="T85" fmla="*/ 119 h 737"/>
                <a:gd name="T86" fmla="*/ 68 w 491"/>
                <a:gd name="T87" fmla="*/ 80 h 737"/>
                <a:gd name="T88" fmla="*/ 42 w 491"/>
                <a:gd name="T89" fmla="*/ 41 h 737"/>
                <a:gd name="T90" fmla="*/ 14 w 491"/>
                <a:gd name="T91" fmla="*/ 3 h 737"/>
                <a:gd name="T92" fmla="*/ 14 w 491"/>
                <a:gd name="T93" fmla="*/ 3 h 737"/>
                <a:gd name="T94" fmla="*/ 11 w 491"/>
                <a:gd name="T95" fmla="*/ 2 h 737"/>
                <a:gd name="T96" fmla="*/ 8 w 491"/>
                <a:gd name="T97" fmla="*/ 0 h 737"/>
                <a:gd name="T98" fmla="*/ 5 w 491"/>
                <a:gd name="T99" fmla="*/ 2 h 737"/>
                <a:gd name="T100" fmla="*/ 3 w 491"/>
                <a:gd name="T101" fmla="*/ 3 h 737"/>
                <a:gd name="T102" fmla="*/ 1 w 491"/>
                <a:gd name="T103" fmla="*/ 6 h 737"/>
                <a:gd name="T104" fmla="*/ 0 w 491"/>
                <a:gd name="T105" fmla="*/ 9 h 737"/>
                <a:gd name="T106" fmla="*/ 0 w 491"/>
                <a:gd name="T107" fmla="*/ 11 h 737"/>
                <a:gd name="T108" fmla="*/ 1 w 491"/>
                <a:gd name="T109" fmla="*/ 16 h 737"/>
                <a:gd name="T110" fmla="*/ 1 w 491"/>
                <a:gd name="T111" fmla="*/ 16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1" h="737">
                  <a:moveTo>
                    <a:pt x="1" y="16"/>
                  </a:moveTo>
                  <a:lnTo>
                    <a:pt x="1" y="16"/>
                  </a:lnTo>
                  <a:lnTo>
                    <a:pt x="26" y="49"/>
                  </a:lnTo>
                  <a:lnTo>
                    <a:pt x="51" y="82"/>
                  </a:lnTo>
                  <a:lnTo>
                    <a:pt x="75" y="117"/>
                  </a:lnTo>
                  <a:lnTo>
                    <a:pt x="97" y="153"/>
                  </a:lnTo>
                  <a:lnTo>
                    <a:pt x="140" y="224"/>
                  </a:lnTo>
                  <a:lnTo>
                    <a:pt x="183" y="297"/>
                  </a:lnTo>
                  <a:lnTo>
                    <a:pt x="183" y="297"/>
                  </a:lnTo>
                  <a:lnTo>
                    <a:pt x="225" y="369"/>
                  </a:lnTo>
                  <a:lnTo>
                    <a:pt x="267" y="442"/>
                  </a:lnTo>
                  <a:lnTo>
                    <a:pt x="311" y="514"/>
                  </a:lnTo>
                  <a:lnTo>
                    <a:pt x="334" y="549"/>
                  </a:lnTo>
                  <a:lnTo>
                    <a:pt x="357" y="584"/>
                  </a:lnTo>
                  <a:lnTo>
                    <a:pt x="357" y="584"/>
                  </a:lnTo>
                  <a:lnTo>
                    <a:pt x="385" y="623"/>
                  </a:lnTo>
                  <a:lnTo>
                    <a:pt x="414" y="660"/>
                  </a:lnTo>
                  <a:lnTo>
                    <a:pt x="445" y="698"/>
                  </a:lnTo>
                  <a:lnTo>
                    <a:pt x="477" y="734"/>
                  </a:lnTo>
                  <a:lnTo>
                    <a:pt x="477" y="734"/>
                  </a:lnTo>
                  <a:lnTo>
                    <a:pt x="480" y="735"/>
                  </a:lnTo>
                  <a:lnTo>
                    <a:pt x="483" y="737"/>
                  </a:lnTo>
                  <a:lnTo>
                    <a:pt x="487" y="735"/>
                  </a:lnTo>
                  <a:lnTo>
                    <a:pt x="488" y="734"/>
                  </a:lnTo>
                  <a:lnTo>
                    <a:pt x="491" y="731"/>
                  </a:lnTo>
                  <a:lnTo>
                    <a:pt x="491" y="729"/>
                  </a:lnTo>
                  <a:lnTo>
                    <a:pt x="491" y="726"/>
                  </a:lnTo>
                  <a:lnTo>
                    <a:pt x="489" y="722"/>
                  </a:lnTo>
                  <a:lnTo>
                    <a:pt x="489" y="722"/>
                  </a:lnTo>
                  <a:lnTo>
                    <a:pt x="460" y="690"/>
                  </a:lnTo>
                  <a:lnTo>
                    <a:pt x="434" y="658"/>
                  </a:lnTo>
                  <a:lnTo>
                    <a:pt x="407" y="624"/>
                  </a:lnTo>
                  <a:lnTo>
                    <a:pt x="382" y="589"/>
                  </a:lnTo>
                  <a:lnTo>
                    <a:pt x="359" y="554"/>
                  </a:lnTo>
                  <a:lnTo>
                    <a:pt x="335" y="518"/>
                  </a:lnTo>
                  <a:lnTo>
                    <a:pt x="289" y="446"/>
                  </a:lnTo>
                  <a:lnTo>
                    <a:pt x="289" y="446"/>
                  </a:lnTo>
                  <a:lnTo>
                    <a:pt x="247" y="375"/>
                  </a:lnTo>
                  <a:lnTo>
                    <a:pt x="206" y="302"/>
                  </a:lnTo>
                  <a:lnTo>
                    <a:pt x="164" y="230"/>
                  </a:lnTo>
                  <a:lnTo>
                    <a:pt x="119" y="158"/>
                  </a:lnTo>
                  <a:lnTo>
                    <a:pt x="119" y="158"/>
                  </a:lnTo>
                  <a:lnTo>
                    <a:pt x="94" y="119"/>
                  </a:lnTo>
                  <a:lnTo>
                    <a:pt x="68" y="80"/>
                  </a:lnTo>
                  <a:lnTo>
                    <a:pt x="42" y="41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1" y="2"/>
                  </a:lnTo>
                  <a:lnTo>
                    <a:pt x="8" y="0"/>
                  </a:lnTo>
                  <a:lnTo>
                    <a:pt x="5" y="2"/>
                  </a:lnTo>
                  <a:lnTo>
                    <a:pt x="3" y="3"/>
                  </a:lnTo>
                  <a:lnTo>
                    <a:pt x="1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1" y="16"/>
                  </a:lnTo>
                  <a:lnTo>
                    <a:pt x="1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4875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9ACFF4-328D-4A57-AF96-A67CBD6F3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58382352-DA64-E095-11BF-8A0E6760BD7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89300" y="0"/>
            <a:ext cx="5613400" cy="6858000"/>
            <a:chOff x="2072" y="0"/>
            <a:chExt cx="3536" cy="4320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07E13FC-E00C-79D4-104E-57A2F305A1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" y="1762"/>
              <a:ext cx="3529" cy="2551"/>
            </a:xfrm>
            <a:custGeom>
              <a:avLst/>
              <a:gdLst>
                <a:gd name="T0" fmla="*/ 5821 w 7059"/>
                <a:gd name="T1" fmla="*/ 4930 h 5101"/>
                <a:gd name="T2" fmla="*/ 5728 w 7059"/>
                <a:gd name="T3" fmla="*/ 4438 h 5101"/>
                <a:gd name="T4" fmla="*/ 5598 w 7059"/>
                <a:gd name="T5" fmla="*/ 3834 h 5101"/>
                <a:gd name="T6" fmla="*/ 5524 w 7059"/>
                <a:gd name="T7" fmla="*/ 3190 h 5101"/>
                <a:gd name="T8" fmla="*/ 5744 w 7059"/>
                <a:gd name="T9" fmla="*/ 3330 h 5101"/>
                <a:gd name="T10" fmla="*/ 5958 w 7059"/>
                <a:gd name="T11" fmla="*/ 3425 h 5101"/>
                <a:gd name="T12" fmla="*/ 6181 w 7059"/>
                <a:gd name="T13" fmla="*/ 3469 h 5101"/>
                <a:gd name="T14" fmla="*/ 6432 w 7059"/>
                <a:gd name="T15" fmla="*/ 3451 h 5101"/>
                <a:gd name="T16" fmla="*/ 6657 w 7059"/>
                <a:gd name="T17" fmla="*/ 3396 h 5101"/>
                <a:gd name="T18" fmla="*/ 6810 w 7059"/>
                <a:gd name="T19" fmla="*/ 3324 h 5101"/>
                <a:gd name="T20" fmla="*/ 6931 w 7059"/>
                <a:gd name="T21" fmla="*/ 3219 h 5101"/>
                <a:gd name="T22" fmla="*/ 7001 w 7059"/>
                <a:gd name="T23" fmla="*/ 3083 h 5101"/>
                <a:gd name="T24" fmla="*/ 7056 w 7059"/>
                <a:gd name="T25" fmla="*/ 2791 h 5101"/>
                <a:gd name="T26" fmla="*/ 7044 w 7059"/>
                <a:gd name="T27" fmla="*/ 2473 h 5101"/>
                <a:gd name="T28" fmla="*/ 6975 w 7059"/>
                <a:gd name="T29" fmla="*/ 2155 h 5101"/>
                <a:gd name="T30" fmla="*/ 6859 w 7059"/>
                <a:gd name="T31" fmla="*/ 1860 h 5101"/>
                <a:gd name="T32" fmla="*/ 6702 w 7059"/>
                <a:gd name="T33" fmla="*/ 1613 h 5101"/>
                <a:gd name="T34" fmla="*/ 6576 w 7059"/>
                <a:gd name="T35" fmla="*/ 1608 h 5101"/>
                <a:gd name="T36" fmla="*/ 6550 w 7059"/>
                <a:gd name="T37" fmla="*/ 1677 h 5101"/>
                <a:gd name="T38" fmla="*/ 6439 w 7059"/>
                <a:gd name="T39" fmla="*/ 1783 h 5101"/>
                <a:gd name="T40" fmla="*/ 6263 w 7059"/>
                <a:gd name="T41" fmla="*/ 1869 h 5101"/>
                <a:gd name="T42" fmla="*/ 6062 w 7059"/>
                <a:gd name="T43" fmla="*/ 1925 h 5101"/>
                <a:gd name="T44" fmla="*/ 5880 w 7059"/>
                <a:gd name="T45" fmla="*/ 1950 h 5101"/>
                <a:gd name="T46" fmla="*/ 5787 w 7059"/>
                <a:gd name="T47" fmla="*/ 1905 h 5101"/>
                <a:gd name="T48" fmla="*/ 5750 w 7059"/>
                <a:gd name="T49" fmla="*/ 1730 h 5101"/>
                <a:gd name="T50" fmla="*/ 5712 w 7059"/>
                <a:gd name="T51" fmla="*/ 1477 h 5101"/>
                <a:gd name="T52" fmla="*/ 5643 w 7059"/>
                <a:gd name="T53" fmla="*/ 1107 h 5101"/>
                <a:gd name="T54" fmla="*/ 5593 w 7059"/>
                <a:gd name="T55" fmla="*/ 880 h 5101"/>
                <a:gd name="T56" fmla="*/ 5524 w 7059"/>
                <a:gd name="T57" fmla="*/ 699 h 5101"/>
                <a:gd name="T58" fmla="*/ 5431 w 7059"/>
                <a:gd name="T59" fmla="*/ 388 h 5101"/>
                <a:gd name="T60" fmla="*/ 4929 w 7059"/>
                <a:gd name="T61" fmla="*/ 259 h 5101"/>
                <a:gd name="T62" fmla="*/ 4657 w 7059"/>
                <a:gd name="T63" fmla="*/ 207 h 5101"/>
                <a:gd name="T64" fmla="*/ 4302 w 7059"/>
                <a:gd name="T65" fmla="*/ 170 h 5101"/>
                <a:gd name="T66" fmla="*/ 4076 w 7059"/>
                <a:gd name="T67" fmla="*/ 115 h 5101"/>
                <a:gd name="T68" fmla="*/ 3943 w 7059"/>
                <a:gd name="T69" fmla="*/ 48 h 5101"/>
                <a:gd name="T70" fmla="*/ 3838 w 7059"/>
                <a:gd name="T71" fmla="*/ 88 h 5101"/>
                <a:gd name="T72" fmla="*/ 3649 w 7059"/>
                <a:gd name="T73" fmla="*/ 322 h 5101"/>
                <a:gd name="T74" fmla="*/ 3529 w 7059"/>
                <a:gd name="T75" fmla="*/ 421 h 5101"/>
                <a:gd name="T76" fmla="*/ 3320 w 7059"/>
                <a:gd name="T77" fmla="*/ 510 h 5101"/>
                <a:gd name="T78" fmla="*/ 3106 w 7059"/>
                <a:gd name="T79" fmla="*/ 534 h 5101"/>
                <a:gd name="T80" fmla="*/ 2757 w 7059"/>
                <a:gd name="T81" fmla="*/ 529 h 5101"/>
                <a:gd name="T82" fmla="*/ 2527 w 7059"/>
                <a:gd name="T83" fmla="*/ 494 h 5101"/>
                <a:gd name="T84" fmla="*/ 2341 w 7059"/>
                <a:gd name="T85" fmla="*/ 427 h 5101"/>
                <a:gd name="T86" fmla="*/ 2118 w 7059"/>
                <a:gd name="T87" fmla="*/ 291 h 5101"/>
                <a:gd name="T88" fmla="*/ 1944 w 7059"/>
                <a:gd name="T89" fmla="*/ 134 h 5101"/>
                <a:gd name="T90" fmla="*/ 1827 w 7059"/>
                <a:gd name="T91" fmla="*/ 66 h 5101"/>
                <a:gd name="T92" fmla="*/ 1572 w 7059"/>
                <a:gd name="T93" fmla="*/ 162 h 5101"/>
                <a:gd name="T94" fmla="*/ 1191 w 7059"/>
                <a:gd name="T95" fmla="*/ 322 h 5101"/>
                <a:gd name="T96" fmla="*/ 1002 w 7059"/>
                <a:gd name="T97" fmla="*/ 386 h 5101"/>
                <a:gd name="T98" fmla="*/ 810 w 7059"/>
                <a:gd name="T99" fmla="*/ 481 h 5101"/>
                <a:gd name="T100" fmla="*/ 627 w 7059"/>
                <a:gd name="T101" fmla="*/ 612 h 5101"/>
                <a:gd name="T102" fmla="*/ 418 w 7059"/>
                <a:gd name="T103" fmla="*/ 818 h 5101"/>
                <a:gd name="T104" fmla="*/ 248 w 7059"/>
                <a:gd name="T105" fmla="*/ 1099 h 5101"/>
                <a:gd name="T106" fmla="*/ 160 w 7059"/>
                <a:gd name="T107" fmla="*/ 1385 h 5101"/>
                <a:gd name="T108" fmla="*/ 65 w 7059"/>
                <a:gd name="T109" fmla="*/ 1956 h 5101"/>
                <a:gd name="T110" fmla="*/ 15 w 7059"/>
                <a:gd name="T111" fmla="*/ 2650 h 5101"/>
                <a:gd name="T112" fmla="*/ 7 w 7059"/>
                <a:gd name="T113" fmla="*/ 3347 h 5101"/>
                <a:gd name="T114" fmla="*/ 22 w 7059"/>
                <a:gd name="T115" fmla="*/ 4394 h 5101"/>
                <a:gd name="T116" fmla="*/ 0 w 7059"/>
                <a:gd name="T117" fmla="*/ 5086 h 5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059" h="5101">
                  <a:moveTo>
                    <a:pt x="5871" y="5101"/>
                  </a:moveTo>
                  <a:lnTo>
                    <a:pt x="5871" y="5101"/>
                  </a:lnTo>
                  <a:lnTo>
                    <a:pt x="5857" y="5058"/>
                  </a:lnTo>
                  <a:lnTo>
                    <a:pt x="5844" y="5016"/>
                  </a:lnTo>
                  <a:lnTo>
                    <a:pt x="5832" y="4974"/>
                  </a:lnTo>
                  <a:lnTo>
                    <a:pt x="5821" y="4930"/>
                  </a:lnTo>
                  <a:lnTo>
                    <a:pt x="5811" y="4886"/>
                  </a:lnTo>
                  <a:lnTo>
                    <a:pt x="5802" y="4841"/>
                  </a:lnTo>
                  <a:lnTo>
                    <a:pt x="5784" y="4751"/>
                  </a:lnTo>
                  <a:lnTo>
                    <a:pt x="5753" y="4569"/>
                  </a:lnTo>
                  <a:lnTo>
                    <a:pt x="5737" y="4481"/>
                  </a:lnTo>
                  <a:lnTo>
                    <a:pt x="5728" y="4438"/>
                  </a:lnTo>
                  <a:lnTo>
                    <a:pt x="5718" y="4395"/>
                  </a:lnTo>
                  <a:lnTo>
                    <a:pt x="5718" y="4395"/>
                  </a:lnTo>
                  <a:lnTo>
                    <a:pt x="5687" y="4256"/>
                  </a:lnTo>
                  <a:lnTo>
                    <a:pt x="5656" y="4116"/>
                  </a:lnTo>
                  <a:lnTo>
                    <a:pt x="5626" y="3975"/>
                  </a:lnTo>
                  <a:lnTo>
                    <a:pt x="5598" y="3834"/>
                  </a:lnTo>
                  <a:lnTo>
                    <a:pt x="5540" y="3552"/>
                  </a:lnTo>
                  <a:lnTo>
                    <a:pt x="5510" y="3410"/>
                  </a:lnTo>
                  <a:lnTo>
                    <a:pt x="5477" y="3268"/>
                  </a:lnTo>
                  <a:lnTo>
                    <a:pt x="5484" y="3161"/>
                  </a:lnTo>
                  <a:lnTo>
                    <a:pt x="5484" y="3161"/>
                  </a:lnTo>
                  <a:lnTo>
                    <a:pt x="5524" y="3190"/>
                  </a:lnTo>
                  <a:lnTo>
                    <a:pt x="5564" y="3218"/>
                  </a:lnTo>
                  <a:lnTo>
                    <a:pt x="5604" y="3246"/>
                  </a:lnTo>
                  <a:lnTo>
                    <a:pt x="5644" y="3275"/>
                  </a:lnTo>
                  <a:lnTo>
                    <a:pt x="5644" y="3275"/>
                  </a:lnTo>
                  <a:lnTo>
                    <a:pt x="5711" y="3313"/>
                  </a:lnTo>
                  <a:lnTo>
                    <a:pt x="5744" y="3330"/>
                  </a:lnTo>
                  <a:lnTo>
                    <a:pt x="5779" y="3348"/>
                  </a:lnTo>
                  <a:lnTo>
                    <a:pt x="5814" y="3366"/>
                  </a:lnTo>
                  <a:lnTo>
                    <a:pt x="5850" y="3382"/>
                  </a:lnTo>
                  <a:lnTo>
                    <a:pt x="5886" y="3397"/>
                  </a:lnTo>
                  <a:lnTo>
                    <a:pt x="5921" y="3412"/>
                  </a:lnTo>
                  <a:lnTo>
                    <a:pt x="5958" y="3425"/>
                  </a:lnTo>
                  <a:lnTo>
                    <a:pt x="5995" y="3437"/>
                  </a:lnTo>
                  <a:lnTo>
                    <a:pt x="6031" y="3447"/>
                  </a:lnTo>
                  <a:lnTo>
                    <a:pt x="6069" y="3455"/>
                  </a:lnTo>
                  <a:lnTo>
                    <a:pt x="6106" y="3462"/>
                  </a:lnTo>
                  <a:lnTo>
                    <a:pt x="6144" y="3466"/>
                  </a:lnTo>
                  <a:lnTo>
                    <a:pt x="6181" y="3469"/>
                  </a:lnTo>
                  <a:lnTo>
                    <a:pt x="6218" y="3469"/>
                  </a:lnTo>
                  <a:lnTo>
                    <a:pt x="6218" y="3469"/>
                  </a:lnTo>
                  <a:lnTo>
                    <a:pt x="6268" y="3466"/>
                  </a:lnTo>
                  <a:lnTo>
                    <a:pt x="6322" y="3463"/>
                  </a:lnTo>
                  <a:lnTo>
                    <a:pt x="6376" y="3457"/>
                  </a:lnTo>
                  <a:lnTo>
                    <a:pt x="6432" y="3451"/>
                  </a:lnTo>
                  <a:lnTo>
                    <a:pt x="6488" y="3441"/>
                  </a:lnTo>
                  <a:lnTo>
                    <a:pt x="6546" y="3428"/>
                  </a:lnTo>
                  <a:lnTo>
                    <a:pt x="6574" y="3422"/>
                  </a:lnTo>
                  <a:lnTo>
                    <a:pt x="6602" y="3414"/>
                  </a:lnTo>
                  <a:lnTo>
                    <a:pt x="6630" y="3405"/>
                  </a:lnTo>
                  <a:lnTo>
                    <a:pt x="6657" y="3396"/>
                  </a:lnTo>
                  <a:lnTo>
                    <a:pt x="6684" y="3386"/>
                  </a:lnTo>
                  <a:lnTo>
                    <a:pt x="6711" y="3375"/>
                  </a:lnTo>
                  <a:lnTo>
                    <a:pt x="6736" y="3364"/>
                  </a:lnTo>
                  <a:lnTo>
                    <a:pt x="6762" y="3352"/>
                  </a:lnTo>
                  <a:lnTo>
                    <a:pt x="6786" y="3338"/>
                  </a:lnTo>
                  <a:lnTo>
                    <a:pt x="6810" y="3324"/>
                  </a:lnTo>
                  <a:lnTo>
                    <a:pt x="6833" y="3309"/>
                  </a:lnTo>
                  <a:lnTo>
                    <a:pt x="6854" y="3293"/>
                  </a:lnTo>
                  <a:lnTo>
                    <a:pt x="6875" y="3276"/>
                  </a:lnTo>
                  <a:lnTo>
                    <a:pt x="6895" y="3258"/>
                  </a:lnTo>
                  <a:lnTo>
                    <a:pt x="6913" y="3239"/>
                  </a:lnTo>
                  <a:lnTo>
                    <a:pt x="6931" y="3219"/>
                  </a:lnTo>
                  <a:lnTo>
                    <a:pt x="6947" y="3198"/>
                  </a:lnTo>
                  <a:lnTo>
                    <a:pt x="6961" y="3176"/>
                  </a:lnTo>
                  <a:lnTo>
                    <a:pt x="6974" y="3152"/>
                  </a:lnTo>
                  <a:lnTo>
                    <a:pt x="6985" y="3128"/>
                  </a:lnTo>
                  <a:lnTo>
                    <a:pt x="6985" y="3128"/>
                  </a:lnTo>
                  <a:lnTo>
                    <a:pt x="7001" y="3083"/>
                  </a:lnTo>
                  <a:lnTo>
                    <a:pt x="7016" y="3037"/>
                  </a:lnTo>
                  <a:lnTo>
                    <a:pt x="7028" y="2991"/>
                  </a:lnTo>
                  <a:lnTo>
                    <a:pt x="7037" y="2942"/>
                  </a:lnTo>
                  <a:lnTo>
                    <a:pt x="7046" y="2893"/>
                  </a:lnTo>
                  <a:lnTo>
                    <a:pt x="7051" y="2842"/>
                  </a:lnTo>
                  <a:lnTo>
                    <a:pt x="7056" y="2791"/>
                  </a:lnTo>
                  <a:lnTo>
                    <a:pt x="7058" y="2739"/>
                  </a:lnTo>
                  <a:lnTo>
                    <a:pt x="7059" y="2687"/>
                  </a:lnTo>
                  <a:lnTo>
                    <a:pt x="7058" y="2634"/>
                  </a:lnTo>
                  <a:lnTo>
                    <a:pt x="7054" y="2581"/>
                  </a:lnTo>
                  <a:lnTo>
                    <a:pt x="7050" y="2527"/>
                  </a:lnTo>
                  <a:lnTo>
                    <a:pt x="7044" y="2473"/>
                  </a:lnTo>
                  <a:lnTo>
                    <a:pt x="7037" y="2419"/>
                  </a:lnTo>
                  <a:lnTo>
                    <a:pt x="7028" y="2366"/>
                  </a:lnTo>
                  <a:lnTo>
                    <a:pt x="7017" y="2312"/>
                  </a:lnTo>
                  <a:lnTo>
                    <a:pt x="7004" y="2260"/>
                  </a:lnTo>
                  <a:lnTo>
                    <a:pt x="6991" y="2206"/>
                  </a:lnTo>
                  <a:lnTo>
                    <a:pt x="6975" y="2155"/>
                  </a:lnTo>
                  <a:lnTo>
                    <a:pt x="6960" y="2103"/>
                  </a:lnTo>
                  <a:lnTo>
                    <a:pt x="6942" y="2053"/>
                  </a:lnTo>
                  <a:lnTo>
                    <a:pt x="6923" y="2003"/>
                  </a:lnTo>
                  <a:lnTo>
                    <a:pt x="6903" y="1954"/>
                  </a:lnTo>
                  <a:lnTo>
                    <a:pt x="6882" y="1906"/>
                  </a:lnTo>
                  <a:lnTo>
                    <a:pt x="6859" y="1860"/>
                  </a:lnTo>
                  <a:lnTo>
                    <a:pt x="6835" y="1814"/>
                  </a:lnTo>
                  <a:lnTo>
                    <a:pt x="6811" y="1771"/>
                  </a:lnTo>
                  <a:lnTo>
                    <a:pt x="6785" y="1729"/>
                  </a:lnTo>
                  <a:lnTo>
                    <a:pt x="6759" y="1687"/>
                  </a:lnTo>
                  <a:lnTo>
                    <a:pt x="6731" y="1649"/>
                  </a:lnTo>
                  <a:lnTo>
                    <a:pt x="6702" y="1613"/>
                  </a:lnTo>
                  <a:lnTo>
                    <a:pt x="6672" y="1577"/>
                  </a:lnTo>
                  <a:lnTo>
                    <a:pt x="6580" y="1570"/>
                  </a:lnTo>
                  <a:lnTo>
                    <a:pt x="6580" y="1570"/>
                  </a:lnTo>
                  <a:lnTo>
                    <a:pt x="6580" y="1584"/>
                  </a:lnTo>
                  <a:lnTo>
                    <a:pt x="6578" y="1596"/>
                  </a:lnTo>
                  <a:lnTo>
                    <a:pt x="6576" y="1608"/>
                  </a:lnTo>
                  <a:lnTo>
                    <a:pt x="6574" y="1620"/>
                  </a:lnTo>
                  <a:lnTo>
                    <a:pt x="6571" y="1632"/>
                  </a:lnTo>
                  <a:lnTo>
                    <a:pt x="6566" y="1644"/>
                  </a:lnTo>
                  <a:lnTo>
                    <a:pt x="6562" y="1655"/>
                  </a:lnTo>
                  <a:lnTo>
                    <a:pt x="6556" y="1666"/>
                  </a:lnTo>
                  <a:lnTo>
                    <a:pt x="6550" y="1677"/>
                  </a:lnTo>
                  <a:lnTo>
                    <a:pt x="6543" y="1688"/>
                  </a:lnTo>
                  <a:lnTo>
                    <a:pt x="6526" y="1708"/>
                  </a:lnTo>
                  <a:lnTo>
                    <a:pt x="6508" y="1729"/>
                  </a:lnTo>
                  <a:lnTo>
                    <a:pt x="6487" y="1747"/>
                  </a:lnTo>
                  <a:lnTo>
                    <a:pt x="6465" y="1765"/>
                  </a:lnTo>
                  <a:lnTo>
                    <a:pt x="6439" y="1783"/>
                  </a:lnTo>
                  <a:lnTo>
                    <a:pt x="6414" y="1800"/>
                  </a:lnTo>
                  <a:lnTo>
                    <a:pt x="6386" y="1815"/>
                  </a:lnTo>
                  <a:lnTo>
                    <a:pt x="6356" y="1830"/>
                  </a:lnTo>
                  <a:lnTo>
                    <a:pt x="6326" y="1843"/>
                  </a:lnTo>
                  <a:lnTo>
                    <a:pt x="6295" y="1857"/>
                  </a:lnTo>
                  <a:lnTo>
                    <a:pt x="6263" y="1869"/>
                  </a:lnTo>
                  <a:lnTo>
                    <a:pt x="6229" y="1880"/>
                  </a:lnTo>
                  <a:lnTo>
                    <a:pt x="6196" y="1891"/>
                  </a:lnTo>
                  <a:lnTo>
                    <a:pt x="6163" y="1900"/>
                  </a:lnTo>
                  <a:lnTo>
                    <a:pt x="6129" y="1909"/>
                  </a:lnTo>
                  <a:lnTo>
                    <a:pt x="6096" y="1917"/>
                  </a:lnTo>
                  <a:lnTo>
                    <a:pt x="6062" y="1925"/>
                  </a:lnTo>
                  <a:lnTo>
                    <a:pt x="6030" y="1931"/>
                  </a:lnTo>
                  <a:lnTo>
                    <a:pt x="5998" y="1936"/>
                  </a:lnTo>
                  <a:lnTo>
                    <a:pt x="5967" y="1941"/>
                  </a:lnTo>
                  <a:lnTo>
                    <a:pt x="5937" y="1945"/>
                  </a:lnTo>
                  <a:lnTo>
                    <a:pt x="5908" y="1948"/>
                  </a:lnTo>
                  <a:lnTo>
                    <a:pt x="5880" y="1950"/>
                  </a:lnTo>
                  <a:lnTo>
                    <a:pt x="5853" y="1951"/>
                  </a:lnTo>
                  <a:lnTo>
                    <a:pt x="5829" y="1952"/>
                  </a:lnTo>
                  <a:lnTo>
                    <a:pt x="5807" y="1952"/>
                  </a:lnTo>
                  <a:lnTo>
                    <a:pt x="5787" y="1951"/>
                  </a:lnTo>
                  <a:lnTo>
                    <a:pt x="5787" y="1905"/>
                  </a:lnTo>
                  <a:lnTo>
                    <a:pt x="5787" y="1905"/>
                  </a:lnTo>
                  <a:lnTo>
                    <a:pt x="5778" y="1880"/>
                  </a:lnTo>
                  <a:lnTo>
                    <a:pt x="5771" y="1854"/>
                  </a:lnTo>
                  <a:lnTo>
                    <a:pt x="5765" y="1830"/>
                  </a:lnTo>
                  <a:lnTo>
                    <a:pt x="5761" y="1804"/>
                  </a:lnTo>
                  <a:lnTo>
                    <a:pt x="5754" y="1754"/>
                  </a:lnTo>
                  <a:lnTo>
                    <a:pt x="5750" y="1730"/>
                  </a:lnTo>
                  <a:lnTo>
                    <a:pt x="5745" y="1704"/>
                  </a:lnTo>
                  <a:lnTo>
                    <a:pt x="5759" y="1651"/>
                  </a:lnTo>
                  <a:lnTo>
                    <a:pt x="5759" y="1651"/>
                  </a:lnTo>
                  <a:lnTo>
                    <a:pt x="5747" y="1608"/>
                  </a:lnTo>
                  <a:lnTo>
                    <a:pt x="5734" y="1565"/>
                  </a:lnTo>
                  <a:lnTo>
                    <a:pt x="5712" y="1477"/>
                  </a:lnTo>
                  <a:lnTo>
                    <a:pt x="5692" y="1387"/>
                  </a:lnTo>
                  <a:lnTo>
                    <a:pt x="5672" y="1296"/>
                  </a:lnTo>
                  <a:lnTo>
                    <a:pt x="5672" y="1296"/>
                  </a:lnTo>
                  <a:lnTo>
                    <a:pt x="5662" y="1238"/>
                  </a:lnTo>
                  <a:lnTo>
                    <a:pt x="5653" y="1174"/>
                  </a:lnTo>
                  <a:lnTo>
                    <a:pt x="5643" y="1107"/>
                  </a:lnTo>
                  <a:lnTo>
                    <a:pt x="5632" y="1039"/>
                  </a:lnTo>
                  <a:lnTo>
                    <a:pt x="5626" y="1006"/>
                  </a:lnTo>
                  <a:lnTo>
                    <a:pt x="5619" y="972"/>
                  </a:lnTo>
                  <a:lnTo>
                    <a:pt x="5611" y="941"/>
                  </a:lnTo>
                  <a:lnTo>
                    <a:pt x="5603" y="910"/>
                  </a:lnTo>
                  <a:lnTo>
                    <a:pt x="5593" y="880"/>
                  </a:lnTo>
                  <a:lnTo>
                    <a:pt x="5583" y="852"/>
                  </a:lnTo>
                  <a:lnTo>
                    <a:pt x="5571" y="826"/>
                  </a:lnTo>
                  <a:lnTo>
                    <a:pt x="5558" y="802"/>
                  </a:lnTo>
                  <a:lnTo>
                    <a:pt x="5537" y="742"/>
                  </a:lnTo>
                  <a:lnTo>
                    <a:pt x="5537" y="742"/>
                  </a:lnTo>
                  <a:lnTo>
                    <a:pt x="5524" y="699"/>
                  </a:lnTo>
                  <a:lnTo>
                    <a:pt x="5511" y="656"/>
                  </a:lnTo>
                  <a:lnTo>
                    <a:pt x="5486" y="567"/>
                  </a:lnTo>
                  <a:lnTo>
                    <a:pt x="5474" y="522"/>
                  </a:lnTo>
                  <a:lnTo>
                    <a:pt x="5461" y="478"/>
                  </a:lnTo>
                  <a:lnTo>
                    <a:pt x="5446" y="433"/>
                  </a:lnTo>
                  <a:lnTo>
                    <a:pt x="5431" y="388"/>
                  </a:lnTo>
                  <a:lnTo>
                    <a:pt x="5377" y="381"/>
                  </a:lnTo>
                  <a:lnTo>
                    <a:pt x="5377" y="381"/>
                  </a:lnTo>
                  <a:lnTo>
                    <a:pt x="5201" y="330"/>
                  </a:lnTo>
                  <a:lnTo>
                    <a:pt x="5110" y="306"/>
                  </a:lnTo>
                  <a:lnTo>
                    <a:pt x="5020" y="281"/>
                  </a:lnTo>
                  <a:lnTo>
                    <a:pt x="4929" y="259"/>
                  </a:lnTo>
                  <a:lnTo>
                    <a:pt x="4838" y="239"/>
                  </a:lnTo>
                  <a:lnTo>
                    <a:pt x="4792" y="230"/>
                  </a:lnTo>
                  <a:lnTo>
                    <a:pt x="4748" y="221"/>
                  </a:lnTo>
                  <a:lnTo>
                    <a:pt x="4702" y="214"/>
                  </a:lnTo>
                  <a:lnTo>
                    <a:pt x="4657" y="207"/>
                  </a:lnTo>
                  <a:lnTo>
                    <a:pt x="4657" y="207"/>
                  </a:lnTo>
                  <a:lnTo>
                    <a:pt x="4609" y="201"/>
                  </a:lnTo>
                  <a:lnTo>
                    <a:pt x="4559" y="197"/>
                  </a:lnTo>
                  <a:lnTo>
                    <a:pt x="4458" y="187"/>
                  </a:lnTo>
                  <a:lnTo>
                    <a:pt x="4405" y="182"/>
                  </a:lnTo>
                  <a:lnTo>
                    <a:pt x="4353" y="177"/>
                  </a:lnTo>
                  <a:lnTo>
                    <a:pt x="4302" y="170"/>
                  </a:lnTo>
                  <a:lnTo>
                    <a:pt x="4250" y="161"/>
                  </a:lnTo>
                  <a:lnTo>
                    <a:pt x="4200" y="151"/>
                  </a:lnTo>
                  <a:lnTo>
                    <a:pt x="4150" y="139"/>
                  </a:lnTo>
                  <a:lnTo>
                    <a:pt x="4124" y="132"/>
                  </a:lnTo>
                  <a:lnTo>
                    <a:pt x="4101" y="124"/>
                  </a:lnTo>
                  <a:lnTo>
                    <a:pt x="4076" y="115"/>
                  </a:lnTo>
                  <a:lnTo>
                    <a:pt x="4053" y="107"/>
                  </a:lnTo>
                  <a:lnTo>
                    <a:pt x="4029" y="97"/>
                  </a:lnTo>
                  <a:lnTo>
                    <a:pt x="4007" y="85"/>
                  </a:lnTo>
                  <a:lnTo>
                    <a:pt x="3985" y="74"/>
                  </a:lnTo>
                  <a:lnTo>
                    <a:pt x="3964" y="61"/>
                  </a:lnTo>
                  <a:lnTo>
                    <a:pt x="3943" y="48"/>
                  </a:lnTo>
                  <a:lnTo>
                    <a:pt x="3922" y="33"/>
                  </a:lnTo>
                  <a:lnTo>
                    <a:pt x="3903" y="17"/>
                  </a:lnTo>
                  <a:lnTo>
                    <a:pt x="3883" y="0"/>
                  </a:lnTo>
                  <a:lnTo>
                    <a:pt x="3876" y="40"/>
                  </a:lnTo>
                  <a:lnTo>
                    <a:pt x="3876" y="40"/>
                  </a:lnTo>
                  <a:lnTo>
                    <a:pt x="3838" y="88"/>
                  </a:lnTo>
                  <a:lnTo>
                    <a:pt x="3799" y="139"/>
                  </a:lnTo>
                  <a:lnTo>
                    <a:pt x="3758" y="192"/>
                  </a:lnTo>
                  <a:lnTo>
                    <a:pt x="3716" y="246"/>
                  </a:lnTo>
                  <a:lnTo>
                    <a:pt x="3694" y="271"/>
                  </a:lnTo>
                  <a:lnTo>
                    <a:pt x="3671" y="297"/>
                  </a:lnTo>
                  <a:lnTo>
                    <a:pt x="3649" y="322"/>
                  </a:lnTo>
                  <a:lnTo>
                    <a:pt x="3626" y="345"/>
                  </a:lnTo>
                  <a:lnTo>
                    <a:pt x="3602" y="366"/>
                  </a:lnTo>
                  <a:lnTo>
                    <a:pt x="3579" y="386"/>
                  </a:lnTo>
                  <a:lnTo>
                    <a:pt x="3555" y="405"/>
                  </a:lnTo>
                  <a:lnTo>
                    <a:pt x="3529" y="421"/>
                  </a:lnTo>
                  <a:lnTo>
                    <a:pt x="3529" y="421"/>
                  </a:lnTo>
                  <a:lnTo>
                    <a:pt x="3495" y="442"/>
                  </a:lnTo>
                  <a:lnTo>
                    <a:pt x="3460" y="461"/>
                  </a:lnTo>
                  <a:lnTo>
                    <a:pt x="3424" y="476"/>
                  </a:lnTo>
                  <a:lnTo>
                    <a:pt x="3390" y="490"/>
                  </a:lnTo>
                  <a:lnTo>
                    <a:pt x="3356" y="501"/>
                  </a:lnTo>
                  <a:lnTo>
                    <a:pt x="3320" y="510"/>
                  </a:lnTo>
                  <a:lnTo>
                    <a:pt x="3285" y="518"/>
                  </a:lnTo>
                  <a:lnTo>
                    <a:pt x="3250" y="523"/>
                  </a:lnTo>
                  <a:lnTo>
                    <a:pt x="3214" y="528"/>
                  </a:lnTo>
                  <a:lnTo>
                    <a:pt x="3179" y="531"/>
                  </a:lnTo>
                  <a:lnTo>
                    <a:pt x="3143" y="532"/>
                  </a:lnTo>
                  <a:lnTo>
                    <a:pt x="3106" y="534"/>
                  </a:lnTo>
                  <a:lnTo>
                    <a:pt x="3032" y="534"/>
                  </a:lnTo>
                  <a:lnTo>
                    <a:pt x="2955" y="534"/>
                  </a:lnTo>
                  <a:lnTo>
                    <a:pt x="2955" y="534"/>
                  </a:lnTo>
                  <a:lnTo>
                    <a:pt x="2876" y="534"/>
                  </a:lnTo>
                  <a:lnTo>
                    <a:pt x="2797" y="531"/>
                  </a:lnTo>
                  <a:lnTo>
                    <a:pt x="2757" y="529"/>
                  </a:lnTo>
                  <a:lnTo>
                    <a:pt x="2718" y="525"/>
                  </a:lnTo>
                  <a:lnTo>
                    <a:pt x="2679" y="521"/>
                  </a:lnTo>
                  <a:lnTo>
                    <a:pt x="2642" y="517"/>
                  </a:lnTo>
                  <a:lnTo>
                    <a:pt x="2603" y="510"/>
                  </a:lnTo>
                  <a:lnTo>
                    <a:pt x="2565" y="503"/>
                  </a:lnTo>
                  <a:lnTo>
                    <a:pt x="2527" y="494"/>
                  </a:lnTo>
                  <a:lnTo>
                    <a:pt x="2489" y="484"/>
                  </a:lnTo>
                  <a:lnTo>
                    <a:pt x="2452" y="472"/>
                  </a:lnTo>
                  <a:lnTo>
                    <a:pt x="2415" y="460"/>
                  </a:lnTo>
                  <a:lnTo>
                    <a:pt x="2378" y="444"/>
                  </a:lnTo>
                  <a:lnTo>
                    <a:pt x="2341" y="427"/>
                  </a:lnTo>
                  <a:lnTo>
                    <a:pt x="2341" y="427"/>
                  </a:lnTo>
                  <a:lnTo>
                    <a:pt x="2281" y="395"/>
                  </a:lnTo>
                  <a:lnTo>
                    <a:pt x="2249" y="376"/>
                  </a:lnTo>
                  <a:lnTo>
                    <a:pt x="2217" y="357"/>
                  </a:lnTo>
                  <a:lnTo>
                    <a:pt x="2183" y="336"/>
                  </a:lnTo>
                  <a:lnTo>
                    <a:pt x="2150" y="314"/>
                  </a:lnTo>
                  <a:lnTo>
                    <a:pt x="2118" y="291"/>
                  </a:lnTo>
                  <a:lnTo>
                    <a:pt x="2084" y="267"/>
                  </a:lnTo>
                  <a:lnTo>
                    <a:pt x="2053" y="242"/>
                  </a:lnTo>
                  <a:lnTo>
                    <a:pt x="2023" y="217"/>
                  </a:lnTo>
                  <a:lnTo>
                    <a:pt x="1995" y="190"/>
                  </a:lnTo>
                  <a:lnTo>
                    <a:pt x="1969" y="162"/>
                  </a:lnTo>
                  <a:lnTo>
                    <a:pt x="1944" y="134"/>
                  </a:lnTo>
                  <a:lnTo>
                    <a:pt x="1922" y="105"/>
                  </a:lnTo>
                  <a:lnTo>
                    <a:pt x="1912" y="91"/>
                  </a:lnTo>
                  <a:lnTo>
                    <a:pt x="1903" y="76"/>
                  </a:lnTo>
                  <a:lnTo>
                    <a:pt x="1895" y="62"/>
                  </a:lnTo>
                  <a:lnTo>
                    <a:pt x="1887" y="46"/>
                  </a:lnTo>
                  <a:lnTo>
                    <a:pt x="1827" y="66"/>
                  </a:lnTo>
                  <a:lnTo>
                    <a:pt x="1827" y="66"/>
                  </a:lnTo>
                  <a:lnTo>
                    <a:pt x="1784" y="81"/>
                  </a:lnTo>
                  <a:lnTo>
                    <a:pt x="1741" y="95"/>
                  </a:lnTo>
                  <a:lnTo>
                    <a:pt x="1698" y="111"/>
                  </a:lnTo>
                  <a:lnTo>
                    <a:pt x="1656" y="128"/>
                  </a:lnTo>
                  <a:lnTo>
                    <a:pt x="1572" y="162"/>
                  </a:lnTo>
                  <a:lnTo>
                    <a:pt x="1487" y="199"/>
                  </a:lnTo>
                  <a:lnTo>
                    <a:pt x="1404" y="236"/>
                  </a:lnTo>
                  <a:lnTo>
                    <a:pt x="1319" y="271"/>
                  </a:lnTo>
                  <a:lnTo>
                    <a:pt x="1277" y="289"/>
                  </a:lnTo>
                  <a:lnTo>
                    <a:pt x="1234" y="306"/>
                  </a:lnTo>
                  <a:lnTo>
                    <a:pt x="1191" y="322"/>
                  </a:lnTo>
                  <a:lnTo>
                    <a:pt x="1148" y="336"/>
                  </a:lnTo>
                  <a:lnTo>
                    <a:pt x="1148" y="336"/>
                  </a:lnTo>
                  <a:lnTo>
                    <a:pt x="1109" y="348"/>
                  </a:lnTo>
                  <a:lnTo>
                    <a:pt x="1072" y="361"/>
                  </a:lnTo>
                  <a:lnTo>
                    <a:pt x="1037" y="373"/>
                  </a:lnTo>
                  <a:lnTo>
                    <a:pt x="1002" y="386"/>
                  </a:lnTo>
                  <a:lnTo>
                    <a:pt x="969" y="400"/>
                  </a:lnTo>
                  <a:lnTo>
                    <a:pt x="936" y="414"/>
                  </a:lnTo>
                  <a:lnTo>
                    <a:pt x="903" y="430"/>
                  </a:lnTo>
                  <a:lnTo>
                    <a:pt x="872" y="445"/>
                  </a:lnTo>
                  <a:lnTo>
                    <a:pt x="841" y="463"/>
                  </a:lnTo>
                  <a:lnTo>
                    <a:pt x="810" y="481"/>
                  </a:lnTo>
                  <a:lnTo>
                    <a:pt x="780" y="500"/>
                  </a:lnTo>
                  <a:lnTo>
                    <a:pt x="750" y="520"/>
                  </a:lnTo>
                  <a:lnTo>
                    <a:pt x="719" y="541"/>
                  </a:lnTo>
                  <a:lnTo>
                    <a:pt x="689" y="563"/>
                  </a:lnTo>
                  <a:lnTo>
                    <a:pt x="657" y="587"/>
                  </a:lnTo>
                  <a:lnTo>
                    <a:pt x="627" y="612"/>
                  </a:lnTo>
                  <a:lnTo>
                    <a:pt x="627" y="612"/>
                  </a:lnTo>
                  <a:lnTo>
                    <a:pt x="580" y="652"/>
                  </a:lnTo>
                  <a:lnTo>
                    <a:pt x="535" y="694"/>
                  </a:lnTo>
                  <a:lnTo>
                    <a:pt x="494" y="734"/>
                  </a:lnTo>
                  <a:lnTo>
                    <a:pt x="454" y="776"/>
                  </a:lnTo>
                  <a:lnTo>
                    <a:pt x="418" y="818"/>
                  </a:lnTo>
                  <a:lnTo>
                    <a:pt x="384" y="862"/>
                  </a:lnTo>
                  <a:lnTo>
                    <a:pt x="353" y="906"/>
                  </a:lnTo>
                  <a:lnTo>
                    <a:pt x="324" y="952"/>
                  </a:lnTo>
                  <a:lnTo>
                    <a:pt x="296" y="1000"/>
                  </a:lnTo>
                  <a:lnTo>
                    <a:pt x="272" y="1049"/>
                  </a:lnTo>
                  <a:lnTo>
                    <a:pt x="248" y="1099"/>
                  </a:lnTo>
                  <a:lnTo>
                    <a:pt x="227" y="1153"/>
                  </a:lnTo>
                  <a:lnTo>
                    <a:pt x="208" y="1207"/>
                  </a:lnTo>
                  <a:lnTo>
                    <a:pt x="190" y="1264"/>
                  </a:lnTo>
                  <a:lnTo>
                    <a:pt x="175" y="1323"/>
                  </a:lnTo>
                  <a:lnTo>
                    <a:pt x="160" y="1385"/>
                  </a:lnTo>
                  <a:lnTo>
                    <a:pt x="160" y="1385"/>
                  </a:lnTo>
                  <a:lnTo>
                    <a:pt x="148" y="1442"/>
                  </a:lnTo>
                  <a:lnTo>
                    <a:pt x="136" y="1499"/>
                  </a:lnTo>
                  <a:lnTo>
                    <a:pt x="115" y="1612"/>
                  </a:lnTo>
                  <a:lnTo>
                    <a:pt x="96" y="1726"/>
                  </a:lnTo>
                  <a:lnTo>
                    <a:pt x="79" y="1841"/>
                  </a:lnTo>
                  <a:lnTo>
                    <a:pt x="65" y="1956"/>
                  </a:lnTo>
                  <a:lnTo>
                    <a:pt x="52" y="2071"/>
                  </a:lnTo>
                  <a:lnTo>
                    <a:pt x="42" y="2186"/>
                  </a:lnTo>
                  <a:lnTo>
                    <a:pt x="34" y="2302"/>
                  </a:lnTo>
                  <a:lnTo>
                    <a:pt x="26" y="2418"/>
                  </a:lnTo>
                  <a:lnTo>
                    <a:pt x="20" y="2534"/>
                  </a:lnTo>
                  <a:lnTo>
                    <a:pt x="15" y="2650"/>
                  </a:lnTo>
                  <a:lnTo>
                    <a:pt x="11" y="2766"/>
                  </a:lnTo>
                  <a:lnTo>
                    <a:pt x="9" y="2883"/>
                  </a:lnTo>
                  <a:lnTo>
                    <a:pt x="8" y="2998"/>
                  </a:lnTo>
                  <a:lnTo>
                    <a:pt x="7" y="3229"/>
                  </a:lnTo>
                  <a:lnTo>
                    <a:pt x="7" y="3229"/>
                  </a:lnTo>
                  <a:lnTo>
                    <a:pt x="7" y="3347"/>
                  </a:lnTo>
                  <a:lnTo>
                    <a:pt x="8" y="3464"/>
                  </a:lnTo>
                  <a:lnTo>
                    <a:pt x="12" y="3698"/>
                  </a:lnTo>
                  <a:lnTo>
                    <a:pt x="17" y="3931"/>
                  </a:lnTo>
                  <a:lnTo>
                    <a:pt x="20" y="4163"/>
                  </a:lnTo>
                  <a:lnTo>
                    <a:pt x="21" y="4278"/>
                  </a:lnTo>
                  <a:lnTo>
                    <a:pt x="22" y="4394"/>
                  </a:lnTo>
                  <a:lnTo>
                    <a:pt x="22" y="4510"/>
                  </a:lnTo>
                  <a:lnTo>
                    <a:pt x="20" y="4625"/>
                  </a:lnTo>
                  <a:lnTo>
                    <a:pt x="18" y="4741"/>
                  </a:lnTo>
                  <a:lnTo>
                    <a:pt x="14" y="4855"/>
                  </a:lnTo>
                  <a:lnTo>
                    <a:pt x="8" y="4971"/>
                  </a:lnTo>
                  <a:lnTo>
                    <a:pt x="0" y="5086"/>
                  </a:lnTo>
                  <a:lnTo>
                    <a:pt x="5871" y="5101"/>
                  </a:lnTo>
                  <a:close/>
                </a:path>
              </a:pathLst>
            </a:custGeom>
            <a:solidFill>
              <a:srgbClr val="F7C2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4426E5C-4BA1-5FFC-78BF-D4693D8C1C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" y="1762"/>
              <a:ext cx="3529" cy="2551"/>
            </a:xfrm>
            <a:custGeom>
              <a:avLst/>
              <a:gdLst>
                <a:gd name="T0" fmla="*/ 5821 w 7059"/>
                <a:gd name="T1" fmla="*/ 4930 h 5101"/>
                <a:gd name="T2" fmla="*/ 5728 w 7059"/>
                <a:gd name="T3" fmla="*/ 4438 h 5101"/>
                <a:gd name="T4" fmla="*/ 5598 w 7059"/>
                <a:gd name="T5" fmla="*/ 3834 h 5101"/>
                <a:gd name="T6" fmla="*/ 5524 w 7059"/>
                <a:gd name="T7" fmla="*/ 3190 h 5101"/>
                <a:gd name="T8" fmla="*/ 5744 w 7059"/>
                <a:gd name="T9" fmla="*/ 3330 h 5101"/>
                <a:gd name="T10" fmla="*/ 5958 w 7059"/>
                <a:gd name="T11" fmla="*/ 3425 h 5101"/>
                <a:gd name="T12" fmla="*/ 6181 w 7059"/>
                <a:gd name="T13" fmla="*/ 3469 h 5101"/>
                <a:gd name="T14" fmla="*/ 6432 w 7059"/>
                <a:gd name="T15" fmla="*/ 3451 h 5101"/>
                <a:gd name="T16" fmla="*/ 6657 w 7059"/>
                <a:gd name="T17" fmla="*/ 3396 h 5101"/>
                <a:gd name="T18" fmla="*/ 6810 w 7059"/>
                <a:gd name="T19" fmla="*/ 3324 h 5101"/>
                <a:gd name="T20" fmla="*/ 6931 w 7059"/>
                <a:gd name="T21" fmla="*/ 3219 h 5101"/>
                <a:gd name="T22" fmla="*/ 7001 w 7059"/>
                <a:gd name="T23" fmla="*/ 3083 h 5101"/>
                <a:gd name="T24" fmla="*/ 7056 w 7059"/>
                <a:gd name="T25" fmla="*/ 2791 h 5101"/>
                <a:gd name="T26" fmla="*/ 7044 w 7059"/>
                <a:gd name="T27" fmla="*/ 2473 h 5101"/>
                <a:gd name="T28" fmla="*/ 6975 w 7059"/>
                <a:gd name="T29" fmla="*/ 2155 h 5101"/>
                <a:gd name="T30" fmla="*/ 6859 w 7059"/>
                <a:gd name="T31" fmla="*/ 1860 h 5101"/>
                <a:gd name="T32" fmla="*/ 6702 w 7059"/>
                <a:gd name="T33" fmla="*/ 1613 h 5101"/>
                <a:gd name="T34" fmla="*/ 6576 w 7059"/>
                <a:gd name="T35" fmla="*/ 1608 h 5101"/>
                <a:gd name="T36" fmla="*/ 6550 w 7059"/>
                <a:gd name="T37" fmla="*/ 1677 h 5101"/>
                <a:gd name="T38" fmla="*/ 6439 w 7059"/>
                <a:gd name="T39" fmla="*/ 1783 h 5101"/>
                <a:gd name="T40" fmla="*/ 6263 w 7059"/>
                <a:gd name="T41" fmla="*/ 1869 h 5101"/>
                <a:gd name="T42" fmla="*/ 6062 w 7059"/>
                <a:gd name="T43" fmla="*/ 1925 h 5101"/>
                <a:gd name="T44" fmla="*/ 5880 w 7059"/>
                <a:gd name="T45" fmla="*/ 1950 h 5101"/>
                <a:gd name="T46" fmla="*/ 5787 w 7059"/>
                <a:gd name="T47" fmla="*/ 1905 h 5101"/>
                <a:gd name="T48" fmla="*/ 5750 w 7059"/>
                <a:gd name="T49" fmla="*/ 1730 h 5101"/>
                <a:gd name="T50" fmla="*/ 5712 w 7059"/>
                <a:gd name="T51" fmla="*/ 1477 h 5101"/>
                <a:gd name="T52" fmla="*/ 5643 w 7059"/>
                <a:gd name="T53" fmla="*/ 1107 h 5101"/>
                <a:gd name="T54" fmla="*/ 5593 w 7059"/>
                <a:gd name="T55" fmla="*/ 880 h 5101"/>
                <a:gd name="T56" fmla="*/ 5524 w 7059"/>
                <a:gd name="T57" fmla="*/ 699 h 5101"/>
                <a:gd name="T58" fmla="*/ 5431 w 7059"/>
                <a:gd name="T59" fmla="*/ 388 h 5101"/>
                <a:gd name="T60" fmla="*/ 4929 w 7059"/>
                <a:gd name="T61" fmla="*/ 259 h 5101"/>
                <a:gd name="T62" fmla="*/ 4657 w 7059"/>
                <a:gd name="T63" fmla="*/ 207 h 5101"/>
                <a:gd name="T64" fmla="*/ 4302 w 7059"/>
                <a:gd name="T65" fmla="*/ 170 h 5101"/>
                <a:gd name="T66" fmla="*/ 4076 w 7059"/>
                <a:gd name="T67" fmla="*/ 115 h 5101"/>
                <a:gd name="T68" fmla="*/ 3943 w 7059"/>
                <a:gd name="T69" fmla="*/ 48 h 5101"/>
                <a:gd name="T70" fmla="*/ 3838 w 7059"/>
                <a:gd name="T71" fmla="*/ 88 h 5101"/>
                <a:gd name="T72" fmla="*/ 3649 w 7059"/>
                <a:gd name="T73" fmla="*/ 322 h 5101"/>
                <a:gd name="T74" fmla="*/ 3529 w 7059"/>
                <a:gd name="T75" fmla="*/ 421 h 5101"/>
                <a:gd name="T76" fmla="*/ 3320 w 7059"/>
                <a:gd name="T77" fmla="*/ 510 h 5101"/>
                <a:gd name="T78" fmla="*/ 3106 w 7059"/>
                <a:gd name="T79" fmla="*/ 534 h 5101"/>
                <a:gd name="T80" fmla="*/ 2757 w 7059"/>
                <a:gd name="T81" fmla="*/ 529 h 5101"/>
                <a:gd name="T82" fmla="*/ 2527 w 7059"/>
                <a:gd name="T83" fmla="*/ 494 h 5101"/>
                <a:gd name="T84" fmla="*/ 2341 w 7059"/>
                <a:gd name="T85" fmla="*/ 427 h 5101"/>
                <a:gd name="T86" fmla="*/ 2118 w 7059"/>
                <a:gd name="T87" fmla="*/ 291 h 5101"/>
                <a:gd name="T88" fmla="*/ 1944 w 7059"/>
                <a:gd name="T89" fmla="*/ 134 h 5101"/>
                <a:gd name="T90" fmla="*/ 1827 w 7059"/>
                <a:gd name="T91" fmla="*/ 66 h 5101"/>
                <a:gd name="T92" fmla="*/ 1572 w 7059"/>
                <a:gd name="T93" fmla="*/ 162 h 5101"/>
                <a:gd name="T94" fmla="*/ 1191 w 7059"/>
                <a:gd name="T95" fmla="*/ 322 h 5101"/>
                <a:gd name="T96" fmla="*/ 1002 w 7059"/>
                <a:gd name="T97" fmla="*/ 386 h 5101"/>
                <a:gd name="T98" fmla="*/ 810 w 7059"/>
                <a:gd name="T99" fmla="*/ 481 h 5101"/>
                <a:gd name="T100" fmla="*/ 627 w 7059"/>
                <a:gd name="T101" fmla="*/ 612 h 5101"/>
                <a:gd name="T102" fmla="*/ 418 w 7059"/>
                <a:gd name="T103" fmla="*/ 818 h 5101"/>
                <a:gd name="T104" fmla="*/ 248 w 7059"/>
                <a:gd name="T105" fmla="*/ 1099 h 5101"/>
                <a:gd name="T106" fmla="*/ 160 w 7059"/>
                <a:gd name="T107" fmla="*/ 1385 h 5101"/>
                <a:gd name="T108" fmla="*/ 65 w 7059"/>
                <a:gd name="T109" fmla="*/ 1956 h 5101"/>
                <a:gd name="T110" fmla="*/ 15 w 7059"/>
                <a:gd name="T111" fmla="*/ 2650 h 5101"/>
                <a:gd name="T112" fmla="*/ 7 w 7059"/>
                <a:gd name="T113" fmla="*/ 3347 h 5101"/>
                <a:gd name="T114" fmla="*/ 22 w 7059"/>
                <a:gd name="T115" fmla="*/ 4394 h 5101"/>
                <a:gd name="T116" fmla="*/ 0 w 7059"/>
                <a:gd name="T117" fmla="*/ 5086 h 5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059" h="5101">
                  <a:moveTo>
                    <a:pt x="5871" y="5101"/>
                  </a:moveTo>
                  <a:lnTo>
                    <a:pt x="5871" y="5101"/>
                  </a:lnTo>
                  <a:lnTo>
                    <a:pt x="5857" y="5058"/>
                  </a:lnTo>
                  <a:lnTo>
                    <a:pt x="5844" y="5016"/>
                  </a:lnTo>
                  <a:lnTo>
                    <a:pt x="5832" y="4974"/>
                  </a:lnTo>
                  <a:lnTo>
                    <a:pt x="5821" y="4930"/>
                  </a:lnTo>
                  <a:lnTo>
                    <a:pt x="5811" y="4886"/>
                  </a:lnTo>
                  <a:lnTo>
                    <a:pt x="5802" y="4841"/>
                  </a:lnTo>
                  <a:lnTo>
                    <a:pt x="5784" y="4751"/>
                  </a:lnTo>
                  <a:lnTo>
                    <a:pt x="5753" y="4569"/>
                  </a:lnTo>
                  <a:lnTo>
                    <a:pt x="5737" y="4481"/>
                  </a:lnTo>
                  <a:lnTo>
                    <a:pt x="5728" y="4438"/>
                  </a:lnTo>
                  <a:lnTo>
                    <a:pt x="5718" y="4395"/>
                  </a:lnTo>
                  <a:lnTo>
                    <a:pt x="5718" y="4395"/>
                  </a:lnTo>
                  <a:lnTo>
                    <a:pt x="5687" y="4256"/>
                  </a:lnTo>
                  <a:lnTo>
                    <a:pt x="5656" y="4116"/>
                  </a:lnTo>
                  <a:lnTo>
                    <a:pt x="5626" y="3975"/>
                  </a:lnTo>
                  <a:lnTo>
                    <a:pt x="5598" y="3834"/>
                  </a:lnTo>
                  <a:lnTo>
                    <a:pt x="5540" y="3552"/>
                  </a:lnTo>
                  <a:lnTo>
                    <a:pt x="5510" y="3410"/>
                  </a:lnTo>
                  <a:lnTo>
                    <a:pt x="5477" y="3268"/>
                  </a:lnTo>
                  <a:lnTo>
                    <a:pt x="5484" y="3161"/>
                  </a:lnTo>
                  <a:lnTo>
                    <a:pt x="5484" y="3161"/>
                  </a:lnTo>
                  <a:lnTo>
                    <a:pt x="5524" y="3190"/>
                  </a:lnTo>
                  <a:lnTo>
                    <a:pt x="5564" y="3218"/>
                  </a:lnTo>
                  <a:lnTo>
                    <a:pt x="5604" y="3246"/>
                  </a:lnTo>
                  <a:lnTo>
                    <a:pt x="5644" y="3275"/>
                  </a:lnTo>
                  <a:lnTo>
                    <a:pt x="5644" y="3275"/>
                  </a:lnTo>
                  <a:lnTo>
                    <a:pt x="5711" y="3313"/>
                  </a:lnTo>
                  <a:lnTo>
                    <a:pt x="5744" y="3330"/>
                  </a:lnTo>
                  <a:lnTo>
                    <a:pt x="5779" y="3348"/>
                  </a:lnTo>
                  <a:lnTo>
                    <a:pt x="5814" y="3366"/>
                  </a:lnTo>
                  <a:lnTo>
                    <a:pt x="5850" y="3382"/>
                  </a:lnTo>
                  <a:lnTo>
                    <a:pt x="5886" y="3397"/>
                  </a:lnTo>
                  <a:lnTo>
                    <a:pt x="5921" y="3412"/>
                  </a:lnTo>
                  <a:lnTo>
                    <a:pt x="5958" y="3425"/>
                  </a:lnTo>
                  <a:lnTo>
                    <a:pt x="5995" y="3437"/>
                  </a:lnTo>
                  <a:lnTo>
                    <a:pt x="6031" y="3447"/>
                  </a:lnTo>
                  <a:lnTo>
                    <a:pt x="6069" y="3455"/>
                  </a:lnTo>
                  <a:lnTo>
                    <a:pt x="6106" y="3462"/>
                  </a:lnTo>
                  <a:lnTo>
                    <a:pt x="6144" y="3466"/>
                  </a:lnTo>
                  <a:lnTo>
                    <a:pt x="6181" y="3469"/>
                  </a:lnTo>
                  <a:lnTo>
                    <a:pt x="6218" y="3469"/>
                  </a:lnTo>
                  <a:lnTo>
                    <a:pt x="6218" y="3469"/>
                  </a:lnTo>
                  <a:lnTo>
                    <a:pt x="6268" y="3466"/>
                  </a:lnTo>
                  <a:lnTo>
                    <a:pt x="6322" y="3463"/>
                  </a:lnTo>
                  <a:lnTo>
                    <a:pt x="6376" y="3457"/>
                  </a:lnTo>
                  <a:lnTo>
                    <a:pt x="6432" y="3451"/>
                  </a:lnTo>
                  <a:lnTo>
                    <a:pt x="6488" y="3441"/>
                  </a:lnTo>
                  <a:lnTo>
                    <a:pt x="6546" y="3428"/>
                  </a:lnTo>
                  <a:lnTo>
                    <a:pt x="6574" y="3422"/>
                  </a:lnTo>
                  <a:lnTo>
                    <a:pt x="6602" y="3414"/>
                  </a:lnTo>
                  <a:lnTo>
                    <a:pt x="6630" y="3405"/>
                  </a:lnTo>
                  <a:lnTo>
                    <a:pt x="6657" y="3396"/>
                  </a:lnTo>
                  <a:lnTo>
                    <a:pt x="6684" y="3386"/>
                  </a:lnTo>
                  <a:lnTo>
                    <a:pt x="6711" y="3375"/>
                  </a:lnTo>
                  <a:lnTo>
                    <a:pt x="6736" y="3364"/>
                  </a:lnTo>
                  <a:lnTo>
                    <a:pt x="6762" y="3352"/>
                  </a:lnTo>
                  <a:lnTo>
                    <a:pt x="6786" y="3338"/>
                  </a:lnTo>
                  <a:lnTo>
                    <a:pt x="6810" y="3324"/>
                  </a:lnTo>
                  <a:lnTo>
                    <a:pt x="6833" y="3309"/>
                  </a:lnTo>
                  <a:lnTo>
                    <a:pt x="6854" y="3293"/>
                  </a:lnTo>
                  <a:lnTo>
                    <a:pt x="6875" y="3276"/>
                  </a:lnTo>
                  <a:lnTo>
                    <a:pt x="6895" y="3258"/>
                  </a:lnTo>
                  <a:lnTo>
                    <a:pt x="6913" y="3239"/>
                  </a:lnTo>
                  <a:lnTo>
                    <a:pt x="6931" y="3219"/>
                  </a:lnTo>
                  <a:lnTo>
                    <a:pt x="6947" y="3198"/>
                  </a:lnTo>
                  <a:lnTo>
                    <a:pt x="6961" y="3176"/>
                  </a:lnTo>
                  <a:lnTo>
                    <a:pt x="6974" y="3152"/>
                  </a:lnTo>
                  <a:lnTo>
                    <a:pt x="6985" y="3128"/>
                  </a:lnTo>
                  <a:lnTo>
                    <a:pt x="6985" y="3128"/>
                  </a:lnTo>
                  <a:lnTo>
                    <a:pt x="7001" y="3083"/>
                  </a:lnTo>
                  <a:lnTo>
                    <a:pt x="7016" y="3037"/>
                  </a:lnTo>
                  <a:lnTo>
                    <a:pt x="7028" y="2991"/>
                  </a:lnTo>
                  <a:lnTo>
                    <a:pt x="7037" y="2942"/>
                  </a:lnTo>
                  <a:lnTo>
                    <a:pt x="7046" y="2893"/>
                  </a:lnTo>
                  <a:lnTo>
                    <a:pt x="7051" y="2842"/>
                  </a:lnTo>
                  <a:lnTo>
                    <a:pt x="7056" y="2791"/>
                  </a:lnTo>
                  <a:lnTo>
                    <a:pt x="7058" y="2739"/>
                  </a:lnTo>
                  <a:lnTo>
                    <a:pt x="7059" y="2687"/>
                  </a:lnTo>
                  <a:lnTo>
                    <a:pt x="7058" y="2634"/>
                  </a:lnTo>
                  <a:lnTo>
                    <a:pt x="7054" y="2581"/>
                  </a:lnTo>
                  <a:lnTo>
                    <a:pt x="7050" y="2527"/>
                  </a:lnTo>
                  <a:lnTo>
                    <a:pt x="7044" y="2473"/>
                  </a:lnTo>
                  <a:lnTo>
                    <a:pt x="7037" y="2419"/>
                  </a:lnTo>
                  <a:lnTo>
                    <a:pt x="7028" y="2366"/>
                  </a:lnTo>
                  <a:lnTo>
                    <a:pt x="7017" y="2312"/>
                  </a:lnTo>
                  <a:lnTo>
                    <a:pt x="7004" y="2260"/>
                  </a:lnTo>
                  <a:lnTo>
                    <a:pt x="6991" y="2206"/>
                  </a:lnTo>
                  <a:lnTo>
                    <a:pt x="6975" y="2155"/>
                  </a:lnTo>
                  <a:lnTo>
                    <a:pt x="6960" y="2103"/>
                  </a:lnTo>
                  <a:lnTo>
                    <a:pt x="6942" y="2053"/>
                  </a:lnTo>
                  <a:lnTo>
                    <a:pt x="6923" y="2003"/>
                  </a:lnTo>
                  <a:lnTo>
                    <a:pt x="6903" y="1954"/>
                  </a:lnTo>
                  <a:lnTo>
                    <a:pt x="6882" y="1906"/>
                  </a:lnTo>
                  <a:lnTo>
                    <a:pt x="6859" y="1860"/>
                  </a:lnTo>
                  <a:lnTo>
                    <a:pt x="6835" y="1814"/>
                  </a:lnTo>
                  <a:lnTo>
                    <a:pt x="6811" y="1771"/>
                  </a:lnTo>
                  <a:lnTo>
                    <a:pt x="6785" y="1729"/>
                  </a:lnTo>
                  <a:lnTo>
                    <a:pt x="6759" y="1687"/>
                  </a:lnTo>
                  <a:lnTo>
                    <a:pt x="6731" y="1649"/>
                  </a:lnTo>
                  <a:lnTo>
                    <a:pt x="6702" y="1613"/>
                  </a:lnTo>
                  <a:lnTo>
                    <a:pt x="6672" y="1577"/>
                  </a:lnTo>
                  <a:lnTo>
                    <a:pt x="6580" y="1570"/>
                  </a:lnTo>
                  <a:lnTo>
                    <a:pt x="6580" y="1570"/>
                  </a:lnTo>
                  <a:lnTo>
                    <a:pt x="6580" y="1584"/>
                  </a:lnTo>
                  <a:lnTo>
                    <a:pt x="6578" y="1596"/>
                  </a:lnTo>
                  <a:lnTo>
                    <a:pt x="6576" y="1608"/>
                  </a:lnTo>
                  <a:lnTo>
                    <a:pt x="6574" y="1620"/>
                  </a:lnTo>
                  <a:lnTo>
                    <a:pt x="6571" y="1632"/>
                  </a:lnTo>
                  <a:lnTo>
                    <a:pt x="6566" y="1644"/>
                  </a:lnTo>
                  <a:lnTo>
                    <a:pt x="6562" y="1655"/>
                  </a:lnTo>
                  <a:lnTo>
                    <a:pt x="6556" y="1666"/>
                  </a:lnTo>
                  <a:lnTo>
                    <a:pt x="6550" y="1677"/>
                  </a:lnTo>
                  <a:lnTo>
                    <a:pt x="6543" y="1688"/>
                  </a:lnTo>
                  <a:lnTo>
                    <a:pt x="6526" y="1708"/>
                  </a:lnTo>
                  <a:lnTo>
                    <a:pt x="6508" y="1729"/>
                  </a:lnTo>
                  <a:lnTo>
                    <a:pt x="6487" y="1747"/>
                  </a:lnTo>
                  <a:lnTo>
                    <a:pt x="6465" y="1765"/>
                  </a:lnTo>
                  <a:lnTo>
                    <a:pt x="6439" y="1783"/>
                  </a:lnTo>
                  <a:lnTo>
                    <a:pt x="6414" y="1800"/>
                  </a:lnTo>
                  <a:lnTo>
                    <a:pt x="6386" y="1815"/>
                  </a:lnTo>
                  <a:lnTo>
                    <a:pt x="6356" y="1830"/>
                  </a:lnTo>
                  <a:lnTo>
                    <a:pt x="6326" y="1843"/>
                  </a:lnTo>
                  <a:lnTo>
                    <a:pt x="6295" y="1857"/>
                  </a:lnTo>
                  <a:lnTo>
                    <a:pt x="6263" y="1869"/>
                  </a:lnTo>
                  <a:lnTo>
                    <a:pt x="6229" y="1880"/>
                  </a:lnTo>
                  <a:lnTo>
                    <a:pt x="6196" y="1891"/>
                  </a:lnTo>
                  <a:lnTo>
                    <a:pt x="6163" y="1900"/>
                  </a:lnTo>
                  <a:lnTo>
                    <a:pt x="6129" y="1909"/>
                  </a:lnTo>
                  <a:lnTo>
                    <a:pt x="6096" y="1917"/>
                  </a:lnTo>
                  <a:lnTo>
                    <a:pt x="6062" y="1925"/>
                  </a:lnTo>
                  <a:lnTo>
                    <a:pt x="6030" y="1931"/>
                  </a:lnTo>
                  <a:lnTo>
                    <a:pt x="5998" y="1936"/>
                  </a:lnTo>
                  <a:lnTo>
                    <a:pt x="5967" y="1941"/>
                  </a:lnTo>
                  <a:lnTo>
                    <a:pt x="5937" y="1945"/>
                  </a:lnTo>
                  <a:lnTo>
                    <a:pt x="5908" y="1948"/>
                  </a:lnTo>
                  <a:lnTo>
                    <a:pt x="5880" y="1950"/>
                  </a:lnTo>
                  <a:lnTo>
                    <a:pt x="5853" y="1951"/>
                  </a:lnTo>
                  <a:lnTo>
                    <a:pt x="5829" y="1952"/>
                  </a:lnTo>
                  <a:lnTo>
                    <a:pt x="5807" y="1952"/>
                  </a:lnTo>
                  <a:lnTo>
                    <a:pt x="5787" y="1951"/>
                  </a:lnTo>
                  <a:lnTo>
                    <a:pt x="5787" y="1905"/>
                  </a:lnTo>
                  <a:lnTo>
                    <a:pt x="5787" y="1905"/>
                  </a:lnTo>
                  <a:lnTo>
                    <a:pt x="5778" y="1880"/>
                  </a:lnTo>
                  <a:lnTo>
                    <a:pt x="5771" y="1854"/>
                  </a:lnTo>
                  <a:lnTo>
                    <a:pt x="5765" y="1830"/>
                  </a:lnTo>
                  <a:lnTo>
                    <a:pt x="5761" y="1804"/>
                  </a:lnTo>
                  <a:lnTo>
                    <a:pt x="5754" y="1754"/>
                  </a:lnTo>
                  <a:lnTo>
                    <a:pt x="5750" y="1730"/>
                  </a:lnTo>
                  <a:lnTo>
                    <a:pt x="5745" y="1704"/>
                  </a:lnTo>
                  <a:lnTo>
                    <a:pt x="5759" y="1651"/>
                  </a:lnTo>
                  <a:lnTo>
                    <a:pt x="5759" y="1651"/>
                  </a:lnTo>
                  <a:lnTo>
                    <a:pt x="5747" y="1608"/>
                  </a:lnTo>
                  <a:lnTo>
                    <a:pt x="5734" y="1565"/>
                  </a:lnTo>
                  <a:lnTo>
                    <a:pt x="5712" y="1477"/>
                  </a:lnTo>
                  <a:lnTo>
                    <a:pt x="5692" y="1387"/>
                  </a:lnTo>
                  <a:lnTo>
                    <a:pt x="5672" y="1296"/>
                  </a:lnTo>
                  <a:lnTo>
                    <a:pt x="5672" y="1296"/>
                  </a:lnTo>
                  <a:lnTo>
                    <a:pt x="5662" y="1238"/>
                  </a:lnTo>
                  <a:lnTo>
                    <a:pt x="5653" y="1174"/>
                  </a:lnTo>
                  <a:lnTo>
                    <a:pt x="5643" y="1107"/>
                  </a:lnTo>
                  <a:lnTo>
                    <a:pt x="5632" y="1039"/>
                  </a:lnTo>
                  <a:lnTo>
                    <a:pt x="5626" y="1006"/>
                  </a:lnTo>
                  <a:lnTo>
                    <a:pt x="5619" y="972"/>
                  </a:lnTo>
                  <a:lnTo>
                    <a:pt x="5611" y="941"/>
                  </a:lnTo>
                  <a:lnTo>
                    <a:pt x="5603" y="910"/>
                  </a:lnTo>
                  <a:lnTo>
                    <a:pt x="5593" y="880"/>
                  </a:lnTo>
                  <a:lnTo>
                    <a:pt x="5583" y="852"/>
                  </a:lnTo>
                  <a:lnTo>
                    <a:pt x="5571" y="826"/>
                  </a:lnTo>
                  <a:lnTo>
                    <a:pt x="5558" y="802"/>
                  </a:lnTo>
                  <a:lnTo>
                    <a:pt x="5537" y="742"/>
                  </a:lnTo>
                  <a:lnTo>
                    <a:pt x="5537" y="742"/>
                  </a:lnTo>
                  <a:lnTo>
                    <a:pt x="5524" y="699"/>
                  </a:lnTo>
                  <a:lnTo>
                    <a:pt x="5511" y="656"/>
                  </a:lnTo>
                  <a:lnTo>
                    <a:pt x="5486" y="567"/>
                  </a:lnTo>
                  <a:lnTo>
                    <a:pt x="5474" y="522"/>
                  </a:lnTo>
                  <a:lnTo>
                    <a:pt x="5461" y="478"/>
                  </a:lnTo>
                  <a:lnTo>
                    <a:pt x="5446" y="433"/>
                  </a:lnTo>
                  <a:lnTo>
                    <a:pt x="5431" y="388"/>
                  </a:lnTo>
                  <a:lnTo>
                    <a:pt x="5377" y="381"/>
                  </a:lnTo>
                  <a:lnTo>
                    <a:pt x="5377" y="381"/>
                  </a:lnTo>
                  <a:lnTo>
                    <a:pt x="5201" y="330"/>
                  </a:lnTo>
                  <a:lnTo>
                    <a:pt x="5110" y="306"/>
                  </a:lnTo>
                  <a:lnTo>
                    <a:pt x="5020" y="281"/>
                  </a:lnTo>
                  <a:lnTo>
                    <a:pt x="4929" y="259"/>
                  </a:lnTo>
                  <a:lnTo>
                    <a:pt x="4838" y="239"/>
                  </a:lnTo>
                  <a:lnTo>
                    <a:pt x="4792" y="230"/>
                  </a:lnTo>
                  <a:lnTo>
                    <a:pt x="4748" y="221"/>
                  </a:lnTo>
                  <a:lnTo>
                    <a:pt x="4702" y="214"/>
                  </a:lnTo>
                  <a:lnTo>
                    <a:pt x="4657" y="207"/>
                  </a:lnTo>
                  <a:lnTo>
                    <a:pt x="4657" y="207"/>
                  </a:lnTo>
                  <a:lnTo>
                    <a:pt x="4609" y="201"/>
                  </a:lnTo>
                  <a:lnTo>
                    <a:pt x="4559" y="197"/>
                  </a:lnTo>
                  <a:lnTo>
                    <a:pt x="4458" y="187"/>
                  </a:lnTo>
                  <a:lnTo>
                    <a:pt x="4405" y="182"/>
                  </a:lnTo>
                  <a:lnTo>
                    <a:pt x="4353" y="177"/>
                  </a:lnTo>
                  <a:lnTo>
                    <a:pt x="4302" y="170"/>
                  </a:lnTo>
                  <a:lnTo>
                    <a:pt x="4250" y="161"/>
                  </a:lnTo>
                  <a:lnTo>
                    <a:pt x="4200" y="151"/>
                  </a:lnTo>
                  <a:lnTo>
                    <a:pt x="4150" y="139"/>
                  </a:lnTo>
                  <a:lnTo>
                    <a:pt x="4124" y="132"/>
                  </a:lnTo>
                  <a:lnTo>
                    <a:pt x="4101" y="124"/>
                  </a:lnTo>
                  <a:lnTo>
                    <a:pt x="4076" y="115"/>
                  </a:lnTo>
                  <a:lnTo>
                    <a:pt x="4053" y="107"/>
                  </a:lnTo>
                  <a:lnTo>
                    <a:pt x="4029" y="97"/>
                  </a:lnTo>
                  <a:lnTo>
                    <a:pt x="4007" y="85"/>
                  </a:lnTo>
                  <a:lnTo>
                    <a:pt x="3985" y="74"/>
                  </a:lnTo>
                  <a:lnTo>
                    <a:pt x="3964" y="61"/>
                  </a:lnTo>
                  <a:lnTo>
                    <a:pt x="3943" y="48"/>
                  </a:lnTo>
                  <a:lnTo>
                    <a:pt x="3922" y="33"/>
                  </a:lnTo>
                  <a:lnTo>
                    <a:pt x="3903" y="17"/>
                  </a:lnTo>
                  <a:lnTo>
                    <a:pt x="3883" y="0"/>
                  </a:lnTo>
                  <a:lnTo>
                    <a:pt x="3876" y="40"/>
                  </a:lnTo>
                  <a:lnTo>
                    <a:pt x="3876" y="40"/>
                  </a:lnTo>
                  <a:lnTo>
                    <a:pt x="3838" y="88"/>
                  </a:lnTo>
                  <a:lnTo>
                    <a:pt x="3799" y="139"/>
                  </a:lnTo>
                  <a:lnTo>
                    <a:pt x="3758" y="192"/>
                  </a:lnTo>
                  <a:lnTo>
                    <a:pt x="3716" y="246"/>
                  </a:lnTo>
                  <a:lnTo>
                    <a:pt x="3694" y="271"/>
                  </a:lnTo>
                  <a:lnTo>
                    <a:pt x="3671" y="297"/>
                  </a:lnTo>
                  <a:lnTo>
                    <a:pt x="3649" y="322"/>
                  </a:lnTo>
                  <a:lnTo>
                    <a:pt x="3626" y="345"/>
                  </a:lnTo>
                  <a:lnTo>
                    <a:pt x="3602" y="366"/>
                  </a:lnTo>
                  <a:lnTo>
                    <a:pt x="3579" y="386"/>
                  </a:lnTo>
                  <a:lnTo>
                    <a:pt x="3555" y="405"/>
                  </a:lnTo>
                  <a:lnTo>
                    <a:pt x="3529" y="421"/>
                  </a:lnTo>
                  <a:lnTo>
                    <a:pt x="3529" y="421"/>
                  </a:lnTo>
                  <a:lnTo>
                    <a:pt x="3495" y="442"/>
                  </a:lnTo>
                  <a:lnTo>
                    <a:pt x="3460" y="461"/>
                  </a:lnTo>
                  <a:lnTo>
                    <a:pt x="3424" y="476"/>
                  </a:lnTo>
                  <a:lnTo>
                    <a:pt x="3390" y="490"/>
                  </a:lnTo>
                  <a:lnTo>
                    <a:pt x="3356" y="501"/>
                  </a:lnTo>
                  <a:lnTo>
                    <a:pt x="3320" y="510"/>
                  </a:lnTo>
                  <a:lnTo>
                    <a:pt x="3285" y="518"/>
                  </a:lnTo>
                  <a:lnTo>
                    <a:pt x="3250" y="523"/>
                  </a:lnTo>
                  <a:lnTo>
                    <a:pt x="3214" y="528"/>
                  </a:lnTo>
                  <a:lnTo>
                    <a:pt x="3179" y="531"/>
                  </a:lnTo>
                  <a:lnTo>
                    <a:pt x="3143" y="532"/>
                  </a:lnTo>
                  <a:lnTo>
                    <a:pt x="3106" y="534"/>
                  </a:lnTo>
                  <a:lnTo>
                    <a:pt x="3032" y="534"/>
                  </a:lnTo>
                  <a:lnTo>
                    <a:pt x="2955" y="534"/>
                  </a:lnTo>
                  <a:lnTo>
                    <a:pt x="2955" y="534"/>
                  </a:lnTo>
                  <a:lnTo>
                    <a:pt x="2876" y="534"/>
                  </a:lnTo>
                  <a:lnTo>
                    <a:pt x="2797" y="531"/>
                  </a:lnTo>
                  <a:lnTo>
                    <a:pt x="2757" y="529"/>
                  </a:lnTo>
                  <a:lnTo>
                    <a:pt x="2718" y="525"/>
                  </a:lnTo>
                  <a:lnTo>
                    <a:pt x="2679" y="521"/>
                  </a:lnTo>
                  <a:lnTo>
                    <a:pt x="2642" y="517"/>
                  </a:lnTo>
                  <a:lnTo>
                    <a:pt x="2603" y="510"/>
                  </a:lnTo>
                  <a:lnTo>
                    <a:pt x="2565" y="503"/>
                  </a:lnTo>
                  <a:lnTo>
                    <a:pt x="2527" y="494"/>
                  </a:lnTo>
                  <a:lnTo>
                    <a:pt x="2489" y="484"/>
                  </a:lnTo>
                  <a:lnTo>
                    <a:pt x="2452" y="472"/>
                  </a:lnTo>
                  <a:lnTo>
                    <a:pt x="2415" y="460"/>
                  </a:lnTo>
                  <a:lnTo>
                    <a:pt x="2378" y="444"/>
                  </a:lnTo>
                  <a:lnTo>
                    <a:pt x="2341" y="427"/>
                  </a:lnTo>
                  <a:lnTo>
                    <a:pt x="2341" y="427"/>
                  </a:lnTo>
                  <a:lnTo>
                    <a:pt x="2281" y="395"/>
                  </a:lnTo>
                  <a:lnTo>
                    <a:pt x="2249" y="376"/>
                  </a:lnTo>
                  <a:lnTo>
                    <a:pt x="2217" y="357"/>
                  </a:lnTo>
                  <a:lnTo>
                    <a:pt x="2183" y="336"/>
                  </a:lnTo>
                  <a:lnTo>
                    <a:pt x="2150" y="314"/>
                  </a:lnTo>
                  <a:lnTo>
                    <a:pt x="2118" y="291"/>
                  </a:lnTo>
                  <a:lnTo>
                    <a:pt x="2084" y="267"/>
                  </a:lnTo>
                  <a:lnTo>
                    <a:pt x="2053" y="242"/>
                  </a:lnTo>
                  <a:lnTo>
                    <a:pt x="2023" y="217"/>
                  </a:lnTo>
                  <a:lnTo>
                    <a:pt x="1995" y="190"/>
                  </a:lnTo>
                  <a:lnTo>
                    <a:pt x="1969" y="162"/>
                  </a:lnTo>
                  <a:lnTo>
                    <a:pt x="1944" y="134"/>
                  </a:lnTo>
                  <a:lnTo>
                    <a:pt x="1922" y="105"/>
                  </a:lnTo>
                  <a:lnTo>
                    <a:pt x="1912" y="91"/>
                  </a:lnTo>
                  <a:lnTo>
                    <a:pt x="1903" y="76"/>
                  </a:lnTo>
                  <a:lnTo>
                    <a:pt x="1895" y="62"/>
                  </a:lnTo>
                  <a:lnTo>
                    <a:pt x="1887" y="46"/>
                  </a:lnTo>
                  <a:lnTo>
                    <a:pt x="1827" y="66"/>
                  </a:lnTo>
                  <a:lnTo>
                    <a:pt x="1827" y="66"/>
                  </a:lnTo>
                  <a:lnTo>
                    <a:pt x="1784" y="81"/>
                  </a:lnTo>
                  <a:lnTo>
                    <a:pt x="1741" y="95"/>
                  </a:lnTo>
                  <a:lnTo>
                    <a:pt x="1698" y="111"/>
                  </a:lnTo>
                  <a:lnTo>
                    <a:pt x="1656" y="128"/>
                  </a:lnTo>
                  <a:lnTo>
                    <a:pt x="1572" y="162"/>
                  </a:lnTo>
                  <a:lnTo>
                    <a:pt x="1487" y="199"/>
                  </a:lnTo>
                  <a:lnTo>
                    <a:pt x="1404" y="236"/>
                  </a:lnTo>
                  <a:lnTo>
                    <a:pt x="1319" y="271"/>
                  </a:lnTo>
                  <a:lnTo>
                    <a:pt x="1277" y="289"/>
                  </a:lnTo>
                  <a:lnTo>
                    <a:pt x="1234" y="306"/>
                  </a:lnTo>
                  <a:lnTo>
                    <a:pt x="1191" y="322"/>
                  </a:lnTo>
                  <a:lnTo>
                    <a:pt x="1148" y="336"/>
                  </a:lnTo>
                  <a:lnTo>
                    <a:pt x="1148" y="336"/>
                  </a:lnTo>
                  <a:lnTo>
                    <a:pt x="1109" y="348"/>
                  </a:lnTo>
                  <a:lnTo>
                    <a:pt x="1072" y="361"/>
                  </a:lnTo>
                  <a:lnTo>
                    <a:pt x="1037" y="373"/>
                  </a:lnTo>
                  <a:lnTo>
                    <a:pt x="1002" y="386"/>
                  </a:lnTo>
                  <a:lnTo>
                    <a:pt x="969" y="400"/>
                  </a:lnTo>
                  <a:lnTo>
                    <a:pt x="936" y="414"/>
                  </a:lnTo>
                  <a:lnTo>
                    <a:pt x="903" y="430"/>
                  </a:lnTo>
                  <a:lnTo>
                    <a:pt x="872" y="445"/>
                  </a:lnTo>
                  <a:lnTo>
                    <a:pt x="841" y="463"/>
                  </a:lnTo>
                  <a:lnTo>
                    <a:pt x="810" y="481"/>
                  </a:lnTo>
                  <a:lnTo>
                    <a:pt x="780" y="500"/>
                  </a:lnTo>
                  <a:lnTo>
                    <a:pt x="750" y="520"/>
                  </a:lnTo>
                  <a:lnTo>
                    <a:pt x="719" y="541"/>
                  </a:lnTo>
                  <a:lnTo>
                    <a:pt x="689" y="563"/>
                  </a:lnTo>
                  <a:lnTo>
                    <a:pt x="657" y="587"/>
                  </a:lnTo>
                  <a:lnTo>
                    <a:pt x="627" y="612"/>
                  </a:lnTo>
                  <a:lnTo>
                    <a:pt x="627" y="612"/>
                  </a:lnTo>
                  <a:lnTo>
                    <a:pt x="580" y="652"/>
                  </a:lnTo>
                  <a:lnTo>
                    <a:pt x="535" y="694"/>
                  </a:lnTo>
                  <a:lnTo>
                    <a:pt x="494" y="734"/>
                  </a:lnTo>
                  <a:lnTo>
                    <a:pt x="454" y="776"/>
                  </a:lnTo>
                  <a:lnTo>
                    <a:pt x="418" y="818"/>
                  </a:lnTo>
                  <a:lnTo>
                    <a:pt x="384" y="862"/>
                  </a:lnTo>
                  <a:lnTo>
                    <a:pt x="353" y="906"/>
                  </a:lnTo>
                  <a:lnTo>
                    <a:pt x="324" y="952"/>
                  </a:lnTo>
                  <a:lnTo>
                    <a:pt x="296" y="1000"/>
                  </a:lnTo>
                  <a:lnTo>
                    <a:pt x="272" y="1049"/>
                  </a:lnTo>
                  <a:lnTo>
                    <a:pt x="248" y="1099"/>
                  </a:lnTo>
                  <a:lnTo>
                    <a:pt x="227" y="1153"/>
                  </a:lnTo>
                  <a:lnTo>
                    <a:pt x="208" y="1207"/>
                  </a:lnTo>
                  <a:lnTo>
                    <a:pt x="190" y="1264"/>
                  </a:lnTo>
                  <a:lnTo>
                    <a:pt x="175" y="1323"/>
                  </a:lnTo>
                  <a:lnTo>
                    <a:pt x="160" y="1385"/>
                  </a:lnTo>
                  <a:lnTo>
                    <a:pt x="160" y="1385"/>
                  </a:lnTo>
                  <a:lnTo>
                    <a:pt x="148" y="1442"/>
                  </a:lnTo>
                  <a:lnTo>
                    <a:pt x="136" y="1499"/>
                  </a:lnTo>
                  <a:lnTo>
                    <a:pt x="115" y="1612"/>
                  </a:lnTo>
                  <a:lnTo>
                    <a:pt x="96" y="1726"/>
                  </a:lnTo>
                  <a:lnTo>
                    <a:pt x="79" y="1841"/>
                  </a:lnTo>
                  <a:lnTo>
                    <a:pt x="65" y="1956"/>
                  </a:lnTo>
                  <a:lnTo>
                    <a:pt x="52" y="2071"/>
                  </a:lnTo>
                  <a:lnTo>
                    <a:pt x="42" y="2186"/>
                  </a:lnTo>
                  <a:lnTo>
                    <a:pt x="34" y="2302"/>
                  </a:lnTo>
                  <a:lnTo>
                    <a:pt x="26" y="2418"/>
                  </a:lnTo>
                  <a:lnTo>
                    <a:pt x="20" y="2534"/>
                  </a:lnTo>
                  <a:lnTo>
                    <a:pt x="15" y="2650"/>
                  </a:lnTo>
                  <a:lnTo>
                    <a:pt x="11" y="2766"/>
                  </a:lnTo>
                  <a:lnTo>
                    <a:pt x="9" y="2883"/>
                  </a:lnTo>
                  <a:lnTo>
                    <a:pt x="8" y="2998"/>
                  </a:lnTo>
                  <a:lnTo>
                    <a:pt x="7" y="3229"/>
                  </a:lnTo>
                  <a:lnTo>
                    <a:pt x="7" y="3229"/>
                  </a:lnTo>
                  <a:lnTo>
                    <a:pt x="7" y="3347"/>
                  </a:lnTo>
                  <a:lnTo>
                    <a:pt x="8" y="3464"/>
                  </a:lnTo>
                  <a:lnTo>
                    <a:pt x="12" y="3698"/>
                  </a:lnTo>
                  <a:lnTo>
                    <a:pt x="17" y="3931"/>
                  </a:lnTo>
                  <a:lnTo>
                    <a:pt x="20" y="4163"/>
                  </a:lnTo>
                  <a:lnTo>
                    <a:pt x="21" y="4278"/>
                  </a:lnTo>
                  <a:lnTo>
                    <a:pt x="22" y="4394"/>
                  </a:lnTo>
                  <a:lnTo>
                    <a:pt x="22" y="4510"/>
                  </a:lnTo>
                  <a:lnTo>
                    <a:pt x="20" y="4625"/>
                  </a:lnTo>
                  <a:lnTo>
                    <a:pt x="18" y="4741"/>
                  </a:lnTo>
                  <a:lnTo>
                    <a:pt x="14" y="4855"/>
                  </a:lnTo>
                  <a:lnTo>
                    <a:pt x="8" y="4971"/>
                  </a:lnTo>
                  <a:lnTo>
                    <a:pt x="0" y="50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FCB0BCAB-1A34-663B-B644-207959FBFD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206"/>
              <a:ext cx="1191" cy="1826"/>
            </a:xfrm>
            <a:custGeom>
              <a:avLst/>
              <a:gdLst>
                <a:gd name="T0" fmla="*/ 2297 w 2384"/>
                <a:gd name="T1" fmla="*/ 1068 h 3652"/>
                <a:gd name="T2" fmla="*/ 2215 w 2384"/>
                <a:gd name="T3" fmla="*/ 855 h 3652"/>
                <a:gd name="T4" fmla="*/ 2160 w 2384"/>
                <a:gd name="T5" fmla="*/ 555 h 3652"/>
                <a:gd name="T6" fmla="*/ 2112 w 2384"/>
                <a:gd name="T7" fmla="*/ 353 h 3652"/>
                <a:gd name="T8" fmla="*/ 2040 w 2384"/>
                <a:gd name="T9" fmla="*/ 221 h 3652"/>
                <a:gd name="T10" fmla="*/ 1925 w 2384"/>
                <a:gd name="T11" fmla="*/ 126 h 3652"/>
                <a:gd name="T12" fmla="*/ 1772 w 2384"/>
                <a:gd name="T13" fmla="*/ 60 h 3652"/>
                <a:gd name="T14" fmla="*/ 1507 w 2384"/>
                <a:gd name="T15" fmla="*/ 0 h 3652"/>
                <a:gd name="T16" fmla="*/ 1331 w 2384"/>
                <a:gd name="T17" fmla="*/ 142 h 3652"/>
                <a:gd name="T18" fmla="*/ 1201 w 2384"/>
                <a:gd name="T19" fmla="*/ 196 h 3652"/>
                <a:gd name="T20" fmla="*/ 1052 w 2384"/>
                <a:gd name="T21" fmla="*/ 215 h 3652"/>
                <a:gd name="T22" fmla="*/ 890 w 2384"/>
                <a:gd name="T23" fmla="*/ 256 h 3652"/>
                <a:gd name="T24" fmla="*/ 671 w 2384"/>
                <a:gd name="T25" fmla="*/ 657 h 3652"/>
                <a:gd name="T26" fmla="*/ 520 w 2384"/>
                <a:gd name="T27" fmla="*/ 871 h 3652"/>
                <a:gd name="T28" fmla="*/ 374 w 2384"/>
                <a:gd name="T29" fmla="*/ 1046 h 3652"/>
                <a:gd name="T30" fmla="*/ 284 w 2384"/>
                <a:gd name="T31" fmla="*/ 1152 h 3652"/>
                <a:gd name="T32" fmla="*/ 252 w 2384"/>
                <a:gd name="T33" fmla="*/ 1134 h 3652"/>
                <a:gd name="T34" fmla="*/ 196 w 2384"/>
                <a:gd name="T35" fmla="*/ 1037 h 3652"/>
                <a:gd name="T36" fmla="*/ 125 w 2384"/>
                <a:gd name="T37" fmla="*/ 986 h 3652"/>
                <a:gd name="T38" fmla="*/ 84 w 2384"/>
                <a:gd name="T39" fmla="*/ 984 h 3652"/>
                <a:gd name="T40" fmla="*/ 40 w 2384"/>
                <a:gd name="T41" fmla="*/ 1009 h 3652"/>
                <a:gd name="T42" fmla="*/ 7 w 2384"/>
                <a:gd name="T43" fmla="*/ 1096 h 3652"/>
                <a:gd name="T44" fmla="*/ 1 w 2384"/>
                <a:gd name="T45" fmla="*/ 1214 h 3652"/>
                <a:gd name="T46" fmla="*/ 57 w 2384"/>
                <a:gd name="T47" fmla="*/ 1458 h 3652"/>
                <a:gd name="T48" fmla="*/ 121 w 2384"/>
                <a:gd name="T49" fmla="*/ 1596 h 3652"/>
                <a:gd name="T50" fmla="*/ 196 w 2384"/>
                <a:gd name="T51" fmla="*/ 1674 h 3652"/>
                <a:gd name="T52" fmla="*/ 243 w 2384"/>
                <a:gd name="T53" fmla="*/ 1685 h 3652"/>
                <a:gd name="T54" fmla="*/ 293 w 2384"/>
                <a:gd name="T55" fmla="*/ 1663 h 3652"/>
                <a:gd name="T56" fmla="*/ 363 w 2384"/>
                <a:gd name="T57" fmla="*/ 1601 h 3652"/>
                <a:gd name="T58" fmla="*/ 422 w 2384"/>
                <a:gd name="T59" fmla="*/ 1918 h 3652"/>
                <a:gd name="T60" fmla="*/ 415 w 2384"/>
                <a:gd name="T61" fmla="*/ 2325 h 3652"/>
                <a:gd name="T62" fmla="*/ 377 w 2384"/>
                <a:gd name="T63" fmla="*/ 2606 h 3652"/>
                <a:gd name="T64" fmla="*/ 317 w 2384"/>
                <a:gd name="T65" fmla="*/ 2803 h 3652"/>
                <a:gd name="T66" fmla="*/ 216 w 2384"/>
                <a:gd name="T67" fmla="*/ 2976 h 3652"/>
                <a:gd name="T68" fmla="*/ 107 w 2384"/>
                <a:gd name="T69" fmla="*/ 3085 h 3652"/>
                <a:gd name="T70" fmla="*/ 19 w 2384"/>
                <a:gd name="T71" fmla="*/ 3179 h 3652"/>
                <a:gd name="T72" fmla="*/ 119 w 2384"/>
                <a:gd name="T73" fmla="*/ 3308 h 3652"/>
                <a:gd name="T74" fmla="*/ 307 w 2384"/>
                <a:gd name="T75" fmla="*/ 3453 h 3652"/>
                <a:gd name="T76" fmla="*/ 502 w 2384"/>
                <a:gd name="T77" fmla="*/ 3562 h 3652"/>
                <a:gd name="T78" fmla="*/ 726 w 2384"/>
                <a:gd name="T79" fmla="*/ 3627 h 3652"/>
                <a:gd name="T80" fmla="*/ 1000 w 2384"/>
                <a:gd name="T81" fmla="*/ 3652 h 3652"/>
                <a:gd name="T82" fmla="*/ 1303 w 2384"/>
                <a:gd name="T83" fmla="*/ 3648 h 3652"/>
                <a:gd name="T84" fmla="*/ 1514 w 2384"/>
                <a:gd name="T85" fmla="*/ 3607 h 3652"/>
                <a:gd name="T86" fmla="*/ 1678 w 2384"/>
                <a:gd name="T87" fmla="*/ 3523 h 3652"/>
                <a:gd name="T88" fmla="*/ 1817 w 2384"/>
                <a:gd name="T89" fmla="*/ 3389 h 3652"/>
                <a:gd name="T90" fmla="*/ 1967 w 2384"/>
                <a:gd name="T91" fmla="*/ 3097 h 3652"/>
                <a:gd name="T92" fmla="*/ 1812 w 2384"/>
                <a:gd name="T93" fmla="*/ 2986 h 3652"/>
                <a:gd name="T94" fmla="*/ 1740 w 2384"/>
                <a:gd name="T95" fmla="*/ 2903 h 3652"/>
                <a:gd name="T96" fmla="*/ 1720 w 2384"/>
                <a:gd name="T97" fmla="*/ 2830 h 3652"/>
                <a:gd name="T98" fmla="*/ 1712 w 2384"/>
                <a:gd name="T99" fmla="*/ 2627 h 3652"/>
                <a:gd name="T100" fmla="*/ 1895 w 2384"/>
                <a:gd name="T101" fmla="*/ 2482 h 3652"/>
                <a:gd name="T102" fmla="*/ 2007 w 2384"/>
                <a:gd name="T103" fmla="*/ 2362 h 3652"/>
                <a:gd name="T104" fmla="*/ 2096 w 2384"/>
                <a:gd name="T105" fmla="*/ 2209 h 3652"/>
                <a:gd name="T106" fmla="*/ 2176 w 2384"/>
                <a:gd name="T107" fmla="*/ 2009 h 3652"/>
                <a:gd name="T108" fmla="*/ 2230 w 2384"/>
                <a:gd name="T109" fmla="*/ 1751 h 3652"/>
                <a:gd name="T110" fmla="*/ 2300 w 2384"/>
                <a:gd name="T111" fmla="*/ 1600 h 3652"/>
                <a:gd name="T112" fmla="*/ 2365 w 2384"/>
                <a:gd name="T113" fmla="*/ 1477 h 3652"/>
                <a:gd name="T114" fmla="*/ 2381 w 2384"/>
                <a:gd name="T115" fmla="*/ 1290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384" h="3652">
                  <a:moveTo>
                    <a:pt x="2384" y="1269"/>
                  </a:moveTo>
                  <a:lnTo>
                    <a:pt x="2368" y="1231"/>
                  </a:lnTo>
                  <a:lnTo>
                    <a:pt x="2368" y="1231"/>
                  </a:lnTo>
                  <a:lnTo>
                    <a:pt x="2332" y="1150"/>
                  </a:lnTo>
                  <a:lnTo>
                    <a:pt x="2297" y="1068"/>
                  </a:lnTo>
                  <a:lnTo>
                    <a:pt x="2297" y="1068"/>
                  </a:lnTo>
                  <a:lnTo>
                    <a:pt x="2266" y="996"/>
                  </a:lnTo>
                  <a:lnTo>
                    <a:pt x="2236" y="921"/>
                  </a:lnTo>
                  <a:lnTo>
                    <a:pt x="2236" y="921"/>
                  </a:lnTo>
                  <a:lnTo>
                    <a:pt x="2228" y="900"/>
                  </a:lnTo>
                  <a:lnTo>
                    <a:pt x="2221" y="878"/>
                  </a:lnTo>
                  <a:lnTo>
                    <a:pt x="2215" y="855"/>
                  </a:lnTo>
                  <a:lnTo>
                    <a:pt x="2209" y="832"/>
                  </a:lnTo>
                  <a:lnTo>
                    <a:pt x="2199" y="787"/>
                  </a:lnTo>
                  <a:lnTo>
                    <a:pt x="2191" y="740"/>
                  </a:lnTo>
                  <a:lnTo>
                    <a:pt x="2177" y="647"/>
                  </a:lnTo>
                  <a:lnTo>
                    <a:pt x="2169" y="601"/>
                  </a:lnTo>
                  <a:lnTo>
                    <a:pt x="2160" y="555"/>
                  </a:lnTo>
                  <a:lnTo>
                    <a:pt x="2160" y="555"/>
                  </a:lnTo>
                  <a:lnTo>
                    <a:pt x="2150" y="503"/>
                  </a:lnTo>
                  <a:lnTo>
                    <a:pt x="2139" y="451"/>
                  </a:lnTo>
                  <a:lnTo>
                    <a:pt x="2127" y="401"/>
                  </a:lnTo>
                  <a:lnTo>
                    <a:pt x="2120" y="377"/>
                  </a:lnTo>
                  <a:lnTo>
                    <a:pt x="2112" y="353"/>
                  </a:lnTo>
                  <a:lnTo>
                    <a:pt x="2103" y="330"/>
                  </a:lnTo>
                  <a:lnTo>
                    <a:pt x="2093" y="307"/>
                  </a:lnTo>
                  <a:lnTo>
                    <a:pt x="2082" y="284"/>
                  </a:lnTo>
                  <a:lnTo>
                    <a:pt x="2070" y="263"/>
                  </a:lnTo>
                  <a:lnTo>
                    <a:pt x="2055" y="242"/>
                  </a:lnTo>
                  <a:lnTo>
                    <a:pt x="2040" y="221"/>
                  </a:lnTo>
                  <a:lnTo>
                    <a:pt x="2022" y="201"/>
                  </a:lnTo>
                  <a:lnTo>
                    <a:pt x="2002" y="182"/>
                  </a:lnTo>
                  <a:lnTo>
                    <a:pt x="2002" y="182"/>
                  </a:lnTo>
                  <a:lnTo>
                    <a:pt x="1977" y="161"/>
                  </a:lnTo>
                  <a:lnTo>
                    <a:pt x="1951" y="143"/>
                  </a:lnTo>
                  <a:lnTo>
                    <a:pt x="1925" y="126"/>
                  </a:lnTo>
                  <a:lnTo>
                    <a:pt x="1901" y="112"/>
                  </a:lnTo>
                  <a:lnTo>
                    <a:pt x="1875" y="98"/>
                  </a:lnTo>
                  <a:lnTo>
                    <a:pt x="1850" y="87"/>
                  </a:lnTo>
                  <a:lnTo>
                    <a:pt x="1824" y="77"/>
                  </a:lnTo>
                  <a:lnTo>
                    <a:pt x="1797" y="68"/>
                  </a:lnTo>
                  <a:lnTo>
                    <a:pt x="1772" y="60"/>
                  </a:lnTo>
                  <a:lnTo>
                    <a:pt x="1745" y="53"/>
                  </a:lnTo>
                  <a:lnTo>
                    <a:pt x="1690" y="39"/>
                  </a:lnTo>
                  <a:lnTo>
                    <a:pt x="1632" y="26"/>
                  </a:lnTo>
                  <a:lnTo>
                    <a:pt x="1572" y="11"/>
                  </a:lnTo>
                  <a:lnTo>
                    <a:pt x="1507" y="0"/>
                  </a:lnTo>
                  <a:lnTo>
                    <a:pt x="1507" y="0"/>
                  </a:lnTo>
                  <a:lnTo>
                    <a:pt x="1436" y="64"/>
                  </a:lnTo>
                  <a:lnTo>
                    <a:pt x="1402" y="93"/>
                  </a:lnTo>
                  <a:lnTo>
                    <a:pt x="1385" y="106"/>
                  </a:lnTo>
                  <a:lnTo>
                    <a:pt x="1367" y="118"/>
                  </a:lnTo>
                  <a:lnTo>
                    <a:pt x="1349" y="131"/>
                  </a:lnTo>
                  <a:lnTo>
                    <a:pt x="1331" y="142"/>
                  </a:lnTo>
                  <a:lnTo>
                    <a:pt x="1313" y="153"/>
                  </a:lnTo>
                  <a:lnTo>
                    <a:pt x="1293" y="163"/>
                  </a:lnTo>
                  <a:lnTo>
                    <a:pt x="1271" y="172"/>
                  </a:lnTo>
                  <a:lnTo>
                    <a:pt x="1249" y="181"/>
                  </a:lnTo>
                  <a:lnTo>
                    <a:pt x="1226" y="190"/>
                  </a:lnTo>
                  <a:lnTo>
                    <a:pt x="1201" y="196"/>
                  </a:lnTo>
                  <a:lnTo>
                    <a:pt x="1201" y="196"/>
                  </a:lnTo>
                  <a:lnTo>
                    <a:pt x="1188" y="200"/>
                  </a:lnTo>
                  <a:lnTo>
                    <a:pt x="1174" y="203"/>
                  </a:lnTo>
                  <a:lnTo>
                    <a:pt x="1145" y="206"/>
                  </a:lnTo>
                  <a:lnTo>
                    <a:pt x="1083" y="212"/>
                  </a:lnTo>
                  <a:lnTo>
                    <a:pt x="1052" y="215"/>
                  </a:lnTo>
                  <a:lnTo>
                    <a:pt x="1022" y="220"/>
                  </a:lnTo>
                  <a:lnTo>
                    <a:pt x="1008" y="223"/>
                  </a:lnTo>
                  <a:lnTo>
                    <a:pt x="995" y="227"/>
                  </a:lnTo>
                  <a:lnTo>
                    <a:pt x="981" y="232"/>
                  </a:lnTo>
                  <a:lnTo>
                    <a:pt x="968" y="239"/>
                  </a:lnTo>
                  <a:lnTo>
                    <a:pt x="890" y="256"/>
                  </a:lnTo>
                  <a:lnTo>
                    <a:pt x="890" y="256"/>
                  </a:lnTo>
                  <a:lnTo>
                    <a:pt x="819" y="391"/>
                  </a:lnTo>
                  <a:lnTo>
                    <a:pt x="784" y="459"/>
                  </a:lnTo>
                  <a:lnTo>
                    <a:pt x="748" y="526"/>
                  </a:lnTo>
                  <a:lnTo>
                    <a:pt x="710" y="592"/>
                  </a:lnTo>
                  <a:lnTo>
                    <a:pt x="671" y="657"/>
                  </a:lnTo>
                  <a:lnTo>
                    <a:pt x="650" y="690"/>
                  </a:lnTo>
                  <a:lnTo>
                    <a:pt x="629" y="722"/>
                  </a:lnTo>
                  <a:lnTo>
                    <a:pt x="605" y="754"/>
                  </a:lnTo>
                  <a:lnTo>
                    <a:pt x="583" y="786"/>
                  </a:lnTo>
                  <a:lnTo>
                    <a:pt x="583" y="786"/>
                  </a:lnTo>
                  <a:lnTo>
                    <a:pt x="520" y="871"/>
                  </a:lnTo>
                  <a:lnTo>
                    <a:pt x="485" y="917"/>
                  </a:lnTo>
                  <a:lnTo>
                    <a:pt x="450" y="962"/>
                  </a:lnTo>
                  <a:lnTo>
                    <a:pt x="432" y="984"/>
                  </a:lnTo>
                  <a:lnTo>
                    <a:pt x="413" y="1005"/>
                  </a:lnTo>
                  <a:lnTo>
                    <a:pt x="394" y="1026"/>
                  </a:lnTo>
                  <a:lnTo>
                    <a:pt x="374" y="1046"/>
                  </a:lnTo>
                  <a:lnTo>
                    <a:pt x="354" y="1065"/>
                  </a:lnTo>
                  <a:lnTo>
                    <a:pt x="334" y="1083"/>
                  </a:lnTo>
                  <a:lnTo>
                    <a:pt x="313" y="1100"/>
                  </a:lnTo>
                  <a:lnTo>
                    <a:pt x="292" y="1114"/>
                  </a:lnTo>
                  <a:lnTo>
                    <a:pt x="284" y="1152"/>
                  </a:lnTo>
                  <a:lnTo>
                    <a:pt x="284" y="1152"/>
                  </a:lnTo>
                  <a:lnTo>
                    <a:pt x="287" y="1169"/>
                  </a:lnTo>
                  <a:lnTo>
                    <a:pt x="264" y="1177"/>
                  </a:lnTo>
                  <a:lnTo>
                    <a:pt x="264" y="1177"/>
                  </a:lnTo>
                  <a:lnTo>
                    <a:pt x="262" y="1164"/>
                  </a:lnTo>
                  <a:lnTo>
                    <a:pt x="257" y="1150"/>
                  </a:lnTo>
                  <a:lnTo>
                    <a:pt x="252" y="1134"/>
                  </a:lnTo>
                  <a:lnTo>
                    <a:pt x="245" y="1119"/>
                  </a:lnTo>
                  <a:lnTo>
                    <a:pt x="237" y="1102"/>
                  </a:lnTo>
                  <a:lnTo>
                    <a:pt x="228" y="1085"/>
                  </a:lnTo>
                  <a:lnTo>
                    <a:pt x="218" y="1068"/>
                  </a:lnTo>
                  <a:lnTo>
                    <a:pt x="207" y="1052"/>
                  </a:lnTo>
                  <a:lnTo>
                    <a:pt x="196" y="1037"/>
                  </a:lnTo>
                  <a:lnTo>
                    <a:pt x="183" y="1023"/>
                  </a:lnTo>
                  <a:lnTo>
                    <a:pt x="169" y="1011"/>
                  </a:lnTo>
                  <a:lnTo>
                    <a:pt x="155" y="1001"/>
                  </a:lnTo>
                  <a:lnTo>
                    <a:pt x="140" y="992"/>
                  </a:lnTo>
                  <a:lnTo>
                    <a:pt x="133" y="988"/>
                  </a:lnTo>
                  <a:lnTo>
                    <a:pt x="125" y="986"/>
                  </a:lnTo>
                  <a:lnTo>
                    <a:pt x="117" y="984"/>
                  </a:lnTo>
                  <a:lnTo>
                    <a:pt x="109" y="983"/>
                  </a:lnTo>
                  <a:lnTo>
                    <a:pt x="101" y="982"/>
                  </a:lnTo>
                  <a:lnTo>
                    <a:pt x="93" y="983"/>
                  </a:lnTo>
                  <a:lnTo>
                    <a:pt x="93" y="983"/>
                  </a:lnTo>
                  <a:lnTo>
                    <a:pt x="84" y="984"/>
                  </a:lnTo>
                  <a:lnTo>
                    <a:pt x="74" y="986"/>
                  </a:lnTo>
                  <a:lnTo>
                    <a:pt x="74" y="986"/>
                  </a:lnTo>
                  <a:lnTo>
                    <a:pt x="67" y="989"/>
                  </a:lnTo>
                  <a:lnTo>
                    <a:pt x="60" y="992"/>
                  </a:lnTo>
                  <a:lnTo>
                    <a:pt x="49" y="1001"/>
                  </a:lnTo>
                  <a:lnTo>
                    <a:pt x="40" y="1009"/>
                  </a:lnTo>
                  <a:lnTo>
                    <a:pt x="31" y="1022"/>
                  </a:lnTo>
                  <a:lnTo>
                    <a:pt x="25" y="1035"/>
                  </a:lnTo>
                  <a:lnTo>
                    <a:pt x="18" y="1048"/>
                  </a:lnTo>
                  <a:lnTo>
                    <a:pt x="14" y="1064"/>
                  </a:lnTo>
                  <a:lnTo>
                    <a:pt x="10" y="1080"/>
                  </a:lnTo>
                  <a:lnTo>
                    <a:pt x="7" y="1096"/>
                  </a:lnTo>
                  <a:lnTo>
                    <a:pt x="5" y="1113"/>
                  </a:lnTo>
                  <a:lnTo>
                    <a:pt x="1" y="1145"/>
                  </a:lnTo>
                  <a:lnTo>
                    <a:pt x="1" y="1175"/>
                  </a:lnTo>
                  <a:lnTo>
                    <a:pt x="0" y="1201"/>
                  </a:lnTo>
                  <a:lnTo>
                    <a:pt x="0" y="1201"/>
                  </a:lnTo>
                  <a:lnTo>
                    <a:pt x="1" y="1214"/>
                  </a:lnTo>
                  <a:lnTo>
                    <a:pt x="2" y="1231"/>
                  </a:lnTo>
                  <a:lnTo>
                    <a:pt x="7" y="1268"/>
                  </a:lnTo>
                  <a:lnTo>
                    <a:pt x="16" y="1311"/>
                  </a:lnTo>
                  <a:lnTo>
                    <a:pt x="27" y="1358"/>
                  </a:lnTo>
                  <a:lnTo>
                    <a:pt x="40" y="1408"/>
                  </a:lnTo>
                  <a:lnTo>
                    <a:pt x="57" y="1458"/>
                  </a:lnTo>
                  <a:lnTo>
                    <a:pt x="66" y="1483"/>
                  </a:lnTo>
                  <a:lnTo>
                    <a:pt x="76" y="1507"/>
                  </a:lnTo>
                  <a:lnTo>
                    <a:pt x="86" y="1532"/>
                  </a:lnTo>
                  <a:lnTo>
                    <a:pt x="97" y="1554"/>
                  </a:lnTo>
                  <a:lnTo>
                    <a:pt x="109" y="1576"/>
                  </a:lnTo>
                  <a:lnTo>
                    <a:pt x="121" y="1596"/>
                  </a:lnTo>
                  <a:lnTo>
                    <a:pt x="134" y="1615"/>
                  </a:lnTo>
                  <a:lnTo>
                    <a:pt x="147" y="1632"/>
                  </a:lnTo>
                  <a:lnTo>
                    <a:pt x="160" y="1648"/>
                  </a:lnTo>
                  <a:lnTo>
                    <a:pt x="175" y="1660"/>
                  </a:lnTo>
                  <a:lnTo>
                    <a:pt x="189" y="1670"/>
                  </a:lnTo>
                  <a:lnTo>
                    <a:pt x="196" y="1674"/>
                  </a:lnTo>
                  <a:lnTo>
                    <a:pt x="204" y="1678"/>
                  </a:lnTo>
                  <a:lnTo>
                    <a:pt x="212" y="1681"/>
                  </a:lnTo>
                  <a:lnTo>
                    <a:pt x="219" y="1683"/>
                  </a:lnTo>
                  <a:lnTo>
                    <a:pt x="227" y="1685"/>
                  </a:lnTo>
                  <a:lnTo>
                    <a:pt x="235" y="1685"/>
                  </a:lnTo>
                  <a:lnTo>
                    <a:pt x="243" y="1685"/>
                  </a:lnTo>
                  <a:lnTo>
                    <a:pt x="252" y="1683"/>
                  </a:lnTo>
                  <a:lnTo>
                    <a:pt x="259" y="1681"/>
                  </a:lnTo>
                  <a:lnTo>
                    <a:pt x="268" y="1678"/>
                  </a:lnTo>
                  <a:lnTo>
                    <a:pt x="276" y="1674"/>
                  </a:lnTo>
                  <a:lnTo>
                    <a:pt x="285" y="1670"/>
                  </a:lnTo>
                  <a:lnTo>
                    <a:pt x="293" y="1663"/>
                  </a:lnTo>
                  <a:lnTo>
                    <a:pt x="302" y="1657"/>
                  </a:lnTo>
                  <a:lnTo>
                    <a:pt x="311" y="1649"/>
                  </a:lnTo>
                  <a:lnTo>
                    <a:pt x="319" y="1640"/>
                  </a:lnTo>
                  <a:lnTo>
                    <a:pt x="328" y="1630"/>
                  </a:lnTo>
                  <a:lnTo>
                    <a:pt x="337" y="1619"/>
                  </a:lnTo>
                  <a:lnTo>
                    <a:pt x="363" y="1601"/>
                  </a:lnTo>
                  <a:lnTo>
                    <a:pt x="363" y="1601"/>
                  </a:lnTo>
                  <a:lnTo>
                    <a:pt x="392" y="1719"/>
                  </a:lnTo>
                  <a:lnTo>
                    <a:pt x="423" y="1836"/>
                  </a:lnTo>
                  <a:lnTo>
                    <a:pt x="423" y="1836"/>
                  </a:lnTo>
                  <a:lnTo>
                    <a:pt x="432" y="1871"/>
                  </a:lnTo>
                  <a:lnTo>
                    <a:pt x="422" y="1918"/>
                  </a:lnTo>
                  <a:lnTo>
                    <a:pt x="422" y="1918"/>
                  </a:lnTo>
                  <a:lnTo>
                    <a:pt x="422" y="2048"/>
                  </a:lnTo>
                  <a:lnTo>
                    <a:pt x="422" y="2116"/>
                  </a:lnTo>
                  <a:lnTo>
                    <a:pt x="421" y="2185"/>
                  </a:lnTo>
                  <a:lnTo>
                    <a:pt x="418" y="2255"/>
                  </a:lnTo>
                  <a:lnTo>
                    <a:pt x="415" y="2325"/>
                  </a:lnTo>
                  <a:lnTo>
                    <a:pt x="410" y="2396"/>
                  </a:lnTo>
                  <a:lnTo>
                    <a:pt x="402" y="2467"/>
                  </a:lnTo>
                  <a:lnTo>
                    <a:pt x="396" y="2502"/>
                  </a:lnTo>
                  <a:lnTo>
                    <a:pt x="391" y="2537"/>
                  </a:lnTo>
                  <a:lnTo>
                    <a:pt x="385" y="2571"/>
                  </a:lnTo>
                  <a:lnTo>
                    <a:pt x="377" y="2606"/>
                  </a:lnTo>
                  <a:lnTo>
                    <a:pt x="370" y="2640"/>
                  </a:lnTo>
                  <a:lnTo>
                    <a:pt x="361" y="2674"/>
                  </a:lnTo>
                  <a:lnTo>
                    <a:pt x="352" y="2706"/>
                  </a:lnTo>
                  <a:lnTo>
                    <a:pt x="341" y="2739"/>
                  </a:lnTo>
                  <a:lnTo>
                    <a:pt x="329" y="2771"/>
                  </a:lnTo>
                  <a:lnTo>
                    <a:pt x="317" y="2803"/>
                  </a:lnTo>
                  <a:lnTo>
                    <a:pt x="303" y="2833"/>
                  </a:lnTo>
                  <a:lnTo>
                    <a:pt x="288" y="2863"/>
                  </a:lnTo>
                  <a:lnTo>
                    <a:pt x="272" y="2892"/>
                  </a:lnTo>
                  <a:lnTo>
                    <a:pt x="255" y="2921"/>
                  </a:lnTo>
                  <a:lnTo>
                    <a:pt x="236" y="2949"/>
                  </a:lnTo>
                  <a:lnTo>
                    <a:pt x="216" y="2976"/>
                  </a:lnTo>
                  <a:lnTo>
                    <a:pt x="216" y="2976"/>
                  </a:lnTo>
                  <a:lnTo>
                    <a:pt x="197" y="2999"/>
                  </a:lnTo>
                  <a:lnTo>
                    <a:pt x="176" y="3021"/>
                  </a:lnTo>
                  <a:lnTo>
                    <a:pt x="155" y="3044"/>
                  </a:lnTo>
                  <a:lnTo>
                    <a:pt x="132" y="3065"/>
                  </a:lnTo>
                  <a:lnTo>
                    <a:pt x="107" y="3085"/>
                  </a:lnTo>
                  <a:lnTo>
                    <a:pt x="80" y="3104"/>
                  </a:lnTo>
                  <a:lnTo>
                    <a:pt x="54" y="3122"/>
                  </a:lnTo>
                  <a:lnTo>
                    <a:pt x="25" y="3138"/>
                  </a:lnTo>
                  <a:lnTo>
                    <a:pt x="11" y="3164"/>
                  </a:lnTo>
                  <a:lnTo>
                    <a:pt x="11" y="3164"/>
                  </a:lnTo>
                  <a:lnTo>
                    <a:pt x="19" y="3179"/>
                  </a:lnTo>
                  <a:lnTo>
                    <a:pt x="27" y="3194"/>
                  </a:lnTo>
                  <a:lnTo>
                    <a:pt x="36" y="3208"/>
                  </a:lnTo>
                  <a:lnTo>
                    <a:pt x="46" y="3223"/>
                  </a:lnTo>
                  <a:lnTo>
                    <a:pt x="68" y="3252"/>
                  </a:lnTo>
                  <a:lnTo>
                    <a:pt x="93" y="3280"/>
                  </a:lnTo>
                  <a:lnTo>
                    <a:pt x="119" y="3308"/>
                  </a:lnTo>
                  <a:lnTo>
                    <a:pt x="147" y="3334"/>
                  </a:lnTo>
                  <a:lnTo>
                    <a:pt x="177" y="3360"/>
                  </a:lnTo>
                  <a:lnTo>
                    <a:pt x="208" y="3384"/>
                  </a:lnTo>
                  <a:lnTo>
                    <a:pt x="242" y="3409"/>
                  </a:lnTo>
                  <a:lnTo>
                    <a:pt x="274" y="3431"/>
                  </a:lnTo>
                  <a:lnTo>
                    <a:pt x="307" y="3453"/>
                  </a:lnTo>
                  <a:lnTo>
                    <a:pt x="341" y="3475"/>
                  </a:lnTo>
                  <a:lnTo>
                    <a:pt x="373" y="3494"/>
                  </a:lnTo>
                  <a:lnTo>
                    <a:pt x="405" y="3513"/>
                  </a:lnTo>
                  <a:lnTo>
                    <a:pt x="465" y="3545"/>
                  </a:lnTo>
                  <a:lnTo>
                    <a:pt x="465" y="3545"/>
                  </a:lnTo>
                  <a:lnTo>
                    <a:pt x="502" y="3562"/>
                  </a:lnTo>
                  <a:lnTo>
                    <a:pt x="539" y="3577"/>
                  </a:lnTo>
                  <a:lnTo>
                    <a:pt x="576" y="3589"/>
                  </a:lnTo>
                  <a:lnTo>
                    <a:pt x="613" y="3602"/>
                  </a:lnTo>
                  <a:lnTo>
                    <a:pt x="651" y="3612"/>
                  </a:lnTo>
                  <a:lnTo>
                    <a:pt x="689" y="3621"/>
                  </a:lnTo>
                  <a:lnTo>
                    <a:pt x="726" y="3627"/>
                  </a:lnTo>
                  <a:lnTo>
                    <a:pt x="765" y="3634"/>
                  </a:lnTo>
                  <a:lnTo>
                    <a:pt x="803" y="3638"/>
                  </a:lnTo>
                  <a:lnTo>
                    <a:pt x="842" y="3643"/>
                  </a:lnTo>
                  <a:lnTo>
                    <a:pt x="881" y="3646"/>
                  </a:lnTo>
                  <a:lnTo>
                    <a:pt x="921" y="3648"/>
                  </a:lnTo>
                  <a:lnTo>
                    <a:pt x="1000" y="3652"/>
                  </a:lnTo>
                  <a:lnTo>
                    <a:pt x="1079" y="3652"/>
                  </a:lnTo>
                  <a:lnTo>
                    <a:pt x="1079" y="3652"/>
                  </a:lnTo>
                  <a:lnTo>
                    <a:pt x="1156" y="3652"/>
                  </a:lnTo>
                  <a:lnTo>
                    <a:pt x="1230" y="3652"/>
                  </a:lnTo>
                  <a:lnTo>
                    <a:pt x="1267" y="3650"/>
                  </a:lnTo>
                  <a:lnTo>
                    <a:pt x="1303" y="3648"/>
                  </a:lnTo>
                  <a:lnTo>
                    <a:pt x="1338" y="3645"/>
                  </a:lnTo>
                  <a:lnTo>
                    <a:pt x="1374" y="3641"/>
                  </a:lnTo>
                  <a:lnTo>
                    <a:pt x="1409" y="3635"/>
                  </a:lnTo>
                  <a:lnTo>
                    <a:pt x="1444" y="3627"/>
                  </a:lnTo>
                  <a:lnTo>
                    <a:pt x="1479" y="3618"/>
                  </a:lnTo>
                  <a:lnTo>
                    <a:pt x="1514" y="3607"/>
                  </a:lnTo>
                  <a:lnTo>
                    <a:pt x="1548" y="3594"/>
                  </a:lnTo>
                  <a:lnTo>
                    <a:pt x="1584" y="3578"/>
                  </a:lnTo>
                  <a:lnTo>
                    <a:pt x="1618" y="3559"/>
                  </a:lnTo>
                  <a:lnTo>
                    <a:pt x="1653" y="3538"/>
                  </a:lnTo>
                  <a:lnTo>
                    <a:pt x="1653" y="3538"/>
                  </a:lnTo>
                  <a:lnTo>
                    <a:pt x="1678" y="3523"/>
                  </a:lnTo>
                  <a:lnTo>
                    <a:pt x="1703" y="3504"/>
                  </a:lnTo>
                  <a:lnTo>
                    <a:pt x="1726" y="3484"/>
                  </a:lnTo>
                  <a:lnTo>
                    <a:pt x="1750" y="3462"/>
                  </a:lnTo>
                  <a:lnTo>
                    <a:pt x="1773" y="3439"/>
                  </a:lnTo>
                  <a:lnTo>
                    <a:pt x="1795" y="3415"/>
                  </a:lnTo>
                  <a:lnTo>
                    <a:pt x="1817" y="3389"/>
                  </a:lnTo>
                  <a:lnTo>
                    <a:pt x="1840" y="3363"/>
                  </a:lnTo>
                  <a:lnTo>
                    <a:pt x="1882" y="3310"/>
                  </a:lnTo>
                  <a:lnTo>
                    <a:pt x="1923" y="3256"/>
                  </a:lnTo>
                  <a:lnTo>
                    <a:pt x="1962" y="3205"/>
                  </a:lnTo>
                  <a:lnTo>
                    <a:pt x="2000" y="3157"/>
                  </a:lnTo>
                  <a:lnTo>
                    <a:pt x="1967" y="3097"/>
                  </a:lnTo>
                  <a:lnTo>
                    <a:pt x="1967" y="3097"/>
                  </a:lnTo>
                  <a:lnTo>
                    <a:pt x="1940" y="3077"/>
                  </a:lnTo>
                  <a:lnTo>
                    <a:pt x="1909" y="3056"/>
                  </a:lnTo>
                  <a:lnTo>
                    <a:pt x="1876" y="3034"/>
                  </a:lnTo>
                  <a:lnTo>
                    <a:pt x="1843" y="3010"/>
                  </a:lnTo>
                  <a:lnTo>
                    <a:pt x="1812" y="2986"/>
                  </a:lnTo>
                  <a:lnTo>
                    <a:pt x="1797" y="2973"/>
                  </a:lnTo>
                  <a:lnTo>
                    <a:pt x="1783" y="2960"/>
                  </a:lnTo>
                  <a:lnTo>
                    <a:pt x="1770" y="2947"/>
                  </a:lnTo>
                  <a:lnTo>
                    <a:pt x="1759" y="2933"/>
                  </a:lnTo>
                  <a:lnTo>
                    <a:pt x="1749" y="2919"/>
                  </a:lnTo>
                  <a:lnTo>
                    <a:pt x="1740" y="2903"/>
                  </a:lnTo>
                  <a:lnTo>
                    <a:pt x="1740" y="2903"/>
                  </a:lnTo>
                  <a:lnTo>
                    <a:pt x="1734" y="2891"/>
                  </a:lnTo>
                  <a:lnTo>
                    <a:pt x="1730" y="2876"/>
                  </a:lnTo>
                  <a:lnTo>
                    <a:pt x="1725" y="2862"/>
                  </a:lnTo>
                  <a:lnTo>
                    <a:pt x="1722" y="2846"/>
                  </a:lnTo>
                  <a:lnTo>
                    <a:pt x="1720" y="2830"/>
                  </a:lnTo>
                  <a:lnTo>
                    <a:pt x="1717" y="2813"/>
                  </a:lnTo>
                  <a:lnTo>
                    <a:pt x="1714" y="2780"/>
                  </a:lnTo>
                  <a:lnTo>
                    <a:pt x="1713" y="2745"/>
                  </a:lnTo>
                  <a:lnTo>
                    <a:pt x="1713" y="2710"/>
                  </a:lnTo>
                  <a:lnTo>
                    <a:pt x="1713" y="2649"/>
                  </a:lnTo>
                  <a:lnTo>
                    <a:pt x="1712" y="2627"/>
                  </a:lnTo>
                  <a:lnTo>
                    <a:pt x="1712" y="2627"/>
                  </a:lnTo>
                  <a:lnTo>
                    <a:pt x="1735" y="2611"/>
                  </a:lnTo>
                  <a:lnTo>
                    <a:pt x="1759" y="2595"/>
                  </a:lnTo>
                  <a:lnTo>
                    <a:pt x="1804" y="2560"/>
                  </a:lnTo>
                  <a:lnTo>
                    <a:pt x="1850" y="2522"/>
                  </a:lnTo>
                  <a:lnTo>
                    <a:pt x="1895" y="2482"/>
                  </a:lnTo>
                  <a:lnTo>
                    <a:pt x="1895" y="2482"/>
                  </a:lnTo>
                  <a:lnTo>
                    <a:pt x="1922" y="2458"/>
                  </a:lnTo>
                  <a:lnTo>
                    <a:pt x="1945" y="2433"/>
                  </a:lnTo>
                  <a:lnTo>
                    <a:pt x="1968" y="2410"/>
                  </a:lnTo>
                  <a:lnTo>
                    <a:pt x="1989" y="2385"/>
                  </a:lnTo>
                  <a:lnTo>
                    <a:pt x="2007" y="2362"/>
                  </a:lnTo>
                  <a:lnTo>
                    <a:pt x="2024" y="2337"/>
                  </a:lnTo>
                  <a:lnTo>
                    <a:pt x="2040" y="2313"/>
                  </a:lnTo>
                  <a:lnTo>
                    <a:pt x="2055" y="2287"/>
                  </a:lnTo>
                  <a:lnTo>
                    <a:pt x="2069" y="2263"/>
                  </a:lnTo>
                  <a:lnTo>
                    <a:pt x="2082" y="2236"/>
                  </a:lnTo>
                  <a:lnTo>
                    <a:pt x="2096" y="2209"/>
                  </a:lnTo>
                  <a:lnTo>
                    <a:pt x="2108" y="2181"/>
                  </a:lnTo>
                  <a:lnTo>
                    <a:pt x="2132" y="2122"/>
                  </a:lnTo>
                  <a:lnTo>
                    <a:pt x="2157" y="2059"/>
                  </a:lnTo>
                  <a:lnTo>
                    <a:pt x="2157" y="2059"/>
                  </a:lnTo>
                  <a:lnTo>
                    <a:pt x="2167" y="2034"/>
                  </a:lnTo>
                  <a:lnTo>
                    <a:pt x="2176" y="2009"/>
                  </a:lnTo>
                  <a:lnTo>
                    <a:pt x="2183" y="1983"/>
                  </a:lnTo>
                  <a:lnTo>
                    <a:pt x="2191" y="1957"/>
                  </a:lnTo>
                  <a:lnTo>
                    <a:pt x="2205" y="1906"/>
                  </a:lnTo>
                  <a:lnTo>
                    <a:pt x="2215" y="1855"/>
                  </a:lnTo>
                  <a:lnTo>
                    <a:pt x="2223" y="1804"/>
                  </a:lnTo>
                  <a:lnTo>
                    <a:pt x="2230" y="1751"/>
                  </a:lnTo>
                  <a:lnTo>
                    <a:pt x="2236" y="1699"/>
                  </a:lnTo>
                  <a:lnTo>
                    <a:pt x="2240" y="1647"/>
                  </a:lnTo>
                  <a:lnTo>
                    <a:pt x="2260" y="1634"/>
                  </a:lnTo>
                  <a:lnTo>
                    <a:pt x="2260" y="1634"/>
                  </a:lnTo>
                  <a:lnTo>
                    <a:pt x="2281" y="1618"/>
                  </a:lnTo>
                  <a:lnTo>
                    <a:pt x="2300" y="1600"/>
                  </a:lnTo>
                  <a:lnTo>
                    <a:pt x="2317" y="1581"/>
                  </a:lnTo>
                  <a:lnTo>
                    <a:pt x="2330" y="1562"/>
                  </a:lnTo>
                  <a:lnTo>
                    <a:pt x="2341" y="1542"/>
                  </a:lnTo>
                  <a:lnTo>
                    <a:pt x="2351" y="1521"/>
                  </a:lnTo>
                  <a:lnTo>
                    <a:pt x="2359" y="1500"/>
                  </a:lnTo>
                  <a:lnTo>
                    <a:pt x="2365" y="1477"/>
                  </a:lnTo>
                  <a:lnTo>
                    <a:pt x="2370" y="1455"/>
                  </a:lnTo>
                  <a:lnTo>
                    <a:pt x="2374" y="1433"/>
                  </a:lnTo>
                  <a:lnTo>
                    <a:pt x="2377" y="1409"/>
                  </a:lnTo>
                  <a:lnTo>
                    <a:pt x="2378" y="1386"/>
                  </a:lnTo>
                  <a:lnTo>
                    <a:pt x="2380" y="1339"/>
                  </a:lnTo>
                  <a:lnTo>
                    <a:pt x="2381" y="1290"/>
                  </a:lnTo>
                  <a:lnTo>
                    <a:pt x="2384" y="1269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4DFE941-C884-DF7F-8220-38B966827C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206"/>
              <a:ext cx="1191" cy="1826"/>
            </a:xfrm>
            <a:custGeom>
              <a:avLst/>
              <a:gdLst>
                <a:gd name="T0" fmla="*/ 2297 w 2384"/>
                <a:gd name="T1" fmla="*/ 1068 h 3652"/>
                <a:gd name="T2" fmla="*/ 2215 w 2384"/>
                <a:gd name="T3" fmla="*/ 855 h 3652"/>
                <a:gd name="T4" fmla="*/ 2160 w 2384"/>
                <a:gd name="T5" fmla="*/ 555 h 3652"/>
                <a:gd name="T6" fmla="*/ 2112 w 2384"/>
                <a:gd name="T7" fmla="*/ 353 h 3652"/>
                <a:gd name="T8" fmla="*/ 2040 w 2384"/>
                <a:gd name="T9" fmla="*/ 221 h 3652"/>
                <a:gd name="T10" fmla="*/ 1925 w 2384"/>
                <a:gd name="T11" fmla="*/ 126 h 3652"/>
                <a:gd name="T12" fmla="*/ 1772 w 2384"/>
                <a:gd name="T13" fmla="*/ 60 h 3652"/>
                <a:gd name="T14" fmla="*/ 1507 w 2384"/>
                <a:gd name="T15" fmla="*/ 0 h 3652"/>
                <a:gd name="T16" fmla="*/ 1331 w 2384"/>
                <a:gd name="T17" fmla="*/ 142 h 3652"/>
                <a:gd name="T18" fmla="*/ 1201 w 2384"/>
                <a:gd name="T19" fmla="*/ 196 h 3652"/>
                <a:gd name="T20" fmla="*/ 1052 w 2384"/>
                <a:gd name="T21" fmla="*/ 215 h 3652"/>
                <a:gd name="T22" fmla="*/ 890 w 2384"/>
                <a:gd name="T23" fmla="*/ 256 h 3652"/>
                <a:gd name="T24" fmla="*/ 671 w 2384"/>
                <a:gd name="T25" fmla="*/ 657 h 3652"/>
                <a:gd name="T26" fmla="*/ 520 w 2384"/>
                <a:gd name="T27" fmla="*/ 871 h 3652"/>
                <a:gd name="T28" fmla="*/ 374 w 2384"/>
                <a:gd name="T29" fmla="*/ 1046 h 3652"/>
                <a:gd name="T30" fmla="*/ 284 w 2384"/>
                <a:gd name="T31" fmla="*/ 1152 h 3652"/>
                <a:gd name="T32" fmla="*/ 252 w 2384"/>
                <a:gd name="T33" fmla="*/ 1134 h 3652"/>
                <a:gd name="T34" fmla="*/ 196 w 2384"/>
                <a:gd name="T35" fmla="*/ 1037 h 3652"/>
                <a:gd name="T36" fmla="*/ 125 w 2384"/>
                <a:gd name="T37" fmla="*/ 986 h 3652"/>
                <a:gd name="T38" fmla="*/ 84 w 2384"/>
                <a:gd name="T39" fmla="*/ 984 h 3652"/>
                <a:gd name="T40" fmla="*/ 40 w 2384"/>
                <a:gd name="T41" fmla="*/ 1009 h 3652"/>
                <a:gd name="T42" fmla="*/ 7 w 2384"/>
                <a:gd name="T43" fmla="*/ 1096 h 3652"/>
                <a:gd name="T44" fmla="*/ 1 w 2384"/>
                <a:gd name="T45" fmla="*/ 1214 h 3652"/>
                <a:gd name="T46" fmla="*/ 57 w 2384"/>
                <a:gd name="T47" fmla="*/ 1458 h 3652"/>
                <a:gd name="T48" fmla="*/ 121 w 2384"/>
                <a:gd name="T49" fmla="*/ 1596 h 3652"/>
                <a:gd name="T50" fmla="*/ 196 w 2384"/>
                <a:gd name="T51" fmla="*/ 1674 h 3652"/>
                <a:gd name="T52" fmla="*/ 243 w 2384"/>
                <a:gd name="T53" fmla="*/ 1685 h 3652"/>
                <a:gd name="T54" fmla="*/ 293 w 2384"/>
                <a:gd name="T55" fmla="*/ 1663 h 3652"/>
                <a:gd name="T56" fmla="*/ 363 w 2384"/>
                <a:gd name="T57" fmla="*/ 1601 h 3652"/>
                <a:gd name="T58" fmla="*/ 422 w 2384"/>
                <a:gd name="T59" fmla="*/ 1918 h 3652"/>
                <a:gd name="T60" fmla="*/ 415 w 2384"/>
                <a:gd name="T61" fmla="*/ 2325 h 3652"/>
                <a:gd name="T62" fmla="*/ 377 w 2384"/>
                <a:gd name="T63" fmla="*/ 2606 h 3652"/>
                <a:gd name="T64" fmla="*/ 317 w 2384"/>
                <a:gd name="T65" fmla="*/ 2803 h 3652"/>
                <a:gd name="T66" fmla="*/ 216 w 2384"/>
                <a:gd name="T67" fmla="*/ 2976 h 3652"/>
                <a:gd name="T68" fmla="*/ 107 w 2384"/>
                <a:gd name="T69" fmla="*/ 3085 h 3652"/>
                <a:gd name="T70" fmla="*/ 19 w 2384"/>
                <a:gd name="T71" fmla="*/ 3179 h 3652"/>
                <a:gd name="T72" fmla="*/ 119 w 2384"/>
                <a:gd name="T73" fmla="*/ 3308 h 3652"/>
                <a:gd name="T74" fmla="*/ 307 w 2384"/>
                <a:gd name="T75" fmla="*/ 3453 h 3652"/>
                <a:gd name="T76" fmla="*/ 502 w 2384"/>
                <a:gd name="T77" fmla="*/ 3562 h 3652"/>
                <a:gd name="T78" fmla="*/ 726 w 2384"/>
                <a:gd name="T79" fmla="*/ 3627 h 3652"/>
                <a:gd name="T80" fmla="*/ 1000 w 2384"/>
                <a:gd name="T81" fmla="*/ 3652 h 3652"/>
                <a:gd name="T82" fmla="*/ 1303 w 2384"/>
                <a:gd name="T83" fmla="*/ 3648 h 3652"/>
                <a:gd name="T84" fmla="*/ 1514 w 2384"/>
                <a:gd name="T85" fmla="*/ 3607 h 3652"/>
                <a:gd name="T86" fmla="*/ 1678 w 2384"/>
                <a:gd name="T87" fmla="*/ 3523 h 3652"/>
                <a:gd name="T88" fmla="*/ 1817 w 2384"/>
                <a:gd name="T89" fmla="*/ 3389 h 3652"/>
                <a:gd name="T90" fmla="*/ 1967 w 2384"/>
                <a:gd name="T91" fmla="*/ 3097 h 3652"/>
                <a:gd name="T92" fmla="*/ 1812 w 2384"/>
                <a:gd name="T93" fmla="*/ 2986 h 3652"/>
                <a:gd name="T94" fmla="*/ 1740 w 2384"/>
                <a:gd name="T95" fmla="*/ 2903 h 3652"/>
                <a:gd name="T96" fmla="*/ 1720 w 2384"/>
                <a:gd name="T97" fmla="*/ 2830 h 3652"/>
                <a:gd name="T98" fmla="*/ 1712 w 2384"/>
                <a:gd name="T99" fmla="*/ 2627 h 3652"/>
                <a:gd name="T100" fmla="*/ 1895 w 2384"/>
                <a:gd name="T101" fmla="*/ 2482 h 3652"/>
                <a:gd name="T102" fmla="*/ 2007 w 2384"/>
                <a:gd name="T103" fmla="*/ 2362 h 3652"/>
                <a:gd name="T104" fmla="*/ 2096 w 2384"/>
                <a:gd name="T105" fmla="*/ 2209 h 3652"/>
                <a:gd name="T106" fmla="*/ 2176 w 2384"/>
                <a:gd name="T107" fmla="*/ 2009 h 3652"/>
                <a:gd name="T108" fmla="*/ 2230 w 2384"/>
                <a:gd name="T109" fmla="*/ 1751 h 3652"/>
                <a:gd name="T110" fmla="*/ 2300 w 2384"/>
                <a:gd name="T111" fmla="*/ 1600 h 3652"/>
                <a:gd name="T112" fmla="*/ 2365 w 2384"/>
                <a:gd name="T113" fmla="*/ 1477 h 3652"/>
                <a:gd name="T114" fmla="*/ 2381 w 2384"/>
                <a:gd name="T115" fmla="*/ 1290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384" h="3652">
                  <a:moveTo>
                    <a:pt x="2384" y="1269"/>
                  </a:moveTo>
                  <a:lnTo>
                    <a:pt x="2368" y="1231"/>
                  </a:lnTo>
                  <a:lnTo>
                    <a:pt x="2368" y="1231"/>
                  </a:lnTo>
                  <a:lnTo>
                    <a:pt x="2332" y="1150"/>
                  </a:lnTo>
                  <a:lnTo>
                    <a:pt x="2297" y="1068"/>
                  </a:lnTo>
                  <a:lnTo>
                    <a:pt x="2297" y="1068"/>
                  </a:lnTo>
                  <a:lnTo>
                    <a:pt x="2266" y="996"/>
                  </a:lnTo>
                  <a:lnTo>
                    <a:pt x="2236" y="921"/>
                  </a:lnTo>
                  <a:lnTo>
                    <a:pt x="2236" y="921"/>
                  </a:lnTo>
                  <a:lnTo>
                    <a:pt x="2228" y="900"/>
                  </a:lnTo>
                  <a:lnTo>
                    <a:pt x="2221" y="878"/>
                  </a:lnTo>
                  <a:lnTo>
                    <a:pt x="2215" y="855"/>
                  </a:lnTo>
                  <a:lnTo>
                    <a:pt x="2209" y="832"/>
                  </a:lnTo>
                  <a:lnTo>
                    <a:pt x="2199" y="787"/>
                  </a:lnTo>
                  <a:lnTo>
                    <a:pt x="2191" y="740"/>
                  </a:lnTo>
                  <a:lnTo>
                    <a:pt x="2177" y="647"/>
                  </a:lnTo>
                  <a:lnTo>
                    <a:pt x="2169" y="601"/>
                  </a:lnTo>
                  <a:lnTo>
                    <a:pt x="2160" y="555"/>
                  </a:lnTo>
                  <a:lnTo>
                    <a:pt x="2160" y="555"/>
                  </a:lnTo>
                  <a:lnTo>
                    <a:pt x="2150" y="503"/>
                  </a:lnTo>
                  <a:lnTo>
                    <a:pt x="2139" y="451"/>
                  </a:lnTo>
                  <a:lnTo>
                    <a:pt x="2127" y="401"/>
                  </a:lnTo>
                  <a:lnTo>
                    <a:pt x="2120" y="377"/>
                  </a:lnTo>
                  <a:lnTo>
                    <a:pt x="2112" y="353"/>
                  </a:lnTo>
                  <a:lnTo>
                    <a:pt x="2103" y="330"/>
                  </a:lnTo>
                  <a:lnTo>
                    <a:pt x="2093" y="307"/>
                  </a:lnTo>
                  <a:lnTo>
                    <a:pt x="2082" y="284"/>
                  </a:lnTo>
                  <a:lnTo>
                    <a:pt x="2070" y="263"/>
                  </a:lnTo>
                  <a:lnTo>
                    <a:pt x="2055" y="242"/>
                  </a:lnTo>
                  <a:lnTo>
                    <a:pt x="2040" y="221"/>
                  </a:lnTo>
                  <a:lnTo>
                    <a:pt x="2022" y="201"/>
                  </a:lnTo>
                  <a:lnTo>
                    <a:pt x="2002" y="182"/>
                  </a:lnTo>
                  <a:lnTo>
                    <a:pt x="2002" y="182"/>
                  </a:lnTo>
                  <a:lnTo>
                    <a:pt x="1977" y="161"/>
                  </a:lnTo>
                  <a:lnTo>
                    <a:pt x="1951" y="143"/>
                  </a:lnTo>
                  <a:lnTo>
                    <a:pt x="1925" y="126"/>
                  </a:lnTo>
                  <a:lnTo>
                    <a:pt x="1901" y="112"/>
                  </a:lnTo>
                  <a:lnTo>
                    <a:pt x="1875" y="98"/>
                  </a:lnTo>
                  <a:lnTo>
                    <a:pt x="1850" y="87"/>
                  </a:lnTo>
                  <a:lnTo>
                    <a:pt x="1824" y="77"/>
                  </a:lnTo>
                  <a:lnTo>
                    <a:pt x="1797" y="68"/>
                  </a:lnTo>
                  <a:lnTo>
                    <a:pt x="1772" y="60"/>
                  </a:lnTo>
                  <a:lnTo>
                    <a:pt x="1745" y="53"/>
                  </a:lnTo>
                  <a:lnTo>
                    <a:pt x="1690" y="39"/>
                  </a:lnTo>
                  <a:lnTo>
                    <a:pt x="1632" y="26"/>
                  </a:lnTo>
                  <a:lnTo>
                    <a:pt x="1572" y="11"/>
                  </a:lnTo>
                  <a:lnTo>
                    <a:pt x="1507" y="0"/>
                  </a:lnTo>
                  <a:lnTo>
                    <a:pt x="1507" y="0"/>
                  </a:lnTo>
                  <a:lnTo>
                    <a:pt x="1436" y="64"/>
                  </a:lnTo>
                  <a:lnTo>
                    <a:pt x="1402" y="93"/>
                  </a:lnTo>
                  <a:lnTo>
                    <a:pt x="1385" y="106"/>
                  </a:lnTo>
                  <a:lnTo>
                    <a:pt x="1367" y="118"/>
                  </a:lnTo>
                  <a:lnTo>
                    <a:pt x="1349" y="131"/>
                  </a:lnTo>
                  <a:lnTo>
                    <a:pt x="1331" y="142"/>
                  </a:lnTo>
                  <a:lnTo>
                    <a:pt x="1313" y="153"/>
                  </a:lnTo>
                  <a:lnTo>
                    <a:pt x="1293" y="163"/>
                  </a:lnTo>
                  <a:lnTo>
                    <a:pt x="1271" y="172"/>
                  </a:lnTo>
                  <a:lnTo>
                    <a:pt x="1249" y="181"/>
                  </a:lnTo>
                  <a:lnTo>
                    <a:pt x="1226" y="190"/>
                  </a:lnTo>
                  <a:lnTo>
                    <a:pt x="1201" y="196"/>
                  </a:lnTo>
                  <a:lnTo>
                    <a:pt x="1201" y="196"/>
                  </a:lnTo>
                  <a:lnTo>
                    <a:pt x="1188" y="200"/>
                  </a:lnTo>
                  <a:lnTo>
                    <a:pt x="1174" y="203"/>
                  </a:lnTo>
                  <a:lnTo>
                    <a:pt x="1145" y="206"/>
                  </a:lnTo>
                  <a:lnTo>
                    <a:pt x="1083" y="212"/>
                  </a:lnTo>
                  <a:lnTo>
                    <a:pt x="1052" y="215"/>
                  </a:lnTo>
                  <a:lnTo>
                    <a:pt x="1022" y="220"/>
                  </a:lnTo>
                  <a:lnTo>
                    <a:pt x="1008" y="223"/>
                  </a:lnTo>
                  <a:lnTo>
                    <a:pt x="995" y="227"/>
                  </a:lnTo>
                  <a:lnTo>
                    <a:pt x="981" y="232"/>
                  </a:lnTo>
                  <a:lnTo>
                    <a:pt x="968" y="239"/>
                  </a:lnTo>
                  <a:lnTo>
                    <a:pt x="890" y="256"/>
                  </a:lnTo>
                  <a:lnTo>
                    <a:pt x="890" y="256"/>
                  </a:lnTo>
                  <a:lnTo>
                    <a:pt x="819" y="391"/>
                  </a:lnTo>
                  <a:lnTo>
                    <a:pt x="784" y="459"/>
                  </a:lnTo>
                  <a:lnTo>
                    <a:pt x="748" y="526"/>
                  </a:lnTo>
                  <a:lnTo>
                    <a:pt x="710" y="592"/>
                  </a:lnTo>
                  <a:lnTo>
                    <a:pt x="671" y="657"/>
                  </a:lnTo>
                  <a:lnTo>
                    <a:pt x="650" y="690"/>
                  </a:lnTo>
                  <a:lnTo>
                    <a:pt x="629" y="722"/>
                  </a:lnTo>
                  <a:lnTo>
                    <a:pt x="605" y="754"/>
                  </a:lnTo>
                  <a:lnTo>
                    <a:pt x="583" y="786"/>
                  </a:lnTo>
                  <a:lnTo>
                    <a:pt x="583" y="786"/>
                  </a:lnTo>
                  <a:lnTo>
                    <a:pt x="520" y="871"/>
                  </a:lnTo>
                  <a:lnTo>
                    <a:pt x="485" y="917"/>
                  </a:lnTo>
                  <a:lnTo>
                    <a:pt x="450" y="962"/>
                  </a:lnTo>
                  <a:lnTo>
                    <a:pt x="432" y="984"/>
                  </a:lnTo>
                  <a:lnTo>
                    <a:pt x="413" y="1005"/>
                  </a:lnTo>
                  <a:lnTo>
                    <a:pt x="394" y="1026"/>
                  </a:lnTo>
                  <a:lnTo>
                    <a:pt x="374" y="1046"/>
                  </a:lnTo>
                  <a:lnTo>
                    <a:pt x="354" y="1065"/>
                  </a:lnTo>
                  <a:lnTo>
                    <a:pt x="334" y="1083"/>
                  </a:lnTo>
                  <a:lnTo>
                    <a:pt x="313" y="1100"/>
                  </a:lnTo>
                  <a:lnTo>
                    <a:pt x="292" y="1114"/>
                  </a:lnTo>
                  <a:lnTo>
                    <a:pt x="284" y="1152"/>
                  </a:lnTo>
                  <a:lnTo>
                    <a:pt x="284" y="1152"/>
                  </a:lnTo>
                  <a:lnTo>
                    <a:pt x="287" y="1169"/>
                  </a:lnTo>
                  <a:lnTo>
                    <a:pt x="264" y="1177"/>
                  </a:lnTo>
                  <a:lnTo>
                    <a:pt x="264" y="1177"/>
                  </a:lnTo>
                  <a:lnTo>
                    <a:pt x="262" y="1164"/>
                  </a:lnTo>
                  <a:lnTo>
                    <a:pt x="257" y="1150"/>
                  </a:lnTo>
                  <a:lnTo>
                    <a:pt x="252" y="1134"/>
                  </a:lnTo>
                  <a:lnTo>
                    <a:pt x="245" y="1119"/>
                  </a:lnTo>
                  <a:lnTo>
                    <a:pt x="237" y="1102"/>
                  </a:lnTo>
                  <a:lnTo>
                    <a:pt x="228" y="1085"/>
                  </a:lnTo>
                  <a:lnTo>
                    <a:pt x="218" y="1068"/>
                  </a:lnTo>
                  <a:lnTo>
                    <a:pt x="207" y="1052"/>
                  </a:lnTo>
                  <a:lnTo>
                    <a:pt x="196" y="1037"/>
                  </a:lnTo>
                  <a:lnTo>
                    <a:pt x="183" y="1023"/>
                  </a:lnTo>
                  <a:lnTo>
                    <a:pt x="169" y="1011"/>
                  </a:lnTo>
                  <a:lnTo>
                    <a:pt x="155" y="1001"/>
                  </a:lnTo>
                  <a:lnTo>
                    <a:pt x="140" y="992"/>
                  </a:lnTo>
                  <a:lnTo>
                    <a:pt x="133" y="988"/>
                  </a:lnTo>
                  <a:lnTo>
                    <a:pt x="125" y="986"/>
                  </a:lnTo>
                  <a:lnTo>
                    <a:pt x="117" y="984"/>
                  </a:lnTo>
                  <a:lnTo>
                    <a:pt x="109" y="983"/>
                  </a:lnTo>
                  <a:lnTo>
                    <a:pt x="101" y="982"/>
                  </a:lnTo>
                  <a:lnTo>
                    <a:pt x="93" y="983"/>
                  </a:lnTo>
                  <a:lnTo>
                    <a:pt x="93" y="983"/>
                  </a:lnTo>
                  <a:lnTo>
                    <a:pt x="84" y="984"/>
                  </a:lnTo>
                  <a:lnTo>
                    <a:pt x="74" y="986"/>
                  </a:lnTo>
                  <a:lnTo>
                    <a:pt x="74" y="986"/>
                  </a:lnTo>
                  <a:lnTo>
                    <a:pt x="67" y="989"/>
                  </a:lnTo>
                  <a:lnTo>
                    <a:pt x="60" y="992"/>
                  </a:lnTo>
                  <a:lnTo>
                    <a:pt x="49" y="1001"/>
                  </a:lnTo>
                  <a:lnTo>
                    <a:pt x="40" y="1009"/>
                  </a:lnTo>
                  <a:lnTo>
                    <a:pt x="31" y="1022"/>
                  </a:lnTo>
                  <a:lnTo>
                    <a:pt x="25" y="1035"/>
                  </a:lnTo>
                  <a:lnTo>
                    <a:pt x="18" y="1048"/>
                  </a:lnTo>
                  <a:lnTo>
                    <a:pt x="14" y="1064"/>
                  </a:lnTo>
                  <a:lnTo>
                    <a:pt x="10" y="1080"/>
                  </a:lnTo>
                  <a:lnTo>
                    <a:pt x="7" y="1096"/>
                  </a:lnTo>
                  <a:lnTo>
                    <a:pt x="5" y="1113"/>
                  </a:lnTo>
                  <a:lnTo>
                    <a:pt x="1" y="1145"/>
                  </a:lnTo>
                  <a:lnTo>
                    <a:pt x="1" y="1175"/>
                  </a:lnTo>
                  <a:lnTo>
                    <a:pt x="0" y="1201"/>
                  </a:lnTo>
                  <a:lnTo>
                    <a:pt x="0" y="1201"/>
                  </a:lnTo>
                  <a:lnTo>
                    <a:pt x="1" y="1214"/>
                  </a:lnTo>
                  <a:lnTo>
                    <a:pt x="2" y="1231"/>
                  </a:lnTo>
                  <a:lnTo>
                    <a:pt x="7" y="1268"/>
                  </a:lnTo>
                  <a:lnTo>
                    <a:pt x="16" y="1311"/>
                  </a:lnTo>
                  <a:lnTo>
                    <a:pt x="27" y="1358"/>
                  </a:lnTo>
                  <a:lnTo>
                    <a:pt x="40" y="1408"/>
                  </a:lnTo>
                  <a:lnTo>
                    <a:pt x="57" y="1458"/>
                  </a:lnTo>
                  <a:lnTo>
                    <a:pt x="66" y="1483"/>
                  </a:lnTo>
                  <a:lnTo>
                    <a:pt x="76" y="1507"/>
                  </a:lnTo>
                  <a:lnTo>
                    <a:pt x="86" y="1532"/>
                  </a:lnTo>
                  <a:lnTo>
                    <a:pt x="97" y="1554"/>
                  </a:lnTo>
                  <a:lnTo>
                    <a:pt x="109" y="1576"/>
                  </a:lnTo>
                  <a:lnTo>
                    <a:pt x="121" y="1596"/>
                  </a:lnTo>
                  <a:lnTo>
                    <a:pt x="134" y="1615"/>
                  </a:lnTo>
                  <a:lnTo>
                    <a:pt x="147" y="1632"/>
                  </a:lnTo>
                  <a:lnTo>
                    <a:pt x="160" y="1648"/>
                  </a:lnTo>
                  <a:lnTo>
                    <a:pt x="175" y="1660"/>
                  </a:lnTo>
                  <a:lnTo>
                    <a:pt x="189" y="1670"/>
                  </a:lnTo>
                  <a:lnTo>
                    <a:pt x="196" y="1674"/>
                  </a:lnTo>
                  <a:lnTo>
                    <a:pt x="204" y="1678"/>
                  </a:lnTo>
                  <a:lnTo>
                    <a:pt x="212" y="1681"/>
                  </a:lnTo>
                  <a:lnTo>
                    <a:pt x="219" y="1683"/>
                  </a:lnTo>
                  <a:lnTo>
                    <a:pt x="227" y="1685"/>
                  </a:lnTo>
                  <a:lnTo>
                    <a:pt x="235" y="1685"/>
                  </a:lnTo>
                  <a:lnTo>
                    <a:pt x="243" y="1685"/>
                  </a:lnTo>
                  <a:lnTo>
                    <a:pt x="252" y="1683"/>
                  </a:lnTo>
                  <a:lnTo>
                    <a:pt x="259" y="1681"/>
                  </a:lnTo>
                  <a:lnTo>
                    <a:pt x="268" y="1678"/>
                  </a:lnTo>
                  <a:lnTo>
                    <a:pt x="276" y="1674"/>
                  </a:lnTo>
                  <a:lnTo>
                    <a:pt x="285" y="1670"/>
                  </a:lnTo>
                  <a:lnTo>
                    <a:pt x="293" y="1663"/>
                  </a:lnTo>
                  <a:lnTo>
                    <a:pt x="302" y="1657"/>
                  </a:lnTo>
                  <a:lnTo>
                    <a:pt x="311" y="1649"/>
                  </a:lnTo>
                  <a:lnTo>
                    <a:pt x="319" y="1640"/>
                  </a:lnTo>
                  <a:lnTo>
                    <a:pt x="328" y="1630"/>
                  </a:lnTo>
                  <a:lnTo>
                    <a:pt x="337" y="1619"/>
                  </a:lnTo>
                  <a:lnTo>
                    <a:pt x="363" y="1601"/>
                  </a:lnTo>
                  <a:lnTo>
                    <a:pt x="363" y="1601"/>
                  </a:lnTo>
                  <a:lnTo>
                    <a:pt x="392" y="1719"/>
                  </a:lnTo>
                  <a:lnTo>
                    <a:pt x="423" y="1836"/>
                  </a:lnTo>
                  <a:lnTo>
                    <a:pt x="423" y="1836"/>
                  </a:lnTo>
                  <a:lnTo>
                    <a:pt x="432" y="1871"/>
                  </a:lnTo>
                  <a:lnTo>
                    <a:pt x="422" y="1918"/>
                  </a:lnTo>
                  <a:lnTo>
                    <a:pt x="422" y="1918"/>
                  </a:lnTo>
                  <a:lnTo>
                    <a:pt x="422" y="2048"/>
                  </a:lnTo>
                  <a:lnTo>
                    <a:pt x="422" y="2116"/>
                  </a:lnTo>
                  <a:lnTo>
                    <a:pt x="421" y="2185"/>
                  </a:lnTo>
                  <a:lnTo>
                    <a:pt x="418" y="2255"/>
                  </a:lnTo>
                  <a:lnTo>
                    <a:pt x="415" y="2325"/>
                  </a:lnTo>
                  <a:lnTo>
                    <a:pt x="410" y="2396"/>
                  </a:lnTo>
                  <a:lnTo>
                    <a:pt x="402" y="2467"/>
                  </a:lnTo>
                  <a:lnTo>
                    <a:pt x="396" y="2502"/>
                  </a:lnTo>
                  <a:lnTo>
                    <a:pt x="391" y="2537"/>
                  </a:lnTo>
                  <a:lnTo>
                    <a:pt x="385" y="2571"/>
                  </a:lnTo>
                  <a:lnTo>
                    <a:pt x="377" y="2606"/>
                  </a:lnTo>
                  <a:lnTo>
                    <a:pt x="370" y="2640"/>
                  </a:lnTo>
                  <a:lnTo>
                    <a:pt x="361" y="2674"/>
                  </a:lnTo>
                  <a:lnTo>
                    <a:pt x="352" y="2706"/>
                  </a:lnTo>
                  <a:lnTo>
                    <a:pt x="341" y="2739"/>
                  </a:lnTo>
                  <a:lnTo>
                    <a:pt x="329" y="2771"/>
                  </a:lnTo>
                  <a:lnTo>
                    <a:pt x="317" y="2803"/>
                  </a:lnTo>
                  <a:lnTo>
                    <a:pt x="303" y="2833"/>
                  </a:lnTo>
                  <a:lnTo>
                    <a:pt x="288" y="2863"/>
                  </a:lnTo>
                  <a:lnTo>
                    <a:pt x="272" y="2892"/>
                  </a:lnTo>
                  <a:lnTo>
                    <a:pt x="255" y="2921"/>
                  </a:lnTo>
                  <a:lnTo>
                    <a:pt x="236" y="2949"/>
                  </a:lnTo>
                  <a:lnTo>
                    <a:pt x="216" y="2976"/>
                  </a:lnTo>
                  <a:lnTo>
                    <a:pt x="216" y="2976"/>
                  </a:lnTo>
                  <a:lnTo>
                    <a:pt x="197" y="2999"/>
                  </a:lnTo>
                  <a:lnTo>
                    <a:pt x="176" y="3021"/>
                  </a:lnTo>
                  <a:lnTo>
                    <a:pt x="155" y="3044"/>
                  </a:lnTo>
                  <a:lnTo>
                    <a:pt x="132" y="3065"/>
                  </a:lnTo>
                  <a:lnTo>
                    <a:pt x="107" y="3085"/>
                  </a:lnTo>
                  <a:lnTo>
                    <a:pt x="80" y="3104"/>
                  </a:lnTo>
                  <a:lnTo>
                    <a:pt x="54" y="3122"/>
                  </a:lnTo>
                  <a:lnTo>
                    <a:pt x="25" y="3138"/>
                  </a:lnTo>
                  <a:lnTo>
                    <a:pt x="11" y="3164"/>
                  </a:lnTo>
                  <a:lnTo>
                    <a:pt x="11" y="3164"/>
                  </a:lnTo>
                  <a:lnTo>
                    <a:pt x="19" y="3179"/>
                  </a:lnTo>
                  <a:lnTo>
                    <a:pt x="27" y="3194"/>
                  </a:lnTo>
                  <a:lnTo>
                    <a:pt x="36" y="3208"/>
                  </a:lnTo>
                  <a:lnTo>
                    <a:pt x="46" y="3223"/>
                  </a:lnTo>
                  <a:lnTo>
                    <a:pt x="68" y="3252"/>
                  </a:lnTo>
                  <a:lnTo>
                    <a:pt x="93" y="3280"/>
                  </a:lnTo>
                  <a:lnTo>
                    <a:pt x="119" y="3308"/>
                  </a:lnTo>
                  <a:lnTo>
                    <a:pt x="147" y="3334"/>
                  </a:lnTo>
                  <a:lnTo>
                    <a:pt x="177" y="3360"/>
                  </a:lnTo>
                  <a:lnTo>
                    <a:pt x="208" y="3384"/>
                  </a:lnTo>
                  <a:lnTo>
                    <a:pt x="242" y="3409"/>
                  </a:lnTo>
                  <a:lnTo>
                    <a:pt x="274" y="3431"/>
                  </a:lnTo>
                  <a:lnTo>
                    <a:pt x="307" y="3453"/>
                  </a:lnTo>
                  <a:lnTo>
                    <a:pt x="341" y="3475"/>
                  </a:lnTo>
                  <a:lnTo>
                    <a:pt x="373" y="3494"/>
                  </a:lnTo>
                  <a:lnTo>
                    <a:pt x="405" y="3513"/>
                  </a:lnTo>
                  <a:lnTo>
                    <a:pt x="465" y="3545"/>
                  </a:lnTo>
                  <a:lnTo>
                    <a:pt x="465" y="3545"/>
                  </a:lnTo>
                  <a:lnTo>
                    <a:pt x="502" y="3562"/>
                  </a:lnTo>
                  <a:lnTo>
                    <a:pt x="539" y="3577"/>
                  </a:lnTo>
                  <a:lnTo>
                    <a:pt x="576" y="3589"/>
                  </a:lnTo>
                  <a:lnTo>
                    <a:pt x="613" y="3602"/>
                  </a:lnTo>
                  <a:lnTo>
                    <a:pt x="651" y="3612"/>
                  </a:lnTo>
                  <a:lnTo>
                    <a:pt x="689" y="3621"/>
                  </a:lnTo>
                  <a:lnTo>
                    <a:pt x="726" y="3627"/>
                  </a:lnTo>
                  <a:lnTo>
                    <a:pt x="765" y="3634"/>
                  </a:lnTo>
                  <a:lnTo>
                    <a:pt x="803" y="3638"/>
                  </a:lnTo>
                  <a:lnTo>
                    <a:pt x="842" y="3643"/>
                  </a:lnTo>
                  <a:lnTo>
                    <a:pt x="881" y="3646"/>
                  </a:lnTo>
                  <a:lnTo>
                    <a:pt x="921" y="3648"/>
                  </a:lnTo>
                  <a:lnTo>
                    <a:pt x="1000" y="3652"/>
                  </a:lnTo>
                  <a:lnTo>
                    <a:pt x="1079" y="3652"/>
                  </a:lnTo>
                  <a:lnTo>
                    <a:pt x="1079" y="3652"/>
                  </a:lnTo>
                  <a:lnTo>
                    <a:pt x="1156" y="3652"/>
                  </a:lnTo>
                  <a:lnTo>
                    <a:pt x="1230" y="3652"/>
                  </a:lnTo>
                  <a:lnTo>
                    <a:pt x="1267" y="3650"/>
                  </a:lnTo>
                  <a:lnTo>
                    <a:pt x="1303" y="3648"/>
                  </a:lnTo>
                  <a:lnTo>
                    <a:pt x="1338" y="3645"/>
                  </a:lnTo>
                  <a:lnTo>
                    <a:pt x="1374" y="3641"/>
                  </a:lnTo>
                  <a:lnTo>
                    <a:pt x="1409" y="3635"/>
                  </a:lnTo>
                  <a:lnTo>
                    <a:pt x="1444" y="3627"/>
                  </a:lnTo>
                  <a:lnTo>
                    <a:pt x="1479" y="3618"/>
                  </a:lnTo>
                  <a:lnTo>
                    <a:pt x="1514" y="3607"/>
                  </a:lnTo>
                  <a:lnTo>
                    <a:pt x="1548" y="3594"/>
                  </a:lnTo>
                  <a:lnTo>
                    <a:pt x="1584" y="3578"/>
                  </a:lnTo>
                  <a:lnTo>
                    <a:pt x="1618" y="3559"/>
                  </a:lnTo>
                  <a:lnTo>
                    <a:pt x="1653" y="3538"/>
                  </a:lnTo>
                  <a:lnTo>
                    <a:pt x="1653" y="3538"/>
                  </a:lnTo>
                  <a:lnTo>
                    <a:pt x="1678" y="3523"/>
                  </a:lnTo>
                  <a:lnTo>
                    <a:pt x="1703" y="3504"/>
                  </a:lnTo>
                  <a:lnTo>
                    <a:pt x="1726" y="3484"/>
                  </a:lnTo>
                  <a:lnTo>
                    <a:pt x="1750" y="3462"/>
                  </a:lnTo>
                  <a:lnTo>
                    <a:pt x="1773" y="3439"/>
                  </a:lnTo>
                  <a:lnTo>
                    <a:pt x="1795" y="3415"/>
                  </a:lnTo>
                  <a:lnTo>
                    <a:pt x="1817" y="3389"/>
                  </a:lnTo>
                  <a:lnTo>
                    <a:pt x="1840" y="3363"/>
                  </a:lnTo>
                  <a:lnTo>
                    <a:pt x="1882" y="3310"/>
                  </a:lnTo>
                  <a:lnTo>
                    <a:pt x="1923" y="3256"/>
                  </a:lnTo>
                  <a:lnTo>
                    <a:pt x="1962" y="3205"/>
                  </a:lnTo>
                  <a:lnTo>
                    <a:pt x="2000" y="3157"/>
                  </a:lnTo>
                  <a:lnTo>
                    <a:pt x="1967" y="3097"/>
                  </a:lnTo>
                  <a:lnTo>
                    <a:pt x="1967" y="3097"/>
                  </a:lnTo>
                  <a:lnTo>
                    <a:pt x="1940" y="3077"/>
                  </a:lnTo>
                  <a:lnTo>
                    <a:pt x="1909" y="3056"/>
                  </a:lnTo>
                  <a:lnTo>
                    <a:pt x="1876" y="3034"/>
                  </a:lnTo>
                  <a:lnTo>
                    <a:pt x="1843" y="3010"/>
                  </a:lnTo>
                  <a:lnTo>
                    <a:pt x="1812" y="2986"/>
                  </a:lnTo>
                  <a:lnTo>
                    <a:pt x="1797" y="2973"/>
                  </a:lnTo>
                  <a:lnTo>
                    <a:pt x="1783" y="2960"/>
                  </a:lnTo>
                  <a:lnTo>
                    <a:pt x="1770" y="2947"/>
                  </a:lnTo>
                  <a:lnTo>
                    <a:pt x="1759" y="2933"/>
                  </a:lnTo>
                  <a:lnTo>
                    <a:pt x="1749" y="2919"/>
                  </a:lnTo>
                  <a:lnTo>
                    <a:pt x="1740" y="2903"/>
                  </a:lnTo>
                  <a:lnTo>
                    <a:pt x="1740" y="2903"/>
                  </a:lnTo>
                  <a:lnTo>
                    <a:pt x="1734" y="2891"/>
                  </a:lnTo>
                  <a:lnTo>
                    <a:pt x="1730" y="2876"/>
                  </a:lnTo>
                  <a:lnTo>
                    <a:pt x="1725" y="2862"/>
                  </a:lnTo>
                  <a:lnTo>
                    <a:pt x="1722" y="2846"/>
                  </a:lnTo>
                  <a:lnTo>
                    <a:pt x="1720" y="2830"/>
                  </a:lnTo>
                  <a:lnTo>
                    <a:pt x="1717" y="2813"/>
                  </a:lnTo>
                  <a:lnTo>
                    <a:pt x="1714" y="2780"/>
                  </a:lnTo>
                  <a:lnTo>
                    <a:pt x="1713" y="2745"/>
                  </a:lnTo>
                  <a:lnTo>
                    <a:pt x="1713" y="2710"/>
                  </a:lnTo>
                  <a:lnTo>
                    <a:pt x="1713" y="2649"/>
                  </a:lnTo>
                  <a:lnTo>
                    <a:pt x="1712" y="2627"/>
                  </a:lnTo>
                  <a:lnTo>
                    <a:pt x="1712" y="2627"/>
                  </a:lnTo>
                  <a:lnTo>
                    <a:pt x="1735" y="2611"/>
                  </a:lnTo>
                  <a:lnTo>
                    <a:pt x="1759" y="2595"/>
                  </a:lnTo>
                  <a:lnTo>
                    <a:pt x="1804" y="2560"/>
                  </a:lnTo>
                  <a:lnTo>
                    <a:pt x="1850" y="2522"/>
                  </a:lnTo>
                  <a:lnTo>
                    <a:pt x="1895" y="2482"/>
                  </a:lnTo>
                  <a:lnTo>
                    <a:pt x="1895" y="2482"/>
                  </a:lnTo>
                  <a:lnTo>
                    <a:pt x="1922" y="2458"/>
                  </a:lnTo>
                  <a:lnTo>
                    <a:pt x="1945" y="2433"/>
                  </a:lnTo>
                  <a:lnTo>
                    <a:pt x="1968" y="2410"/>
                  </a:lnTo>
                  <a:lnTo>
                    <a:pt x="1989" y="2385"/>
                  </a:lnTo>
                  <a:lnTo>
                    <a:pt x="2007" y="2362"/>
                  </a:lnTo>
                  <a:lnTo>
                    <a:pt x="2024" y="2337"/>
                  </a:lnTo>
                  <a:lnTo>
                    <a:pt x="2040" y="2313"/>
                  </a:lnTo>
                  <a:lnTo>
                    <a:pt x="2055" y="2287"/>
                  </a:lnTo>
                  <a:lnTo>
                    <a:pt x="2069" y="2263"/>
                  </a:lnTo>
                  <a:lnTo>
                    <a:pt x="2082" y="2236"/>
                  </a:lnTo>
                  <a:lnTo>
                    <a:pt x="2096" y="2209"/>
                  </a:lnTo>
                  <a:lnTo>
                    <a:pt x="2108" y="2181"/>
                  </a:lnTo>
                  <a:lnTo>
                    <a:pt x="2132" y="2122"/>
                  </a:lnTo>
                  <a:lnTo>
                    <a:pt x="2157" y="2059"/>
                  </a:lnTo>
                  <a:lnTo>
                    <a:pt x="2157" y="2059"/>
                  </a:lnTo>
                  <a:lnTo>
                    <a:pt x="2167" y="2034"/>
                  </a:lnTo>
                  <a:lnTo>
                    <a:pt x="2176" y="2009"/>
                  </a:lnTo>
                  <a:lnTo>
                    <a:pt x="2183" y="1983"/>
                  </a:lnTo>
                  <a:lnTo>
                    <a:pt x="2191" y="1957"/>
                  </a:lnTo>
                  <a:lnTo>
                    <a:pt x="2205" y="1906"/>
                  </a:lnTo>
                  <a:lnTo>
                    <a:pt x="2215" y="1855"/>
                  </a:lnTo>
                  <a:lnTo>
                    <a:pt x="2223" y="1804"/>
                  </a:lnTo>
                  <a:lnTo>
                    <a:pt x="2230" y="1751"/>
                  </a:lnTo>
                  <a:lnTo>
                    <a:pt x="2236" y="1699"/>
                  </a:lnTo>
                  <a:lnTo>
                    <a:pt x="2240" y="1647"/>
                  </a:lnTo>
                  <a:lnTo>
                    <a:pt x="2260" y="1634"/>
                  </a:lnTo>
                  <a:lnTo>
                    <a:pt x="2260" y="1634"/>
                  </a:lnTo>
                  <a:lnTo>
                    <a:pt x="2281" y="1618"/>
                  </a:lnTo>
                  <a:lnTo>
                    <a:pt x="2300" y="1600"/>
                  </a:lnTo>
                  <a:lnTo>
                    <a:pt x="2317" y="1581"/>
                  </a:lnTo>
                  <a:lnTo>
                    <a:pt x="2330" y="1562"/>
                  </a:lnTo>
                  <a:lnTo>
                    <a:pt x="2341" y="1542"/>
                  </a:lnTo>
                  <a:lnTo>
                    <a:pt x="2351" y="1521"/>
                  </a:lnTo>
                  <a:lnTo>
                    <a:pt x="2359" y="1500"/>
                  </a:lnTo>
                  <a:lnTo>
                    <a:pt x="2365" y="1477"/>
                  </a:lnTo>
                  <a:lnTo>
                    <a:pt x="2370" y="1455"/>
                  </a:lnTo>
                  <a:lnTo>
                    <a:pt x="2374" y="1433"/>
                  </a:lnTo>
                  <a:lnTo>
                    <a:pt x="2377" y="1409"/>
                  </a:lnTo>
                  <a:lnTo>
                    <a:pt x="2378" y="1386"/>
                  </a:lnTo>
                  <a:lnTo>
                    <a:pt x="2380" y="1339"/>
                  </a:lnTo>
                  <a:lnTo>
                    <a:pt x="2381" y="1290"/>
                  </a:lnTo>
                  <a:lnTo>
                    <a:pt x="2384" y="12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20E18EC-0303-454C-AA1A-32CC1D8E7D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3" y="571"/>
              <a:ext cx="1204" cy="2170"/>
            </a:xfrm>
            <a:custGeom>
              <a:avLst/>
              <a:gdLst>
                <a:gd name="T0" fmla="*/ 2332 w 2407"/>
                <a:gd name="T1" fmla="*/ 3796 h 4339"/>
                <a:gd name="T2" fmla="*/ 2047 w 2407"/>
                <a:gd name="T3" fmla="*/ 3215 h 4339"/>
                <a:gd name="T4" fmla="*/ 1820 w 2407"/>
                <a:gd name="T5" fmla="*/ 2533 h 4339"/>
                <a:gd name="T6" fmla="*/ 1627 w 2407"/>
                <a:gd name="T7" fmla="*/ 1973 h 4339"/>
                <a:gd name="T8" fmla="*/ 1500 w 2407"/>
                <a:gd name="T9" fmla="*/ 1557 h 4339"/>
                <a:gd name="T10" fmla="*/ 1521 w 2407"/>
                <a:gd name="T11" fmla="*/ 1195 h 4339"/>
                <a:gd name="T12" fmla="*/ 1591 w 2407"/>
                <a:gd name="T13" fmla="*/ 913 h 4339"/>
                <a:gd name="T14" fmla="*/ 1652 w 2407"/>
                <a:gd name="T15" fmla="*/ 672 h 4339"/>
                <a:gd name="T16" fmla="*/ 1624 w 2407"/>
                <a:gd name="T17" fmla="*/ 603 h 4339"/>
                <a:gd name="T18" fmla="*/ 1558 w 2407"/>
                <a:gd name="T19" fmla="*/ 625 h 4339"/>
                <a:gd name="T20" fmla="*/ 1466 w 2407"/>
                <a:gd name="T21" fmla="*/ 799 h 4339"/>
                <a:gd name="T22" fmla="*/ 1378 w 2407"/>
                <a:gd name="T23" fmla="*/ 946 h 4339"/>
                <a:gd name="T24" fmla="*/ 1401 w 2407"/>
                <a:gd name="T25" fmla="*/ 603 h 4339"/>
                <a:gd name="T26" fmla="*/ 1462 w 2407"/>
                <a:gd name="T27" fmla="*/ 254 h 4339"/>
                <a:gd name="T28" fmla="*/ 1443 w 2407"/>
                <a:gd name="T29" fmla="*/ 124 h 4339"/>
                <a:gd name="T30" fmla="*/ 1394 w 2407"/>
                <a:gd name="T31" fmla="*/ 98 h 4339"/>
                <a:gd name="T32" fmla="*/ 1321 w 2407"/>
                <a:gd name="T33" fmla="*/ 138 h 4339"/>
                <a:gd name="T34" fmla="*/ 1234 w 2407"/>
                <a:gd name="T35" fmla="*/ 438 h 4339"/>
                <a:gd name="T36" fmla="*/ 1141 w 2407"/>
                <a:gd name="T37" fmla="*/ 594 h 4339"/>
                <a:gd name="T38" fmla="*/ 1047 w 2407"/>
                <a:gd name="T39" fmla="*/ 223 h 4339"/>
                <a:gd name="T40" fmla="*/ 984 w 2407"/>
                <a:gd name="T41" fmla="*/ 40 h 4339"/>
                <a:gd name="T42" fmla="*/ 904 w 2407"/>
                <a:gd name="T43" fmla="*/ 21 h 4339"/>
                <a:gd name="T44" fmla="*/ 859 w 2407"/>
                <a:gd name="T45" fmla="*/ 159 h 4339"/>
                <a:gd name="T46" fmla="*/ 886 w 2407"/>
                <a:gd name="T47" fmla="*/ 467 h 4339"/>
                <a:gd name="T48" fmla="*/ 936 w 2407"/>
                <a:gd name="T49" fmla="*/ 923 h 4339"/>
                <a:gd name="T50" fmla="*/ 925 w 2407"/>
                <a:gd name="T51" fmla="*/ 1113 h 4339"/>
                <a:gd name="T52" fmla="*/ 758 w 2407"/>
                <a:gd name="T53" fmla="*/ 1111 h 4339"/>
                <a:gd name="T54" fmla="*/ 525 w 2407"/>
                <a:gd name="T55" fmla="*/ 1039 h 4339"/>
                <a:gd name="T56" fmla="*/ 401 w 2407"/>
                <a:gd name="T57" fmla="*/ 1078 h 4339"/>
                <a:gd name="T58" fmla="*/ 300 w 2407"/>
                <a:gd name="T59" fmla="*/ 1203 h 4339"/>
                <a:gd name="T60" fmla="*/ 231 w 2407"/>
                <a:gd name="T61" fmla="*/ 1330 h 4339"/>
                <a:gd name="T62" fmla="*/ 211 w 2407"/>
                <a:gd name="T63" fmla="*/ 1526 h 4339"/>
                <a:gd name="T64" fmla="*/ 22 w 2407"/>
                <a:gd name="T65" fmla="*/ 1521 h 4339"/>
                <a:gd name="T66" fmla="*/ 1 w 2407"/>
                <a:gd name="T67" fmla="*/ 1582 h 4339"/>
                <a:gd name="T68" fmla="*/ 85 w 2407"/>
                <a:gd name="T69" fmla="*/ 1742 h 4339"/>
                <a:gd name="T70" fmla="*/ 323 w 2407"/>
                <a:gd name="T71" fmla="*/ 1939 h 4339"/>
                <a:gd name="T72" fmla="*/ 619 w 2407"/>
                <a:gd name="T73" fmla="*/ 2176 h 4339"/>
                <a:gd name="T74" fmla="*/ 1002 w 2407"/>
                <a:gd name="T75" fmla="*/ 2446 h 4339"/>
                <a:gd name="T76" fmla="*/ 1184 w 2407"/>
                <a:gd name="T77" fmla="*/ 2627 h 4339"/>
                <a:gd name="T78" fmla="*/ 1290 w 2407"/>
                <a:gd name="T79" fmla="*/ 2864 h 4339"/>
                <a:gd name="T80" fmla="*/ 1412 w 2407"/>
                <a:gd name="T81" fmla="*/ 3238 h 4339"/>
                <a:gd name="T82" fmla="*/ 1491 w 2407"/>
                <a:gd name="T83" fmla="*/ 3625 h 4339"/>
                <a:gd name="T84" fmla="*/ 1573 w 2407"/>
                <a:gd name="T85" fmla="*/ 4090 h 4339"/>
                <a:gd name="T86" fmla="*/ 1613 w 2407"/>
                <a:gd name="T87" fmla="*/ 4338 h 4339"/>
                <a:gd name="T88" fmla="*/ 1858 w 2407"/>
                <a:gd name="T89" fmla="*/ 4318 h 4339"/>
                <a:gd name="T90" fmla="*/ 2154 w 2407"/>
                <a:gd name="T91" fmla="*/ 4230 h 4339"/>
                <a:gd name="T92" fmla="*/ 2371 w 2407"/>
                <a:gd name="T93" fmla="*/ 4075 h 4339"/>
                <a:gd name="T94" fmla="*/ 2407 w 2407"/>
                <a:gd name="T95" fmla="*/ 3970 h 4339"/>
                <a:gd name="T96" fmla="*/ 654 w 2407"/>
                <a:gd name="T97" fmla="*/ 1681 h 4339"/>
                <a:gd name="T98" fmla="*/ 491 w 2407"/>
                <a:gd name="T99" fmla="*/ 1724 h 4339"/>
                <a:gd name="T100" fmla="*/ 352 w 2407"/>
                <a:gd name="T101" fmla="*/ 1649 h 4339"/>
                <a:gd name="T102" fmla="*/ 330 w 2407"/>
                <a:gd name="T103" fmla="*/ 1590 h 4339"/>
                <a:gd name="T104" fmla="*/ 414 w 2407"/>
                <a:gd name="T105" fmla="*/ 1513 h 4339"/>
                <a:gd name="T106" fmla="*/ 441 w 2407"/>
                <a:gd name="T107" fmla="*/ 1358 h 4339"/>
                <a:gd name="T108" fmla="*/ 516 w 2407"/>
                <a:gd name="T109" fmla="*/ 1322 h 4339"/>
                <a:gd name="T110" fmla="*/ 637 w 2407"/>
                <a:gd name="T111" fmla="*/ 1358 h 4339"/>
                <a:gd name="T112" fmla="*/ 749 w 2407"/>
                <a:gd name="T113" fmla="*/ 1431 h 4339"/>
                <a:gd name="T114" fmla="*/ 783 w 2407"/>
                <a:gd name="T115" fmla="*/ 1548 h 4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407" h="4339">
                  <a:moveTo>
                    <a:pt x="2394" y="3903"/>
                  </a:moveTo>
                  <a:lnTo>
                    <a:pt x="2394" y="3903"/>
                  </a:lnTo>
                  <a:lnTo>
                    <a:pt x="2383" y="3889"/>
                  </a:lnTo>
                  <a:lnTo>
                    <a:pt x="2374" y="3872"/>
                  </a:lnTo>
                  <a:lnTo>
                    <a:pt x="2365" y="3857"/>
                  </a:lnTo>
                  <a:lnTo>
                    <a:pt x="2357" y="3841"/>
                  </a:lnTo>
                  <a:lnTo>
                    <a:pt x="2350" y="3825"/>
                  </a:lnTo>
                  <a:lnTo>
                    <a:pt x="2342" y="3811"/>
                  </a:lnTo>
                  <a:lnTo>
                    <a:pt x="2332" y="3796"/>
                  </a:lnTo>
                  <a:lnTo>
                    <a:pt x="2321" y="3783"/>
                  </a:lnTo>
                  <a:lnTo>
                    <a:pt x="2314" y="3736"/>
                  </a:lnTo>
                  <a:lnTo>
                    <a:pt x="2314" y="3736"/>
                  </a:lnTo>
                  <a:lnTo>
                    <a:pt x="2244" y="3608"/>
                  </a:lnTo>
                  <a:lnTo>
                    <a:pt x="2176" y="3481"/>
                  </a:lnTo>
                  <a:lnTo>
                    <a:pt x="2143" y="3417"/>
                  </a:lnTo>
                  <a:lnTo>
                    <a:pt x="2109" y="3351"/>
                  </a:lnTo>
                  <a:lnTo>
                    <a:pt x="2078" y="3284"/>
                  </a:lnTo>
                  <a:lnTo>
                    <a:pt x="2047" y="3215"/>
                  </a:lnTo>
                  <a:lnTo>
                    <a:pt x="2047" y="3215"/>
                  </a:lnTo>
                  <a:lnTo>
                    <a:pt x="2016" y="3132"/>
                  </a:lnTo>
                  <a:lnTo>
                    <a:pt x="1985" y="3048"/>
                  </a:lnTo>
                  <a:lnTo>
                    <a:pt x="1955" y="2962"/>
                  </a:lnTo>
                  <a:lnTo>
                    <a:pt x="1927" y="2877"/>
                  </a:lnTo>
                  <a:lnTo>
                    <a:pt x="1899" y="2790"/>
                  </a:lnTo>
                  <a:lnTo>
                    <a:pt x="1871" y="2705"/>
                  </a:lnTo>
                  <a:lnTo>
                    <a:pt x="1820" y="2533"/>
                  </a:lnTo>
                  <a:lnTo>
                    <a:pt x="1820" y="2533"/>
                  </a:lnTo>
                  <a:lnTo>
                    <a:pt x="1785" y="2417"/>
                  </a:lnTo>
                  <a:lnTo>
                    <a:pt x="1746" y="2299"/>
                  </a:lnTo>
                  <a:lnTo>
                    <a:pt x="1704" y="2182"/>
                  </a:lnTo>
                  <a:lnTo>
                    <a:pt x="1682" y="2123"/>
                  </a:lnTo>
                  <a:lnTo>
                    <a:pt x="1660" y="2065"/>
                  </a:lnTo>
                  <a:lnTo>
                    <a:pt x="1660" y="2065"/>
                  </a:lnTo>
                  <a:lnTo>
                    <a:pt x="1648" y="2035"/>
                  </a:lnTo>
                  <a:lnTo>
                    <a:pt x="1637" y="2004"/>
                  </a:lnTo>
                  <a:lnTo>
                    <a:pt x="1627" y="1973"/>
                  </a:lnTo>
                  <a:lnTo>
                    <a:pt x="1617" y="1942"/>
                  </a:lnTo>
                  <a:lnTo>
                    <a:pt x="1598" y="1877"/>
                  </a:lnTo>
                  <a:lnTo>
                    <a:pt x="1580" y="1811"/>
                  </a:lnTo>
                  <a:lnTo>
                    <a:pt x="1562" y="1747"/>
                  </a:lnTo>
                  <a:lnTo>
                    <a:pt x="1544" y="1682"/>
                  </a:lnTo>
                  <a:lnTo>
                    <a:pt x="1534" y="1651"/>
                  </a:lnTo>
                  <a:lnTo>
                    <a:pt x="1523" y="1619"/>
                  </a:lnTo>
                  <a:lnTo>
                    <a:pt x="1512" y="1588"/>
                  </a:lnTo>
                  <a:lnTo>
                    <a:pt x="1500" y="1557"/>
                  </a:lnTo>
                  <a:lnTo>
                    <a:pt x="1508" y="1512"/>
                  </a:lnTo>
                  <a:lnTo>
                    <a:pt x="1508" y="1512"/>
                  </a:lnTo>
                  <a:lnTo>
                    <a:pt x="1511" y="1486"/>
                  </a:lnTo>
                  <a:lnTo>
                    <a:pt x="1513" y="1459"/>
                  </a:lnTo>
                  <a:lnTo>
                    <a:pt x="1517" y="1407"/>
                  </a:lnTo>
                  <a:lnTo>
                    <a:pt x="1518" y="1353"/>
                  </a:lnTo>
                  <a:lnTo>
                    <a:pt x="1518" y="1301"/>
                  </a:lnTo>
                  <a:lnTo>
                    <a:pt x="1519" y="1249"/>
                  </a:lnTo>
                  <a:lnTo>
                    <a:pt x="1521" y="1195"/>
                  </a:lnTo>
                  <a:lnTo>
                    <a:pt x="1524" y="1169"/>
                  </a:lnTo>
                  <a:lnTo>
                    <a:pt x="1528" y="1143"/>
                  </a:lnTo>
                  <a:lnTo>
                    <a:pt x="1531" y="1116"/>
                  </a:lnTo>
                  <a:lnTo>
                    <a:pt x="1537" y="1091"/>
                  </a:lnTo>
                  <a:lnTo>
                    <a:pt x="1537" y="1091"/>
                  </a:lnTo>
                  <a:lnTo>
                    <a:pt x="1548" y="1046"/>
                  </a:lnTo>
                  <a:lnTo>
                    <a:pt x="1561" y="1001"/>
                  </a:lnTo>
                  <a:lnTo>
                    <a:pt x="1577" y="958"/>
                  </a:lnTo>
                  <a:lnTo>
                    <a:pt x="1591" y="913"/>
                  </a:lnTo>
                  <a:lnTo>
                    <a:pt x="1607" y="869"/>
                  </a:lnTo>
                  <a:lnTo>
                    <a:pt x="1621" y="825"/>
                  </a:lnTo>
                  <a:lnTo>
                    <a:pt x="1633" y="781"/>
                  </a:lnTo>
                  <a:lnTo>
                    <a:pt x="1639" y="759"/>
                  </a:lnTo>
                  <a:lnTo>
                    <a:pt x="1643" y="736"/>
                  </a:lnTo>
                  <a:lnTo>
                    <a:pt x="1643" y="736"/>
                  </a:lnTo>
                  <a:lnTo>
                    <a:pt x="1649" y="712"/>
                  </a:lnTo>
                  <a:lnTo>
                    <a:pt x="1652" y="685"/>
                  </a:lnTo>
                  <a:lnTo>
                    <a:pt x="1652" y="672"/>
                  </a:lnTo>
                  <a:lnTo>
                    <a:pt x="1652" y="658"/>
                  </a:lnTo>
                  <a:lnTo>
                    <a:pt x="1651" y="645"/>
                  </a:lnTo>
                  <a:lnTo>
                    <a:pt x="1648" y="634"/>
                  </a:lnTo>
                  <a:lnTo>
                    <a:pt x="1644" y="623"/>
                  </a:lnTo>
                  <a:lnTo>
                    <a:pt x="1639" y="614"/>
                  </a:lnTo>
                  <a:lnTo>
                    <a:pt x="1637" y="610"/>
                  </a:lnTo>
                  <a:lnTo>
                    <a:pt x="1632" y="607"/>
                  </a:lnTo>
                  <a:lnTo>
                    <a:pt x="1629" y="605"/>
                  </a:lnTo>
                  <a:lnTo>
                    <a:pt x="1624" y="603"/>
                  </a:lnTo>
                  <a:lnTo>
                    <a:pt x="1620" y="601"/>
                  </a:lnTo>
                  <a:lnTo>
                    <a:pt x="1614" y="601"/>
                  </a:lnTo>
                  <a:lnTo>
                    <a:pt x="1609" y="601"/>
                  </a:lnTo>
                  <a:lnTo>
                    <a:pt x="1602" y="603"/>
                  </a:lnTo>
                  <a:lnTo>
                    <a:pt x="1595" y="604"/>
                  </a:lnTo>
                  <a:lnTo>
                    <a:pt x="1589" y="607"/>
                  </a:lnTo>
                  <a:lnTo>
                    <a:pt x="1572" y="615"/>
                  </a:lnTo>
                  <a:lnTo>
                    <a:pt x="1572" y="615"/>
                  </a:lnTo>
                  <a:lnTo>
                    <a:pt x="1558" y="625"/>
                  </a:lnTo>
                  <a:lnTo>
                    <a:pt x="1544" y="636"/>
                  </a:lnTo>
                  <a:lnTo>
                    <a:pt x="1532" y="648"/>
                  </a:lnTo>
                  <a:lnTo>
                    <a:pt x="1522" y="663"/>
                  </a:lnTo>
                  <a:lnTo>
                    <a:pt x="1512" y="677"/>
                  </a:lnTo>
                  <a:lnTo>
                    <a:pt x="1503" y="694"/>
                  </a:lnTo>
                  <a:lnTo>
                    <a:pt x="1497" y="711"/>
                  </a:lnTo>
                  <a:lnTo>
                    <a:pt x="1489" y="727"/>
                  </a:lnTo>
                  <a:lnTo>
                    <a:pt x="1478" y="763"/>
                  </a:lnTo>
                  <a:lnTo>
                    <a:pt x="1466" y="799"/>
                  </a:lnTo>
                  <a:lnTo>
                    <a:pt x="1458" y="832"/>
                  </a:lnTo>
                  <a:lnTo>
                    <a:pt x="1448" y="864"/>
                  </a:lnTo>
                  <a:lnTo>
                    <a:pt x="1448" y="864"/>
                  </a:lnTo>
                  <a:lnTo>
                    <a:pt x="1436" y="892"/>
                  </a:lnTo>
                  <a:lnTo>
                    <a:pt x="1422" y="922"/>
                  </a:lnTo>
                  <a:lnTo>
                    <a:pt x="1390" y="986"/>
                  </a:lnTo>
                  <a:lnTo>
                    <a:pt x="1376" y="966"/>
                  </a:lnTo>
                  <a:lnTo>
                    <a:pt x="1376" y="966"/>
                  </a:lnTo>
                  <a:lnTo>
                    <a:pt x="1378" y="946"/>
                  </a:lnTo>
                  <a:lnTo>
                    <a:pt x="1378" y="925"/>
                  </a:lnTo>
                  <a:lnTo>
                    <a:pt x="1378" y="883"/>
                  </a:lnTo>
                  <a:lnTo>
                    <a:pt x="1378" y="842"/>
                  </a:lnTo>
                  <a:lnTo>
                    <a:pt x="1378" y="822"/>
                  </a:lnTo>
                  <a:lnTo>
                    <a:pt x="1380" y="802"/>
                  </a:lnTo>
                  <a:lnTo>
                    <a:pt x="1380" y="802"/>
                  </a:lnTo>
                  <a:lnTo>
                    <a:pt x="1388" y="723"/>
                  </a:lnTo>
                  <a:lnTo>
                    <a:pt x="1396" y="643"/>
                  </a:lnTo>
                  <a:lnTo>
                    <a:pt x="1401" y="603"/>
                  </a:lnTo>
                  <a:lnTo>
                    <a:pt x="1406" y="561"/>
                  </a:lnTo>
                  <a:lnTo>
                    <a:pt x="1413" y="521"/>
                  </a:lnTo>
                  <a:lnTo>
                    <a:pt x="1421" y="481"/>
                  </a:lnTo>
                  <a:lnTo>
                    <a:pt x="1421" y="481"/>
                  </a:lnTo>
                  <a:lnTo>
                    <a:pt x="1439" y="408"/>
                  </a:lnTo>
                  <a:lnTo>
                    <a:pt x="1446" y="370"/>
                  </a:lnTo>
                  <a:lnTo>
                    <a:pt x="1454" y="331"/>
                  </a:lnTo>
                  <a:lnTo>
                    <a:pt x="1459" y="292"/>
                  </a:lnTo>
                  <a:lnTo>
                    <a:pt x="1462" y="254"/>
                  </a:lnTo>
                  <a:lnTo>
                    <a:pt x="1463" y="234"/>
                  </a:lnTo>
                  <a:lnTo>
                    <a:pt x="1462" y="215"/>
                  </a:lnTo>
                  <a:lnTo>
                    <a:pt x="1462" y="197"/>
                  </a:lnTo>
                  <a:lnTo>
                    <a:pt x="1460" y="178"/>
                  </a:lnTo>
                  <a:lnTo>
                    <a:pt x="1460" y="178"/>
                  </a:lnTo>
                  <a:lnTo>
                    <a:pt x="1458" y="163"/>
                  </a:lnTo>
                  <a:lnTo>
                    <a:pt x="1454" y="148"/>
                  </a:lnTo>
                  <a:lnTo>
                    <a:pt x="1449" y="135"/>
                  </a:lnTo>
                  <a:lnTo>
                    <a:pt x="1443" y="124"/>
                  </a:lnTo>
                  <a:lnTo>
                    <a:pt x="1439" y="119"/>
                  </a:lnTo>
                  <a:lnTo>
                    <a:pt x="1434" y="115"/>
                  </a:lnTo>
                  <a:lnTo>
                    <a:pt x="1430" y="110"/>
                  </a:lnTo>
                  <a:lnTo>
                    <a:pt x="1424" y="107"/>
                  </a:lnTo>
                  <a:lnTo>
                    <a:pt x="1418" y="104"/>
                  </a:lnTo>
                  <a:lnTo>
                    <a:pt x="1411" y="101"/>
                  </a:lnTo>
                  <a:lnTo>
                    <a:pt x="1403" y="99"/>
                  </a:lnTo>
                  <a:lnTo>
                    <a:pt x="1394" y="98"/>
                  </a:lnTo>
                  <a:lnTo>
                    <a:pt x="1394" y="98"/>
                  </a:lnTo>
                  <a:lnTo>
                    <a:pt x="1383" y="98"/>
                  </a:lnTo>
                  <a:lnTo>
                    <a:pt x="1372" y="99"/>
                  </a:lnTo>
                  <a:lnTo>
                    <a:pt x="1363" y="101"/>
                  </a:lnTo>
                  <a:lnTo>
                    <a:pt x="1354" y="105"/>
                  </a:lnTo>
                  <a:lnTo>
                    <a:pt x="1346" y="110"/>
                  </a:lnTo>
                  <a:lnTo>
                    <a:pt x="1339" y="116"/>
                  </a:lnTo>
                  <a:lnTo>
                    <a:pt x="1332" y="122"/>
                  </a:lnTo>
                  <a:lnTo>
                    <a:pt x="1326" y="130"/>
                  </a:lnTo>
                  <a:lnTo>
                    <a:pt x="1321" y="138"/>
                  </a:lnTo>
                  <a:lnTo>
                    <a:pt x="1316" y="147"/>
                  </a:lnTo>
                  <a:lnTo>
                    <a:pt x="1307" y="165"/>
                  </a:lnTo>
                  <a:lnTo>
                    <a:pt x="1294" y="202"/>
                  </a:lnTo>
                  <a:lnTo>
                    <a:pt x="1294" y="202"/>
                  </a:lnTo>
                  <a:lnTo>
                    <a:pt x="1284" y="231"/>
                  </a:lnTo>
                  <a:lnTo>
                    <a:pt x="1275" y="261"/>
                  </a:lnTo>
                  <a:lnTo>
                    <a:pt x="1261" y="320"/>
                  </a:lnTo>
                  <a:lnTo>
                    <a:pt x="1246" y="379"/>
                  </a:lnTo>
                  <a:lnTo>
                    <a:pt x="1234" y="438"/>
                  </a:lnTo>
                  <a:lnTo>
                    <a:pt x="1222" y="498"/>
                  </a:lnTo>
                  <a:lnTo>
                    <a:pt x="1208" y="557"/>
                  </a:lnTo>
                  <a:lnTo>
                    <a:pt x="1193" y="616"/>
                  </a:lnTo>
                  <a:lnTo>
                    <a:pt x="1185" y="645"/>
                  </a:lnTo>
                  <a:lnTo>
                    <a:pt x="1175" y="674"/>
                  </a:lnTo>
                  <a:lnTo>
                    <a:pt x="1147" y="695"/>
                  </a:lnTo>
                  <a:lnTo>
                    <a:pt x="1147" y="695"/>
                  </a:lnTo>
                  <a:lnTo>
                    <a:pt x="1145" y="644"/>
                  </a:lnTo>
                  <a:lnTo>
                    <a:pt x="1141" y="594"/>
                  </a:lnTo>
                  <a:lnTo>
                    <a:pt x="1134" y="542"/>
                  </a:lnTo>
                  <a:lnTo>
                    <a:pt x="1130" y="518"/>
                  </a:lnTo>
                  <a:lnTo>
                    <a:pt x="1125" y="493"/>
                  </a:lnTo>
                  <a:lnTo>
                    <a:pt x="1125" y="493"/>
                  </a:lnTo>
                  <a:lnTo>
                    <a:pt x="1116" y="459"/>
                  </a:lnTo>
                  <a:lnTo>
                    <a:pt x="1107" y="424"/>
                  </a:lnTo>
                  <a:lnTo>
                    <a:pt x="1087" y="356"/>
                  </a:lnTo>
                  <a:lnTo>
                    <a:pt x="1067" y="290"/>
                  </a:lnTo>
                  <a:lnTo>
                    <a:pt x="1047" y="223"/>
                  </a:lnTo>
                  <a:lnTo>
                    <a:pt x="1047" y="223"/>
                  </a:lnTo>
                  <a:lnTo>
                    <a:pt x="1037" y="189"/>
                  </a:lnTo>
                  <a:lnTo>
                    <a:pt x="1026" y="155"/>
                  </a:lnTo>
                  <a:lnTo>
                    <a:pt x="1015" y="120"/>
                  </a:lnTo>
                  <a:lnTo>
                    <a:pt x="1003" y="86"/>
                  </a:lnTo>
                  <a:lnTo>
                    <a:pt x="1003" y="86"/>
                  </a:lnTo>
                  <a:lnTo>
                    <a:pt x="994" y="62"/>
                  </a:lnTo>
                  <a:lnTo>
                    <a:pt x="989" y="51"/>
                  </a:lnTo>
                  <a:lnTo>
                    <a:pt x="984" y="40"/>
                  </a:lnTo>
                  <a:lnTo>
                    <a:pt x="977" y="29"/>
                  </a:lnTo>
                  <a:lnTo>
                    <a:pt x="970" y="19"/>
                  </a:lnTo>
                  <a:lnTo>
                    <a:pt x="962" y="9"/>
                  </a:lnTo>
                  <a:lnTo>
                    <a:pt x="953" y="0"/>
                  </a:lnTo>
                  <a:lnTo>
                    <a:pt x="953" y="0"/>
                  </a:lnTo>
                  <a:lnTo>
                    <a:pt x="935" y="4"/>
                  </a:lnTo>
                  <a:lnTo>
                    <a:pt x="922" y="10"/>
                  </a:lnTo>
                  <a:lnTo>
                    <a:pt x="909" y="17"/>
                  </a:lnTo>
                  <a:lnTo>
                    <a:pt x="904" y="21"/>
                  </a:lnTo>
                  <a:lnTo>
                    <a:pt x="899" y="26"/>
                  </a:lnTo>
                  <a:lnTo>
                    <a:pt x="892" y="37"/>
                  </a:lnTo>
                  <a:lnTo>
                    <a:pt x="886" y="49"/>
                  </a:lnTo>
                  <a:lnTo>
                    <a:pt x="880" y="63"/>
                  </a:lnTo>
                  <a:lnTo>
                    <a:pt x="876" y="80"/>
                  </a:lnTo>
                  <a:lnTo>
                    <a:pt x="876" y="80"/>
                  </a:lnTo>
                  <a:lnTo>
                    <a:pt x="868" y="107"/>
                  </a:lnTo>
                  <a:lnTo>
                    <a:pt x="863" y="133"/>
                  </a:lnTo>
                  <a:lnTo>
                    <a:pt x="859" y="159"/>
                  </a:lnTo>
                  <a:lnTo>
                    <a:pt x="858" y="185"/>
                  </a:lnTo>
                  <a:lnTo>
                    <a:pt x="857" y="210"/>
                  </a:lnTo>
                  <a:lnTo>
                    <a:pt x="858" y="236"/>
                  </a:lnTo>
                  <a:lnTo>
                    <a:pt x="860" y="262"/>
                  </a:lnTo>
                  <a:lnTo>
                    <a:pt x="863" y="286"/>
                  </a:lnTo>
                  <a:lnTo>
                    <a:pt x="869" y="337"/>
                  </a:lnTo>
                  <a:lnTo>
                    <a:pt x="877" y="389"/>
                  </a:lnTo>
                  <a:lnTo>
                    <a:pt x="884" y="440"/>
                  </a:lnTo>
                  <a:lnTo>
                    <a:pt x="886" y="467"/>
                  </a:lnTo>
                  <a:lnTo>
                    <a:pt x="887" y="493"/>
                  </a:lnTo>
                  <a:lnTo>
                    <a:pt x="887" y="493"/>
                  </a:lnTo>
                  <a:lnTo>
                    <a:pt x="890" y="539"/>
                  </a:lnTo>
                  <a:lnTo>
                    <a:pt x="894" y="584"/>
                  </a:lnTo>
                  <a:lnTo>
                    <a:pt x="903" y="674"/>
                  </a:lnTo>
                  <a:lnTo>
                    <a:pt x="914" y="764"/>
                  </a:lnTo>
                  <a:lnTo>
                    <a:pt x="926" y="855"/>
                  </a:lnTo>
                  <a:lnTo>
                    <a:pt x="926" y="855"/>
                  </a:lnTo>
                  <a:lnTo>
                    <a:pt x="936" y="923"/>
                  </a:lnTo>
                  <a:lnTo>
                    <a:pt x="940" y="966"/>
                  </a:lnTo>
                  <a:lnTo>
                    <a:pt x="943" y="987"/>
                  </a:lnTo>
                  <a:lnTo>
                    <a:pt x="944" y="1008"/>
                  </a:lnTo>
                  <a:lnTo>
                    <a:pt x="944" y="1029"/>
                  </a:lnTo>
                  <a:lnTo>
                    <a:pt x="942" y="1050"/>
                  </a:lnTo>
                  <a:lnTo>
                    <a:pt x="939" y="1070"/>
                  </a:lnTo>
                  <a:lnTo>
                    <a:pt x="935" y="1088"/>
                  </a:lnTo>
                  <a:lnTo>
                    <a:pt x="928" y="1105"/>
                  </a:lnTo>
                  <a:lnTo>
                    <a:pt x="925" y="1113"/>
                  </a:lnTo>
                  <a:lnTo>
                    <a:pt x="920" y="1121"/>
                  </a:lnTo>
                  <a:lnTo>
                    <a:pt x="915" y="1127"/>
                  </a:lnTo>
                  <a:lnTo>
                    <a:pt x="909" y="1133"/>
                  </a:lnTo>
                  <a:lnTo>
                    <a:pt x="904" y="1138"/>
                  </a:lnTo>
                  <a:lnTo>
                    <a:pt x="896" y="1144"/>
                  </a:lnTo>
                  <a:lnTo>
                    <a:pt x="860" y="1164"/>
                  </a:lnTo>
                  <a:lnTo>
                    <a:pt x="860" y="1164"/>
                  </a:lnTo>
                  <a:lnTo>
                    <a:pt x="813" y="1138"/>
                  </a:lnTo>
                  <a:lnTo>
                    <a:pt x="758" y="1111"/>
                  </a:lnTo>
                  <a:lnTo>
                    <a:pt x="728" y="1096"/>
                  </a:lnTo>
                  <a:lnTo>
                    <a:pt x="697" y="1083"/>
                  </a:lnTo>
                  <a:lnTo>
                    <a:pt x="666" y="1069"/>
                  </a:lnTo>
                  <a:lnTo>
                    <a:pt x="635" y="1059"/>
                  </a:lnTo>
                  <a:lnTo>
                    <a:pt x="602" y="1050"/>
                  </a:lnTo>
                  <a:lnTo>
                    <a:pt x="571" y="1044"/>
                  </a:lnTo>
                  <a:lnTo>
                    <a:pt x="555" y="1042"/>
                  </a:lnTo>
                  <a:lnTo>
                    <a:pt x="540" y="1039"/>
                  </a:lnTo>
                  <a:lnTo>
                    <a:pt x="525" y="1039"/>
                  </a:lnTo>
                  <a:lnTo>
                    <a:pt x="509" y="1039"/>
                  </a:lnTo>
                  <a:lnTo>
                    <a:pt x="494" y="1040"/>
                  </a:lnTo>
                  <a:lnTo>
                    <a:pt x="480" y="1043"/>
                  </a:lnTo>
                  <a:lnTo>
                    <a:pt x="466" y="1045"/>
                  </a:lnTo>
                  <a:lnTo>
                    <a:pt x="452" y="1049"/>
                  </a:lnTo>
                  <a:lnTo>
                    <a:pt x="439" y="1055"/>
                  </a:lnTo>
                  <a:lnTo>
                    <a:pt x="426" y="1062"/>
                  </a:lnTo>
                  <a:lnTo>
                    <a:pt x="413" y="1069"/>
                  </a:lnTo>
                  <a:lnTo>
                    <a:pt x="401" y="1078"/>
                  </a:lnTo>
                  <a:lnTo>
                    <a:pt x="401" y="1078"/>
                  </a:lnTo>
                  <a:lnTo>
                    <a:pt x="387" y="1092"/>
                  </a:lnTo>
                  <a:lnTo>
                    <a:pt x="372" y="1106"/>
                  </a:lnTo>
                  <a:lnTo>
                    <a:pt x="360" y="1121"/>
                  </a:lnTo>
                  <a:lnTo>
                    <a:pt x="348" y="1137"/>
                  </a:lnTo>
                  <a:lnTo>
                    <a:pt x="324" y="1171"/>
                  </a:lnTo>
                  <a:lnTo>
                    <a:pt x="312" y="1187"/>
                  </a:lnTo>
                  <a:lnTo>
                    <a:pt x="300" y="1203"/>
                  </a:lnTo>
                  <a:lnTo>
                    <a:pt x="300" y="1203"/>
                  </a:lnTo>
                  <a:lnTo>
                    <a:pt x="281" y="1228"/>
                  </a:lnTo>
                  <a:lnTo>
                    <a:pt x="262" y="1252"/>
                  </a:lnTo>
                  <a:lnTo>
                    <a:pt x="253" y="1264"/>
                  </a:lnTo>
                  <a:lnTo>
                    <a:pt x="245" y="1278"/>
                  </a:lnTo>
                  <a:lnTo>
                    <a:pt x="240" y="1292"/>
                  </a:lnTo>
                  <a:lnTo>
                    <a:pt x="235" y="1307"/>
                  </a:lnTo>
                  <a:lnTo>
                    <a:pt x="235" y="1307"/>
                  </a:lnTo>
                  <a:lnTo>
                    <a:pt x="233" y="1319"/>
                  </a:lnTo>
                  <a:lnTo>
                    <a:pt x="231" y="1330"/>
                  </a:lnTo>
                  <a:lnTo>
                    <a:pt x="230" y="1356"/>
                  </a:lnTo>
                  <a:lnTo>
                    <a:pt x="230" y="1382"/>
                  </a:lnTo>
                  <a:lnTo>
                    <a:pt x="232" y="1410"/>
                  </a:lnTo>
                  <a:lnTo>
                    <a:pt x="238" y="1465"/>
                  </a:lnTo>
                  <a:lnTo>
                    <a:pt x="244" y="1515"/>
                  </a:lnTo>
                  <a:lnTo>
                    <a:pt x="246" y="1537"/>
                  </a:lnTo>
                  <a:lnTo>
                    <a:pt x="246" y="1537"/>
                  </a:lnTo>
                  <a:lnTo>
                    <a:pt x="229" y="1531"/>
                  </a:lnTo>
                  <a:lnTo>
                    <a:pt x="211" y="1526"/>
                  </a:lnTo>
                  <a:lnTo>
                    <a:pt x="193" y="1522"/>
                  </a:lnTo>
                  <a:lnTo>
                    <a:pt x="174" y="1519"/>
                  </a:lnTo>
                  <a:lnTo>
                    <a:pt x="135" y="1517"/>
                  </a:lnTo>
                  <a:lnTo>
                    <a:pt x="99" y="1515"/>
                  </a:lnTo>
                  <a:lnTo>
                    <a:pt x="99" y="1515"/>
                  </a:lnTo>
                  <a:lnTo>
                    <a:pt x="54" y="1515"/>
                  </a:lnTo>
                  <a:lnTo>
                    <a:pt x="36" y="1516"/>
                  </a:lnTo>
                  <a:lnTo>
                    <a:pt x="29" y="1517"/>
                  </a:lnTo>
                  <a:lnTo>
                    <a:pt x="22" y="1521"/>
                  </a:lnTo>
                  <a:lnTo>
                    <a:pt x="15" y="1523"/>
                  </a:lnTo>
                  <a:lnTo>
                    <a:pt x="11" y="1527"/>
                  </a:lnTo>
                  <a:lnTo>
                    <a:pt x="6" y="1533"/>
                  </a:lnTo>
                  <a:lnTo>
                    <a:pt x="3" y="1539"/>
                  </a:lnTo>
                  <a:lnTo>
                    <a:pt x="1" y="1547"/>
                  </a:lnTo>
                  <a:lnTo>
                    <a:pt x="0" y="1557"/>
                  </a:lnTo>
                  <a:lnTo>
                    <a:pt x="0" y="1568"/>
                  </a:lnTo>
                  <a:lnTo>
                    <a:pt x="1" y="1582"/>
                  </a:lnTo>
                  <a:lnTo>
                    <a:pt x="1" y="1582"/>
                  </a:lnTo>
                  <a:lnTo>
                    <a:pt x="3" y="1592"/>
                  </a:lnTo>
                  <a:lnTo>
                    <a:pt x="5" y="1602"/>
                  </a:lnTo>
                  <a:lnTo>
                    <a:pt x="13" y="1624"/>
                  </a:lnTo>
                  <a:lnTo>
                    <a:pt x="23" y="1645"/>
                  </a:lnTo>
                  <a:lnTo>
                    <a:pt x="35" y="1668"/>
                  </a:lnTo>
                  <a:lnTo>
                    <a:pt x="47" y="1688"/>
                  </a:lnTo>
                  <a:lnTo>
                    <a:pt x="60" y="1708"/>
                  </a:lnTo>
                  <a:lnTo>
                    <a:pt x="73" y="1725"/>
                  </a:lnTo>
                  <a:lnTo>
                    <a:pt x="85" y="1742"/>
                  </a:lnTo>
                  <a:lnTo>
                    <a:pt x="85" y="1742"/>
                  </a:lnTo>
                  <a:lnTo>
                    <a:pt x="101" y="1762"/>
                  </a:lnTo>
                  <a:lnTo>
                    <a:pt x="117" y="1780"/>
                  </a:lnTo>
                  <a:lnTo>
                    <a:pt x="135" y="1799"/>
                  </a:lnTo>
                  <a:lnTo>
                    <a:pt x="154" y="1816"/>
                  </a:lnTo>
                  <a:lnTo>
                    <a:pt x="174" y="1832"/>
                  </a:lnTo>
                  <a:lnTo>
                    <a:pt x="195" y="1849"/>
                  </a:lnTo>
                  <a:lnTo>
                    <a:pt x="238" y="1880"/>
                  </a:lnTo>
                  <a:lnTo>
                    <a:pt x="323" y="1939"/>
                  </a:lnTo>
                  <a:lnTo>
                    <a:pt x="365" y="1969"/>
                  </a:lnTo>
                  <a:lnTo>
                    <a:pt x="385" y="1985"/>
                  </a:lnTo>
                  <a:lnTo>
                    <a:pt x="406" y="2001"/>
                  </a:lnTo>
                  <a:lnTo>
                    <a:pt x="406" y="2001"/>
                  </a:lnTo>
                  <a:lnTo>
                    <a:pt x="448" y="2037"/>
                  </a:lnTo>
                  <a:lnTo>
                    <a:pt x="490" y="2073"/>
                  </a:lnTo>
                  <a:lnTo>
                    <a:pt x="532" y="2108"/>
                  </a:lnTo>
                  <a:lnTo>
                    <a:pt x="576" y="2142"/>
                  </a:lnTo>
                  <a:lnTo>
                    <a:pt x="619" y="2176"/>
                  </a:lnTo>
                  <a:lnTo>
                    <a:pt x="664" y="2208"/>
                  </a:lnTo>
                  <a:lnTo>
                    <a:pt x="752" y="2272"/>
                  </a:lnTo>
                  <a:lnTo>
                    <a:pt x="752" y="2272"/>
                  </a:lnTo>
                  <a:lnTo>
                    <a:pt x="778" y="2291"/>
                  </a:lnTo>
                  <a:lnTo>
                    <a:pt x="805" y="2310"/>
                  </a:lnTo>
                  <a:lnTo>
                    <a:pt x="859" y="2348"/>
                  </a:lnTo>
                  <a:lnTo>
                    <a:pt x="916" y="2387"/>
                  </a:lnTo>
                  <a:lnTo>
                    <a:pt x="974" y="2426"/>
                  </a:lnTo>
                  <a:lnTo>
                    <a:pt x="1002" y="2446"/>
                  </a:lnTo>
                  <a:lnTo>
                    <a:pt x="1028" y="2467"/>
                  </a:lnTo>
                  <a:lnTo>
                    <a:pt x="1055" y="2489"/>
                  </a:lnTo>
                  <a:lnTo>
                    <a:pt x="1081" y="2511"/>
                  </a:lnTo>
                  <a:lnTo>
                    <a:pt x="1105" y="2533"/>
                  </a:lnTo>
                  <a:lnTo>
                    <a:pt x="1128" y="2557"/>
                  </a:lnTo>
                  <a:lnTo>
                    <a:pt x="1151" y="2581"/>
                  </a:lnTo>
                  <a:lnTo>
                    <a:pt x="1171" y="2607"/>
                  </a:lnTo>
                  <a:lnTo>
                    <a:pt x="1171" y="2607"/>
                  </a:lnTo>
                  <a:lnTo>
                    <a:pt x="1184" y="2627"/>
                  </a:lnTo>
                  <a:lnTo>
                    <a:pt x="1197" y="2647"/>
                  </a:lnTo>
                  <a:lnTo>
                    <a:pt x="1210" y="2667"/>
                  </a:lnTo>
                  <a:lnTo>
                    <a:pt x="1221" y="2688"/>
                  </a:lnTo>
                  <a:lnTo>
                    <a:pt x="1231" y="2709"/>
                  </a:lnTo>
                  <a:lnTo>
                    <a:pt x="1241" y="2731"/>
                  </a:lnTo>
                  <a:lnTo>
                    <a:pt x="1260" y="2775"/>
                  </a:lnTo>
                  <a:lnTo>
                    <a:pt x="1260" y="2775"/>
                  </a:lnTo>
                  <a:lnTo>
                    <a:pt x="1275" y="2819"/>
                  </a:lnTo>
                  <a:lnTo>
                    <a:pt x="1290" y="2864"/>
                  </a:lnTo>
                  <a:lnTo>
                    <a:pt x="1303" y="2909"/>
                  </a:lnTo>
                  <a:lnTo>
                    <a:pt x="1315" y="2953"/>
                  </a:lnTo>
                  <a:lnTo>
                    <a:pt x="1340" y="3042"/>
                  </a:lnTo>
                  <a:lnTo>
                    <a:pt x="1353" y="3086"/>
                  </a:lnTo>
                  <a:lnTo>
                    <a:pt x="1366" y="3128"/>
                  </a:lnTo>
                  <a:lnTo>
                    <a:pt x="1386" y="3188"/>
                  </a:lnTo>
                  <a:lnTo>
                    <a:pt x="1386" y="3188"/>
                  </a:lnTo>
                  <a:lnTo>
                    <a:pt x="1400" y="3213"/>
                  </a:lnTo>
                  <a:lnTo>
                    <a:pt x="1412" y="3238"/>
                  </a:lnTo>
                  <a:lnTo>
                    <a:pt x="1422" y="3266"/>
                  </a:lnTo>
                  <a:lnTo>
                    <a:pt x="1432" y="3296"/>
                  </a:lnTo>
                  <a:lnTo>
                    <a:pt x="1440" y="3327"/>
                  </a:lnTo>
                  <a:lnTo>
                    <a:pt x="1448" y="3359"/>
                  </a:lnTo>
                  <a:lnTo>
                    <a:pt x="1454" y="3392"/>
                  </a:lnTo>
                  <a:lnTo>
                    <a:pt x="1461" y="3425"/>
                  </a:lnTo>
                  <a:lnTo>
                    <a:pt x="1472" y="3493"/>
                  </a:lnTo>
                  <a:lnTo>
                    <a:pt x="1482" y="3560"/>
                  </a:lnTo>
                  <a:lnTo>
                    <a:pt x="1491" y="3625"/>
                  </a:lnTo>
                  <a:lnTo>
                    <a:pt x="1500" y="3683"/>
                  </a:lnTo>
                  <a:lnTo>
                    <a:pt x="1500" y="3683"/>
                  </a:lnTo>
                  <a:lnTo>
                    <a:pt x="1520" y="3773"/>
                  </a:lnTo>
                  <a:lnTo>
                    <a:pt x="1541" y="3863"/>
                  </a:lnTo>
                  <a:lnTo>
                    <a:pt x="1563" y="3951"/>
                  </a:lnTo>
                  <a:lnTo>
                    <a:pt x="1574" y="3995"/>
                  </a:lnTo>
                  <a:lnTo>
                    <a:pt x="1587" y="4037"/>
                  </a:lnTo>
                  <a:lnTo>
                    <a:pt x="1573" y="4090"/>
                  </a:lnTo>
                  <a:lnTo>
                    <a:pt x="1573" y="4090"/>
                  </a:lnTo>
                  <a:lnTo>
                    <a:pt x="1578" y="4116"/>
                  </a:lnTo>
                  <a:lnTo>
                    <a:pt x="1582" y="4141"/>
                  </a:lnTo>
                  <a:lnTo>
                    <a:pt x="1589" y="4191"/>
                  </a:lnTo>
                  <a:lnTo>
                    <a:pt x="1593" y="4216"/>
                  </a:lnTo>
                  <a:lnTo>
                    <a:pt x="1598" y="4241"/>
                  </a:lnTo>
                  <a:lnTo>
                    <a:pt x="1604" y="4266"/>
                  </a:lnTo>
                  <a:lnTo>
                    <a:pt x="1613" y="4291"/>
                  </a:lnTo>
                  <a:lnTo>
                    <a:pt x="1613" y="4338"/>
                  </a:lnTo>
                  <a:lnTo>
                    <a:pt x="1613" y="4338"/>
                  </a:lnTo>
                  <a:lnTo>
                    <a:pt x="1634" y="4339"/>
                  </a:lnTo>
                  <a:lnTo>
                    <a:pt x="1657" y="4339"/>
                  </a:lnTo>
                  <a:lnTo>
                    <a:pt x="1681" y="4338"/>
                  </a:lnTo>
                  <a:lnTo>
                    <a:pt x="1708" y="4337"/>
                  </a:lnTo>
                  <a:lnTo>
                    <a:pt x="1736" y="4334"/>
                  </a:lnTo>
                  <a:lnTo>
                    <a:pt x="1765" y="4331"/>
                  </a:lnTo>
                  <a:lnTo>
                    <a:pt x="1795" y="4328"/>
                  </a:lnTo>
                  <a:lnTo>
                    <a:pt x="1826" y="4322"/>
                  </a:lnTo>
                  <a:lnTo>
                    <a:pt x="1858" y="4318"/>
                  </a:lnTo>
                  <a:lnTo>
                    <a:pt x="1891" y="4311"/>
                  </a:lnTo>
                  <a:lnTo>
                    <a:pt x="1924" y="4303"/>
                  </a:lnTo>
                  <a:lnTo>
                    <a:pt x="1958" y="4295"/>
                  </a:lnTo>
                  <a:lnTo>
                    <a:pt x="1991" y="4287"/>
                  </a:lnTo>
                  <a:lnTo>
                    <a:pt x="2025" y="4278"/>
                  </a:lnTo>
                  <a:lnTo>
                    <a:pt x="2058" y="4266"/>
                  </a:lnTo>
                  <a:lnTo>
                    <a:pt x="2090" y="4255"/>
                  </a:lnTo>
                  <a:lnTo>
                    <a:pt x="2123" y="4243"/>
                  </a:lnTo>
                  <a:lnTo>
                    <a:pt x="2154" y="4230"/>
                  </a:lnTo>
                  <a:lnTo>
                    <a:pt x="2185" y="4216"/>
                  </a:lnTo>
                  <a:lnTo>
                    <a:pt x="2214" y="4202"/>
                  </a:lnTo>
                  <a:lnTo>
                    <a:pt x="2242" y="4186"/>
                  </a:lnTo>
                  <a:lnTo>
                    <a:pt x="2268" y="4170"/>
                  </a:lnTo>
                  <a:lnTo>
                    <a:pt x="2293" y="4152"/>
                  </a:lnTo>
                  <a:lnTo>
                    <a:pt x="2315" y="4134"/>
                  </a:lnTo>
                  <a:lnTo>
                    <a:pt x="2336" y="4115"/>
                  </a:lnTo>
                  <a:lnTo>
                    <a:pt x="2355" y="4095"/>
                  </a:lnTo>
                  <a:lnTo>
                    <a:pt x="2371" y="4075"/>
                  </a:lnTo>
                  <a:lnTo>
                    <a:pt x="2377" y="4064"/>
                  </a:lnTo>
                  <a:lnTo>
                    <a:pt x="2384" y="4053"/>
                  </a:lnTo>
                  <a:lnTo>
                    <a:pt x="2390" y="4041"/>
                  </a:lnTo>
                  <a:lnTo>
                    <a:pt x="2394" y="4030"/>
                  </a:lnTo>
                  <a:lnTo>
                    <a:pt x="2398" y="4018"/>
                  </a:lnTo>
                  <a:lnTo>
                    <a:pt x="2402" y="4007"/>
                  </a:lnTo>
                  <a:lnTo>
                    <a:pt x="2405" y="3995"/>
                  </a:lnTo>
                  <a:lnTo>
                    <a:pt x="2406" y="3982"/>
                  </a:lnTo>
                  <a:lnTo>
                    <a:pt x="2407" y="3970"/>
                  </a:lnTo>
                  <a:lnTo>
                    <a:pt x="2407" y="3957"/>
                  </a:lnTo>
                  <a:lnTo>
                    <a:pt x="2394" y="3903"/>
                  </a:lnTo>
                  <a:close/>
                  <a:moveTo>
                    <a:pt x="747" y="1613"/>
                  </a:moveTo>
                  <a:lnTo>
                    <a:pt x="747" y="1613"/>
                  </a:lnTo>
                  <a:lnTo>
                    <a:pt x="737" y="1622"/>
                  </a:lnTo>
                  <a:lnTo>
                    <a:pt x="727" y="1632"/>
                  </a:lnTo>
                  <a:lnTo>
                    <a:pt x="705" y="1650"/>
                  </a:lnTo>
                  <a:lnTo>
                    <a:pt x="680" y="1666"/>
                  </a:lnTo>
                  <a:lnTo>
                    <a:pt x="654" y="1681"/>
                  </a:lnTo>
                  <a:lnTo>
                    <a:pt x="626" y="1695"/>
                  </a:lnTo>
                  <a:lnTo>
                    <a:pt x="597" y="1707"/>
                  </a:lnTo>
                  <a:lnTo>
                    <a:pt x="569" y="1715"/>
                  </a:lnTo>
                  <a:lnTo>
                    <a:pt x="542" y="1723"/>
                  </a:lnTo>
                  <a:lnTo>
                    <a:pt x="542" y="1723"/>
                  </a:lnTo>
                  <a:lnTo>
                    <a:pt x="530" y="1725"/>
                  </a:lnTo>
                  <a:lnTo>
                    <a:pt x="517" y="1725"/>
                  </a:lnTo>
                  <a:lnTo>
                    <a:pt x="504" y="1725"/>
                  </a:lnTo>
                  <a:lnTo>
                    <a:pt x="491" y="1724"/>
                  </a:lnTo>
                  <a:lnTo>
                    <a:pt x="479" y="1721"/>
                  </a:lnTo>
                  <a:lnTo>
                    <a:pt x="466" y="1718"/>
                  </a:lnTo>
                  <a:lnTo>
                    <a:pt x="453" y="1713"/>
                  </a:lnTo>
                  <a:lnTo>
                    <a:pt x="440" y="1708"/>
                  </a:lnTo>
                  <a:lnTo>
                    <a:pt x="428" y="1702"/>
                  </a:lnTo>
                  <a:lnTo>
                    <a:pt x="416" y="1695"/>
                  </a:lnTo>
                  <a:lnTo>
                    <a:pt x="392" y="1681"/>
                  </a:lnTo>
                  <a:lnTo>
                    <a:pt x="371" y="1665"/>
                  </a:lnTo>
                  <a:lnTo>
                    <a:pt x="352" y="1649"/>
                  </a:lnTo>
                  <a:lnTo>
                    <a:pt x="315" y="1641"/>
                  </a:lnTo>
                  <a:lnTo>
                    <a:pt x="315" y="1641"/>
                  </a:lnTo>
                  <a:lnTo>
                    <a:pt x="311" y="1629"/>
                  </a:lnTo>
                  <a:lnTo>
                    <a:pt x="307" y="1615"/>
                  </a:lnTo>
                  <a:lnTo>
                    <a:pt x="302" y="1603"/>
                  </a:lnTo>
                  <a:lnTo>
                    <a:pt x="295" y="1592"/>
                  </a:lnTo>
                  <a:lnTo>
                    <a:pt x="322" y="1590"/>
                  </a:lnTo>
                  <a:lnTo>
                    <a:pt x="322" y="1590"/>
                  </a:lnTo>
                  <a:lnTo>
                    <a:pt x="330" y="1590"/>
                  </a:lnTo>
                  <a:lnTo>
                    <a:pt x="337" y="1588"/>
                  </a:lnTo>
                  <a:lnTo>
                    <a:pt x="343" y="1586"/>
                  </a:lnTo>
                  <a:lnTo>
                    <a:pt x="350" y="1584"/>
                  </a:lnTo>
                  <a:lnTo>
                    <a:pt x="363" y="1577"/>
                  </a:lnTo>
                  <a:lnTo>
                    <a:pt x="374" y="1567"/>
                  </a:lnTo>
                  <a:lnTo>
                    <a:pt x="385" y="1556"/>
                  </a:lnTo>
                  <a:lnTo>
                    <a:pt x="397" y="1543"/>
                  </a:lnTo>
                  <a:lnTo>
                    <a:pt x="406" y="1528"/>
                  </a:lnTo>
                  <a:lnTo>
                    <a:pt x="414" y="1513"/>
                  </a:lnTo>
                  <a:lnTo>
                    <a:pt x="421" y="1496"/>
                  </a:lnTo>
                  <a:lnTo>
                    <a:pt x="428" y="1479"/>
                  </a:lnTo>
                  <a:lnTo>
                    <a:pt x="433" y="1463"/>
                  </a:lnTo>
                  <a:lnTo>
                    <a:pt x="437" y="1446"/>
                  </a:lnTo>
                  <a:lnTo>
                    <a:pt x="440" y="1429"/>
                  </a:lnTo>
                  <a:lnTo>
                    <a:pt x="442" y="1414"/>
                  </a:lnTo>
                  <a:lnTo>
                    <a:pt x="442" y="1400"/>
                  </a:lnTo>
                  <a:lnTo>
                    <a:pt x="441" y="1387"/>
                  </a:lnTo>
                  <a:lnTo>
                    <a:pt x="441" y="1358"/>
                  </a:lnTo>
                  <a:lnTo>
                    <a:pt x="441" y="1358"/>
                  </a:lnTo>
                  <a:lnTo>
                    <a:pt x="452" y="1356"/>
                  </a:lnTo>
                  <a:lnTo>
                    <a:pt x="463" y="1355"/>
                  </a:lnTo>
                  <a:lnTo>
                    <a:pt x="473" y="1351"/>
                  </a:lnTo>
                  <a:lnTo>
                    <a:pt x="483" y="1348"/>
                  </a:lnTo>
                  <a:lnTo>
                    <a:pt x="493" y="1342"/>
                  </a:lnTo>
                  <a:lnTo>
                    <a:pt x="501" y="1337"/>
                  </a:lnTo>
                  <a:lnTo>
                    <a:pt x="509" y="1330"/>
                  </a:lnTo>
                  <a:lnTo>
                    <a:pt x="516" y="1322"/>
                  </a:lnTo>
                  <a:lnTo>
                    <a:pt x="542" y="1287"/>
                  </a:lnTo>
                  <a:lnTo>
                    <a:pt x="542" y="1287"/>
                  </a:lnTo>
                  <a:lnTo>
                    <a:pt x="566" y="1308"/>
                  </a:lnTo>
                  <a:lnTo>
                    <a:pt x="587" y="1328"/>
                  </a:lnTo>
                  <a:lnTo>
                    <a:pt x="599" y="1337"/>
                  </a:lnTo>
                  <a:lnTo>
                    <a:pt x="610" y="1345"/>
                  </a:lnTo>
                  <a:lnTo>
                    <a:pt x="623" y="1351"/>
                  </a:lnTo>
                  <a:lnTo>
                    <a:pt x="637" y="1358"/>
                  </a:lnTo>
                  <a:lnTo>
                    <a:pt x="637" y="1358"/>
                  </a:lnTo>
                  <a:lnTo>
                    <a:pt x="661" y="1368"/>
                  </a:lnTo>
                  <a:lnTo>
                    <a:pt x="685" y="1378"/>
                  </a:lnTo>
                  <a:lnTo>
                    <a:pt x="697" y="1385"/>
                  </a:lnTo>
                  <a:lnTo>
                    <a:pt x="708" y="1391"/>
                  </a:lnTo>
                  <a:lnTo>
                    <a:pt x="718" y="1399"/>
                  </a:lnTo>
                  <a:lnTo>
                    <a:pt x="729" y="1408"/>
                  </a:lnTo>
                  <a:lnTo>
                    <a:pt x="729" y="1408"/>
                  </a:lnTo>
                  <a:lnTo>
                    <a:pt x="739" y="1419"/>
                  </a:lnTo>
                  <a:lnTo>
                    <a:pt x="749" y="1431"/>
                  </a:lnTo>
                  <a:lnTo>
                    <a:pt x="758" y="1444"/>
                  </a:lnTo>
                  <a:lnTo>
                    <a:pt x="766" y="1456"/>
                  </a:lnTo>
                  <a:lnTo>
                    <a:pt x="771" y="1468"/>
                  </a:lnTo>
                  <a:lnTo>
                    <a:pt x="777" y="1482"/>
                  </a:lnTo>
                  <a:lnTo>
                    <a:pt x="780" y="1495"/>
                  </a:lnTo>
                  <a:lnTo>
                    <a:pt x="784" y="1508"/>
                  </a:lnTo>
                  <a:lnTo>
                    <a:pt x="785" y="1522"/>
                  </a:lnTo>
                  <a:lnTo>
                    <a:pt x="784" y="1535"/>
                  </a:lnTo>
                  <a:lnTo>
                    <a:pt x="783" y="1548"/>
                  </a:lnTo>
                  <a:lnTo>
                    <a:pt x="778" y="1562"/>
                  </a:lnTo>
                  <a:lnTo>
                    <a:pt x="774" y="1575"/>
                  </a:lnTo>
                  <a:lnTo>
                    <a:pt x="766" y="1587"/>
                  </a:lnTo>
                  <a:lnTo>
                    <a:pt x="757" y="1601"/>
                  </a:lnTo>
                  <a:lnTo>
                    <a:pt x="747" y="1613"/>
                  </a:lnTo>
                  <a:lnTo>
                    <a:pt x="747" y="1613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D714F768-E31A-116E-105D-133C2571F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1" y="1523"/>
              <a:ext cx="209" cy="94"/>
            </a:xfrm>
            <a:custGeom>
              <a:avLst/>
              <a:gdLst>
                <a:gd name="T0" fmla="*/ 415 w 420"/>
                <a:gd name="T1" fmla="*/ 0 h 189"/>
                <a:gd name="T2" fmla="*/ 415 w 420"/>
                <a:gd name="T3" fmla="*/ 0 h 189"/>
                <a:gd name="T4" fmla="*/ 394 w 420"/>
                <a:gd name="T5" fmla="*/ 13 h 189"/>
                <a:gd name="T6" fmla="*/ 372 w 420"/>
                <a:gd name="T7" fmla="*/ 26 h 189"/>
                <a:gd name="T8" fmla="*/ 350 w 420"/>
                <a:gd name="T9" fmla="*/ 39 h 189"/>
                <a:gd name="T10" fmla="*/ 327 w 420"/>
                <a:gd name="T11" fmla="*/ 50 h 189"/>
                <a:gd name="T12" fmla="*/ 305 w 420"/>
                <a:gd name="T13" fmla="*/ 61 h 189"/>
                <a:gd name="T14" fmla="*/ 283 w 420"/>
                <a:gd name="T15" fmla="*/ 71 h 189"/>
                <a:gd name="T16" fmla="*/ 259 w 420"/>
                <a:gd name="T17" fmla="*/ 81 h 189"/>
                <a:gd name="T18" fmla="*/ 236 w 420"/>
                <a:gd name="T19" fmla="*/ 89 h 189"/>
                <a:gd name="T20" fmla="*/ 213 w 420"/>
                <a:gd name="T21" fmla="*/ 97 h 189"/>
                <a:gd name="T22" fmla="*/ 188 w 420"/>
                <a:gd name="T23" fmla="*/ 103 h 189"/>
                <a:gd name="T24" fmla="*/ 165 w 420"/>
                <a:gd name="T25" fmla="*/ 109 h 189"/>
                <a:gd name="T26" fmla="*/ 140 w 420"/>
                <a:gd name="T27" fmla="*/ 113 h 189"/>
                <a:gd name="T28" fmla="*/ 115 w 420"/>
                <a:gd name="T29" fmla="*/ 118 h 189"/>
                <a:gd name="T30" fmla="*/ 90 w 420"/>
                <a:gd name="T31" fmla="*/ 120 h 189"/>
                <a:gd name="T32" fmla="*/ 64 w 420"/>
                <a:gd name="T33" fmla="*/ 122 h 189"/>
                <a:gd name="T34" fmla="*/ 38 w 420"/>
                <a:gd name="T35" fmla="*/ 122 h 189"/>
                <a:gd name="T36" fmla="*/ 38 w 420"/>
                <a:gd name="T37" fmla="*/ 122 h 189"/>
                <a:gd name="T38" fmla="*/ 0 w 420"/>
                <a:gd name="T39" fmla="*/ 121 h 189"/>
                <a:gd name="T40" fmla="*/ 23 w 420"/>
                <a:gd name="T41" fmla="*/ 149 h 189"/>
                <a:gd name="T42" fmla="*/ 23 w 420"/>
                <a:gd name="T43" fmla="*/ 149 h 189"/>
                <a:gd name="T44" fmla="*/ 36 w 420"/>
                <a:gd name="T45" fmla="*/ 156 h 189"/>
                <a:gd name="T46" fmla="*/ 49 w 420"/>
                <a:gd name="T47" fmla="*/ 162 h 189"/>
                <a:gd name="T48" fmla="*/ 64 w 420"/>
                <a:gd name="T49" fmla="*/ 168 h 189"/>
                <a:gd name="T50" fmla="*/ 78 w 420"/>
                <a:gd name="T51" fmla="*/ 172 h 189"/>
                <a:gd name="T52" fmla="*/ 93 w 420"/>
                <a:gd name="T53" fmla="*/ 177 h 189"/>
                <a:gd name="T54" fmla="*/ 108 w 420"/>
                <a:gd name="T55" fmla="*/ 180 h 189"/>
                <a:gd name="T56" fmla="*/ 124 w 420"/>
                <a:gd name="T57" fmla="*/ 182 h 189"/>
                <a:gd name="T58" fmla="*/ 139 w 420"/>
                <a:gd name="T59" fmla="*/ 185 h 189"/>
                <a:gd name="T60" fmla="*/ 139 w 420"/>
                <a:gd name="T61" fmla="*/ 185 h 189"/>
                <a:gd name="T62" fmla="*/ 185 w 420"/>
                <a:gd name="T63" fmla="*/ 188 h 189"/>
                <a:gd name="T64" fmla="*/ 208 w 420"/>
                <a:gd name="T65" fmla="*/ 189 h 189"/>
                <a:gd name="T66" fmla="*/ 233 w 420"/>
                <a:gd name="T67" fmla="*/ 189 h 189"/>
                <a:gd name="T68" fmla="*/ 233 w 420"/>
                <a:gd name="T69" fmla="*/ 189 h 189"/>
                <a:gd name="T70" fmla="*/ 254 w 420"/>
                <a:gd name="T71" fmla="*/ 189 h 189"/>
                <a:gd name="T72" fmla="*/ 275 w 420"/>
                <a:gd name="T73" fmla="*/ 188 h 189"/>
                <a:gd name="T74" fmla="*/ 296 w 420"/>
                <a:gd name="T75" fmla="*/ 187 h 189"/>
                <a:gd name="T76" fmla="*/ 317 w 420"/>
                <a:gd name="T77" fmla="*/ 183 h 189"/>
                <a:gd name="T78" fmla="*/ 338 w 420"/>
                <a:gd name="T79" fmla="*/ 180 h 189"/>
                <a:gd name="T80" fmla="*/ 358 w 420"/>
                <a:gd name="T81" fmla="*/ 177 h 189"/>
                <a:gd name="T82" fmla="*/ 377 w 420"/>
                <a:gd name="T83" fmla="*/ 171 h 189"/>
                <a:gd name="T84" fmla="*/ 396 w 420"/>
                <a:gd name="T85" fmla="*/ 164 h 189"/>
                <a:gd name="T86" fmla="*/ 420 w 420"/>
                <a:gd name="T87" fmla="*/ 150 h 189"/>
                <a:gd name="T88" fmla="*/ 420 w 420"/>
                <a:gd name="T89" fmla="*/ 150 h 189"/>
                <a:gd name="T90" fmla="*/ 418 w 420"/>
                <a:gd name="T91" fmla="*/ 115 h 189"/>
                <a:gd name="T92" fmla="*/ 418 w 420"/>
                <a:gd name="T93" fmla="*/ 81 h 189"/>
                <a:gd name="T94" fmla="*/ 418 w 420"/>
                <a:gd name="T95" fmla="*/ 20 h 189"/>
                <a:gd name="T96" fmla="*/ 415 w 420"/>
                <a:gd name="T9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20" h="189">
                  <a:moveTo>
                    <a:pt x="415" y="0"/>
                  </a:moveTo>
                  <a:lnTo>
                    <a:pt x="415" y="0"/>
                  </a:lnTo>
                  <a:lnTo>
                    <a:pt x="394" y="13"/>
                  </a:lnTo>
                  <a:lnTo>
                    <a:pt x="372" y="26"/>
                  </a:lnTo>
                  <a:lnTo>
                    <a:pt x="350" y="39"/>
                  </a:lnTo>
                  <a:lnTo>
                    <a:pt x="327" y="50"/>
                  </a:lnTo>
                  <a:lnTo>
                    <a:pt x="305" y="61"/>
                  </a:lnTo>
                  <a:lnTo>
                    <a:pt x="283" y="71"/>
                  </a:lnTo>
                  <a:lnTo>
                    <a:pt x="259" y="81"/>
                  </a:lnTo>
                  <a:lnTo>
                    <a:pt x="236" y="89"/>
                  </a:lnTo>
                  <a:lnTo>
                    <a:pt x="213" y="97"/>
                  </a:lnTo>
                  <a:lnTo>
                    <a:pt x="188" y="103"/>
                  </a:lnTo>
                  <a:lnTo>
                    <a:pt x="165" y="109"/>
                  </a:lnTo>
                  <a:lnTo>
                    <a:pt x="140" y="113"/>
                  </a:lnTo>
                  <a:lnTo>
                    <a:pt x="115" y="118"/>
                  </a:lnTo>
                  <a:lnTo>
                    <a:pt x="90" y="120"/>
                  </a:lnTo>
                  <a:lnTo>
                    <a:pt x="64" y="122"/>
                  </a:lnTo>
                  <a:lnTo>
                    <a:pt x="38" y="122"/>
                  </a:lnTo>
                  <a:lnTo>
                    <a:pt x="38" y="122"/>
                  </a:lnTo>
                  <a:lnTo>
                    <a:pt x="0" y="121"/>
                  </a:lnTo>
                  <a:lnTo>
                    <a:pt x="23" y="149"/>
                  </a:lnTo>
                  <a:lnTo>
                    <a:pt x="23" y="149"/>
                  </a:lnTo>
                  <a:lnTo>
                    <a:pt x="36" y="156"/>
                  </a:lnTo>
                  <a:lnTo>
                    <a:pt x="49" y="162"/>
                  </a:lnTo>
                  <a:lnTo>
                    <a:pt x="64" y="168"/>
                  </a:lnTo>
                  <a:lnTo>
                    <a:pt x="78" y="172"/>
                  </a:lnTo>
                  <a:lnTo>
                    <a:pt x="93" y="177"/>
                  </a:lnTo>
                  <a:lnTo>
                    <a:pt x="108" y="180"/>
                  </a:lnTo>
                  <a:lnTo>
                    <a:pt x="124" y="182"/>
                  </a:lnTo>
                  <a:lnTo>
                    <a:pt x="139" y="185"/>
                  </a:lnTo>
                  <a:lnTo>
                    <a:pt x="139" y="185"/>
                  </a:lnTo>
                  <a:lnTo>
                    <a:pt x="185" y="188"/>
                  </a:lnTo>
                  <a:lnTo>
                    <a:pt x="208" y="189"/>
                  </a:lnTo>
                  <a:lnTo>
                    <a:pt x="233" y="189"/>
                  </a:lnTo>
                  <a:lnTo>
                    <a:pt x="233" y="189"/>
                  </a:lnTo>
                  <a:lnTo>
                    <a:pt x="254" y="189"/>
                  </a:lnTo>
                  <a:lnTo>
                    <a:pt x="275" y="188"/>
                  </a:lnTo>
                  <a:lnTo>
                    <a:pt x="296" y="187"/>
                  </a:lnTo>
                  <a:lnTo>
                    <a:pt x="317" y="183"/>
                  </a:lnTo>
                  <a:lnTo>
                    <a:pt x="338" y="180"/>
                  </a:lnTo>
                  <a:lnTo>
                    <a:pt x="358" y="177"/>
                  </a:lnTo>
                  <a:lnTo>
                    <a:pt x="377" y="171"/>
                  </a:lnTo>
                  <a:lnTo>
                    <a:pt x="396" y="164"/>
                  </a:lnTo>
                  <a:lnTo>
                    <a:pt x="420" y="150"/>
                  </a:lnTo>
                  <a:lnTo>
                    <a:pt x="420" y="150"/>
                  </a:lnTo>
                  <a:lnTo>
                    <a:pt x="418" y="115"/>
                  </a:lnTo>
                  <a:lnTo>
                    <a:pt x="418" y="81"/>
                  </a:lnTo>
                  <a:lnTo>
                    <a:pt x="418" y="2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9166B13-E4A5-5A7E-BB3B-52D7BEB3A5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1" y="1523"/>
              <a:ext cx="209" cy="94"/>
            </a:xfrm>
            <a:custGeom>
              <a:avLst/>
              <a:gdLst>
                <a:gd name="T0" fmla="*/ 415 w 420"/>
                <a:gd name="T1" fmla="*/ 0 h 189"/>
                <a:gd name="T2" fmla="*/ 415 w 420"/>
                <a:gd name="T3" fmla="*/ 0 h 189"/>
                <a:gd name="T4" fmla="*/ 394 w 420"/>
                <a:gd name="T5" fmla="*/ 13 h 189"/>
                <a:gd name="T6" fmla="*/ 372 w 420"/>
                <a:gd name="T7" fmla="*/ 26 h 189"/>
                <a:gd name="T8" fmla="*/ 350 w 420"/>
                <a:gd name="T9" fmla="*/ 39 h 189"/>
                <a:gd name="T10" fmla="*/ 327 w 420"/>
                <a:gd name="T11" fmla="*/ 50 h 189"/>
                <a:gd name="T12" fmla="*/ 305 w 420"/>
                <a:gd name="T13" fmla="*/ 61 h 189"/>
                <a:gd name="T14" fmla="*/ 283 w 420"/>
                <a:gd name="T15" fmla="*/ 71 h 189"/>
                <a:gd name="T16" fmla="*/ 259 w 420"/>
                <a:gd name="T17" fmla="*/ 81 h 189"/>
                <a:gd name="T18" fmla="*/ 236 w 420"/>
                <a:gd name="T19" fmla="*/ 89 h 189"/>
                <a:gd name="T20" fmla="*/ 213 w 420"/>
                <a:gd name="T21" fmla="*/ 97 h 189"/>
                <a:gd name="T22" fmla="*/ 188 w 420"/>
                <a:gd name="T23" fmla="*/ 103 h 189"/>
                <a:gd name="T24" fmla="*/ 165 w 420"/>
                <a:gd name="T25" fmla="*/ 109 h 189"/>
                <a:gd name="T26" fmla="*/ 140 w 420"/>
                <a:gd name="T27" fmla="*/ 113 h 189"/>
                <a:gd name="T28" fmla="*/ 115 w 420"/>
                <a:gd name="T29" fmla="*/ 118 h 189"/>
                <a:gd name="T30" fmla="*/ 90 w 420"/>
                <a:gd name="T31" fmla="*/ 120 h 189"/>
                <a:gd name="T32" fmla="*/ 64 w 420"/>
                <a:gd name="T33" fmla="*/ 122 h 189"/>
                <a:gd name="T34" fmla="*/ 38 w 420"/>
                <a:gd name="T35" fmla="*/ 122 h 189"/>
                <a:gd name="T36" fmla="*/ 38 w 420"/>
                <a:gd name="T37" fmla="*/ 122 h 189"/>
                <a:gd name="T38" fmla="*/ 0 w 420"/>
                <a:gd name="T39" fmla="*/ 121 h 189"/>
                <a:gd name="T40" fmla="*/ 23 w 420"/>
                <a:gd name="T41" fmla="*/ 149 h 189"/>
                <a:gd name="T42" fmla="*/ 23 w 420"/>
                <a:gd name="T43" fmla="*/ 149 h 189"/>
                <a:gd name="T44" fmla="*/ 36 w 420"/>
                <a:gd name="T45" fmla="*/ 156 h 189"/>
                <a:gd name="T46" fmla="*/ 49 w 420"/>
                <a:gd name="T47" fmla="*/ 162 h 189"/>
                <a:gd name="T48" fmla="*/ 64 w 420"/>
                <a:gd name="T49" fmla="*/ 168 h 189"/>
                <a:gd name="T50" fmla="*/ 78 w 420"/>
                <a:gd name="T51" fmla="*/ 172 h 189"/>
                <a:gd name="T52" fmla="*/ 93 w 420"/>
                <a:gd name="T53" fmla="*/ 177 h 189"/>
                <a:gd name="T54" fmla="*/ 108 w 420"/>
                <a:gd name="T55" fmla="*/ 180 h 189"/>
                <a:gd name="T56" fmla="*/ 124 w 420"/>
                <a:gd name="T57" fmla="*/ 182 h 189"/>
                <a:gd name="T58" fmla="*/ 139 w 420"/>
                <a:gd name="T59" fmla="*/ 185 h 189"/>
                <a:gd name="T60" fmla="*/ 139 w 420"/>
                <a:gd name="T61" fmla="*/ 185 h 189"/>
                <a:gd name="T62" fmla="*/ 185 w 420"/>
                <a:gd name="T63" fmla="*/ 188 h 189"/>
                <a:gd name="T64" fmla="*/ 208 w 420"/>
                <a:gd name="T65" fmla="*/ 189 h 189"/>
                <a:gd name="T66" fmla="*/ 233 w 420"/>
                <a:gd name="T67" fmla="*/ 189 h 189"/>
                <a:gd name="T68" fmla="*/ 233 w 420"/>
                <a:gd name="T69" fmla="*/ 189 h 189"/>
                <a:gd name="T70" fmla="*/ 254 w 420"/>
                <a:gd name="T71" fmla="*/ 189 h 189"/>
                <a:gd name="T72" fmla="*/ 275 w 420"/>
                <a:gd name="T73" fmla="*/ 188 h 189"/>
                <a:gd name="T74" fmla="*/ 296 w 420"/>
                <a:gd name="T75" fmla="*/ 187 h 189"/>
                <a:gd name="T76" fmla="*/ 317 w 420"/>
                <a:gd name="T77" fmla="*/ 183 h 189"/>
                <a:gd name="T78" fmla="*/ 338 w 420"/>
                <a:gd name="T79" fmla="*/ 180 h 189"/>
                <a:gd name="T80" fmla="*/ 358 w 420"/>
                <a:gd name="T81" fmla="*/ 177 h 189"/>
                <a:gd name="T82" fmla="*/ 377 w 420"/>
                <a:gd name="T83" fmla="*/ 171 h 189"/>
                <a:gd name="T84" fmla="*/ 396 w 420"/>
                <a:gd name="T85" fmla="*/ 164 h 189"/>
                <a:gd name="T86" fmla="*/ 420 w 420"/>
                <a:gd name="T87" fmla="*/ 150 h 189"/>
                <a:gd name="T88" fmla="*/ 420 w 420"/>
                <a:gd name="T89" fmla="*/ 150 h 189"/>
                <a:gd name="T90" fmla="*/ 418 w 420"/>
                <a:gd name="T91" fmla="*/ 115 h 189"/>
                <a:gd name="T92" fmla="*/ 418 w 420"/>
                <a:gd name="T93" fmla="*/ 81 h 189"/>
                <a:gd name="T94" fmla="*/ 418 w 420"/>
                <a:gd name="T95" fmla="*/ 20 h 189"/>
                <a:gd name="T96" fmla="*/ 415 w 420"/>
                <a:gd name="T9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20" h="189">
                  <a:moveTo>
                    <a:pt x="415" y="0"/>
                  </a:moveTo>
                  <a:lnTo>
                    <a:pt x="415" y="0"/>
                  </a:lnTo>
                  <a:lnTo>
                    <a:pt x="394" y="13"/>
                  </a:lnTo>
                  <a:lnTo>
                    <a:pt x="372" y="26"/>
                  </a:lnTo>
                  <a:lnTo>
                    <a:pt x="350" y="39"/>
                  </a:lnTo>
                  <a:lnTo>
                    <a:pt x="327" y="50"/>
                  </a:lnTo>
                  <a:lnTo>
                    <a:pt x="305" y="61"/>
                  </a:lnTo>
                  <a:lnTo>
                    <a:pt x="283" y="71"/>
                  </a:lnTo>
                  <a:lnTo>
                    <a:pt x="259" y="81"/>
                  </a:lnTo>
                  <a:lnTo>
                    <a:pt x="236" y="89"/>
                  </a:lnTo>
                  <a:lnTo>
                    <a:pt x="213" y="97"/>
                  </a:lnTo>
                  <a:lnTo>
                    <a:pt x="188" y="103"/>
                  </a:lnTo>
                  <a:lnTo>
                    <a:pt x="165" y="109"/>
                  </a:lnTo>
                  <a:lnTo>
                    <a:pt x="140" y="113"/>
                  </a:lnTo>
                  <a:lnTo>
                    <a:pt x="115" y="118"/>
                  </a:lnTo>
                  <a:lnTo>
                    <a:pt x="90" y="120"/>
                  </a:lnTo>
                  <a:lnTo>
                    <a:pt x="64" y="122"/>
                  </a:lnTo>
                  <a:lnTo>
                    <a:pt x="38" y="122"/>
                  </a:lnTo>
                  <a:lnTo>
                    <a:pt x="38" y="122"/>
                  </a:lnTo>
                  <a:lnTo>
                    <a:pt x="0" y="121"/>
                  </a:lnTo>
                  <a:lnTo>
                    <a:pt x="23" y="149"/>
                  </a:lnTo>
                  <a:lnTo>
                    <a:pt x="23" y="149"/>
                  </a:lnTo>
                  <a:lnTo>
                    <a:pt x="36" y="156"/>
                  </a:lnTo>
                  <a:lnTo>
                    <a:pt x="49" y="162"/>
                  </a:lnTo>
                  <a:lnTo>
                    <a:pt x="64" y="168"/>
                  </a:lnTo>
                  <a:lnTo>
                    <a:pt x="78" y="172"/>
                  </a:lnTo>
                  <a:lnTo>
                    <a:pt x="93" y="177"/>
                  </a:lnTo>
                  <a:lnTo>
                    <a:pt x="108" y="180"/>
                  </a:lnTo>
                  <a:lnTo>
                    <a:pt x="124" y="182"/>
                  </a:lnTo>
                  <a:lnTo>
                    <a:pt x="139" y="185"/>
                  </a:lnTo>
                  <a:lnTo>
                    <a:pt x="139" y="185"/>
                  </a:lnTo>
                  <a:lnTo>
                    <a:pt x="185" y="188"/>
                  </a:lnTo>
                  <a:lnTo>
                    <a:pt x="208" y="189"/>
                  </a:lnTo>
                  <a:lnTo>
                    <a:pt x="233" y="189"/>
                  </a:lnTo>
                  <a:lnTo>
                    <a:pt x="233" y="189"/>
                  </a:lnTo>
                  <a:lnTo>
                    <a:pt x="254" y="189"/>
                  </a:lnTo>
                  <a:lnTo>
                    <a:pt x="275" y="188"/>
                  </a:lnTo>
                  <a:lnTo>
                    <a:pt x="296" y="187"/>
                  </a:lnTo>
                  <a:lnTo>
                    <a:pt x="317" y="183"/>
                  </a:lnTo>
                  <a:lnTo>
                    <a:pt x="338" y="180"/>
                  </a:lnTo>
                  <a:lnTo>
                    <a:pt x="358" y="177"/>
                  </a:lnTo>
                  <a:lnTo>
                    <a:pt x="377" y="171"/>
                  </a:lnTo>
                  <a:lnTo>
                    <a:pt x="396" y="164"/>
                  </a:lnTo>
                  <a:lnTo>
                    <a:pt x="420" y="150"/>
                  </a:lnTo>
                  <a:lnTo>
                    <a:pt x="420" y="150"/>
                  </a:lnTo>
                  <a:lnTo>
                    <a:pt x="418" y="115"/>
                  </a:lnTo>
                  <a:lnTo>
                    <a:pt x="418" y="81"/>
                  </a:lnTo>
                  <a:lnTo>
                    <a:pt x="418" y="20"/>
                  </a:lnTo>
                  <a:lnTo>
                    <a:pt x="4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21E9B6B0-311A-AC8A-0EB6-9CF15DD210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34" y="197"/>
              <a:ext cx="494" cy="662"/>
            </a:xfrm>
            <a:custGeom>
              <a:avLst/>
              <a:gdLst>
                <a:gd name="T0" fmla="*/ 733 w 989"/>
                <a:gd name="T1" fmla="*/ 619 h 1324"/>
                <a:gd name="T2" fmla="*/ 733 w 989"/>
                <a:gd name="T3" fmla="*/ 619 h 1324"/>
                <a:gd name="T4" fmla="*/ 740 w 989"/>
                <a:gd name="T5" fmla="*/ 659 h 1324"/>
                <a:gd name="T6" fmla="*/ 746 w 989"/>
                <a:gd name="T7" fmla="*/ 700 h 1324"/>
                <a:gd name="T8" fmla="*/ 758 w 989"/>
                <a:gd name="T9" fmla="*/ 781 h 1324"/>
                <a:gd name="T10" fmla="*/ 766 w 989"/>
                <a:gd name="T11" fmla="*/ 821 h 1324"/>
                <a:gd name="T12" fmla="*/ 775 w 989"/>
                <a:gd name="T13" fmla="*/ 861 h 1324"/>
                <a:gd name="T14" fmla="*/ 786 w 989"/>
                <a:gd name="T15" fmla="*/ 902 h 1324"/>
                <a:gd name="T16" fmla="*/ 793 w 989"/>
                <a:gd name="T17" fmla="*/ 920 h 1324"/>
                <a:gd name="T18" fmla="*/ 800 w 989"/>
                <a:gd name="T19" fmla="*/ 939 h 1324"/>
                <a:gd name="T20" fmla="*/ 800 w 989"/>
                <a:gd name="T21" fmla="*/ 939 h 1324"/>
                <a:gd name="T22" fmla="*/ 830 w 989"/>
                <a:gd name="T23" fmla="*/ 1014 h 1324"/>
                <a:gd name="T24" fmla="*/ 861 w 989"/>
                <a:gd name="T25" fmla="*/ 1086 h 1324"/>
                <a:gd name="T26" fmla="*/ 861 w 989"/>
                <a:gd name="T27" fmla="*/ 1086 h 1324"/>
                <a:gd name="T28" fmla="*/ 893 w 989"/>
                <a:gd name="T29" fmla="*/ 1162 h 1324"/>
                <a:gd name="T30" fmla="*/ 893 w 989"/>
                <a:gd name="T31" fmla="*/ 1162 h 1324"/>
                <a:gd name="T32" fmla="*/ 918 w 989"/>
                <a:gd name="T33" fmla="*/ 1202 h 1324"/>
                <a:gd name="T34" fmla="*/ 941 w 989"/>
                <a:gd name="T35" fmla="*/ 1242 h 1324"/>
                <a:gd name="T36" fmla="*/ 952 w 989"/>
                <a:gd name="T37" fmla="*/ 1262 h 1324"/>
                <a:gd name="T38" fmla="*/ 961 w 989"/>
                <a:gd name="T39" fmla="*/ 1284 h 1324"/>
                <a:gd name="T40" fmla="*/ 970 w 989"/>
                <a:gd name="T41" fmla="*/ 1304 h 1324"/>
                <a:gd name="T42" fmla="*/ 978 w 989"/>
                <a:gd name="T43" fmla="*/ 1324 h 1324"/>
                <a:gd name="T44" fmla="*/ 989 w 989"/>
                <a:gd name="T45" fmla="*/ 1310 h 1324"/>
                <a:gd name="T46" fmla="*/ 978 w 989"/>
                <a:gd name="T47" fmla="*/ 1288 h 1324"/>
                <a:gd name="T48" fmla="*/ 978 w 989"/>
                <a:gd name="T49" fmla="*/ 1288 h 1324"/>
                <a:gd name="T50" fmla="*/ 936 w 989"/>
                <a:gd name="T51" fmla="*/ 1207 h 1324"/>
                <a:gd name="T52" fmla="*/ 895 w 989"/>
                <a:gd name="T53" fmla="*/ 1125 h 1324"/>
                <a:gd name="T54" fmla="*/ 855 w 989"/>
                <a:gd name="T55" fmla="*/ 1044 h 1324"/>
                <a:gd name="T56" fmla="*/ 815 w 989"/>
                <a:gd name="T57" fmla="*/ 961 h 1324"/>
                <a:gd name="T58" fmla="*/ 815 w 989"/>
                <a:gd name="T59" fmla="*/ 961 h 1324"/>
                <a:gd name="T60" fmla="*/ 807 w 989"/>
                <a:gd name="T61" fmla="*/ 941 h 1324"/>
                <a:gd name="T62" fmla="*/ 799 w 989"/>
                <a:gd name="T63" fmla="*/ 919 h 1324"/>
                <a:gd name="T64" fmla="*/ 792 w 989"/>
                <a:gd name="T65" fmla="*/ 898 h 1324"/>
                <a:gd name="T66" fmla="*/ 785 w 989"/>
                <a:gd name="T67" fmla="*/ 877 h 1324"/>
                <a:gd name="T68" fmla="*/ 774 w 989"/>
                <a:gd name="T69" fmla="*/ 835 h 1324"/>
                <a:gd name="T70" fmla="*/ 765 w 989"/>
                <a:gd name="T71" fmla="*/ 791 h 1324"/>
                <a:gd name="T72" fmla="*/ 757 w 989"/>
                <a:gd name="T73" fmla="*/ 749 h 1324"/>
                <a:gd name="T74" fmla="*/ 750 w 989"/>
                <a:gd name="T75" fmla="*/ 705 h 1324"/>
                <a:gd name="T76" fmla="*/ 742 w 989"/>
                <a:gd name="T77" fmla="*/ 662 h 1324"/>
                <a:gd name="T78" fmla="*/ 733 w 989"/>
                <a:gd name="T79" fmla="*/ 619 h 1324"/>
                <a:gd name="T80" fmla="*/ 0 w 989"/>
                <a:gd name="T81" fmla="*/ 0 h 1324"/>
                <a:gd name="T82" fmla="*/ 13 w 989"/>
                <a:gd name="T83" fmla="*/ 28 h 1324"/>
                <a:gd name="T84" fmla="*/ 13 w 989"/>
                <a:gd name="T85" fmla="*/ 28 h 1324"/>
                <a:gd name="T86" fmla="*/ 37 w 989"/>
                <a:gd name="T87" fmla="*/ 49 h 1324"/>
                <a:gd name="T88" fmla="*/ 37 w 989"/>
                <a:gd name="T89" fmla="*/ 49 h 1324"/>
                <a:gd name="T90" fmla="*/ 71 w 989"/>
                <a:gd name="T91" fmla="*/ 18 h 1324"/>
                <a:gd name="T92" fmla="*/ 136 w 989"/>
                <a:gd name="T93" fmla="*/ 29 h 1324"/>
                <a:gd name="T94" fmla="*/ 136 w 989"/>
                <a:gd name="T95" fmla="*/ 29 h 1324"/>
                <a:gd name="T96" fmla="*/ 188 w 989"/>
                <a:gd name="T97" fmla="*/ 42 h 1324"/>
                <a:gd name="T98" fmla="*/ 238 w 989"/>
                <a:gd name="T99" fmla="*/ 54 h 1324"/>
                <a:gd name="T100" fmla="*/ 287 w 989"/>
                <a:gd name="T101" fmla="*/ 65 h 1324"/>
                <a:gd name="T102" fmla="*/ 334 w 989"/>
                <a:gd name="T103" fmla="*/ 77 h 1324"/>
                <a:gd name="T104" fmla="*/ 334 w 989"/>
                <a:gd name="T105" fmla="*/ 77 h 1324"/>
                <a:gd name="T106" fmla="*/ 295 w 989"/>
                <a:gd name="T107" fmla="*/ 65 h 1324"/>
                <a:gd name="T108" fmla="*/ 256 w 989"/>
                <a:gd name="T109" fmla="*/ 54 h 1324"/>
                <a:gd name="T110" fmla="*/ 216 w 989"/>
                <a:gd name="T111" fmla="*/ 45 h 1324"/>
                <a:gd name="T112" fmla="*/ 175 w 989"/>
                <a:gd name="T113" fmla="*/ 36 h 1324"/>
                <a:gd name="T114" fmla="*/ 90 w 989"/>
                <a:gd name="T115" fmla="*/ 18 h 1324"/>
                <a:gd name="T116" fmla="*/ 0 w 989"/>
                <a:gd name="T117" fmla="*/ 0 h 1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89" h="1324">
                  <a:moveTo>
                    <a:pt x="733" y="619"/>
                  </a:moveTo>
                  <a:lnTo>
                    <a:pt x="733" y="619"/>
                  </a:lnTo>
                  <a:lnTo>
                    <a:pt x="740" y="659"/>
                  </a:lnTo>
                  <a:lnTo>
                    <a:pt x="746" y="700"/>
                  </a:lnTo>
                  <a:lnTo>
                    <a:pt x="758" y="781"/>
                  </a:lnTo>
                  <a:lnTo>
                    <a:pt x="766" y="821"/>
                  </a:lnTo>
                  <a:lnTo>
                    <a:pt x="775" y="861"/>
                  </a:lnTo>
                  <a:lnTo>
                    <a:pt x="786" y="902"/>
                  </a:lnTo>
                  <a:lnTo>
                    <a:pt x="793" y="920"/>
                  </a:lnTo>
                  <a:lnTo>
                    <a:pt x="800" y="939"/>
                  </a:lnTo>
                  <a:lnTo>
                    <a:pt x="800" y="939"/>
                  </a:lnTo>
                  <a:lnTo>
                    <a:pt x="830" y="1014"/>
                  </a:lnTo>
                  <a:lnTo>
                    <a:pt x="861" y="1086"/>
                  </a:lnTo>
                  <a:lnTo>
                    <a:pt x="861" y="1086"/>
                  </a:lnTo>
                  <a:lnTo>
                    <a:pt x="893" y="1162"/>
                  </a:lnTo>
                  <a:lnTo>
                    <a:pt x="893" y="1162"/>
                  </a:lnTo>
                  <a:lnTo>
                    <a:pt x="918" y="1202"/>
                  </a:lnTo>
                  <a:lnTo>
                    <a:pt x="941" y="1242"/>
                  </a:lnTo>
                  <a:lnTo>
                    <a:pt x="952" y="1262"/>
                  </a:lnTo>
                  <a:lnTo>
                    <a:pt x="961" y="1284"/>
                  </a:lnTo>
                  <a:lnTo>
                    <a:pt x="970" y="1304"/>
                  </a:lnTo>
                  <a:lnTo>
                    <a:pt x="978" y="1324"/>
                  </a:lnTo>
                  <a:lnTo>
                    <a:pt x="989" y="1310"/>
                  </a:lnTo>
                  <a:lnTo>
                    <a:pt x="978" y="1288"/>
                  </a:lnTo>
                  <a:lnTo>
                    <a:pt x="978" y="1288"/>
                  </a:lnTo>
                  <a:lnTo>
                    <a:pt x="936" y="1207"/>
                  </a:lnTo>
                  <a:lnTo>
                    <a:pt x="895" y="1125"/>
                  </a:lnTo>
                  <a:lnTo>
                    <a:pt x="855" y="1044"/>
                  </a:lnTo>
                  <a:lnTo>
                    <a:pt x="815" y="961"/>
                  </a:lnTo>
                  <a:lnTo>
                    <a:pt x="815" y="961"/>
                  </a:lnTo>
                  <a:lnTo>
                    <a:pt x="807" y="941"/>
                  </a:lnTo>
                  <a:lnTo>
                    <a:pt x="799" y="919"/>
                  </a:lnTo>
                  <a:lnTo>
                    <a:pt x="792" y="898"/>
                  </a:lnTo>
                  <a:lnTo>
                    <a:pt x="785" y="877"/>
                  </a:lnTo>
                  <a:lnTo>
                    <a:pt x="774" y="835"/>
                  </a:lnTo>
                  <a:lnTo>
                    <a:pt x="765" y="791"/>
                  </a:lnTo>
                  <a:lnTo>
                    <a:pt x="757" y="749"/>
                  </a:lnTo>
                  <a:lnTo>
                    <a:pt x="750" y="705"/>
                  </a:lnTo>
                  <a:lnTo>
                    <a:pt x="742" y="662"/>
                  </a:lnTo>
                  <a:lnTo>
                    <a:pt x="733" y="619"/>
                  </a:lnTo>
                  <a:close/>
                  <a:moveTo>
                    <a:pt x="0" y="0"/>
                  </a:moveTo>
                  <a:lnTo>
                    <a:pt x="13" y="28"/>
                  </a:lnTo>
                  <a:lnTo>
                    <a:pt x="13" y="28"/>
                  </a:lnTo>
                  <a:lnTo>
                    <a:pt x="37" y="49"/>
                  </a:lnTo>
                  <a:lnTo>
                    <a:pt x="37" y="49"/>
                  </a:lnTo>
                  <a:lnTo>
                    <a:pt x="71" y="18"/>
                  </a:lnTo>
                  <a:lnTo>
                    <a:pt x="136" y="29"/>
                  </a:lnTo>
                  <a:lnTo>
                    <a:pt x="136" y="29"/>
                  </a:lnTo>
                  <a:lnTo>
                    <a:pt x="188" y="42"/>
                  </a:lnTo>
                  <a:lnTo>
                    <a:pt x="238" y="54"/>
                  </a:lnTo>
                  <a:lnTo>
                    <a:pt x="287" y="65"/>
                  </a:lnTo>
                  <a:lnTo>
                    <a:pt x="334" y="77"/>
                  </a:lnTo>
                  <a:lnTo>
                    <a:pt x="334" y="77"/>
                  </a:lnTo>
                  <a:lnTo>
                    <a:pt x="295" y="65"/>
                  </a:lnTo>
                  <a:lnTo>
                    <a:pt x="256" y="54"/>
                  </a:lnTo>
                  <a:lnTo>
                    <a:pt x="216" y="45"/>
                  </a:lnTo>
                  <a:lnTo>
                    <a:pt x="175" y="36"/>
                  </a:lnTo>
                  <a:lnTo>
                    <a:pt x="9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78D7D6E6-666E-F9EE-C4C0-85FD749A0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0" y="506"/>
              <a:ext cx="128" cy="353"/>
            </a:xfrm>
            <a:custGeom>
              <a:avLst/>
              <a:gdLst>
                <a:gd name="T0" fmla="*/ 0 w 256"/>
                <a:gd name="T1" fmla="*/ 0 h 705"/>
                <a:gd name="T2" fmla="*/ 0 w 256"/>
                <a:gd name="T3" fmla="*/ 0 h 705"/>
                <a:gd name="T4" fmla="*/ 7 w 256"/>
                <a:gd name="T5" fmla="*/ 40 h 705"/>
                <a:gd name="T6" fmla="*/ 13 w 256"/>
                <a:gd name="T7" fmla="*/ 81 h 705"/>
                <a:gd name="T8" fmla="*/ 25 w 256"/>
                <a:gd name="T9" fmla="*/ 162 h 705"/>
                <a:gd name="T10" fmla="*/ 33 w 256"/>
                <a:gd name="T11" fmla="*/ 202 h 705"/>
                <a:gd name="T12" fmla="*/ 42 w 256"/>
                <a:gd name="T13" fmla="*/ 242 h 705"/>
                <a:gd name="T14" fmla="*/ 53 w 256"/>
                <a:gd name="T15" fmla="*/ 283 h 705"/>
                <a:gd name="T16" fmla="*/ 60 w 256"/>
                <a:gd name="T17" fmla="*/ 301 h 705"/>
                <a:gd name="T18" fmla="*/ 67 w 256"/>
                <a:gd name="T19" fmla="*/ 320 h 705"/>
                <a:gd name="T20" fmla="*/ 67 w 256"/>
                <a:gd name="T21" fmla="*/ 320 h 705"/>
                <a:gd name="T22" fmla="*/ 97 w 256"/>
                <a:gd name="T23" fmla="*/ 395 h 705"/>
                <a:gd name="T24" fmla="*/ 128 w 256"/>
                <a:gd name="T25" fmla="*/ 467 h 705"/>
                <a:gd name="T26" fmla="*/ 128 w 256"/>
                <a:gd name="T27" fmla="*/ 467 h 705"/>
                <a:gd name="T28" fmla="*/ 160 w 256"/>
                <a:gd name="T29" fmla="*/ 543 h 705"/>
                <a:gd name="T30" fmla="*/ 160 w 256"/>
                <a:gd name="T31" fmla="*/ 543 h 705"/>
                <a:gd name="T32" fmla="*/ 185 w 256"/>
                <a:gd name="T33" fmla="*/ 583 h 705"/>
                <a:gd name="T34" fmla="*/ 208 w 256"/>
                <a:gd name="T35" fmla="*/ 623 h 705"/>
                <a:gd name="T36" fmla="*/ 219 w 256"/>
                <a:gd name="T37" fmla="*/ 643 h 705"/>
                <a:gd name="T38" fmla="*/ 228 w 256"/>
                <a:gd name="T39" fmla="*/ 665 h 705"/>
                <a:gd name="T40" fmla="*/ 237 w 256"/>
                <a:gd name="T41" fmla="*/ 685 h 705"/>
                <a:gd name="T42" fmla="*/ 245 w 256"/>
                <a:gd name="T43" fmla="*/ 705 h 705"/>
                <a:gd name="T44" fmla="*/ 256 w 256"/>
                <a:gd name="T45" fmla="*/ 691 h 705"/>
                <a:gd name="T46" fmla="*/ 245 w 256"/>
                <a:gd name="T47" fmla="*/ 669 h 705"/>
                <a:gd name="T48" fmla="*/ 245 w 256"/>
                <a:gd name="T49" fmla="*/ 669 h 705"/>
                <a:gd name="T50" fmla="*/ 203 w 256"/>
                <a:gd name="T51" fmla="*/ 588 h 705"/>
                <a:gd name="T52" fmla="*/ 162 w 256"/>
                <a:gd name="T53" fmla="*/ 506 h 705"/>
                <a:gd name="T54" fmla="*/ 122 w 256"/>
                <a:gd name="T55" fmla="*/ 425 h 705"/>
                <a:gd name="T56" fmla="*/ 82 w 256"/>
                <a:gd name="T57" fmla="*/ 342 h 705"/>
                <a:gd name="T58" fmla="*/ 82 w 256"/>
                <a:gd name="T59" fmla="*/ 342 h 705"/>
                <a:gd name="T60" fmla="*/ 74 w 256"/>
                <a:gd name="T61" fmla="*/ 322 h 705"/>
                <a:gd name="T62" fmla="*/ 66 w 256"/>
                <a:gd name="T63" fmla="*/ 300 h 705"/>
                <a:gd name="T64" fmla="*/ 59 w 256"/>
                <a:gd name="T65" fmla="*/ 279 h 705"/>
                <a:gd name="T66" fmla="*/ 52 w 256"/>
                <a:gd name="T67" fmla="*/ 258 h 705"/>
                <a:gd name="T68" fmla="*/ 41 w 256"/>
                <a:gd name="T69" fmla="*/ 216 h 705"/>
                <a:gd name="T70" fmla="*/ 32 w 256"/>
                <a:gd name="T71" fmla="*/ 172 h 705"/>
                <a:gd name="T72" fmla="*/ 24 w 256"/>
                <a:gd name="T73" fmla="*/ 130 h 705"/>
                <a:gd name="T74" fmla="*/ 17 w 256"/>
                <a:gd name="T75" fmla="*/ 86 h 705"/>
                <a:gd name="T76" fmla="*/ 9 w 256"/>
                <a:gd name="T77" fmla="*/ 43 h 705"/>
                <a:gd name="T78" fmla="*/ 0 w 256"/>
                <a:gd name="T79" fmla="*/ 0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6" h="705">
                  <a:moveTo>
                    <a:pt x="0" y="0"/>
                  </a:moveTo>
                  <a:lnTo>
                    <a:pt x="0" y="0"/>
                  </a:lnTo>
                  <a:lnTo>
                    <a:pt x="7" y="40"/>
                  </a:lnTo>
                  <a:lnTo>
                    <a:pt x="13" y="81"/>
                  </a:lnTo>
                  <a:lnTo>
                    <a:pt x="25" y="162"/>
                  </a:lnTo>
                  <a:lnTo>
                    <a:pt x="33" y="202"/>
                  </a:lnTo>
                  <a:lnTo>
                    <a:pt x="42" y="242"/>
                  </a:lnTo>
                  <a:lnTo>
                    <a:pt x="53" y="283"/>
                  </a:lnTo>
                  <a:lnTo>
                    <a:pt x="60" y="301"/>
                  </a:lnTo>
                  <a:lnTo>
                    <a:pt x="67" y="320"/>
                  </a:lnTo>
                  <a:lnTo>
                    <a:pt x="67" y="320"/>
                  </a:lnTo>
                  <a:lnTo>
                    <a:pt x="97" y="395"/>
                  </a:lnTo>
                  <a:lnTo>
                    <a:pt x="128" y="467"/>
                  </a:lnTo>
                  <a:lnTo>
                    <a:pt x="128" y="467"/>
                  </a:lnTo>
                  <a:lnTo>
                    <a:pt x="160" y="543"/>
                  </a:lnTo>
                  <a:lnTo>
                    <a:pt x="160" y="543"/>
                  </a:lnTo>
                  <a:lnTo>
                    <a:pt x="185" y="583"/>
                  </a:lnTo>
                  <a:lnTo>
                    <a:pt x="208" y="623"/>
                  </a:lnTo>
                  <a:lnTo>
                    <a:pt x="219" y="643"/>
                  </a:lnTo>
                  <a:lnTo>
                    <a:pt x="228" y="665"/>
                  </a:lnTo>
                  <a:lnTo>
                    <a:pt x="237" y="685"/>
                  </a:lnTo>
                  <a:lnTo>
                    <a:pt x="245" y="705"/>
                  </a:lnTo>
                  <a:lnTo>
                    <a:pt x="256" y="691"/>
                  </a:lnTo>
                  <a:lnTo>
                    <a:pt x="245" y="669"/>
                  </a:lnTo>
                  <a:lnTo>
                    <a:pt x="245" y="669"/>
                  </a:lnTo>
                  <a:lnTo>
                    <a:pt x="203" y="588"/>
                  </a:lnTo>
                  <a:lnTo>
                    <a:pt x="162" y="506"/>
                  </a:lnTo>
                  <a:lnTo>
                    <a:pt x="122" y="425"/>
                  </a:lnTo>
                  <a:lnTo>
                    <a:pt x="82" y="342"/>
                  </a:lnTo>
                  <a:lnTo>
                    <a:pt x="82" y="342"/>
                  </a:lnTo>
                  <a:lnTo>
                    <a:pt x="74" y="322"/>
                  </a:lnTo>
                  <a:lnTo>
                    <a:pt x="66" y="300"/>
                  </a:lnTo>
                  <a:lnTo>
                    <a:pt x="59" y="279"/>
                  </a:lnTo>
                  <a:lnTo>
                    <a:pt x="52" y="258"/>
                  </a:lnTo>
                  <a:lnTo>
                    <a:pt x="41" y="216"/>
                  </a:lnTo>
                  <a:lnTo>
                    <a:pt x="32" y="172"/>
                  </a:lnTo>
                  <a:lnTo>
                    <a:pt x="24" y="130"/>
                  </a:lnTo>
                  <a:lnTo>
                    <a:pt x="17" y="86"/>
                  </a:lnTo>
                  <a:lnTo>
                    <a:pt x="9" y="43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777BEE4A-189D-7C72-1707-559BF1D204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4" y="197"/>
              <a:ext cx="166" cy="39"/>
            </a:xfrm>
            <a:custGeom>
              <a:avLst/>
              <a:gdLst>
                <a:gd name="T0" fmla="*/ 0 w 334"/>
                <a:gd name="T1" fmla="*/ 0 h 77"/>
                <a:gd name="T2" fmla="*/ 13 w 334"/>
                <a:gd name="T3" fmla="*/ 28 h 77"/>
                <a:gd name="T4" fmla="*/ 13 w 334"/>
                <a:gd name="T5" fmla="*/ 28 h 77"/>
                <a:gd name="T6" fmla="*/ 37 w 334"/>
                <a:gd name="T7" fmla="*/ 49 h 77"/>
                <a:gd name="T8" fmla="*/ 37 w 334"/>
                <a:gd name="T9" fmla="*/ 49 h 77"/>
                <a:gd name="T10" fmla="*/ 71 w 334"/>
                <a:gd name="T11" fmla="*/ 18 h 77"/>
                <a:gd name="T12" fmla="*/ 136 w 334"/>
                <a:gd name="T13" fmla="*/ 29 h 77"/>
                <a:gd name="T14" fmla="*/ 136 w 334"/>
                <a:gd name="T15" fmla="*/ 29 h 77"/>
                <a:gd name="T16" fmla="*/ 188 w 334"/>
                <a:gd name="T17" fmla="*/ 42 h 77"/>
                <a:gd name="T18" fmla="*/ 238 w 334"/>
                <a:gd name="T19" fmla="*/ 54 h 77"/>
                <a:gd name="T20" fmla="*/ 287 w 334"/>
                <a:gd name="T21" fmla="*/ 65 h 77"/>
                <a:gd name="T22" fmla="*/ 334 w 334"/>
                <a:gd name="T23" fmla="*/ 77 h 77"/>
                <a:gd name="T24" fmla="*/ 334 w 334"/>
                <a:gd name="T25" fmla="*/ 77 h 77"/>
                <a:gd name="T26" fmla="*/ 295 w 334"/>
                <a:gd name="T27" fmla="*/ 65 h 77"/>
                <a:gd name="T28" fmla="*/ 256 w 334"/>
                <a:gd name="T29" fmla="*/ 54 h 77"/>
                <a:gd name="T30" fmla="*/ 216 w 334"/>
                <a:gd name="T31" fmla="*/ 45 h 77"/>
                <a:gd name="T32" fmla="*/ 175 w 334"/>
                <a:gd name="T33" fmla="*/ 36 h 77"/>
                <a:gd name="T34" fmla="*/ 90 w 334"/>
                <a:gd name="T35" fmla="*/ 18 h 77"/>
                <a:gd name="T36" fmla="*/ 0 w 334"/>
                <a:gd name="T3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77">
                  <a:moveTo>
                    <a:pt x="0" y="0"/>
                  </a:moveTo>
                  <a:lnTo>
                    <a:pt x="13" y="28"/>
                  </a:lnTo>
                  <a:lnTo>
                    <a:pt x="13" y="28"/>
                  </a:lnTo>
                  <a:lnTo>
                    <a:pt x="37" y="49"/>
                  </a:lnTo>
                  <a:lnTo>
                    <a:pt x="37" y="49"/>
                  </a:lnTo>
                  <a:lnTo>
                    <a:pt x="71" y="18"/>
                  </a:lnTo>
                  <a:lnTo>
                    <a:pt x="136" y="29"/>
                  </a:lnTo>
                  <a:lnTo>
                    <a:pt x="136" y="29"/>
                  </a:lnTo>
                  <a:lnTo>
                    <a:pt x="188" y="42"/>
                  </a:lnTo>
                  <a:lnTo>
                    <a:pt x="238" y="54"/>
                  </a:lnTo>
                  <a:lnTo>
                    <a:pt x="287" y="65"/>
                  </a:lnTo>
                  <a:lnTo>
                    <a:pt x="334" y="77"/>
                  </a:lnTo>
                  <a:lnTo>
                    <a:pt x="334" y="77"/>
                  </a:lnTo>
                  <a:lnTo>
                    <a:pt x="295" y="65"/>
                  </a:lnTo>
                  <a:lnTo>
                    <a:pt x="256" y="54"/>
                  </a:lnTo>
                  <a:lnTo>
                    <a:pt x="216" y="45"/>
                  </a:lnTo>
                  <a:lnTo>
                    <a:pt x="175" y="36"/>
                  </a:lnTo>
                  <a:lnTo>
                    <a:pt x="90" y="1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F146503-2A0E-7293-C3F4-2A029505DD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" y="206"/>
              <a:ext cx="428" cy="572"/>
            </a:xfrm>
            <a:custGeom>
              <a:avLst/>
              <a:gdLst>
                <a:gd name="T0" fmla="*/ 34 w 856"/>
                <a:gd name="T1" fmla="*/ 0 h 1144"/>
                <a:gd name="T2" fmla="*/ 0 w 856"/>
                <a:gd name="T3" fmla="*/ 31 h 1144"/>
                <a:gd name="T4" fmla="*/ 33 w 856"/>
                <a:gd name="T5" fmla="*/ 57 h 1144"/>
                <a:gd name="T6" fmla="*/ 68 w 856"/>
                <a:gd name="T7" fmla="*/ 80 h 1144"/>
                <a:gd name="T8" fmla="*/ 140 w 856"/>
                <a:gd name="T9" fmla="*/ 119 h 1144"/>
                <a:gd name="T10" fmla="*/ 218 w 856"/>
                <a:gd name="T11" fmla="*/ 153 h 1144"/>
                <a:gd name="T12" fmla="*/ 301 w 856"/>
                <a:gd name="T13" fmla="*/ 185 h 1144"/>
                <a:gd name="T14" fmla="*/ 348 w 856"/>
                <a:gd name="T15" fmla="*/ 206 h 1144"/>
                <a:gd name="T16" fmla="*/ 388 w 856"/>
                <a:gd name="T17" fmla="*/ 230 h 1144"/>
                <a:gd name="T18" fmla="*/ 422 w 856"/>
                <a:gd name="T19" fmla="*/ 256 h 1144"/>
                <a:gd name="T20" fmla="*/ 452 w 856"/>
                <a:gd name="T21" fmla="*/ 286 h 1144"/>
                <a:gd name="T22" fmla="*/ 477 w 856"/>
                <a:gd name="T23" fmla="*/ 320 h 1144"/>
                <a:gd name="T24" fmla="*/ 498 w 856"/>
                <a:gd name="T25" fmla="*/ 356 h 1144"/>
                <a:gd name="T26" fmla="*/ 517 w 856"/>
                <a:gd name="T27" fmla="*/ 397 h 1144"/>
                <a:gd name="T28" fmla="*/ 534 w 856"/>
                <a:gd name="T29" fmla="*/ 441 h 1144"/>
                <a:gd name="T30" fmla="*/ 557 w 856"/>
                <a:gd name="T31" fmla="*/ 517 h 1144"/>
                <a:gd name="T32" fmla="*/ 609 w 856"/>
                <a:gd name="T33" fmla="*/ 670 h 1144"/>
                <a:gd name="T34" fmla="*/ 656 w 856"/>
                <a:gd name="T35" fmla="*/ 782 h 1144"/>
                <a:gd name="T36" fmla="*/ 689 w 856"/>
                <a:gd name="T37" fmla="*/ 857 h 1144"/>
                <a:gd name="T38" fmla="*/ 727 w 856"/>
                <a:gd name="T39" fmla="*/ 929 h 1144"/>
                <a:gd name="T40" fmla="*/ 767 w 856"/>
                <a:gd name="T41" fmla="*/ 1001 h 1144"/>
                <a:gd name="T42" fmla="*/ 788 w 856"/>
                <a:gd name="T43" fmla="*/ 1035 h 1144"/>
                <a:gd name="T44" fmla="*/ 822 w 856"/>
                <a:gd name="T45" fmla="*/ 1090 h 1144"/>
                <a:gd name="T46" fmla="*/ 856 w 856"/>
                <a:gd name="T47" fmla="*/ 1144 h 1144"/>
                <a:gd name="T48" fmla="*/ 824 w 856"/>
                <a:gd name="T49" fmla="*/ 1068 h 1144"/>
                <a:gd name="T50" fmla="*/ 763 w 856"/>
                <a:gd name="T51" fmla="*/ 921 h 1144"/>
                <a:gd name="T52" fmla="*/ 756 w 856"/>
                <a:gd name="T53" fmla="*/ 902 h 1144"/>
                <a:gd name="T54" fmla="*/ 738 w 856"/>
                <a:gd name="T55" fmla="*/ 843 h 1144"/>
                <a:gd name="T56" fmla="*/ 721 w 856"/>
                <a:gd name="T57" fmla="*/ 763 h 1144"/>
                <a:gd name="T58" fmla="*/ 703 w 856"/>
                <a:gd name="T59" fmla="*/ 641 h 1144"/>
                <a:gd name="T60" fmla="*/ 696 w 856"/>
                <a:gd name="T61" fmla="*/ 601 h 1144"/>
                <a:gd name="T62" fmla="*/ 686 w 856"/>
                <a:gd name="T63" fmla="*/ 556 h 1144"/>
                <a:gd name="T64" fmla="*/ 659 w 856"/>
                <a:gd name="T65" fmla="*/ 446 h 1144"/>
                <a:gd name="T66" fmla="*/ 645 w 856"/>
                <a:gd name="T67" fmla="*/ 393 h 1144"/>
                <a:gd name="T68" fmla="*/ 627 w 856"/>
                <a:gd name="T69" fmla="*/ 342 h 1144"/>
                <a:gd name="T70" fmla="*/ 605 w 856"/>
                <a:gd name="T71" fmla="*/ 294 h 1144"/>
                <a:gd name="T72" fmla="*/ 575 w 856"/>
                <a:gd name="T73" fmla="*/ 247 h 1144"/>
                <a:gd name="T74" fmla="*/ 538 w 856"/>
                <a:gd name="T75" fmla="*/ 203 h 1144"/>
                <a:gd name="T76" fmla="*/ 491 w 856"/>
                <a:gd name="T77" fmla="*/ 162 h 1144"/>
                <a:gd name="T78" fmla="*/ 467 w 856"/>
                <a:gd name="T79" fmla="*/ 144 h 1144"/>
                <a:gd name="T80" fmla="*/ 418 w 856"/>
                <a:gd name="T81" fmla="*/ 114 h 1144"/>
                <a:gd name="T82" fmla="*/ 370 w 856"/>
                <a:gd name="T83" fmla="*/ 89 h 1144"/>
                <a:gd name="T84" fmla="*/ 321 w 856"/>
                <a:gd name="T85" fmla="*/ 68 h 1144"/>
                <a:gd name="T86" fmla="*/ 297 w 856"/>
                <a:gd name="T87" fmla="*/ 59 h 1144"/>
                <a:gd name="T88" fmla="*/ 201 w 856"/>
                <a:gd name="T89" fmla="*/ 36 h 1144"/>
                <a:gd name="T90" fmla="*/ 99 w 856"/>
                <a:gd name="T91" fmla="*/ 11 h 1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56" h="1144">
                  <a:moveTo>
                    <a:pt x="34" y="0"/>
                  </a:moveTo>
                  <a:lnTo>
                    <a:pt x="34" y="0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6" y="45"/>
                  </a:lnTo>
                  <a:lnTo>
                    <a:pt x="33" y="57"/>
                  </a:lnTo>
                  <a:lnTo>
                    <a:pt x="50" y="69"/>
                  </a:lnTo>
                  <a:lnTo>
                    <a:pt x="68" y="80"/>
                  </a:lnTo>
                  <a:lnTo>
                    <a:pt x="103" y="100"/>
                  </a:lnTo>
                  <a:lnTo>
                    <a:pt x="140" y="119"/>
                  </a:lnTo>
                  <a:lnTo>
                    <a:pt x="179" y="137"/>
                  </a:lnTo>
                  <a:lnTo>
                    <a:pt x="218" y="153"/>
                  </a:lnTo>
                  <a:lnTo>
                    <a:pt x="301" y="185"/>
                  </a:lnTo>
                  <a:lnTo>
                    <a:pt x="301" y="185"/>
                  </a:lnTo>
                  <a:lnTo>
                    <a:pt x="326" y="196"/>
                  </a:lnTo>
                  <a:lnTo>
                    <a:pt x="348" y="206"/>
                  </a:lnTo>
                  <a:lnTo>
                    <a:pt x="369" y="217"/>
                  </a:lnTo>
                  <a:lnTo>
                    <a:pt x="388" y="230"/>
                  </a:lnTo>
                  <a:lnTo>
                    <a:pt x="406" y="243"/>
                  </a:lnTo>
                  <a:lnTo>
                    <a:pt x="422" y="256"/>
                  </a:lnTo>
                  <a:lnTo>
                    <a:pt x="438" y="271"/>
                  </a:lnTo>
                  <a:lnTo>
                    <a:pt x="452" y="286"/>
                  </a:lnTo>
                  <a:lnTo>
                    <a:pt x="465" y="302"/>
                  </a:lnTo>
                  <a:lnTo>
                    <a:pt x="477" y="320"/>
                  </a:lnTo>
                  <a:lnTo>
                    <a:pt x="488" y="338"/>
                  </a:lnTo>
                  <a:lnTo>
                    <a:pt x="498" y="356"/>
                  </a:lnTo>
                  <a:lnTo>
                    <a:pt x="508" y="376"/>
                  </a:lnTo>
                  <a:lnTo>
                    <a:pt x="517" y="397"/>
                  </a:lnTo>
                  <a:lnTo>
                    <a:pt x="525" y="418"/>
                  </a:lnTo>
                  <a:lnTo>
                    <a:pt x="534" y="441"/>
                  </a:lnTo>
                  <a:lnTo>
                    <a:pt x="534" y="441"/>
                  </a:lnTo>
                  <a:lnTo>
                    <a:pt x="557" y="517"/>
                  </a:lnTo>
                  <a:lnTo>
                    <a:pt x="582" y="594"/>
                  </a:lnTo>
                  <a:lnTo>
                    <a:pt x="609" y="670"/>
                  </a:lnTo>
                  <a:lnTo>
                    <a:pt x="639" y="745"/>
                  </a:lnTo>
                  <a:lnTo>
                    <a:pt x="656" y="782"/>
                  </a:lnTo>
                  <a:lnTo>
                    <a:pt x="673" y="820"/>
                  </a:lnTo>
                  <a:lnTo>
                    <a:pt x="689" y="857"/>
                  </a:lnTo>
                  <a:lnTo>
                    <a:pt x="708" y="894"/>
                  </a:lnTo>
                  <a:lnTo>
                    <a:pt x="727" y="929"/>
                  </a:lnTo>
                  <a:lnTo>
                    <a:pt x="746" y="965"/>
                  </a:lnTo>
                  <a:lnTo>
                    <a:pt x="767" y="1001"/>
                  </a:lnTo>
                  <a:lnTo>
                    <a:pt x="788" y="1035"/>
                  </a:lnTo>
                  <a:lnTo>
                    <a:pt x="788" y="1035"/>
                  </a:lnTo>
                  <a:lnTo>
                    <a:pt x="804" y="1062"/>
                  </a:lnTo>
                  <a:lnTo>
                    <a:pt x="822" y="1090"/>
                  </a:lnTo>
                  <a:lnTo>
                    <a:pt x="856" y="1144"/>
                  </a:lnTo>
                  <a:lnTo>
                    <a:pt x="856" y="1144"/>
                  </a:lnTo>
                  <a:lnTo>
                    <a:pt x="824" y="1068"/>
                  </a:lnTo>
                  <a:lnTo>
                    <a:pt x="824" y="1068"/>
                  </a:lnTo>
                  <a:lnTo>
                    <a:pt x="793" y="996"/>
                  </a:lnTo>
                  <a:lnTo>
                    <a:pt x="763" y="921"/>
                  </a:lnTo>
                  <a:lnTo>
                    <a:pt x="763" y="921"/>
                  </a:lnTo>
                  <a:lnTo>
                    <a:pt x="756" y="902"/>
                  </a:lnTo>
                  <a:lnTo>
                    <a:pt x="749" y="884"/>
                  </a:lnTo>
                  <a:lnTo>
                    <a:pt x="738" y="843"/>
                  </a:lnTo>
                  <a:lnTo>
                    <a:pt x="729" y="803"/>
                  </a:lnTo>
                  <a:lnTo>
                    <a:pt x="721" y="763"/>
                  </a:lnTo>
                  <a:lnTo>
                    <a:pt x="709" y="682"/>
                  </a:lnTo>
                  <a:lnTo>
                    <a:pt x="703" y="641"/>
                  </a:lnTo>
                  <a:lnTo>
                    <a:pt x="696" y="601"/>
                  </a:lnTo>
                  <a:lnTo>
                    <a:pt x="696" y="601"/>
                  </a:lnTo>
                  <a:lnTo>
                    <a:pt x="686" y="556"/>
                  </a:lnTo>
                  <a:lnTo>
                    <a:pt x="686" y="556"/>
                  </a:lnTo>
                  <a:lnTo>
                    <a:pt x="673" y="500"/>
                  </a:lnTo>
                  <a:lnTo>
                    <a:pt x="659" y="446"/>
                  </a:lnTo>
                  <a:lnTo>
                    <a:pt x="653" y="419"/>
                  </a:lnTo>
                  <a:lnTo>
                    <a:pt x="645" y="393"/>
                  </a:lnTo>
                  <a:lnTo>
                    <a:pt x="636" y="368"/>
                  </a:lnTo>
                  <a:lnTo>
                    <a:pt x="627" y="342"/>
                  </a:lnTo>
                  <a:lnTo>
                    <a:pt x="616" y="318"/>
                  </a:lnTo>
                  <a:lnTo>
                    <a:pt x="605" y="294"/>
                  </a:lnTo>
                  <a:lnTo>
                    <a:pt x="590" y="271"/>
                  </a:lnTo>
                  <a:lnTo>
                    <a:pt x="575" y="247"/>
                  </a:lnTo>
                  <a:lnTo>
                    <a:pt x="558" y="225"/>
                  </a:lnTo>
                  <a:lnTo>
                    <a:pt x="538" y="203"/>
                  </a:lnTo>
                  <a:lnTo>
                    <a:pt x="516" y="182"/>
                  </a:lnTo>
                  <a:lnTo>
                    <a:pt x="491" y="162"/>
                  </a:lnTo>
                  <a:lnTo>
                    <a:pt x="491" y="162"/>
                  </a:lnTo>
                  <a:lnTo>
                    <a:pt x="467" y="144"/>
                  </a:lnTo>
                  <a:lnTo>
                    <a:pt x="442" y="128"/>
                  </a:lnTo>
                  <a:lnTo>
                    <a:pt x="418" y="114"/>
                  </a:lnTo>
                  <a:lnTo>
                    <a:pt x="395" y="102"/>
                  </a:lnTo>
                  <a:lnTo>
                    <a:pt x="370" y="89"/>
                  </a:lnTo>
                  <a:lnTo>
                    <a:pt x="346" y="78"/>
                  </a:lnTo>
                  <a:lnTo>
                    <a:pt x="321" y="68"/>
                  </a:lnTo>
                  <a:lnTo>
                    <a:pt x="297" y="59"/>
                  </a:lnTo>
                  <a:lnTo>
                    <a:pt x="297" y="59"/>
                  </a:lnTo>
                  <a:lnTo>
                    <a:pt x="250" y="47"/>
                  </a:lnTo>
                  <a:lnTo>
                    <a:pt x="201" y="36"/>
                  </a:lnTo>
                  <a:lnTo>
                    <a:pt x="151" y="24"/>
                  </a:lnTo>
                  <a:lnTo>
                    <a:pt x="99" y="11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7E83E1AD-9FC0-E8B0-6E8E-172CAE52B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" y="206"/>
              <a:ext cx="428" cy="572"/>
            </a:xfrm>
            <a:custGeom>
              <a:avLst/>
              <a:gdLst>
                <a:gd name="T0" fmla="*/ 34 w 856"/>
                <a:gd name="T1" fmla="*/ 0 h 1144"/>
                <a:gd name="T2" fmla="*/ 0 w 856"/>
                <a:gd name="T3" fmla="*/ 31 h 1144"/>
                <a:gd name="T4" fmla="*/ 33 w 856"/>
                <a:gd name="T5" fmla="*/ 57 h 1144"/>
                <a:gd name="T6" fmla="*/ 68 w 856"/>
                <a:gd name="T7" fmla="*/ 80 h 1144"/>
                <a:gd name="T8" fmla="*/ 140 w 856"/>
                <a:gd name="T9" fmla="*/ 119 h 1144"/>
                <a:gd name="T10" fmla="*/ 218 w 856"/>
                <a:gd name="T11" fmla="*/ 153 h 1144"/>
                <a:gd name="T12" fmla="*/ 301 w 856"/>
                <a:gd name="T13" fmla="*/ 185 h 1144"/>
                <a:gd name="T14" fmla="*/ 348 w 856"/>
                <a:gd name="T15" fmla="*/ 206 h 1144"/>
                <a:gd name="T16" fmla="*/ 388 w 856"/>
                <a:gd name="T17" fmla="*/ 230 h 1144"/>
                <a:gd name="T18" fmla="*/ 422 w 856"/>
                <a:gd name="T19" fmla="*/ 256 h 1144"/>
                <a:gd name="T20" fmla="*/ 452 w 856"/>
                <a:gd name="T21" fmla="*/ 286 h 1144"/>
                <a:gd name="T22" fmla="*/ 477 w 856"/>
                <a:gd name="T23" fmla="*/ 320 h 1144"/>
                <a:gd name="T24" fmla="*/ 498 w 856"/>
                <a:gd name="T25" fmla="*/ 356 h 1144"/>
                <a:gd name="T26" fmla="*/ 517 w 856"/>
                <a:gd name="T27" fmla="*/ 397 h 1144"/>
                <a:gd name="T28" fmla="*/ 534 w 856"/>
                <a:gd name="T29" fmla="*/ 441 h 1144"/>
                <a:gd name="T30" fmla="*/ 557 w 856"/>
                <a:gd name="T31" fmla="*/ 517 h 1144"/>
                <a:gd name="T32" fmla="*/ 609 w 856"/>
                <a:gd name="T33" fmla="*/ 670 h 1144"/>
                <a:gd name="T34" fmla="*/ 656 w 856"/>
                <a:gd name="T35" fmla="*/ 782 h 1144"/>
                <a:gd name="T36" fmla="*/ 689 w 856"/>
                <a:gd name="T37" fmla="*/ 857 h 1144"/>
                <a:gd name="T38" fmla="*/ 727 w 856"/>
                <a:gd name="T39" fmla="*/ 929 h 1144"/>
                <a:gd name="T40" fmla="*/ 767 w 856"/>
                <a:gd name="T41" fmla="*/ 1001 h 1144"/>
                <a:gd name="T42" fmla="*/ 788 w 856"/>
                <a:gd name="T43" fmla="*/ 1035 h 1144"/>
                <a:gd name="T44" fmla="*/ 822 w 856"/>
                <a:gd name="T45" fmla="*/ 1090 h 1144"/>
                <a:gd name="T46" fmla="*/ 856 w 856"/>
                <a:gd name="T47" fmla="*/ 1144 h 1144"/>
                <a:gd name="T48" fmla="*/ 824 w 856"/>
                <a:gd name="T49" fmla="*/ 1068 h 1144"/>
                <a:gd name="T50" fmla="*/ 763 w 856"/>
                <a:gd name="T51" fmla="*/ 921 h 1144"/>
                <a:gd name="T52" fmla="*/ 756 w 856"/>
                <a:gd name="T53" fmla="*/ 902 h 1144"/>
                <a:gd name="T54" fmla="*/ 738 w 856"/>
                <a:gd name="T55" fmla="*/ 843 h 1144"/>
                <a:gd name="T56" fmla="*/ 721 w 856"/>
                <a:gd name="T57" fmla="*/ 763 h 1144"/>
                <a:gd name="T58" fmla="*/ 703 w 856"/>
                <a:gd name="T59" fmla="*/ 641 h 1144"/>
                <a:gd name="T60" fmla="*/ 696 w 856"/>
                <a:gd name="T61" fmla="*/ 601 h 1144"/>
                <a:gd name="T62" fmla="*/ 686 w 856"/>
                <a:gd name="T63" fmla="*/ 556 h 1144"/>
                <a:gd name="T64" fmla="*/ 659 w 856"/>
                <a:gd name="T65" fmla="*/ 446 h 1144"/>
                <a:gd name="T66" fmla="*/ 645 w 856"/>
                <a:gd name="T67" fmla="*/ 393 h 1144"/>
                <a:gd name="T68" fmla="*/ 627 w 856"/>
                <a:gd name="T69" fmla="*/ 342 h 1144"/>
                <a:gd name="T70" fmla="*/ 605 w 856"/>
                <a:gd name="T71" fmla="*/ 294 h 1144"/>
                <a:gd name="T72" fmla="*/ 575 w 856"/>
                <a:gd name="T73" fmla="*/ 247 h 1144"/>
                <a:gd name="T74" fmla="*/ 538 w 856"/>
                <a:gd name="T75" fmla="*/ 203 h 1144"/>
                <a:gd name="T76" fmla="*/ 491 w 856"/>
                <a:gd name="T77" fmla="*/ 162 h 1144"/>
                <a:gd name="T78" fmla="*/ 467 w 856"/>
                <a:gd name="T79" fmla="*/ 144 h 1144"/>
                <a:gd name="T80" fmla="*/ 418 w 856"/>
                <a:gd name="T81" fmla="*/ 114 h 1144"/>
                <a:gd name="T82" fmla="*/ 370 w 856"/>
                <a:gd name="T83" fmla="*/ 89 h 1144"/>
                <a:gd name="T84" fmla="*/ 321 w 856"/>
                <a:gd name="T85" fmla="*/ 68 h 1144"/>
                <a:gd name="T86" fmla="*/ 297 w 856"/>
                <a:gd name="T87" fmla="*/ 59 h 1144"/>
                <a:gd name="T88" fmla="*/ 201 w 856"/>
                <a:gd name="T89" fmla="*/ 36 h 1144"/>
                <a:gd name="T90" fmla="*/ 99 w 856"/>
                <a:gd name="T91" fmla="*/ 11 h 1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56" h="1144">
                  <a:moveTo>
                    <a:pt x="34" y="0"/>
                  </a:moveTo>
                  <a:lnTo>
                    <a:pt x="34" y="0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6" y="45"/>
                  </a:lnTo>
                  <a:lnTo>
                    <a:pt x="33" y="57"/>
                  </a:lnTo>
                  <a:lnTo>
                    <a:pt x="50" y="69"/>
                  </a:lnTo>
                  <a:lnTo>
                    <a:pt x="68" y="80"/>
                  </a:lnTo>
                  <a:lnTo>
                    <a:pt x="103" y="100"/>
                  </a:lnTo>
                  <a:lnTo>
                    <a:pt x="140" y="119"/>
                  </a:lnTo>
                  <a:lnTo>
                    <a:pt x="179" y="137"/>
                  </a:lnTo>
                  <a:lnTo>
                    <a:pt x="218" y="153"/>
                  </a:lnTo>
                  <a:lnTo>
                    <a:pt x="301" y="185"/>
                  </a:lnTo>
                  <a:lnTo>
                    <a:pt x="301" y="185"/>
                  </a:lnTo>
                  <a:lnTo>
                    <a:pt x="326" y="196"/>
                  </a:lnTo>
                  <a:lnTo>
                    <a:pt x="348" y="206"/>
                  </a:lnTo>
                  <a:lnTo>
                    <a:pt x="369" y="217"/>
                  </a:lnTo>
                  <a:lnTo>
                    <a:pt x="388" y="230"/>
                  </a:lnTo>
                  <a:lnTo>
                    <a:pt x="406" y="243"/>
                  </a:lnTo>
                  <a:lnTo>
                    <a:pt x="422" y="256"/>
                  </a:lnTo>
                  <a:lnTo>
                    <a:pt x="438" y="271"/>
                  </a:lnTo>
                  <a:lnTo>
                    <a:pt x="452" y="286"/>
                  </a:lnTo>
                  <a:lnTo>
                    <a:pt x="465" y="302"/>
                  </a:lnTo>
                  <a:lnTo>
                    <a:pt x="477" y="320"/>
                  </a:lnTo>
                  <a:lnTo>
                    <a:pt x="488" y="338"/>
                  </a:lnTo>
                  <a:lnTo>
                    <a:pt x="498" y="356"/>
                  </a:lnTo>
                  <a:lnTo>
                    <a:pt x="508" y="376"/>
                  </a:lnTo>
                  <a:lnTo>
                    <a:pt x="517" y="397"/>
                  </a:lnTo>
                  <a:lnTo>
                    <a:pt x="525" y="418"/>
                  </a:lnTo>
                  <a:lnTo>
                    <a:pt x="534" y="441"/>
                  </a:lnTo>
                  <a:lnTo>
                    <a:pt x="534" y="441"/>
                  </a:lnTo>
                  <a:lnTo>
                    <a:pt x="557" y="517"/>
                  </a:lnTo>
                  <a:lnTo>
                    <a:pt x="582" y="594"/>
                  </a:lnTo>
                  <a:lnTo>
                    <a:pt x="609" y="670"/>
                  </a:lnTo>
                  <a:lnTo>
                    <a:pt x="639" y="745"/>
                  </a:lnTo>
                  <a:lnTo>
                    <a:pt x="656" y="782"/>
                  </a:lnTo>
                  <a:lnTo>
                    <a:pt x="673" y="820"/>
                  </a:lnTo>
                  <a:lnTo>
                    <a:pt x="689" y="857"/>
                  </a:lnTo>
                  <a:lnTo>
                    <a:pt x="708" y="894"/>
                  </a:lnTo>
                  <a:lnTo>
                    <a:pt x="727" y="929"/>
                  </a:lnTo>
                  <a:lnTo>
                    <a:pt x="746" y="965"/>
                  </a:lnTo>
                  <a:lnTo>
                    <a:pt x="767" y="1001"/>
                  </a:lnTo>
                  <a:lnTo>
                    <a:pt x="788" y="1035"/>
                  </a:lnTo>
                  <a:lnTo>
                    <a:pt x="788" y="1035"/>
                  </a:lnTo>
                  <a:lnTo>
                    <a:pt x="804" y="1062"/>
                  </a:lnTo>
                  <a:lnTo>
                    <a:pt x="822" y="1090"/>
                  </a:lnTo>
                  <a:lnTo>
                    <a:pt x="856" y="1144"/>
                  </a:lnTo>
                  <a:lnTo>
                    <a:pt x="856" y="1144"/>
                  </a:lnTo>
                  <a:lnTo>
                    <a:pt x="824" y="1068"/>
                  </a:lnTo>
                  <a:lnTo>
                    <a:pt x="824" y="1068"/>
                  </a:lnTo>
                  <a:lnTo>
                    <a:pt x="793" y="996"/>
                  </a:lnTo>
                  <a:lnTo>
                    <a:pt x="763" y="921"/>
                  </a:lnTo>
                  <a:lnTo>
                    <a:pt x="763" y="921"/>
                  </a:lnTo>
                  <a:lnTo>
                    <a:pt x="756" y="902"/>
                  </a:lnTo>
                  <a:lnTo>
                    <a:pt x="749" y="884"/>
                  </a:lnTo>
                  <a:lnTo>
                    <a:pt x="738" y="843"/>
                  </a:lnTo>
                  <a:lnTo>
                    <a:pt x="729" y="803"/>
                  </a:lnTo>
                  <a:lnTo>
                    <a:pt x="721" y="763"/>
                  </a:lnTo>
                  <a:lnTo>
                    <a:pt x="709" y="682"/>
                  </a:lnTo>
                  <a:lnTo>
                    <a:pt x="703" y="641"/>
                  </a:lnTo>
                  <a:lnTo>
                    <a:pt x="696" y="601"/>
                  </a:lnTo>
                  <a:lnTo>
                    <a:pt x="696" y="601"/>
                  </a:lnTo>
                  <a:lnTo>
                    <a:pt x="686" y="556"/>
                  </a:lnTo>
                  <a:lnTo>
                    <a:pt x="686" y="556"/>
                  </a:lnTo>
                  <a:lnTo>
                    <a:pt x="673" y="500"/>
                  </a:lnTo>
                  <a:lnTo>
                    <a:pt x="659" y="446"/>
                  </a:lnTo>
                  <a:lnTo>
                    <a:pt x="653" y="419"/>
                  </a:lnTo>
                  <a:lnTo>
                    <a:pt x="645" y="393"/>
                  </a:lnTo>
                  <a:lnTo>
                    <a:pt x="636" y="368"/>
                  </a:lnTo>
                  <a:lnTo>
                    <a:pt x="627" y="342"/>
                  </a:lnTo>
                  <a:lnTo>
                    <a:pt x="616" y="318"/>
                  </a:lnTo>
                  <a:lnTo>
                    <a:pt x="605" y="294"/>
                  </a:lnTo>
                  <a:lnTo>
                    <a:pt x="590" y="271"/>
                  </a:lnTo>
                  <a:lnTo>
                    <a:pt x="575" y="247"/>
                  </a:lnTo>
                  <a:lnTo>
                    <a:pt x="558" y="225"/>
                  </a:lnTo>
                  <a:lnTo>
                    <a:pt x="538" y="203"/>
                  </a:lnTo>
                  <a:lnTo>
                    <a:pt x="516" y="182"/>
                  </a:lnTo>
                  <a:lnTo>
                    <a:pt x="491" y="162"/>
                  </a:lnTo>
                  <a:lnTo>
                    <a:pt x="491" y="162"/>
                  </a:lnTo>
                  <a:lnTo>
                    <a:pt x="467" y="144"/>
                  </a:lnTo>
                  <a:lnTo>
                    <a:pt x="442" y="128"/>
                  </a:lnTo>
                  <a:lnTo>
                    <a:pt x="418" y="114"/>
                  </a:lnTo>
                  <a:lnTo>
                    <a:pt x="395" y="102"/>
                  </a:lnTo>
                  <a:lnTo>
                    <a:pt x="370" y="89"/>
                  </a:lnTo>
                  <a:lnTo>
                    <a:pt x="346" y="78"/>
                  </a:lnTo>
                  <a:lnTo>
                    <a:pt x="321" y="68"/>
                  </a:lnTo>
                  <a:lnTo>
                    <a:pt x="297" y="59"/>
                  </a:lnTo>
                  <a:lnTo>
                    <a:pt x="297" y="59"/>
                  </a:lnTo>
                  <a:lnTo>
                    <a:pt x="250" y="47"/>
                  </a:lnTo>
                  <a:lnTo>
                    <a:pt x="201" y="36"/>
                  </a:lnTo>
                  <a:lnTo>
                    <a:pt x="151" y="24"/>
                  </a:lnTo>
                  <a:lnTo>
                    <a:pt x="99" y="11"/>
                  </a:lnTo>
                  <a:lnTo>
                    <a:pt x="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7C47B33-A7B6-AF53-892F-B5F3279760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7" y="0"/>
              <a:ext cx="1184" cy="838"/>
            </a:xfrm>
            <a:custGeom>
              <a:avLst/>
              <a:gdLst>
                <a:gd name="T0" fmla="*/ 2329 w 2367"/>
                <a:gd name="T1" fmla="*/ 970 h 1677"/>
                <a:gd name="T2" fmla="*/ 2265 w 2367"/>
                <a:gd name="T3" fmla="*/ 701 h 1677"/>
                <a:gd name="T4" fmla="*/ 2209 w 2367"/>
                <a:gd name="T5" fmla="*/ 558 h 1677"/>
                <a:gd name="T6" fmla="*/ 2135 w 2367"/>
                <a:gd name="T7" fmla="*/ 428 h 1677"/>
                <a:gd name="T8" fmla="*/ 2037 w 2367"/>
                <a:gd name="T9" fmla="*/ 312 h 1677"/>
                <a:gd name="T10" fmla="*/ 1919 w 2367"/>
                <a:gd name="T11" fmla="*/ 216 h 1677"/>
                <a:gd name="T12" fmla="*/ 1708 w 2367"/>
                <a:gd name="T13" fmla="*/ 79 h 1677"/>
                <a:gd name="T14" fmla="*/ 1590 w 2367"/>
                <a:gd name="T15" fmla="*/ 28 h 1677"/>
                <a:gd name="T16" fmla="*/ 1470 w 2367"/>
                <a:gd name="T17" fmla="*/ 2 h 1677"/>
                <a:gd name="T18" fmla="*/ 1352 w 2367"/>
                <a:gd name="T19" fmla="*/ 9 h 1677"/>
                <a:gd name="T20" fmla="*/ 1243 w 2367"/>
                <a:gd name="T21" fmla="*/ 41 h 1677"/>
                <a:gd name="T22" fmla="*/ 1150 w 2367"/>
                <a:gd name="T23" fmla="*/ 13 h 1677"/>
                <a:gd name="T24" fmla="*/ 1012 w 2367"/>
                <a:gd name="T25" fmla="*/ 7 h 1677"/>
                <a:gd name="T26" fmla="*/ 875 w 2367"/>
                <a:gd name="T27" fmla="*/ 23 h 1677"/>
                <a:gd name="T28" fmla="*/ 737 w 2367"/>
                <a:gd name="T29" fmla="*/ 60 h 1677"/>
                <a:gd name="T30" fmla="*/ 609 w 2367"/>
                <a:gd name="T31" fmla="*/ 116 h 1677"/>
                <a:gd name="T32" fmla="*/ 492 w 2367"/>
                <a:gd name="T33" fmla="*/ 188 h 1677"/>
                <a:gd name="T34" fmla="*/ 384 w 2367"/>
                <a:gd name="T35" fmla="*/ 277 h 1677"/>
                <a:gd name="T36" fmla="*/ 234 w 2367"/>
                <a:gd name="T37" fmla="*/ 447 h 1677"/>
                <a:gd name="T38" fmla="*/ 137 w 2367"/>
                <a:gd name="T39" fmla="*/ 596 h 1677"/>
                <a:gd name="T40" fmla="*/ 99 w 2367"/>
                <a:gd name="T41" fmla="*/ 691 h 1677"/>
                <a:gd name="T42" fmla="*/ 52 w 2367"/>
                <a:gd name="T43" fmla="*/ 870 h 1677"/>
                <a:gd name="T44" fmla="*/ 3 w 2367"/>
                <a:gd name="T45" fmla="*/ 1190 h 1677"/>
                <a:gd name="T46" fmla="*/ 2 w 2367"/>
                <a:gd name="T47" fmla="*/ 1346 h 1677"/>
                <a:gd name="T48" fmla="*/ 22 w 2367"/>
                <a:gd name="T49" fmla="*/ 1390 h 1677"/>
                <a:gd name="T50" fmla="*/ 67 w 2367"/>
                <a:gd name="T51" fmla="*/ 1408 h 1677"/>
                <a:gd name="T52" fmla="*/ 131 w 2367"/>
                <a:gd name="T53" fmla="*/ 1476 h 1677"/>
                <a:gd name="T54" fmla="*/ 170 w 2367"/>
                <a:gd name="T55" fmla="*/ 1557 h 1677"/>
                <a:gd name="T56" fmla="*/ 196 w 2367"/>
                <a:gd name="T57" fmla="*/ 1560 h 1677"/>
                <a:gd name="T58" fmla="*/ 266 w 2367"/>
                <a:gd name="T59" fmla="*/ 1473 h 1677"/>
                <a:gd name="T60" fmla="*/ 362 w 2367"/>
                <a:gd name="T61" fmla="*/ 1369 h 1677"/>
                <a:gd name="T62" fmla="*/ 518 w 2367"/>
                <a:gd name="T63" fmla="*/ 1162 h 1677"/>
                <a:gd name="T64" fmla="*/ 660 w 2367"/>
                <a:gd name="T65" fmla="*/ 934 h 1677"/>
                <a:gd name="T66" fmla="*/ 880 w 2367"/>
                <a:gd name="T67" fmla="*/ 646 h 1677"/>
                <a:gd name="T68" fmla="*/ 965 w 2367"/>
                <a:gd name="T69" fmla="*/ 623 h 1677"/>
                <a:gd name="T70" fmla="*/ 1114 w 2367"/>
                <a:gd name="T71" fmla="*/ 604 h 1677"/>
                <a:gd name="T72" fmla="*/ 1205 w 2367"/>
                <a:gd name="T73" fmla="*/ 570 h 1677"/>
                <a:gd name="T74" fmla="*/ 1297 w 2367"/>
                <a:gd name="T75" fmla="*/ 514 h 1677"/>
                <a:gd name="T76" fmla="*/ 1484 w 2367"/>
                <a:gd name="T77" fmla="*/ 419 h 1677"/>
                <a:gd name="T78" fmla="*/ 1710 w 2367"/>
                <a:gd name="T79" fmla="*/ 476 h 1677"/>
                <a:gd name="T80" fmla="*/ 1838 w 2367"/>
                <a:gd name="T81" fmla="*/ 534 h 1677"/>
                <a:gd name="T82" fmla="*/ 1935 w 2367"/>
                <a:gd name="T83" fmla="*/ 608 h 1677"/>
                <a:gd name="T84" fmla="*/ 2006 w 2367"/>
                <a:gd name="T85" fmla="*/ 714 h 1677"/>
                <a:gd name="T86" fmla="*/ 2051 w 2367"/>
                <a:gd name="T87" fmla="*/ 859 h 1677"/>
                <a:gd name="T88" fmla="*/ 2089 w 2367"/>
                <a:gd name="T89" fmla="*/ 1055 h 1677"/>
                <a:gd name="T90" fmla="*/ 2134 w 2367"/>
                <a:gd name="T91" fmla="*/ 1286 h 1677"/>
                <a:gd name="T92" fmla="*/ 2209 w 2367"/>
                <a:gd name="T93" fmla="*/ 1476 h 1677"/>
                <a:gd name="T94" fmla="*/ 2296 w 2367"/>
                <a:gd name="T95" fmla="*/ 1677 h 1677"/>
                <a:gd name="T96" fmla="*/ 2347 w 2367"/>
                <a:gd name="T97" fmla="*/ 1517 h 1677"/>
                <a:gd name="T98" fmla="*/ 2367 w 2367"/>
                <a:gd name="T99" fmla="*/ 1349 h 1677"/>
                <a:gd name="T100" fmla="*/ 2360 w 2367"/>
                <a:gd name="T101" fmla="*/ 1181 h 1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367" h="1677">
                  <a:moveTo>
                    <a:pt x="2356" y="1149"/>
                  </a:moveTo>
                  <a:lnTo>
                    <a:pt x="2356" y="1149"/>
                  </a:lnTo>
                  <a:lnTo>
                    <a:pt x="2348" y="1089"/>
                  </a:lnTo>
                  <a:lnTo>
                    <a:pt x="2339" y="1030"/>
                  </a:lnTo>
                  <a:lnTo>
                    <a:pt x="2329" y="970"/>
                  </a:lnTo>
                  <a:lnTo>
                    <a:pt x="2318" y="910"/>
                  </a:lnTo>
                  <a:lnTo>
                    <a:pt x="2305" y="849"/>
                  </a:lnTo>
                  <a:lnTo>
                    <a:pt x="2291" y="790"/>
                  </a:lnTo>
                  <a:lnTo>
                    <a:pt x="2274" y="730"/>
                  </a:lnTo>
                  <a:lnTo>
                    <a:pt x="2265" y="701"/>
                  </a:lnTo>
                  <a:lnTo>
                    <a:pt x="2255" y="672"/>
                  </a:lnTo>
                  <a:lnTo>
                    <a:pt x="2245" y="643"/>
                  </a:lnTo>
                  <a:lnTo>
                    <a:pt x="2234" y="615"/>
                  </a:lnTo>
                  <a:lnTo>
                    <a:pt x="2222" y="586"/>
                  </a:lnTo>
                  <a:lnTo>
                    <a:pt x="2209" y="558"/>
                  </a:lnTo>
                  <a:lnTo>
                    <a:pt x="2196" y="531"/>
                  </a:lnTo>
                  <a:lnTo>
                    <a:pt x="2182" y="505"/>
                  </a:lnTo>
                  <a:lnTo>
                    <a:pt x="2167" y="478"/>
                  </a:lnTo>
                  <a:lnTo>
                    <a:pt x="2152" y="452"/>
                  </a:lnTo>
                  <a:lnTo>
                    <a:pt x="2135" y="428"/>
                  </a:lnTo>
                  <a:lnTo>
                    <a:pt x="2117" y="403"/>
                  </a:lnTo>
                  <a:lnTo>
                    <a:pt x="2098" y="380"/>
                  </a:lnTo>
                  <a:lnTo>
                    <a:pt x="2078" y="356"/>
                  </a:lnTo>
                  <a:lnTo>
                    <a:pt x="2058" y="334"/>
                  </a:lnTo>
                  <a:lnTo>
                    <a:pt x="2037" y="312"/>
                  </a:lnTo>
                  <a:lnTo>
                    <a:pt x="2014" y="292"/>
                  </a:lnTo>
                  <a:lnTo>
                    <a:pt x="1990" y="272"/>
                  </a:lnTo>
                  <a:lnTo>
                    <a:pt x="1990" y="272"/>
                  </a:lnTo>
                  <a:lnTo>
                    <a:pt x="1956" y="245"/>
                  </a:lnTo>
                  <a:lnTo>
                    <a:pt x="1919" y="216"/>
                  </a:lnTo>
                  <a:lnTo>
                    <a:pt x="1880" y="188"/>
                  </a:lnTo>
                  <a:lnTo>
                    <a:pt x="1840" y="159"/>
                  </a:lnTo>
                  <a:lnTo>
                    <a:pt x="1797" y="131"/>
                  </a:lnTo>
                  <a:lnTo>
                    <a:pt x="1753" y="104"/>
                  </a:lnTo>
                  <a:lnTo>
                    <a:pt x="1708" y="79"/>
                  </a:lnTo>
                  <a:lnTo>
                    <a:pt x="1684" y="67"/>
                  </a:lnTo>
                  <a:lnTo>
                    <a:pt x="1661" y="57"/>
                  </a:lnTo>
                  <a:lnTo>
                    <a:pt x="1638" y="46"/>
                  </a:lnTo>
                  <a:lnTo>
                    <a:pt x="1613" y="37"/>
                  </a:lnTo>
                  <a:lnTo>
                    <a:pt x="1590" y="28"/>
                  </a:lnTo>
                  <a:lnTo>
                    <a:pt x="1567" y="21"/>
                  </a:lnTo>
                  <a:lnTo>
                    <a:pt x="1542" y="14"/>
                  </a:lnTo>
                  <a:lnTo>
                    <a:pt x="1518" y="9"/>
                  </a:lnTo>
                  <a:lnTo>
                    <a:pt x="1494" y="4"/>
                  </a:lnTo>
                  <a:lnTo>
                    <a:pt x="1470" y="2"/>
                  </a:lnTo>
                  <a:lnTo>
                    <a:pt x="1446" y="0"/>
                  </a:lnTo>
                  <a:lnTo>
                    <a:pt x="1423" y="0"/>
                  </a:lnTo>
                  <a:lnTo>
                    <a:pt x="1399" y="1"/>
                  </a:lnTo>
                  <a:lnTo>
                    <a:pt x="1375" y="4"/>
                  </a:lnTo>
                  <a:lnTo>
                    <a:pt x="1352" y="9"/>
                  </a:lnTo>
                  <a:lnTo>
                    <a:pt x="1330" y="16"/>
                  </a:lnTo>
                  <a:lnTo>
                    <a:pt x="1306" y="23"/>
                  </a:lnTo>
                  <a:lnTo>
                    <a:pt x="1284" y="33"/>
                  </a:lnTo>
                  <a:lnTo>
                    <a:pt x="1243" y="41"/>
                  </a:lnTo>
                  <a:lnTo>
                    <a:pt x="1243" y="41"/>
                  </a:lnTo>
                  <a:lnTo>
                    <a:pt x="1225" y="33"/>
                  </a:lnTo>
                  <a:lnTo>
                    <a:pt x="1206" y="28"/>
                  </a:lnTo>
                  <a:lnTo>
                    <a:pt x="1187" y="22"/>
                  </a:lnTo>
                  <a:lnTo>
                    <a:pt x="1168" y="18"/>
                  </a:lnTo>
                  <a:lnTo>
                    <a:pt x="1150" y="13"/>
                  </a:lnTo>
                  <a:lnTo>
                    <a:pt x="1129" y="11"/>
                  </a:lnTo>
                  <a:lnTo>
                    <a:pt x="1111" y="8"/>
                  </a:lnTo>
                  <a:lnTo>
                    <a:pt x="1091" y="7"/>
                  </a:lnTo>
                  <a:lnTo>
                    <a:pt x="1051" y="6"/>
                  </a:lnTo>
                  <a:lnTo>
                    <a:pt x="1012" y="7"/>
                  </a:lnTo>
                  <a:lnTo>
                    <a:pt x="972" y="10"/>
                  </a:lnTo>
                  <a:lnTo>
                    <a:pt x="933" y="14"/>
                  </a:lnTo>
                  <a:lnTo>
                    <a:pt x="933" y="14"/>
                  </a:lnTo>
                  <a:lnTo>
                    <a:pt x="904" y="19"/>
                  </a:lnTo>
                  <a:lnTo>
                    <a:pt x="875" y="23"/>
                  </a:lnTo>
                  <a:lnTo>
                    <a:pt x="847" y="29"/>
                  </a:lnTo>
                  <a:lnTo>
                    <a:pt x="819" y="36"/>
                  </a:lnTo>
                  <a:lnTo>
                    <a:pt x="791" y="43"/>
                  </a:lnTo>
                  <a:lnTo>
                    <a:pt x="764" y="51"/>
                  </a:lnTo>
                  <a:lnTo>
                    <a:pt x="737" y="60"/>
                  </a:lnTo>
                  <a:lnTo>
                    <a:pt x="711" y="69"/>
                  </a:lnTo>
                  <a:lnTo>
                    <a:pt x="685" y="80"/>
                  </a:lnTo>
                  <a:lnTo>
                    <a:pt x="659" y="91"/>
                  </a:lnTo>
                  <a:lnTo>
                    <a:pt x="635" y="102"/>
                  </a:lnTo>
                  <a:lnTo>
                    <a:pt x="609" y="116"/>
                  </a:lnTo>
                  <a:lnTo>
                    <a:pt x="585" y="129"/>
                  </a:lnTo>
                  <a:lnTo>
                    <a:pt x="561" y="143"/>
                  </a:lnTo>
                  <a:lnTo>
                    <a:pt x="538" y="157"/>
                  </a:lnTo>
                  <a:lnTo>
                    <a:pt x="514" y="173"/>
                  </a:lnTo>
                  <a:lnTo>
                    <a:pt x="492" y="188"/>
                  </a:lnTo>
                  <a:lnTo>
                    <a:pt x="470" y="205"/>
                  </a:lnTo>
                  <a:lnTo>
                    <a:pt x="448" y="222"/>
                  </a:lnTo>
                  <a:lnTo>
                    <a:pt x="427" y="240"/>
                  </a:lnTo>
                  <a:lnTo>
                    <a:pt x="405" y="258"/>
                  </a:lnTo>
                  <a:lnTo>
                    <a:pt x="384" y="277"/>
                  </a:lnTo>
                  <a:lnTo>
                    <a:pt x="364" y="296"/>
                  </a:lnTo>
                  <a:lnTo>
                    <a:pt x="344" y="316"/>
                  </a:lnTo>
                  <a:lnTo>
                    <a:pt x="305" y="358"/>
                  </a:lnTo>
                  <a:lnTo>
                    <a:pt x="269" y="402"/>
                  </a:lnTo>
                  <a:lnTo>
                    <a:pt x="234" y="447"/>
                  </a:lnTo>
                  <a:lnTo>
                    <a:pt x="201" y="495"/>
                  </a:lnTo>
                  <a:lnTo>
                    <a:pt x="201" y="495"/>
                  </a:lnTo>
                  <a:lnTo>
                    <a:pt x="164" y="550"/>
                  </a:lnTo>
                  <a:lnTo>
                    <a:pt x="150" y="575"/>
                  </a:lnTo>
                  <a:lnTo>
                    <a:pt x="137" y="596"/>
                  </a:lnTo>
                  <a:lnTo>
                    <a:pt x="126" y="616"/>
                  </a:lnTo>
                  <a:lnTo>
                    <a:pt x="117" y="635"/>
                  </a:lnTo>
                  <a:lnTo>
                    <a:pt x="111" y="654"/>
                  </a:lnTo>
                  <a:lnTo>
                    <a:pt x="104" y="672"/>
                  </a:lnTo>
                  <a:lnTo>
                    <a:pt x="99" y="691"/>
                  </a:lnTo>
                  <a:lnTo>
                    <a:pt x="93" y="710"/>
                  </a:lnTo>
                  <a:lnTo>
                    <a:pt x="82" y="753"/>
                  </a:lnTo>
                  <a:lnTo>
                    <a:pt x="70" y="805"/>
                  </a:lnTo>
                  <a:lnTo>
                    <a:pt x="52" y="870"/>
                  </a:lnTo>
                  <a:lnTo>
                    <a:pt x="52" y="870"/>
                  </a:lnTo>
                  <a:lnTo>
                    <a:pt x="38" y="930"/>
                  </a:lnTo>
                  <a:lnTo>
                    <a:pt x="27" y="994"/>
                  </a:lnTo>
                  <a:lnTo>
                    <a:pt x="17" y="1058"/>
                  </a:lnTo>
                  <a:lnTo>
                    <a:pt x="8" y="1124"/>
                  </a:lnTo>
                  <a:lnTo>
                    <a:pt x="3" y="1190"/>
                  </a:lnTo>
                  <a:lnTo>
                    <a:pt x="2" y="1221"/>
                  </a:lnTo>
                  <a:lnTo>
                    <a:pt x="1" y="1253"/>
                  </a:lnTo>
                  <a:lnTo>
                    <a:pt x="0" y="1284"/>
                  </a:lnTo>
                  <a:lnTo>
                    <a:pt x="1" y="1316"/>
                  </a:lnTo>
                  <a:lnTo>
                    <a:pt x="2" y="1346"/>
                  </a:lnTo>
                  <a:lnTo>
                    <a:pt x="4" y="1375"/>
                  </a:lnTo>
                  <a:lnTo>
                    <a:pt x="5" y="1390"/>
                  </a:lnTo>
                  <a:lnTo>
                    <a:pt x="5" y="1390"/>
                  </a:lnTo>
                  <a:lnTo>
                    <a:pt x="14" y="1389"/>
                  </a:lnTo>
                  <a:lnTo>
                    <a:pt x="22" y="1390"/>
                  </a:lnTo>
                  <a:lnTo>
                    <a:pt x="30" y="1391"/>
                  </a:lnTo>
                  <a:lnTo>
                    <a:pt x="37" y="1394"/>
                  </a:lnTo>
                  <a:lnTo>
                    <a:pt x="45" y="1396"/>
                  </a:lnTo>
                  <a:lnTo>
                    <a:pt x="53" y="1399"/>
                  </a:lnTo>
                  <a:lnTo>
                    <a:pt x="67" y="1408"/>
                  </a:lnTo>
                  <a:lnTo>
                    <a:pt x="82" y="1418"/>
                  </a:lnTo>
                  <a:lnTo>
                    <a:pt x="95" y="1430"/>
                  </a:lnTo>
                  <a:lnTo>
                    <a:pt x="109" y="1445"/>
                  </a:lnTo>
                  <a:lnTo>
                    <a:pt x="120" y="1459"/>
                  </a:lnTo>
                  <a:lnTo>
                    <a:pt x="131" y="1476"/>
                  </a:lnTo>
                  <a:lnTo>
                    <a:pt x="141" y="1493"/>
                  </a:lnTo>
                  <a:lnTo>
                    <a:pt x="150" y="1509"/>
                  </a:lnTo>
                  <a:lnTo>
                    <a:pt x="157" y="1526"/>
                  </a:lnTo>
                  <a:lnTo>
                    <a:pt x="164" y="1542"/>
                  </a:lnTo>
                  <a:lnTo>
                    <a:pt x="170" y="1557"/>
                  </a:lnTo>
                  <a:lnTo>
                    <a:pt x="174" y="1572"/>
                  </a:lnTo>
                  <a:lnTo>
                    <a:pt x="176" y="1584"/>
                  </a:lnTo>
                  <a:lnTo>
                    <a:pt x="200" y="1576"/>
                  </a:lnTo>
                  <a:lnTo>
                    <a:pt x="200" y="1576"/>
                  </a:lnTo>
                  <a:lnTo>
                    <a:pt x="196" y="1560"/>
                  </a:lnTo>
                  <a:lnTo>
                    <a:pt x="204" y="1522"/>
                  </a:lnTo>
                  <a:lnTo>
                    <a:pt x="204" y="1522"/>
                  </a:lnTo>
                  <a:lnTo>
                    <a:pt x="225" y="1507"/>
                  </a:lnTo>
                  <a:lnTo>
                    <a:pt x="246" y="1491"/>
                  </a:lnTo>
                  <a:lnTo>
                    <a:pt x="266" y="1473"/>
                  </a:lnTo>
                  <a:lnTo>
                    <a:pt x="287" y="1454"/>
                  </a:lnTo>
                  <a:lnTo>
                    <a:pt x="307" y="1434"/>
                  </a:lnTo>
                  <a:lnTo>
                    <a:pt x="325" y="1413"/>
                  </a:lnTo>
                  <a:lnTo>
                    <a:pt x="344" y="1391"/>
                  </a:lnTo>
                  <a:lnTo>
                    <a:pt x="362" y="1369"/>
                  </a:lnTo>
                  <a:lnTo>
                    <a:pt x="398" y="1325"/>
                  </a:lnTo>
                  <a:lnTo>
                    <a:pt x="432" y="1279"/>
                  </a:lnTo>
                  <a:lnTo>
                    <a:pt x="496" y="1193"/>
                  </a:lnTo>
                  <a:lnTo>
                    <a:pt x="496" y="1193"/>
                  </a:lnTo>
                  <a:lnTo>
                    <a:pt x="518" y="1162"/>
                  </a:lnTo>
                  <a:lnTo>
                    <a:pt x="541" y="1130"/>
                  </a:lnTo>
                  <a:lnTo>
                    <a:pt x="562" y="1097"/>
                  </a:lnTo>
                  <a:lnTo>
                    <a:pt x="583" y="1065"/>
                  </a:lnTo>
                  <a:lnTo>
                    <a:pt x="622" y="999"/>
                  </a:lnTo>
                  <a:lnTo>
                    <a:pt x="660" y="934"/>
                  </a:lnTo>
                  <a:lnTo>
                    <a:pt x="697" y="867"/>
                  </a:lnTo>
                  <a:lnTo>
                    <a:pt x="731" y="799"/>
                  </a:lnTo>
                  <a:lnTo>
                    <a:pt x="803" y="664"/>
                  </a:lnTo>
                  <a:lnTo>
                    <a:pt x="880" y="646"/>
                  </a:lnTo>
                  <a:lnTo>
                    <a:pt x="880" y="646"/>
                  </a:lnTo>
                  <a:lnTo>
                    <a:pt x="894" y="639"/>
                  </a:lnTo>
                  <a:lnTo>
                    <a:pt x="907" y="635"/>
                  </a:lnTo>
                  <a:lnTo>
                    <a:pt x="920" y="631"/>
                  </a:lnTo>
                  <a:lnTo>
                    <a:pt x="935" y="627"/>
                  </a:lnTo>
                  <a:lnTo>
                    <a:pt x="965" y="623"/>
                  </a:lnTo>
                  <a:lnTo>
                    <a:pt x="996" y="619"/>
                  </a:lnTo>
                  <a:lnTo>
                    <a:pt x="1057" y="614"/>
                  </a:lnTo>
                  <a:lnTo>
                    <a:pt x="1086" y="610"/>
                  </a:lnTo>
                  <a:lnTo>
                    <a:pt x="1101" y="607"/>
                  </a:lnTo>
                  <a:lnTo>
                    <a:pt x="1114" y="604"/>
                  </a:lnTo>
                  <a:lnTo>
                    <a:pt x="1114" y="604"/>
                  </a:lnTo>
                  <a:lnTo>
                    <a:pt x="1138" y="597"/>
                  </a:lnTo>
                  <a:lnTo>
                    <a:pt x="1162" y="588"/>
                  </a:lnTo>
                  <a:lnTo>
                    <a:pt x="1184" y="579"/>
                  </a:lnTo>
                  <a:lnTo>
                    <a:pt x="1205" y="570"/>
                  </a:lnTo>
                  <a:lnTo>
                    <a:pt x="1225" y="560"/>
                  </a:lnTo>
                  <a:lnTo>
                    <a:pt x="1244" y="549"/>
                  </a:lnTo>
                  <a:lnTo>
                    <a:pt x="1262" y="538"/>
                  </a:lnTo>
                  <a:lnTo>
                    <a:pt x="1280" y="526"/>
                  </a:lnTo>
                  <a:lnTo>
                    <a:pt x="1297" y="514"/>
                  </a:lnTo>
                  <a:lnTo>
                    <a:pt x="1314" y="500"/>
                  </a:lnTo>
                  <a:lnTo>
                    <a:pt x="1349" y="471"/>
                  </a:lnTo>
                  <a:lnTo>
                    <a:pt x="1420" y="408"/>
                  </a:lnTo>
                  <a:lnTo>
                    <a:pt x="1484" y="419"/>
                  </a:lnTo>
                  <a:lnTo>
                    <a:pt x="1484" y="419"/>
                  </a:lnTo>
                  <a:lnTo>
                    <a:pt x="1544" y="433"/>
                  </a:lnTo>
                  <a:lnTo>
                    <a:pt x="1602" y="447"/>
                  </a:lnTo>
                  <a:lnTo>
                    <a:pt x="1658" y="460"/>
                  </a:lnTo>
                  <a:lnTo>
                    <a:pt x="1684" y="468"/>
                  </a:lnTo>
                  <a:lnTo>
                    <a:pt x="1710" y="476"/>
                  </a:lnTo>
                  <a:lnTo>
                    <a:pt x="1737" y="485"/>
                  </a:lnTo>
                  <a:lnTo>
                    <a:pt x="1762" y="495"/>
                  </a:lnTo>
                  <a:lnTo>
                    <a:pt x="1788" y="506"/>
                  </a:lnTo>
                  <a:lnTo>
                    <a:pt x="1813" y="519"/>
                  </a:lnTo>
                  <a:lnTo>
                    <a:pt x="1838" y="534"/>
                  </a:lnTo>
                  <a:lnTo>
                    <a:pt x="1863" y="550"/>
                  </a:lnTo>
                  <a:lnTo>
                    <a:pt x="1889" y="568"/>
                  </a:lnTo>
                  <a:lnTo>
                    <a:pt x="1915" y="589"/>
                  </a:lnTo>
                  <a:lnTo>
                    <a:pt x="1915" y="589"/>
                  </a:lnTo>
                  <a:lnTo>
                    <a:pt x="1935" y="608"/>
                  </a:lnTo>
                  <a:lnTo>
                    <a:pt x="1952" y="628"/>
                  </a:lnTo>
                  <a:lnTo>
                    <a:pt x="1968" y="649"/>
                  </a:lnTo>
                  <a:lnTo>
                    <a:pt x="1982" y="671"/>
                  </a:lnTo>
                  <a:lnTo>
                    <a:pt x="1995" y="692"/>
                  </a:lnTo>
                  <a:lnTo>
                    <a:pt x="2006" y="714"/>
                  </a:lnTo>
                  <a:lnTo>
                    <a:pt x="2016" y="737"/>
                  </a:lnTo>
                  <a:lnTo>
                    <a:pt x="2025" y="761"/>
                  </a:lnTo>
                  <a:lnTo>
                    <a:pt x="2033" y="784"/>
                  </a:lnTo>
                  <a:lnTo>
                    <a:pt x="2039" y="809"/>
                  </a:lnTo>
                  <a:lnTo>
                    <a:pt x="2051" y="859"/>
                  </a:lnTo>
                  <a:lnTo>
                    <a:pt x="2063" y="910"/>
                  </a:lnTo>
                  <a:lnTo>
                    <a:pt x="2073" y="962"/>
                  </a:lnTo>
                  <a:lnTo>
                    <a:pt x="2073" y="962"/>
                  </a:lnTo>
                  <a:lnTo>
                    <a:pt x="2081" y="1008"/>
                  </a:lnTo>
                  <a:lnTo>
                    <a:pt x="2089" y="1055"/>
                  </a:lnTo>
                  <a:lnTo>
                    <a:pt x="2104" y="1147"/>
                  </a:lnTo>
                  <a:lnTo>
                    <a:pt x="2111" y="1194"/>
                  </a:lnTo>
                  <a:lnTo>
                    <a:pt x="2122" y="1240"/>
                  </a:lnTo>
                  <a:lnTo>
                    <a:pt x="2127" y="1262"/>
                  </a:lnTo>
                  <a:lnTo>
                    <a:pt x="2134" y="1286"/>
                  </a:lnTo>
                  <a:lnTo>
                    <a:pt x="2140" y="1308"/>
                  </a:lnTo>
                  <a:lnTo>
                    <a:pt x="2148" y="1329"/>
                  </a:lnTo>
                  <a:lnTo>
                    <a:pt x="2148" y="1329"/>
                  </a:lnTo>
                  <a:lnTo>
                    <a:pt x="2178" y="1404"/>
                  </a:lnTo>
                  <a:lnTo>
                    <a:pt x="2209" y="1476"/>
                  </a:lnTo>
                  <a:lnTo>
                    <a:pt x="2209" y="1476"/>
                  </a:lnTo>
                  <a:lnTo>
                    <a:pt x="2245" y="1557"/>
                  </a:lnTo>
                  <a:lnTo>
                    <a:pt x="2281" y="1639"/>
                  </a:lnTo>
                  <a:lnTo>
                    <a:pt x="2296" y="1677"/>
                  </a:lnTo>
                  <a:lnTo>
                    <a:pt x="2296" y="1677"/>
                  </a:lnTo>
                  <a:lnTo>
                    <a:pt x="2309" y="1646"/>
                  </a:lnTo>
                  <a:lnTo>
                    <a:pt x="2321" y="1615"/>
                  </a:lnTo>
                  <a:lnTo>
                    <a:pt x="2332" y="1583"/>
                  </a:lnTo>
                  <a:lnTo>
                    <a:pt x="2341" y="1551"/>
                  </a:lnTo>
                  <a:lnTo>
                    <a:pt x="2347" y="1517"/>
                  </a:lnTo>
                  <a:lnTo>
                    <a:pt x="2354" y="1484"/>
                  </a:lnTo>
                  <a:lnTo>
                    <a:pt x="2358" y="1450"/>
                  </a:lnTo>
                  <a:lnTo>
                    <a:pt x="2363" y="1417"/>
                  </a:lnTo>
                  <a:lnTo>
                    <a:pt x="2365" y="1382"/>
                  </a:lnTo>
                  <a:lnTo>
                    <a:pt x="2367" y="1349"/>
                  </a:lnTo>
                  <a:lnTo>
                    <a:pt x="2367" y="1316"/>
                  </a:lnTo>
                  <a:lnTo>
                    <a:pt x="2367" y="1281"/>
                  </a:lnTo>
                  <a:lnTo>
                    <a:pt x="2365" y="1248"/>
                  </a:lnTo>
                  <a:lnTo>
                    <a:pt x="2363" y="1214"/>
                  </a:lnTo>
                  <a:lnTo>
                    <a:pt x="2360" y="1181"/>
                  </a:lnTo>
                  <a:lnTo>
                    <a:pt x="2356" y="1149"/>
                  </a:lnTo>
                  <a:lnTo>
                    <a:pt x="2356" y="1149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3EBEF152-623B-8318-1170-DE5CC2042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" y="1004"/>
              <a:ext cx="108" cy="688"/>
            </a:xfrm>
            <a:custGeom>
              <a:avLst/>
              <a:gdLst>
                <a:gd name="T0" fmla="*/ 206 w 215"/>
                <a:gd name="T1" fmla="*/ 236 h 1375"/>
                <a:gd name="T2" fmla="*/ 146 w 215"/>
                <a:gd name="T3" fmla="*/ 0 h 1375"/>
                <a:gd name="T4" fmla="*/ 124 w 215"/>
                <a:gd name="T5" fmla="*/ 66 h 1375"/>
                <a:gd name="T6" fmla="*/ 105 w 215"/>
                <a:gd name="T7" fmla="*/ 125 h 1375"/>
                <a:gd name="T8" fmla="*/ 90 w 215"/>
                <a:gd name="T9" fmla="*/ 187 h 1375"/>
                <a:gd name="T10" fmla="*/ 79 w 215"/>
                <a:gd name="T11" fmla="*/ 251 h 1375"/>
                <a:gd name="T12" fmla="*/ 61 w 215"/>
                <a:gd name="T13" fmla="*/ 384 h 1375"/>
                <a:gd name="T14" fmla="*/ 43 w 215"/>
                <a:gd name="T15" fmla="*/ 573 h 1375"/>
                <a:gd name="T16" fmla="*/ 32 w 215"/>
                <a:gd name="T17" fmla="*/ 682 h 1375"/>
                <a:gd name="T18" fmla="*/ 23 w 215"/>
                <a:gd name="T19" fmla="*/ 791 h 1375"/>
                <a:gd name="T20" fmla="*/ 17 w 215"/>
                <a:gd name="T21" fmla="*/ 899 h 1375"/>
                <a:gd name="T22" fmla="*/ 15 w 215"/>
                <a:gd name="T23" fmla="*/ 1008 h 1375"/>
                <a:gd name="T24" fmla="*/ 16 w 215"/>
                <a:gd name="T25" fmla="*/ 1045 h 1375"/>
                <a:gd name="T26" fmla="*/ 20 w 215"/>
                <a:gd name="T27" fmla="*/ 1127 h 1375"/>
                <a:gd name="T28" fmla="*/ 22 w 215"/>
                <a:gd name="T29" fmla="*/ 1209 h 1375"/>
                <a:gd name="T30" fmla="*/ 21 w 215"/>
                <a:gd name="T31" fmla="*/ 1249 h 1375"/>
                <a:gd name="T32" fmla="*/ 15 w 215"/>
                <a:gd name="T33" fmla="*/ 1287 h 1375"/>
                <a:gd name="T34" fmla="*/ 7 w 215"/>
                <a:gd name="T35" fmla="*/ 1323 h 1375"/>
                <a:gd name="T36" fmla="*/ 0 w 215"/>
                <a:gd name="T37" fmla="*/ 1375 h 1375"/>
                <a:gd name="T38" fmla="*/ 39 w 215"/>
                <a:gd name="T39" fmla="*/ 1321 h 1375"/>
                <a:gd name="T40" fmla="*/ 72 w 215"/>
                <a:gd name="T41" fmla="*/ 1263 h 1375"/>
                <a:gd name="T42" fmla="*/ 101 w 215"/>
                <a:gd name="T43" fmla="*/ 1202 h 1375"/>
                <a:gd name="T44" fmla="*/ 124 w 215"/>
                <a:gd name="T45" fmla="*/ 1139 h 1375"/>
                <a:gd name="T46" fmla="*/ 144 w 215"/>
                <a:gd name="T47" fmla="*/ 1073 h 1375"/>
                <a:gd name="T48" fmla="*/ 161 w 215"/>
                <a:gd name="T49" fmla="*/ 1005 h 1375"/>
                <a:gd name="T50" fmla="*/ 174 w 215"/>
                <a:gd name="T51" fmla="*/ 936 h 1375"/>
                <a:gd name="T52" fmla="*/ 185 w 215"/>
                <a:gd name="T53" fmla="*/ 866 h 1375"/>
                <a:gd name="T54" fmla="*/ 199 w 215"/>
                <a:gd name="T55" fmla="*/ 725 h 1375"/>
                <a:gd name="T56" fmla="*/ 204 w 215"/>
                <a:gd name="T57" fmla="*/ 584 h 1375"/>
                <a:gd name="T58" fmla="*/ 205 w 215"/>
                <a:gd name="T59" fmla="*/ 447 h 1375"/>
                <a:gd name="T60" fmla="*/ 215 w 215"/>
                <a:gd name="T61" fmla="*/ 270 h 1375"/>
                <a:gd name="T62" fmla="*/ 206 w 215"/>
                <a:gd name="T63" fmla="*/ 236 h 1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5" h="1375">
                  <a:moveTo>
                    <a:pt x="206" y="236"/>
                  </a:moveTo>
                  <a:lnTo>
                    <a:pt x="206" y="236"/>
                  </a:lnTo>
                  <a:lnTo>
                    <a:pt x="175" y="119"/>
                  </a:lnTo>
                  <a:lnTo>
                    <a:pt x="146" y="0"/>
                  </a:lnTo>
                  <a:lnTo>
                    <a:pt x="124" y="66"/>
                  </a:lnTo>
                  <a:lnTo>
                    <a:pt x="124" y="66"/>
                  </a:lnTo>
                  <a:lnTo>
                    <a:pt x="114" y="95"/>
                  </a:lnTo>
                  <a:lnTo>
                    <a:pt x="105" y="125"/>
                  </a:lnTo>
                  <a:lnTo>
                    <a:pt x="97" y="155"/>
                  </a:lnTo>
                  <a:lnTo>
                    <a:pt x="90" y="187"/>
                  </a:lnTo>
                  <a:lnTo>
                    <a:pt x="84" y="219"/>
                  </a:lnTo>
                  <a:lnTo>
                    <a:pt x="79" y="251"/>
                  </a:lnTo>
                  <a:lnTo>
                    <a:pt x="69" y="317"/>
                  </a:lnTo>
                  <a:lnTo>
                    <a:pt x="61" y="384"/>
                  </a:lnTo>
                  <a:lnTo>
                    <a:pt x="55" y="448"/>
                  </a:lnTo>
                  <a:lnTo>
                    <a:pt x="43" y="573"/>
                  </a:lnTo>
                  <a:lnTo>
                    <a:pt x="43" y="573"/>
                  </a:lnTo>
                  <a:lnTo>
                    <a:pt x="32" y="682"/>
                  </a:lnTo>
                  <a:lnTo>
                    <a:pt x="27" y="737"/>
                  </a:lnTo>
                  <a:lnTo>
                    <a:pt x="23" y="791"/>
                  </a:lnTo>
                  <a:lnTo>
                    <a:pt x="20" y="846"/>
                  </a:lnTo>
                  <a:lnTo>
                    <a:pt x="17" y="899"/>
                  </a:lnTo>
                  <a:lnTo>
                    <a:pt x="15" y="954"/>
                  </a:lnTo>
                  <a:lnTo>
                    <a:pt x="15" y="1008"/>
                  </a:lnTo>
                  <a:lnTo>
                    <a:pt x="15" y="1008"/>
                  </a:lnTo>
                  <a:lnTo>
                    <a:pt x="16" y="1045"/>
                  </a:lnTo>
                  <a:lnTo>
                    <a:pt x="17" y="1087"/>
                  </a:lnTo>
                  <a:lnTo>
                    <a:pt x="20" y="1127"/>
                  </a:lnTo>
                  <a:lnTo>
                    <a:pt x="22" y="1168"/>
                  </a:lnTo>
                  <a:lnTo>
                    <a:pt x="22" y="1209"/>
                  </a:lnTo>
                  <a:lnTo>
                    <a:pt x="22" y="1229"/>
                  </a:lnTo>
                  <a:lnTo>
                    <a:pt x="21" y="1249"/>
                  </a:lnTo>
                  <a:lnTo>
                    <a:pt x="18" y="1268"/>
                  </a:lnTo>
                  <a:lnTo>
                    <a:pt x="15" y="1287"/>
                  </a:lnTo>
                  <a:lnTo>
                    <a:pt x="12" y="1305"/>
                  </a:lnTo>
                  <a:lnTo>
                    <a:pt x="7" y="1323"/>
                  </a:lnTo>
                  <a:lnTo>
                    <a:pt x="0" y="1375"/>
                  </a:lnTo>
                  <a:lnTo>
                    <a:pt x="0" y="1375"/>
                  </a:lnTo>
                  <a:lnTo>
                    <a:pt x="20" y="1348"/>
                  </a:lnTo>
                  <a:lnTo>
                    <a:pt x="39" y="1321"/>
                  </a:lnTo>
                  <a:lnTo>
                    <a:pt x="55" y="1292"/>
                  </a:lnTo>
                  <a:lnTo>
                    <a:pt x="72" y="1263"/>
                  </a:lnTo>
                  <a:lnTo>
                    <a:pt x="86" y="1233"/>
                  </a:lnTo>
                  <a:lnTo>
                    <a:pt x="101" y="1202"/>
                  </a:lnTo>
                  <a:lnTo>
                    <a:pt x="113" y="1170"/>
                  </a:lnTo>
                  <a:lnTo>
                    <a:pt x="124" y="1139"/>
                  </a:lnTo>
                  <a:lnTo>
                    <a:pt x="135" y="1106"/>
                  </a:lnTo>
                  <a:lnTo>
                    <a:pt x="144" y="1073"/>
                  </a:lnTo>
                  <a:lnTo>
                    <a:pt x="153" y="1040"/>
                  </a:lnTo>
                  <a:lnTo>
                    <a:pt x="161" y="1005"/>
                  </a:lnTo>
                  <a:lnTo>
                    <a:pt x="169" y="971"/>
                  </a:lnTo>
                  <a:lnTo>
                    <a:pt x="174" y="936"/>
                  </a:lnTo>
                  <a:lnTo>
                    <a:pt x="180" y="902"/>
                  </a:lnTo>
                  <a:lnTo>
                    <a:pt x="185" y="866"/>
                  </a:lnTo>
                  <a:lnTo>
                    <a:pt x="193" y="796"/>
                  </a:lnTo>
                  <a:lnTo>
                    <a:pt x="199" y="725"/>
                  </a:lnTo>
                  <a:lnTo>
                    <a:pt x="202" y="654"/>
                  </a:lnTo>
                  <a:lnTo>
                    <a:pt x="204" y="584"/>
                  </a:lnTo>
                  <a:lnTo>
                    <a:pt x="205" y="515"/>
                  </a:lnTo>
                  <a:lnTo>
                    <a:pt x="205" y="447"/>
                  </a:lnTo>
                  <a:lnTo>
                    <a:pt x="205" y="318"/>
                  </a:lnTo>
                  <a:lnTo>
                    <a:pt x="215" y="270"/>
                  </a:lnTo>
                  <a:lnTo>
                    <a:pt x="215" y="270"/>
                  </a:lnTo>
                  <a:lnTo>
                    <a:pt x="206" y="236"/>
                  </a:lnTo>
                  <a:lnTo>
                    <a:pt x="206" y="236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F9D61877-FAE9-B3C6-A462-B765B7BD9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7" y="793"/>
              <a:ext cx="504" cy="794"/>
            </a:xfrm>
            <a:custGeom>
              <a:avLst/>
              <a:gdLst>
                <a:gd name="T0" fmla="*/ 31 w 1007"/>
                <a:gd name="T1" fmla="*/ 1590 h 1590"/>
                <a:gd name="T2" fmla="*/ 103 w 1007"/>
                <a:gd name="T3" fmla="*/ 1588 h 1590"/>
                <a:gd name="T4" fmla="*/ 174 w 1007"/>
                <a:gd name="T5" fmla="*/ 1576 h 1590"/>
                <a:gd name="T6" fmla="*/ 220 w 1007"/>
                <a:gd name="T7" fmla="*/ 1564 h 1590"/>
                <a:gd name="T8" fmla="*/ 285 w 1007"/>
                <a:gd name="T9" fmla="*/ 1541 h 1590"/>
                <a:gd name="T10" fmla="*/ 369 w 1007"/>
                <a:gd name="T11" fmla="*/ 1500 h 1590"/>
                <a:gd name="T12" fmla="*/ 452 w 1007"/>
                <a:gd name="T13" fmla="*/ 1447 h 1590"/>
                <a:gd name="T14" fmla="*/ 530 w 1007"/>
                <a:gd name="T15" fmla="*/ 1388 h 1590"/>
                <a:gd name="T16" fmla="*/ 642 w 1007"/>
                <a:gd name="T17" fmla="*/ 1289 h 1590"/>
                <a:gd name="T18" fmla="*/ 678 w 1007"/>
                <a:gd name="T19" fmla="*/ 1252 h 1590"/>
                <a:gd name="T20" fmla="*/ 756 w 1007"/>
                <a:gd name="T21" fmla="*/ 1151 h 1590"/>
                <a:gd name="T22" fmla="*/ 797 w 1007"/>
                <a:gd name="T23" fmla="*/ 1076 h 1590"/>
                <a:gd name="T24" fmla="*/ 849 w 1007"/>
                <a:gd name="T25" fmla="*/ 957 h 1590"/>
                <a:gd name="T26" fmla="*/ 888 w 1007"/>
                <a:gd name="T27" fmla="*/ 856 h 1590"/>
                <a:gd name="T28" fmla="*/ 919 w 1007"/>
                <a:gd name="T29" fmla="*/ 752 h 1590"/>
                <a:gd name="T30" fmla="*/ 932 w 1007"/>
                <a:gd name="T31" fmla="*/ 696 h 1590"/>
                <a:gd name="T32" fmla="*/ 954 w 1007"/>
                <a:gd name="T33" fmla="*/ 528 h 1590"/>
                <a:gd name="T34" fmla="*/ 964 w 1007"/>
                <a:gd name="T35" fmla="*/ 415 h 1590"/>
                <a:gd name="T36" fmla="*/ 978 w 1007"/>
                <a:gd name="T37" fmla="*/ 297 h 1590"/>
                <a:gd name="T38" fmla="*/ 994 w 1007"/>
                <a:gd name="T39" fmla="*/ 181 h 1590"/>
                <a:gd name="T40" fmla="*/ 1005 w 1007"/>
                <a:gd name="T41" fmla="*/ 64 h 1590"/>
                <a:gd name="T42" fmla="*/ 1007 w 1007"/>
                <a:gd name="T43" fmla="*/ 7 h 1590"/>
                <a:gd name="T44" fmla="*/ 1005 w 1007"/>
                <a:gd name="T45" fmla="*/ 1 h 1590"/>
                <a:gd name="T46" fmla="*/ 998 w 1007"/>
                <a:gd name="T47" fmla="*/ 0 h 1590"/>
                <a:gd name="T48" fmla="*/ 994 w 1007"/>
                <a:gd name="T49" fmla="*/ 7 h 1590"/>
                <a:gd name="T50" fmla="*/ 992 w 1007"/>
                <a:gd name="T51" fmla="*/ 65 h 1590"/>
                <a:gd name="T52" fmla="*/ 973 w 1007"/>
                <a:gd name="T53" fmla="*/ 237 h 1590"/>
                <a:gd name="T54" fmla="*/ 957 w 1007"/>
                <a:gd name="T55" fmla="*/ 352 h 1590"/>
                <a:gd name="T56" fmla="*/ 946 w 1007"/>
                <a:gd name="T57" fmla="*/ 466 h 1590"/>
                <a:gd name="T58" fmla="*/ 928 w 1007"/>
                <a:gd name="T59" fmla="*/ 634 h 1590"/>
                <a:gd name="T60" fmla="*/ 914 w 1007"/>
                <a:gd name="T61" fmla="*/ 716 h 1590"/>
                <a:gd name="T62" fmla="*/ 893 w 1007"/>
                <a:gd name="T63" fmla="*/ 799 h 1590"/>
                <a:gd name="T64" fmla="*/ 876 w 1007"/>
                <a:gd name="T65" fmla="*/ 851 h 1590"/>
                <a:gd name="T66" fmla="*/ 840 w 1007"/>
                <a:gd name="T67" fmla="*/ 944 h 1590"/>
                <a:gd name="T68" fmla="*/ 789 w 1007"/>
                <a:gd name="T69" fmla="*/ 1062 h 1590"/>
                <a:gd name="T70" fmla="*/ 724 w 1007"/>
                <a:gd name="T71" fmla="*/ 1173 h 1590"/>
                <a:gd name="T72" fmla="*/ 698 w 1007"/>
                <a:gd name="T73" fmla="*/ 1208 h 1590"/>
                <a:gd name="T74" fmla="*/ 634 w 1007"/>
                <a:gd name="T75" fmla="*/ 1279 h 1590"/>
                <a:gd name="T76" fmla="*/ 562 w 1007"/>
                <a:gd name="T77" fmla="*/ 1344 h 1590"/>
                <a:gd name="T78" fmla="*/ 447 w 1007"/>
                <a:gd name="T79" fmla="*/ 1435 h 1590"/>
                <a:gd name="T80" fmla="*/ 366 w 1007"/>
                <a:gd name="T81" fmla="*/ 1486 h 1590"/>
                <a:gd name="T82" fmla="*/ 303 w 1007"/>
                <a:gd name="T83" fmla="*/ 1519 h 1590"/>
                <a:gd name="T84" fmla="*/ 238 w 1007"/>
                <a:gd name="T85" fmla="*/ 1544 h 1590"/>
                <a:gd name="T86" fmla="*/ 171 w 1007"/>
                <a:gd name="T87" fmla="*/ 1563 h 1590"/>
                <a:gd name="T88" fmla="*/ 102 w 1007"/>
                <a:gd name="T89" fmla="*/ 1574 h 1590"/>
                <a:gd name="T90" fmla="*/ 55 w 1007"/>
                <a:gd name="T91" fmla="*/ 1576 h 1590"/>
                <a:gd name="T92" fmla="*/ 6 w 1007"/>
                <a:gd name="T93" fmla="*/ 1575 h 1590"/>
                <a:gd name="T94" fmla="*/ 1 w 1007"/>
                <a:gd name="T95" fmla="*/ 1580 h 1590"/>
                <a:gd name="T96" fmla="*/ 2 w 1007"/>
                <a:gd name="T97" fmla="*/ 1586 h 1590"/>
                <a:gd name="T98" fmla="*/ 6 w 1007"/>
                <a:gd name="T99" fmla="*/ 1589 h 1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07" h="1590">
                  <a:moveTo>
                    <a:pt x="6" y="1589"/>
                  </a:moveTo>
                  <a:lnTo>
                    <a:pt x="6" y="1589"/>
                  </a:lnTo>
                  <a:lnTo>
                    <a:pt x="31" y="1590"/>
                  </a:lnTo>
                  <a:lnTo>
                    <a:pt x="54" y="1590"/>
                  </a:lnTo>
                  <a:lnTo>
                    <a:pt x="79" y="1589"/>
                  </a:lnTo>
                  <a:lnTo>
                    <a:pt x="103" y="1588"/>
                  </a:lnTo>
                  <a:lnTo>
                    <a:pt x="126" y="1584"/>
                  </a:lnTo>
                  <a:lnTo>
                    <a:pt x="151" y="1581"/>
                  </a:lnTo>
                  <a:lnTo>
                    <a:pt x="174" y="1576"/>
                  </a:lnTo>
                  <a:lnTo>
                    <a:pt x="198" y="1571"/>
                  </a:lnTo>
                  <a:lnTo>
                    <a:pt x="198" y="1571"/>
                  </a:lnTo>
                  <a:lnTo>
                    <a:pt x="220" y="1564"/>
                  </a:lnTo>
                  <a:lnTo>
                    <a:pt x="242" y="1558"/>
                  </a:lnTo>
                  <a:lnTo>
                    <a:pt x="264" y="1550"/>
                  </a:lnTo>
                  <a:lnTo>
                    <a:pt x="285" y="1541"/>
                  </a:lnTo>
                  <a:lnTo>
                    <a:pt x="307" y="1531"/>
                  </a:lnTo>
                  <a:lnTo>
                    <a:pt x="328" y="1522"/>
                  </a:lnTo>
                  <a:lnTo>
                    <a:pt x="369" y="1500"/>
                  </a:lnTo>
                  <a:lnTo>
                    <a:pt x="369" y="1500"/>
                  </a:lnTo>
                  <a:lnTo>
                    <a:pt x="411" y="1475"/>
                  </a:lnTo>
                  <a:lnTo>
                    <a:pt x="452" y="1447"/>
                  </a:lnTo>
                  <a:lnTo>
                    <a:pt x="491" y="1418"/>
                  </a:lnTo>
                  <a:lnTo>
                    <a:pt x="530" y="1388"/>
                  </a:lnTo>
                  <a:lnTo>
                    <a:pt x="530" y="1388"/>
                  </a:lnTo>
                  <a:lnTo>
                    <a:pt x="569" y="1356"/>
                  </a:lnTo>
                  <a:lnTo>
                    <a:pt x="607" y="1324"/>
                  </a:lnTo>
                  <a:lnTo>
                    <a:pt x="642" y="1289"/>
                  </a:lnTo>
                  <a:lnTo>
                    <a:pt x="660" y="1271"/>
                  </a:lnTo>
                  <a:lnTo>
                    <a:pt x="678" y="1252"/>
                  </a:lnTo>
                  <a:lnTo>
                    <a:pt x="678" y="1252"/>
                  </a:lnTo>
                  <a:lnTo>
                    <a:pt x="706" y="1220"/>
                  </a:lnTo>
                  <a:lnTo>
                    <a:pt x="731" y="1187"/>
                  </a:lnTo>
                  <a:lnTo>
                    <a:pt x="756" y="1151"/>
                  </a:lnTo>
                  <a:lnTo>
                    <a:pt x="777" y="1114"/>
                  </a:lnTo>
                  <a:lnTo>
                    <a:pt x="777" y="1114"/>
                  </a:lnTo>
                  <a:lnTo>
                    <a:pt x="797" y="1076"/>
                  </a:lnTo>
                  <a:lnTo>
                    <a:pt x="816" y="1037"/>
                  </a:lnTo>
                  <a:lnTo>
                    <a:pt x="833" y="997"/>
                  </a:lnTo>
                  <a:lnTo>
                    <a:pt x="849" y="957"/>
                  </a:lnTo>
                  <a:lnTo>
                    <a:pt x="849" y="957"/>
                  </a:lnTo>
                  <a:lnTo>
                    <a:pt x="869" y="907"/>
                  </a:lnTo>
                  <a:lnTo>
                    <a:pt x="888" y="856"/>
                  </a:lnTo>
                  <a:lnTo>
                    <a:pt x="905" y="804"/>
                  </a:lnTo>
                  <a:lnTo>
                    <a:pt x="913" y="779"/>
                  </a:lnTo>
                  <a:lnTo>
                    <a:pt x="919" y="752"/>
                  </a:lnTo>
                  <a:lnTo>
                    <a:pt x="919" y="752"/>
                  </a:lnTo>
                  <a:lnTo>
                    <a:pt x="926" y="724"/>
                  </a:lnTo>
                  <a:lnTo>
                    <a:pt x="932" y="696"/>
                  </a:lnTo>
                  <a:lnTo>
                    <a:pt x="941" y="641"/>
                  </a:lnTo>
                  <a:lnTo>
                    <a:pt x="948" y="585"/>
                  </a:lnTo>
                  <a:lnTo>
                    <a:pt x="954" y="528"/>
                  </a:lnTo>
                  <a:lnTo>
                    <a:pt x="954" y="528"/>
                  </a:lnTo>
                  <a:lnTo>
                    <a:pt x="959" y="471"/>
                  </a:lnTo>
                  <a:lnTo>
                    <a:pt x="964" y="415"/>
                  </a:lnTo>
                  <a:lnTo>
                    <a:pt x="964" y="415"/>
                  </a:lnTo>
                  <a:lnTo>
                    <a:pt x="971" y="356"/>
                  </a:lnTo>
                  <a:lnTo>
                    <a:pt x="978" y="297"/>
                  </a:lnTo>
                  <a:lnTo>
                    <a:pt x="978" y="297"/>
                  </a:lnTo>
                  <a:lnTo>
                    <a:pt x="986" y="239"/>
                  </a:lnTo>
                  <a:lnTo>
                    <a:pt x="994" y="181"/>
                  </a:lnTo>
                  <a:lnTo>
                    <a:pt x="1001" y="123"/>
                  </a:lnTo>
                  <a:lnTo>
                    <a:pt x="1003" y="94"/>
                  </a:lnTo>
                  <a:lnTo>
                    <a:pt x="1005" y="64"/>
                  </a:lnTo>
                  <a:lnTo>
                    <a:pt x="1005" y="64"/>
                  </a:lnTo>
                  <a:lnTo>
                    <a:pt x="1006" y="36"/>
                  </a:lnTo>
                  <a:lnTo>
                    <a:pt x="1007" y="7"/>
                  </a:lnTo>
                  <a:lnTo>
                    <a:pt x="1007" y="7"/>
                  </a:lnTo>
                  <a:lnTo>
                    <a:pt x="1006" y="4"/>
                  </a:lnTo>
                  <a:lnTo>
                    <a:pt x="1005" y="1"/>
                  </a:lnTo>
                  <a:lnTo>
                    <a:pt x="1003" y="0"/>
                  </a:lnTo>
                  <a:lnTo>
                    <a:pt x="1001" y="0"/>
                  </a:lnTo>
                  <a:lnTo>
                    <a:pt x="998" y="0"/>
                  </a:lnTo>
                  <a:lnTo>
                    <a:pt x="996" y="1"/>
                  </a:lnTo>
                  <a:lnTo>
                    <a:pt x="994" y="4"/>
                  </a:lnTo>
                  <a:lnTo>
                    <a:pt x="994" y="7"/>
                  </a:lnTo>
                  <a:lnTo>
                    <a:pt x="994" y="7"/>
                  </a:lnTo>
                  <a:lnTo>
                    <a:pt x="993" y="36"/>
                  </a:lnTo>
                  <a:lnTo>
                    <a:pt x="992" y="65"/>
                  </a:lnTo>
                  <a:lnTo>
                    <a:pt x="987" y="123"/>
                  </a:lnTo>
                  <a:lnTo>
                    <a:pt x="981" y="181"/>
                  </a:lnTo>
                  <a:lnTo>
                    <a:pt x="973" y="237"/>
                  </a:lnTo>
                  <a:lnTo>
                    <a:pt x="973" y="237"/>
                  </a:lnTo>
                  <a:lnTo>
                    <a:pt x="965" y="294"/>
                  </a:lnTo>
                  <a:lnTo>
                    <a:pt x="957" y="352"/>
                  </a:lnTo>
                  <a:lnTo>
                    <a:pt x="952" y="409"/>
                  </a:lnTo>
                  <a:lnTo>
                    <a:pt x="946" y="466"/>
                  </a:lnTo>
                  <a:lnTo>
                    <a:pt x="946" y="466"/>
                  </a:lnTo>
                  <a:lnTo>
                    <a:pt x="942" y="523"/>
                  </a:lnTo>
                  <a:lnTo>
                    <a:pt x="936" y="578"/>
                  </a:lnTo>
                  <a:lnTo>
                    <a:pt x="928" y="634"/>
                  </a:lnTo>
                  <a:lnTo>
                    <a:pt x="919" y="689"/>
                  </a:lnTo>
                  <a:lnTo>
                    <a:pt x="919" y="689"/>
                  </a:lnTo>
                  <a:lnTo>
                    <a:pt x="914" y="716"/>
                  </a:lnTo>
                  <a:lnTo>
                    <a:pt x="907" y="744"/>
                  </a:lnTo>
                  <a:lnTo>
                    <a:pt x="900" y="772"/>
                  </a:lnTo>
                  <a:lnTo>
                    <a:pt x="893" y="799"/>
                  </a:lnTo>
                  <a:lnTo>
                    <a:pt x="893" y="799"/>
                  </a:lnTo>
                  <a:lnTo>
                    <a:pt x="885" y="826"/>
                  </a:lnTo>
                  <a:lnTo>
                    <a:pt x="876" y="851"/>
                  </a:lnTo>
                  <a:lnTo>
                    <a:pt x="856" y="904"/>
                  </a:lnTo>
                  <a:lnTo>
                    <a:pt x="856" y="904"/>
                  </a:lnTo>
                  <a:lnTo>
                    <a:pt x="840" y="944"/>
                  </a:lnTo>
                  <a:lnTo>
                    <a:pt x="824" y="984"/>
                  </a:lnTo>
                  <a:lnTo>
                    <a:pt x="807" y="1023"/>
                  </a:lnTo>
                  <a:lnTo>
                    <a:pt x="789" y="1062"/>
                  </a:lnTo>
                  <a:lnTo>
                    <a:pt x="769" y="1100"/>
                  </a:lnTo>
                  <a:lnTo>
                    <a:pt x="748" y="1138"/>
                  </a:lnTo>
                  <a:lnTo>
                    <a:pt x="724" y="1173"/>
                  </a:lnTo>
                  <a:lnTo>
                    <a:pt x="711" y="1191"/>
                  </a:lnTo>
                  <a:lnTo>
                    <a:pt x="698" y="1208"/>
                  </a:lnTo>
                  <a:lnTo>
                    <a:pt x="698" y="1208"/>
                  </a:lnTo>
                  <a:lnTo>
                    <a:pt x="683" y="1227"/>
                  </a:lnTo>
                  <a:lnTo>
                    <a:pt x="667" y="1244"/>
                  </a:lnTo>
                  <a:lnTo>
                    <a:pt x="634" y="1279"/>
                  </a:lnTo>
                  <a:lnTo>
                    <a:pt x="598" y="1312"/>
                  </a:lnTo>
                  <a:lnTo>
                    <a:pt x="562" y="1344"/>
                  </a:lnTo>
                  <a:lnTo>
                    <a:pt x="562" y="1344"/>
                  </a:lnTo>
                  <a:lnTo>
                    <a:pt x="525" y="1376"/>
                  </a:lnTo>
                  <a:lnTo>
                    <a:pt x="486" y="1406"/>
                  </a:lnTo>
                  <a:lnTo>
                    <a:pt x="447" y="1435"/>
                  </a:lnTo>
                  <a:lnTo>
                    <a:pt x="406" y="1463"/>
                  </a:lnTo>
                  <a:lnTo>
                    <a:pt x="406" y="1463"/>
                  </a:lnTo>
                  <a:lnTo>
                    <a:pt x="366" y="1486"/>
                  </a:lnTo>
                  <a:lnTo>
                    <a:pt x="344" y="1497"/>
                  </a:lnTo>
                  <a:lnTo>
                    <a:pt x="324" y="1509"/>
                  </a:lnTo>
                  <a:lnTo>
                    <a:pt x="303" y="1519"/>
                  </a:lnTo>
                  <a:lnTo>
                    <a:pt x="281" y="1527"/>
                  </a:lnTo>
                  <a:lnTo>
                    <a:pt x="260" y="1536"/>
                  </a:lnTo>
                  <a:lnTo>
                    <a:pt x="238" y="1544"/>
                  </a:lnTo>
                  <a:lnTo>
                    <a:pt x="215" y="1551"/>
                  </a:lnTo>
                  <a:lnTo>
                    <a:pt x="193" y="1558"/>
                  </a:lnTo>
                  <a:lnTo>
                    <a:pt x="171" y="1563"/>
                  </a:lnTo>
                  <a:lnTo>
                    <a:pt x="148" y="1568"/>
                  </a:lnTo>
                  <a:lnTo>
                    <a:pt x="125" y="1571"/>
                  </a:lnTo>
                  <a:lnTo>
                    <a:pt x="102" y="1574"/>
                  </a:lnTo>
                  <a:lnTo>
                    <a:pt x="79" y="1575"/>
                  </a:lnTo>
                  <a:lnTo>
                    <a:pt x="55" y="1576"/>
                  </a:lnTo>
                  <a:lnTo>
                    <a:pt x="55" y="1576"/>
                  </a:lnTo>
                  <a:lnTo>
                    <a:pt x="31" y="1576"/>
                  </a:lnTo>
                  <a:lnTo>
                    <a:pt x="6" y="1575"/>
                  </a:lnTo>
                  <a:lnTo>
                    <a:pt x="6" y="1575"/>
                  </a:lnTo>
                  <a:lnTo>
                    <a:pt x="3" y="1576"/>
                  </a:lnTo>
                  <a:lnTo>
                    <a:pt x="2" y="1578"/>
                  </a:lnTo>
                  <a:lnTo>
                    <a:pt x="1" y="1580"/>
                  </a:lnTo>
                  <a:lnTo>
                    <a:pt x="0" y="1582"/>
                  </a:lnTo>
                  <a:lnTo>
                    <a:pt x="1" y="1584"/>
                  </a:lnTo>
                  <a:lnTo>
                    <a:pt x="2" y="1586"/>
                  </a:lnTo>
                  <a:lnTo>
                    <a:pt x="3" y="1589"/>
                  </a:lnTo>
                  <a:lnTo>
                    <a:pt x="6" y="1589"/>
                  </a:lnTo>
                  <a:lnTo>
                    <a:pt x="6" y="15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24511F7F-739F-5083-2852-30479CE657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2" y="271"/>
              <a:ext cx="512" cy="1316"/>
            </a:xfrm>
            <a:custGeom>
              <a:avLst/>
              <a:gdLst>
                <a:gd name="T0" fmla="*/ 577 w 1023"/>
                <a:gd name="T1" fmla="*/ 181 h 2631"/>
                <a:gd name="T2" fmla="*/ 459 w 1023"/>
                <a:gd name="T3" fmla="*/ 404 h 2631"/>
                <a:gd name="T4" fmla="*/ 382 w 1023"/>
                <a:gd name="T5" fmla="*/ 532 h 2631"/>
                <a:gd name="T6" fmla="*/ 273 w 1023"/>
                <a:gd name="T7" fmla="*/ 690 h 2631"/>
                <a:gd name="T8" fmla="*/ 139 w 1023"/>
                <a:gd name="T9" fmla="*/ 864 h 2631"/>
                <a:gd name="T10" fmla="*/ 44 w 1023"/>
                <a:gd name="T11" fmla="*/ 956 h 2631"/>
                <a:gd name="T12" fmla="*/ 18 w 1023"/>
                <a:gd name="T13" fmla="*/ 976 h 2631"/>
                <a:gd name="T14" fmla="*/ 7 w 1023"/>
                <a:gd name="T15" fmla="*/ 989 h 2631"/>
                <a:gd name="T16" fmla="*/ 1 w 1023"/>
                <a:gd name="T17" fmla="*/ 1019 h 2631"/>
                <a:gd name="T18" fmla="*/ 2 w 1023"/>
                <a:gd name="T19" fmla="*/ 1042 h 2631"/>
                <a:gd name="T20" fmla="*/ 30 w 1023"/>
                <a:gd name="T21" fmla="*/ 1251 h 2631"/>
                <a:gd name="T22" fmla="*/ 61 w 1023"/>
                <a:gd name="T23" fmla="*/ 1406 h 2631"/>
                <a:gd name="T24" fmla="*/ 123 w 1023"/>
                <a:gd name="T25" fmla="*/ 1657 h 2631"/>
                <a:gd name="T26" fmla="*/ 182 w 1023"/>
                <a:gd name="T27" fmla="*/ 1881 h 2631"/>
                <a:gd name="T28" fmla="*/ 213 w 1023"/>
                <a:gd name="T29" fmla="*/ 1972 h 2631"/>
                <a:gd name="T30" fmla="*/ 258 w 1023"/>
                <a:gd name="T31" fmla="*/ 2069 h 2631"/>
                <a:gd name="T32" fmla="*/ 329 w 1023"/>
                <a:gd name="T33" fmla="*/ 2184 h 2631"/>
                <a:gd name="T34" fmla="*/ 397 w 1023"/>
                <a:gd name="T35" fmla="*/ 2266 h 2631"/>
                <a:gd name="T36" fmla="*/ 497 w 1023"/>
                <a:gd name="T37" fmla="*/ 2367 h 2631"/>
                <a:gd name="T38" fmla="*/ 606 w 1023"/>
                <a:gd name="T39" fmla="*/ 2458 h 2631"/>
                <a:gd name="T40" fmla="*/ 694 w 1023"/>
                <a:gd name="T41" fmla="*/ 2518 h 2631"/>
                <a:gd name="T42" fmla="*/ 818 w 1023"/>
                <a:gd name="T43" fmla="*/ 2585 h 2631"/>
                <a:gd name="T44" fmla="*/ 953 w 1023"/>
                <a:gd name="T45" fmla="*/ 2626 h 2631"/>
                <a:gd name="T46" fmla="*/ 1016 w 1023"/>
                <a:gd name="T47" fmla="*/ 2631 h 2631"/>
                <a:gd name="T48" fmla="*/ 1023 w 1023"/>
                <a:gd name="T49" fmla="*/ 2624 h 2631"/>
                <a:gd name="T50" fmla="*/ 1016 w 1023"/>
                <a:gd name="T51" fmla="*/ 2617 h 2631"/>
                <a:gd name="T52" fmla="*/ 964 w 1023"/>
                <a:gd name="T53" fmla="*/ 2614 h 2631"/>
                <a:gd name="T54" fmla="*/ 847 w 1023"/>
                <a:gd name="T55" fmla="*/ 2583 h 2631"/>
                <a:gd name="T56" fmla="*/ 754 w 1023"/>
                <a:gd name="T57" fmla="*/ 2538 h 2631"/>
                <a:gd name="T58" fmla="*/ 632 w 1023"/>
                <a:gd name="T59" fmla="*/ 2460 h 2631"/>
                <a:gd name="T60" fmla="*/ 519 w 1023"/>
                <a:gd name="T61" fmla="*/ 2368 h 2631"/>
                <a:gd name="T62" fmla="*/ 397 w 1023"/>
                <a:gd name="T63" fmla="*/ 2246 h 2631"/>
                <a:gd name="T64" fmla="*/ 345 w 1023"/>
                <a:gd name="T65" fmla="*/ 2184 h 2631"/>
                <a:gd name="T66" fmla="*/ 307 w 1023"/>
                <a:gd name="T67" fmla="*/ 2126 h 2631"/>
                <a:gd name="T68" fmla="*/ 230 w 1023"/>
                <a:gd name="T69" fmla="*/ 1980 h 2631"/>
                <a:gd name="T70" fmla="*/ 199 w 1023"/>
                <a:gd name="T71" fmla="*/ 1890 h 2631"/>
                <a:gd name="T72" fmla="*/ 158 w 1023"/>
                <a:gd name="T73" fmla="*/ 1737 h 2631"/>
                <a:gd name="T74" fmla="*/ 59 w 1023"/>
                <a:gd name="T75" fmla="*/ 1336 h 2631"/>
                <a:gd name="T76" fmla="*/ 29 w 1023"/>
                <a:gd name="T77" fmla="*/ 1129 h 2631"/>
                <a:gd name="T78" fmla="*/ 18 w 1023"/>
                <a:gd name="T79" fmla="*/ 1056 h 2631"/>
                <a:gd name="T80" fmla="*/ 14 w 1023"/>
                <a:gd name="T81" fmla="*/ 1021 h 2631"/>
                <a:gd name="T82" fmla="*/ 18 w 1023"/>
                <a:gd name="T83" fmla="*/ 997 h 2631"/>
                <a:gd name="T84" fmla="*/ 27 w 1023"/>
                <a:gd name="T85" fmla="*/ 988 h 2631"/>
                <a:gd name="T86" fmla="*/ 59 w 1023"/>
                <a:gd name="T87" fmla="*/ 963 h 2631"/>
                <a:gd name="T88" fmla="*/ 134 w 1023"/>
                <a:gd name="T89" fmla="*/ 888 h 2631"/>
                <a:gd name="T90" fmla="*/ 217 w 1023"/>
                <a:gd name="T91" fmla="*/ 788 h 2631"/>
                <a:gd name="T92" fmla="*/ 321 w 1023"/>
                <a:gd name="T93" fmla="*/ 648 h 2631"/>
                <a:gd name="T94" fmla="*/ 401 w 1023"/>
                <a:gd name="T95" fmla="*/ 529 h 2631"/>
                <a:gd name="T96" fmla="*/ 477 w 1023"/>
                <a:gd name="T97" fmla="*/ 399 h 2631"/>
                <a:gd name="T98" fmla="*/ 637 w 1023"/>
                <a:gd name="T99" fmla="*/ 95 h 2631"/>
                <a:gd name="T100" fmla="*/ 685 w 1023"/>
                <a:gd name="T101" fmla="*/ 6 h 2631"/>
                <a:gd name="T102" fmla="*/ 678 w 1023"/>
                <a:gd name="T103" fmla="*/ 0 h 2631"/>
                <a:gd name="T104" fmla="*/ 672 w 1023"/>
                <a:gd name="T105" fmla="*/ 3 h 2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23" h="2631">
                  <a:moveTo>
                    <a:pt x="672" y="3"/>
                  </a:moveTo>
                  <a:lnTo>
                    <a:pt x="672" y="3"/>
                  </a:lnTo>
                  <a:lnTo>
                    <a:pt x="624" y="91"/>
                  </a:lnTo>
                  <a:lnTo>
                    <a:pt x="577" y="181"/>
                  </a:lnTo>
                  <a:lnTo>
                    <a:pt x="530" y="270"/>
                  </a:lnTo>
                  <a:lnTo>
                    <a:pt x="483" y="360"/>
                  </a:lnTo>
                  <a:lnTo>
                    <a:pt x="483" y="360"/>
                  </a:lnTo>
                  <a:lnTo>
                    <a:pt x="459" y="404"/>
                  </a:lnTo>
                  <a:lnTo>
                    <a:pt x="435" y="447"/>
                  </a:lnTo>
                  <a:lnTo>
                    <a:pt x="409" y="490"/>
                  </a:lnTo>
                  <a:lnTo>
                    <a:pt x="382" y="532"/>
                  </a:lnTo>
                  <a:lnTo>
                    <a:pt x="382" y="532"/>
                  </a:lnTo>
                  <a:lnTo>
                    <a:pt x="357" y="573"/>
                  </a:lnTo>
                  <a:lnTo>
                    <a:pt x="329" y="612"/>
                  </a:lnTo>
                  <a:lnTo>
                    <a:pt x="273" y="690"/>
                  </a:lnTo>
                  <a:lnTo>
                    <a:pt x="273" y="690"/>
                  </a:lnTo>
                  <a:lnTo>
                    <a:pt x="221" y="760"/>
                  </a:lnTo>
                  <a:lnTo>
                    <a:pt x="194" y="796"/>
                  </a:lnTo>
                  <a:lnTo>
                    <a:pt x="168" y="831"/>
                  </a:lnTo>
                  <a:lnTo>
                    <a:pt x="139" y="864"/>
                  </a:lnTo>
                  <a:lnTo>
                    <a:pt x="109" y="896"/>
                  </a:lnTo>
                  <a:lnTo>
                    <a:pt x="78" y="927"/>
                  </a:lnTo>
                  <a:lnTo>
                    <a:pt x="61" y="942"/>
                  </a:lnTo>
                  <a:lnTo>
                    <a:pt x="44" y="956"/>
                  </a:lnTo>
                  <a:lnTo>
                    <a:pt x="44" y="956"/>
                  </a:lnTo>
                  <a:lnTo>
                    <a:pt x="25" y="971"/>
                  </a:lnTo>
                  <a:lnTo>
                    <a:pt x="25" y="971"/>
                  </a:lnTo>
                  <a:lnTo>
                    <a:pt x="18" y="976"/>
                  </a:lnTo>
                  <a:lnTo>
                    <a:pt x="10" y="982"/>
                  </a:lnTo>
                  <a:lnTo>
                    <a:pt x="10" y="982"/>
                  </a:lnTo>
                  <a:lnTo>
                    <a:pt x="8" y="985"/>
                  </a:lnTo>
                  <a:lnTo>
                    <a:pt x="7" y="989"/>
                  </a:lnTo>
                  <a:lnTo>
                    <a:pt x="5" y="995"/>
                  </a:lnTo>
                  <a:lnTo>
                    <a:pt x="5" y="995"/>
                  </a:lnTo>
                  <a:lnTo>
                    <a:pt x="1" y="1019"/>
                  </a:lnTo>
                  <a:lnTo>
                    <a:pt x="1" y="1019"/>
                  </a:lnTo>
                  <a:lnTo>
                    <a:pt x="0" y="1024"/>
                  </a:lnTo>
                  <a:lnTo>
                    <a:pt x="0" y="1030"/>
                  </a:lnTo>
                  <a:lnTo>
                    <a:pt x="2" y="1042"/>
                  </a:lnTo>
                  <a:lnTo>
                    <a:pt x="2" y="1042"/>
                  </a:lnTo>
                  <a:lnTo>
                    <a:pt x="11" y="1095"/>
                  </a:lnTo>
                  <a:lnTo>
                    <a:pt x="18" y="1146"/>
                  </a:lnTo>
                  <a:lnTo>
                    <a:pt x="23" y="1198"/>
                  </a:lnTo>
                  <a:lnTo>
                    <a:pt x="30" y="1251"/>
                  </a:lnTo>
                  <a:lnTo>
                    <a:pt x="30" y="1251"/>
                  </a:lnTo>
                  <a:lnTo>
                    <a:pt x="39" y="1303"/>
                  </a:lnTo>
                  <a:lnTo>
                    <a:pt x="49" y="1355"/>
                  </a:lnTo>
                  <a:lnTo>
                    <a:pt x="61" y="1406"/>
                  </a:lnTo>
                  <a:lnTo>
                    <a:pt x="73" y="1459"/>
                  </a:lnTo>
                  <a:lnTo>
                    <a:pt x="73" y="1459"/>
                  </a:lnTo>
                  <a:lnTo>
                    <a:pt x="98" y="1558"/>
                  </a:lnTo>
                  <a:lnTo>
                    <a:pt x="123" y="1657"/>
                  </a:lnTo>
                  <a:lnTo>
                    <a:pt x="123" y="1657"/>
                  </a:lnTo>
                  <a:lnTo>
                    <a:pt x="167" y="1821"/>
                  </a:lnTo>
                  <a:lnTo>
                    <a:pt x="167" y="1821"/>
                  </a:lnTo>
                  <a:lnTo>
                    <a:pt x="182" y="1881"/>
                  </a:lnTo>
                  <a:lnTo>
                    <a:pt x="191" y="1910"/>
                  </a:lnTo>
                  <a:lnTo>
                    <a:pt x="201" y="1940"/>
                  </a:lnTo>
                  <a:lnTo>
                    <a:pt x="201" y="1940"/>
                  </a:lnTo>
                  <a:lnTo>
                    <a:pt x="213" y="1972"/>
                  </a:lnTo>
                  <a:lnTo>
                    <a:pt x="227" y="2006"/>
                  </a:lnTo>
                  <a:lnTo>
                    <a:pt x="242" y="2037"/>
                  </a:lnTo>
                  <a:lnTo>
                    <a:pt x="258" y="2069"/>
                  </a:lnTo>
                  <a:lnTo>
                    <a:pt x="258" y="2069"/>
                  </a:lnTo>
                  <a:lnTo>
                    <a:pt x="275" y="2098"/>
                  </a:lnTo>
                  <a:lnTo>
                    <a:pt x="291" y="2128"/>
                  </a:lnTo>
                  <a:lnTo>
                    <a:pt x="309" y="2157"/>
                  </a:lnTo>
                  <a:lnTo>
                    <a:pt x="329" y="2184"/>
                  </a:lnTo>
                  <a:lnTo>
                    <a:pt x="329" y="2184"/>
                  </a:lnTo>
                  <a:lnTo>
                    <a:pt x="345" y="2205"/>
                  </a:lnTo>
                  <a:lnTo>
                    <a:pt x="361" y="2226"/>
                  </a:lnTo>
                  <a:lnTo>
                    <a:pt x="397" y="2266"/>
                  </a:lnTo>
                  <a:lnTo>
                    <a:pt x="434" y="2305"/>
                  </a:lnTo>
                  <a:lnTo>
                    <a:pt x="471" y="2342"/>
                  </a:lnTo>
                  <a:lnTo>
                    <a:pt x="471" y="2342"/>
                  </a:lnTo>
                  <a:lnTo>
                    <a:pt x="497" y="2367"/>
                  </a:lnTo>
                  <a:lnTo>
                    <a:pt x="524" y="2390"/>
                  </a:lnTo>
                  <a:lnTo>
                    <a:pt x="550" y="2413"/>
                  </a:lnTo>
                  <a:lnTo>
                    <a:pt x="578" y="2436"/>
                  </a:lnTo>
                  <a:lnTo>
                    <a:pt x="606" y="2458"/>
                  </a:lnTo>
                  <a:lnTo>
                    <a:pt x="635" y="2479"/>
                  </a:lnTo>
                  <a:lnTo>
                    <a:pt x="664" y="2499"/>
                  </a:lnTo>
                  <a:lnTo>
                    <a:pt x="694" y="2518"/>
                  </a:lnTo>
                  <a:lnTo>
                    <a:pt x="694" y="2518"/>
                  </a:lnTo>
                  <a:lnTo>
                    <a:pt x="724" y="2537"/>
                  </a:lnTo>
                  <a:lnTo>
                    <a:pt x="755" y="2555"/>
                  </a:lnTo>
                  <a:lnTo>
                    <a:pt x="786" y="2571"/>
                  </a:lnTo>
                  <a:lnTo>
                    <a:pt x="818" y="2585"/>
                  </a:lnTo>
                  <a:lnTo>
                    <a:pt x="851" y="2598"/>
                  </a:lnTo>
                  <a:lnTo>
                    <a:pt x="885" y="2610"/>
                  </a:lnTo>
                  <a:lnTo>
                    <a:pt x="918" y="2620"/>
                  </a:lnTo>
                  <a:lnTo>
                    <a:pt x="953" y="2626"/>
                  </a:lnTo>
                  <a:lnTo>
                    <a:pt x="953" y="2626"/>
                  </a:lnTo>
                  <a:lnTo>
                    <a:pt x="985" y="2630"/>
                  </a:lnTo>
                  <a:lnTo>
                    <a:pt x="1016" y="2631"/>
                  </a:lnTo>
                  <a:lnTo>
                    <a:pt x="1016" y="2631"/>
                  </a:lnTo>
                  <a:lnTo>
                    <a:pt x="1020" y="2631"/>
                  </a:lnTo>
                  <a:lnTo>
                    <a:pt x="1021" y="2628"/>
                  </a:lnTo>
                  <a:lnTo>
                    <a:pt x="1022" y="2626"/>
                  </a:lnTo>
                  <a:lnTo>
                    <a:pt x="1023" y="2624"/>
                  </a:lnTo>
                  <a:lnTo>
                    <a:pt x="1022" y="2622"/>
                  </a:lnTo>
                  <a:lnTo>
                    <a:pt x="1021" y="2620"/>
                  </a:lnTo>
                  <a:lnTo>
                    <a:pt x="1020" y="2618"/>
                  </a:lnTo>
                  <a:lnTo>
                    <a:pt x="1016" y="2617"/>
                  </a:lnTo>
                  <a:lnTo>
                    <a:pt x="1016" y="2617"/>
                  </a:lnTo>
                  <a:lnTo>
                    <a:pt x="999" y="2617"/>
                  </a:lnTo>
                  <a:lnTo>
                    <a:pt x="982" y="2616"/>
                  </a:lnTo>
                  <a:lnTo>
                    <a:pt x="964" y="2614"/>
                  </a:lnTo>
                  <a:lnTo>
                    <a:pt x="947" y="2612"/>
                  </a:lnTo>
                  <a:lnTo>
                    <a:pt x="914" y="2604"/>
                  </a:lnTo>
                  <a:lnTo>
                    <a:pt x="881" y="2595"/>
                  </a:lnTo>
                  <a:lnTo>
                    <a:pt x="847" y="2583"/>
                  </a:lnTo>
                  <a:lnTo>
                    <a:pt x="816" y="2569"/>
                  </a:lnTo>
                  <a:lnTo>
                    <a:pt x="784" y="2555"/>
                  </a:lnTo>
                  <a:lnTo>
                    <a:pt x="754" y="2538"/>
                  </a:lnTo>
                  <a:lnTo>
                    <a:pt x="754" y="2538"/>
                  </a:lnTo>
                  <a:lnTo>
                    <a:pt x="723" y="2520"/>
                  </a:lnTo>
                  <a:lnTo>
                    <a:pt x="692" y="2501"/>
                  </a:lnTo>
                  <a:lnTo>
                    <a:pt x="662" y="2481"/>
                  </a:lnTo>
                  <a:lnTo>
                    <a:pt x="632" y="2460"/>
                  </a:lnTo>
                  <a:lnTo>
                    <a:pt x="603" y="2438"/>
                  </a:lnTo>
                  <a:lnTo>
                    <a:pt x="574" y="2416"/>
                  </a:lnTo>
                  <a:lnTo>
                    <a:pt x="546" y="2392"/>
                  </a:lnTo>
                  <a:lnTo>
                    <a:pt x="519" y="2368"/>
                  </a:lnTo>
                  <a:lnTo>
                    <a:pt x="519" y="2368"/>
                  </a:lnTo>
                  <a:lnTo>
                    <a:pt x="477" y="2329"/>
                  </a:lnTo>
                  <a:lnTo>
                    <a:pt x="436" y="2289"/>
                  </a:lnTo>
                  <a:lnTo>
                    <a:pt x="397" y="2246"/>
                  </a:lnTo>
                  <a:lnTo>
                    <a:pt x="378" y="2224"/>
                  </a:lnTo>
                  <a:lnTo>
                    <a:pt x="359" y="2202"/>
                  </a:lnTo>
                  <a:lnTo>
                    <a:pt x="359" y="2202"/>
                  </a:lnTo>
                  <a:lnTo>
                    <a:pt x="345" y="2184"/>
                  </a:lnTo>
                  <a:lnTo>
                    <a:pt x="331" y="2165"/>
                  </a:lnTo>
                  <a:lnTo>
                    <a:pt x="319" y="2146"/>
                  </a:lnTo>
                  <a:lnTo>
                    <a:pt x="307" y="2126"/>
                  </a:lnTo>
                  <a:lnTo>
                    <a:pt x="307" y="2126"/>
                  </a:lnTo>
                  <a:lnTo>
                    <a:pt x="286" y="2090"/>
                  </a:lnTo>
                  <a:lnTo>
                    <a:pt x="266" y="2055"/>
                  </a:lnTo>
                  <a:lnTo>
                    <a:pt x="247" y="2018"/>
                  </a:lnTo>
                  <a:lnTo>
                    <a:pt x="230" y="1980"/>
                  </a:lnTo>
                  <a:lnTo>
                    <a:pt x="230" y="1980"/>
                  </a:lnTo>
                  <a:lnTo>
                    <a:pt x="219" y="1950"/>
                  </a:lnTo>
                  <a:lnTo>
                    <a:pt x="209" y="1920"/>
                  </a:lnTo>
                  <a:lnTo>
                    <a:pt x="199" y="1890"/>
                  </a:lnTo>
                  <a:lnTo>
                    <a:pt x="190" y="1860"/>
                  </a:lnTo>
                  <a:lnTo>
                    <a:pt x="174" y="1799"/>
                  </a:lnTo>
                  <a:lnTo>
                    <a:pt x="158" y="1737"/>
                  </a:lnTo>
                  <a:lnTo>
                    <a:pt x="158" y="1737"/>
                  </a:lnTo>
                  <a:lnTo>
                    <a:pt x="132" y="1637"/>
                  </a:lnTo>
                  <a:lnTo>
                    <a:pt x="107" y="1537"/>
                  </a:lnTo>
                  <a:lnTo>
                    <a:pt x="82" y="1437"/>
                  </a:lnTo>
                  <a:lnTo>
                    <a:pt x="59" y="1336"/>
                  </a:lnTo>
                  <a:lnTo>
                    <a:pt x="59" y="1336"/>
                  </a:lnTo>
                  <a:lnTo>
                    <a:pt x="50" y="1285"/>
                  </a:lnTo>
                  <a:lnTo>
                    <a:pt x="42" y="1233"/>
                  </a:lnTo>
                  <a:lnTo>
                    <a:pt x="29" y="1129"/>
                  </a:lnTo>
                  <a:lnTo>
                    <a:pt x="29" y="1129"/>
                  </a:lnTo>
                  <a:lnTo>
                    <a:pt x="22" y="1083"/>
                  </a:lnTo>
                  <a:lnTo>
                    <a:pt x="22" y="1083"/>
                  </a:lnTo>
                  <a:lnTo>
                    <a:pt x="18" y="1056"/>
                  </a:lnTo>
                  <a:lnTo>
                    <a:pt x="14" y="1042"/>
                  </a:lnTo>
                  <a:lnTo>
                    <a:pt x="13" y="1029"/>
                  </a:lnTo>
                  <a:lnTo>
                    <a:pt x="13" y="1029"/>
                  </a:lnTo>
                  <a:lnTo>
                    <a:pt x="14" y="1021"/>
                  </a:lnTo>
                  <a:lnTo>
                    <a:pt x="15" y="1012"/>
                  </a:lnTo>
                  <a:lnTo>
                    <a:pt x="15" y="1012"/>
                  </a:lnTo>
                  <a:lnTo>
                    <a:pt x="17" y="1002"/>
                  </a:lnTo>
                  <a:lnTo>
                    <a:pt x="18" y="997"/>
                  </a:lnTo>
                  <a:lnTo>
                    <a:pt x="20" y="992"/>
                  </a:lnTo>
                  <a:lnTo>
                    <a:pt x="20" y="992"/>
                  </a:lnTo>
                  <a:lnTo>
                    <a:pt x="22" y="990"/>
                  </a:lnTo>
                  <a:lnTo>
                    <a:pt x="27" y="988"/>
                  </a:lnTo>
                  <a:lnTo>
                    <a:pt x="27" y="988"/>
                  </a:lnTo>
                  <a:lnTo>
                    <a:pt x="42" y="975"/>
                  </a:lnTo>
                  <a:lnTo>
                    <a:pt x="42" y="975"/>
                  </a:lnTo>
                  <a:lnTo>
                    <a:pt x="59" y="963"/>
                  </a:lnTo>
                  <a:lnTo>
                    <a:pt x="74" y="949"/>
                  </a:lnTo>
                  <a:lnTo>
                    <a:pt x="74" y="949"/>
                  </a:lnTo>
                  <a:lnTo>
                    <a:pt x="106" y="920"/>
                  </a:lnTo>
                  <a:lnTo>
                    <a:pt x="134" y="888"/>
                  </a:lnTo>
                  <a:lnTo>
                    <a:pt x="134" y="888"/>
                  </a:lnTo>
                  <a:lnTo>
                    <a:pt x="163" y="856"/>
                  </a:lnTo>
                  <a:lnTo>
                    <a:pt x="190" y="823"/>
                  </a:lnTo>
                  <a:lnTo>
                    <a:pt x="217" y="788"/>
                  </a:lnTo>
                  <a:lnTo>
                    <a:pt x="242" y="754"/>
                  </a:lnTo>
                  <a:lnTo>
                    <a:pt x="242" y="754"/>
                  </a:lnTo>
                  <a:lnTo>
                    <a:pt x="295" y="683"/>
                  </a:lnTo>
                  <a:lnTo>
                    <a:pt x="321" y="648"/>
                  </a:lnTo>
                  <a:lnTo>
                    <a:pt x="346" y="612"/>
                  </a:lnTo>
                  <a:lnTo>
                    <a:pt x="346" y="612"/>
                  </a:lnTo>
                  <a:lnTo>
                    <a:pt x="375" y="571"/>
                  </a:lnTo>
                  <a:lnTo>
                    <a:pt x="401" y="529"/>
                  </a:lnTo>
                  <a:lnTo>
                    <a:pt x="427" y="485"/>
                  </a:lnTo>
                  <a:lnTo>
                    <a:pt x="452" y="442"/>
                  </a:lnTo>
                  <a:lnTo>
                    <a:pt x="452" y="442"/>
                  </a:lnTo>
                  <a:lnTo>
                    <a:pt x="477" y="399"/>
                  </a:lnTo>
                  <a:lnTo>
                    <a:pt x="500" y="356"/>
                  </a:lnTo>
                  <a:lnTo>
                    <a:pt x="546" y="269"/>
                  </a:lnTo>
                  <a:lnTo>
                    <a:pt x="592" y="182"/>
                  </a:lnTo>
                  <a:lnTo>
                    <a:pt x="637" y="95"/>
                  </a:lnTo>
                  <a:lnTo>
                    <a:pt x="637" y="95"/>
                  </a:lnTo>
                  <a:lnTo>
                    <a:pt x="684" y="10"/>
                  </a:lnTo>
                  <a:lnTo>
                    <a:pt x="684" y="10"/>
                  </a:lnTo>
                  <a:lnTo>
                    <a:pt x="685" y="6"/>
                  </a:lnTo>
                  <a:lnTo>
                    <a:pt x="684" y="4"/>
                  </a:lnTo>
                  <a:lnTo>
                    <a:pt x="683" y="2"/>
                  </a:lnTo>
                  <a:lnTo>
                    <a:pt x="680" y="1"/>
                  </a:lnTo>
                  <a:lnTo>
                    <a:pt x="678" y="0"/>
                  </a:lnTo>
                  <a:lnTo>
                    <a:pt x="676" y="0"/>
                  </a:lnTo>
                  <a:lnTo>
                    <a:pt x="674" y="1"/>
                  </a:lnTo>
                  <a:lnTo>
                    <a:pt x="672" y="3"/>
                  </a:lnTo>
                  <a:lnTo>
                    <a:pt x="672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5291577-FB4C-22E0-E704-7DC989C6B5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4" y="205"/>
              <a:ext cx="276" cy="125"/>
            </a:xfrm>
            <a:custGeom>
              <a:avLst/>
              <a:gdLst>
                <a:gd name="T0" fmla="*/ 541 w 552"/>
                <a:gd name="T1" fmla="*/ 2 h 251"/>
                <a:gd name="T2" fmla="*/ 456 w 552"/>
                <a:gd name="T3" fmla="*/ 77 h 251"/>
                <a:gd name="T4" fmla="*/ 411 w 552"/>
                <a:gd name="T5" fmla="*/ 112 h 251"/>
                <a:gd name="T6" fmla="*/ 363 w 552"/>
                <a:gd name="T7" fmla="*/ 144 h 251"/>
                <a:gd name="T8" fmla="*/ 338 w 552"/>
                <a:gd name="T9" fmla="*/ 158 h 251"/>
                <a:gd name="T10" fmla="*/ 284 w 552"/>
                <a:gd name="T11" fmla="*/ 182 h 251"/>
                <a:gd name="T12" fmla="*/ 258 w 552"/>
                <a:gd name="T13" fmla="*/ 190 h 251"/>
                <a:gd name="T14" fmla="*/ 228 w 552"/>
                <a:gd name="T15" fmla="*/ 198 h 251"/>
                <a:gd name="T16" fmla="*/ 167 w 552"/>
                <a:gd name="T17" fmla="*/ 207 h 251"/>
                <a:gd name="T18" fmla="*/ 136 w 552"/>
                <a:gd name="T19" fmla="*/ 210 h 251"/>
                <a:gd name="T20" fmla="*/ 85 w 552"/>
                <a:gd name="T21" fmla="*/ 216 h 251"/>
                <a:gd name="T22" fmla="*/ 51 w 552"/>
                <a:gd name="T23" fmla="*/ 222 h 251"/>
                <a:gd name="T24" fmla="*/ 19 w 552"/>
                <a:gd name="T25" fmla="*/ 232 h 251"/>
                <a:gd name="T26" fmla="*/ 3 w 552"/>
                <a:gd name="T27" fmla="*/ 238 h 251"/>
                <a:gd name="T28" fmla="*/ 0 w 552"/>
                <a:gd name="T29" fmla="*/ 243 h 251"/>
                <a:gd name="T30" fmla="*/ 1 w 552"/>
                <a:gd name="T31" fmla="*/ 247 h 251"/>
                <a:gd name="T32" fmla="*/ 4 w 552"/>
                <a:gd name="T33" fmla="*/ 251 h 251"/>
                <a:gd name="T34" fmla="*/ 10 w 552"/>
                <a:gd name="T35" fmla="*/ 251 h 251"/>
                <a:gd name="T36" fmla="*/ 23 w 552"/>
                <a:gd name="T37" fmla="*/ 244 h 251"/>
                <a:gd name="T38" fmla="*/ 53 w 552"/>
                <a:gd name="T39" fmla="*/ 235 h 251"/>
                <a:gd name="T40" fmla="*/ 99 w 552"/>
                <a:gd name="T41" fmla="*/ 227 h 251"/>
                <a:gd name="T42" fmla="*/ 129 w 552"/>
                <a:gd name="T43" fmla="*/ 224 h 251"/>
                <a:gd name="T44" fmla="*/ 191 w 552"/>
                <a:gd name="T45" fmla="*/ 218 h 251"/>
                <a:gd name="T46" fmla="*/ 237 w 552"/>
                <a:gd name="T47" fmla="*/ 210 h 251"/>
                <a:gd name="T48" fmla="*/ 251 w 552"/>
                <a:gd name="T49" fmla="*/ 207 h 251"/>
                <a:gd name="T50" fmla="*/ 307 w 552"/>
                <a:gd name="T51" fmla="*/ 187 h 251"/>
                <a:gd name="T52" fmla="*/ 360 w 552"/>
                <a:gd name="T53" fmla="*/ 161 h 251"/>
                <a:gd name="T54" fmla="*/ 383 w 552"/>
                <a:gd name="T55" fmla="*/ 147 h 251"/>
                <a:gd name="T56" fmla="*/ 428 w 552"/>
                <a:gd name="T57" fmla="*/ 116 h 251"/>
                <a:gd name="T58" fmla="*/ 450 w 552"/>
                <a:gd name="T59" fmla="*/ 99 h 251"/>
                <a:gd name="T60" fmla="*/ 500 w 552"/>
                <a:gd name="T61" fmla="*/ 56 h 251"/>
                <a:gd name="T62" fmla="*/ 550 w 552"/>
                <a:gd name="T63" fmla="*/ 11 h 251"/>
                <a:gd name="T64" fmla="*/ 552 w 552"/>
                <a:gd name="T65" fmla="*/ 7 h 251"/>
                <a:gd name="T66" fmla="*/ 550 w 552"/>
                <a:gd name="T67" fmla="*/ 2 h 251"/>
                <a:gd name="T68" fmla="*/ 546 w 552"/>
                <a:gd name="T69" fmla="*/ 0 h 251"/>
                <a:gd name="T70" fmla="*/ 541 w 552"/>
                <a:gd name="T71" fmla="*/ 2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52" h="251">
                  <a:moveTo>
                    <a:pt x="541" y="2"/>
                  </a:moveTo>
                  <a:lnTo>
                    <a:pt x="541" y="2"/>
                  </a:lnTo>
                  <a:lnTo>
                    <a:pt x="499" y="40"/>
                  </a:lnTo>
                  <a:lnTo>
                    <a:pt x="456" y="77"/>
                  </a:lnTo>
                  <a:lnTo>
                    <a:pt x="433" y="96"/>
                  </a:lnTo>
                  <a:lnTo>
                    <a:pt x="411" y="112"/>
                  </a:lnTo>
                  <a:lnTo>
                    <a:pt x="388" y="129"/>
                  </a:lnTo>
                  <a:lnTo>
                    <a:pt x="363" y="144"/>
                  </a:lnTo>
                  <a:lnTo>
                    <a:pt x="363" y="144"/>
                  </a:lnTo>
                  <a:lnTo>
                    <a:pt x="338" y="158"/>
                  </a:lnTo>
                  <a:lnTo>
                    <a:pt x="312" y="170"/>
                  </a:lnTo>
                  <a:lnTo>
                    <a:pt x="284" y="182"/>
                  </a:lnTo>
                  <a:lnTo>
                    <a:pt x="258" y="190"/>
                  </a:lnTo>
                  <a:lnTo>
                    <a:pt x="258" y="190"/>
                  </a:lnTo>
                  <a:lnTo>
                    <a:pt x="242" y="195"/>
                  </a:lnTo>
                  <a:lnTo>
                    <a:pt x="228" y="198"/>
                  </a:lnTo>
                  <a:lnTo>
                    <a:pt x="198" y="204"/>
                  </a:lnTo>
                  <a:lnTo>
                    <a:pt x="167" y="207"/>
                  </a:lnTo>
                  <a:lnTo>
                    <a:pt x="136" y="210"/>
                  </a:lnTo>
                  <a:lnTo>
                    <a:pt x="136" y="210"/>
                  </a:lnTo>
                  <a:lnTo>
                    <a:pt x="102" y="214"/>
                  </a:lnTo>
                  <a:lnTo>
                    <a:pt x="85" y="216"/>
                  </a:lnTo>
                  <a:lnTo>
                    <a:pt x="68" y="218"/>
                  </a:lnTo>
                  <a:lnTo>
                    <a:pt x="51" y="222"/>
                  </a:lnTo>
                  <a:lnTo>
                    <a:pt x="34" y="226"/>
                  </a:lnTo>
                  <a:lnTo>
                    <a:pt x="19" y="232"/>
                  </a:lnTo>
                  <a:lnTo>
                    <a:pt x="3" y="238"/>
                  </a:lnTo>
                  <a:lnTo>
                    <a:pt x="3" y="238"/>
                  </a:lnTo>
                  <a:lnTo>
                    <a:pt x="1" y="241"/>
                  </a:lnTo>
                  <a:lnTo>
                    <a:pt x="0" y="243"/>
                  </a:lnTo>
                  <a:lnTo>
                    <a:pt x="0" y="245"/>
                  </a:lnTo>
                  <a:lnTo>
                    <a:pt x="1" y="247"/>
                  </a:lnTo>
                  <a:lnTo>
                    <a:pt x="2" y="249"/>
                  </a:lnTo>
                  <a:lnTo>
                    <a:pt x="4" y="251"/>
                  </a:lnTo>
                  <a:lnTo>
                    <a:pt x="6" y="251"/>
                  </a:lnTo>
                  <a:lnTo>
                    <a:pt x="10" y="251"/>
                  </a:lnTo>
                  <a:lnTo>
                    <a:pt x="10" y="251"/>
                  </a:lnTo>
                  <a:lnTo>
                    <a:pt x="23" y="244"/>
                  </a:lnTo>
                  <a:lnTo>
                    <a:pt x="38" y="239"/>
                  </a:lnTo>
                  <a:lnTo>
                    <a:pt x="53" y="235"/>
                  </a:lnTo>
                  <a:lnTo>
                    <a:pt x="68" y="232"/>
                  </a:lnTo>
                  <a:lnTo>
                    <a:pt x="99" y="227"/>
                  </a:lnTo>
                  <a:lnTo>
                    <a:pt x="129" y="224"/>
                  </a:lnTo>
                  <a:lnTo>
                    <a:pt x="129" y="224"/>
                  </a:lnTo>
                  <a:lnTo>
                    <a:pt x="160" y="222"/>
                  </a:lnTo>
                  <a:lnTo>
                    <a:pt x="191" y="218"/>
                  </a:lnTo>
                  <a:lnTo>
                    <a:pt x="221" y="214"/>
                  </a:lnTo>
                  <a:lnTo>
                    <a:pt x="237" y="210"/>
                  </a:lnTo>
                  <a:lnTo>
                    <a:pt x="251" y="207"/>
                  </a:lnTo>
                  <a:lnTo>
                    <a:pt x="251" y="207"/>
                  </a:lnTo>
                  <a:lnTo>
                    <a:pt x="279" y="198"/>
                  </a:lnTo>
                  <a:lnTo>
                    <a:pt x="307" y="187"/>
                  </a:lnTo>
                  <a:lnTo>
                    <a:pt x="334" y="175"/>
                  </a:lnTo>
                  <a:lnTo>
                    <a:pt x="360" y="161"/>
                  </a:lnTo>
                  <a:lnTo>
                    <a:pt x="360" y="161"/>
                  </a:lnTo>
                  <a:lnTo>
                    <a:pt x="383" y="147"/>
                  </a:lnTo>
                  <a:lnTo>
                    <a:pt x="407" y="133"/>
                  </a:lnTo>
                  <a:lnTo>
                    <a:pt x="428" y="116"/>
                  </a:lnTo>
                  <a:lnTo>
                    <a:pt x="450" y="99"/>
                  </a:lnTo>
                  <a:lnTo>
                    <a:pt x="450" y="99"/>
                  </a:lnTo>
                  <a:lnTo>
                    <a:pt x="476" y="78"/>
                  </a:lnTo>
                  <a:lnTo>
                    <a:pt x="500" y="56"/>
                  </a:lnTo>
                  <a:lnTo>
                    <a:pt x="550" y="11"/>
                  </a:lnTo>
                  <a:lnTo>
                    <a:pt x="550" y="11"/>
                  </a:lnTo>
                  <a:lnTo>
                    <a:pt x="552" y="9"/>
                  </a:lnTo>
                  <a:lnTo>
                    <a:pt x="552" y="7"/>
                  </a:lnTo>
                  <a:lnTo>
                    <a:pt x="552" y="4"/>
                  </a:lnTo>
                  <a:lnTo>
                    <a:pt x="550" y="2"/>
                  </a:lnTo>
                  <a:lnTo>
                    <a:pt x="549" y="1"/>
                  </a:lnTo>
                  <a:lnTo>
                    <a:pt x="546" y="0"/>
                  </a:lnTo>
                  <a:lnTo>
                    <a:pt x="544" y="0"/>
                  </a:lnTo>
                  <a:lnTo>
                    <a:pt x="541" y="2"/>
                  </a:lnTo>
                  <a:lnTo>
                    <a:pt x="541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7E2BC1D-1BB3-5C82-A76C-A75D89F827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9" y="353"/>
              <a:ext cx="137" cy="265"/>
            </a:xfrm>
            <a:custGeom>
              <a:avLst/>
              <a:gdLst>
                <a:gd name="T0" fmla="*/ 260 w 273"/>
                <a:gd name="T1" fmla="*/ 5 h 530"/>
                <a:gd name="T2" fmla="*/ 260 w 273"/>
                <a:gd name="T3" fmla="*/ 5 h 530"/>
                <a:gd name="T4" fmla="*/ 242 w 273"/>
                <a:gd name="T5" fmla="*/ 58 h 530"/>
                <a:gd name="T6" fmla="*/ 223 w 273"/>
                <a:gd name="T7" fmla="*/ 113 h 530"/>
                <a:gd name="T8" fmla="*/ 202 w 273"/>
                <a:gd name="T9" fmla="*/ 166 h 530"/>
                <a:gd name="T10" fmla="*/ 180 w 273"/>
                <a:gd name="T11" fmla="*/ 218 h 530"/>
                <a:gd name="T12" fmla="*/ 180 w 273"/>
                <a:gd name="T13" fmla="*/ 218 h 530"/>
                <a:gd name="T14" fmla="*/ 158 w 273"/>
                <a:gd name="T15" fmla="*/ 269 h 530"/>
                <a:gd name="T16" fmla="*/ 133 w 273"/>
                <a:gd name="T17" fmla="*/ 318 h 530"/>
                <a:gd name="T18" fmla="*/ 105 w 273"/>
                <a:gd name="T19" fmla="*/ 366 h 530"/>
                <a:gd name="T20" fmla="*/ 77 w 273"/>
                <a:gd name="T21" fmla="*/ 413 h 530"/>
                <a:gd name="T22" fmla="*/ 77 w 273"/>
                <a:gd name="T23" fmla="*/ 413 h 530"/>
                <a:gd name="T24" fmla="*/ 60 w 273"/>
                <a:gd name="T25" fmla="*/ 440 h 530"/>
                <a:gd name="T26" fmla="*/ 41 w 273"/>
                <a:gd name="T27" fmla="*/ 467 h 530"/>
                <a:gd name="T28" fmla="*/ 21 w 273"/>
                <a:gd name="T29" fmla="*/ 494 h 530"/>
                <a:gd name="T30" fmla="*/ 2 w 273"/>
                <a:gd name="T31" fmla="*/ 519 h 530"/>
                <a:gd name="T32" fmla="*/ 2 w 273"/>
                <a:gd name="T33" fmla="*/ 519 h 530"/>
                <a:gd name="T34" fmla="*/ 0 w 273"/>
                <a:gd name="T35" fmla="*/ 521 h 530"/>
                <a:gd name="T36" fmla="*/ 0 w 273"/>
                <a:gd name="T37" fmla="*/ 525 h 530"/>
                <a:gd name="T38" fmla="*/ 1 w 273"/>
                <a:gd name="T39" fmla="*/ 527 h 530"/>
                <a:gd name="T40" fmla="*/ 2 w 273"/>
                <a:gd name="T41" fmla="*/ 529 h 530"/>
                <a:gd name="T42" fmla="*/ 4 w 273"/>
                <a:gd name="T43" fmla="*/ 530 h 530"/>
                <a:gd name="T44" fmla="*/ 6 w 273"/>
                <a:gd name="T45" fmla="*/ 530 h 530"/>
                <a:gd name="T46" fmla="*/ 8 w 273"/>
                <a:gd name="T47" fmla="*/ 530 h 530"/>
                <a:gd name="T48" fmla="*/ 11 w 273"/>
                <a:gd name="T49" fmla="*/ 528 h 530"/>
                <a:gd name="T50" fmla="*/ 11 w 273"/>
                <a:gd name="T51" fmla="*/ 528 h 530"/>
                <a:gd name="T52" fmla="*/ 45 w 273"/>
                <a:gd name="T53" fmla="*/ 482 h 530"/>
                <a:gd name="T54" fmla="*/ 79 w 273"/>
                <a:gd name="T55" fmla="*/ 436 h 530"/>
                <a:gd name="T56" fmla="*/ 109 w 273"/>
                <a:gd name="T57" fmla="*/ 387 h 530"/>
                <a:gd name="T58" fmla="*/ 137 w 273"/>
                <a:gd name="T59" fmla="*/ 337 h 530"/>
                <a:gd name="T60" fmla="*/ 137 w 273"/>
                <a:gd name="T61" fmla="*/ 337 h 530"/>
                <a:gd name="T62" fmla="*/ 163 w 273"/>
                <a:gd name="T63" fmla="*/ 286 h 530"/>
                <a:gd name="T64" fmla="*/ 186 w 273"/>
                <a:gd name="T65" fmla="*/ 236 h 530"/>
                <a:gd name="T66" fmla="*/ 209 w 273"/>
                <a:gd name="T67" fmla="*/ 185 h 530"/>
                <a:gd name="T68" fmla="*/ 230 w 273"/>
                <a:gd name="T69" fmla="*/ 133 h 530"/>
                <a:gd name="T70" fmla="*/ 230 w 273"/>
                <a:gd name="T71" fmla="*/ 133 h 530"/>
                <a:gd name="T72" fmla="*/ 252 w 273"/>
                <a:gd name="T73" fmla="*/ 70 h 530"/>
                <a:gd name="T74" fmla="*/ 273 w 273"/>
                <a:gd name="T75" fmla="*/ 8 h 530"/>
                <a:gd name="T76" fmla="*/ 273 w 273"/>
                <a:gd name="T77" fmla="*/ 8 h 530"/>
                <a:gd name="T78" fmla="*/ 273 w 273"/>
                <a:gd name="T79" fmla="*/ 6 h 530"/>
                <a:gd name="T80" fmla="*/ 272 w 273"/>
                <a:gd name="T81" fmla="*/ 2 h 530"/>
                <a:gd name="T82" fmla="*/ 271 w 273"/>
                <a:gd name="T83" fmla="*/ 1 h 530"/>
                <a:gd name="T84" fmla="*/ 269 w 273"/>
                <a:gd name="T85" fmla="*/ 0 h 530"/>
                <a:gd name="T86" fmla="*/ 266 w 273"/>
                <a:gd name="T87" fmla="*/ 0 h 530"/>
                <a:gd name="T88" fmla="*/ 263 w 273"/>
                <a:gd name="T89" fmla="*/ 0 h 530"/>
                <a:gd name="T90" fmla="*/ 261 w 273"/>
                <a:gd name="T91" fmla="*/ 2 h 530"/>
                <a:gd name="T92" fmla="*/ 260 w 273"/>
                <a:gd name="T93" fmla="*/ 5 h 530"/>
                <a:gd name="T94" fmla="*/ 260 w 273"/>
                <a:gd name="T95" fmla="*/ 5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73" h="530">
                  <a:moveTo>
                    <a:pt x="260" y="5"/>
                  </a:moveTo>
                  <a:lnTo>
                    <a:pt x="260" y="5"/>
                  </a:lnTo>
                  <a:lnTo>
                    <a:pt x="242" y="58"/>
                  </a:lnTo>
                  <a:lnTo>
                    <a:pt x="223" y="113"/>
                  </a:lnTo>
                  <a:lnTo>
                    <a:pt x="202" y="166"/>
                  </a:lnTo>
                  <a:lnTo>
                    <a:pt x="180" y="218"/>
                  </a:lnTo>
                  <a:lnTo>
                    <a:pt x="180" y="218"/>
                  </a:lnTo>
                  <a:lnTo>
                    <a:pt x="158" y="269"/>
                  </a:lnTo>
                  <a:lnTo>
                    <a:pt x="133" y="318"/>
                  </a:lnTo>
                  <a:lnTo>
                    <a:pt x="105" y="366"/>
                  </a:lnTo>
                  <a:lnTo>
                    <a:pt x="77" y="413"/>
                  </a:lnTo>
                  <a:lnTo>
                    <a:pt x="77" y="413"/>
                  </a:lnTo>
                  <a:lnTo>
                    <a:pt x="60" y="440"/>
                  </a:lnTo>
                  <a:lnTo>
                    <a:pt x="41" y="467"/>
                  </a:lnTo>
                  <a:lnTo>
                    <a:pt x="21" y="494"/>
                  </a:lnTo>
                  <a:lnTo>
                    <a:pt x="2" y="519"/>
                  </a:lnTo>
                  <a:lnTo>
                    <a:pt x="2" y="519"/>
                  </a:lnTo>
                  <a:lnTo>
                    <a:pt x="0" y="521"/>
                  </a:lnTo>
                  <a:lnTo>
                    <a:pt x="0" y="525"/>
                  </a:lnTo>
                  <a:lnTo>
                    <a:pt x="1" y="527"/>
                  </a:lnTo>
                  <a:lnTo>
                    <a:pt x="2" y="529"/>
                  </a:lnTo>
                  <a:lnTo>
                    <a:pt x="4" y="530"/>
                  </a:lnTo>
                  <a:lnTo>
                    <a:pt x="6" y="530"/>
                  </a:lnTo>
                  <a:lnTo>
                    <a:pt x="8" y="530"/>
                  </a:lnTo>
                  <a:lnTo>
                    <a:pt x="11" y="528"/>
                  </a:lnTo>
                  <a:lnTo>
                    <a:pt x="11" y="528"/>
                  </a:lnTo>
                  <a:lnTo>
                    <a:pt x="45" y="482"/>
                  </a:lnTo>
                  <a:lnTo>
                    <a:pt x="79" y="436"/>
                  </a:lnTo>
                  <a:lnTo>
                    <a:pt x="109" y="387"/>
                  </a:lnTo>
                  <a:lnTo>
                    <a:pt x="137" y="337"/>
                  </a:lnTo>
                  <a:lnTo>
                    <a:pt x="137" y="337"/>
                  </a:lnTo>
                  <a:lnTo>
                    <a:pt x="163" y="286"/>
                  </a:lnTo>
                  <a:lnTo>
                    <a:pt x="186" y="236"/>
                  </a:lnTo>
                  <a:lnTo>
                    <a:pt x="209" y="185"/>
                  </a:lnTo>
                  <a:lnTo>
                    <a:pt x="230" y="133"/>
                  </a:lnTo>
                  <a:lnTo>
                    <a:pt x="230" y="133"/>
                  </a:lnTo>
                  <a:lnTo>
                    <a:pt x="252" y="70"/>
                  </a:lnTo>
                  <a:lnTo>
                    <a:pt x="273" y="8"/>
                  </a:lnTo>
                  <a:lnTo>
                    <a:pt x="273" y="8"/>
                  </a:lnTo>
                  <a:lnTo>
                    <a:pt x="273" y="6"/>
                  </a:lnTo>
                  <a:lnTo>
                    <a:pt x="272" y="2"/>
                  </a:lnTo>
                  <a:lnTo>
                    <a:pt x="271" y="1"/>
                  </a:lnTo>
                  <a:lnTo>
                    <a:pt x="269" y="0"/>
                  </a:lnTo>
                  <a:lnTo>
                    <a:pt x="266" y="0"/>
                  </a:lnTo>
                  <a:lnTo>
                    <a:pt x="263" y="0"/>
                  </a:lnTo>
                  <a:lnTo>
                    <a:pt x="261" y="2"/>
                  </a:lnTo>
                  <a:lnTo>
                    <a:pt x="260" y="5"/>
                  </a:lnTo>
                  <a:lnTo>
                    <a:pt x="26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5F851364-884E-F8D0-E951-27E451D0A9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4" y="343"/>
              <a:ext cx="94" cy="150"/>
            </a:xfrm>
            <a:custGeom>
              <a:avLst/>
              <a:gdLst>
                <a:gd name="T0" fmla="*/ 173 w 187"/>
                <a:gd name="T1" fmla="*/ 5 h 300"/>
                <a:gd name="T2" fmla="*/ 173 w 187"/>
                <a:gd name="T3" fmla="*/ 5 h 300"/>
                <a:gd name="T4" fmla="*/ 151 w 187"/>
                <a:gd name="T5" fmla="*/ 66 h 300"/>
                <a:gd name="T6" fmla="*/ 139 w 187"/>
                <a:gd name="T7" fmla="*/ 96 h 300"/>
                <a:gd name="T8" fmla="*/ 127 w 187"/>
                <a:gd name="T9" fmla="*/ 126 h 300"/>
                <a:gd name="T10" fmla="*/ 127 w 187"/>
                <a:gd name="T11" fmla="*/ 126 h 300"/>
                <a:gd name="T12" fmla="*/ 111 w 187"/>
                <a:gd name="T13" fmla="*/ 157 h 300"/>
                <a:gd name="T14" fmla="*/ 95 w 187"/>
                <a:gd name="T15" fmla="*/ 186 h 300"/>
                <a:gd name="T16" fmla="*/ 87 w 187"/>
                <a:gd name="T17" fmla="*/ 201 h 300"/>
                <a:gd name="T18" fmla="*/ 77 w 187"/>
                <a:gd name="T19" fmla="*/ 214 h 300"/>
                <a:gd name="T20" fmla="*/ 67 w 187"/>
                <a:gd name="T21" fmla="*/ 227 h 300"/>
                <a:gd name="T22" fmla="*/ 57 w 187"/>
                <a:gd name="T23" fmla="*/ 241 h 300"/>
                <a:gd name="T24" fmla="*/ 57 w 187"/>
                <a:gd name="T25" fmla="*/ 241 h 300"/>
                <a:gd name="T26" fmla="*/ 44 w 187"/>
                <a:gd name="T27" fmla="*/ 254 h 300"/>
                <a:gd name="T28" fmla="*/ 31 w 187"/>
                <a:gd name="T29" fmla="*/ 266 h 300"/>
                <a:gd name="T30" fmla="*/ 18 w 187"/>
                <a:gd name="T31" fmla="*/ 278 h 300"/>
                <a:gd name="T32" fmla="*/ 3 w 187"/>
                <a:gd name="T33" fmla="*/ 288 h 300"/>
                <a:gd name="T34" fmla="*/ 3 w 187"/>
                <a:gd name="T35" fmla="*/ 288 h 300"/>
                <a:gd name="T36" fmla="*/ 1 w 187"/>
                <a:gd name="T37" fmla="*/ 290 h 300"/>
                <a:gd name="T38" fmla="*/ 0 w 187"/>
                <a:gd name="T39" fmla="*/ 292 h 300"/>
                <a:gd name="T40" fmla="*/ 0 w 187"/>
                <a:gd name="T41" fmla="*/ 294 h 300"/>
                <a:gd name="T42" fmla="*/ 1 w 187"/>
                <a:gd name="T43" fmla="*/ 297 h 300"/>
                <a:gd name="T44" fmla="*/ 2 w 187"/>
                <a:gd name="T45" fmla="*/ 299 h 300"/>
                <a:gd name="T46" fmla="*/ 4 w 187"/>
                <a:gd name="T47" fmla="*/ 300 h 300"/>
                <a:gd name="T48" fmla="*/ 6 w 187"/>
                <a:gd name="T49" fmla="*/ 300 h 300"/>
                <a:gd name="T50" fmla="*/ 10 w 187"/>
                <a:gd name="T51" fmla="*/ 299 h 300"/>
                <a:gd name="T52" fmla="*/ 10 w 187"/>
                <a:gd name="T53" fmla="*/ 299 h 300"/>
                <a:gd name="T54" fmla="*/ 23 w 187"/>
                <a:gd name="T55" fmla="*/ 290 h 300"/>
                <a:gd name="T56" fmla="*/ 36 w 187"/>
                <a:gd name="T57" fmla="*/ 280 h 300"/>
                <a:gd name="T58" fmla="*/ 49 w 187"/>
                <a:gd name="T59" fmla="*/ 269 h 300"/>
                <a:gd name="T60" fmla="*/ 60 w 187"/>
                <a:gd name="T61" fmla="*/ 256 h 300"/>
                <a:gd name="T62" fmla="*/ 71 w 187"/>
                <a:gd name="T63" fmla="*/ 244 h 300"/>
                <a:gd name="T64" fmla="*/ 81 w 187"/>
                <a:gd name="T65" fmla="*/ 231 h 300"/>
                <a:gd name="T66" fmla="*/ 91 w 187"/>
                <a:gd name="T67" fmla="*/ 217 h 300"/>
                <a:gd name="T68" fmla="*/ 100 w 187"/>
                <a:gd name="T69" fmla="*/ 204 h 300"/>
                <a:gd name="T70" fmla="*/ 100 w 187"/>
                <a:gd name="T71" fmla="*/ 204 h 300"/>
                <a:gd name="T72" fmla="*/ 118 w 187"/>
                <a:gd name="T73" fmla="*/ 173 h 300"/>
                <a:gd name="T74" fmla="*/ 133 w 187"/>
                <a:gd name="T75" fmla="*/ 142 h 300"/>
                <a:gd name="T76" fmla="*/ 148 w 187"/>
                <a:gd name="T77" fmla="*/ 110 h 300"/>
                <a:gd name="T78" fmla="*/ 161 w 187"/>
                <a:gd name="T79" fmla="*/ 77 h 300"/>
                <a:gd name="T80" fmla="*/ 161 w 187"/>
                <a:gd name="T81" fmla="*/ 77 h 300"/>
                <a:gd name="T82" fmla="*/ 174 w 187"/>
                <a:gd name="T83" fmla="*/ 43 h 300"/>
                <a:gd name="T84" fmla="*/ 187 w 187"/>
                <a:gd name="T85" fmla="*/ 8 h 300"/>
                <a:gd name="T86" fmla="*/ 187 w 187"/>
                <a:gd name="T87" fmla="*/ 8 h 300"/>
                <a:gd name="T88" fmla="*/ 187 w 187"/>
                <a:gd name="T89" fmla="*/ 6 h 300"/>
                <a:gd name="T90" fmla="*/ 186 w 187"/>
                <a:gd name="T91" fmla="*/ 2 h 300"/>
                <a:gd name="T92" fmla="*/ 184 w 187"/>
                <a:gd name="T93" fmla="*/ 1 h 300"/>
                <a:gd name="T94" fmla="*/ 182 w 187"/>
                <a:gd name="T95" fmla="*/ 0 h 300"/>
                <a:gd name="T96" fmla="*/ 180 w 187"/>
                <a:gd name="T97" fmla="*/ 0 h 300"/>
                <a:gd name="T98" fmla="*/ 177 w 187"/>
                <a:gd name="T99" fmla="*/ 0 h 300"/>
                <a:gd name="T100" fmla="*/ 174 w 187"/>
                <a:gd name="T101" fmla="*/ 2 h 300"/>
                <a:gd name="T102" fmla="*/ 173 w 187"/>
                <a:gd name="T103" fmla="*/ 5 h 300"/>
                <a:gd name="T104" fmla="*/ 173 w 187"/>
                <a:gd name="T105" fmla="*/ 5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87" h="300">
                  <a:moveTo>
                    <a:pt x="173" y="5"/>
                  </a:moveTo>
                  <a:lnTo>
                    <a:pt x="173" y="5"/>
                  </a:lnTo>
                  <a:lnTo>
                    <a:pt x="151" y="66"/>
                  </a:lnTo>
                  <a:lnTo>
                    <a:pt x="139" y="96"/>
                  </a:lnTo>
                  <a:lnTo>
                    <a:pt x="127" y="126"/>
                  </a:lnTo>
                  <a:lnTo>
                    <a:pt x="127" y="126"/>
                  </a:lnTo>
                  <a:lnTo>
                    <a:pt x="111" y="157"/>
                  </a:lnTo>
                  <a:lnTo>
                    <a:pt x="95" y="186"/>
                  </a:lnTo>
                  <a:lnTo>
                    <a:pt x="87" y="201"/>
                  </a:lnTo>
                  <a:lnTo>
                    <a:pt x="77" y="214"/>
                  </a:lnTo>
                  <a:lnTo>
                    <a:pt x="67" y="227"/>
                  </a:lnTo>
                  <a:lnTo>
                    <a:pt x="57" y="241"/>
                  </a:lnTo>
                  <a:lnTo>
                    <a:pt x="57" y="241"/>
                  </a:lnTo>
                  <a:lnTo>
                    <a:pt x="44" y="254"/>
                  </a:lnTo>
                  <a:lnTo>
                    <a:pt x="31" y="266"/>
                  </a:lnTo>
                  <a:lnTo>
                    <a:pt x="18" y="278"/>
                  </a:lnTo>
                  <a:lnTo>
                    <a:pt x="3" y="288"/>
                  </a:lnTo>
                  <a:lnTo>
                    <a:pt x="3" y="288"/>
                  </a:lnTo>
                  <a:lnTo>
                    <a:pt x="1" y="290"/>
                  </a:lnTo>
                  <a:lnTo>
                    <a:pt x="0" y="292"/>
                  </a:lnTo>
                  <a:lnTo>
                    <a:pt x="0" y="294"/>
                  </a:lnTo>
                  <a:lnTo>
                    <a:pt x="1" y="297"/>
                  </a:lnTo>
                  <a:lnTo>
                    <a:pt x="2" y="299"/>
                  </a:lnTo>
                  <a:lnTo>
                    <a:pt x="4" y="300"/>
                  </a:lnTo>
                  <a:lnTo>
                    <a:pt x="6" y="300"/>
                  </a:lnTo>
                  <a:lnTo>
                    <a:pt x="10" y="299"/>
                  </a:lnTo>
                  <a:lnTo>
                    <a:pt x="10" y="299"/>
                  </a:lnTo>
                  <a:lnTo>
                    <a:pt x="23" y="290"/>
                  </a:lnTo>
                  <a:lnTo>
                    <a:pt x="36" y="280"/>
                  </a:lnTo>
                  <a:lnTo>
                    <a:pt x="49" y="269"/>
                  </a:lnTo>
                  <a:lnTo>
                    <a:pt x="60" y="256"/>
                  </a:lnTo>
                  <a:lnTo>
                    <a:pt x="71" y="244"/>
                  </a:lnTo>
                  <a:lnTo>
                    <a:pt x="81" y="231"/>
                  </a:lnTo>
                  <a:lnTo>
                    <a:pt x="91" y="217"/>
                  </a:lnTo>
                  <a:lnTo>
                    <a:pt x="100" y="204"/>
                  </a:lnTo>
                  <a:lnTo>
                    <a:pt x="100" y="204"/>
                  </a:lnTo>
                  <a:lnTo>
                    <a:pt x="118" y="173"/>
                  </a:lnTo>
                  <a:lnTo>
                    <a:pt x="133" y="142"/>
                  </a:lnTo>
                  <a:lnTo>
                    <a:pt x="148" y="110"/>
                  </a:lnTo>
                  <a:lnTo>
                    <a:pt x="161" y="77"/>
                  </a:lnTo>
                  <a:lnTo>
                    <a:pt x="161" y="77"/>
                  </a:lnTo>
                  <a:lnTo>
                    <a:pt x="174" y="43"/>
                  </a:lnTo>
                  <a:lnTo>
                    <a:pt x="187" y="8"/>
                  </a:lnTo>
                  <a:lnTo>
                    <a:pt x="187" y="8"/>
                  </a:lnTo>
                  <a:lnTo>
                    <a:pt x="187" y="6"/>
                  </a:lnTo>
                  <a:lnTo>
                    <a:pt x="186" y="2"/>
                  </a:lnTo>
                  <a:lnTo>
                    <a:pt x="184" y="1"/>
                  </a:lnTo>
                  <a:lnTo>
                    <a:pt x="182" y="0"/>
                  </a:lnTo>
                  <a:lnTo>
                    <a:pt x="180" y="0"/>
                  </a:lnTo>
                  <a:lnTo>
                    <a:pt x="177" y="0"/>
                  </a:lnTo>
                  <a:lnTo>
                    <a:pt x="174" y="2"/>
                  </a:lnTo>
                  <a:lnTo>
                    <a:pt x="173" y="5"/>
                  </a:lnTo>
                  <a:lnTo>
                    <a:pt x="17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834C5F00-32A6-E4FB-BC6C-68934C609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3" y="4"/>
              <a:ext cx="629" cy="691"/>
            </a:xfrm>
            <a:custGeom>
              <a:avLst/>
              <a:gdLst>
                <a:gd name="T0" fmla="*/ 15 w 1257"/>
                <a:gd name="T1" fmla="*/ 1347 h 1382"/>
                <a:gd name="T2" fmla="*/ 14 w 1257"/>
                <a:gd name="T3" fmla="*/ 1259 h 1382"/>
                <a:gd name="T4" fmla="*/ 21 w 1257"/>
                <a:gd name="T5" fmla="*/ 1142 h 1382"/>
                <a:gd name="T6" fmla="*/ 47 w 1257"/>
                <a:gd name="T7" fmla="*/ 962 h 1382"/>
                <a:gd name="T8" fmla="*/ 72 w 1257"/>
                <a:gd name="T9" fmla="*/ 849 h 1382"/>
                <a:gd name="T10" fmla="*/ 104 w 1257"/>
                <a:gd name="T11" fmla="*/ 718 h 1382"/>
                <a:gd name="T12" fmla="*/ 126 w 1257"/>
                <a:gd name="T13" fmla="*/ 655 h 1382"/>
                <a:gd name="T14" fmla="*/ 154 w 1257"/>
                <a:gd name="T15" fmla="*/ 594 h 1382"/>
                <a:gd name="T16" fmla="*/ 237 w 1257"/>
                <a:gd name="T17" fmla="*/ 464 h 1382"/>
                <a:gd name="T18" fmla="*/ 300 w 1257"/>
                <a:gd name="T19" fmla="*/ 384 h 1382"/>
                <a:gd name="T20" fmla="*/ 407 w 1257"/>
                <a:gd name="T21" fmla="*/ 273 h 1382"/>
                <a:gd name="T22" fmla="*/ 484 w 1257"/>
                <a:gd name="T23" fmla="*/ 209 h 1382"/>
                <a:gd name="T24" fmla="*/ 566 w 1257"/>
                <a:gd name="T25" fmla="*/ 152 h 1382"/>
                <a:gd name="T26" fmla="*/ 655 w 1257"/>
                <a:gd name="T27" fmla="*/ 105 h 1382"/>
                <a:gd name="T28" fmla="*/ 725 w 1257"/>
                <a:gd name="T29" fmla="*/ 74 h 1382"/>
                <a:gd name="T30" fmla="*/ 774 w 1257"/>
                <a:gd name="T31" fmla="*/ 58 h 1382"/>
                <a:gd name="T32" fmla="*/ 851 w 1257"/>
                <a:gd name="T33" fmla="*/ 39 h 1382"/>
                <a:gd name="T34" fmla="*/ 954 w 1257"/>
                <a:gd name="T35" fmla="*/ 21 h 1382"/>
                <a:gd name="T36" fmla="*/ 1043 w 1257"/>
                <a:gd name="T37" fmla="*/ 13 h 1382"/>
                <a:gd name="T38" fmla="*/ 1132 w 1257"/>
                <a:gd name="T39" fmla="*/ 18 h 1382"/>
                <a:gd name="T40" fmla="*/ 1191 w 1257"/>
                <a:gd name="T41" fmla="*/ 29 h 1382"/>
                <a:gd name="T42" fmla="*/ 1247 w 1257"/>
                <a:gd name="T43" fmla="*/ 48 h 1382"/>
                <a:gd name="T44" fmla="*/ 1253 w 1257"/>
                <a:gd name="T45" fmla="*/ 47 h 1382"/>
                <a:gd name="T46" fmla="*/ 1257 w 1257"/>
                <a:gd name="T47" fmla="*/ 40 h 1382"/>
                <a:gd name="T48" fmla="*/ 1253 w 1257"/>
                <a:gd name="T49" fmla="*/ 37 h 1382"/>
                <a:gd name="T50" fmla="*/ 1167 w 1257"/>
                <a:gd name="T51" fmla="*/ 10 h 1382"/>
                <a:gd name="T52" fmla="*/ 1078 w 1257"/>
                <a:gd name="T53" fmla="*/ 0 h 1382"/>
                <a:gd name="T54" fmla="*/ 1016 w 1257"/>
                <a:gd name="T55" fmla="*/ 1 h 1382"/>
                <a:gd name="T56" fmla="*/ 902 w 1257"/>
                <a:gd name="T57" fmla="*/ 14 h 1382"/>
                <a:gd name="T58" fmla="*/ 850 w 1257"/>
                <a:gd name="T59" fmla="*/ 24 h 1382"/>
                <a:gd name="T60" fmla="*/ 798 w 1257"/>
                <a:gd name="T61" fmla="*/ 37 h 1382"/>
                <a:gd name="T62" fmla="*/ 725 w 1257"/>
                <a:gd name="T63" fmla="*/ 61 h 1382"/>
                <a:gd name="T64" fmla="*/ 655 w 1257"/>
                <a:gd name="T65" fmla="*/ 90 h 1382"/>
                <a:gd name="T66" fmla="*/ 608 w 1257"/>
                <a:gd name="T67" fmla="*/ 113 h 1382"/>
                <a:gd name="T68" fmla="*/ 521 w 1257"/>
                <a:gd name="T69" fmla="*/ 166 h 1382"/>
                <a:gd name="T70" fmla="*/ 440 w 1257"/>
                <a:gd name="T71" fmla="*/ 226 h 1382"/>
                <a:gd name="T72" fmla="*/ 327 w 1257"/>
                <a:gd name="T73" fmla="*/ 333 h 1382"/>
                <a:gd name="T74" fmla="*/ 259 w 1257"/>
                <a:gd name="T75" fmla="*/ 413 h 1382"/>
                <a:gd name="T76" fmla="*/ 167 w 1257"/>
                <a:gd name="T77" fmla="*/ 546 h 1382"/>
                <a:gd name="T78" fmla="*/ 130 w 1257"/>
                <a:gd name="T79" fmla="*/ 611 h 1382"/>
                <a:gd name="T80" fmla="*/ 108 w 1257"/>
                <a:gd name="T81" fmla="*/ 663 h 1382"/>
                <a:gd name="T82" fmla="*/ 90 w 1257"/>
                <a:gd name="T83" fmla="*/ 719 h 1382"/>
                <a:gd name="T84" fmla="*/ 61 w 1257"/>
                <a:gd name="T85" fmla="*/ 840 h 1382"/>
                <a:gd name="T86" fmla="*/ 34 w 1257"/>
                <a:gd name="T87" fmla="*/ 958 h 1382"/>
                <a:gd name="T88" fmla="*/ 14 w 1257"/>
                <a:gd name="T89" fmla="*/ 1078 h 1382"/>
                <a:gd name="T90" fmla="*/ 1 w 1257"/>
                <a:gd name="T91" fmla="*/ 1230 h 1382"/>
                <a:gd name="T92" fmla="*/ 1 w 1257"/>
                <a:gd name="T93" fmla="*/ 1321 h 1382"/>
                <a:gd name="T94" fmla="*/ 4 w 1257"/>
                <a:gd name="T95" fmla="*/ 1376 h 1382"/>
                <a:gd name="T96" fmla="*/ 7 w 1257"/>
                <a:gd name="T97" fmla="*/ 1381 h 1382"/>
                <a:gd name="T98" fmla="*/ 13 w 1257"/>
                <a:gd name="T99" fmla="*/ 1382 h 1382"/>
                <a:gd name="T100" fmla="*/ 18 w 1257"/>
                <a:gd name="T101" fmla="*/ 1376 h 1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257" h="1382">
                  <a:moveTo>
                    <a:pt x="18" y="1376"/>
                  </a:moveTo>
                  <a:lnTo>
                    <a:pt x="18" y="1376"/>
                  </a:lnTo>
                  <a:lnTo>
                    <a:pt x="15" y="1347"/>
                  </a:lnTo>
                  <a:lnTo>
                    <a:pt x="14" y="1318"/>
                  </a:lnTo>
                  <a:lnTo>
                    <a:pt x="13" y="1288"/>
                  </a:lnTo>
                  <a:lnTo>
                    <a:pt x="14" y="1259"/>
                  </a:lnTo>
                  <a:lnTo>
                    <a:pt x="17" y="1201"/>
                  </a:lnTo>
                  <a:lnTo>
                    <a:pt x="21" y="1142"/>
                  </a:lnTo>
                  <a:lnTo>
                    <a:pt x="21" y="1142"/>
                  </a:lnTo>
                  <a:lnTo>
                    <a:pt x="28" y="1081"/>
                  </a:lnTo>
                  <a:lnTo>
                    <a:pt x="37" y="1021"/>
                  </a:lnTo>
                  <a:lnTo>
                    <a:pt x="47" y="962"/>
                  </a:lnTo>
                  <a:lnTo>
                    <a:pt x="59" y="902"/>
                  </a:lnTo>
                  <a:lnTo>
                    <a:pt x="59" y="902"/>
                  </a:lnTo>
                  <a:lnTo>
                    <a:pt x="72" y="849"/>
                  </a:lnTo>
                  <a:lnTo>
                    <a:pt x="86" y="795"/>
                  </a:lnTo>
                  <a:lnTo>
                    <a:pt x="86" y="795"/>
                  </a:lnTo>
                  <a:lnTo>
                    <a:pt x="104" y="718"/>
                  </a:lnTo>
                  <a:lnTo>
                    <a:pt x="104" y="718"/>
                  </a:lnTo>
                  <a:lnTo>
                    <a:pt x="114" y="686"/>
                  </a:lnTo>
                  <a:lnTo>
                    <a:pt x="126" y="655"/>
                  </a:lnTo>
                  <a:lnTo>
                    <a:pt x="139" y="624"/>
                  </a:lnTo>
                  <a:lnTo>
                    <a:pt x="154" y="594"/>
                  </a:lnTo>
                  <a:lnTo>
                    <a:pt x="154" y="594"/>
                  </a:lnTo>
                  <a:lnTo>
                    <a:pt x="180" y="549"/>
                  </a:lnTo>
                  <a:lnTo>
                    <a:pt x="208" y="507"/>
                  </a:lnTo>
                  <a:lnTo>
                    <a:pt x="237" y="464"/>
                  </a:lnTo>
                  <a:lnTo>
                    <a:pt x="268" y="424"/>
                  </a:lnTo>
                  <a:lnTo>
                    <a:pt x="268" y="424"/>
                  </a:lnTo>
                  <a:lnTo>
                    <a:pt x="300" y="384"/>
                  </a:lnTo>
                  <a:lnTo>
                    <a:pt x="334" y="346"/>
                  </a:lnTo>
                  <a:lnTo>
                    <a:pt x="369" y="308"/>
                  </a:lnTo>
                  <a:lnTo>
                    <a:pt x="407" y="273"/>
                  </a:lnTo>
                  <a:lnTo>
                    <a:pt x="407" y="273"/>
                  </a:lnTo>
                  <a:lnTo>
                    <a:pt x="445" y="240"/>
                  </a:lnTo>
                  <a:lnTo>
                    <a:pt x="484" y="209"/>
                  </a:lnTo>
                  <a:lnTo>
                    <a:pt x="524" y="179"/>
                  </a:lnTo>
                  <a:lnTo>
                    <a:pt x="566" y="152"/>
                  </a:lnTo>
                  <a:lnTo>
                    <a:pt x="566" y="152"/>
                  </a:lnTo>
                  <a:lnTo>
                    <a:pt x="610" y="127"/>
                  </a:lnTo>
                  <a:lnTo>
                    <a:pt x="633" y="116"/>
                  </a:lnTo>
                  <a:lnTo>
                    <a:pt x="655" y="105"/>
                  </a:lnTo>
                  <a:lnTo>
                    <a:pt x="678" y="93"/>
                  </a:lnTo>
                  <a:lnTo>
                    <a:pt x="702" y="84"/>
                  </a:lnTo>
                  <a:lnTo>
                    <a:pt x="725" y="74"/>
                  </a:lnTo>
                  <a:lnTo>
                    <a:pt x="748" y="67"/>
                  </a:lnTo>
                  <a:lnTo>
                    <a:pt x="748" y="67"/>
                  </a:lnTo>
                  <a:lnTo>
                    <a:pt x="774" y="58"/>
                  </a:lnTo>
                  <a:lnTo>
                    <a:pt x="800" y="51"/>
                  </a:lnTo>
                  <a:lnTo>
                    <a:pt x="825" y="44"/>
                  </a:lnTo>
                  <a:lnTo>
                    <a:pt x="851" y="39"/>
                  </a:lnTo>
                  <a:lnTo>
                    <a:pt x="902" y="29"/>
                  </a:lnTo>
                  <a:lnTo>
                    <a:pt x="954" y="21"/>
                  </a:lnTo>
                  <a:lnTo>
                    <a:pt x="954" y="21"/>
                  </a:lnTo>
                  <a:lnTo>
                    <a:pt x="983" y="17"/>
                  </a:lnTo>
                  <a:lnTo>
                    <a:pt x="1013" y="14"/>
                  </a:lnTo>
                  <a:lnTo>
                    <a:pt x="1043" y="13"/>
                  </a:lnTo>
                  <a:lnTo>
                    <a:pt x="1073" y="13"/>
                  </a:lnTo>
                  <a:lnTo>
                    <a:pt x="1103" y="14"/>
                  </a:lnTo>
                  <a:lnTo>
                    <a:pt x="1132" y="18"/>
                  </a:lnTo>
                  <a:lnTo>
                    <a:pt x="1162" y="22"/>
                  </a:lnTo>
                  <a:lnTo>
                    <a:pt x="1191" y="29"/>
                  </a:lnTo>
                  <a:lnTo>
                    <a:pt x="1191" y="29"/>
                  </a:lnTo>
                  <a:lnTo>
                    <a:pt x="1219" y="38"/>
                  </a:lnTo>
                  <a:lnTo>
                    <a:pt x="1247" y="48"/>
                  </a:lnTo>
                  <a:lnTo>
                    <a:pt x="1247" y="48"/>
                  </a:lnTo>
                  <a:lnTo>
                    <a:pt x="1249" y="49"/>
                  </a:lnTo>
                  <a:lnTo>
                    <a:pt x="1251" y="48"/>
                  </a:lnTo>
                  <a:lnTo>
                    <a:pt x="1253" y="47"/>
                  </a:lnTo>
                  <a:lnTo>
                    <a:pt x="1255" y="44"/>
                  </a:lnTo>
                  <a:lnTo>
                    <a:pt x="1257" y="42"/>
                  </a:lnTo>
                  <a:lnTo>
                    <a:pt x="1257" y="40"/>
                  </a:lnTo>
                  <a:lnTo>
                    <a:pt x="1255" y="38"/>
                  </a:lnTo>
                  <a:lnTo>
                    <a:pt x="1253" y="37"/>
                  </a:lnTo>
                  <a:lnTo>
                    <a:pt x="1253" y="37"/>
                  </a:lnTo>
                  <a:lnTo>
                    <a:pt x="1224" y="25"/>
                  </a:lnTo>
                  <a:lnTo>
                    <a:pt x="1197" y="17"/>
                  </a:lnTo>
                  <a:lnTo>
                    <a:pt x="1167" y="10"/>
                  </a:lnTo>
                  <a:lnTo>
                    <a:pt x="1138" y="5"/>
                  </a:lnTo>
                  <a:lnTo>
                    <a:pt x="1108" y="2"/>
                  </a:lnTo>
                  <a:lnTo>
                    <a:pt x="1078" y="0"/>
                  </a:lnTo>
                  <a:lnTo>
                    <a:pt x="1046" y="0"/>
                  </a:lnTo>
                  <a:lnTo>
                    <a:pt x="1016" y="1"/>
                  </a:lnTo>
                  <a:lnTo>
                    <a:pt x="1016" y="1"/>
                  </a:lnTo>
                  <a:lnTo>
                    <a:pt x="989" y="3"/>
                  </a:lnTo>
                  <a:lnTo>
                    <a:pt x="960" y="6"/>
                  </a:lnTo>
                  <a:lnTo>
                    <a:pt x="902" y="14"/>
                  </a:lnTo>
                  <a:lnTo>
                    <a:pt x="902" y="14"/>
                  </a:lnTo>
                  <a:lnTo>
                    <a:pt x="876" y="19"/>
                  </a:lnTo>
                  <a:lnTo>
                    <a:pt x="850" y="24"/>
                  </a:lnTo>
                  <a:lnTo>
                    <a:pt x="824" y="30"/>
                  </a:lnTo>
                  <a:lnTo>
                    <a:pt x="798" y="37"/>
                  </a:lnTo>
                  <a:lnTo>
                    <a:pt x="798" y="37"/>
                  </a:lnTo>
                  <a:lnTo>
                    <a:pt x="774" y="44"/>
                  </a:lnTo>
                  <a:lnTo>
                    <a:pt x="749" y="52"/>
                  </a:lnTo>
                  <a:lnTo>
                    <a:pt x="725" y="61"/>
                  </a:lnTo>
                  <a:lnTo>
                    <a:pt x="702" y="70"/>
                  </a:lnTo>
                  <a:lnTo>
                    <a:pt x="678" y="80"/>
                  </a:lnTo>
                  <a:lnTo>
                    <a:pt x="655" y="90"/>
                  </a:lnTo>
                  <a:lnTo>
                    <a:pt x="632" y="101"/>
                  </a:lnTo>
                  <a:lnTo>
                    <a:pt x="608" y="113"/>
                  </a:lnTo>
                  <a:lnTo>
                    <a:pt x="608" y="113"/>
                  </a:lnTo>
                  <a:lnTo>
                    <a:pt x="586" y="126"/>
                  </a:lnTo>
                  <a:lnTo>
                    <a:pt x="565" y="138"/>
                  </a:lnTo>
                  <a:lnTo>
                    <a:pt x="521" y="166"/>
                  </a:lnTo>
                  <a:lnTo>
                    <a:pt x="480" y="195"/>
                  </a:lnTo>
                  <a:lnTo>
                    <a:pt x="440" y="226"/>
                  </a:lnTo>
                  <a:lnTo>
                    <a:pt x="440" y="226"/>
                  </a:lnTo>
                  <a:lnTo>
                    <a:pt x="400" y="260"/>
                  </a:lnTo>
                  <a:lnTo>
                    <a:pt x="364" y="296"/>
                  </a:lnTo>
                  <a:lnTo>
                    <a:pt x="327" y="333"/>
                  </a:lnTo>
                  <a:lnTo>
                    <a:pt x="292" y="372"/>
                  </a:lnTo>
                  <a:lnTo>
                    <a:pt x="292" y="372"/>
                  </a:lnTo>
                  <a:lnTo>
                    <a:pt x="259" y="413"/>
                  </a:lnTo>
                  <a:lnTo>
                    <a:pt x="227" y="457"/>
                  </a:lnTo>
                  <a:lnTo>
                    <a:pt x="196" y="501"/>
                  </a:lnTo>
                  <a:lnTo>
                    <a:pt x="167" y="546"/>
                  </a:lnTo>
                  <a:lnTo>
                    <a:pt x="167" y="546"/>
                  </a:lnTo>
                  <a:lnTo>
                    <a:pt x="148" y="578"/>
                  </a:lnTo>
                  <a:lnTo>
                    <a:pt x="130" y="611"/>
                  </a:lnTo>
                  <a:lnTo>
                    <a:pt x="122" y="628"/>
                  </a:lnTo>
                  <a:lnTo>
                    <a:pt x="114" y="645"/>
                  </a:lnTo>
                  <a:lnTo>
                    <a:pt x="108" y="663"/>
                  </a:lnTo>
                  <a:lnTo>
                    <a:pt x="101" y="680"/>
                  </a:lnTo>
                  <a:lnTo>
                    <a:pt x="101" y="680"/>
                  </a:lnTo>
                  <a:lnTo>
                    <a:pt x="90" y="719"/>
                  </a:lnTo>
                  <a:lnTo>
                    <a:pt x="80" y="760"/>
                  </a:lnTo>
                  <a:lnTo>
                    <a:pt x="71" y="800"/>
                  </a:lnTo>
                  <a:lnTo>
                    <a:pt x="61" y="840"/>
                  </a:lnTo>
                  <a:lnTo>
                    <a:pt x="61" y="840"/>
                  </a:lnTo>
                  <a:lnTo>
                    <a:pt x="47" y="899"/>
                  </a:lnTo>
                  <a:lnTo>
                    <a:pt x="34" y="958"/>
                  </a:lnTo>
                  <a:lnTo>
                    <a:pt x="23" y="1018"/>
                  </a:lnTo>
                  <a:lnTo>
                    <a:pt x="14" y="1078"/>
                  </a:lnTo>
                  <a:lnTo>
                    <a:pt x="14" y="1078"/>
                  </a:lnTo>
                  <a:lnTo>
                    <a:pt x="8" y="1138"/>
                  </a:lnTo>
                  <a:lnTo>
                    <a:pt x="3" y="1200"/>
                  </a:lnTo>
                  <a:lnTo>
                    <a:pt x="1" y="1230"/>
                  </a:lnTo>
                  <a:lnTo>
                    <a:pt x="1" y="1260"/>
                  </a:lnTo>
                  <a:lnTo>
                    <a:pt x="0" y="1291"/>
                  </a:lnTo>
                  <a:lnTo>
                    <a:pt x="1" y="1321"/>
                  </a:lnTo>
                  <a:lnTo>
                    <a:pt x="1" y="1321"/>
                  </a:lnTo>
                  <a:lnTo>
                    <a:pt x="2" y="1349"/>
                  </a:lnTo>
                  <a:lnTo>
                    <a:pt x="4" y="1376"/>
                  </a:lnTo>
                  <a:lnTo>
                    <a:pt x="4" y="1376"/>
                  </a:lnTo>
                  <a:lnTo>
                    <a:pt x="4" y="1379"/>
                  </a:lnTo>
                  <a:lnTo>
                    <a:pt x="7" y="1381"/>
                  </a:lnTo>
                  <a:lnTo>
                    <a:pt x="9" y="1382"/>
                  </a:lnTo>
                  <a:lnTo>
                    <a:pt x="11" y="1382"/>
                  </a:lnTo>
                  <a:lnTo>
                    <a:pt x="13" y="1382"/>
                  </a:lnTo>
                  <a:lnTo>
                    <a:pt x="15" y="1381"/>
                  </a:lnTo>
                  <a:lnTo>
                    <a:pt x="17" y="1379"/>
                  </a:lnTo>
                  <a:lnTo>
                    <a:pt x="18" y="1376"/>
                  </a:lnTo>
                  <a:lnTo>
                    <a:pt x="18" y="13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6649584E-A7E1-B57E-2E8D-B3611BAD63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" y="1"/>
              <a:ext cx="548" cy="845"/>
            </a:xfrm>
            <a:custGeom>
              <a:avLst/>
              <a:gdLst>
                <a:gd name="T0" fmla="*/ 387 w 1097"/>
                <a:gd name="T1" fmla="*/ 476 h 1690"/>
                <a:gd name="T2" fmla="*/ 529 w 1097"/>
                <a:gd name="T3" fmla="*/ 529 h 1690"/>
                <a:gd name="T4" fmla="*/ 610 w 1097"/>
                <a:gd name="T5" fmla="*/ 582 h 1690"/>
                <a:gd name="T6" fmla="*/ 678 w 1097"/>
                <a:gd name="T7" fmla="*/ 650 h 1690"/>
                <a:gd name="T8" fmla="*/ 719 w 1097"/>
                <a:gd name="T9" fmla="*/ 714 h 1690"/>
                <a:gd name="T10" fmla="*/ 764 w 1097"/>
                <a:gd name="T11" fmla="*/ 854 h 1690"/>
                <a:gd name="T12" fmla="*/ 804 w 1097"/>
                <a:gd name="T13" fmla="*/ 1054 h 1690"/>
                <a:gd name="T14" fmla="*/ 834 w 1097"/>
                <a:gd name="T15" fmla="*/ 1231 h 1690"/>
                <a:gd name="T16" fmla="*/ 875 w 1097"/>
                <a:gd name="T17" fmla="*/ 1364 h 1690"/>
                <a:gd name="T18" fmla="*/ 979 w 1097"/>
                <a:gd name="T19" fmla="*/ 1605 h 1690"/>
                <a:gd name="T20" fmla="*/ 1012 w 1097"/>
                <a:gd name="T21" fmla="*/ 1686 h 1690"/>
                <a:gd name="T22" fmla="*/ 1025 w 1097"/>
                <a:gd name="T23" fmla="*/ 1687 h 1690"/>
                <a:gd name="T24" fmla="*/ 1068 w 1097"/>
                <a:gd name="T25" fmla="*/ 1565 h 1690"/>
                <a:gd name="T26" fmla="*/ 1094 w 1097"/>
                <a:gd name="T27" fmla="*/ 1405 h 1690"/>
                <a:gd name="T28" fmla="*/ 1095 w 1097"/>
                <a:gd name="T29" fmla="*/ 1241 h 1690"/>
                <a:gd name="T30" fmla="*/ 1074 w 1097"/>
                <a:gd name="T31" fmla="*/ 1067 h 1690"/>
                <a:gd name="T32" fmla="*/ 1034 w 1097"/>
                <a:gd name="T33" fmla="*/ 849 h 1690"/>
                <a:gd name="T34" fmla="*/ 970 w 1097"/>
                <a:gd name="T35" fmla="*/ 637 h 1690"/>
                <a:gd name="T36" fmla="*/ 900 w 1097"/>
                <a:gd name="T37" fmla="*/ 489 h 1690"/>
                <a:gd name="T38" fmla="*/ 822 w 1097"/>
                <a:gd name="T39" fmla="*/ 377 h 1690"/>
                <a:gd name="T40" fmla="*/ 749 w 1097"/>
                <a:gd name="T41" fmla="*/ 301 h 1690"/>
                <a:gd name="T42" fmla="*/ 603 w 1097"/>
                <a:gd name="T43" fmla="*/ 186 h 1690"/>
                <a:gd name="T44" fmla="*/ 441 w 1097"/>
                <a:gd name="T45" fmla="*/ 84 h 1690"/>
                <a:gd name="T46" fmla="*/ 316 w 1097"/>
                <a:gd name="T47" fmla="*/ 29 h 1690"/>
                <a:gd name="T48" fmla="*/ 185 w 1097"/>
                <a:gd name="T49" fmla="*/ 1 h 1690"/>
                <a:gd name="T50" fmla="*/ 52 w 1097"/>
                <a:gd name="T51" fmla="*/ 16 h 1690"/>
                <a:gd name="T52" fmla="*/ 2 w 1097"/>
                <a:gd name="T53" fmla="*/ 37 h 1690"/>
                <a:gd name="T54" fmla="*/ 5 w 1097"/>
                <a:gd name="T55" fmla="*/ 47 h 1690"/>
                <a:gd name="T56" fmla="*/ 60 w 1097"/>
                <a:gd name="T57" fmla="*/ 27 h 1690"/>
                <a:gd name="T58" fmla="*/ 191 w 1097"/>
                <a:gd name="T59" fmla="*/ 16 h 1690"/>
                <a:gd name="T60" fmla="*/ 320 w 1097"/>
                <a:gd name="T61" fmla="*/ 45 h 1690"/>
                <a:gd name="T62" fmla="*/ 417 w 1097"/>
                <a:gd name="T63" fmla="*/ 87 h 1690"/>
                <a:gd name="T64" fmla="*/ 603 w 1097"/>
                <a:gd name="T65" fmla="*/ 203 h 1690"/>
                <a:gd name="T66" fmla="*/ 744 w 1097"/>
                <a:gd name="T67" fmla="*/ 314 h 1690"/>
                <a:gd name="T68" fmla="*/ 817 w 1097"/>
                <a:gd name="T69" fmla="*/ 392 h 1690"/>
                <a:gd name="T70" fmla="*/ 892 w 1097"/>
                <a:gd name="T71" fmla="*/ 503 h 1690"/>
                <a:gd name="T72" fmla="*/ 960 w 1097"/>
                <a:gd name="T73" fmla="*/ 650 h 1690"/>
                <a:gd name="T74" fmla="*/ 1021 w 1097"/>
                <a:gd name="T75" fmla="*/ 856 h 1690"/>
                <a:gd name="T76" fmla="*/ 1068 w 1097"/>
                <a:gd name="T77" fmla="*/ 1122 h 1690"/>
                <a:gd name="T78" fmla="*/ 1083 w 1097"/>
                <a:gd name="T79" fmla="*/ 1279 h 1690"/>
                <a:gd name="T80" fmla="*/ 1078 w 1097"/>
                <a:gd name="T81" fmla="*/ 1437 h 1690"/>
                <a:gd name="T82" fmla="*/ 1047 w 1097"/>
                <a:gd name="T83" fmla="*/ 1591 h 1690"/>
                <a:gd name="T84" fmla="*/ 1012 w 1097"/>
                <a:gd name="T85" fmla="*/ 1680 h 1690"/>
                <a:gd name="T86" fmla="*/ 935 w 1097"/>
                <a:gd name="T87" fmla="*/ 1471 h 1690"/>
                <a:gd name="T88" fmla="*/ 869 w 1097"/>
                <a:gd name="T89" fmla="*/ 1309 h 1690"/>
                <a:gd name="T90" fmla="*/ 846 w 1097"/>
                <a:gd name="T91" fmla="*/ 1221 h 1690"/>
                <a:gd name="T92" fmla="*/ 809 w 1097"/>
                <a:gd name="T93" fmla="*/ 998 h 1690"/>
                <a:gd name="T94" fmla="*/ 767 w 1097"/>
                <a:gd name="T95" fmla="*/ 805 h 1690"/>
                <a:gd name="T96" fmla="*/ 734 w 1097"/>
                <a:gd name="T97" fmla="*/ 718 h 1690"/>
                <a:gd name="T98" fmla="*/ 687 w 1097"/>
                <a:gd name="T99" fmla="*/ 639 h 1690"/>
                <a:gd name="T100" fmla="*/ 633 w 1097"/>
                <a:gd name="T101" fmla="*/ 583 h 1690"/>
                <a:gd name="T102" fmla="*/ 550 w 1097"/>
                <a:gd name="T103" fmla="*/ 526 h 1690"/>
                <a:gd name="T104" fmla="*/ 429 w 1097"/>
                <a:gd name="T105" fmla="*/ 474 h 1690"/>
                <a:gd name="T106" fmla="*/ 248 w 1097"/>
                <a:gd name="T107" fmla="*/ 429 h 1690"/>
                <a:gd name="T108" fmla="*/ 202 w 1097"/>
                <a:gd name="T109" fmla="*/ 422 h 1690"/>
                <a:gd name="T110" fmla="*/ 205 w 1097"/>
                <a:gd name="T111" fmla="*/ 43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97" h="1690">
                  <a:moveTo>
                    <a:pt x="205" y="432"/>
                  </a:moveTo>
                  <a:lnTo>
                    <a:pt x="205" y="432"/>
                  </a:lnTo>
                  <a:lnTo>
                    <a:pt x="278" y="449"/>
                  </a:lnTo>
                  <a:lnTo>
                    <a:pt x="351" y="466"/>
                  </a:lnTo>
                  <a:lnTo>
                    <a:pt x="387" y="476"/>
                  </a:lnTo>
                  <a:lnTo>
                    <a:pt x="423" y="486"/>
                  </a:lnTo>
                  <a:lnTo>
                    <a:pt x="459" y="498"/>
                  </a:lnTo>
                  <a:lnTo>
                    <a:pt x="493" y="513"/>
                  </a:lnTo>
                  <a:lnTo>
                    <a:pt x="493" y="513"/>
                  </a:lnTo>
                  <a:lnTo>
                    <a:pt x="529" y="529"/>
                  </a:lnTo>
                  <a:lnTo>
                    <a:pt x="545" y="538"/>
                  </a:lnTo>
                  <a:lnTo>
                    <a:pt x="562" y="548"/>
                  </a:lnTo>
                  <a:lnTo>
                    <a:pt x="579" y="558"/>
                  </a:lnTo>
                  <a:lnTo>
                    <a:pt x="594" y="569"/>
                  </a:lnTo>
                  <a:lnTo>
                    <a:pt x="610" y="582"/>
                  </a:lnTo>
                  <a:lnTo>
                    <a:pt x="624" y="594"/>
                  </a:lnTo>
                  <a:lnTo>
                    <a:pt x="639" y="607"/>
                  </a:lnTo>
                  <a:lnTo>
                    <a:pt x="652" y="621"/>
                  </a:lnTo>
                  <a:lnTo>
                    <a:pt x="665" y="634"/>
                  </a:lnTo>
                  <a:lnTo>
                    <a:pt x="678" y="650"/>
                  </a:lnTo>
                  <a:lnTo>
                    <a:pt x="689" y="664"/>
                  </a:lnTo>
                  <a:lnTo>
                    <a:pt x="700" y="681"/>
                  </a:lnTo>
                  <a:lnTo>
                    <a:pt x="710" y="698"/>
                  </a:lnTo>
                  <a:lnTo>
                    <a:pt x="719" y="714"/>
                  </a:lnTo>
                  <a:lnTo>
                    <a:pt x="719" y="714"/>
                  </a:lnTo>
                  <a:lnTo>
                    <a:pt x="727" y="731"/>
                  </a:lnTo>
                  <a:lnTo>
                    <a:pt x="733" y="748"/>
                  </a:lnTo>
                  <a:lnTo>
                    <a:pt x="746" y="782"/>
                  </a:lnTo>
                  <a:lnTo>
                    <a:pt x="756" y="818"/>
                  </a:lnTo>
                  <a:lnTo>
                    <a:pt x="764" y="854"/>
                  </a:lnTo>
                  <a:lnTo>
                    <a:pt x="764" y="854"/>
                  </a:lnTo>
                  <a:lnTo>
                    <a:pt x="782" y="932"/>
                  </a:lnTo>
                  <a:lnTo>
                    <a:pt x="797" y="1009"/>
                  </a:lnTo>
                  <a:lnTo>
                    <a:pt x="797" y="1009"/>
                  </a:lnTo>
                  <a:lnTo>
                    <a:pt x="804" y="1054"/>
                  </a:lnTo>
                  <a:lnTo>
                    <a:pt x="811" y="1099"/>
                  </a:lnTo>
                  <a:lnTo>
                    <a:pt x="818" y="1143"/>
                  </a:lnTo>
                  <a:lnTo>
                    <a:pt x="826" y="1188"/>
                  </a:lnTo>
                  <a:lnTo>
                    <a:pt x="826" y="1188"/>
                  </a:lnTo>
                  <a:lnTo>
                    <a:pt x="834" y="1231"/>
                  </a:lnTo>
                  <a:lnTo>
                    <a:pt x="845" y="1276"/>
                  </a:lnTo>
                  <a:lnTo>
                    <a:pt x="845" y="1276"/>
                  </a:lnTo>
                  <a:lnTo>
                    <a:pt x="851" y="1298"/>
                  </a:lnTo>
                  <a:lnTo>
                    <a:pt x="859" y="1320"/>
                  </a:lnTo>
                  <a:lnTo>
                    <a:pt x="875" y="1364"/>
                  </a:lnTo>
                  <a:lnTo>
                    <a:pt x="875" y="1364"/>
                  </a:lnTo>
                  <a:lnTo>
                    <a:pt x="911" y="1452"/>
                  </a:lnTo>
                  <a:lnTo>
                    <a:pt x="949" y="1540"/>
                  </a:lnTo>
                  <a:lnTo>
                    <a:pt x="949" y="1540"/>
                  </a:lnTo>
                  <a:lnTo>
                    <a:pt x="979" y="1605"/>
                  </a:lnTo>
                  <a:lnTo>
                    <a:pt x="994" y="1639"/>
                  </a:lnTo>
                  <a:lnTo>
                    <a:pt x="1007" y="1672"/>
                  </a:lnTo>
                  <a:lnTo>
                    <a:pt x="1007" y="1672"/>
                  </a:lnTo>
                  <a:lnTo>
                    <a:pt x="1012" y="1686"/>
                  </a:lnTo>
                  <a:lnTo>
                    <a:pt x="1012" y="1686"/>
                  </a:lnTo>
                  <a:lnTo>
                    <a:pt x="1015" y="1689"/>
                  </a:lnTo>
                  <a:lnTo>
                    <a:pt x="1018" y="1690"/>
                  </a:lnTo>
                  <a:lnTo>
                    <a:pt x="1021" y="1690"/>
                  </a:lnTo>
                  <a:lnTo>
                    <a:pt x="1024" y="1689"/>
                  </a:lnTo>
                  <a:lnTo>
                    <a:pt x="1025" y="1687"/>
                  </a:lnTo>
                  <a:lnTo>
                    <a:pt x="1025" y="1687"/>
                  </a:lnTo>
                  <a:lnTo>
                    <a:pt x="1037" y="1658"/>
                  </a:lnTo>
                  <a:lnTo>
                    <a:pt x="1049" y="1627"/>
                  </a:lnTo>
                  <a:lnTo>
                    <a:pt x="1059" y="1597"/>
                  </a:lnTo>
                  <a:lnTo>
                    <a:pt x="1068" y="1565"/>
                  </a:lnTo>
                  <a:lnTo>
                    <a:pt x="1076" y="1533"/>
                  </a:lnTo>
                  <a:lnTo>
                    <a:pt x="1081" y="1502"/>
                  </a:lnTo>
                  <a:lnTo>
                    <a:pt x="1087" y="1470"/>
                  </a:lnTo>
                  <a:lnTo>
                    <a:pt x="1091" y="1437"/>
                  </a:lnTo>
                  <a:lnTo>
                    <a:pt x="1094" y="1405"/>
                  </a:lnTo>
                  <a:lnTo>
                    <a:pt x="1096" y="1372"/>
                  </a:lnTo>
                  <a:lnTo>
                    <a:pt x="1097" y="1339"/>
                  </a:lnTo>
                  <a:lnTo>
                    <a:pt x="1097" y="1307"/>
                  </a:lnTo>
                  <a:lnTo>
                    <a:pt x="1096" y="1275"/>
                  </a:lnTo>
                  <a:lnTo>
                    <a:pt x="1095" y="1241"/>
                  </a:lnTo>
                  <a:lnTo>
                    <a:pt x="1091" y="1209"/>
                  </a:lnTo>
                  <a:lnTo>
                    <a:pt x="1088" y="1178"/>
                  </a:lnTo>
                  <a:lnTo>
                    <a:pt x="1088" y="1178"/>
                  </a:lnTo>
                  <a:lnTo>
                    <a:pt x="1081" y="1122"/>
                  </a:lnTo>
                  <a:lnTo>
                    <a:pt x="1074" y="1067"/>
                  </a:lnTo>
                  <a:lnTo>
                    <a:pt x="1065" y="1013"/>
                  </a:lnTo>
                  <a:lnTo>
                    <a:pt x="1056" y="958"/>
                  </a:lnTo>
                  <a:lnTo>
                    <a:pt x="1056" y="958"/>
                  </a:lnTo>
                  <a:lnTo>
                    <a:pt x="1045" y="904"/>
                  </a:lnTo>
                  <a:lnTo>
                    <a:pt x="1034" y="849"/>
                  </a:lnTo>
                  <a:lnTo>
                    <a:pt x="1020" y="796"/>
                  </a:lnTo>
                  <a:lnTo>
                    <a:pt x="1006" y="741"/>
                  </a:lnTo>
                  <a:lnTo>
                    <a:pt x="1006" y="741"/>
                  </a:lnTo>
                  <a:lnTo>
                    <a:pt x="989" y="690"/>
                  </a:lnTo>
                  <a:lnTo>
                    <a:pt x="970" y="637"/>
                  </a:lnTo>
                  <a:lnTo>
                    <a:pt x="949" y="587"/>
                  </a:lnTo>
                  <a:lnTo>
                    <a:pt x="938" y="563"/>
                  </a:lnTo>
                  <a:lnTo>
                    <a:pt x="926" y="537"/>
                  </a:lnTo>
                  <a:lnTo>
                    <a:pt x="913" y="514"/>
                  </a:lnTo>
                  <a:lnTo>
                    <a:pt x="900" y="489"/>
                  </a:lnTo>
                  <a:lnTo>
                    <a:pt x="886" y="466"/>
                  </a:lnTo>
                  <a:lnTo>
                    <a:pt x="871" y="444"/>
                  </a:lnTo>
                  <a:lnTo>
                    <a:pt x="856" y="420"/>
                  </a:lnTo>
                  <a:lnTo>
                    <a:pt x="840" y="399"/>
                  </a:lnTo>
                  <a:lnTo>
                    <a:pt x="822" y="377"/>
                  </a:lnTo>
                  <a:lnTo>
                    <a:pt x="804" y="357"/>
                  </a:lnTo>
                  <a:lnTo>
                    <a:pt x="804" y="357"/>
                  </a:lnTo>
                  <a:lnTo>
                    <a:pt x="787" y="337"/>
                  </a:lnTo>
                  <a:lnTo>
                    <a:pt x="768" y="319"/>
                  </a:lnTo>
                  <a:lnTo>
                    <a:pt x="749" y="301"/>
                  </a:lnTo>
                  <a:lnTo>
                    <a:pt x="729" y="283"/>
                  </a:lnTo>
                  <a:lnTo>
                    <a:pt x="689" y="251"/>
                  </a:lnTo>
                  <a:lnTo>
                    <a:pt x="648" y="219"/>
                  </a:lnTo>
                  <a:lnTo>
                    <a:pt x="648" y="219"/>
                  </a:lnTo>
                  <a:lnTo>
                    <a:pt x="603" y="186"/>
                  </a:lnTo>
                  <a:lnTo>
                    <a:pt x="558" y="154"/>
                  </a:lnTo>
                  <a:lnTo>
                    <a:pt x="511" y="124"/>
                  </a:lnTo>
                  <a:lnTo>
                    <a:pt x="464" y="96"/>
                  </a:lnTo>
                  <a:lnTo>
                    <a:pt x="464" y="96"/>
                  </a:lnTo>
                  <a:lnTo>
                    <a:pt x="441" y="84"/>
                  </a:lnTo>
                  <a:lnTo>
                    <a:pt x="416" y="72"/>
                  </a:lnTo>
                  <a:lnTo>
                    <a:pt x="392" y="59"/>
                  </a:lnTo>
                  <a:lnTo>
                    <a:pt x="367" y="48"/>
                  </a:lnTo>
                  <a:lnTo>
                    <a:pt x="342" y="38"/>
                  </a:lnTo>
                  <a:lnTo>
                    <a:pt x="316" y="29"/>
                  </a:lnTo>
                  <a:lnTo>
                    <a:pt x="291" y="21"/>
                  </a:lnTo>
                  <a:lnTo>
                    <a:pt x="264" y="14"/>
                  </a:lnTo>
                  <a:lnTo>
                    <a:pt x="238" y="8"/>
                  </a:lnTo>
                  <a:lnTo>
                    <a:pt x="212" y="4"/>
                  </a:lnTo>
                  <a:lnTo>
                    <a:pt x="185" y="1"/>
                  </a:lnTo>
                  <a:lnTo>
                    <a:pt x="158" y="0"/>
                  </a:lnTo>
                  <a:lnTo>
                    <a:pt x="132" y="1"/>
                  </a:lnTo>
                  <a:lnTo>
                    <a:pt x="105" y="4"/>
                  </a:lnTo>
                  <a:lnTo>
                    <a:pt x="78" y="8"/>
                  </a:lnTo>
                  <a:lnTo>
                    <a:pt x="52" y="16"/>
                  </a:lnTo>
                  <a:lnTo>
                    <a:pt x="52" y="16"/>
                  </a:lnTo>
                  <a:lnTo>
                    <a:pt x="27" y="25"/>
                  </a:lnTo>
                  <a:lnTo>
                    <a:pt x="4" y="35"/>
                  </a:lnTo>
                  <a:lnTo>
                    <a:pt x="4" y="35"/>
                  </a:lnTo>
                  <a:lnTo>
                    <a:pt x="2" y="37"/>
                  </a:lnTo>
                  <a:lnTo>
                    <a:pt x="0" y="39"/>
                  </a:lnTo>
                  <a:lnTo>
                    <a:pt x="0" y="41"/>
                  </a:lnTo>
                  <a:lnTo>
                    <a:pt x="2" y="44"/>
                  </a:lnTo>
                  <a:lnTo>
                    <a:pt x="3" y="45"/>
                  </a:lnTo>
                  <a:lnTo>
                    <a:pt x="5" y="47"/>
                  </a:lnTo>
                  <a:lnTo>
                    <a:pt x="7" y="47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35" y="36"/>
                  </a:lnTo>
                  <a:lnTo>
                    <a:pt x="60" y="27"/>
                  </a:lnTo>
                  <a:lnTo>
                    <a:pt x="86" y="20"/>
                  </a:lnTo>
                  <a:lnTo>
                    <a:pt x="113" y="17"/>
                  </a:lnTo>
                  <a:lnTo>
                    <a:pt x="138" y="15"/>
                  </a:lnTo>
                  <a:lnTo>
                    <a:pt x="165" y="14"/>
                  </a:lnTo>
                  <a:lnTo>
                    <a:pt x="191" y="16"/>
                  </a:lnTo>
                  <a:lnTo>
                    <a:pt x="217" y="19"/>
                  </a:lnTo>
                  <a:lnTo>
                    <a:pt x="243" y="24"/>
                  </a:lnTo>
                  <a:lnTo>
                    <a:pt x="268" y="29"/>
                  </a:lnTo>
                  <a:lnTo>
                    <a:pt x="295" y="36"/>
                  </a:lnTo>
                  <a:lnTo>
                    <a:pt x="320" y="45"/>
                  </a:lnTo>
                  <a:lnTo>
                    <a:pt x="345" y="54"/>
                  </a:lnTo>
                  <a:lnTo>
                    <a:pt x="370" y="64"/>
                  </a:lnTo>
                  <a:lnTo>
                    <a:pt x="394" y="75"/>
                  </a:lnTo>
                  <a:lnTo>
                    <a:pt x="417" y="87"/>
                  </a:lnTo>
                  <a:lnTo>
                    <a:pt x="417" y="87"/>
                  </a:lnTo>
                  <a:lnTo>
                    <a:pt x="442" y="99"/>
                  </a:lnTo>
                  <a:lnTo>
                    <a:pt x="465" y="113"/>
                  </a:lnTo>
                  <a:lnTo>
                    <a:pt x="513" y="141"/>
                  </a:lnTo>
                  <a:lnTo>
                    <a:pt x="559" y="171"/>
                  </a:lnTo>
                  <a:lnTo>
                    <a:pt x="603" y="203"/>
                  </a:lnTo>
                  <a:lnTo>
                    <a:pt x="603" y="203"/>
                  </a:lnTo>
                  <a:lnTo>
                    <a:pt x="644" y="233"/>
                  </a:lnTo>
                  <a:lnTo>
                    <a:pt x="685" y="264"/>
                  </a:lnTo>
                  <a:lnTo>
                    <a:pt x="726" y="298"/>
                  </a:lnTo>
                  <a:lnTo>
                    <a:pt x="744" y="314"/>
                  </a:lnTo>
                  <a:lnTo>
                    <a:pt x="763" y="332"/>
                  </a:lnTo>
                  <a:lnTo>
                    <a:pt x="763" y="332"/>
                  </a:lnTo>
                  <a:lnTo>
                    <a:pt x="782" y="351"/>
                  </a:lnTo>
                  <a:lnTo>
                    <a:pt x="800" y="371"/>
                  </a:lnTo>
                  <a:lnTo>
                    <a:pt x="817" y="392"/>
                  </a:lnTo>
                  <a:lnTo>
                    <a:pt x="833" y="414"/>
                  </a:lnTo>
                  <a:lnTo>
                    <a:pt x="849" y="435"/>
                  </a:lnTo>
                  <a:lnTo>
                    <a:pt x="865" y="457"/>
                  </a:lnTo>
                  <a:lnTo>
                    <a:pt x="879" y="479"/>
                  </a:lnTo>
                  <a:lnTo>
                    <a:pt x="892" y="503"/>
                  </a:lnTo>
                  <a:lnTo>
                    <a:pt x="905" y="526"/>
                  </a:lnTo>
                  <a:lnTo>
                    <a:pt x="918" y="551"/>
                  </a:lnTo>
                  <a:lnTo>
                    <a:pt x="929" y="575"/>
                  </a:lnTo>
                  <a:lnTo>
                    <a:pt x="940" y="600"/>
                  </a:lnTo>
                  <a:lnTo>
                    <a:pt x="960" y="650"/>
                  </a:lnTo>
                  <a:lnTo>
                    <a:pt x="978" y="700"/>
                  </a:lnTo>
                  <a:lnTo>
                    <a:pt x="978" y="700"/>
                  </a:lnTo>
                  <a:lnTo>
                    <a:pt x="995" y="751"/>
                  </a:lnTo>
                  <a:lnTo>
                    <a:pt x="1009" y="803"/>
                  </a:lnTo>
                  <a:lnTo>
                    <a:pt x="1021" y="856"/>
                  </a:lnTo>
                  <a:lnTo>
                    <a:pt x="1032" y="909"/>
                  </a:lnTo>
                  <a:lnTo>
                    <a:pt x="1042" y="962"/>
                  </a:lnTo>
                  <a:lnTo>
                    <a:pt x="1051" y="1015"/>
                  </a:lnTo>
                  <a:lnTo>
                    <a:pt x="1060" y="1069"/>
                  </a:lnTo>
                  <a:lnTo>
                    <a:pt x="1068" y="1122"/>
                  </a:lnTo>
                  <a:lnTo>
                    <a:pt x="1068" y="1122"/>
                  </a:lnTo>
                  <a:lnTo>
                    <a:pt x="1076" y="1184"/>
                  </a:lnTo>
                  <a:lnTo>
                    <a:pt x="1078" y="1217"/>
                  </a:lnTo>
                  <a:lnTo>
                    <a:pt x="1080" y="1248"/>
                  </a:lnTo>
                  <a:lnTo>
                    <a:pt x="1083" y="1279"/>
                  </a:lnTo>
                  <a:lnTo>
                    <a:pt x="1084" y="1311"/>
                  </a:lnTo>
                  <a:lnTo>
                    <a:pt x="1083" y="1343"/>
                  </a:lnTo>
                  <a:lnTo>
                    <a:pt x="1083" y="1374"/>
                  </a:lnTo>
                  <a:lnTo>
                    <a:pt x="1080" y="1406"/>
                  </a:lnTo>
                  <a:lnTo>
                    <a:pt x="1078" y="1437"/>
                  </a:lnTo>
                  <a:lnTo>
                    <a:pt x="1074" y="1468"/>
                  </a:lnTo>
                  <a:lnTo>
                    <a:pt x="1069" y="1500"/>
                  </a:lnTo>
                  <a:lnTo>
                    <a:pt x="1062" y="1530"/>
                  </a:lnTo>
                  <a:lnTo>
                    <a:pt x="1056" y="1561"/>
                  </a:lnTo>
                  <a:lnTo>
                    <a:pt x="1047" y="1591"/>
                  </a:lnTo>
                  <a:lnTo>
                    <a:pt x="1037" y="1621"/>
                  </a:lnTo>
                  <a:lnTo>
                    <a:pt x="1037" y="1621"/>
                  </a:lnTo>
                  <a:lnTo>
                    <a:pt x="1026" y="1651"/>
                  </a:lnTo>
                  <a:lnTo>
                    <a:pt x="1012" y="1680"/>
                  </a:lnTo>
                  <a:lnTo>
                    <a:pt x="1012" y="1680"/>
                  </a:lnTo>
                  <a:lnTo>
                    <a:pt x="1025" y="1682"/>
                  </a:lnTo>
                  <a:lnTo>
                    <a:pt x="1025" y="1682"/>
                  </a:lnTo>
                  <a:lnTo>
                    <a:pt x="996" y="1611"/>
                  </a:lnTo>
                  <a:lnTo>
                    <a:pt x="965" y="1541"/>
                  </a:lnTo>
                  <a:lnTo>
                    <a:pt x="935" y="1471"/>
                  </a:lnTo>
                  <a:lnTo>
                    <a:pt x="905" y="1400"/>
                  </a:lnTo>
                  <a:lnTo>
                    <a:pt x="905" y="1400"/>
                  </a:lnTo>
                  <a:lnTo>
                    <a:pt x="886" y="1355"/>
                  </a:lnTo>
                  <a:lnTo>
                    <a:pt x="877" y="1333"/>
                  </a:lnTo>
                  <a:lnTo>
                    <a:pt x="869" y="1309"/>
                  </a:lnTo>
                  <a:lnTo>
                    <a:pt x="869" y="1309"/>
                  </a:lnTo>
                  <a:lnTo>
                    <a:pt x="862" y="1287"/>
                  </a:lnTo>
                  <a:lnTo>
                    <a:pt x="856" y="1266"/>
                  </a:lnTo>
                  <a:lnTo>
                    <a:pt x="846" y="1221"/>
                  </a:lnTo>
                  <a:lnTo>
                    <a:pt x="846" y="1221"/>
                  </a:lnTo>
                  <a:lnTo>
                    <a:pt x="837" y="1175"/>
                  </a:lnTo>
                  <a:lnTo>
                    <a:pt x="830" y="1131"/>
                  </a:lnTo>
                  <a:lnTo>
                    <a:pt x="816" y="1040"/>
                  </a:lnTo>
                  <a:lnTo>
                    <a:pt x="816" y="1040"/>
                  </a:lnTo>
                  <a:lnTo>
                    <a:pt x="809" y="998"/>
                  </a:lnTo>
                  <a:lnTo>
                    <a:pt x="801" y="958"/>
                  </a:lnTo>
                  <a:lnTo>
                    <a:pt x="783" y="876"/>
                  </a:lnTo>
                  <a:lnTo>
                    <a:pt x="783" y="876"/>
                  </a:lnTo>
                  <a:lnTo>
                    <a:pt x="776" y="840"/>
                  </a:lnTo>
                  <a:lnTo>
                    <a:pt x="767" y="805"/>
                  </a:lnTo>
                  <a:lnTo>
                    <a:pt x="756" y="769"/>
                  </a:lnTo>
                  <a:lnTo>
                    <a:pt x="749" y="751"/>
                  </a:lnTo>
                  <a:lnTo>
                    <a:pt x="742" y="734"/>
                  </a:lnTo>
                  <a:lnTo>
                    <a:pt x="742" y="734"/>
                  </a:lnTo>
                  <a:lnTo>
                    <a:pt x="734" y="718"/>
                  </a:lnTo>
                  <a:lnTo>
                    <a:pt x="727" y="701"/>
                  </a:lnTo>
                  <a:lnTo>
                    <a:pt x="718" y="684"/>
                  </a:lnTo>
                  <a:lnTo>
                    <a:pt x="708" y="669"/>
                  </a:lnTo>
                  <a:lnTo>
                    <a:pt x="698" y="653"/>
                  </a:lnTo>
                  <a:lnTo>
                    <a:pt x="687" y="639"/>
                  </a:lnTo>
                  <a:lnTo>
                    <a:pt x="674" y="624"/>
                  </a:lnTo>
                  <a:lnTo>
                    <a:pt x="662" y="611"/>
                  </a:lnTo>
                  <a:lnTo>
                    <a:pt x="662" y="611"/>
                  </a:lnTo>
                  <a:lnTo>
                    <a:pt x="648" y="596"/>
                  </a:lnTo>
                  <a:lnTo>
                    <a:pt x="633" y="583"/>
                  </a:lnTo>
                  <a:lnTo>
                    <a:pt x="618" y="571"/>
                  </a:lnTo>
                  <a:lnTo>
                    <a:pt x="601" y="558"/>
                  </a:lnTo>
                  <a:lnTo>
                    <a:pt x="584" y="546"/>
                  </a:lnTo>
                  <a:lnTo>
                    <a:pt x="568" y="536"/>
                  </a:lnTo>
                  <a:lnTo>
                    <a:pt x="550" y="526"/>
                  </a:lnTo>
                  <a:lnTo>
                    <a:pt x="532" y="516"/>
                  </a:lnTo>
                  <a:lnTo>
                    <a:pt x="532" y="516"/>
                  </a:lnTo>
                  <a:lnTo>
                    <a:pt x="499" y="500"/>
                  </a:lnTo>
                  <a:lnTo>
                    <a:pt x="464" y="486"/>
                  </a:lnTo>
                  <a:lnTo>
                    <a:pt x="429" y="474"/>
                  </a:lnTo>
                  <a:lnTo>
                    <a:pt x="393" y="464"/>
                  </a:lnTo>
                  <a:lnTo>
                    <a:pt x="357" y="455"/>
                  </a:lnTo>
                  <a:lnTo>
                    <a:pt x="321" y="446"/>
                  </a:lnTo>
                  <a:lnTo>
                    <a:pt x="248" y="429"/>
                  </a:lnTo>
                  <a:lnTo>
                    <a:pt x="248" y="429"/>
                  </a:lnTo>
                  <a:lnTo>
                    <a:pt x="208" y="419"/>
                  </a:lnTo>
                  <a:lnTo>
                    <a:pt x="208" y="419"/>
                  </a:lnTo>
                  <a:lnTo>
                    <a:pt x="206" y="419"/>
                  </a:lnTo>
                  <a:lnTo>
                    <a:pt x="204" y="420"/>
                  </a:lnTo>
                  <a:lnTo>
                    <a:pt x="202" y="422"/>
                  </a:lnTo>
                  <a:lnTo>
                    <a:pt x="201" y="425"/>
                  </a:lnTo>
                  <a:lnTo>
                    <a:pt x="201" y="427"/>
                  </a:lnTo>
                  <a:lnTo>
                    <a:pt x="202" y="429"/>
                  </a:lnTo>
                  <a:lnTo>
                    <a:pt x="203" y="431"/>
                  </a:lnTo>
                  <a:lnTo>
                    <a:pt x="205" y="432"/>
                  </a:lnTo>
                  <a:lnTo>
                    <a:pt x="205" y="4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CA8F2DE3-F807-9FAE-A78B-14010CACD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0" y="696"/>
              <a:ext cx="175" cy="358"/>
            </a:xfrm>
            <a:custGeom>
              <a:avLst/>
              <a:gdLst>
                <a:gd name="T0" fmla="*/ 268 w 350"/>
                <a:gd name="T1" fmla="*/ 169 h 717"/>
                <a:gd name="T2" fmla="*/ 248 w 350"/>
                <a:gd name="T3" fmla="*/ 121 h 717"/>
                <a:gd name="T4" fmla="*/ 216 w 350"/>
                <a:gd name="T5" fmla="*/ 69 h 717"/>
                <a:gd name="T6" fmla="*/ 163 w 350"/>
                <a:gd name="T7" fmla="*/ 18 h 717"/>
                <a:gd name="T8" fmla="*/ 128 w 350"/>
                <a:gd name="T9" fmla="*/ 4 h 717"/>
                <a:gd name="T10" fmla="*/ 91 w 350"/>
                <a:gd name="T11" fmla="*/ 3 h 717"/>
                <a:gd name="T12" fmla="*/ 66 w 350"/>
                <a:gd name="T13" fmla="*/ 11 h 717"/>
                <a:gd name="T14" fmla="*/ 39 w 350"/>
                <a:gd name="T15" fmla="*/ 35 h 717"/>
                <a:gd name="T16" fmla="*/ 12 w 350"/>
                <a:gd name="T17" fmla="*/ 92 h 717"/>
                <a:gd name="T18" fmla="*/ 3 w 350"/>
                <a:gd name="T19" fmla="*/ 149 h 717"/>
                <a:gd name="T20" fmla="*/ 0 w 350"/>
                <a:gd name="T21" fmla="*/ 214 h 717"/>
                <a:gd name="T22" fmla="*/ 7 w 350"/>
                <a:gd name="T23" fmla="*/ 289 h 717"/>
                <a:gd name="T24" fmla="*/ 22 w 350"/>
                <a:gd name="T25" fmla="*/ 369 h 717"/>
                <a:gd name="T26" fmla="*/ 48 w 350"/>
                <a:gd name="T27" fmla="*/ 460 h 717"/>
                <a:gd name="T28" fmla="*/ 98 w 350"/>
                <a:gd name="T29" fmla="*/ 583 h 717"/>
                <a:gd name="T30" fmla="*/ 144 w 350"/>
                <a:gd name="T31" fmla="*/ 656 h 717"/>
                <a:gd name="T32" fmla="*/ 170 w 350"/>
                <a:gd name="T33" fmla="*/ 685 h 717"/>
                <a:gd name="T34" fmla="*/ 208 w 350"/>
                <a:gd name="T35" fmla="*/ 710 h 717"/>
                <a:gd name="T36" fmla="*/ 240 w 350"/>
                <a:gd name="T37" fmla="*/ 717 h 717"/>
                <a:gd name="T38" fmla="*/ 288 w 350"/>
                <a:gd name="T39" fmla="*/ 704 h 717"/>
                <a:gd name="T40" fmla="*/ 327 w 350"/>
                <a:gd name="T41" fmla="*/ 673 h 717"/>
                <a:gd name="T42" fmla="*/ 349 w 350"/>
                <a:gd name="T43" fmla="*/ 648 h 717"/>
                <a:gd name="T44" fmla="*/ 347 w 350"/>
                <a:gd name="T45" fmla="*/ 639 h 717"/>
                <a:gd name="T46" fmla="*/ 337 w 350"/>
                <a:gd name="T47" fmla="*/ 641 h 717"/>
                <a:gd name="T48" fmla="*/ 302 w 350"/>
                <a:gd name="T49" fmla="*/ 679 h 717"/>
                <a:gd name="T50" fmla="*/ 256 w 350"/>
                <a:gd name="T51" fmla="*/ 702 h 717"/>
                <a:gd name="T52" fmla="*/ 238 w 350"/>
                <a:gd name="T53" fmla="*/ 703 h 717"/>
                <a:gd name="T54" fmla="*/ 220 w 350"/>
                <a:gd name="T55" fmla="*/ 700 h 717"/>
                <a:gd name="T56" fmla="*/ 186 w 350"/>
                <a:gd name="T57" fmla="*/ 681 h 717"/>
                <a:gd name="T58" fmla="*/ 158 w 350"/>
                <a:gd name="T59" fmla="*/ 653 h 717"/>
                <a:gd name="T60" fmla="*/ 122 w 350"/>
                <a:gd name="T61" fmla="*/ 600 h 717"/>
                <a:gd name="T62" fmla="*/ 71 w 350"/>
                <a:gd name="T63" fmla="*/ 486 h 717"/>
                <a:gd name="T64" fmla="*/ 44 w 350"/>
                <a:gd name="T65" fmla="*/ 396 h 717"/>
                <a:gd name="T66" fmla="*/ 25 w 350"/>
                <a:gd name="T67" fmla="*/ 314 h 717"/>
                <a:gd name="T68" fmla="*/ 15 w 350"/>
                <a:gd name="T69" fmla="*/ 238 h 717"/>
                <a:gd name="T70" fmla="*/ 16 w 350"/>
                <a:gd name="T71" fmla="*/ 160 h 717"/>
                <a:gd name="T72" fmla="*/ 28 w 350"/>
                <a:gd name="T73" fmla="*/ 85 h 717"/>
                <a:gd name="T74" fmla="*/ 46 w 350"/>
                <a:gd name="T75" fmla="*/ 47 h 717"/>
                <a:gd name="T76" fmla="*/ 62 w 350"/>
                <a:gd name="T77" fmla="*/ 28 h 717"/>
                <a:gd name="T78" fmla="*/ 91 w 350"/>
                <a:gd name="T79" fmla="*/ 16 h 717"/>
                <a:gd name="T80" fmla="*/ 124 w 350"/>
                <a:gd name="T81" fmla="*/ 16 h 717"/>
                <a:gd name="T82" fmla="*/ 147 w 350"/>
                <a:gd name="T83" fmla="*/ 25 h 717"/>
                <a:gd name="T84" fmla="*/ 181 w 350"/>
                <a:gd name="T85" fmla="*/ 50 h 717"/>
                <a:gd name="T86" fmla="*/ 227 w 350"/>
                <a:gd name="T87" fmla="*/ 110 h 717"/>
                <a:gd name="T88" fmla="*/ 257 w 350"/>
                <a:gd name="T89" fmla="*/ 177 h 717"/>
                <a:gd name="T90" fmla="*/ 264 w 350"/>
                <a:gd name="T91" fmla="*/ 204 h 717"/>
                <a:gd name="T92" fmla="*/ 272 w 350"/>
                <a:gd name="T93" fmla="*/ 209 h 717"/>
                <a:gd name="T94" fmla="*/ 277 w 350"/>
                <a:gd name="T95" fmla="*/ 201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50" h="717">
                  <a:moveTo>
                    <a:pt x="277" y="201"/>
                  </a:moveTo>
                  <a:lnTo>
                    <a:pt x="277" y="201"/>
                  </a:lnTo>
                  <a:lnTo>
                    <a:pt x="274" y="184"/>
                  </a:lnTo>
                  <a:lnTo>
                    <a:pt x="268" y="169"/>
                  </a:lnTo>
                  <a:lnTo>
                    <a:pt x="263" y="153"/>
                  </a:lnTo>
                  <a:lnTo>
                    <a:pt x="256" y="138"/>
                  </a:lnTo>
                  <a:lnTo>
                    <a:pt x="256" y="138"/>
                  </a:lnTo>
                  <a:lnTo>
                    <a:pt x="248" y="121"/>
                  </a:lnTo>
                  <a:lnTo>
                    <a:pt x="238" y="103"/>
                  </a:lnTo>
                  <a:lnTo>
                    <a:pt x="227" y="86"/>
                  </a:lnTo>
                  <a:lnTo>
                    <a:pt x="216" y="69"/>
                  </a:lnTo>
                  <a:lnTo>
                    <a:pt x="216" y="69"/>
                  </a:lnTo>
                  <a:lnTo>
                    <a:pt x="205" y="55"/>
                  </a:lnTo>
                  <a:lnTo>
                    <a:pt x="191" y="42"/>
                  </a:lnTo>
                  <a:lnTo>
                    <a:pt x="177" y="29"/>
                  </a:lnTo>
                  <a:lnTo>
                    <a:pt x="163" y="18"/>
                  </a:lnTo>
                  <a:lnTo>
                    <a:pt x="154" y="14"/>
                  </a:lnTo>
                  <a:lnTo>
                    <a:pt x="146" y="9"/>
                  </a:lnTo>
                  <a:lnTo>
                    <a:pt x="137" y="6"/>
                  </a:lnTo>
                  <a:lnTo>
                    <a:pt x="128" y="4"/>
                  </a:lnTo>
                  <a:lnTo>
                    <a:pt x="119" y="1"/>
                  </a:lnTo>
                  <a:lnTo>
                    <a:pt x="110" y="0"/>
                  </a:lnTo>
                  <a:lnTo>
                    <a:pt x="101" y="1"/>
                  </a:lnTo>
                  <a:lnTo>
                    <a:pt x="91" y="3"/>
                  </a:lnTo>
                  <a:lnTo>
                    <a:pt x="91" y="3"/>
                  </a:lnTo>
                  <a:lnTo>
                    <a:pt x="82" y="4"/>
                  </a:lnTo>
                  <a:lnTo>
                    <a:pt x="74" y="7"/>
                  </a:lnTo>
                  <a:lnTo>
                    <a:pt x="66" y="11"/>
                  </a:lnTo>
                  <a:lnTo>
                    <a:pt x="58" y="16"/>
                  </a:lnTo>
                  <a:lnTo>
                    <a:pt x="51" y="22"/>
                  </a:lnTo>
                  <a:lnTo>
                    <a:pt x="45" y="28"/>
                  </a:lnTo>
                  <a:lnTo>
                    <a:pt x="39" y="35"/>
                  </a:lnTo>
                  <a:lnTo>
                    <a:pt x="34" y="42"/>
                  </a:lnTo>
                  <a:lnTo>
                    <a:pt x="25" y="57"/>
                  </a:lnTo>
                  <a:lnTo>
                    <a:pt x="18" y="75"/>
                  </a:lnTo>
                  <a:lnTo>
                    <a:pt x="12" y="92"/>
                  </a:lnTo>
                  <a:lnTo>
                    <a:pt x="9" y="110"/>
                  </a:lnTo>
                  <a:lnTo>
                    <a:pt x="9" y="110"/>
                  </a:lnTo>
                  <a:lnTo>
                    <a:pt x="6" y="128"/>
                  </a:lnTo>
                  <a:lnTo>
                    <a:pt x="3" y="149"/>
                  </a:lnTo>
                  <a:lnTo>
                    <a:pt x="2" y="169"/>
                  </a:lnTo>
                  <a:lnTo>
                    <a:pt x="1" y="188"/>
                  </a:lnTo>
                  <a:lnTo>
                    <a:pt x="1" y="188"/>
                  </a:lnTo>
                  <a:lnTo>
                    <a:pt x="0" y="214"/>
                  </a:lnTo>
                  <a:lnTo>
                    <a:pt x="1" y="240"/>
                  </a:lnTo>
                  <a:lnTo>
                    <a:pt x="1" y="240"/>
                  </a:lnTo>
                  <a:lnTo>
                    <a:pt x="3" y="264"/>
                  </a:lnTo>
                  <a:lnTo>
                    <a:pt x="7" y="289"/>
                  </a:lnTo>
                  <a:lnTo>
                    <a:pt x="10" y="313"/>
                  </a:lnTo>
                  <a:lnTo>
                    <a:pt x="16" y="338"/>
                  </a:lnTo>
                  <a:lnTo>
                    <a:pt x="16" y="338"/>
                  </a:lnTo>
                  <a:lnTo>
                    <a:pt x="22" y="369"/>
                  </a:lnTo>
                  <a:lnTo>
                    <a:pt x="30" y="399"/>
                  </a:lnTo>
                  <a:lnTo>
                    <a:pt x="39" y="430"/>
                  </a:lnTo>
                  <a:lnTo>
                    <a:pt x="48" y="460"/>
                  </a:lnTo>
                  <a:lnTo>
                    <a:pt x="48" y="460"/>
                  </a:lnTo>
                  <a:lnTo>
                    <a:pt x="59" y="492"/>
                  </a:lnTo>
                  <a:lnTo>
                    <a:pt x="71" y="523"/>
                  </a:lnTo>
                  <a:lnTo>
                    <a:pt x="84" y="553"/>
                  </a:lnTo>
                  <a:lnTo>
                    <a:pt x="98" y="583"/>
                  </a:lnTo>
                  <a:lnTo>
                    <a:pt x="98" y="583"/>
                  </a:lnTo>
                  <a:lnTo>
                    <a:pt x="111" y="609"/>
                  </a:lnTo>
                  <a:lnTo>
                    <a:pt x="127" y="633"/>
                  </a:lnTo>
                  <a:lnTo>
                    <a:pt x="144" y="656"/>
                  </a:lnTo>
                  <a:lnTo>
                    <a:pt x="153" y="667"/>
                  </a:lnTo>
                  <a:lnTo>
                    <a:pt x="163" y="678"/>
                  </a:lnTo>
                  <a:lnTo>
                    <a:pt x="163" y="678"/>
                  </a:lnTo>
                  <a:lnTo>
                    <a:pt x="170" y="685"/>
                  </a:lnTo>
                  <a:lnTo>
                    <a:pt x="179" y="692"/>
                  </a:lnTo>
                  <a:lnTo>
                    <a:pt x="188" y="699"/>
                  </a:lnTo>
                  <a:lnTo>
                    <a:pt x="198" y="704"/>
                  </a:lnTo>
                  <a:lnTo>
                    <a:pt x="208" y="710"/>
                  </a:lnTo>
                  <a:lnTo>
                    <a:pt x="218" y="713"/>
                  </a:lnTo>
                  <a:lnTo>
                    <a:pt x="229" y="716"/>
                  </a:lnTo>
                  <a:lnTo>
                    <a:pt x="240" y="717"/>
                  </a:lnTo>
                  <a:lnTo>
                    <a:pt x="240" y="717"/>
                  </a:lnTo>
                  <a:lnTo>
                    <a:pt x="253" y="717"/>
                  </a:lnTo>
                  <a:lnTo>
                    <a:pt x="265" y="714"/>
                  </a:lnTo>
                  <a:lnTo>
                    <a:pt x="277" y="710"/>
                  </a:lnTo>
                  <a:lnTo>
                    <a:pt x="288" y="704"/>
                  </a:lnTo>
                  <a:lnTo>
                    <a:pt x="298" y="698"/>
                  </a:lnTo>
                  <a:lnTo>
                    <a:pt x="308" y="691"/>
                  </a:lnTo>
                  <a:lnTo>
                    <a:pt x="318" y="682"/>
                  </a:lnTo>
                  <a:lnTo>
                    <a:pt x="327" y="673"/>
                  </a:lnTo>
                  <a:lnTo>
                    <a:pt x="327" y="673"/>
                  </a:lnTo>
                  <a:lnTo>
                    <a:pt x="338" y="661"/>
                  </a:lnTo>
                  <a:lnTo>
                    <a:pt x="349" y="648"/>
                  </a:lnTo>
                  <a:lnTo>
                    <a:pt x="349" y="648"/>
                  </a:lnTo>
                  <a:lnTo>
                    <a:pt x="350" y="645"/>
                  </a:lnTo>
                  <a:lnTo>
                    <a:pt x="350" y="642"/>
                  </a:lnTo>
                  <a:lnTo>
                    <a:pt x="349" y="641"/>
                  </a:lnTo>
                  <a:lnTo>
                    <a:pt x="347" y="639"/>
                  </a:lnTo>
                  <a:lnTo>
                    <a:pt x="345" y="638"/>
                  </a:lnTo>
                  <a:lnTo>
                    <a:pt x="343" y="638"/>
                  </a:lnTo>
                  <a:lnTo>
                    <a:pt x="339" y="639"/>
                  </a:lnTo>
                  <a:lnTo>
                    <a:pt x="337" y="641"/>
                  </a:lnTo>
                  <a:lnTo>
                    <a:pt x="337" y="641"/>
                  </a:lnTo>
                  <a:lnTo>
                    <a:pt x="322" y="661"/>
                  </a:lnTo>
                  <a:lnTo>
                    <a:pt x="312" y="670"/>
                  </a:lnTo>
                  <a:lnTo>
                    <a:pt x="302" y="679"/>
                  </a:lnTo>
                  <a:lnTo>
                    <a:pt x="292" y="687"/>
                  </a:lnTo>
                  <a:lnTo>
                    <a:pt x="280" y="693"/>
                  </a:lnTo>
                  <a:lnTo>
                    <a:pt x="268" y="699"/>
                  </a:lnTo>
                  <a:lnTo>
                    <a:pt x="256" y="702"/>
                  </a:lnTo>
                  <a:lnTo>
                    <a:pt x="256" y="702"/>
                  </a:lnTo>
                  <a:lnTo>
                    <a:pt x="247" y="703"/>
                  </a:lnTo>
                  <a:lnTo>
                    <a:pt x="238" y="703"/>
                  </a:lnTo>
                  <a:lnTo>
                    <a:pt x="238" y="703"/>
                  </a:lnTo>
                  <a:lnTo>
                    <a:pt x="229" y="702"/>
                  </a:lnTo>
                  <a:lnTo>
                    <a:pt x="229" y="702"/>
                  </a:lnTo>
                  <a:lnTo>
                    <a:pt x="220" y="700"/>
                  </a:lnTo>
                  <a:lnTo>
                    <a:pt x="220" y="700"/>
                  </a:lnTo>
                  <a:lnTo>
                    <a:pt x="210" y="697"/>
                  </a:lnTo>
                  <a:lnTo>
                    <a:pt x="201" y="692"/>
                  </a:lnTo>
                  <a:lnTo>
                    <a:pt x="194" y="687"/>
                  </a:lnTo>
                  <a:lnTo>
                    <a:pt x="186" y="681"/>
                  </a:lnTo>
                  <a:lnTo>
                    <a:pt x="186" y="681"/>
                  </a:lnTo>
                  <a:lnTo>
                    <a:pt x="176" y="672"/>
                  </a:lnTo>
                  <a:lnTo>
                    <a:pt x="167" y="663"/>
                  </a:lnTo>
                  <a:lnTo>
                    <a:pt x="158" y="653"/>
                  </a:lnTo>
                  <a:lnTo>
                    <a:pt x="150" y="643"/>
                  </a:lnTo>
                  <a:lnTo>
                    <a:pt x="136" y="622"/>
                  </a:lnTo>
                  <a:lnTo>
                    <a:pt x="122" y="600"/>
                  </a:lnTo>
                  <a:lnTo>
                    <a:pt x="122" y="600"/>
                  </a:lnTo>
                  <a:lnTo>
                    <a:pt x="108" y="572"/>
                  </a:lnTo>
                  <a:lnTo>
                    <a:pt x="95" y="544"/>
                  </a:lnTo>
                  <a:lnTo>
                    <a:pt x="82" y="515"/>
                  </a:lnTo>
                  <a:lnTo>
                    <a:pt x="71" y="486"/>
                  </a:lnTo>
                  <a:lnTo>
                    <a:pt x="71" y="486"/>
                  </a:lnTo>
                  <a:lnTo>
                    <a:pt x="61" y="456"/>
                  </a:lnTo>
                  <a:lnTo>
                    <a:pt x="51" y="426"/>
                  </a:lnTo>
                  <a:lnTo>
                    <a:pt x="44" y="396"/>
                  </a:lnTo>
                  <a:lnTo>
                    <a:pt x="36" y="365"/>
                  </a:lnTo>
                  <a:lnTo>
                    <a:pt x="36" y="365"/>
                  </a:lnTo>
                  <a:lnTo>
                    <a:pt x="29" y="339"/>
                  </a:lnTo>
                  <a:lnTo>
                    <a:pt x="25" y="314"/>
                  </a:lnTo>
                  <a:lnTo>
                    <a:pt x="20" y="289"/>
                  </a:lnTo>
                  <a:lnTo>
                    <a:pt x="17" y="263"/>
                  </a:lnTo>
                  <a:lnTo>
                    <a:pt x="17" y="263"/>
                  </a:lnTo>
                  <a:lnTo>
                    <a:pt x="15" y="238"/>
                  </a:lnTo>
                  <a:lnTo>
                    <a:pt x="13" y="211"/>
                  </a:lnTo>
                  <a:lnTo>
                    <a:pt x="15" y="185"/>
                  </a:lnTo>
                  <a:lnTo>
                    <a:pt x="16" y="160"/>
                  </a:lnTo>
                  <a:lnTo>
                    <a:pt x="16" y="160"/>
                  </a:lnTo>
                  <a:lnTo>
                    <a:pt x="18" y="141"/>
                  </a:lnTo>
                  <a:lnTo>
                    <a:pt x="20" y="122"/>
                  </a:lnTo>
                  <a:lnTo>
                    <a:pt x="24" y="104"/>
                  </a:lnTo>
                  <a:lnTo>
                    <a:pt x="28" y="85"/>
                  </a:lnTo>
                  <a:lnTo>
                    <a:pt x="28" y="85"/>
                  </a:lnTo>
                  <a:lnTo>
                    <a:pt x="35" y="69"/>
                  </a:lnTo>
                  <a:lnTo>
                    <a:pt x="41" y="54"/>
                  </a:lnTo>
                  <a:lnTo>
                    <a:pt x="46" y="47"/>
                  </a:lnTo>
                  <a:lnTo>
                    <a:pt x="51" y="40"/>
                  </a:lnTo>
                  <a:lnTo>
                    <a:pt x="57" y="34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9" y="24"/>
                  </a:lnTo>
                  <a:lnTo>
                    <a:pt x="76" y="20"/>
                  </a:lnTo>
                  <a:lnTo>
                    <a:pt x="84" y="17"/>
                  </a:lnTo>
                  <a:lnTo>
                    <a:pt x="91" y="16"/>
                  </a:lnTo>
                  <a:lnTo>
                    <a:pt x="99" y="15"/>
                  </a:lnTo>
                  <a:lnTo>
                    <a:pt x="107" y="14"/>
                  </a:lnTo>
                  <a:lnTo>
                    <a:pt x="116" y="15"/>
                  </a:lnTo>
                  <a:lnTo>
                    <a:pt x="124" y="16"/>
                  </a:lnTo>
                  <a:lnTo>
                    <a:pt x="124" y="16"/>
                  </a:lnTo>
                  <a:lnTo>
                    <a:pt x="131" y="18"/>
                  </a:lnTo>
                  <a:lnTo>
                    <a:pt x="139" y="22"/>
                  </a:lnTo>
                  <a:lnTo>
                    <a:pt x="147" y="25"/>
                  </a:lnTo>
                  <a:lnTo>
                    <a:pt x="155" y="29"/>
                  </a:lnTo>
                  <a:lnTo>
                    <a:pt x="169" y="39"/>
                  </a:lnTo>
                  <a:lnTo>
                    <a:pt x="181" y="50"/>
                  </a:lnTo>
                  <a:lnTo>
                    <a:pt x="181" y="50"/>
                  </a:lnTo>
                  <a:lnTo>
                    <a:pt x="195" y="64"/>
                  </a:lnTo>
                  <a:lnTo>
                    <a:pt x="206" y="78"/>
                  </a:lnTo>
                  <a:lnTo>
                    <a:pt x="217" y="94"/>
                  </a:lnTo>
                  <a:lnTo>
                    <a:pt x="227" y="110"/>
                  </a:lnTo>
                  <a:lnTo>
                    <a:pt x="236" y="126"/>
                  </a:lnTo>
                  <a:lnTo>
                    <a:pt x="244" y="143"/>
                  </a:lnTo>
                  <a:lnTo>
                    <a:pt x="251" y="160"/>
                  </a:lnTo>
                  <a:lnTo>
                    <a:pt x="257" y="177"/>
                  </a:lnTo>
                  <a:lnTo>
                    <a:pt x="257" y="177"/>
                  </a:lnTo>
                  <a:lnTo>
                    <a:pt x="262" y="191"/>
                  </a:lnTo>
                  <a:lnTo>
                    <a:pt x="264" y="204"/>
                  </a:lnTo>
                  <a:lnTo>
                    <a:pt x="264" y="204"/>
                  </a:lnTo>
                  <a:lnTo>
                    <a:pt x="265" y="206"/>
                  </a:lnTo>
                  <a:lnTo>
                    <a:pt x="267" y="209"/>
                  </a:lnTo>
                  <a:lnTo>
                    <a:pt x="269" y="209"/>
                  </a:lnTo>
                  <a:lnTo>
                    <a:pt x="272" y="209"/>
                  </a:lnTo>
                  <a:lnTo>
                    <a:pt x="274" y="208"/>
                  </a:lnTo>
                  <a:lnTo>
                    <a:pt x="276" y="205"/>
                  </a:lnTo>
                  <a:lnTo>
                    <a:pt x="277" y="203"/>
                  </a:lnTo>
                  <a:lnTo>
                    <a:pt x="277" y="201"/>
                  </a:lnTo>
                  <a:lnTo>
                    <a:pt x="277" y="2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AD1739C-DE85-9F7A-8A51-A7C0A5F042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1" y="850"/>
              <a:ext cx="67" cy="179"/>
            </a:xfrm>
            <a:custGeom>
              <a:avLst/>
              <a:gdLst>
                <a:gd name="T0" fmla="*/ 121 w 135"/>
                <a:gd name="T1" fmla="*/ 7 h 359"/>
                <a:gd name="T2" fmla="*/ 121 w 135"/>
                <a:gd name="T3" fmla="*/ 7 h 359"/>
                <a:gd name="T4" fmla="*/ 119 w 135"/>
                <a:gd name="T5" fmla="*/ 78 h 359"/>
                <a:gd name="T6" fmla="*/ 117 w 135"/>
                <a:gd name="T7" fmla="*/ 114 h 359"/>
                <a:gd name="T8" fmla="*/ 112 w 135"/>
                <a:gd name="T9" fmla="*/ 149 h 359"/>
                <a:gd name="T10" fmla="*/ 109 w 135"/>
                <a:gd name="T11" fmla="*/ 167 h 359"/>
                <a:gd name="T12" fmla="*/ 106 w 135"/>
                <a:gd name="T13" fmla="*/ 185 h 359"/>
                <a:gd name="T14" fmla="*/ 101 w 135"/>
                <a:gd name="T15" fmla="*/ 202 h 359"/>
                <a:gd name="T16" fmla="*/ 97 w 135"/>
                <a:gd name="T17" fmla="*/ 218 h 359"/>
                <a:gd name="T18" fmla="*/ 90 w 135"/>
                <a:gd name="T19" fmla="*/ 235 h 359"/>
                <a:gd name="T20" fmla="*/ 82 w 135"/>
                <a:gd name="T21" fmla="*/ 252 h 359"/>
                <a:gd name="T22" fmla="*/ 75 w 135"/>
                <a:gd name="T23" fmla="*/ 267 h 359"/>
                <a:gd name="T24" fmla="*/ 65 w 135"/>
                <a:gd name="T25" fmla="*/ 283 h 359"/>
                <a:gd name="T26" fmla="*/ 65 w 135"/>
                <a:gd name="T27" fmla="*/ 283 h 359"/>
                <a:gd name="T28" fmla="*/ 51 w 135"/>
                <a:gd name="T29" fmla="*/ 301 h 359"/>
                <a:gd name="T30" fmla="*/ 36 w 135"/>
                <a:gd name="T31" fmla="*/ 316 h 359"/>
                <a:gd name="T32" fmla="*/ 20 w 135"/>
                <a:gd name="T33" fmla="*/ 332 h 359"/>
                <a:gd name="T34" fmla="*/ 2 w 135"/>
                <a:gd name="T35" fmla="*/ 345 h 359"/>
                <a:gd name="T36" fmla="*/ 2 w 135"/>
                <a:gd name="T37" fmla="*/ 345 h 359"/>
                <a:gd name="T38" fmla="*/ 0 w 135"/>
                <a:gd name="T39" fmla="*/ 347 h 359"/>
                <a:gd name="T40" fmla="*/ 0 w 135"/>
                <a:gd name="T41" fmla="*/ 350 h 359"/>
                <a:gd name="T42" fmla="*/ 0 w 135"/>
                <a:gd name="T43" fmla="*/ 353 h 359"/>
                <a:gd name="T44" fmla="*/ 1 w 135"/>
                <a:gd name="T45" fmla="*/ 355 h 359"/>
                <a:gd name="T46" fmla="*/ 2 w 135"/>
                <a:gd name="T47" fmla="*/ 356 h 359"/>
                <a:gd name="T48" fmla="*/ 5 w 135"/>
                <a:gd name="T49" fmla="*/ 359 h 359"/>
                <a:gd name="T50" fmla="*/ 7 w 135"/>
                <a:gd name="T51" fmla="*/ 359 h 359"/>
                <a:gd name="T52" fmla="*/ 9 w 135"/>
                <a:gd name="T53" fmla="*/ 358 h 359"/>
                <a:gd name="T54" fmla="*/ 9 w 135"/>
                <a:gd name="T55" fmla="*/ 358 h 359"/>
                <a:gd name="T56" fmla="*/ 25 w 135"/>
                <a:gd name="T57" fmla="*/ 345 h 359"/>
                <a:gd name="T58" fmla="*/ 39 w 135"/>
                <a:gd name="T59" fmla="*/ 332 h 359"/>
                <a:gd name="T60" fmla="*/ 52 w 135"/>
                <a:gd name="T61" fmla="*/ 319 h 359"/>
                <a:gd name="T62" fmla="*/ 66 w 135"/>
                <a:gd name="T63" fmla="*/ 303 h 359"/>
                <a:gd name="T64" fmla="*/ 77 w 135"/>
                <a:gd name="T65" fmla="*/ 287 h 359"/>
                <a:gd name="T66" fmla="*/ 87 w 135"/>
                <a:gd name="T67" fmla="*/ 272 h 359"/>
                <a:gd name="T68" fmla="*/ 97 w 135"/>
                <a:gd name="T69" fmla="*/ 254 h 359"/>
                <a:gd name="T70" fmla="*/ 105 w 135"/>
                <a:gd name="T71" fmla="*/ 236 h 359"/>
                <a:gd name="T72" fmla="*/ 105 w 135"/>
                <a:gd name="T73" fmla="*/ 236 h 359"/>
                <a:gd name="T74" fmla="*/ 110 w 135"/>
                <a:gd name="T75" fmla="*/ 219 h 359"/>
                <a:gd name="T76" fmla="*/ 116 w 135"/>
                <a:gd name="T77" fmla="*/ 202 h 359"/>
                <a:gd name="T78" fmla="*/ 120 w 135"/>
                <a:gd name="T79" fmla="*/ 184 h 359"/>
                <a:gd name="T80" fmla="*/ 124 w 135"/>
                <a:gd name="T81" fmla="*/ 166 h 359"/>
                <a:gd name="T82" fmla="*/ 128 w 135"/>
                <a:gd name="T83" fmla="*/ 129 h 359"/>
                <a:gd name="T84" fmla="*/ 131 w 135"/>
                <a:gd name="T85" fmla="*/ 94 h 359"/>
                <a:gd name="T86" fmla="*/ 131 w 135"/>
                <a:gd name="T87" fmla="*/ 94 h 359"/>
                <a:gd name="T88" fmla="*/ 132 w 135"/>
                <a:gd name="T89" fmla="*/ 50 h 359"/>
                <a:gd name="T90" fmla="*/ 135 w 135"/>
                <a:gd name="T91" fmla="*/ 7 h 359"/>
                <a:gd name="T92" fmla="*/ 135 w 135"/>
                <a:gd name="T93" fmla="*/ 7 h 359"/>
                <a:gd name="T94" fmla="*/ 134 w 135"/>
                <a:gd name="T95" fmla="*/ 4 h 359"/>
                <a:gd name="T96" fmla="*/ 132 w 135"/>
                <a:gd name="T97" fmla="*/ 2 h 359"/>
                <a:gd name="T98" fmla="*/ 130 w 135"/>
                <a:gd name="T99" fmla="*/ 1 h 359"/>
                <a:gd name="T100" fmla="*/ 128 w 135"/>
                <a:gd name="T101" fmla="*/ 0 h 359"/>
                <a:gd name="T102" fmla="*/ 125 w 135"/>
                <a:gd name="T103" fmla="*/ 1 h 359"/>
                <a:gd name="T104" fmla="*/ 124 w 135"/>
                <a:gd name="T105" fmla="*/ 2 h 359"/>
                <a:gd name="T106" fmla="*/ 121 w 135"/>
                <a:gd name="T107" fmla="*/ 4 h 359"/>
                <a:gd name="T108" fmla="*/ 121 w 135"/>
                <a:gd name="T109" fmla="*/ 7 h 359"/>
                <a:gd name="T110" fmla="*/ 121 w 135"/>
                <a:gd name="T111" fmla="*/ 7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5" h="359">
                  <a:moveTo>
                    <a:pt x="121" y="7"/>
                  </a:moveTo>
                  <a:lnTo>
                    <a:pt x="121" y="7"/>
                  </a:lnTo>
                  <a:lnTo>
                    <a:pt x="119" y="78"/>
                  </a:lnTo>
                  <a:lnTo>
                    <a:pt x="117" y="114"/>
                  </a:lnTo>
                  <a:lnTo>
                    <a:pt x="112" y="149"/>
                  </a:lnTo>
                  <a:lnTo>
                    <a:pt x="109" y="167"/>
                  </a:lnTo>
                  <a:lnTo>
                    <a:pt x="106" y="185"/>
                  </a:lnTo>
                  <a:lnTo>
                    <a:pt x="101" y="202"/>
                  </a:lnTo>
                  <a:lnTo>
                    <a:pt x="97" y="218"/>
                  </a:lnTo>
                  <a:lnTo>
                    <a:pt x="90" y="235"/>
                  </a:lnTo>
                  <a:lnTo>
                    <a:pt x="82" y="252"/>
                  </a:lnTo>
                  <a:lnTo>
                    <a:pt x="75" y="267"/>
                  </a:lnTo>
                  <a:lnTo>
                    <a:pt x="65" y="283"/>
                  </a:lnTo>
                  <a:lnTo>
                    <a:pt x="65" y="283"/>
                  </a:lnTo>
                  <a:lnTo>
                    <a:pt x="51" y="301"/>
                  </a:lnTo>
                  <a:lnTo>
                    <a:pt x="36" y="316"/>
                  </a:lnTo>
                  <a:lnTo>
                    <a:pt x="20" y="332"/>
                  </a:lnTo>
                  <a:lnTo>
                    <a:pt x="2" y="345"/>
                  </a:lnTo>
                  <a:lnTo>
                    <a:pt x="2" y="345"/>
                  </a:lnTo>
                  <a:lnTo>
                    <a:pt x="0" y="347"/>
                  </a:lnTo>
                  <a:lnTo>
                    <a:pt x="0" y="350"/>
                  </a:lnTo>
                  <a:lnTo>
                    <a:pt x="0" y="353"/>
                  </a:lnTo>
                  <a:lnTo>
                    <a:pt x="1" y="355"/>
                  </a:lnTo>
                  <a:lnTo>
                    <a:pt x="2" y="356"/>
                  </a:lnTo>
                  <a:lnTo>
                    <a:pt x="5" y="359"/>
                  </a:lnTo>
                  <a:lnTo>
                    <a:pt x="7" y="359"/>
                  </a:lnTo>
                  <a:lnTo>
                    <a:pt x="9" y="358"/>
                  </a:lnTo>
                  <a:lnTo>
                    <a:pt x="9" y="358"/>
                  </a:lnTo>
                  <a:lnTo>
                    <a:pt x="25" y="345"/>
                  </a:lnTo>
                  <a:lnTo>
                    <a:pt x="39" y="332"/>
                  </a:lnTo>
                  <a:lnTo>
                    <a:pt x="52" y="319"/>
                  </a:lnTo>
                  <a:lnTo>
                    <a:pt x="66" y="303"/>
                  </a:lnTo>
                  <a:lnTo>
                    <a:pt x="77" y="287"/>
                  </a:lnTo>
                  <a:lnTo>
                    <a:pt x="87" y="272"/>
                  </a:lnTo>
                  <a:lnTo>
                    <a:pt x="97" y="254"/>
                  </a:lnTo>
                  <a:lnTo>
                    <a:pt x="105" y="236"/>
                  </a:lnTo>
                  <a:lnTo>
                    <a:pt x="105" y="236"/>
                  </a:lnTo>
                  <a:lnTo>
                    <a:pt x="110" y="219"/>
                  </a:lnTo>
                  <a:lnTo>
                    <a:pt x="116" y="202"/>
                  </a:lnTo>
                  <a:lnTo>
                    <a:pt x="120" y="184"/>
                  </a:lnTo>
                  <a:lnTo>
                    <a:pt x="124" y="166"/>
                  </a:lnTo>
                  <a:lnTo>
                    <a:pt x="128" y="129"/>
                  </a:lnTo>
                  <a:lnTo>
                    <a:pt x="131" y="94"/>
                  </a:lnTo>
                  <a:lnTo>
                    <a:pt x="131" y="94"/>
                  </a:lnTo>
                  <a:lnTo>
                    <a:pt x="132" y="50"/>
                  </a:lnTo>
                  <a:lnTo>
                    <a:pt x="135" y="7"/>
                  </a:lnTo>
                  <a:lnTo>
                    <a:pt x="135" y="7"/>
                  </a:lnTo>
                  <a:lnTo>
                    <a:pt x="134" y="4"/>
                  </a:lnTo>
                  <a:lnTo>
                    <a:pt x="132" y="2"/>
                  </a:lnTo>
                  <a:lnTo>
                    <a:pt x="130" y="1"/>
                  </a:lnTo>
                  <a:lnTo>
                    <a:pt x="128" y="0"/>
                  </a:lnTo>
                  <a:lnTo>
                    <a:pt x="125" y="1"/>
                  </a:lnTo>
                  <a:lnTo>
                    <a:pt x="124" y="2"/>
                  </a:lnTo>
                  <a:lnTo>
                    <a:pt x="121" y="4"/>
                  </a:lnTo>
                  <a:lnTo>
                    <a:pt x="121" y="7"/>
                  </a:lnTo>
                  <a:lnTo>
                    <a:pt x="12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3490422E-9C96-EF8B-8DC8-9D965F871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4" y="704"/>
              <a:ext cx="198" cy="43"/>
            </a:xfrm>
            <a:custGeom>
              <a:avLst/>
              <a:gdLst>
                <a:gd name="T0" fmla="*/ 393 w 397"/>
                <a:gd name="T1" fmla="*/ 74 h 87"/>
                <a:gd name="T2" fmla="*/ 393 w 397"/>
                <a:gd name="T3" fmla="*/ 74 h 87"/>
                <a:gd name="T4" fmla="*/ 356 w 397"/>
                <a:gd name="T5" fmla="*/ 59 h 87"/>
                <a:gd name="T6" fmla="*/ 320 w 397"/>
                <a:gd name="T7" fmla="*/ 47 h 87"/>
                <a:gd name="T8" fmla="*/ 282 w 397"/>
                <a:gd name="T9" fmla="*/ 36 h 87"/>
                <a:gd name="T10" fmla="*/ 244 w 397"/>
                <a:gd name="T11" fmla="*/ 26 h 87"/>
                <a:gd name="T12" fmla="*/ 244 w 397"/>
                <a:gd name="T13" fmla="*/ 26 h 87"/>
                <a:gd name="T14" fmla="*/ 207 w 397"/>
                <a:gd name="T15" fmla="*/ 18 h 87"/>
                <a:gd name="T16" fmla="*/ 171 w 397"/>
                <a:gd name="T17" fmla="*/ 11 h 87"/>
                <a:gd name="T18" fmla="*/ 134 w 397"/>
                <a:gd name="T19" fmla="*/ 7 h 87"/>
                <a:gd name="T20" fmla="*/ 96 w 397"/>
                <a:gd name="T21" fmla="*/ 3 h 87"/>
                <a:gd name="T22" fmla="*/ 96 w 397"/>
                <a:gd name="T23" fmla="*/ 3 h 87"/>
                <a:gd name="T24" fmla="*/ 52 w 397"/>
                <a:gd name="T25" fmla="*/ 1 h 87"/>
                <a:gd name="T26" fmla="*/ 7 w 397"/>
                <a:gd name="T27" fmla="*/ 0 h 87"/>
                <a:gd name="T28" fmla="*/ 7 w 397"/>
                <a:gd name="T29" fmla="*/ 0 h 87"/>
                <a:gd name="T30" fmla="*/ 4 w 397"/>
                <a:gd name="T31" fmla="*/ 1 h 87"/>
                <a:gd name="T32" fmla="*/ 1 w 397"/>
                <a:gd name="T33" fmla="*/ 2 h 87"/>
                <a:gd name="T34" fmla="*/ 0 w 397"/>
                <a:gd name="T35" fmla="*/ 5 h 87"/>
                <a:gd name="T36" fmla="*/ 0 w 397"/>
                <a:gd name="T37" fmla="*/ 7 h 87"/>
                <a:gd name="T38" fmla="*/ 0 w 397"/>
                <a:gd name="T39" fmla="*/ 9 h 87"/>
                <a:gd name="T40" fmla="*/ 1 w 397"/>
                <a:gd name="T41" fmla="*/ 11 h 87"/>
                <a:gd name="T42" fmla="*/ 4 w 397"/>
                <a:gd name="T43" fmla="*/ 13 h 87"/>
                <a:gd name="T44" fmla="*/ 7 w 397"/>
                <a:gd name="T45" fmla="*/ 13 h 87"/>
                <a:gd name="T46" fmla="*/ 7 w 397"/>
                <a:gd name="T47" fmla="*/ 13 h 87"/>
                <a:gd name="T48" fmla="*/ 45 w 397"/>
                <a:gd name="T49" fmla="*/ 15 h 87"/>
                <a:gd name="T50" fmla="*/ 84 w 397"/>
                <a:gd name="T51" fmla="*/ 16 h 87"/>
                <a:gd name="T52" fmla="*/ 122 w 397"/>
                <a:gd name="T53" fmla="*/ 19 h 87"/>
                <a:gd name="T54" fmla="*/ 161 w 397"/>
                <a:gd name="T55" fmla="*/ 23 h 87"/>
                <a:gd name="T56" fmla="*/ 161 w 397"/>
                <a:gd name="T57" fmla="*/ 23 h 87"/>
                <a:gd name="T58" fmla="*/ 196 w 397"/>
                <a:gd name="T59" fmla="*/ 29 h 87"/>
                <a:gd name="T60" fmla="*/ 233 w 397"/>
                <a:gd name="T61" fmla="*/ 37 h 87"/>
                <a:gd name="T62" fmla="*/ 268 w 397"/>
                <a:gd name="T63" fmla="*/ 46 h 87"/>
                <a:gd name="T64" fmla="*/ 304 w 397"/>
                <a:gd name="T65" fmla="*/ 56 h 87"/>
                <a:gd name="T66" fmla="*/ 304 w 397"/>
                <a:gd name="T67" fmla="*/ 56 h 87"/>
                <a:gd name="T68" fmla="*/ 347 w 397"/>
                <a:gd name="T69" fmla="*/ 70 h 87"/>
                <a:gd name="T70" fmla="*/ 390 w 397"/>
                <a:gd name="T71" fmla="*/ 86 h 87"/>
                <a:gd name="T72" fmla="*/ 390 w 397"/>
                <a:gd name="T73" fmla="*/ 86 h 87"/>
                <a:gd name="T74" fmla="*/ 392 w 397"/>
                <a:gd name="T75" fmla="*/ 87 h 87"/>
                <a:gd name="T76" fmla="*/ 395 w 397"/>
                <a:gd name="T77" fmla="*/ 86 h 87"/>
                <a:gd name="T78" fmla="*/ 396 w 397"/>
                <a:gd name="T79" fmla="*/ 85 h 87"/>
                <a:gd name="T80" fmla="*/ 397 w 397"/>
                <a:gd name="T81" fmla="*/ 83 h 87"/>
                <a:gd name="T82" fmla="*/ 397 w 397"/>
                <a:gd name="T83" fmla="*/ 79 h 87"/>
                <a:gd name="T84" fmla="*/ 397 w 397"/>
                <a:gd name="T85" fmla="*/ 77 h 87"/>
                <a:gd name="T86" fmla="*/ 395 w 397"/>
                <a:gd name="T87" fmla="*/ 75 h 87"/>
                <a:gd name="T88" fmla="*/ 393 w 397"/>
                <a:gd name="T89" fmla="*/ 74 h 87"/>
                <a:gd name="T90" fmla="*/ 393 w 397"/>
                <a:gd name="T91" fmla="*/ 7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97" h="87">
                  <a:moveTo>
                    <a:pt x="393" y="74"/>
                  </a:moveTo>
                  <a:lnTo>
                    <a:pt x="393" y="74"/>
                  </a:lnTo>
                  <a:lnTo>
                    <a:pt x="356" y="59"/>
                  </a:lnTo>
                  <a:lnTo>
                    <a:pt x="320" y="47"/>
                  </a:lnTo>
                  <a:lnTo>
                    <a:pt x="282" y="36"/>
                  </a:lnTo>
                  <a:lnTo>
                    <a:pt x="244" y="26"/>
                  </a:lnTo>
                  <a:lnTo>
                    <a:pt x="244" y="26"/>
                  </a:lnTo>
                  <a:lnTo>
                    <a:pt x="207" y="18"/>
                  </a:lnTo>
                  <a:lnTo>
                    <a:pt x="171" y="11"/>
                  </a:lnTo>
                  <a:lnTo>
                    <a:pt x="134" y="7"/>
                  </a:lnTo>
                  <a:lnTo>
                    <a:pt x="96" y="3"/>
                  </a:lnTo>
                  <a:lnTo>
                    <a:pt x="96" y="3"/>
                  </a:lnTo>
                  <a:lnTo>
                    <a:pt x="52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4" y="13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45" y="15"/>
                  </a:lnTo>
                  <a:lnTo>
                    <a:pt x="84" y="16"/>
                  </a:lnTo>
                  <a:lnTo>
                    <a:pt x="122" y="19"/>
                  </a:lnTo>
                  <a:lnTo>
                    <a:pt x="161" y="23"/>
                  </a:lnTo>
                  <a:lnTo>
                    <a:pt x="161" y="23"/>
                  </a:lnTo>
                  <a:lnTo>
                    <a:pt x="196" y="29"/>
                  </a:lnTo>
                  <a:lnTo>
                    <a:pt x="233" y="37"/>
                  </a:lnTo>
                  <a:lnTo>
                    <a:pt x="268" y="46"/>
                  </a:lnTo>
                  <a:lnTo>
                    <a:pt x="304" y="56"/>
                  </a:lnTo>
                  <a:lnTo>
                    <a:pt x="304" y="56"/>
                  </a:lnTo>
                  <a:lnTo>
                    <a:pt x="347" y="70"/>
                  </a:lnTo>
                  <a:lnTo>
                    <a:pt x="390" y="86"/>
                  </a:lnTo>
                  <a:lnTo>
                    <a:pt x="390" y="86"/>
                  </a:lnTo>
                  <a:lnTo>
                    <a:pt x="392" y="87"/>
                  </a:lnTo>
                  <a:lnTo>
                    <a:pt x="395" y="86"/>
                  </a:lnTo>
                  <a:lnTo>
                    <a:pt x="396" y="85"/>
                  </a:lnTo>
                  <a:lnTo>
                    <a:pt x="397" y="83"/>
                  </a:lnTo>
                  <a:lnTo>
                    <a:pt x="397" y="79"/>
                  </a:lnTo>
                  <a:lnTo>
                    <a:pt x="397" y="77"/>
                  </a:lnTo>
                  <a:lnTo>
                    <a:pt x="395" y="75"/>
                  </a:lnTo>
                  <a:lnTo>
                    <a:pt x="393" y="74"/>
                  </a:lnTo>
                  <a:lnTo>
                    <a:pt x="393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876308D6-3D5C-2769-70EF-145CD5C0E0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9" y="645"/>
              <a:ext cx="317" cy="36"/>
            </a:xfrm>
            <a:custGeom>
              <a:avLst/>
              <a:gdLst>
                <a:gd name="T0" fmla="*/ 628 w 632"/>
                <a:gd name="T1" fmla="*/ 58 h 71"/>
                <a:gd name="T2" fmla="*/ 569 w 632"/>
                <a:gd name="T3" fmla="*/ 39 h 71"/>
                <a:gd name="T4" fmla="*/ 510 w 632"/>
                <a:gd name="T5" fmla="*/ 24 h 71"/>
                <a:gd name="T6" fmla="*/ 450 w 632"/>
                <a:gd name="T7" fmla="*/ 13 h 71"/>
                <a:gd name="T8" fmla="*/ 389 w 632"/>
                <a:gd name="T9" fmla="*/ 7 h 71"/>
                <a:gd name="T10" fmla="*/ 358 w 632"/>
                <a:gd name="T11" fmla="*/ 3 h 71"/>
                <a:gd name="T12" fmla="*/ 293 w 632"/>
                <a:gd name="T13" fmla="*/ 0 h 71"/>
                <a:gd name="T14" fmla="*/ 229 w 632"/>
                <a:gd name="T15" fmla="*/ 1 h 71"/>
                <a:gd name="T16" fmla="*/ 164 w 632"/>
                <a:gd name="T17" fmla="*/ 4 h 71"/>
                <a:gd name="T18" fmla="*/ 132 w 632"/>
                <a:gd name="T19" fmla="*/ 8 h 71"/>
                <a:gd name="T20" fmla="*/ 68 w 632"/>
                <a:gd name="T21" fmla="*/ 18 h 71"/>
                <a:gd name="T22" fmla="*/ 4 w 632"/>
                <a:gd name="T23" fmla="*/ 33 h 71"/>
                <a:gd name="T24" fmla="*/ 2 w 632"/>
                <a:gd name="T25" fmla="*/ 35 h 71"/>
                <a:gd name="T26" fmla="*/ 0 w 632"/>
                <a:gd name="T27" fmla="*/ 39 h 71"/>
                <a:gd name="T28" fmla="*/ 1 w 632"/>
                <a:gd name="T29" fmla="*/ 43 h 71"/>
                <a:gd name="T30" fmla="*/ 5 w 632"/>
                <a:gd name="T31" fmla="*/ 47 h 71"/>
                <a:gd name="T32" fmla="*/ 9 w 632"/>
                <a:gd name="T33" fmla="*/ 47 h 71"/>
                <a:gd name="T34" fmla="*/ 66 w 632"/>
                <a:gd name="T35" fmla="*/ 31 h 71"/>
                <a:gd name="T36" fmla="*/ 124 w 632"/>
                <a:gd name="T37" fmla="*/ 22 h 71"/>
                <a:gd name="T38" fmla="*/ 184 w 632"/>
                <a:gd name="T39" fmla="*/ 17 h 71"/>
                <a:gd name="T40" fmla="*/ 243 w 632"/>
                <a:gd name="T41" fmla="*/ 13 h 71"/>
                <a:gd name="T42" fmla="*/ 275 w 632"/>
                <a:gd name="T43" fmla="*/ 13 h 71"/>
                <a:gd name="T44" fmla="*/ 340 w 632"/>
                <a:gd name="T45" fmla="*/ 16 h 71"/>
                <a:gd name="T46" fmla="*/ 403 w 632"/>
                <a:gd name="T47" fmla="*/ 21 h 71"/>
                <a:gd name="T48" fmla="*/ 467 w 632"/>
                <a:gd name="T49" fmla="*/ 30 h 71"/>
                <a:gd name="T50" fmla="*/ 498 w 632"/>
                <a:gd name="T51" fmla="*/ 36 h 71"/>
                <a:gd name="T52" fmla="*/ 561 w 632"/>
                <a:gd name="T53" fmla="*/ 50 h 71"/>
                <a:gd name="T54" fmla="*/ 624 w 632"/>
                <a:gd name="T55" fmla="*/ 70 h 71"/>
                <a:gd name="T56" fmla="*/ 627 w 632"/>
                <a:gd name="T57" fmla="*/ 71 h 71"/>
                <a:gd name="T58" fmla="*/ 631 w 632"/>
                <a:gd name="T59" fmla="*/ 69 h 71"/>
                <a:gd name="T60" fmla="*/ 632 w 632"/>
                <a:gd name="T61" fmla="*/ 63 h 71"/>
                <a:gd name="T62" fmla="*/ 630 w 632"/>
                <a:gd name="T63" fmla="*/ 59 h 71"/>
                <a:gd name="T64" fmla="*/ 628 w 632"/>
                <a:gd name="T65" fmla="*/ 58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32" h="71">
                  <a:moveTo>
                    <a:pt x="628" y="58"/>
                  </a:moveTo>
                  <a:lnTo>
                    <a:pt x="628" y="58"/>
                  </a:lnTo>
                  <a:lnTo>
                    <a:pt x="599" y="48"/>
                  </a:lnTo>
                  <a:lnTo>
                    <a:pt x="569" y="39"/>
                  </a:lnTo>
                  <a:lnTo>
                    <a:pt x="540" y="31"/>
                  </a:lnTo>
                  <a:lnTo>
                    <a:pt x="510" y="24"/>
                  </a:lnTo>
                  <a:lnTo>
                    <a:pt x="480" y="19"/>
                  </a:lnTo>
                  <a:lnTo>
                    <a:pt x="450" y="13"/>
                  </a:lnTo>
                  <a:lnTo>
                    <a:pt x="420" y="10"/>
                  </a:lnTo>
                  <a:lnTo>
                    <a:pt x="389" y="7"/>
                  </a:lnTo>
                  <a:lnTo>
                    <a:pt x="389" y="7"/>
                  </a:lnTo>
                  <a:lnTo>
                    <a:pt x="358" y="3"/>
                  </a:lnTo>
                  <a:lnTo>
                    <a:pt x="326" y="1"/>
                  </a:lnTo>
                  <a:lnTo>
                    <a:pt x="293" y="0"/>
                  </a:lnTo>
                  <a:lnTo>
                    <a:pt x="261" y="0"/>
                  </a:lnTo>
                  <a:lnTo>
                    <a:pt x="229" y="1"/>
                  </a:lnTo>
                  <a:lnTo>
                    <a:pt x="197" y="2"/>
                  </a:lnTo>
                  <a:lnTo>
                    <a:pt x="164" y="4"/>
                  </a:lnTo>
                  <a:lnTo>
                    <a:pt x="132" y="8"/>
                  </a:lnTo>
                  <a:lnTo>
                    <a:pt x="132" y="8"/>
                  </a:lnTo>
                  <a:lnTo>
                    <a:pt x="100" y="12"/>
                  </a:lnTo>
                  <a:lnTo>
                    <a:pt x="68" y="18"/>
                  </a:lnTo>
                  <a:lnTo>
                    <a:pt x="36" y="24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2" y="35"/>
                  </a:lnTo>
                  <a:lnTo>
                    <a:pt x="1" y="37"/>
                  </a:lnTo>
                  <a:lnTo>
                    <a:pt x="0" y="39"/>
                  </a:lnTo>
                  <a:lnTo>
                    <a:pt x="0" y="41"/>
                  </a:lnTo>
                  <a:lnTo>
                    <a:pt x="1" y="43"/>
                  </a:lnTo>
                  <a:lnTo>
                    <a:pt x="3" y="46"/>
                  </a:lnTo>
                  <a:lnTo>
                    <a:pt x="5" y="47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36" y="38"/>
                  </a:lnTo>
                  <a:lnTo>
                    <a:pt x="66" y="31"/>
                  </a:lnTo>
                  <a:lnTo>
                    <a:pt x="95" y="27"/>
                  </a:lnTo>
                  <a:lnTo>
                    <a:pt x="124" y="22"/>
                  </a:lnTo>
                  <a:lnTo>
                    <a:pt x="154" y="19"/>
                  </a:lnTo>
                  <a:lnTo>
                    <a:pt x="184" y="17"/>
                  </a:lnTo>
                  <a:lnTo>
                    <a:pt x="214" y="14"/>
                  </a:lnTo>
                  <a:lnTo>
                    <a:pt x="243" y="13"/>
                  </a:lnTo>
                  <a:lnTo>
                    <a:pt x="243" y="13"/>
                  </a:lnTo>
                  <a:lnTo>
                    <a:pt x="275" y="13"/>
                  </a:lnTo>
                  <a:lnTo>
                    <a:pt x="308" y="14"/>
                  </a:lnTo>
                  <a:lnTo>
                    <a:pt x="340" y="16"/>
                  </a:lnTo>
                  <a:lnTo>
                    <a:pt x="371" y="18"/>
                  </a:lnTo>
                  <a:lnTo>
                    <a:pt x="403" y="21"/>
                  </a:lnTo>
                  <a:lnTo>
                    <a:pt x="435" y="26"/>
                  </a:lnTo>
                  <a:lnTo>
                    <a:pt x="467" y="30"/>
                  </a:lnTo>
                  <a:lnTo>
                    <a:pt x="498" y="36"/>
                  </a:lnTo>
                  <a:lnTo>
                    <a:pt x="498" y="36"/>
                  </a:lnTo>
                  <a:lnTo>
                    <a:pt x="530" y="42"/>
                  </a:lnTo>
                  <a:lnTo>
                    <a:pt x="561" y="50"/>
                  </a:lnTo>
                  <a:lnTo>
                    <a:pt x="594" y="60"/>
                  </a:lnTo>
                  <a:lnTo>
                    <a:pt x="624" y="70"/>
                  </a:lnTo>
                  <a:lnTo>
                    <a:pt x="624" y="70"/>
                  </a:lnTo>
                  <a:lnTo>
                    <a:pt x="627" y="71"/>
                  </a:lnTo>
                  <a:lnTo>
                    <a:pt x="629" y="70"/>
                  </a:lnTo>
                  <a:lnTo>
                    <a:pt x="631" y="69"/>
                  </a:lnTo>
                  <a:lnTo>
                    <a:pt x="632" y="67"/>
                  </a:lnTo>
                  <a:lnTo>
                    <a:pt x="632" y="63"/>
                  </a:lnTo>
                  <a:lnTo>
                    <a:pt x="631" y="61"/>
                  </a:lnTo>
                  <a:lnTo>
                    <a:pt x="630" y="59"/>
                  </a:lnTo>
                  <a:lnTo>
                    <a:pt x="628" y="58"/>
                  </a:lnTo>
                  <a:lnTo>
                    <a:pt x="628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DC04DF88-F98B-996D-A380-4271100851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0" y="895"/>
              <a:ext cx="94" cy="265"/>
            </a:xfrm>
            <a:custGeom>
              <a:avLst/>
              <a:gdLst>
                <a:gd name="T0" fmla="*/ 89 w 188"/>
                <a:gd name="T1" fmla="*/ 7 h 531"/>
                <a:gd name="T2" fmla="*/ 89 w 188"/>
                <a:gd name="T3" fmla="*/ 48 h 531"/>
                <a:gd name="T4" fmla="*/ 92 w 188"/>
                <a:gd name="T5" fmla="*/ 89 h 531"/>
                <a:gd name="T6" fmla="*/ 97 w 188"/>
                <a:gd name="T7" fmla="*/ 130 h 531"/>
                <a:gd name="T8" fmla="*/ 117 w 188"/>
                <a:gd name="T9" fmla="*/ 212 h 531"/>
                <a:gd name="T10" fmla="*/ 143 w 188"/>
                <a:gd name="T11" fmla="*/ 291 h 531"/>
                <a:gd name="T12" fmla="*/ 156 w 188"/>
                <a:gd name="T13" fmla="*/ 330 h 531"/>
                <a:gd name="T14" fmla="*/ 169 w 188"/>
                <a:gd name="T15" fmla="*/ 371 h 531"/>
                <a:gd name="T16" fmla="*/ 174 w 188"/>
                <a:gd name="T17" fmla="*/ 399 h 531"/>
                <a:gd name="T18" fmla="*/ 175 w 188"/>
                <a:gd name="T19" fmla="*/ 428 h 531"/>
                <a:gd name="T20" fmla="*/ 174 w 188"/>
                <a:gd name="T21" fmla="*/ 442 h 531"/>
                <a:gd name="T22" fmla="*/ 168 w 188"/>
                <a:gd name="T23" fmla="*/ 462 h 531"/>
                <a:gd name="T24" fmla="*/ 159 w 188"/>
                <a:gd name="T25" fmla="*/ 481 h 531"/>
                <a:gd name="T26" fmla="*/ 146 w 188"/>
                <a:gd name="T27" fmla="*/ 497 h 531"/>
                <a:gd name="T28" fmla="*/ 129 w 188"/>
                <a:gd name="T29" fmla="*/ 509 h 531"/>
                <a:gd name="T30" fmla="*/ 123 w 188"/>
                <a:gd name="T31" fmla="*/ 512 h 531"/>
                <a:gd name="T32" fmla="*/ 100 w 188"/>
                <a:gd name="T33" fmla="*/ 518 h 531"/>
                <a:gd name="T34" fmla="*/ 69 w 188"/>
                <a:gd name="T35" fmla="*/ 517 h 531"/>
                <a:gd name="T36" fmla="*/ 39 w 188"/>
                <a:gd name="T37" fmla="*/ 510 h 531"/>
                <a:gd name="T38" fmla="*/ 10 w 188"/>
                <a:gd name="T39" fmla="*/ 499 h 531"/>
                <a:gd name="T40" fmla="*/ 8 w 188"/>
                <a:gd name="T41" fmla="*/ 499 h 531"/>
                <a:gd name="T42" fmla="*/ 4 w 188"/>
                <a:gd name="T43" fmla="*/ 501 h 531"/>
                <a:gd name="T44" fmla="*/ 0 w 188"/>
                <a:gd name="T45" fmla="*/ 505 h 531"/>
                <a:gd name="T46" fmla="*/ 1 w 188"/>
                <a:gd name="T47" fmla="*/ 509 h 531"/>
                <a:gd name="T48" fmla="*/ 4 w 188"/>
                <a:gd name="T49" fmla="*/ 511 h 531"/>
                <a:gd name="T50" fmla="*/ 31 w 188"/>
                <a:gd name="T51" fmla="*/ 523 h 531"/>
                <a:gd name="T52" fmla="*/ 62 w 188"/>
                <a:gd name="T53" fmla="*/ 529 h 531"/>
                <a:gd name="T54" fmla="*/ 92 w 188"/>
                <a:gd name="T55" fmla="*/ 531 h 531"/>
                <a:gd name="T56" fmla="*/ 120 w 188"/>
                <a:gd name="T57" fmla="*/ 527 h 531"/>
                <a:gd name="T58" fmla="*/ 132 w 188"/>
                <a:gd name="T59" fmla="*/ 523 h 531"/>
                <a:gd name="T60" fmla="*/ 150 w 188"/>
                <a:gd name="T61" fmla="*/ 511 h 531"/>
                <a:gd name="T62" fmla="*/ 166 w 188"/>
                <a:gd name="T63" fmla="*/ 495 h 531"/>
                <a:gd name="T64" fmla="*/ 177 w 188"/>
                <a:gd name="T65" fmla="*/ 476 h 531"/>
                <a:gd name="T66" fmla="*/ 182 w 188"/>
                <a:gd name="T67" fmla="*/ 465 h 531"/>
                <a:gd name="T68" fmla="*/ 187 w 188"/>
                <a:gd name="T69" fmla="*/ 438 h 531"/>
                <a:gd name="T70" fmla="*/ 188 w 188"/>
                <a:gd name="T71" fmla="*/ 410 h 531"/>
                <a:gd name="T72" fmla="*/ 185 w 188"/>
                <a:gd name="T73" fmla="*/ 382 h 531"/>
                <a:gd name="T74" fmla="*/ 179 w 188"/>
                <a:gd name="T75" fmla="*/ 355 h 531"/>
                <a:gd name="T76" fmla="*/ 173 w 188"/>
                <a:gd name="T77" fmla="*/ 336 h 531"/>
                <a:gd name="T78" fmla="*/ 154 w 188"/>
                <a:gd name="T79" fmla="*/ 282 h 531"/>
                <a:gd name="T80" fmla="*/ 139 w 188"/>
                <a:gd name="T81" fmla="*/ 240 h 531"/>
                <a:gd name="T82" fmla="*/ 127 w 188"/>
                <a:gd name="T83" fmla="*/ 198 h 531"/>
                <a:gd name="T84" fmla="*/ 116 w 188"/>
                <a:gd name="T85" fmla="*/ 152 h 531"/>
                <a:gd name="T86" fmla="*/ 107 w 188"/>
                <a:gd name="T87" fmla="*/ 104 h 531"/>
                <a:gd name="T88" fmla="*/ 103 w 188"/>
                <a:gd name="T89" fmla="*/ 56 h 531"/>
                <a:gd name="T90" fmla="*/ 103 w 188"/>
                <a:gd name="T91" fmla="*/ 7 h 531"/>
                <a:gd name="T92" fmla="*/ 103 w 188"/>
                <a:gd name="T93" fmla="*/ 5 h 531"/>
                <a:gd name="T94" fmla="*/ 99 w 188"/>
                <a:gd name="T95" fmla="*/ 1 h 531"/>
                <a:gd name="T96" fmla="*/ 95 w 188"/>
                <a:gd name="T97" fmla="*/ 1 h 531"/>
                <a:gd name="T98" fmla="*/ 90 w 188"/>
                <a:gd name="T99" fmla="*/ 5 h 531"/>
                <a:gd name="T100" fmla="*/ 89 w 188"/>
                <a:gd name="T101" fmla="*/ 7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8" h="531">
                  <a:moveTo>
                    <a:pt x="89" y="7"/>
                  </a:moveTo>
                  <a:lnTo>
                    <a:pt x="89" y="7"/>
                  </a:lnTo>
                  <a:lnTo>
                    <a:pt x="89" y="28"/>
                  </a:lnTo>
                  <a:lnTo>
                    <a:pt x="89" y="48"/>
                  </a:lnTo>
                  <a:lnTo>
                    <a:pt x="89" y="69"/>
                  </a:lnTo>
                  <a:lnTo>
                    <a:pt x="92" y="89"/>
                  </a:lnTo>
                  <a:lnTo>
                    <a:pt x="94" y="110"/>
                  </a:lnTo>
                  <a:lnTo>
                    <a:pt x="97" y="130"/>
                  </a:lnTo>
                  <a:lnTo>
                    <a:pt x="106" y="172"/>
                  </a:lnTo>
                  <a:lnTo>
                    <a:pt x="117" y="212"/>
                  </a:lnTo>
                  <a:lnTo>
                    <a:pt x="129" y="252"/>
                  </a:lnTo>
                  <a:lnTo>
                    <a:pt x="143" y="291"/>
                  </a:lnTo>
                  <a:lnTo>
                    <a:pt x="156" y="330"/>
                  </a:lnTo>
                  <a:lnTo>
                    <a:pt x="156" y="330"/>
                  </a:lnTo>
                  <a:lnTo>
                    <a:pt x="165" y="357"/>
                  </a:lnTo>
                  <a:lnTo>
                    <a:pt x="169" y="371"/>
                  </a:lnTo>
                  <a:lnTo>
                    <a:pt x="172" y="385"/>
                  </a:lnTo>
                  <a:lnTo>
                    <a:pt x="174" y="399"/>
                  </a:lnTo>
                  <a:lnTo>
                    <a:pt x="175" y="413"/>
                  </a:lnTo>
                  <a:lnTo>
                    <a:pt x="175" y="428"/>
                  </a:lnTo>
                  <a:lnTo>
                    <a:pt x="174" y="442"/>
                  </a:lnTo>
                  <a:lnTo>
                    <a:pt x="174" y="442"/>
                  </a:lnTo>
                  <a:lnTo>
                    <a:pt x="172" y="452"/>
                  </a:lnTo>
                  <a:lnTo>
                    <a:pt x="168" y="462"/>
                  </a:lnTo>
                  <a:lnTo>
                    <a:pt x="164" y="472"/>
                  </a:lnTo>
                  <a:lnTo>
                    <a:pt x="159" y="481"/>
                  </a:lnTo>
                  <a:lnTo>
                    <a:pt x="154" y="489"/>
                  </a:lnTo>
                  <a:lnTo>
                    <a:pt x="146" y="497"/>
                  </a:lnTo>
                  <a:lnTo>
                    <a:pt x="138" y="504"/>
                  </a:lnTo>
                  <a:lnTo>
                    <a:pt x="129" y="509"/>
                  </a:lnTo>
                  <a:lnTo>
                    <a:pt x="129" y="509"/>
                  </a:lnTo>
                  <a:lnTo>
                    <a:pt x="123" y="512"/>
                  </a:lnTo>
                  <a:lnTo>
                    <a:pt x="115" y="515"/>
                  </a:lnTo>
                  <a:lnTo>
                    <a:pt x="100" y="518"/>
                  </a:lnTo>
                  <a:lnTo>
                    <a:pt x="85" y="519"/>
                  </a:lnTo>
                  <a:lnTo>
                    <a:pt x="69" y="517"/>
                  </a:lnTo>
                  <a:lnTo>
                    <a:pt x="54" y="515"/>
                  </a:lnTo>
                  <a:lnTo>
                    <a:pt x="39" y="510"/>
                  </a:lnTo>
                  <a:lnTo>
                    <a:pt x="25" y="506"/>
                  </a:lnTo>
                  <a:lnTo>
                    <a:pt x="10" y="499"/>
                  </a:lnTo>
                  <a:lnTo>
                    <a:pt x="10" y="499"/>
                  </a:lnTo>
                  <a:lnTo>
                    <a:pt x="8" y="499"/>
                  </a:lnTo>
                  <a:lnTo>
                    <a:pt x="5" y="499"/>
                  </a:lnTo>
                  <a:lnTo>
                    <a:pt x="4" y="501"/>
                  </a:lnTo>
                  <a:lnTo>
                    <a:pt x="1" y="502"/>
                  </a:lnTo>
                  <a:lnTo>
                    <a:pt x="0" y="505"/>
                  </a:lnTo>
                  <a:lnTo>
                    <a:pt x="0" y="507"/>
                  </a:lnTo>
                  <a:lnTo>
                    <a:pt x="1" y="509"/>
                  </a:lnTo>
                  <a:lnTo>
                    <a:pt x="4" y="511"/>
                  </a:lnTo>
                  <a:lnTo>
                    <a:pt x="4" y="511"/>
                  </a:lnTo>
                  <a:lnTo>
                    <a:pt x="18" y="517"/>
                  </a:lnTo>
                  <a:lnTo>
                    <a:pt x="31" y="523"/>
                  </a:lnTo>
                  <a:lnTo>
                    <a:pt x="47" y="526"/>
                  </a:lnTo>
                  <a:lnTo>
                    <a:pt x="62" y="529"/>
                  </a:lnTo>
                  <a:lnTo>
                    <a:pt x="76" y="531"/>
                  </a:lnTo>
                  <a:lnTo>
                    <a:pt x="92" y="531"/>
                  </a:lnTo>
                  <a:lnTo>
                    <a:pt x="106" y="530"/>
                  </a:lnTo>
                  <a:lnTo>
                    <a:pt x="120" y="527"/>
                  </a:lnTo>
                  <a:lnTo>
                    <a:pt x="120" y="527"/>
                  </a:lnTo>
                  <a:lnTo>
                    <a:pt x="132" y="523"/>
                  </a:lnTo>
                  <a:lnTo>
                    <a:pt x="142" y="517"/>
                  </a:lnTo>
                  <a:lnTo>
                    <a:pt x="150" y="511"/>
                  </a:lnTo>
                  <a:lnTo>
                    <a:pt x="159" y="504"/>
                  </a:lnTo>
                  <a:lnTo>
                    <a:pt x="166" y="495"/>
                  </a:lnTo>
                  <a:lnTo>
                    <a:pt x="173" y="486"/>
                  </a:lnTo>
                  <a:lnTo>
                    <a:pt x="177" y="476"/>
                  </a:lnTo>
                  <a:lnTo>
                    <a:pt x="182" y="465"/>
                  </a:lnTo>
                  <a:lnTo>
                    <a:pt x="182" y="465"/>
                  </a:lnTo>
                  <a:lnTo>
                    <a:pt x="185" y="451"/>
                  </a:lnTo>
                  <a:lnTo>
                    <a:pt x="187" y="438"/>
                  </a:lnTo>
                  <a:lnTo>
                    <a:pt x="188" y="424"/>
                  </a:lnTo>
                  <a:lnTo>
                    <a:pt x="188" y="410"/>
                  </a:lnTo>
                  <a:lnTo>
                    <a:pt x="187" y="397"/>
                  </a:lnTo>
                  <a:lnTo>
                    <a:pt x="185" y="382"/>
                  </a:lnTo>
                  <a:lnTo>
                    <a:pt x="183" y="369"/>
                  </a:lnTo>
                  <a:lnTo>
                    <a:pt x="179" y="355"/>
                  </a:lnTo>
                  <a:lnTo>
                    <a:pt x="179" y="355"/>
                  </a:lnTo>
                  <a:lnTo>
                    <a:pt x="173" y="336"/>
                  </a:lnTo>
                  <a:lnTo>
                    <a:pt x="167" y="319"/>
                  </a:lnTo>
                  <a:lnTo>
                    <a:pt x="154" y="282"/>
                  </a:lnTo>
                  <a:lnTo>
                    <a:pt x="154" y="282"/>
                  </a:lnTo>
                  <a:lnTo>
                    <a:pt x="139" y="240"/>
                  </a:lnTo>
                  <a:lnTo>
                    <a:pt x="127" y="198"/>
                  </a:lnTo>
                  <a:lnTo>
                    <a:pt x="127" y="198"/>
                  </a:lnTo>
                  <a:lnTo>
                    <a:pt x="122" y="175"/>
                  </a:lnTo>
                  <a:lnTo>
                    <a:pt x="116" y="152"/>
                  </a:lnTo>
                  <a:lnTo>
                    <a:pt x="110" y="127"/>
                  </a:lnTo>
                  <a:lnTo>
                    <a:pt x="107" y="104"/>
                  </a:lnTo>
                  <a:lnTo>
                    <a:pt x="104" y="79"/>
                  </a:lnTo>
                  <a:lnTo>
                    <a:pt x="103" y="56"/>
                  </a:lnTo>
                  <a:lnTo>
                    <a:pt x="103" y="31"/>
                  </a:lnTo>
                  <a:lnTo>
                    <a:pt x="103" y="7"/>
                  </a:lnTo>
                  <a:lnTo>
                    <a:pt x="103" y="7"/>
                  </a:lnTo>
                  <a:lnTo>
                    <a:pt x="103" y="5"/>
                  </a:lnTo>
                  <a:lnTo>
                    <a:pt x="102" y="2"/>
                  </a:lnTo>
                  <a:lnTo>
                    <a:pt x="99" y="1"/>
                  </a:lnTo>
                  <a:lnTo>
                    <a:pt x="97" y="0"/>
                  </a:lnTo>
                  <a:lnTo>
                    <a:pt x="95" y="1"/>
                  </a:lnTo>
                  <a:lnTo>
                    <a:pt x="93" y="2"/>
                  </a:lnTo>
                  <a:lnTo>
                    <a:pt x="90" y="5"/>
                  </a:lnTo>
                  <a:lnTo>
                    <a:pt x="89" y="7"/>
                  </a:lnTo>
                  <a:lnTo>
                    <a:pt x="8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BF1761AC-5749-220A-F57E-4821386FEC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9" y="780"/>
              <a:ext cx="63" cy="96"/>
            </a:xfrm>
            <a:custGeom>
              <a:avLst/>
              <a:gdLst>
                <a:gd name="T0" fmla="*/ 0 w 126"/>
                <a:gd name="T1" fmla="*/ 94 h 190"/>
                <a:gd name="T2" fmla="*/ 0 w 126"/>
                <a:gd name="T3" fmla="*/ 94 h 190"/>
                <a:gd name="T4" fmla="*/ 1 w 126"/>
                <a:gd name="T5" fmla="*/ 113 h 190"/>
                <a:gd name="T6" fmla="*/ 5 w 126"/>
                <a:gd name="T7" fmla="*/ 132 h 190"/>
                <a:gd name="T8" fmla="*/ 11 w 126"/>
                <a:gd name="T9" fmla="*/ 148 h 190"/>
                <a:gd name="T10" fmla="*/ 18 w 126"/>
                <a:gd name="T11" fmla="*/ 162 h 190"/>
                <a:gd name="T12" fmla="*/ 23 w 126"/>
                <a:gd name="T13" fmla="*/ 168 h 190"/>
                <a:gd name="T14" fmla="*/ 28 w 126"/>
                <a:gd name="T15" fmla="*/ 173 h 190"/>
                <a:gd name="T16" fmla="*/ 33 w 126"/>
                <a:gd name="T17" fmla="*/ 178 h 190"/>
                <a:gd name="T18" fmla="*/ 38 w 126"/>
                <a:gd name="T19" fmla="*/ 182 h 190"/>
                <a:gd name="T20" fmla="*/ 44 w 126"/>
                <a:gd name="T21" fmla="*/ 186 h 190"/>
                <a:gd name="T22" fmla="*/ 50 w 126"/>
                <a:gd name="T23" fmla="*/ 188 h 190"/>
                <a:gd name="T24" fmla="*/ 56 w 126"/>
                <a:gd name="T25" fmla="*/ 189 h 190"/>
                <a:gd name="T26" fmla="*/ 63 w 126"/>
                <a:gd name="T27" fmla="*/ 190 h 190"/>
                <a:gd name="T28" fmla="*/ 63 w 126"/>
                <a:gd name="T29" fmla="*/ 190 h 190"/>
                <a:gd name="T30" fmla="*/ 69 w 126"/>
                <a:gd name="T31" fmla="*/ 189 h 190"/>
                <a:gd name="T32" fmla="*/ 76 w 126"/>
                <a:gd name="T33" fmla="*/ 188 h 190"/>
                <a:gd name="T34" fmla="*/ 82 w 126"/>
                <a:gd name="T35" fmla="*/ 186 h 190"/>
                <a:gd name="T36" fmla="*/ 87 w 126"/>
                <a:gd name="T37" fmla="*/ 182 h 190"/>
                <a:gd name="T38" fmla="*/ 93 w 126"/>
                <a:gd name="T39" fmla="*/ 179 h 190"/>
                <a:gd name="T40" fmla="*/ 98 w 126"/>
                <a:gd name="T41" fmla="*/ 173 h 190"/>
                <a:gd name="T42" fmla="*/ 103 w 126"/>
                <a:gd name="T43" fmla="*/ 168 h 190"/>
                <a:gd name="T44" fmla="*/ 107 w 126"/>
                <a:gd name="T45" fmla="*/ 162 h 190"/>
                <a:gd name="T46" fmla="*/ 115 w 126"/>
                <a:gd name="T47" fmla="*/ 148 h 190"/>
                <a:gd name="T48" fmla="*/ 120 w 126"/>
                <a:gd name="T49" fmla="*/ 132 h 190"/>
                <a:gd name="T50" fmla="*/ 125 w 126"/>
                <a:gd name="T51" fmla="*/ 114 h 190"/>
                <a:gd name="T52" fmla="*/ 126 w 126"/>
                <a:gd name="T53" fmla="*/ 95 h 190"/>
                <a:gd name="T54" fmla="*/ 126 w 126"/>
                <a:gd name="T55" fmla="*/ 95 h 190"/>
                <a:gd name="T56" fmla="*/ 125 w 126"/>
                <a:gd name="T57" fmla="*/ 75 h 190"/>
                <a:gd name="T58" fmla="*/ 122 w 126"/>
                <a:gd name="T59" fmla="*/ 58 h 190"/>
                <a:gd name="T60" fmla="*/ 115 w 126"/>
                <a:gd name="T61" fmla="*/ 42 h 190"/>
                <a:gd name="T62" fmla="*/ 108 w 126"/>
                <a:gd name="T63" fmla="*/ 28 h 190"/>
                <a:gd name="T64" fmla="*/ 104 w 126"/>
                <a:gd name="T65" fmla="*/ 22 h 190"/>
                <a:gd name="T66" fmla="*/ 98 w 126"/>
                <a:gd name="T67" fmla="*/ 16 h 190"/>
                <a:gd name="T68" fmla="*/ 94 w 126"/>
                <a:gd name="T69" fmla="*/ 12 h 190"/>
                <a:gd name="T70" fmla="*/ 88 w 126"/>
                <a:gd name="T71" fmla="*/ 7 h 190"/>
                <a:gd name="T72" fmla="*/ 83 w 126"/>
                <a:gd name="T73" fmla="*/ 4 h 190"/>
                <a:gd name="T74" fmla="*/ 76 w 126"/>
                <a:gd name="T75" fmla="*/ 2 h 190"/>
                <a:gd name="T76" fmla="*/ 70 w 126"/>
                <a:gd name="T77" fmla="*/ 1 h 190"/>
                <a:gd name="T78" fmla="*/ 64 w 126"/>
                <a:gd name="T79" fmla="*/ 0 h 190"/>
                <a:gd name="T80" fmla="*/ 64 w 126"/>
                <a:gd name="T81" fmla="*/ 0 h 190"/>
                <a:gd name="T82" fmla="*/ 57 w 126"/>
                <a:gd name="T83" fmla="*/ 1 h 190"/>
                <a:gd name="T84" fmla="*/ 50 w 126"/>
                <a:gd name="T85" fmla="*/ 2 h 190"/>
                <a:gd name="T86" fmla="*/ 45 w 126"/>
                <a:gd name="T87" fmla="*/ 4 h 190"/>
                <a:gd name="T88" fmla="*/ 39 w 126"/>
                <a:gd name="T89" fmla="*/ 7 h 190"/>
                <a:gd name="T90" fmla="*/ 34 w 126"/>
                <a:gd name="T91" fmla="*/ 11 h 190"/>
                <a:gd name="T92" fmla="*/ 28 w 126"/>
                <a:gd name="T93" fmla="*/ 16 h 190"/>
                <a:gd name="T94" fmla="*/ 24 w 126"/>
                <a:gd name="T95" fmla="*/ 22 h 190"/>
                <a:gd name="T96" fmla="*/ 19 w 126"/>
                <a:gd name="T97" fmla="*/ 28 h 190"/>
                <a:gd name="T98" fmla="*/ 11 w 126"/>
                <a:gd name="T99" fmla="*/ 42 h 190"/>
                <a:gd name="T100" fmla="*/ 6 w 126"/>
                <a:gd name="T101" fmla="*/ 58 h 190"/>
                <a:gd name="T102" fmla="*/ 1 w 126"/>
                <a:gd name="T103" fmla="*/ 75 h 190"/>
                <a:gd name="T104" fmla="*/ 0 w 126"/>
                <a:gd name="T105" fmla="*/ 94 h 190"/>
                <a:gd name="T106" fmla="*/ 0 w 126"/>
                <a:gd name="T107" fmla="*/ 94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6" h="190">
                  <a:moveTo>
                    <a:pt x="0" y="94"/>
                  </a:moveTo>
                  <a:lnTo>
                    <a:pt x="0" y="94"/>
                  </a:lnTo>
                  <a:lnTo>
                    <a:pt x="1" y="113"/>
                  </a:lnTo>
                  <a:lnTo>
                    <a:pt x="5" y="132"/>
                  </a:lnTo>
                  <a:lnTo>
                    <a:pt x="11" y="148"/>
                  </a:lnTo>
                  <a:lnTo>
                    <a:pt x="18" y="162"/>
                  </a:lnTo>
                  <a:lnTo>
                    <a:pt x="23" y="168"/>
                  </a:lnTo>
                  <a:lnTo>
                    <a:pt x="28" y="173"/>
                  </a:lnTo>
                  <a:lnTo>
                    <a:pt x="33" y="178"/>
                  </a:lnTo>
                  <a:lnTo>
                    <a:pt x="38" y="182"/>
                  </a:lnTo>
                  <a:lnTo>
                    <a:pt x="44" y="186"/>
                  </a:lnTo>
                  <a:lnTo>
                    <a:pt x="50" y="188"/>
                  </a:lnTo>
                  <a:lnTo>
                    <a:pt x="56" y="189"/>
                  </a:lnTo>
                  <a:lnTo>
                    <a:pt x="63" y="190"/>
                  </a:lnTo>
                  <a:lnTo>
                    <a:pt x="63" y="190"/>
                  </a:lnTo>
                  <a:lnTo>
                    <a:pt x="69" y="189"/>
                  </a:lnTo>
                  <a:lnTo>
                    <a:pt x="76" y="188"/>
                  </a:lnTo>
                  <a:lnTo>
                    <a:pt x="82" y="186"/>
                  </a:lnTo>
                  <a:lnTo>
                    <a:pt x="87" y="182"/>
                  </a:lnTo>
                  <a:lnTo>
                    <a:pt x="93" y="179"/>
                  </a:lnTo>
                  <a:lnTo>
                    <a:pt x="98" y="173"/>
                  </a:lnTo>
                  <a:lnTo>
                    <a:pt x="103" y="168"/>
                  </a:lnTo>
                  <a:lnTo>
                    <a:pt x="107" y="162"/>
                  </a:lnTo>
                  <a:lnTo>
                    <a:pt x="115" y="148"/>
                  </a:lnTo>
                  <a:lnTo>
                    <a:pt x="120" y="132"/>
                  </a:lnTo>
                  <a:lnTo>
                    <a:pt x="125" y="114"/>
                  </a:lnTo>
                  <a:lnTo>
                    <a:pt x="126" y="95"/>
                  </a:lnTo>
                  <a:lnTo>
                    <a:pt x="126" y="95"/>
                  </a:lnTo>
                  <a:lnTo>
                    <a:pt x="125" y="75"/>
                  </a:lnTo>
                  <a:lnTo>
                    <a:pt x="122" y="58"/>
                  </a:lnTo>
                  <a:lnTo>
                    <a:pt x="115" y="42"/>
                  </a:lnTo>
                  <a:lnTo>
                    <a:pt x="108" y="28"/>
                  </a:lnTo>
                  <a:lnTo>
                    <a:pt x="104" y="22"/>
                  </a:lnTo>
                  <a:lnTo>
                    <a:pt x="98" y="16"/>
                  </a:lnTo>
                  <a:lnTo>
                    <a:pt x="94" y="12"/>
                  </a:lnTo>
                  <a:lnTo>
                    <a:pt x="88" y="7"/>
                  </a:lnTo>
                  <a:lnTo>
                    <a:pt x="83" y="4"/>
                  </a:lnTo>
                  <a:lnTo>
                    <a:pt x="76" y="2"/>
                  </a:lnTo>
                  <a:lnTo>
                    <a:pt x="70" y="1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57" y="1"/>
                  </a:lnTo>
                  <a:lnTo>
                    <a:pt x="50" y="2"/>
                  </a:lnTo>
                  <a:lnTo>
                    <a:pt x="45" y="4"/>
                  </a:lnTo>
                  <a:lnTo>
                    <a:pt x="39" y="7"/>
                  </a:lnTo>
                  <a:lnTo>
                    <a:pt x="34" y="11"/>
                  </a:lnTo>
                  <a:lnTo>
                    <a:pt x="28" y="16"/>
                  </a:lnTo>
                  <a:lnTo>
                    <a:pt x="24" y="22"/>
                  </a:lnTo>
                  <a:lnTo>
                    <a:pt x="19" y="28"/>
                  </a:lnTo>
                  <a:lnTo>
                    <a:pt x="11" y="42"/>
                  </a:lnTo>
                  <a:lnTo>
                    <a:pt x="6" y="58"/>
                  </a:lnTo>
                  <a:lnTo>
                    <a:pt x="1" y="75"/>
                  </a:lnTo>
                  <a:lnTo>
                    <a:pt x="0" y="94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D3FBD76D-7E74-3945-135D-6974E7C191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6" y="740"/>
              <a:ext cx="63" cy="95"/>
            </a:xfrm>
            <a:custGeom>
              <a:avLst/>
              <a:gdLst>
                <a:gd name="T0" fmla="*/ 0 w 126"/>
                <a:gd name="T1" fmla="*/ 96 h 191"/>
                <a:gd name="T2" fmla="*/ 0 w 126"/>
                <a:gd name="T3" fmla="*/ 96 h 191"/>
                <a:gd name="T4" fmla="*/ 1 w 126"/>
                <a:gd name="T5" fmla="*/ 115 h 191"/>
                <a:gd name="T6" fmla="*/ 5 w 126"/>
                <a:gd name="T7" fmla="*/ 133 h 191"/>
                <a:gd name="T8" fmla="*/ 11 w 126"/>
                <a:gd name="T9" fmla="*/ 149 h 191"/>
                <a:gd name="T10" fmla="*/ 18 w 126"/>
                <a:gd name="T11" fmla="*/ 163 h 191"/>
                <a:gd name="T12" fmla="*/ 22 w 126"/>
                <a:gd name="T13" fmla="*/ 169 h 191"/>
                <a:gd name="T14" fmla="*/ 28 w 126"/>
                <a:gd name="T15" fmla="*/ 174 h 191"/>
                <a:gd name="T16" fmla="*/ 32 w 126"/>
                <a:gd name="T17" fmla="*/ 180 h 191"/>
                <a:gd name="T18" fmla="*/ 38 w 126"/>
                <a:gd name="T19" fmla="*/ 183 h 191"/>
                <a:gd name="T20" fmla="*/ 44 w 126"/>
                <a:gd name="T21" fmla="*/ 186 h 191"/>
                <a:gd name="T22" fmla="*/ 50 w 126"/>
                <a:gd name="T23" fmla="*/ 189 h 191"/>
                <a:gd name="T24" fmla="*/ 56 w 126"/>
                <a:gd name="T25" fmla="*/ 191 h 191"/>
                <a:gd name="T26" fmla="*/ 63 w 126"/>
                <a:gd name="T27" fmla="*/ 191 h 191"/>
                <a:gd name="T28" fmla="*/ 63 w 126"/>
                <a:gd name="T29" fmla="*/ 191 h 191"/>
                <a:gd name="T30" fmla="*/ 69 w 126"/>
                <a:gd name="T31" fmla="*/ 191 h 191"/>
                <a:gd name="T32" fmla="*/ 76 w 126"/>
                <a:gd name="T33" fmla="*/ 189 h 191"/>
                <a:gd name="T34" fmla="*/ 81 w 126"/>
                <a:gd name="T35" fmla="*/ 186 h 191"/>
                <a:gd name="T36" fmla="*/ 87 w 126"/>
                <a:gd name="T37" fmla="*/ 183 h 191"/>
                <a:gd name="T38" fmla="*/ 93 w 126"/>
                <a:gd name="T39" fmla="*/ 180 h 191"/>
                <a:gd name="T40" fmla="*/ 98 w 126"/>
                <a:gd name="T41" fmla="*/ 175 h 191"/>
                <a:gd name="T42" fmla="*/ 103 w 126"/>
                <a:gd name="T43" fmla="*/ 170 h 191"/>
                <a:gd name="T44" fmla="*/ 107 w 126"/>
                <a:gd name="T45" fmla="*/ 163 h 191"/>
                <a:gd name="T46" fmla="*/ 115 w 126"/>
                <a:gd name="T47" fmla="*/ 150 h 191"/>
                <a:gd name="T48" fmla="*/ 120 w 126"/>
                <a:gd name="T49" fmla="*/ 133 h 191"/>
                <a:gd name="T50" fmla="*/ 125 w 126"/>
                <a:gd name="T51" fmla="*/ 115 h 191"/>
                <a:gd name="T52" fmla="*/ 126 w 126"/>
                <a:gd name="T53" fmla="*/ 96 h 191"/>
                <a:gd name="T54" fmla="*/ 126 w 126"/>
                <a:gd name="T55" fmla="*/ 96 h 191"/>
                <a:gd name="T56" fmla="*/ 125 w 126"/>
                <a:gd name="T57" fmla="*/ 77 h 191"/>
                <a:gd name="T58" fmla="*/ 121 w 126"/>
                <a:gd name="T59" fmla="*/ 59 h 191"/>
                <a:gd name="T60" fmla="*/ 115 w 126"/>
                <a:gd name="T61" fmla="*/ 43 h 191"/>
                <a:gd name="T62" fmla="*/ 108 w 126"/>
                <a:gd name="T63" fmla="*/ 28 h 191"/>
                <a:gd name="T64" fmla="*/ 104 w 126"/>
                <a:gd name="T65" fmla="*/ 23 h 191"/>
                <a:gd name="T66" fmla="*/ 98 w 126"/>
                <a:gd name="T67" fmla="*/ 17 h 191"/>
                <a:gd name="T68" fmla="*/ 94 w 126"/>
                <a:gd name="T69" fmla="*/ 13 h 191"/>
                <a:gd name="T70" fmla="*/ 88 w 126"/>
                <a:gd name="T71" fmla="*/ 8 h 191"/>
                <a:gd name="T72" fmla="*/ 83 w 126"/>
                <a:gd name="T73" fmla="*/ 5 h 191"/>
                <a:gd name="T74" fmla="*/ 76 w 126"/>
                <a:gd name="T75" fmla="*/ 3 h 191"/>
                <a:gd name="T76" fmla="*/ 70 w 126"/>
                <a:gd name="T77" fmla="*/ 1 h 191"/>
                <a:gd name="T78" fmla="*/ 64 w 126"/>
                <a:gd name="T79" fmla="*/ 0 h 191"/>
                <a:gd name="T80" fmla="*/ 64 w 126"/>
                <a:gd name="T81" fmla="*/ 0 h 191"/>
                <a:gd name="T82" fmla="*/ 57 w 126"/>
                <a:gd name="T83" fmla="*/ 1 h 191"/>
                <a:gd name="T84" fmla="*/ 50 w 126"/>
                <a:gd name="T85" fmla="*/ 3 h 191"/>
                <a:gd name="T86" fmla="*/ 45 w 126"/>
                <a:gd name="T87" fmla="*/ 5 h 191"/>
                <a:gd name="T88" fmla="*/ 39 w 126"/>
                <a:gd name="T89" fmla="*/ 8 h 191"/>
                <a:gd name="T90" fmla="*/ 34 w 126"/>
                <a:gd name="T91" fmla="*/ 13 h 191"/>
                <a:gd name="T92" fmla="*/ 28 w 126"/>
                <a:gd name="T93" fmla="*/ 17 h 191"/>
                <a:gd name="T94" fmla="*/ 24 w 126"/>
                <a:gd name="T95" fmla="*/ 23 h 191"/>
                <a:gd name="T96" fmla="*/ 19 w 126"/>
                <a:gd name="T97" fmla="*/ 28 h 191"/>
                <a:gd name="T98" fmla="*/ 11 w 126"/>
                <a:gd name="T99" fmla="*/ 43 h 191"/>
                <a:gd name="T100" fmla="*/ 6 w 126"/>
                <a:gd name="T101" fmla="*/ 58 h 191"/>
                <a:gd name="T102" fmla="*/ 1 w 126"/>
                <a:gd name="T103" fmla="*/ 76 h 191"/>
                <a:gd name="T104" fmla="*/ 0 w 126"/>
                <a:gd name="T105" fmla="*/ 96 h 191"/>
                <a:gd name="T106" fmla="*/ 0 w 126"/>
                <a:gd name="T107" fmla="*/ 9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6" h="191">
                  <a:moveTo>
                    <a:pt x="0" y="96"/>
                  </a:moveTo>
                  <a:lnTo>
                    <a:pt x="0" y="96"/>
                  </a:lnTo>
                  <a:lnTo>
                    <a:pt x="1" y="115"/>
                  </a:lnTo>
                  <a:lnTo>
                    <a:pt x="5" y="133"/>
                  </a:lnTo>
                  <a:lnTo>
                    <a:pt x="11" y="149"/>
                  </a:lnTo>
                  <a:lnTo>
                    <a:pt x="18" y="163"/>
                  </a:lnTo>
                  <a:lnTo>
                    <a:pt x="22" y="169"/>
                  </a:lnTo>
                  <a:lnTo>
                    <a:pt x="28" y="174"/>
                  </a:lnTo>
                  <a:lnTo>
                    <a:pt x="32" y="180"/>
                  </a:lnTo>
                  <a:lnTo>
                    <a:pt x="38" y="183"/>
                  </a:lnTo>
                  <a:lnTo>
                    <a:pt x="44" y="186"/>
                  </a:lnTo>
                  <a:lnTo>
                    <a:pt x="50" y="189"/>
                  </a:lnTo>
                  <a:lnTo>
                    <a:pt x="56" y="191"/>
                  </a:lnTo>
                  <a:lnTo>
                    <a:pt x="63" y="191"/>
                  </a:lnTo>
                  <a:lnTo>
                    <a:pt x="63" y="191"/>
                  </a:lnTo>
                  <a:lnTo>
                    <a:pt x="69" y="191"/>
                  </a:lnTo>
                  <a:lnTo>
                    <a:pt x="76" y="189"/>
                  </a:lnTo>
                  <a:lnTo>
                    <a:pt x="81" y="186"/>
                  </a:lnTo>
                  <a:lnTo>
                    <a:pt x="87" y="183"/>
                  </a:lnTo>
                  <a:lnTo>
                    <a:pt x="93" y="180"/>
                  </a:lnTo>
                  <a:lnTo>
                    <a:pt x="98" y="175"/>
                  </a:lnTo>
                  <a:lnTo>
                    <a:pt x="103" y="170"/>
                  </a:lnTo>
                  <a:lnTo>
                    <a:pt x="107" y="163"/>
                  </a:lnTo>
                  <a:lnTo>
                    <a:pt x="115" y="150"/>
                  </a:lnTo>
                  <a:lnTo>
                    <a:pt x="120" y="133"/>
                  </a:lnTo>
                  <a:lnTo>
                    <a:pt x="125" y="115"/>
                  </a:lnTo>
                  <a:lnTo>
                    <a:pt x="126" y="96"/>
                  </a:lnTo>
                  <a:lnTo>
                    <a:pt x="126" y="96"/>
                  </a:lnTo>
                  <a:lnTo>
                    <a:pt x="125" y="77"/>
                  </a:lnTo>
                  <a:lnTo>
                    <a:pt x="121" y="59"/>
                  </a:lnTo>
                  <a:lnTo>
                    <a:pt x="115" y="43"/>
                  </a:lnTo>
                  <a:lnTo>
                    <a:pt x="108" y="28"/>
                  </a:lnTo>
                  <a:lnTo>
                    <a:pt x="104" y="23"/>
                  </a:lnTo>
                  <a:lnTo>
                    <a:pt x="98" y="17"/>
                  </a:lnTo>
                  <a:lnTo>
                    <a:pt x="94" y="13"/>
                  </a:lnTo>
                  <a:lnTo>
                    <a:pt x="88" y="8"/>
                  </a:lnTo>
                  <a:lnTo>
                    <a:pt x="83" y="5"/>
                  </a:lnTo>
                  <a:lnTo>
                    <a:pt x="76" y="3"/>
                  </a:lnTo>
                  <a:lnTo>
                    <a:pt x="70" y="1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57" y="1"/>
                  </a:lnTo>
                  <a:lnTo>
                    <a:pt x="50" y="3"/>
                  </a:lnTo>
                  <a:lnTo>
                    <a:pt x="45" y="5"/>
                  </a:lnTo>
                  <a:lnTo>
                    <a:pt x="39" y="8"/>
                  </a:lnTo>
                  <a:lnTo>
                    <a:pt x="34" y="13"/>
                  </a:lnTo>
                  <a:lnTo>
                    <a:pt x="28" y="17"/>
                  </a:lnTo>
                  <a:lnTo>
                    <a:pt x="24" y="23"/>
                  </a:lnTo>
                  <a:lnTo>
                    <a:pt x="19" y="28"/>
                  </a:lnTo>
                  <a:lnTo>
                    <a:pt x="11" y="43"/>
                  </a:lnTo>
                  <a:lnTo>
                    <a:pt x="6" y="58"/>
                  </a:lnTo>
                  <a:lnTo>
                    <a:pt x="1" y="76"/>
                  </a:lnTo>
                  <a:lnTo>
                    <a:pt x="0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6ECEC702-18FD-9481-8BC6-C5B4FF5348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2" y="1164"/>
              <a:ext cx="205" cy="617"/>
            </a:xfrm>
            <a:custGeom>
              <a:avLst/>
              <a:gdLst>
                <a:gd name="T0" fmla="*/ 397 w 410"/>
                <a:gd name="T1" fmla="*/ 7 h 1233"/>
                <a:gd name="T2" fmla="*/ 397 w 410"/>
                <a:gd name="T3" fmla="*/ 197 h 1233"/>
                <a:gd name="T4" fmla="*/ 396 w 410"/>
                <a:gd name="T5" fmla="*/ 261 h 1233"/>
                <a:gd name="T6" fmla="*/ 391 w 410"/>
                <a:gd name="T7" fmla="*/ 397 h 1233"/>
                <a:gd name="T8" fmla="*/ 379 w 410"/>
                <a:gd name="T9" fmla="*/ 532 h 1233"/>
                <a:gd name="T10" fmla="*/ 370 w 410"/>
                <a:gd name="T11" fmla="*/ 597 h 1233"/>
                <a:gd name="T12" fmla="*/ 359 w 410"/>
                <a:gd name="T13" fmla="*/ 664 h 1233"/>
                <a:gd name="T14" fmla="*/ 344 w 410"/>
                <a:gd name="T15" fmla="*/ 729 h 1233"/>
                <a:gd name="T16" fmla="*/ 327 w 410"/>
                <a:gd name="T17" fmla="*/ 793 h 1233"/>
                <a:gd name="T18" fmla="*/ 317 w 410"/>
                <a:gd name="T19" fmla="*/ 825 h 1233"/>
                <a:gd name="T20" fmla="*/ 294 w 410"/>
                <a:gd name="T21" fmla="*/ 884 h 1233"/>
                <a:gd name="T22" fmla="*/ 267 w 410"/>
                <a:gd name="T23" fmla="*/ 943 h 1233"/>
                <a:gd name="T24" fmla="*/ 235 w 410"/>
                <a:gd name="T25" fmla="*/ 998 h 1233"/>
                <a:gd name="T26" fmla="*/ 218 w 410"/>
                <a:gd name="T27" fmla="*/ 1025 h 1233"/>
                <a:gd name="T28" fmla="*/ 179 w 410"/>
                <a:gd name="T29" fmla="*/ 1077 h 1233"/>
                <a:gd name="T30" fmla="*/ 134 w 410"/>
                <a:gd name="T31" fmla="*/ 1124 h 1233"/>
                <a:gd name="T32" fmla="*/ 85 w 410"/>
                <a:gd name="T33" fmla="*/ 1167 h 1233"/>
                <a:gd name="T34" fmla="*/ 32 w 410"/>
                <a:gd name="T35" fmla="*/ 1204 h 1233"/>
                <a:gd name="T36" fmla="*/ 3 w 410"/>
                <a:gd name="T37" fmla="*/ 1221 h 1233"/>
                <a:gd name="T38" fmla="*/ 1 w 410"/>
                <a:gd name="T39" fmla="*/ 1223 h 1233"/>
                <a:gd name="T40" fmla="*/ 0 w 410"/>
                <a:gd name="T41" fmla="*/ 1228 h 1233"/>
                <a:gd name="T42" fmla="*/ 3 w 410"/>
                <a:gd name="T43" fmla="*/ 1232 h 1233"/>
                <a:gd name="T44" fmla="*/ 7 w 410"/>
                <a:gd name="T45" fmla="*/ 1233 h 1233"/>
                <a:gd name="T46" fmla="*/ 10 w 410"/>
                <a:gd name="T47" fmla="*/ 1232 h 1233"/>
                <a:gd name="T48" fmla="*/ 66 w 410"/>
                <a:gd name="T49" fmla="*/ 1198 h 1233"/>
                <a:gd name="T50" fmla="*/ 119 w 410"/>
                <a:gd name="T51" fmla="*/ 1157 h 1233"/>
                <a:gd name="T52" fmla="*/ 166 w 410"/>
                <a:gd name="T53" fmla="*/ 1111 h 1233"/>
                <a:gd name="T54" fmla="*/ 210 w 410"/>
                <a:gd name="T55" fmla="*/ 1060 h 1233"/>
                <a:gd name="T56" fmla="*/ 229 w 410"/>
                <a:gd name="T57" fmla="*/ 1034 h 1233"/>
                <a:gd name="T58" fmla="*/ 263 w 410"/>
                <a:gd name="T59" fmla="*/ 978 h 1233"/>
                <a:gd name="T60" fmla="*/ 292 w 410"/>
                <a:gd name="T61" fmla="*/ 921 h 1233"/>
                <a:gd name="T62" fmla="*/ 318 w 410"/>
                <a:gd name="T63" fmla="*/ 861 h 1233"/>
                <a:gd name="T64" fmla="*/ 328 w 410"/>
                <a:gd name="T65" fmla="*/ 831 h 1233"/>
                <a:gd name="T66" fmla="*/ 348 w 410"/>
                <a:gd name="T67" fmla="*/ 767 h 1233"/>
                <a:gd name="T68" fmla="*/ 364 w 410"/>
                <a:gd name="T69" fmla="*/ 702 h 1233"/>
                <a:gd name="T70" fmla="*/ 378 w 410"/>
                <a:gd name="T71" fmla="*/ 636 h 1233"/>
                <a:gd name="T72" fmla="*/ 388 w 410"/>
                <a:gd name="T73" fmla="*/ 569 h 1233"/>
                <a:gd name="T74" fmla="*/ 401 w 410"/>
                <a:gd name="T75" fmla="*/ 434 h 1233"/>
                <a:gd name="T76" fmla="*/ 408 w 410"/>
                <a:gd name="T77" fmla="*/ 297 h 1233"/>
                <a:gd name="T78" fmla="*/ 410 w 410"/>
                <a:gd name="T79" fmla="*/ 232 h 1233"/>
                <a:gd name="T80" fmla="*/ 410 w 410"/>
                <a:gd name="T81" fmla="*/ 37 h 1233"/>
                <a:gd name="T82" fmla="*/ 410 w 410"/>
                <a:gd name="T83" fmla="*/ 7 h 1233"/>
                <a:gd name="T84" fmla="*/ 410 w 410"/>
                <a:gd name="T85" fmla="*/ 5 h 1233"/>
                <a:gd name="T86" fmla="*/ 406 w 410"/>
                <a:gd name="T87" fmla="*/ 1 h 1233"/>
                <a:gd name="T88" fmla="*/ 401 w 410"/>
                <a:gd name="T89" fmla="*/ 1 h 1233"/>
                <a:gd name="T90" fmla="*/ 398 w 410"/>
                <a:gd name="T91" fmla="*/ 5 h 1233"/>
                <a:gd name="T92" fmla="*/ 397 w 410"/>
                <a:gd name="T93" fmla="*/ 7 h 1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10" h="1233">
                  <a:moveTo>
                    <a:pt x="397" y="7"/>
                  </a:moveTo>
                  <a:lnTo>
                    <a:pt x="397" y="7"/>
                  </a:lnTo>
                  <a:lnTo>
                    <a:pt x="397" y="134"/>
                  </a:lnTo>
                  <a:lnTo>
                    <a:pt x="397" y="197"/>
                  </a:lnTo>
                  <a:lnTo>
                    <a:pt x="396" y="261"/>
                  </a:lnTo>
                  <a:lnTo>
                    <a:pt x="396" y="261"/>
                  </a:lnTo>
                  <a:lnTo>
                    <a:pt x="393" y="329"/>
                  </a:lnTo>
                  <a:lnTo>
                    <a:pt x="391" y="397"/>
                  </a:lnTo>
                  <a:lnTo>
                    <a:pt x="386" y="464"/>
                  </a:lnTo>
                  <a:lnTo>
                    <a:pt x="379" y="532"/>
                  </a:lnTo>
                  <a:lnTo>
                    <a:pt x="379" y="532"/>
                  </a:lnTo>
                  <a:lnTo>
                    <a:pt x="370" y="597"/>
                  </a:lnTo>
                  <a:lnTo>
                    <a:pt x="364" y="631"/>
                  </a:lnTo>
                  <a:lnTo>
                    <a:pt x="359" y="664"/>
                  </a:lnTo>
                  <a:lnTo>
                    <a:pt x="352" y="696"/>
                  </a:lnTo>
                  <a:lnTo>
                    <a:pt x="344" y="729"/>
                  </a:lnTo>
                  <a:lnTo>
                    <a:pt x="335" y="761"/>
                  </a:lnTo>
                  <a:lnTo>
                    <a:pt x="327" y="793"/>
                  </a:lnTo>
                  <a:lnTo>
                    <a:pt x="327" y="793"/>
                  </a:lnTo>
                  <a:lnTo>
                    <a:pt x="317" y="825"/>
                  </a:lnTo>
                  <a:lnTo>
                    <a:pt x="305" y="855"/>
                  </a:lnTo>
                  <a:lnTo>
                    <a:pt x="294" y="884"/>
                  </a:lnTo>
                  <a:lnTo>
                    <a:pt x="281" y="914"/>
                  </a:lnTo>
                  <a:lnTo>
                    <a:pt x="267" y="943"/>
                  </a:lnTo>
                  <a:lnTo>
                    <a:pt x="252" y="970"/>
                  </a:lnTo>
                  <a:lnTo>
                    <a:pt x="235" y="998"/>
                  </a:lnTo>
                  <a:lnTo>
                    <a:pt x="218" y="1025"/>
                  </a:lnTo>
                  <a:lnTo>
                    <a:pt x="218" y="1025"/>
                  </a:lnTo>
                  <a:lnTo>
                    <a:pt x="199" y="1052"/>
                  </a:lnTo>
                  <a:lnTo>
                    <a:pt x="179" y="1077"/>
                  </a:lnTo>
                  <a:lnTo>
                    <a:pt x="158" y="1101"/>
                  </a:lnTo>
                  <a:lnTo>
                    <a:pt x="134" y="1124"/>
                  </a:lnTo>
                  <a:lnTo>
                    <a:pt x="111" y="1146"/>
                  </a:lnTo>
                  <a:lnTo>
                    <a:pt x="85" y="1167"/>
                  </a:lnTo>
                  <a:lnTo>
                    <a:pt x="60" y="1187"/>
                  </a:lnTo>
                  <a:lnTo>
                    <a:pt x="32" y="1204"/>
                  </a:lnTo>
                  <a:lnTo>
                    <a:pt x="32" y="1204"/>
                  </a:lnTo>
                  <a:lnTo>
                    <a:pt x="3" y="1221"/>
                  </a:lnTo>
                  <a:lnTo>
                    <a:pt x="3" y="1221"/>
                  </a:lnTo>
                  <a:lnTo>
                    <a:pt x="1" y="1223"/>
                  </a:lnTo>
                  <a:lnTo>
                    <a:pt x="0" y="1226"/>
                  </a:lnTo>
                  <a:lnTo>
                    <a:pt x="0" y="1228"/>
                  </a:lnTo>
                  <a:lnTo>
                    <a:pt x="1" y="1230"/>
                  </a:lnTo>
                  <a:lnTo>
                    <a:pt x="3" y="1232"/>
                  </a:lnTo>
                  <a:lnTo>
                    <a:pt x="5" y="1233"/>
                  </a:lnTo>
                  <a:lnTo>
                    <a:pt x="7" y="1233"/>
                  </a:lnTo>
                  <a:lnTo>
                    <a:pt x="10" y="1232"/>
                  </a:lnTo>
                  <a:lnTo>
                    <a:pt x="10" y="1232"/>
                  </a:lnTo>
                  <a:lnTo>
                    <a:pt x="39" y="1216"/>
                  </a:lnTo>
                  <a:lnTo>
                    <a:pt x="66" y="1198"/>
                  </a:lnTo>
                  <a:lnTo>
                    <a:pt x="93" y="1178"/>
                  </a:lnTo>
                  <a:lnTo>
                    <a:pt x="119" y="1157"/>
                  </a:lnTo>
                  <a:lnTo>
                    <a:pt x="143" y="1134"/>
                  </a:lnTo>
                  <a:lnTo>
                    <a:pt x="166" y="1111"/>
                  </a:lnTo>
                  <a:lnTo>
                    <a:pt x="189" y="1085"/>
                  </a:lnTo>
                  <a:lnTo>
                    <a:pt x="210" y="1060"/>
                  </a:lnTo>
                  <a:lnTo>
                    <a:pt x="210" y="1060"/>
                  </a:lnTo>
                  <a:lnTo>
                    <a:pt x="229" y="1034"/>
                  </a:lnTo>
                  <a:lnTo>
                    <a:pt x="247" y="1006"/>
                  </a:lnTo>
                  <a:lnTo>
                    <a:pt x="263" y="978"/>
                  </a:lnTo>
                  <a:lnTo>
                    <a:pt x="278" y="950"/>
                  </a:lnTo>
                  <a:lnTo>
                    <a:pt x="292" y="921"/>
                  </a:lnTo>
                  <a:lnTo>
                    <a:pt x="305" y="891"/>
                  </a:lnTo>
                  <a:lnTo>
                    <a:pt x="318" y="861"/>
                  </a:lnTo>
                  <a:lnTo>
                    <a:pt x="328" y="831"/>
                  </a:lnTo>
                  <a:lnTo>
                    <a:pt x="328" y="831"/>
                  </a:lnTo>
                  <a:lnTo>
                    <a:pt x="339" y="799"/>
                  </a:lnTo>
                  <a:lnTo>
                    <a:pt x="348" y="767"/>
                  </a:lnTo>
                  <a:lnTo>
                    <a:pt x="357" y="734"/>
                  </a:lnTo>
                  <a:lnTo>
                    <a:pt x="364" y="702"/>
                  </a:lnTo>
                  <a:lnTo>
                    <a:pt x="371" y="669"/>
                  </a:lnTo>
                  <a:lnTo>
                    <a:pt x="378" y="636"/>
                  </a:lnTo>
                  <a:lnTo>
                    <a:pt x="388" y="569"/>
                  </a:lnTo>
                  <a:lnTo>
                    <a:pt x="388" y="569"/>
                  </a:lnTo>
                  <a:lnTo>
                    <a:pt x="396" y="501"/>
                  </a:lnTo>
                  <a:lnTo>
                    <a:pt x="401" y="434"/>
                  </a:lnTo>
                  <a:lnTo>
                    <a:pt x="406" y="364"/>
                  </a:lnTo>
                  <a:lnTo>
                    <a:pt x="408" y="297"/>
                  </a:lnTo>
                  <a:lnTo>
                    <a:pt x="408" y="297"/>
                  </a:lnTo>
                  <a:lnTo>
                    <a:pt x="410" y="232"/>
                  </a:lnTo>
                  <a:lnTo>
                    <a:pt x="410" y="166"/>
                  </a:lnTo>
                  <a:lnTo>
                    <a:pt x="410" y="37"/>
                  </a:lnTo>
                  <a:lnTo>
                    <a:pt x="410" y="37"/>
                  </a:lnTo>
                  <a:lnTo>
                    <a:pt x="410" y="7"/>
                  </a:lnTo>
                  <a:lnTo>
                    <a:pt x="410" y="7"/>
                  </a:lnTo>
                  <a:lnTo>
                    <a:pt x="410" y="5"/>
                  </a:lnTo>
                  <a:lnTo>
                    <a:pt x="408" y="2"/>
                  </a:lnTo>
                  <a:lnTo>
                    <a:pt x="406" y="1"/>
                  </a:lnTo>
                  <a:lnTo>
                    <a:pt x="403" y="0"/>
                  </a:lnTo>
                  <a:lnTo>
                    <a:pt x="401" y="1"/>
                  </a:lnTo>
                  <a:lnTo>
                    <a:pt x="399" y="2"/>
                  </a:lnTo>
                  <a:lnTo>
                    <a:pt x="398" y="5"/>
                  </a:lnTo>
                  <a:lnTo>
                    <a:pt x="397" y="7"/>
                  </a:lnTo>
                  <a:lnTo>
                    <a:pt x="397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AE9120EE-2C1F-94BE-3D2B-2975FA956B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" y="1039"/>
              <a:ext cx="65" cy="634"/>
            </a:xfrm>
            <a:custGeom>
              <a:avLst/>
              <a:gdLst>
                <a:gd name="T0" fmla="*/ 118 w 130"/>
                <a:gd name="T1" fmla="*/ 4 h 1268"/>
                <a:gd name="T2" fmla="*/ 99 w 130"/>
                <a:gd name="T3" fmla="*/ 59 h 1268"/>
                <a:gd name="T4" fmla="*/ 84 w 130"/>
                <a:gd name="T5" fmla="*/ 115 h 1268"/>
                <a:gd name="T6" fmla="*/ 73 w 130"/>
                <a:gd name="T7" fmla="*/ 172 h 1268"/>
                <a:gd name="T8" fmla="*/ 64 w 130"/>
                <a:gd name="T9" fmla="*/ 229 h 1268"/>
                <a:gd name="T10" fmla="*/ 51 w 130"/>
                <a:gd name="T11" fmla="*/ 347 h 1268"/>
                <a:gd name="T12" fmla="*/ 41 w 130"/>
                <a:gd name="T13" fmla="*/ 464 h 1268"/>
                <a:gd name="T14" fmla="*/ 21 w 130"/>
                <a:gd name="T15" fmla="*/ 663 h 1268"/>
                <a:gd name="T16" fmla="*/ 15 w 130"/>
                <a:gd name="T17" fmla="*/ 729 h 1268"/>
                <a:gd name="T18" fmla="*/ 9 w 130"/>
                <a:gd name="T19" fmla="*/ 862 h 1268"/>
                <a:gd name="T20" fmla="*/ 7 w 130"/>
                <a:gd name="T21" fmla="*/ 961 h 1268"/>
                <a:gd name="T22" fmla="*/ 9 w 130"/>
                <a:gd name="T23" fmla="*/ 994 h 1268"/>
                <a:gd name="T24" fmla="*/ 15 w 130"/>
                <a:gd name="T25" fmla="*/ 1114 h 1268"/>
                <a:gd name="T26" fmla="*/ 14 w 130"/>
                <a:gd name="T27" fmla="*/ 1174 h 1268"/>
                <a:gd name="T28" fmla="*/ 6 w 130"/>
                <a:gd name="T29" fmla="*/ 1234 h 1268"/>
                <a:gd name="T30" fmla="*/ 0 w 130"/>
                <a:gd name="T31" fmla="*/ 1261 h 1268"/>
                <a:gd name="T32" fmla="*/ 0 w 130"/>
                <a:gd name="T33" fmla="*/ 1263 h 1268"/>
                <a:gd name="T34" fmla="*/ 2 w 130"/>
                <a:gd name="T35" fmla="*/ 1267 h 1268"/>
                <a:gd name="T36" fmla="*/ 6 w 130"/>
                <a:gd name="T37" fmla="*/ 1268 h 1268"/>
                <a:gd name="T38" fmla="*/ 11 w 130"/>
                <a:gd name="T39" fmla="*/ 1266 h 1268"/>
                <a:gd name="T40" fmla="*/ 12 w 130"/>
                <a:gd name="T41" fmla="*/ 1264 h 1268"/>
                <a:gd name="T42" fmla="*/ 20 w 130"/>
                <a:gd name="T43" fmla="*/ 1235 h 1268"/>
                <a:gd name="T44" fmla="*/ 27 w 130"/>
                <a:gd name="T45" fmla="*/ 1177 h 1268"/>
                <a:gd name="T46" fmla="*/ 27 w 130"/>
                <a:gd name="T47" fmla="*/ 1117 h 1268"/>
                <a:gd name="T48" fmla="*/ 24 w 130"/>
                <a:gd name="T49" fmla="*/ 1028 h 1268"/>
                <a:gd name="T50" fmla="*/ 22 w 130"/>
                <a:gd name="T51" fmla="*/ 963 h 1268"/>
                <a:gd name="T52" fmla="*/ 23 w 130"/>
                <a:gd name="T53" fmla="*/ 834 h 1268"/>
                <a:gd name="T54" fmla="*/ 26 w 130"/>
                <a:gd name="T55" fmla="*/ 769 h 1268"/>
                <a:gd name="T56" fmla="*/ 38 w 130"/>
                <a:gd name="T57" fmla="*/ 632 h 1268"/>
                <a:gd name="T58" fmla="*/ 51 w 130"/>
                <a:gd name="T59" fmla="*/ 496 h 1268"/>
                <a:gd name="T60" fmla="*/ 68 w 130"/>
                <a:gd name="T61" fmla="*/ 322 h 1268"/>
                <a:gd name="T62" fmla="*/ 73 w 130"/>
                <a:gd name="T63" fmla="*/ 264 h 1268"/>
                <a:gd name="T64" fmla="*/ 92 w 130"/>
                <a:gd name="T65" fmla="*/ 148 h 1268"/>
                <a:gd name="T66" fmla="*/ 104 w 130"/>
                <a:gd name="T67" fmla="*/ 90 h 1268"/>
                <a:gd name="T68" fmla="*/ 121 w 130"/>
                <a:gd name="T69" fmla="*/ 33 h 1268"/>
                <a:gd name="T70" fmla="*/ 130 w 130"/>
                <a:gd name="T71" fmla="*/ 7 h 1268"/>
                <a:gd name="T72" fmla="*/ 130 w 130"/>
                <a:gd name="T73" fmla="*/ 5 h 1268"/>
                <a:gd name="T74" fmla="*/ 128 w 130"/>
                <a:gd name="T75" fmla="*/ 1 h 1268"/>
                <a:gd name="T76" fmla="*/ 123 w 130"/>
                <a:gd name="T77" fmla="*/ 0 h 1268"/>
                <a:gd name="T78" fmla="*/ 119 w 130"/>
                <a:gd name="T79" fmla="*/ 2 h 1268"/>
                <a:gd name="T80" fmla="*/ 118 w 130"/>
                <a:gd name="T81" fmla="*/ 4 h 1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" h="1268">
                  <a:moveTo>
                    <a:pt x="118" y="4"/>
                  </a:moveTo>
                  <a:lnTo>
                    <a:pt x="118" y="4"/>
                  </a:lnTo>
                  <a:lnTo>
                    <a:pt x="108" y="31"/>
                  </a:lnTo>
                  <a:lnTo>
                    <a:pt x="99" y="59"/>
                  </a:lnTo>
                  <a:lnTo>
                    <a:pt x="91" y="86"/>
                  </a:lnTo>
                  <a:lnTo>
                    <a:pt x="84" y="115"/>
                  </a:lnTo>
                  <a:lnTo>
                    <a:pt x="79" y="143"/>
                  </a:lnTo>
                  <a:lnTo>
                    <a:pt x="73" y="172"/>
                  </a:lnTo>
                  <a:lnTo>
                    <a:pt x="64" y="229"/>
                  </a:lnTo>
                  <a:lnTo>
                    <a:pt x="64" y="229"/>
                  </a:lnTo>
                  <a:lnTo>
                    <a:pt x="58" y="288"/>
                  </a:lnTo>
                  <a:lnTo>
                    <a:pt x="51" y="347"/>
                  </a:lnTo>
                  <a:lnTo>
                    <a:pt x="41" y="464"/>
                  </a:lnTo>
                  <a:lnTo>
                    <a:pt x="41" y="464"/>
                  </a:lnTo>
                  <a:lnTo>
                    <a:pt x="27" y="597"/>
                  </a:lnTo>
                  <a:lnTo>
                    <a:pt x="21" y="663"/>
                  </a:lnTo>
                  <a:lnTo>
                    <a:pt x="15" y="729"/>
                  </a:lnTo>
                  <a:lnTo>
                    <a:pt x="15" y="729"/>
                  </a:lnTo>
                  <a:lnTo>
                    <a:pt x="12" y="795"/>
                  </a:lnTo>
                  <a:lnTo>
                    <a:pt x="9" y="862"/>
                  </a:lnTo>
                  <a:lnTo>
                    <a:pt x="7" y="928"/>
                  </a:lnTo>
                  <a:lnTo>
                    <a:pt x="7" y="961"/>
                  </a:lnTo>
                  <a:lnTo>
                    <a:pt x="9" y="994"/>
                  </a:lnTo>
                  <a:lnTo>
                    <a:pt x="9" y="994"/>
                  </a:lnTo>
                  <a:lnTo>
                    <a:pt x="12" y="1053"/>
                  </a:lnTo>
                  <a:lnTo>
                    <a:pt x="15" y="1114"/>
                  </a:lnTo>
                  <a:lnTo>
                    <a:pt x="15" y="1144"/>
                  </a:lnTo>
                  <a:lnTo>
                    <a:pt x="14" y="1174"/>
                  </a:lnTo>
                  <a:lnTo>
                    <a:pt x="11" y="1204"/>
                  </a:lnTo>
                  <a:lnTo>
                    <a:pt x="6" y="1234"/>
                  </a:lnTo>
                  <a:lnTo>
                    <a:pt x="6" y="1234"/>
                  </a:lnTo>
                  <a:lnTo>
                    <a:pt x="0" y="1261"/>
                  </a:lnTo>
                  <a:lnTo>
                    <a:pt x="0" y="1261"/>
                  </a:lnTo>
                  <a:lnTo>
                    <a:pt x="0" y="1263"/>
                  </a:lnTo>
                  <a:lnTo>
                    <a:pt x="0" y="1265"/>
                  </a:lnTo>
                  <a:lnTo>
                    <a:pt x="2" y="1267"/>
                  </a:lnTo>
                  <a:lnTo>
                    <a:pt x="4" y="1268"/>
                  </a:lnTo>
                  <a:lnTo>
                    <a:pt x="6" y="1268"/>
                  </a:lnTo>
                  <a:lnTo>
                    <a:pt x="9" y="1268"/>
                  </a:lnTo>
                  <a:lnTo>
                    <a:pt x="11" y="1266"/>
                  </a:lnTo>
                  <a:lnTo>
                    <a:pt x="12" y="1264"/>
                  </a:lnTo>
                  <a:lnTo>
                    <a:pt x="12" y="1264"/>
                  </a:lnTo>
                  <a:lnTo>
                    <a:pt x="16" y="1249"/>
                  </a:lnTo>
                  <a:lnTo>
                    <a:pt x="20" y="1235"/>
                  </a:lnTo>
                  <a:lnTo>
                    <a:pt x="24" y="1206"/>
                  </a:lnTo>
                  <a:lnTo>
                    <a:pt x="27" y="1177"/>
                  </a:lnTo>
                  <a:lnTo>
                    <a:pt x="29" y="1147"/>
                  </a:lnTo>
                  <a:lnTo>
                    <a:pt x="27" y="1117"/>
                  </a:lnTo>
                  <a:lnTo>
                    <a:pt x="26" y="1087"/>
                  </a:lnTo>
                  <a:lnTo>
                    <a:pt x="24" y="1028"/>
                  </a:lnTo>
                  <a:lnTo>
                    <a:pt x="24" y="1028"/>
                  </a:lnTo>
                  <a:lnTo>
                    <a:pt x="22" y="963"/>
                  </a:lnTo>
                  <a:lnTo>
                    <a:pt x="22" y="899"/>
                  </a:lnTo>
                  <a:lnTo>
                    <a:pt x="23" y="834"/>
                  </a:lnTo>
                  <a:lnTo>
                    <a:pt x="26" y="769"/>
                  </a:lnTo>
                  <a:lnTo>
                    <a:pt x="26" y="769"/>
                  </a:lnTo>
                  <a:lnTo>
                    <a:pt x="31" y="700"/>
                  </a:lnTo>
                  <a:lnTo>
                    <a:pt x="38" y="632"/>
                  </a:lnTo>
                  <a:lnTo>
                    <a:pt x="51" y="496"/>
                  </a:lnTo>
                  <a:lnTo>
                    <a:pt x="51" y="496"/>
                  </a:lnTo>
                  <a:lnTo>
                    <a:pt x="62" y="379"/>
                  </a:lnTo>
                  <a:lnTo>
                    <a:pt x="68" y="322"/>
                  </a:lnTo>
                  <a:lnTo>
                    <a:pt x="73" y="264"/>
                  </a:lnTo>
                  <a:lnTo>
                    <a:pt x="73" y="264"/>
                  </a:lnTo>
                  <a:lnTo>
                    <a:pt x="82" y="206"/>
                  </a:lnTo>
                  <a:lnTo>
                    <a:pt x="92" y="148"/>
                  </a:lnTo>
                  <a:lnTo>
                    <a:pt x="98" y="119"/>
                  </a:lnTo>
                  <a:lnTo>
                    <a:pt x="104" y="90"/>
                  </a:lnTo>
                  <a:lnTo>
                    <a:pt x="112" y="62"/>
                  </a:lnTo>
                  <a:lnTo>
                    <a:pt x="121" y="33"/>
                  </a:lnTo>
                  <a:lnTo>
                    <a:pt x="121" y="33"/>
                  </a:lnTo>
                  <a:lnTo>
                    <a:pt x="130" y="7"/>
                  </a:lnTo>
                  <a:lnTo>
                    <a:pt x="130" y="7"/>
                  </a:lnTo>
                  <a:lnTo>
                    <a:pt x="130" y="5"/>
                  </a:lnTo>
                  <a:lnTo>
                    <a:pt x="130" y="3"/>
                  </a:lnTo>
                  <a:lnTo>
                    <a:pt x="128" y="1"/>
                  </a:lnTo>
                  <a:lnTo>
                    <a:pt x="125" y="0"/>
                  </a:lnTo>
                  <a:lnTo>
                    <a:pt x="123" y="0"/>
                  </a:lnTo>
                  <a:lnTo>
                    <a:pt x="121" y="0"/>
                  </a:lnTo>
                  <a:lnTo>
                    <a:pt x="119" y="2"/>
                  </a:lnTo>
                  <a:lnTo>
                    <a:pt x="118" y="4"/>
                  </a:lnTo>
                  <a:lnTo>
                    <a:pt x="11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19B23F1F-0816-D9B1-979F-AC0018640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3" y="805"/>
              <a:ext cx="59" cy="147"/>
            </a:xfrm>
            <a:custGeom>
              <a:avLst/>
              <a:gdLst>
                <a:gd name="T0" fmla="*/ 118 w 118"/>
                <a:gd name="T1" fmla="*/ 106 h 293"/>
                <a:gd name="T2" fmla="*/ 104 w 118"/>
                <a:gd name="T3" fmla="*/ 76 h 293"/>
                <a:gd name="T4" fmla="*/ 88 w 118"/>
                <a:gd name="T5" fmla="*/ 48 h 293"/>
                <a:gd name="T6" fmla="*/ 67 w 118"/>
                <a:gd name="T7" fmla="*/ 22 h 293"/>
                <a:gd name="T8" fmla="*/ 41 w 118"/>
                <a:gd name="T9" fmla="*/ 1 h 293"/>
                <a:gd name="T10" fmla="*/ 38 w 118"/>
                <a:gd name="T11" fmla="*/ 0 h 293"/>
                <a:gd name="T12" fmla="*/ 34 w 118"/>
                <a:gd name="T13" fmla="*/ 1 h 293"/>
                <a:gd name="T14" fmla="*/ 16 w 118"/>
                <a:gd name="T15" fmla="*/ 20 h 293"/>
                <a:gd name="T16" fmla="*/ 3 w 118"/>
                <a:gd name="T17" fmla="*/ 44 h 293"/>
                <a:gd name="T18" fmla="*/ 1 w 118"/>
                <a:gd name="T19" fmla="*/ 59 h 293"/>
                <a:gd name="T20" fmla="*/ 1 w 118"/>
                <a:gd name="T21" fmla="*/ 88 h 293"/>
                <a:gd name="T22" fmla="*/ 3 w 118"/>
                <a:gd name="T23" fmla="*/ 101 h 293"/>
                <a:gd name="T24" fmla="*/ 11 w 118"/>
                <a:gd name="T25" fmla="*/ 135 h 293"/>
                <a:gd name="T26" fmla="*/ 33 w 118"/>
                <a:gd name="T27" fmla="*/ 197 h 293"/>
                <a:gd name="T28" fmla="*/ 46 w 118"/>
                <a:gd name="T29" fmla="*/ 228 h 293"/>
                <a:gd name="T30" fmla="*/ 61 w 118"/>
                <a:gd name="T31" fmla="*/ 273 h 293"/>
                <a:gd name="T32" fmla="*/ 64 w 118"/>
                <a:gd name="T33" fmla="*/ 288 h 293"/>
                <a:gd name="T34" fmla="*/ 67 w 118"/>
                <a:gd name="T35" fmla="*/ 292 h 293"/>
                <a:gd name="T36" fmla="*/ 72 w 118"/>
                <a:gd name="T37" fmla="*/ 293 h 293"/>
                <a:gd name="T38" fmla="*/ 76 w 118"/>
                <a:gd name="T39" fmla="*/ 289 h 293"/>
                <a:gd name="T40" fmla="*/ 77 w 118"/>
                <a:gd name="T41" fmla="*/ 285 h 293"/>
                <a:gd name="T42" fmla="*/ 74 w 118"/>
                <a:gd name="T43" fmla="*/ 272 h 293"/>
                <a:gd name="T44" fmla="*/ 62 w 118"/>
                <a:gd name="T45" fmla="*/ 235 h 293"/>
                <a:gd name="T46" fmla="*/ 39 w 118"/>
                <a:gd name="T47" fmla="*/ 176 h 293"/>
                <a:gd name="T48" fmla="*/ 29 w 118"/>
                <a:gd name="T49" fmla="*/ 145 h 293"/>
                <a:gd name="T50" fmla="*/ 19 w 118"/>
                <a:gd name="T51" fmla="*/ 113 h 293"/>
                <a:gd name="T52" fmla="*/ 17 w 118"/>
                <a:gd name="T53" fmla="*/ 99 h 293"/>
                <a:gd name="T54" fmla="*/ 13 w 118"/>
                <a:gd name="T55" fmla="*/ 71 h 293"/>
                <a:gd name="T56" fmla="*/ 14 w 118"/>
                <a:gd name="T57" fmla="*/ 58 h 293"/>
                <a:gd name="T58" fmla="*/ 20 w 118"/>
                <a:gd name="T59" fmla="*/ 38 h 293"/>
                <a:gd name="T60" fmla="*/ 27 w 118"/>
                <a:gd name="T61" fmla="*/ 27 h 293"/>
                <a:gd name="T62" fmla="*/ 36 w 118"/>
                <a:gd name="T63" fmla="*/ 17 h 293"/>
                <a:gd name="T64" fmla="*/ 41 w 118"/>
                <a:gd name="T65" fmla="*/ 12 h 293"/>
                <a:gd name="T66" fmla="*/ 34 w 118"/>
                <a:gd name="T67" fmla="*/ 12 h 293"/>
                <a:gd name="T68" fmla="*/ 58 w 118"/>
                <a:gd name="T69" fmla="*/ 32 h 293"/>
                <a:gd name="T70" fmla="*/ 77 w 118"/>
                <a:gd name="T71" fmla="*/ 56 h 293"/>
                <a:gd name="T72" fmla="*/ 93 w 118"/>
                <a:gd name="T73" fmla="*/ 82 h 293"/>
                <a:gd name="T74" fmla="*/ 104 w 118"/>
                <a:gd name="T75" fmla="*/ 110 h 293"/>
                <a:gd name="T76" fmla="*/ 107 w 118"/>
                <a:gd name="T77" fmla="*/ 112 h 293"/>
                <a:gd name="T78" fmla="*/ 111 w 118"/>
                <a:gd name="T79" fmla="*/ 115 h 293"/>
                <a:gd name="T80" fmla="*/ 116 w 118"/>
                <a:gd name="T81" fmla="*/ 113 h 293"/>
                <a:gd name="T82" fmla="*/ 118 w 118"/>
                <a:gd name="T83" fmla="*/ 109 h 293"/>
                <a:gd name="T84" fmla="*/ 118 w 118"/>
                <a:gd name="T85" fmla="*/ 106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8" h="293">
                  <a:moveTo>
                    <a:pt x="118" y="106"/>
                  </a:moveTo>
                  <a:lnTo>
                    <a:pt x="118" y="106"/>
                  </a:lnTo>
                  <a:lnTo>
                    <a:pt x="112" y="91"/>
                  </a:lnTo>
                  <a:lnTo>
                    <a:pt x="104" y="76"/>
                  </a:lnTo>
                  <a:lnTo>
                    <a:pt x="97" y="61"/>
                  </a:lnTo>
                  <a:lnTo>
                    <a:pt x="88" y="48"/>
                  </a:lnTo>
                  <a:lnTo>
                    <a:pt x="77" y="34"/>
                  </a:lnTo>
                  <a:lnTo>
                    <a:pt x="67" y="22"/>
                  </a:lnTo>
                  <a:lnTo>
                    <a:pt x="54" y="11"/>
                  </a:lnTo>
                  <a:lnTo>
                    <a:pt x="41" y="1"/>
                  </a:lnTo>
                  <a:lnTo>
                    <a:pt x="41" y="1"/>
                  </a:lnTo>
                  <a:lnTo>
                    <a:pt x="38" y="0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24" y="10"/>
                  </a:lnTo>
                  <a:lnTo>
                    <a:pt x="16" y="20"/>
                  </a:lnTo>
                  <a:lnTo>
                    <a:pt x="9" y="31"/>
                  </a:lnTo>
                  <a:lnTo>
                    <a:pt x="3" y="44"/>
                  </a:lnTo>
                  <a:lnTo>
                    <a:pt x="3" y="44"/>
                  </a:lnTo>
                  <a:lnTo>
                    <a:pt x="1" y="59"/>
                  </a:lnTo>
                  <a:lnTo>
                    <a:pt x="0" y="73"/>
                  </a:lnTo>
                  <a:lnTo>
                    <a:pt x="1" y="88"/>
                  </a:lnTo>
                  <a:lnTo>
                    <a:pt x="3" y="101"/>
                  </a:lnTo>
                  <a:lnTo>
                    <a:pt x="3" y="101"/>
                  </a:lnTo>
                  <a:lnTo>
                    <a:pt x="7" y="118"/>
                  </a:lnTo>
                  <a:lnTo>
                    <a:pt x="11" y="135"/>
                  </a:lnTo>
                  <a:lnTo>
                    <a:pt x="21" y="166"/>
                  </a:lnTo>
                  <a:lnTo>
                    <a:pt x="33" y="197"/>
                  </a:lnTo>
                  <a:lnTo>
                    <a:pt x="46" y="228"/>
                  </a:lnTo>
                  <a:lnTo>
                    <a:pt x="46" y="228"/>
                  </a:lnTo>
                  <a:lnTo>
                    <a:pt x="57" y="258"/>
                  </a:lnTo>
                  <a:lnTo>
                    <a:pt x="61" y="273"/>
                  </a:lnTo>
                  <a:lnTo>
                    <a:pt x="64" y="288"/>
                  </a:lnTo>
                  <a:lnTo>
                    <a:pt x="64" y="288"/>
                  </a:lnTo>
                  <a:lnTo>
                    <a:pt x="66" y="291"/>
                  </a:lnTo>
                  <a:lnTo>
                    <a:pt x="67" y="292"/>
                  </a:lnTo>
                  <a:lnTo>
                    <a:pt x="69" y="293"/>
                  </a:lnTo>
                  <a:lnTo>
                    <a:pt x="72" y="293"/>
                  </a:lnTo>
                  <a:lnTo>
                    <a:pt x="74" y="292"/>
                  </a:lnTo>
                  <a:lnTo>
                    <a:pt x="76" y="289"/>
                  </a:lnTo>
                  <a:lnTo>
                    <a:pt x="77" y="287"/>
                  </a:lnTo>
                  <a:lnTo>
                    <a:pt x="77" y="285"/>
                  </a:lnTo>
                  <a:lnTo>
                    <a:pt x="77" y="285"/>
                  </a:lnTo>
                  <a:lnTo>
                    <a:pt x="74" y="272"/>
                  </a:lnTo>
                  <a:lnTo>
                    <a:pt x="71" y="259"/>
                  </a:lnTo>
                  <a:lnTo>
                    <a:pt x="62" y="235"/>
                  </a:lnTo>
                  <a:lnTo>
                    <a:pt x="62" y="235"/>
                  </a:lnTo>
                  <a:lnTo>
                    <a:pt x="39" y="176"/>
                  </a:lnTo>
                  <a:lnTo>
                    <a:pt x="39" y="176"/>
                  </a:lnTo>
                  <a:lnTo>
                    <a:pt x="29" y="145"/>
                  </a:lnTo>
                  <a:lnTo>
                    <a:pt x="23" y="129"/>
                  </a:lnTo>
                  <a:lnTo>
                    <a:pt x="19" y="113"/>
                  </a:lnTo>
                  <a:lnTo>
                    <a:pt x="19" y="113"/>
                  </a:lnTo>
                  <a:lnTo>
                    <a:pt x="17" y="99"/>
                  </a:lnTo>
                  <a:lnTo>
                    <a:pt x="14" y="86"/>
                  </a:lnTo>
                  <a:lnTo>
                    <a:pt x="13" y="71"/>
                  </a:lnTo>
                  <a:lnTo>
                    <a:pt x="14" y="58"/>
                  </a:lnTo>
                  <a:lnTo>
                    <a:pt x="14" y="58"/>
                  </a:lnTo>
                  <a:lnTo>
                    <a:pt x="18" y="44"/>
                  </a:lnTo>
                  <a:lnTo>
                    <a:pt x="20" y="38"/>
                  </a:lnTo>
                  <a:lnTo>
                    <a:pt x="23" y="32"/>
                  </a:lnTo>
                  <a:lnTo>
                    <a:pt x="27" y="27"/>
                  </a:lnTo>
                  <a:lnTo>
                    <a:pt x="31" y="21"/>
                  </a:lnTo>
                  <a:lnTo>
                    <a:pt x="36" y="17"/>
                  </a:lnTo>
                  <a:lnTo>
                    <a:pt x="41" y="12"/>
                  </a:lnTo>
                  <a:lnTo>
                    <a:pt x="41" y="12"/>
                  </a:lnTo>
                  <a:lnTo>
                    <a:pt x="34" y="12"/>
                  </a:lnTo>
                  <a:lnTo>
                    <a:pt x="34" y="12"/>
                  </a:lnTo>
                  <a:lnTo>
                    <a:pt x="47" y="22"/>
                  </a:lnTo>
                  <a:lnTo>
                    <a:pt x="58" y="32"/>
                  </a:lnTo>
                  <a:lnTo>
                    <a:pt x="68" y="43"/>
                  </a:lnTo>
                  <a:lnTo>
                    <a:pt x="77" y="56"/>
                  </a:lnTo>
                  <a:lnTo>
                    <a:pt x="86" y="69"/>
                  </a:lnTo>
                  <a:lnTo>
                    <a:pt x="93" y="82"/>
                  </a:lnTo>
                  <a:lnTo>
                    <a:pt x="99" y="96"/>
                  </a:lnTo>
                  <a:lnTo>
                    <a:pt x="104" y="110"/>
                  </a:lnTo>
                  <a:lnTo>
                    <a:pt x="104" y="110"/>
                  </a:lnTo>
                  <a:lnTo>
                    <a:pt x="107" y="112"/>
                  </a:lnTo>
                  <a:lnTo>
                    <a:pt x="108" y="113"/>
                  </a:lnTo>
                  <a:lnTo>
                    <a:pt x="111" y="115"/>
                  </a:lnTo>
                  <a:lnTo>
                    <a:pt x="113" y="115"/>
                  </a:lnTo>
                  <a:lnTo>
                    <a:pt x="116" y="113"/>
                  </a:lnTo>
                  <a:lnTo>
                    <a:pt x="117" y="111"/>
                  </a:lnTo>
                  <a:lnTo>
                    <a:pt x="118" y="109"/>
                  </a:lnTo>
                  <a:lnTo>
                    <a:pt x="118" y="106"/>
                  </a:lnTo>
                  <a:lnTo>
                    <a:pt x="118" y="1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55636868-52D3-97A7-6285-A1A2EC306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3" y="295"/>
              <a:ext cx="180" cy="268"/>
            </a:xfrm>
            <a:custGeom>
              <a:avLst/>
              <a:gdLst>
                <a:gd name="T0" fmla="*/ 348 w 359"/>
                <a:gd name="T1" fmla="*/ 3 h 537"/>
                <a:gd name="T2" fmla="*/ 348 w 359"/>
                <a:gd name="T3" fmla="*/ 3 h 537"/>
                <a:gd name="T4" fmla="*/ 330 w 359"/>
                <a:gd name="T5" fmla="*/ 27 h 537"/>
                <a:gd name="T6" fmla="*/ 312 w 359"/>
                <a:gd name="T7" fmla="*/ 53 h 537"/>
                <a:gd name="T8" fmla="*/ 278 w 359"/>
                <a:gd name="T9" fmla="*/ 103 h 537"/>
                <a:gd name="T10" fmla="*/ 247 w 359"/>
                <a:gd name="T11" fmla="*/ 155 h 537"/>
                <a:gd name="T12" fmla="*/ 216 w 359"/>
                <a:gd name="T13" fmla="*/ 207 h 537"/>
                <a:gd name="T14" fmla="*/ 216 w 359"/>
                <a:gd name="T15" fmla="*/ 207 h 537"/>
                <a:gd name="T16" fmla="*/ 186 w 359"/>
                <a:gd name="T17" fmla="*/ 260 h 537"/>
                <a:gd name="T18" fmla="*/ 155 w 359"/>
                <a:gd name="T19" fmla="*/ 313 h 537"/>
                <a:gd name="T20" fmla="*/ 122 w 359"/>
                <a:gd name="T21" fmla="*/ 366 h 537"/>
                <a:gd name="T22" fmla="*/ 89 w 359"/>
                <a:gd name="T23" fmla="*/ 416 h 537"/>
                <a:gd name="T24" fmla="*/ 89 w 359"/>
                <a:gd name="T25" fmla="*/ 416 h 537"/>
                <a:gd name="T26" fmla="*/ 69 w 359"/>
                <a:gd name="T27" fmla="*/ 445 h 537"/>
                <a:gd name="T28" fmla="*/ 47 w 359"/>
                <a:gd name="T29" fmla="*/ 473 h 537"/>
                <a:gd name="T30" fmla="*/ 26 w 359"/>
                <a:gd name="T31" fmla="*/ 499 h 537"/>
                <a:gd name="T32" fmla="*/ 2 w 359"/>
                <a:gd name="T33" fmla="*/ 526 h 537"/>
                <a:gd name="T34" fmla="*/ 2 w 359"/>
                <a:gd name="T35" fmla="*/ 526 h 537"/>
                <a:gd name="T36" fmla="*/ 0 w 359"/>
                <a:gd name="T37" fmla="*/ 528 h 537"/>
                <a:gd name="T38" fmla="*/ 0 w 359"/>
                <a:gd name="T39" fmla="*/ 531 h 537"/>
                <a:gd name="T40" fmla="*/ 1 w 359"/>
                <a:gd name="T41" fmla="*/ 533 h 537"/>
                <a:gd name="T42" fmla="*/ 2 w 359"/>
                <a:gd name="T43" fmla="*/ 535 h 537"/>
                <a:gd name="T44" fmla="*/ 4 w 359"/>
                <a:gd name="T45" fmla="*/ 537 h 537"/>
                <a:gd name="T46" fmla="*/ 7 w 359"/>
                <a:gd name="T47" fmla="*/ 537 h 537"/>
                <a:gd name="T48" fmla="*/ 9 w 359"/>
                <a:gd name="T49" fmla="*/ 537 h 537"/>
                <a:gd name="T50" fmla="*/ 11 w 359"/>
                <a:gd name="T51" fmla="*/ 535 h 537"/>
                <a:gd name="T52" fmla="*/ 11 w 359"/>
                <a:gd name="T53" fmla="*/ 535 h 537"/>
                <a:gd name="T54" fmla="*/ 32 w 359"/>
                <a:gd name="T55" fmla="*/ 513 h 537"/>
                <a:gd name="T56" fmla="*/ 51 w 359"/>
                <a:gd name="T57" fmla="*/ 488 h 537"/>
                <a:gd name="T58" fmla="*/ 71 w 359"/>
                <a:gd name="T59" fmla="*/ 464 h 537"/>
                <a:gd name="T60" fmla="*/ 89 w 359"/>
                <a:gd name="T61" fmla="*/ 439 h 537"/>
                <a:gd name="T62" fmla="*/ 107 w 359"/>
                <a:gd name="T63" fmla="*/ 414 h 537"/>
                <a:gd name="T64" fmla="*/ 123 w 359"/>
                <a:gd name="T65" fmla="*/ 388 h 537"/>
                <a:gd name="T66" fmla="*/ 157 w 359"/>
                <a:gd name="T67" fmla="*/ 336 h 537"/>
                <a:gd name="T68" fmla="*/ 157 w 359"/>
                <a:gd name="T69" fmla="*/ 336 h 537"/>
                <a:gd name="T70" fmla="*/ 188 w 359"/>
                <a:gd name="T71" fmla="*/ 283 h 537"/>
                <a:gd name="T72" fmla="*/ 218 w 359"/>
                <a:gd name="T73" fmla="*/ 230 h 537"/>
                <a:gd name="T74" fmla="*/ 249 w 359"/>
                <a:gd name="T75" fmla="*/ 177 h 537"/>
                <a:gd name="T76" fmla="*/ 280 w 359"/>
                <a:gd name="T77" fmla="*/ 125 h 537"/>
                <a:gd name="T78" fmla="*/ 280 w 359"/>
                <a:gd name="T79" fmla="*/ 125 h 537"/>
                <a:gd name="T80" fmla="*/ 298 w 359"/>
                <a:gd name="T81" fmla="*/ 96 h 537"/>
                <a:gd name="T82" fmla="*/ 317 w 359"/>
                <a:gd name="T83" fmla="*/ 68 h 537"/>
                <a:gd name="T84" fmla="*/ 337 w 359"/>
                <a:gd name="T85" fmla="*/ 40 h 537"/>
                <a:gd name="T86" fmla="*/ 358 w 359"/>
                <a:gd name="T87" fmla="*/ 13 h 537"/>
                <a:gd name="T88" fmla="*/ 358 w 359"/>
                <a:gd name="T89" fmla="*/ 13 h 537"/>
                <a:gd name="T90" fmla="*/ 359 w 359"/>
                <a:gd name="T91" fmla="*/ 10 h 537"/>
                <a:gd name="T92" fmla="*/ 359 w 359"/>
                <a:gd name="T93" fmla="*/ 7 h 537"/>
                <a:gd name="T94" fmla="*/ 358 w 359"/>
                <a:gd name="T95" fmla="*/ 5 h 537"/>
                <a:gd name="T96" fmla="*/ 357 w 359"/>
                <a:gd name="T97" fmla="*/ 3 h 537"/>
                <a:gd name="T98" fmla="*/ 355 w 359"/>
                <a:gd name="T99" fmla="*/ 1 h 537"/>
                <a:gd name="T100" fmla="*/ 353 w 359"/>
                <a:gd name="T101" fmla="*/ 0 h 537"/>
                <a:gd name="T102" fmla="*/ 350 w 359"/>
                <a:gd name="T103" fmla="*/ 1 h 537"/>
                <a:gd name="T104" fmla="*/ 348 w 359"/>
                <a:gd name="T105" fmla="*/ 3 h 537"/>
                <a:gd name="T106" fmla="*/ 348 w 359"/>
                <a:gd name="T107" fmla="*/ 3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9" h="537">
                  <a:moveTo>
                    <a:pt x="348" y="3"/>
                  </a:moveTo>
                  <a:lnTo>
                    <a:pt x="348" y="3"/>
                  </a:lnTo>
                  <a:lnTo>
                    <a:pt x="330" y="27"/>
                  </a:lnTo>
                  <a:lnTo>
                    <a:pt x="312" y="53"/>
                  </a:lnTo>
                  <a:lnTo>
                    <a:pt x="278" y="103"/>
                  </a:lnTo>
                  <a:lnTo>
                    <a:pt x="247" y="155"/>
                  </a:lnTo>
                  <a:lnTo>
                    <a:pt x="216" y="207"/>
                  </a:lnTo>
                  <a:lnTo>
                    <a:pt x="216" y="207"/>
                  </a:lnTo>
                  <a:lnTo>
                    <a:pt x="186" y="260"/>
                  </a:lnTo>
                  <a:lnTo>
                    <a:pt x="155" y="313"/>
                  </a:lnTo>
                  <a:lnTo>
                    <a:pt x="122" y="366"/>
                  </a:lnTo>
                  <a:lnTo>
                    <a:pt x="89" y="416"/>
                  </a:lnTo>
                  <a:lnTo>
                    <a:pt x="89" y="416"/>
                  </a:lnTo>
                  <a:lnTo>
                    <a:pt x="69" y="445"/>
                  </a:lnTo>
                  <a:lnTo>
                    <a:pt x="47" y="473"/>
                  </a:lnTo>
                  <a:lnTo>
                    <a:pt x="26" y="499"/>
                  </a:lnTo>
                  <a:lnTo>
                    <a:pt x="2" y="526"/>
                  </a:lnTo>
                  <a:lnTo>
                    <a:pt x="2" y="526"/>
                  </a:lnTo>
                  <a:lnTo>
                    <a:pt x="0" y="528"/>
                  </a:lnTo>
                  <a:lnTo>
                    <a:pt x="0" y="531"/>
                  </a:lnTo>
                  <a:lnTo>
                    <a:pt x="1" y="533"/>
                  </a:lnTo>
                  <a:lnTo>
                    <a:pt x="2" y="535"/>
                  </a:lnTo>
                  <a:lnTo>
                    <a:pt x="4" y="537"/>
                  </a:lnTo>
                  <a:lnTo>
                    <a:pt x="7" y="537"/>
                  </a:lnTo>
                  <a:lnTo>
                    <a:pt x="9" y="537"/>
                  </a:lnTo>
                  <a:lnTo>
                    <a:pt x="11" y="535"/>
                  </a:lnTo>
                  <a:lnTo>
                    <a:pt x="11" y="535"/>
                  </a:lnTo>
                  <a:lnTo>
                    <a:pt x="32" y="513"/>
                  </a:lnTo>
                  <a:lnTo>
                    <a:pt x="51" y="488"/>
                  </a:lnTo>
                  <a:lnTo>
                    <a:pt x="71" y="464"/>
                  </a:lnTo>
                  <a:lnTo>
                    <a:pt x="89" y="439"/>
                  </a:lnTo>
                  <a:lnTo>
                    <a:pt x="107" y="414"/>
                  </a:lnTo>
                  <a:lnTo>
                    <a:pt x="123" y="388"/>
                  </a:lnTo>
                  <a:lnTo>
                    <a:pt x="157" y="336"/>
                  </a:lnTo>
                  <a:lnTo>
                    <a:pt x="157" y="336"/>
                  </a:lnTo>
                  <a:lnTo>
                    <a:pt x="188" y="283"/>
                  </a:lnTo>
                  <a:lnTo>
                    <a:pt x="218" y="230"/>
                  </a:lnTo>
                  <a:lnTo>
                    <a:pt x="249" y="177"/>
                  </a:lnTo>
                  <a:lnTo>
                    <a:pt x="280" y="125"/>
                  </a:lnTo>
                  <a:lnTo>
                    <a:pt x="280" y="125"/>
                  </a:lnTo>
                  <a:lnTo>
                    <a:pt x="298" y="96"/>
                  </a:lnTo>
                  <a:lnTo>
                    <a:pt x="317" y="68"/>
                  </a:lnTo>
                  <a:lnTo>
                    <a:pt x="337" y="40"/>
                  </a:lnTo>
                  <a:lnTo>
                    <a:pt x="358" y="13"/>
                  </a:lnTo>
                  <a:lnTo>
                    <a:pt x="358" y="13"/>
                  </a:lnTo>
                  <a:lnTo>
                    <a:pt x="359" y="10"/>
                  </a:lnTo>
                  <a:lnTo>
                    <a:pt x="359" y="7"/>
                  </a:lnTo>
                  <a:lnTo>
                    <a:pt x="358" y="5"/>
                  </a:lnTo>
                  <a:lnTo>
                    <a:pt x="357" y="3"/>
                  </a:lnTo>
                  <a:lnTo>
                    <a:pt x="355" y="1"/>
                  </a:lnTo>
                  <a:lnTo>
                    <a:pt x="353" y="0"/>
                  </a:lnTo>
                  <a:lnTo>
                    <a:pt x="350" y="1"/>
                  </a:lnTo>
                  <a:lnTo>
                    <a:pt x="348" y="3"/>
                  </a:lnTo>
                  <a:lnTo>
                    <a:pt x="34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35F5F14F-631E-01AC-F9D1-1F99BAC682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" y="1232"/>
              <a:ext cx="328" cy="103"/>
            </a:xfrm>
            <a:custGeom>
              <a:avLst/>
              <a:gdLst>
                <a:gd name="T0" fmla="*/ 643 w 655"/>
                <a:gd name="T1" fmla="*/ 64 h 206"/>
                <a:gd name="T2" fmla="*/ 586 w 655"/>
                <a:gd name="T3" fmla="*/ 108 h 206"/>
                <a:gd name="T4" fmla="*/ 524 w 655"/>
                <a:gd name="T5" fmla="*/ 147 h 206"/>
                <a:gd name="T6" fmla="*/ 491 w 655"/>
                <a:gd name="T7" fmla="*/ 163 h 206"/>
                <a:gd name="T8" fmla="*/ 457 w 655"/>
                <a:gd name="T9" fmla="*/ 176 h 206"/>
                <a:gd name="T10" fmla="*/ 422 w 655"/>
                <a:gd name="T11" fmla="*/ 186 h 206"/>
                <a:gd name="T12" fmla="*/ 386 w 655"/>
                <a:gd name="T13" fmla="*/ 192 h 206"/>
                <a:gd name="T14" fmla="*/ 371 w 655"/>
                <a:gd name="T15" fmla="*/ 193 h 206"/>
                <a:gd name="T16" fmla="*/ 338 w 655"/>
                <a:gd name="T17" fmla="*/ 192 h 206"/>
                <a:gd name="T18" fmla="*/ 308 w 655"/>
                <a:gd name="T19" fmla="*/ 187 h 206"/>
                <a:gd name="T20" fmla="*/ 278 w 655"/>
                <a:gd name="T21" fmla="*/ 181 h 206"/>
                <a:gd name="T22" fmla="*/ 234 w 655"/>
                <a:gd name="T23" fmla="*/ 165 h 206"/>
                <a:gd name="T24" fmla="*/ 178 w 655"/>
                <a:gd name="T25" fmla="*/ 136 h 206"/>
                <a:gd name="T26" fmla="*/ 152 w 655"/>
                <a:gd name="T27" fmla="*/ 119 h 206"/>
                <a:gd name="T28" fmla="*/ 115 w 655"/>
                <a:gd name="T29" fmla="*/ 93 h 206"/>
                <a:gd name="T30" fmla="*/ 46 w 655"/>
                <a:gd name="T31" fmla="*/ 34 h 206"/>
                <a:gd name="T32" fmla="*/ 13 w 655"/>
                <a:gd name="T33" fmla="*/ 2 h 206"/>
                <a:gd name="T34" fmla="*/ 7 w 655"/>
                <a:gd name="T35" fmla="*/ 0 h 206"/>
                <a:gd name="T36" fmla="*/ 3 w 655"/>
                <a:gd name="T37" fmla="*/ 2 h 206"/>
                <a:gd name="T38" fmla="*/ 0 w 655"/>
                <a:gd name="T39" fmla="*/ 7 h 206"/>
                <a:gd name="T40" fmla="*/ 3 w 655"/>
                <a:gd name="T41" fmla="*/ 12 h 206"/>
                <a:gd name="T42" fmla="*/ 34 w 655"/>
                <a:gd name="T43" fmla="*/ 41 h 206"/>
                <a:gd name="T44" fmla="*/ 97 w 655"/>
                <a:gd name="T45" fmla="*/ 96 h 206"/>
                <a:gd name="T46" fmla="*/ 132 w 655"/>
                <a:gd name="T47" fmla="*/ 120 h 206"/>
                <a:gd name="T48" fmla="*/ 189 w 655"/>
                <a:gd name="T49" fmla="*/ 158 h 206"/>
                <a:gd name="T50" fmla="*/ 236 w 655"/>
                <a:gd name="T51" fmla="*/ 181 h 206"/>
                <a:gd name="T52" fmla="*/ 253 w 655"/>
                <a:gd name="T53" fmla="*/ 187 h 206"/>
                <a:gd name="T54" fmla="*/ 282 w 655"/>
                <a:gd name="T55" fmla="*/ 196 h 206"/>
                <a:gd name="T56" fmla="*/ 312 w 655"/>
                <a:gd name="T57" fmla="*/ 202 h 206"/>
                <a:gd name="T58" fmla="*/ 342 w 655"/>
                <a:gd name="T59" fmla="*/ 205 h 206"/>
                <a:gd name="T60" fmla="*/ 373 w 655"/>
                <a:gd name="T61" fmla="*/ 206 h 206"/>
                <a:gd name="T62" fmla="*/ 390 w 655"/>
                <a:gd name="T63" fmla="*/ 204 h 206"/>
                <a:gd name="T64" fmla="*/ 422 w 655"/>
                <a:gd name="T65" fmla="*/ 200 h 206"/>
                <a:gd name="T66" fmla="*/ 453 w 655"/>
                <a:gd name="T67" fmla="*/ 191 h 206"/>
                <a:gd name="T68" fmla="*/ 499 w 655"/>
                <a:gd name="T69" fmla="*/ 174 h 206"/>
                <a:gd name="T70" fmla="*/ 520 w 655"/>
                <a:gd name="T71" fmla="*/ 164 h 206"/>
                <a:gd name="T72" fmla="*/ 560 w 655"/>
                <a:gd name="T73" fmla="*/ 140 h 206"/>
                <a:gd name="T74" fmla="*/ 598 w 655"/>
                <a:gd name="T75" fmla="*/ 115 h 206"/>
                <a:gd name="T76" fmla="*/ 653 w 655"/>
                <a:gd name="T77" fmla="*/ 73 h 206"/>
                <a:gd name="T78" fmla="*/ 654 w 655"/>
                <a:gd name="T79" fmla="*/ 70 h 206"/>
                <a:gd name="T80" fmla="*/ 654 w 655"/>
                <a:gd name="T81" fmla="*/ 66 h 206"/>
                <a:gd name="T82" fmla="*/ 651 w 655"/>
                <a:gd name="T83" fmla="*/ 62 h 206"/>
                <a:gd name="T84" fmla="*/ 645 w 655"/>
                <a:gd name="T85" fmla="*/ 61 h 206"/>
                <a:gd name="T86" fmla="*/ 643 w 655"/>
                <a:gd name="T87" fmla="*/ 64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55" h="206">
                  <a:moveTo>
                    <a:pt x="643" y="64"/>
                  </a:moveTo>
                  <a:lnTo>
                    <a:pt x="643" y="64"/>
                  </a:lnTo>
                  <a:lnTo>
                    <a:pt x="615" y="86"/>
                  </a:lnTo>
                  <a:lnTo>
                    <a:pt x="586" y="108"/>
                  </a:lnTo>
                  <a:lnTo>
                    <a:pt x="555" y="128"/>
                  </a:lnTo>
                  <a:lnTo>
                    <a:pt x="524" y="147"/>
                  </a:lnTo>
                  <a:lnTo>
                    <a:pt x="507" y="155"/>
                  </a:lnTo>
                  <a:lnTo>
                    <a:pt x="491" y="163"/>
                  </a:lnTo>
                  <a:lnTo>
                    <a:pt x="474" y="169"/>
                  </a:lnTo>
                  <a:lnTo>
                    <a:pt x="457" y="176"/>
                  </a:lnTo>
                  <a:lnTo>
                    <a:pt x="440" y="182"/>
                  </a:lnTo>
                  <a:lnTo>
                    <a:pt x="422" y="186"/>
                  </a:lnTo>
                  <a:lnTo>
                    <a:pt x="404" y="189"/>
                  </a:lnTo>
                  <a:lnTo>
                    <a:pt x="386" y="192"/>
                  </a:lnTo>
                  <a:lnTo>
                    <a:pt x="386" y="192"/>
                  </a:lnTo>
                  <a:lnTo>
                    <a:pt x="371" y="193"/>
                  </a:lnTo>
                  <a:lnTo>
                    <a:pt x="354" y="193"/>
                  </a:lnTo>
                  <a:lnTo>
                    <a:pt x="338" y="192"/>
                  </a:lnTo>
                  <a:lnTo>
                    <a:pt x="323" y="189"/>
                  </a:lnTo>
                  <a:lnTo>
                    <a:pt x="308" y="187"/>
                  </a:lnTo>
                  <a:lnTo>
                    <a:pt x="293" y="184"/>
                  </a:lnTo>
                  <a:lnTo>
                    <a:pt x="278" y="181"/>
                  </a:lnTo>
                  <a:lnTo>
                    <a:pt x="263" y="176"/>
                  </a:lnTo>
                  <a:lnTo>
                    <a:pt x="234" y="165"/>
                  </a:lnTo>
                  <a:lnTo>
                    <a:pt x="206" y="152"/>
                  </a:lnTo>
                  <a:lnTo>
                    <a:pt x="178" y="136"/>
                  </a:lnTo>
                  <a:lnTo>
                    <a:pt x="152" y="119"/>
                  </a:lnTo>
                  <a:lnTo>
                    <a:pt x="152" y="119"/>
                  </a:lnTo>
                  <a:lnTo>
                    <a:pt x="134" y="106"/>
                  </a:lnTo>
                  <a:lnTo>
                    <a:pt x="115" y="93"/>
                  </a:lnTo>
                  <a:lnTo>
                    <a:pt x="79" y="64"/>
                  </a:lnTo>
                  <a:lnTo>
                    <a:pt x="46" y="34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3" y="12"/>
                  </a:lnTo>
                  <a:lnTo>
                    <a:pt x="3" y="12"/>
                  </a:lnTo>
                  <a:lnTo>
                    <a:pt x="34" y="41"/>
                  </a:lnTo>
                  <a:lnTo>
                    <a:pt x="65" y="69"/>
                  </a:lnTo>
                  <a:lnTo>
                    <a:pt x="97" y="96"/>
                  </a:lnTo>
                  <a:lnTo>
                    <a:pt x="132" y="120"/>
                  </a:lnTo>
                  <a:lnTo>
                    <a:pt x="132" y="120"/>
                  </a:lnTo>
                  <a:lnTo>
                    <a:pt x="160" y="140"/>
                  </a:lnTo>
                  <a:lnTo>
                    <a:pt x="189" y="158"/>
                  </a:lnTo>
                  <a:lnTo>
                    <a:pt x="221" y="174"/>
                  </a:lnTo>
                  <a:lnTo>
                    <a:pt x="236" y="181"/>
                  </a:lnTo>
                  <a:lnTo>
                    <a:pt x="253" y="187"/>
                  </a:lnTo>
                  <a:lnTo>
                    <a:pt x="253" y="187"/>
                  </a:lnTo>
                  <a:lnTo>
                    <a:pt x="267" y="192"/>
                  </a:lnTo>
                  <a:lnTo>
                    <a:pt x="282" y="196"/>
                  </a:lnTo>
                  <a:lnTo>
                    <a:pt x="297" y="200"/>
                  </a:lnTo>
                  <a:lnTo>
                    <a:pt x="312" y="202"/>
                  </a:lnTo>
                  <a:lnTo>
                    <a:pt x="327" y="204"/>
                  </a:lnTo>
                  <a:lnTo>
                    <a:pt x="342" y="205"/>
                  </a:lnTo>
                  <a:lnTo>
                    <a:pt x="357" y="206"/>
                  </a:lnTo>
                  <a:lnTo>
                    <a:pt x="373" y="206"/>
                  </a:lnTo>
                  <a:lnTo>
                    <a:pt x="373" y="206"/>
                  </a:lnTo>
                  <a:lnTo>
                    <a:pt x="390" y="204"/>
                  </a:lnTo>
                  <a:lnTo>
                    <a:pt x="405" y="202"/>
                  </a:lnTo>
                  <a:lnTo>
                    <a:pt x="422" y="200"/>
                  </a:lnTo>
                  <a:lnTo>
                    <a:pt x="437" y="195"/>
                  </a:lnTo>
                  <a:lnTo>
                    <a:pt x="453" y="191"/>
                  </a:lnTo>
                  <a:lnTo>
                    <a:pt x="469" y="186"/>
                  </a:lnTo>
                  <a:lnTo>
                    <a:pt x="499" y="174"/>
                  </a:lnTo>
                  <a:lnTo>
                    <a:pt x="499" y="174"/>
                  </a:lnTo>
                  <a:lnTo>
                    <a:pt x="520" y="164"/>
                  </a:lnTo>
                  <a:lnTo>
                    <a:pt x="540" y="153"/>
                  </a:lnTo>
                  <a:lnTo>
                    <a:pt x="560" y="140"/>
                  </a:lnTo>
                  <a:lnTo>
                    <a:pt x="579" y="128"/>
                  </a:lnTo>
                  <a:lnTo>
                    <a:pt x="598" y="115"/>
                  </a:lnTo>
                  <a:lnTo>
                    <a:pt x="616" y="101"/>
                  </a:lnTo>
                  <a:lnTo>
                    <a:pt x="653" y="73"/>
                  </a:lnTo>
                  <a:lnTo>
                    <a:pt x="653" y="73"/>
                  </a:lnTo>
                  <a:lnTo>
                    <a:pt x="654" y="70"/>
                  </a:lnTo>
                  <a:lnTo>
                    <a:pt x="655" y="68"/>
                  </a:lnTo>
                  <a:lnTo>
                    <a:pt x="654" y="66"/>
                  </a:lnTo>
                  <a:lnTo>
                    <a:pt x="653" y="64"/>
                  </a:lnTo>
                  <a:lnTo>
                    <a:pt x="651" y="62"/>
                  </a:lnTo>
                  <a:lnTo>
                    <a:pt x="649" y="61"/>
                  </a:lnTo>
                  <a:lnTo>
                    <a:pt x="645" y="61"/>
                  </a:lnTo>
                  <a:lnTo>
                    <a:pt x="643" y="64"/>
                  </a:lnTo>
                  <a:lnTo>
                    <a:pt x="643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B2B6AADE-0B59-3194-A504-E8D2F142F7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1783"/>
              <a:ext cx="1001" cy="255"/>
            </a:xfrm>
            <a:custGeom>
              <a:avLst/>
              <a:gdLst>
                <a:gd name="T0" fmla="*/ 12 w 2001"/>
                <a:gd name="T1" fmla="*/ 39 h 509"/>
                <a:gd name="T2" fmla="*/ 54 w 2001"/>
                <a:gd name="T3" fmla="*/ 101 h 509"/>
                <a:gd name="T4" fmla="*/ 104 w 2001"/>
                <a:gd name="T5" fmla="*/ 157 h 509"/>
                <a:gd name="T6" fmla="*/ 143 w 2001"/>
                <a:gd name="T7" fmla="*/ 193 h 509"/>
                <a:gd name="T8" fmla="*/ 206 w 2001"/>
                <a:gd name="T9" fmla="*/ 245 h 509"/>
                <a:gd name="T10" fmla="*/ 296 w 2001"/>
                <a:gd name="T11" fmla="*/ 307 h 509"/>
                <a:gd name="T12" fmla="*/ 430 w 2001"/>
                <a:gd name="T13" fmla="*/ 387 h 509"/>
                <a:gd name="T14" fmla="*/ 476 w 2001"/>
                <a:gd name="T15" fmla="*/ 410 h 509"/>
                <a:gd name="T16" fmla="*/ 566 w 2001"/>
                <a:gd name="T17" fmla="*/ 444 h 509"/>
                <a:gd name="T18" fmla="*/ 659 w 2001"/>
                <a:gd name="T19" fmla="*/ 471 h 509"/>
                <a:gd name="T20" fmla="*/ 721 w 2001"/>
                <a:gd name="T21" fmla="*/ 483 h 509"/>
                <a:gd name="T22" fmla="*/ 848 w 2001"/>
                <a:gd name="T23" fmla="*/ 500 h 509"/>
                <a:gd name="T24" fmla="*/ 977 w 2001"/>
                <a:gd name="T25" fmla="*/ 507 h 509"/>
                <a:gd name="T26" fmla="*/ 1165 w 2001"/>
                <a:gd name="T27" fmla="*/ 509 h 509"/>
                <a:gd name="T28" fmla="*/ 1284 w 2001"/>
                <a:gd name="T29" fmla="*/ 505 h 509"/>
                <a:gd name="T30" fmla="*/ 1368 w 2001"/>
                <a:gd name="T31" fmla="*/ 497 h 509"/>
                <a:gd name="T32" fmla="*/ 1453 w 2001"/>
                <a:gd name="T33" fmla="*/ 480 h 509"/>
                <a:gd name="T34" fmla="*/ 1510 w 2001"/>
                <a:gd name="T35" fmla="*/ 463 h 509"/>
                <a:gd name="T36" fmla="*/ 1593 w 2001"/>
                <a:gd name="T37" fmla="*/ 428 h 509"/>
                <a:gd name="T38" fmla="*/ 1670 w 2001"/>
                <a:gd name="T39" fmla="*/ 382 h 509"/>
                <a:gd name="T40" fmla="*/ 1713 w 2001"/>
                <a:gd name="T41" fmla="*/ 349 h 509"/>
                <a:gd name="T42" fmla="*/ 1773 w 2001"/>
                <a:gd name="T43" fmla="*/ 292 h 509"/>
                <a:gd name="T44" fmla="*/ 1828 w 2001"/>
                <a:gd name="T45" fmla="*/ 231 h 509"/>
                <a:gd name="T46" fmla="*/ 1968 w 2001"/>
                <a:gd name="T47" fmla="*/ 52 h 509"/>
                <a:gd name="T48" fmla="*/ 2000 w 2001"/>
                <a:gd name="T49" fmla="*/ 12 h 509"/>
                <a:gd name="T50" fmla="*/ 2000 w 2001"/>
                <a:gd name="T51" fmla="*/ 4 h 509"/>
                <a:gd name="T52" fmla="*/ 1994 w 2001"/>
                <a:gd name="T53" fmla="*/ 0 h 509"/>
                <a:gd name="T54" fmla="*/ 1990 w 2001"/>
                <a:gd name="T55" fmla="*/ 2 h 509"/>
                <a:gd name="T56" fmla="*/ 1889 w 2001"/>
                <a:gd name="T57" fmla="*/ 133 h 509"/>
                <a:gd name="T58" fmla="*/ 1784 w 2001"/>
                <a:gd name="T59" fmla="*/ 262 h 509"/>
                <a:gd name="T60" fmla="*/ 1726 w 2001"/>
                <a:gd name="T61" fmla="*/ 320 h 509"/>
                <a:gd name="T62" fmla="*/ 1683 w 2001"/>
                <a:gd name="T63" fmla="*/ 356 h 509"/>
                <a:gd name="T64" fmla="*/ 1610 w 2001"/>
                <a:gd name="T65" fmla="*/ 403 h 509"/>
                <a:gd name="T66" fmla="*/ 1532 w 2001"/>
                <a:gd name="T67" fmla="*/ 441 h 509"/>
                <a:gd name="T68" fmla="*/ 1477 w 2001"/>
                <a:gd name="T69" fmla="*/ 460 h 509"/>
                <a:gd name="T70" fmla="*/ 1395 w 2001"/>
                <a:gd name="T71" fmla="*/ 479 h 509"/>
                <a:gd name="T72" fmla="*/ 1310 w 2001"/>
                <a:gd name="T73" fmla="*/ 490 h 509"/>
                <a:gd name="T74" fmla="*/ 1223 w 2001"/>
                <a:gd name="T75" fmla="*/ 495 h 509"/>
                <a:gd name="T76" fmla="*/ 1045 w 2001"/>
                <a:gd name="T77" fmla="*/ 495 h 509"/>
                <a:gd name="T78" fmla="*/ 853 w 2001"/>
                <a:gd name="T79" fmla="*/ 487 h 509"/>
                <a:gd name="T80" fmla="*/ 758 w 2001"/>
                <a:gd name="T81" fmla="*/ 477 h 509"/>
                <a:gd name="T82" fmla="*/ 664 w 2001"/>
                <a:gd name="T83" fmla="*/ 459 h 509"/>
                <a:gd name="T84" fmla="*/ 572 w 2001"/>
                <a:gd name="T85" fmla="*/ 433 h 509"/>
                <a:gd name="T86" fmla="*/ 516 w 2001"/>
                <a:gd name="T87" fmla="*/ 412 h 509"/>
                <a:gd name="T88" fmla="*/ 443 w 2001"/>
                <a:gd name="T89" fmla="*/ 378 h 509"/>
                <a:gd name="T90" fmla="*/ 350 w 2001"/>
                <a:gd name="T91" fmla="*/ 325 h 509"/>
                <a:gd name="T92" fmla="*/ 215 w 2001"/>
                <a:gd name="T93" fmla="*/ 235 h 509"/>
                <a:gd name="T94" fmla="*/ 153 w 2001"/>
                <a:gd name="T95" fmla="*/ 185 h 509"/>
                <a:gd name="T96" fmla="*/ 97 w 2001"/>
                <a:gd name="T97" fmla="*/ 131 h 509"/>
                <a:gd name="T98" fmla="*/ 48 w 2001"/>
                <a:gd name="T99" fmla="*/ 71 h 509"/>
                <a:gd name="T100" fmla="*/ 23 w 2001"/>
                <a:gd name="T101" fmla="*/ 30 h 509"/>
                <a:gd name="T102" fmla="*/ 10 w 2001"/>
                <a:gd name="T103" fmla="*/ 8 h 509"/>
                <a:gd name="T104" fmla="*/ 4 w 2001"/>
                <a:gd name="T105" fmla="*/ 8 h 509"/>
                <a:gd name="T106" fmla="*/ 0 w 2001"/>
                <a:gd name="T107" fmla="*/ 14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001" h="509">
                  <a:moveTo>
                    <a:pt x="0" y="17"/>
                  </a:moveTo>
                  <a:lnTo>
                    <a:pt x="0" y="17"/>
                  </a:lnTo>
                  <a:lnTo>
                    <a:pt x="12" y="39"/>
                  </a:lnTo>
                  <a:lnTo>
                    <a:pt x="25" y="61"/>
                  </a:lnTo>
                  <a:lnTo>
                    <a:pt x="38" y="81"/>
                  </a:lnTo>
                  <a:lnTo>
                    <a:pt x="54" y="101"/>
                  </a:lnTo>
                  <a:lnTo>
                    <a:pt x="69" y="121"/>
                  </a:lnTo>
                  <a:lnTo>
                    <a:pt x="87" y="139"/>
                  </a:lnTo>
                  <a:lnTo>
                    <a:pt x="104" y="157"/>
                  </a:lnTo>
                  <a:lnTo>
                    <a:pt x="123" y="175"/>
                  </a:lnTo>
                  <a:lnTo>
                    <a:pt x="123" y="175"/>
                  </a:lnTo>
                  <a:lnTo>
                    <a:pt x="143" y="193"/>
                  </a:lnTo>
                  <a:lnTo>
                    <a:pt x="163" y="210"/>
                  </a:lnTo>
                  <a:lnTo>
                    <a:pt x="185" y="228"/>
                  </a:lnTo>
                  <a:lnTo>
                    <a:pt x="206" y="245"/>
                  </a:lnTo>
                  <a:lnTo>
                    <a:pt x="251" y="277"/>
                  </a:lnTo>
                  <a:lnTo>
                    <a:pt x="296" y="307"/>
                  </a:lnTo>
                  <a:lnTo>
                    <a:pt x="296" y="307"/>
                  </a:lnTo>
                  <a:lnTo>
                    <a:pt x="340" y="335"/>
                  </a:lnTo>
                  <a:lnTo>
                    <a:pt x="384" y="362"/>
                  </a:lnTo>
                  <a:lnTo>
                    <a:pt x="430" y="387"/>
                  </a:lnTo>
                  <a:lnTo>
                    <a:pt x="453" y="399"/>
                  </a:lnTo>
                  <a:lnTo>
                    <a:pt x="476" y="410"/>
                  </a:lnTo>
                  <a:lnTo>
                    <a:pt x="476" y="410"/>
                  </a:lnTo>
                  <a:lnTo>
                    <a:pt x="506" y="422"/>
                  </a:lnTo>
                  <a:lnTo>
                    <a:pt x="536" y="434"/>
                  </a:lnTo>
                  <a:lnTo>
                    <a:pt x="566" y="444"/>
                  </a:lnTo>
                  <a:lnTo>
                    <a:pt x="596" y="454"/>
                  </a:lnTo>
                  <a:lnTo>
                    <a:pt x="628" y="463"/>
                  </a:lnTo>
                  <a:lnTo>
                    <a:pt x="659" y="471"/>
                  </a:lnTo>
                  <a:lnTo>
                    <a:pt x="690" y="478"/>
                  </a:lnTo>
                  <a:lnTo>
                    <a:pt x="721" y="483"/>
                  </a:lnTo>
                  <a:lnTo>
                    <a:pt x="721" y="483"/>
                  </a:lnTo>
                  <a:lnTo>
                    <a:pt x="753" y="489"/>
                  </a:lnTo>
                  <a:lnTo>
                    <a:pt x="784" y="493"/>
                  </a:lnTo>
                  <a:lnTo>
                    <a:pt x="848" y="500"/>
                  </a:lnTo>
                  <a:lnTo>
                    <a:pt x="912" y="505"/>
                  </a:lnTo>
                  <a:lnTo>
                    <a:pt x="977" y="507"/>
                  </a:lnTo>
                  <a:lnTo>
                    <a:pt x="977" y="507"/>
                  </a:lnTo>
                  <a:lnTo>
                    <a:pt x="1039" y="508"/>
                  </a:lnTo>
                  <a:lnTo>
                    <a:pt x="1101" y="509"/>
                  </a:lnTo>
                  <a:lnTo>
                    <a:pt x="1165" y="509"/>
                  </a:lnTo>
                  <a:lnTo>
                    <a:pt x="1227" y="508"/>
                  </a:lnTo>
                  <a:lnTo>
                    <a:pt x="1227" y="508"/>
                  </a:lnTo>
                  <a:lnTo>
                    <a:pt x="1284" y="505"/>
                  </a:lnTo>
                  <a:lnTo>
                    <a:pt x="1313" y="502"/>
                  </a:lnTo>
                  <a:lnTo>
                    <a:pt x="1340" y="500"/>
                  </a:lnTo>
                  <a:lnTo>
                    <a:pt x="1368" y="497"/>
                  </a:lnTo>
                  <a:lnTo>
                    <a:pt x="1397" y="492"/>
                  </a:lnTo>
                  <a:lnTo>
                    <a:pt x="1425" y="487"/>
                  </a:lnTo>
                  <a:lnTo>
                    <a:pt x="1453" y="480"/>
                  </a:lnTo>
                  <a:lnTo>
                    <a:pt x="1453" y="480"/>
                  </a:lnTo>
                  <a:lnTo>
                    <a:pt x="1482" y="472"/>
                  </a:lnTo>
                  <a:lnTo>
                    <a:pt x="1510" y="463"/>
                  </a:lnTo>
                  <a:lnTo>
                    <a:pt x="1538" y="452"/>
                  </a:lnTo>
                  <a:lnTo>
                    <a:pt x="1565" y="441"/>
                  </a:lnTo>
                  <a:lnTo>
                    <a:pt x="1593" y="428"/>
                  </a:lnTo>
                  <a:lnTo>
                    <a:pt x="1619" y="413"/>
                  </a:lnTo>
                  <a:lnTo>
                    <a:pt x="1645" y="398"/>
                  </a:lnTo>
                  <a:lnTo>
                    <a:pt x="1670" y="382"/>
                  </a:lnTo>
                  <a:lnTo>
                    <a:pt x="1670" y="382"/>
                  </a:lnTo>
                  <a:lnTo>
                    <a:pt x="1692" y="365"/>
                  </a:lnTo>
                  <a:lnTo>
                    <a:pt x="1713" y="349"/>
                  </a:lnTo>
                  <a:lnTo>
                    <a:pt x="1734" y="331"/>
                  </a:lnTo>
                  <a:lnTo>
                    <a:pt x="1754" y="312"/>
                  </a:lnTo>
                  <a:lnTo>
                    <a:pt x="1773" y="292"/>
                  </a:lnTo>
                  <a:lnTo>
                    <a:pt x="1792" y="272"/>
                  </a:lnTo>
                  <a:lnTo>
                    <a:pt x="1828" y="231"/>
                  </a:lnTo>
                  <a:lnTo>
                    <a:pt x="1828" y="231"/>
                  </a:lnTo>
                  <a:lnTo>
                    <a:pt x="1863" y="187"/>
                  </a:lnTo>
                  <a:lnTo>
                    <a:pt x="1898" y="141"/>
                  </a:lnTo>
                  <a:lnTo>
                    <a:pt x="1968" y="52"/>
                  </a:lnTo>
                  <a:lnTo>
                    <a:pt x="1968" y="52"/>
                  </a:lnTo>
                  <a:lnTo>
                    <a:pt x="2000" y="12"/>
                  </a:lnTo>
                  <a:lnTo>
                    <a:pt x="2000" y="12"/>
                  </a:lnTo>
                  <a:lnTo>
                    <a:pt x="2001" y="9"/>
                  </a:lnTo>
                  <a:lnTo>
                    <a:pt x="2001" y="7"/>
                  </a:lnTo>
                  <a:lnTo>
                    <a:pt x="2000" y="4"/>
                  </a:lnTo>
                  <a:lnTo>
                    <a:pt x="1999" y="2"/>
                  </a:lnTo>
                  <a:lnTo>
                    <a:pt x="1997" y="1"/>
                  </a:lnTo>
                  <a:lnTo>
                    <a:pt x="1994" y="0"/>
                  </a:lnTo>
                  <a:lnTo>
                    <a:pt x="1992" y="1"/>
                  </a:lnTo>
                  <a:lnTo>
                    <a:pt x="1990" y="2"/>
                  </a:lnTo>
                  <a:lnTo>
                    <a:pt x="1990" y="2"/>
                  </a:lnTo>
                  <a:lnTo>
                    <a:pt x="1956" y="46"/>
                  </a:lnTo>
                  <a:lnTo>
                    <a:pt x="1922" y="89"/>
                  </a:lnTo>
                  <a:lnTo>
                    <a:pt x="1889" y="133"/>
                  </a:lnTo>
                  <a:lnTo>
                    <a:pt x="1854" y="177"/>
                  </a:lnTo>
                  <a:lnTo>
                    <a:pt x="1820" y="219"/>
                  </a:lnTo>
                  <a:lnTo>
                    <a:pt x="1784" y="262"/>
                  </a:lnTo>
                  <a:lnTo>
                    <a:pt x="1765" y="282"/>
                  </a:lnTo>
                  <a:lnTo>
                    <a:pt x="1746" y="301"/>
                  </a:lnTo>
                  <a:lnTo>
                    <a:pt x="1726" y="320"/>
                  </a:lnTo>
                  <a:lnTo>
                    <a:pt x="1705" y="339"/>
                  </a:lnTo>
                  <a:lnTo>
                    <a:pt x="1705" y="339"/>
                  </a:lnTo>
                  <a:lnTo>
                    <a:pt x="1683" y="356"/>
                  </a:lnTo>
                  <a:lnTo>
                    <a:pt x="1660" y="373"/>
                  </a:lnTo>
                  <a:lnTo>
                    <a:pt x="1635" y="389"/>
                  </a:lnTo>
                  <a:lnTo>
                    <a:pt x="1610" y="403"/>
                  </a:lnTo>
                  <a:lnTo>
                    <a:pt x="1584" y="418"/>
                  </a:lnTo>
                  <a:lnTo>
                    <a:pt x="1558" y="430"/>
                  </a:lnTo>
                  <a:lnTo>
                    <a:pt x="1532" y="441"/>
                  </a:lnTo>
                  <a:lnTo>
                    <a:pt x="1504" y="451"/>
                  </a:lnTo>
                  <a:lnTo>
                    <a:pt x="1504" y="451"/>
                  </a:lnTo>
                  <a:lnTo>
                    <a:pt x="1477" y="460"/>
                  </a:lnTo>
                  <a:lnTo>
                    <a:pt x="1449" y="467"/>
                  </a:lnTo>
                  <a:lnTo>
                    <a:pt x="1423" y="473"/>
                  </a:lnTo>
                  <a:lnTo>
                    <a:pt x="1395" y="479"/>
                  </a:lnTo>
                  <a:lnTo>
                    <a:pt x="1366" y="483"/>
                  </a:lnTo>
                  <a:lnTo>
                    <a:pt x="1338" y="487"/>
                  </a:lnTo>
                  <a:lnTo>
                    <a:pt x="1310" y="490"/>
                  </a:lnTo>
                  <a:lnTo>
                    <a:pt x="1282" y="491"/>
                  </a:lnTo>
                  <a:lnTo>
                    <a:pt x="1282" y="491"/>
                  </a:lnTo>
                  <a:lnTo>
                    <a:pt x="1223" y="495"/>
                  </a:lnTo>
                  <a:lnTo>
                    <a:pt x="1164" y="496"/>
                  </a:lnTo>
                  <a:lnTo>
                    <a:pt x="1045" y="495"/>
                  </a:lnTo>
                  <a:lnTo>
                    <a:pt x="1045" y="495"/>
                  </a:lnTo>
                  <a:lnTo>
                    <a:pt x="981" y="493"/>
                  </a:lnTo>
                  <a:lnTo>
                    <a:pt x="917" y="491"/>
                  </a:lnTo>
                  <a:lnTo>
                    <a:pt x="853" y="487"/>
                  </a:lnTo>
                  <a:lnTo>
                    <a:pt x="789" y="480"/>
                  </a:lnTo>
                  <a:lnTo>
                    <a:pt x="789" y="480"/>
                  </a:lnTo>
                  <a:lnTo>
                    <a:pt x="758" y="477"/>
                  </a:lnTo>
                  <a:lnTo>
                    <a:pt x="727" y="471"/>
                  </a:lnTo>
                  <a:lnTo>
                    <a:pt x="695" y="466"/>
                  </a:lnTo>
                  <a:lnTo>
                    <a:pt x="664" y="459"/>
                  </a:lnTo>
                  <a:lnTo>
                    <a:pt x="633" y="451"/>
                  </a:lnTo>
                  <a:lnTo>
                    <a:pt x="602" y="442"/>
                  </a:lnTo>
                  <a:lnTo>
                    <a:pt x="572" y="433"/>
                  </a:lnTo>
                  <a:lnTo>
                    <a:pt x="542" y="422"/>
                  </a:lnTo>
                  <a:lnTo>
                    <a:pt x="542" y="422"/>
                  </a:lnTo>
                  <a:lnTo>
                    <a:pt x="516" y="412"/>
                  </a:lnTo>
                  <a:lnTo>
                    <a:pt x="492" y="402"/>
                  </a:lnTo>
                  <a:lnTo>
                    <a:pt x="467" y="390"/>
                  </a:lnTo>
                  <a:lnTo>
                    <a:pt x="443" y="378"/>
                  </a:lnTo>
                  <a:lnTo>
                    <a:pt x="396" y="352"/>
                  </a:lnTo>
                  <a:lnTo>
                    <a:pt x="350" y="325"/>
                  </a:lnTo>
                  <a:lnTo>
                    <a:pt x="350" y="325"/>
                  </a:lnTo>
                  <a:lnTo>
                    <a:pt x="304" y="296"/>
                  </a:lnTo>
                  <a:lnTo>
                    <a:pt x="258" y="266"/>
                  </a:lnTo>
                  <a:lnTo>
                    <a:pt x="215" y="235"/>
                  </a:lnTo>
                  <a:lnTo>
                    <a:pt x="173" y="200"/>
                  </a:lnTo>
                  <a:lnTo>
                    <a:pt x="173" y="200"/>
                  </a:lnTo>
                  <a:lnTo>
                    <a:pt x="153" y="185"/>
                  </a:lnTo>
                  <a:lnTo>
                    <a:pt x="134" y="167"/>
                  </a:lnTo>
                  <a:lnTo>
                    <a:pt x="115" y="149"/>
                  </a:lnTo>
                  <a:lnTo>
                    <a:pt x="97" y="131"/>
                  </a:lnTo>
                  <a:lnTo>
                    <a:pt x="79" y="111"/>
                  </a:lnTo>
                  <a:lnTo>
                    <a:pt x="63" y="92"/>
                  </a:lnTo>
                  <a:lnTo>
                    <a:pt x="48" y="71"/>
                  </a:lnTo>
                  <a:lnTo>
                    <a:pt x="34" y="50"/>
                  </a:lnTo>
                  <a:lnTo>
                    <a:pt x="34" y="50"/>
                  </a:lnTo>
                  <a:lnTo>
                    <a:pt x="23" y="30"/>
                  </a:lnTo>
                  <a:lnTo>
                    <a:pt x="13" y="10"/>
                  </a:lnTo>
                  <a:lnTo>
                    <a:pt x="13" y="10"/>
                  </a:lnTo>
                  <a:lnTo>
                    <a:pt x="10" y="8"/>
                  </a:lnTo>
                  <a:lnTo>
                    <a:pt x="8" y="7"/>
                  </a:lnTo>
                  <a:lnTo>
                    <a:pt x="6" y="7"/>
                  </a:lnTo>
                  <a:lnTo>
                    <a:pt x="4" y="8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25BA6002-CDEE-8C7A-BE64-3BA98123CF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6" y="1530"/>
              <a:ext cx="134" cy="230"/>
            </a:xfrm>
            <a:custGeom>
              <a:avLst/>
              <a:gdLst>
                <a:gd name="T0" fmla="*/ 0 w 268"/>
                <a:gd name="T1" fmla="*/ 6 h 460"/>
                <a:gd name="T2" fmla="*/ 0 w 268"/>
                <a:gd name="T3" fmla="*/ 90 h 460"/>
                <a:gd name="T4" fmla="*/ 0 w 268"/>
                <a:gd name="T5" fmla="*/ 118 h 460"/>
                <a:gd name="T6" fmla="*/ 4 w 268"/>
                <a:gd name="T7" fmla="*/ 176 h 460"/>
                <a:gd name="T8" fmla="*/ 12 w 268"/>
                <a:gd name="T9" fmla="*/ 220 h 460"/>
                <a:gd name="T10" fmla="*/ 17 w 268"/>
                <a:gd name="T11" fmla="*/ 233 h 460"/>
                <a:gd name="T12" fmla="*/ 25 w 268"/>
                <a:gd name="T13" fmla="*/ 259 h 460"/>
                <a:gd name="T14" fmla="*/ 39 w 268"/>
                <a:gd name="T15" fmla="*/ 282 h 460"/>
                <a:gd name="T16" fmla="*/ 55 w 268"/>
                <a:gd name="T17" fmla="*/ 303 h 460"/>
                <a:gd name="T18" fmla="*/ 93 w 268"/>
                <a:gd name="T19" fmla="*/ 341 h 460"/>
                <a:gd name="T20" fmla="*/ 136 w 268"/>
                <a:gd name="T21" fmla="*/ 374 h 460"/>
                <a:gd name="T22" fmla="*/ 158 w 268"/>
                <a:gd name="T23" fmla="*/ 390 h 460"/>
                <a:gd name="T24" fmla="*/ 232 w 268"/>
                <a:gd name="T25" fmla="*/ 440 h 460"/>
                <a:gd name="T26" fmla="*/ 256 w 268"/>
                <a:gd name="T27" fmla="*/ 459 h 460"/>
                <a:gd name="T28" fmla="*/ 261 w 268"/>
                <a:gd name="T29" fmla="*/ 460 h 460"/>
                <a:gd name="T30" fmla="*/ 266 w 268"/>
                <a:gd name="T31" fmla="*/ 458 h 460"/>
                <a:gd name="T32" fmla="*/ 268 w 268"/>
                <a:gd name="T33" fmla="*/ 453 h 460"/>
                <a:gd name="T34" fmla="*/ 266 w 268"/>
                <a:gd name="T35" fmla="*/ 449 h 460"/>
                <a:gd name="T36" fmla="*/ 243 w 268"/>
                <a:gd name="T37" fmla="*/ 432 h 460"/>
                <a:gd name="T38" fmla="*/ 177 w 268"/>
                <a:gd name="T39" fmla="*/ 387 h 460"/>
                <a:gd name="T40" fmla="*/ 133 w 268"/>
                <a:gd name="T41" fmla="*/ 355 h 460"/>
                <a:gd name="T42" fmla="*/ 91 w 268"/>
                <a:gd name="T43" fmla="*/ 321 h 460"/>
                <a:gd name="T44" fmla="*/ 73 w 268"/>
                <a:gd name="T45" fmla="*/ 304 h 460"/>
                <a:gd name="T46" fmla="*/ 58 w 268"/>
                <a:gd name="T47" fmla="*/ 284 h 460"/>
                <a:gd name="T48" fmla="*/ 43 w 268"/>
                <a:gd name="T49" fmla="*/ 264 h 460"/>
                <a:gd name="T50" fmla="*/ 33 w 268"/>
                <a:gd name="T51" fmla="*/ 241 h 460"/>
                <a:gd name="T52" fmla="*/ 29 w 268"/>
                <a:gd name="T53" fmla="*/ 227 h 460"/>
                <a:gd name="T54" fmla="*/ 20 w 268"/>
                <a:gd name="T55" fmla="*/ 187 h 460"/>
                <a:gd name="T56" fmla="*/ 14 w 268"/>
                <a:gd name="T57" fmla="*/ 132 h 460"/>
                <a:gd name="T58" fmla="*/ 13 w 268"/>
                <a:gd name="T59" fmla="*/ 100 h 460"/>
                <a:gd name="T60" fmla="*/ 13 w 268"/>
                <a:gd name="T61" fmla="*/ 6 h 460"/>
                <a:gd name="T62" fmla="*/ 13 w 268"/>
                <a:gd name="T63" fmla="*/ 3 h 460"/>
                <a:gd name="T64" fmla="*/ 10 w 268"/>
                <a:gd name="T65" fmla="*/ 0 h 460"/>
                <a:gd name="T66" fmla="*/ 4 w 268"/>
                <a:gd name="T67" fmla="*/ 0 h 460"/>
                <a:gd name="T68" fmla="*/ 1 w 268"/>
                <a:gd name="T69" fmla="*/ 3 h 460"/>
                <a:gd name="T70" fmla="*/ 0 w 268"/>
                <a:gd name="T71" fmla="*/ 6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68" h="460">
                  <a:moveTo>
                    <a:pt x="0" y="6"/>
                  </a:moveTo>
                  <a:lnTo>
                    <a:pt x="0" y="6"/>
                  </a:lnTo>
                  <a:lnTo>
                    <a:pt x="0" y="62"/>
                  </a:lnTo>
                  <a:lnTo>
                    <a:pt x="0" y="90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2" y="147"/>
                  </a:lnTo>
                  <a:lnTo>
                    <a:pt x="4" y="176"/>
                  </a:lnTo>
                  <a:lnTo>
                    <a:pt x="9" y="205"/>
                  </a:lnTo>
                  <a:lnTo>
                    <a:pt x="12" y="220"/>
                  </a:lnTo>
                  <a:lnTo>
                    <a:pt x="17" y="233"/>
                  </a:lnTo>
                  <a:lnTo>
                    <a:pt x="17" y="233"/>
                  </a:lnTo>
                  <a:lnTo>
                    <a:pt x="21" y="246"/>
                  </a:lnTo>
                  <a:lnTo>
                    <a:pt x="25" y="259"/>
                  </a:lnTo>
                  <a:lnTo>
                    <a:pt x="32" y="271"/>
                  </a:lnTo>
                  <a:lnTo>
                    <a:pt x="39" y="282"/>
                  </a:lnTo>
                  <a:lnTo>
                    <a:pt x="47" y="293"/>
                  </a:lnTo>
                  <a:lnTo>
                    <a:pt x="55" y="303"/>
                  </a:lnTo>
                  <a:lnTo>
                    <a:pt x="73" y="323"/>
                  </a:lnTo>
                  <a:lnTo>
                    <a:pt x="93" y="341"/>
                  </a:lnTo>
                  <a:lnTo>
                    <a:pt x="114" y="358"/>
                  </a:lnTo>
                  <a:lnTo>
                    <a:pt x="136" y="374"/>
                  </a:lnTo>
                  <a:lnTo>
                    <a:pt x="158" y="390"/>
                  </a:lnTo>
                  <a:lnTo>
                    <a:pt x="158" y="390"/>
                  </a:lnTo>
                  <a:lnTo>
                    <a:pt x="207" y="423"/>
                  </a:lnTo>
                  <a:lnTo>
                    <a:pt x="232" y="440"/>
                  </a:lnTo>
                  <a:lnTo>
                    <a:pt x="256" y="459"/>
                  </a:lnTo>
                  <a:lnTo>
                    <a:pt x="256" y="459"/>
                  </a:lnTo>
                  <a:lnTo>
                    <a:pt x="258" y="460"/>
                  </a:lnTo>
                  <a:lnTo>
                    <a:pt x="261" y="460"/>
                  </a:lnTo>
                  <a:lnTo>
                    <a:pt x="263" y="459"/>
                  </a:lnTo>
                  <a:lnTo>
                    <a:pt x="266" y="458"/>
                  </a:lnTo>
                  <a:lnTo>
                    <a:pt x="267" y="456"/>
                  </a:lnTo>
                  <a:lnTo>
                    <a:pt x="268" y="453"/>
                  </a:lnTo>
                  <a:lnTo>
                    <a:pt x="267" y="451"/>
                  </a:lnTo>
                  <a:lnTo>
                    <a:pt x="266" y="449"/>
                  </a:lnTo>
                  <a:lnTo>
                    <a:pt x="266" y="449"/>
                  </a:lnTo>
                  <a:lnTo>
                    <a:pt x="243" y="432"/>
                  </a:lnTo>
                  <a:lnTo>
                    <a:pt x="222" y="417"/>
                  </a:lnTo>
                  <a:lnTo>
                    <a:pt x="177" y="387"/>
                  </a:lnTo>
                  <a:lnTo>
                    <a:pt x="154" y="371"/>
                  </a:lnTo>
                  <a:lnTo>
                    <a:pt x="133" y="355"/>
                  </a:lnTo>
                  <a:lnTo>
                    <a:pt x="112" y="339"/>
                  </a:lnTo>
                  <a:lnTo>
                    <a:pt x="91" y="321"/>
                  </a:lnTo>
                  <a:lnTo>
                    <a:pt x="91" y="321"/>
                  </a:lnTo>
                  <a:lnTo>
                    <a:pt x="73" y="304"/>
                  </a:lnTo>
                  <a:lnTo>
                    <a:pt x="65" y="294"/>
                  </a:lnTo>
                  <a:lnTo>
                    <a:pt x="58" y="284"/>
                  </a:lnTo>
                  <a:lnTo>
                    <a:pt x="50" y="274"/>
                  </a:lnTo>
                  <a:lnTo>
                    <a:pt x="43" y="264"/>
                  </a:lnTo>
                  <a:lnTo>
                    <a:pt x="38" y="253"/>
                  </a:lnTo>
                  <a:lnTo>
                    <a:pt x="33" y="241"/>
                  </a:lnTo>
                  <a:lnTo>
                    <a:pt x="33" y="241"/>
                  </a:lnTo>
                  <a:lnTo>
                    <a:pt x="29" y="227"/>
                  </a:lnTo>
                  <a:lnTo>
                    <a:pt x="24" y="214"/>
                  </a:lnTo>
                  <a:lnTo>
                    <a:pt x="20" y="187"/>
                  </a:lnTo>
                  <a:lnTo>
                    <a:pt x="17" y="159"/>
                  </a:lnTo>
                  <a:lnTo>
                    <a:pt x="14" y="132"/>
                  </a:lnTo>
                  <a:lnTo>
                    <a:pt x="14" y="132"/>
                  </a:lnTo>
                  <a:lnTo>
                    <a:pt x="13" y="100"/>
                  </a:lnTo>
                  <a:lnTo>
                    <a:pt x="13" y="69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26F60C5F-DDC6-E9C7-CEB7-FB3751FCE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7" y="1328"/>
              <a:ext cx="690" cy="813"/>
            </a:xfrm>
            <a:custGeom>
              <a:avLst/>
              <a:gdLst>
                <a:gd name="T0" fmla="*/ 343 w 1381"/>
                <a:gd name="T1" fmla="*/ 184 h 1626"/>
                <a:gd name="T2" fmla="*/ 332 w 1381"/>
                <a:gd name="T3" fmla="*/ 126 h 1626"/>
                <a:gd name="T4" fmla="*/ 310 w 1381"/>
                <a:gd name="T5" fmla="*/ 72 h 1626"/>
                <a:gd name="T6" fmla="*/ 270 w 1381"/>
                <a:gd name="T7" fmla="*/ 30 h 1626"/>
                <a:gd name="T8" fmla="*/ 226 w 1381"/>
                <a:gd name="T9" fmla="*/ 12 h 1626"/>
                <a:gd name="T10" fmla="*/ 149 w 1381"/>
                <a:gd name="T11" fmla="*/ 2 h 1626"/>
                <a:gd name="T12" fmla="*/ 89 w 1381"/>
                <a:gd name="T13" fmla="*/ 0 h 1626"/>
                <a:gd name="T14" fmla="*/ 44 w 1381"/>
                <a:gd name="T15" fmla="*/ 1 h 1626"/>
                <a:gd name="T16" fmla="*/ 19 w 1381"/>
                <a:gd name="T17" fmla="*/ 10 h 1626"/>
                <a:gd name="T18" fmla="*/ 6 w 1381"/>
                <a:gd name="T19" fmla="*/ 25 h 1626"/>
                <a:gd name="T20" fmla="*/ 2 w 1381"/>
                <a:gd name="T21" fmla="*/ 72 h 1626"/>
                <a:gd name="T22" fmla="*/ 18 w 1381"/>
                <a:gd name="T23" fmla="*/ 123 h 1626"/>
                <a:gd name="T24" fmla="*/ 55 w 1381"/>
                <a:gd name="T25" fmla="*/ 192 h 1626"/>
                <a:gd name="T26" fmla="*/ 113 w 1381"/>
                <a:gd name="T27" fmla="*/ 269 h 1626"/>
                <a:gd name="T28" fmla="*/ 213 w 1381"/>
                <a:gd name="T29" fmla="*/ 356 h 1626"/>
                <a:gd name="T30" fmla="*/ 326 w 1381"/>
                <a:gd name="T31" fmla="*/ 435 h 1626"/>
                <a:gd name="T32" fmla="*/ 381 w 1381"/>
                <a:gd name="T33" fmla="*/ 475 h 1626"/>
                <a:gd name="T34" fmla="*/ 499 w 1381"/>
                <a:gd name="T35" fmla="*/ 573 h 1626"/>
                <a:gd name="T36" fmla="*/ 690 w 1381"/>
                <a:gd name="T37" fmla="*/ 722 h 1626"/>
                <a:gd name="T38" fmla="*/ 863 w 1381"/>
                <a:gd name="T39" fmla="*/ 845 h 1626"/>
                <a:gd name="T40" fmla="*/ 1002 w 1381"/>
                <a:gd name="T41" fmla="*/ 942 h 1626"/>
                <a:gd name="T42" fmla="*/ 1108 w 1381"/>
                <a:gd name="T43" fmla="*/ 1029 h 1626"/>
                <a:gd name="T44" fmla="*/ 1176 w 1381"/>
                <a:gd name="T45" fmla="*/ 1107 h 1626"/>
                <a:gd name="T46" fmla="*/ 1243 w 1381"/>
                <a:gd name="T47" fmla="*/ 1226 h 1626"/>
                <a:gd name="T48" fmla="*/ 1279 w 1381"/>
                <a:gd name="T49" fmla="*/ 1323 h 1626"/>
                <a:gd name="T50" fmla="*/ 1347 w 1381"/>
                <a:gd name="T51" fmla="*/ 1558 h 1626"/>
                <a:gd name="T52" fmla="*/ 1367 w 1381"/>
                <a:gd name="T53" fmla="*/ 1622 h 1626"/>
                <a:gd name="T54" fmla="*/ 1376 w 1381"/>
                <a:gd name="T55" fmla="*/ 1625 h 1626"/>
                <a:gd name="T56" fmla="*/ 1381 w 1381"/>
                <a:gd name="T57" fmla="*/ 1617 h 1626"/>
                <a:gd name="T58" fmla="*/ 1342 w 1381"/>
                <a:gd name="T59" fmla="*/ 1488 h 1626"/>
                <a:gd name="T60" fmla="*/ 1295 w 1381"/>
                <a:gd name="T61" fmla="*/ 1325 h 1626"/>
                <a:gd name="T62" fmla="*/ 1246 w 1381"/>
                <a:gd name="T63" fmla="*/ 1199 h 1626"/>
                <a:gd name="T64" fmla="*/ 1195 w 1381"/>
                <a:gd name="T65" fmla="*/ 1110 h 1626"/>
                <a:gd name="T66" fmla="*/ 1110 w 1381"/>
                <a:gd name="T67" fmla="*/ 1012 h 1626"/>
                <a:gd name="T68" fmla="*/ 1009 w 1381"/>
                <a:gd name="T69" fmla="*/ 930 h 1626"/>
                <a:gd name="T70" fmla="*/ 847 w 1381"/>
                <a:gd name="T71" fmla="*/ 817 h 1626"/>
                <a:gd name="T72" fmla="*/ 607 w 1381"/>
                <a:gd name="T73" fmla="*/ 642 h 1626"/>
                <a:gd name="T74" fmla="*/ 425 w 1381"/>
                <a:gd name="T75" fmla="*/ 494 h 1626"/>
                <a:gd name="T76" fmla="*/ 321 w 1381"/>
                <a:gd name="T77" fmla="*/ 415 h 1626"/>
                <a:gd name="T78" fmla="*/ 212 w 1381"/>
                <a:gd name="T79" fmla="*/ 338 h 1626"/>
                <a:gd name="T80" fmla="*/ 114 w 1381"/>
                <a:gd name="T81" fmla="*/ 249 h 1626"/>
                <a:gd name="T82" fmla="*/ 58 w 1381"/>
                <a:gd name="T83" fmla="*/ 172 h 1626"/>
                <a:gd name="T84" fmla="*/ 28 w 1381"/>
                <a:gd name="T85" fmla="*/ 116 h 1626"/>
                <a:gd name="T86" fmla="*/ 15 w 1381"/>
                <a:gd name="T87" fmla="*/ 72 h 1626"/>
                <a:gd name="T88" fmla="*/ 16 w 1381"/>
                <a:gd name="T89" fmla="*/ 34 h 1626"/>
                <a:gd name="T90" fmla="*/ 26 w 1381"/>
                <a:gd name="T91" fmla="*/ 21 h 1626"/>
                <a:gd name="T92" fmla="*/ 59 w 1381"/>
                <a:gd name="T93" fmla="*/ 13 h 1626"/>
                <a:gd name="T94" fmla="*/ 136 w 1381"/>
                <a:gd name="T95" fmla="*/ 14 h 1626"/>
                <a:gd name="T96" fmla="*/ 210 w 1381"/>
                <a:gd name="T97" fmla="*/ 22 h 1626"/>
                <a:gd name="T98" fmla="*/ 264 w 1381"/>
                <a:gd name="T99" fmla="*/ 43 h 1626"/>
                <a:gd name="T100" fmla="*/ 295 w 1381"/>
                <a:gd name="T101" fmla="*/ 75 h 1626"/>
                <a:gd name="T102" fmla="*/ 320 w 1381"/>
                <a:gd name="T103" fmla="*/ 129 h 1626"/>
                <a:gd name="T104" fmla="*/ 330 w 1381"/>
                <a:gd name="T105" fmla="*/ 188 h 1626"/>
                <a:gd name="T106" fmla="*/ 331 w 1381"/>
                <a:gd name="T107" fmla="*/ 243 h 1626"/>
                <a:gd name="T108" fmla="*/ 337 w 1381"/>
                <a:gd name="T109" fmla="*/ 249 h 1626"/>
                <a:gd name="T110" fmla="*/ 344 w 1381"/>
                <a:gd name="T111" fmla="*/ 243 h 1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81" h="1626">
                  <a:moveTo>
                    <a:pt x="344" y="243"/>
                  </a:moveTo>
                  <a:lnTo>
                    <a:pt x="344" y="243"/>
                  </a:lnTo>
                  <a:lnTo>
                    <a:pt x="345" y="214"/>
                  </a:lnTo>
                  <a:lnTo>
                    <a:pt x="343" y="184"/>
                  </a:lnTo>
                  <a:lnTo>
                    <a:pt x="339" y="155"/>
                  </a:lnTo>
                  <a:lnTo>
                    <a:pt x="336" y="140"/>
                  </a:lnTo>
                  <a:lnTo>
                    <a:pt x="332" y="126"/>
                  </a:lnTo>
                  <a:lnTo>
                    <a:pt x="332" y="126"/>
                  </a:lnTo>
                  <a:lnTo>
                    <a:pt x="327" y="112"/>
                  </a:lnTo>
                  <a:lnTo>
                    <a:pt x="323" y="99"/>
                  </a:lnTo>
                  <a:lnTo>
                    <a:pt x="316" y="85"/>
                  </a:lnTo>
                  <a:lnTo>
                    <a:pt x="310" y="72"/>
                  </a:lnTo>
                  <a:lnTo>
                    <a:pt x="301" y="60"/>
                  </a:lnTo>
                  <a:lnTo>
                    <a:pt x="292" y="49"/>
                  </a:lnTo>
                  <a:lnTo>
                    <a:pt x="281" y="39"/>
                  </a:lnTo>
                  <a:lnTo>
                    <a:pt x="270" y="30"/>
                  </a:lnTo>
                  <a:lnTo>
                    <a:pt x="270" y="30"/>
                  </a:lnTo>
                  <a:lnTo>
                    <a:pt x="256" y="23"/>
                  </a:lnTo>
                  <a:lnTo>
                    <a:pt x="242" y="16"/>
                  </a:lnTo>
                  <a:lnTo>
                    <a:pt x="226" y="12"/>
                  </a:lnTo>
                  <a:lnTo>
                    <a:pt x="212" y="9"/>
                  </a:lnTo>
                  <a:lnTo>
                    <a:pt x="196" y="6"/>
                  </a:lnTo>
                  <a:lnTo>
                    <a:pt x="181" y="4"/>
                  </a:lnTo>
                  <a:lnTo>
                    <a:pt x="149" y="2"/>
                  </a:lnTo>
                  <a:lnTo>
                    <a:pt x="149" y="2"/>
                  </a:lnTo>
                  <a:lnTo>
                    <a:pt x="119" y="1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67" y="0"/>
                  </a:lnTo>
                  <a:lnTo>
                    <a:pt x="56" y="0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37" y="2"/>
                  </a:lnTo>
                  <a:lnTo>
                    <a:pt x="30" y="4"/>
                  </a:lnTo>
                  <a:lnTo>
                    <a:pt x="25" y="6"/>
                  </a:lnTo>
                  <a:lnTo>
                    <a:pt x="19" y="10"/>
                  </a:lnTo>
                  <a:lnTo>
                    <a:pt x="15" y="13"/>
                  </a:lnTo>
                  <a:lnTo>
                    <a:pt x="12" y="16"/>
                  </a:lnTo>
                  <a:lnTo>
                    <a:pt x="8" y="21"/>
                  </a:lnTo>
                  <a:lnTo>
                    <a:pt x="6" y="25"/>
                  </a:lnTo>
                  <a:lnTo>
                    <a:pt x="2" y="35"/>
                  </a:lnTo>
                  <a:lnTo>
                    <a:pt x="0" y="47"/>
                  </a:lnTo>
                  <a:lnTo>
                    <a:pt x="0" y="59"/>
                  </a:lnTo>
                  <a:lnTo>
                    <a:pt x="2" y="72"/>
                  </a:lnTo>
                  <a:lnTo>
                    <a:pt x="5" y="84"/>
                  </a:lnTo>
                  <a:lnTo>
                    <a:pt x="8" y="98"/>
                  </a:lnTo>
                  <a:lnTo>
                    <a:pt x="13" y="111"/>
                  </a:lnTo>
                  <a:lnTo>
                    <a:pt x="18" y="123"/>
                  </a:lnTo>
                  <a:lnTo>
                    <a:pt x="28" y="147"/>
                  </a:lnTo>
                  <a:lnTo>
                    <a:pt x="38" y="166"/>
                  </a:lnTo>
                  <a:lnTo>
                    <a:pt x="38" y="166"/>
                  </a:lnTo>
                  <a:lnTo>
                    <a:pt x="55" y="192"/>
                  </a:lnTo>
                  <a:lnTo>
                    <a:pt x="73" y="219"/>
                  </a:lnTo>
                  <a:lnTo>
                    <a:pt x="93" y="245"/>
                  </a:lnTo>
                  <a:lnTo>
                    <a:pt x="113" y="269"/>
                  </a:lnTo>
                  <a:lnTo>
                    <a:pt x="113" y="269"/>
                  </a:lnTo>
                  <a:lnTo>
                    <a:pt x="136" y="293"/>
                  </a:lnTo>
                  <a:lnTo>
                    <a:pt x="161" y="315"/>
                  </a:lnTo>
                  <a:lnTo>
                    <a:pt x="186" y="336"/>
                  </a:lnTo>
                  <a:lnTo>
                    <a:pt x="213" y="356"/>
                  </a:lnTo>
                  <a:lnTo>
                    <a:pt x="213" y="356"/>
                  </a:lnTo>
                  <a:lnTo>
                    <a:pt x="241" y="377"/>
                  </a:lnTo>
                  <a:lnTo>
                    <a:pt x="270" y="396"/>
                  </a:lnTo>
                  <a:lnTo>
                    <a:pt x="326" y="435"/>
                  </a:lnTo>
                  <a:lnTo>
                    <a:pt x="326" y="435"/>
                  </a:lnTo>
                  <a:lnTo>
                    <a:pt x="354" y="455"/>
                  </a:lnTo>
                  <a:lnTo>
                    <a:pt x="381" y="475"/>
                  </a:lnTo>
                  <a:lnTo>
                    <a:pt x="381" y="475"/>
                  </a:lnTo>
                  <a:lnTo>
                    <a:pt x="410" y="498"/>
                  </a:lnTo>
                  <a:lnTo>
                    <a:pt x="438" y="522"/>
                  </a:lnTo>
                  <a:lnTo>
                    <a:pt x="438" y="522"/>
                  </a:lnTo>
                  <a:lnTo>
                    <a:pt x="499" y="573"/>
                  </a:lnTo>
                  <a:lnTo>
                    <a:pt x="562" y="625"/>
                  </a:lnTo>
                  <a:lnTo>
                    <a:pt x="625" y="674"/>
                  </a:lnTo>
                  <a:lnTo>
                    <a:pt x="690" y="722"/>
                  </a:lnTo>
                  <a:lnTo>
                    <a:pt x="690" y="722"/>
                  </a:lnTo>
                  <a:lnTo>
                    <a:pt x="749" y="765"/>
                  </a:lnTo>
                  <a:lnTo>
                    <a:pt x="808" y="807"/>
                  </a:lnTo>
                  <a:lnTo>
                    <a:pt x="808" y="807"/>
                  </a:lnTo>
                  <a:lnTo>
                    <a:pt x="863" y="845"/>
                  </a:lnTo>
                  <a:lnTo>
                    <a:pt x="919" y="883"/>
                  </a:lnTo>
                  <a:lnTo>
                    <a:pt x="919" y="883"/>
                  </a:lnTo>
                  <a:lnTo>
                    <a:pt x="975" y="922"/>
                  </a:lnTo>
                  <a:lnTo>
                    <a:pt x="1002" y="942"/>
                  </a:lnTo>
                  <a:lnTo>
                    <a:pt x="1030" y="962"/>
                  </a:lnTo>
                  <a:lnTo>
                    <a:pt x="1057" y="983"/>
                  </a:lnTo>
                  <a:lnTo>
                    <a:pt x="1083" y="1006"/>
                  </a:lnTo>
                  <a:lnTo>
                    <a:pt x="1108" y="1029"/>
                  </a:lnTo>
                  <a:lnTo>
                    <a:pt x="1131" y="1054"/>
                  </a:lnTo>
                  <a:lnTo>
                    <a:pt x="1131" y="1054"/>
                  </a:lnTo>
                  <a:lnTo>
                    <a:pt x="1155" y="1079"/>
                  </a:lnTo>
                  <a:lnTo>
                    <a:pt x="1176" y="1107"/>
                  </a:lnTo>
                  <a:lnTo>
                    <a:pt x="1195" y="1135"/>
                  </a:lnTo>
                  <a:lnTo>
                    <a:pt x="1213" y="1164"/>
                  </a:lnTo>
                  <a:lnTo>
                    <a:pt x="1228" y="1195"/>
                  </a:lnTo>
                  <a:lnTo>
                    <a:pt x="1243" y="1226"/>
                  </a:lnTo>
                  <a:lnTo>
                    <a:pt x="1256" y="1257"/>
                  </a:lnTo>
                  <a:lnTo>
                    <a:pt x="1268" y="1290"/>
                  </a:lnTo>
                  <a:lnTo>
                    <a:pt x="1268" y="1290"/>
                  </a:lnTo>
                  <a:lnTo>
                    <a:pt x="1279" y="1323"/>
                  </a:lnTo>
                  <a:lnTo>
                    <a:pt x="1291" y="1357"/>
                  </a:lnTo>
                  <a:lnTo>
                    <a:pt x="1309" y="1423"/>
                  </a:lnTo>
                  <a:lnTo>
                    <a:pt x="1328" y="1491"/>
                  </a:lnTo>
                  <a:lnTo>
                    <a:pt x="1347" y="1558"/>
                  </a:lnTo>
                  <a:lnTo>
                    <a:pt x="1347" y="1558"/>
                  </a:lnTo>
                  <a:lnTo>
                    <a:pt x="1357" y="1589"/>
                  </a:lnTo>
                  <a:lnTo>
                    <a:pt x="1367" y="1622"/>
                  </a:lnTo>
                  <a:lnTo>
                    <a:pt x="1367" y="1622"/>
                  </a:lnTo>
                  <a:lnTo>
                    <a:pt x="1369" y="1624"/>
                  </a:lnTo>
                  <a:lnTo>
                    <a:pt x="1371" y="1625"/>
                  </a:lnTo>
                  <a:lnTo>
                    <a:pt x="1374" y="1626"/>
                  </a:lnTo>
                  <a:lnTo>
                    <a:pt x="1376" y="1625"/>
                  </a:lnTo>
                  <a:lnTo>
                    <a:pt x="1378" y="1625"/>
                  </a:lnTo>
                  <a:lnTo>
                    <a:pt x="1380" y="1623"/>
                  </a:lnTo>
                  <a:lnTo>
                    <a:pt x="1381" y="1621"/>
                  </a:lnTo>
                  <a:lnTo>
                    <a:pt x="1381" y="1617"/>
                  </a:lnTo>
                  <a:lnTo>
                    <a:pt x="1381" y="1617"/>
                  </a:lnTo>
                  <a:lnTo>
                    <a:pt x="1369" y="1586"/>
                  </a:lnTo>
                  <a:lnTo>
                    <a:pt x="1359" y="1554"/>
                  </a:lnTo>
                  <a:lnTo>
                    <a:pt x="1342" y="1488"/>
                  </a:lnTo>
                  <a:lnTo>
                    <a:pt x="1324" y="1423"/>
                  </a:lnTo>
                  <a:lnTo>
                    <a:pt x="1305" y="1358"/>
                  </a:lnTo>
                  <a:lnTo>
                    <a:pt x="1305" y="1358"/>
                  </a:lnTo>
                  <a:lnTo>
                    <a:pt x="1295" y="1325"/>
                  </a:lnTo>
                  <a:lnTo>
                    <a:pt x="1284" y="1293"/>
                  </a:lnTo>
                  <a:lnTo>
                    <a:pt x="1272" y="1262"/>
                  </a:lnTo>
                  <a:lnTo>
                    <a:pt x="1259" y="1231"/>
                  </a:lnTo>
                  <a:lnTo>
                    <a:pt x="1246" y="1199"/>
                  </a:lnTo>
                  <a:lnTo>
                    <a:pt x="1230" y="1169"/>
                  </a:lnTo>
                  <a:lnTo>
                    <a:pt x="1214" y="1139"/>
                  </a:lnTo>
                  <a:lnTo>
                    <a:pt x="1195" y="1110"/>
                  </a:lnTo>
                  <a:lnTo>
                    <a:pt x="1195" y="1110"/>
                  </a:lnTo>
                  <a:lnTo>
                    <a:pt x="1176" y="1085"/>
                  </a:lnTo>
                  <a:lnTo>
                    <a:pt x="1155" y="1059"/>
                  </a:lnTo>
                  <a:lnTo>
                    <a:pt x="1134" y="1036"/>
                  </a:lnTo>
                  <a:lnTo>
                    <a:pt x="1110" y="1012"/>
                  </a:lnTo>
                  <a:lnTo>
                    <a:pt x="1086" y="991"/>
                  </a:lnTo>
                  <a:lnTo>
                    <a:pt x="1061" y="970"/>
                  </a:lnTo>
                  <a:lnTo>
                    <a:pt x="1036" y="950"/>
                  </a:lnTo>
                  <a:lnTo>
                    <a:pt x="1009" y="930"/>
                  </a:lnTo>
                  <a:lnTo>
                    <a:pt x="1009" y="930"/>
                  </a:lnTo>
                  <a:lnTo>
                    <a:pt x="956" y="892"/>
                  </a:lnTo>
                  <a:lnTo>
                    <a:pt x="901" y="855"/>
                  </a:lnTo>
                  <a:lnTo>
                    <a:pt x="847" y="817"/>
                  </a:lnTo>
                  <a:lnTo>
                    <a:pt x="792" y="780"/>
                  </a:lnTo>
                  <a:lnTo>
                    <a:pt x="792" y="780"/>
                  </a:lnTo>
                  <a:lnTo>
                    <a:pt x="668" y="689"/>
                  </a:lnTo>
                  <a:lnTo>
                    <a:pt x="607" y="642"/>
                  </a:lnTo>
                  <a:lnTo>
                    <a:pt x="547" y="596"/>
                  </a:lnTo>
                  <a:lnTo>
                    <a:pt x="547" y="596"/>
                  </a:lnTo>
                  <a:lnTo>
                    <a:pt x="485" y="546"/>
                  </a:lnTo>
                  <a:lnTo>
                    <a:pt x="425" y="494"/>
                  </a:lnTo>
                  <a:lnTo>
                    <a:pt x="425" y="494"/>
                  </a:lnTo>
                  <a:lnTo>
                    <a:pt x="401" y="473"/>
                  </a:lnTo>
                  <a:lnTo>
                    <a:pt x="374" y="453"/>
                  </a:lnTo>
                  <a:lnTo>
                    <a:pt x="321" y="415"/>
                  </a:lnTo>
                  <a:lnTo>
                    <a:pt x="321" y="415"/>
                  </a:lnTo>
                  <a:lnTo>
                    <a:pt x="265" y="377"/>
                  </a:lnTo>
                  <a:lnTo>
                    <a:pt x="238" y="358"/>
                  </a:lnTo>
                  <a:lnTo>
                    <a:pt x="212" y="338"/>
                  </a:lnTo>
                  <a:lnTo>
                    <a:pt x="185" y="318"/>
                  </a:lnTo>
                  <a:lnTo>
                    <a:pt x="161" y="297"/>
                  </a:lnTo>
                  <a:lnTo>
                    <a:pt x="136" y="274"/>
                  </a:lnTo>
                  <a:lnTo>
                    <a:pt x="114" y="249"/>
                  </a:lnTo>
                  <a:lnTo>
                    <a:pt x="114" y="249"/>
                  </a:lnTo>
                  <a:lnTo>
                    <a:pt x="94" y="225"/>
                  </a:lnTo>
                  <a:lnTo>
                    <a:pt x="75" y="199"/>
                  </a:lnTo>
                  <a:lnTo>
                    <a:pt x="58" y="172"/>
                  </a:lnTo>
                  <a:lnTo>
                    <a:pt x="43" y="145"/>
                  </a:lnTo>
                  <a:lnTo>
                    <a:pt x="43" y="145"/>
                  </a:lnTo>
                  <a:lnTo>
                    <a:pt x="35" y="130"/>
                  </a:lnTo>
                  <a:lnTo>
                    <a:pt x="28" y="116"/>
                  </a:lnTo>
                  <a:lnTo>
                    <a:pt x="23" y="100"/>
                  </a:lnTo>
                  <a:lnTo>
                    <a:pt x="17" y="84"/>
                  </a:lnTo>
                  <a:lnTo>
                    <a:pt x="17" y="84"/>
                  </a:lnTo>
                  <a:lnTo>
                    <a:pt x="15" y="72"/>
                  </a:lnTo>
                  <a:lnTo>
                    <a:pt x="14" y="60"/>
                  </a:lnTo>
                  <a:lnTo>
                    <a:pt x="14" y="47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8" y="30"/>
                  </a:lnTo>
                  <a:lnTo>
                    <a:pt x="20" y="26"/>
                  </a:lnTo>
                  <a:lnTo>
                    <a:pt x="23" y="23"/>
                  </a:lnTo>
                  <a:lnTo>
                    <a:pt x="26" y="21"/>
                  </a:lnTo>
                  <a:lnTo>
                    <a:pt x="33" y="16"/>
                  </a:lnTo>
                  <a:lnTo>
                    <a:pt x="42" y="14"/>
                  </a:lnTo>
                  <a:lnTo>
                    <a:pt x="51" y="13"/>
                  </a:lnTo>
                  <a:lnTo>
                    <a:pt x="59" y="13"/>
                  </a:lnTo>
                  <a:lnTo>
                    <a:pt x="76" y="13"/>
                  </a:lnTo>
                  <a:lnTo>
                    <a:pt x="76" y="13"/>
                  </a:lnTo>
                  <a:lnTo>
                    <a:pt x="106" y="13"/>
                  </a:lnTo>
                  <a:lnTo>
                    <a:pt x="136" y="14"/>
                  </a:lnTo>
                  <a:lnTo>
                    <a:pt x="165" y="16"/>
                  </a:lnTo>
                  <a:lnTo>
                    <a:pt x="195" y="20"/>
                  </a:lnTo>
                  <a:lnTo>
                    <a:pt x="195" y="20"/>
                  </a:lnTo>
                  <a:lnTo>
                    <a:pt x="210" y="22"/>
                  </a:lnTo>
                  <a:lnTo>
                    <a:pt x="224" y="25"/>
                  </a:lnTo>
                  <a:lnTo>
                    <a:pt x="238" y="30"/>
                  </a:lnTo>
                  <a:lnTo>
                    <a:pt x="252" y="36"/>
                  </a:lnTo>
                  <a:lnTo>
                    <a:pt x="264" y="43"/>
                  </a:lnTo>
                  <a:lnTo>
                    <a:pt x="275" y="52"/>
                  </a:lnTo>
                  <a:lnTo>
                    <a:pt x="286" y="63"/>
                  </a:lnTo>
                  <a:lnTo>
                    <a:pt x="295" y="75"/>
                  </a:lnTo>
                  <a:lnTo>
                    <a:pt x="295" y="75"/>
                  </a:lnTo>
                  <a:lnTo>
                    <a:pt x="303" y="88"/>
                  </a:lnTo>
                  <a:lnTo>
                    <a:pt x="310" y="101"/>
                  </a:lnTo>
                  <a:lnTo>
                    <a:pt x="315" y="114"/>
                  </a:lnTo>
                  <a:lnTo>
                    <a:pt x="320" y="129"/>
                  </a:lnTo>
                  <a:lnTo>
                    <a:pt x="323" y="143"/>
                  </a:lnTo>
                  <a:lnTo>
                    <a:pt x="326" y="158"/>
                  </a:lnTo>
                  <a:lnTo>
                    <a:pt x="329" y="173"/>
                  </a:lnTo>
                  <a:lnTo>
                    <a:pt x="330" y="188"/>
                  </a:lnTo>
                  <a:lnTo>
                    <a:pt x="330" y="188"/>
                  </a:lnTo>
                  <a:lnTo>
                    <a:pt x="332" y="215"/>
                  </a:lnTo>
                  <a:lnTo>
                    <a:pt x="331" y="243"/>
                  </a:lnTo>
                  <a:lnTo>
                    <a:pt x="331" y="243"/>
                  </a:lnTo>
                  <a:lnTo>
                    <a:pt x="331" y="246"/>
                  </a:lnTo>
                  <a:lnTo>
                    <a:pt x="333" y="247"/>
                  </a:lnTo>
                  <a:lnTo>
                    <a:pt x="334" y="248"/>
                  </a:lnTo>
                  <a:lnTo>
                    <a:pt x="337" y="249"/>
                  </a:lnTo>
                  <a:lnTo>
                    <a:pt x="340" y="248"/>
                  </a:lnTo>
                  <a:lnTo>
                    <a:pt x="342" y="247"/>
                  </a:lnTo>
                  <a:lnTo>
                    <a:pt x="343" y="246"/>
                  </a:lnTo>
                  <a:lnTo>
                    <a:pt x="344" y="243"/>
                  </a:lnTo>
                  <a:lnTo>
                    <a:pt x="344" y="2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9174C4B5-A3DA-F5E9-D021-8106A64B32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6" y="1214"/>
              <a:ext cx="223" cy="226"/>
            </a:xfrm>
            <a:custGeom>
              <a:avLst/>
              <a:gdLst>
                <a:gd name="T0" fmla="*/ 19 w 446"/>
                <a:gd name="T1" fmla="*/ 388 h 453"/>
                <a:gd name="T2" fmla="*/ 76 w 446"/>
                <a:gd name="T3" fmla="*/ 427 h 453"/>
                <a:gd name="T4" fmla="*/ 139 w 446"/>
                <a:gd name="T5" fmla="*/ 450 h 453"/>
                <a:gd name="T6" fmla="*/ 162 w 446"/>
                <a:gd name="T7" fmla="*/ 453 h 453"/>
                <a:gd name="T8" fmla="*/ 195 w 446"/>
                <a:gd name="T9" fmla="*/ 450 h 453"/>
                <a:gd name="T10" fmla="*/ 247 w 446"/>
                <a:gd name="T11" fmla="*/ 436 h 453"/>
                <a:gd name="T12" fmla="*/ 290 w 446"/>
                <a:gd name="T13" fmla="*/ 418 h 453"/>
                <a:gd name="T14" fmla="*/ 332 w 446"/>
                <a:gd name="T15" fmla="*/ 396 h 453"/>
                <a:gd name="T16" fmla="*/ 385 w 446"/>
                <a:gd name="T17" fmla="*/ 358 h 453"/>
                <a:gd name="T18" fmla="*/ 423 w 446"/>
                <a:gd name="T19" fmla="*/ 318 h 453"/>
                <a:gd name="T20" fmla="*/ 439 w 446"/>
                <a:gd name="T21" fmla="*/ 289 h 453"/>
                <a:gd name="T22" fmla="*/ 444 w 446"/>
                <a:gd name="T23" fmla="*/ 268 h 453"/>
                <a:gd name="T24" fmla="*/ 445 w 446"/>
                <a:gd name="T25" fmla="*/ 237 h 453"/>
                <a:gd name="T26" fmla="*/ 440 w 446"/>
                <a:gd name="T27" fmla="*/ 206 h 453"/>
                <a:gd name="T28" fmla="*/ 423 w 446"/>
                <a:gd name="T29" fmla="*/ 166 h 453"/>
                <a:gd name="T30" fmla="*/ 395 w 446"/>
                <a:gd name="T31" fmla="*/ 130 h 453"/>
                <a:gd name="T32" fmla="*/ 379 w 446"/>
                <a:gd name="T33" fmla="*/ 115 h 453"/>
                <a:gd name="T34" fmla="*/ 339 w 446"/>
                <a:gd name="T35" fmla="*/ 91 h 453"/>
                <a:gd name="T36" fmla="*/ 294 w 446"/>
                <a:gd name="T37" fmla="*/ 72 h 453"/>
                <a:gd name="T38" fmla="*/ 264 w 446"/>
                <a:gd name="T39" fmla="*/ 56 h 453"/>
                <a:gd name="T40" fmla="*/ 237 w 446"/>
                <a:gd name="T41" fmla="*/ 35 h 453"/>
                <a:gd name="T42" fmla="*/ 202 w 446"/>
                <a:gd name="T43" fmla="*/ 1 h 453"/>
                <a:gd name="T44" fmla="*/ 196 w 446"/>
                <a:gd name="T45" fmla="*/ 0 h 453"/>
                <a:gd name="T46" fmla="*/ 191 w 446"/>
                <a:gd name="T47" fmla="*/ 5 h 453"/>
                <a:gd name="T48" fmla="*/ 192 w 446"/>
                <a:gd name="T49" fmla="*/ 11 h 453"/>
                <a:gd name="T50" fmla="*/ 243 w 446"/>
                <a:gd name="T51" fmla="*/ 57 h 453"/>
                <a:gd name="T52" fmla="*/ 271 w 446"/>
                <a:gd name="T53" fmla="*/ 76 h 453"/>
                <a:gd name="T54" fmla="*/ 322 w 446"/>
                <a:gd name="T55" fmla="*/ 98 h 453"/>
                <a:gd name="T56" fmla="*/ 352 w 446"/>
                <a:gd name="T57" fmla="*/ 113 h 453"/>
                <a:gd name="T58" fmla="*/ 379 w 446"/>
                <a:gd name="T59" fmla="*/ 133 h 453"/>
                <a:gd name="T60" fmla="*/ 407 w 446"/>
                <a:gd name="T61" fmla="*/ 167 h 453"/>
                <a:gd name="T62" fmla="*/ 425 w 446"/>
                <a:gd name="T63" fmla="*/ 203 h 453"/>
                <a:gd name="T64" fmla="*/ 432 w 446"/>
                <a:gd name="T65" fmla="*/ 232 h 453"/>
                <a:gd name="T66" fmla="*/ 432 w 446"/>
                <a:gd name="T67" fmla="*/ 253 h 453"/>
                <a:gd name="T68" fmla="*/ 425 w 446"/>
                <a:gd name="T69" fmla="*/ 283 h 453"/>
                <a:gd name="T70" fmla="*/ 412 w 446"/>
                <a:gd name="T71" fmla="*/ 310 h 453"/>
                <a:gd name="T72" fmla="*/ 377 w 446"/>
                <a:gd name="T73" fmla="*/ 348 h 453"/>
                <a:gd name="T74" fmla="*/ 344 w 446"/>
                <a:gd name="T75" fmla="*/ 372 h 453"/>
                <a:gd name="T76" fmla="*/ 286 w 446"/>
                <a:gd name="T77" fmla="*/ 406 h 453"/>
                <a:gd name="T78" fmla="*/ 246 w 446"/>
                <a:gd name="T79" fmla="*/ 423 h 453"/>
                <a:gd name="T80" fmla="*/ 185 w 446"/>
                <a:gd name="T81" fmla="*/ 438 h 453"/>
                <a:gd name="T82" fmla="*/ 162 w 446"/>
                <a:gd name="T83" fmla="*/ 439 h 453"/>
                <a:gd name="T84" fmla="*/ 126 w 446"/>
                <a:gd name="T85" fmla="*/ 433 h 453"/>
                <a:gd name="T86" fmla="*/ 93 w 446"/>
                <a:gd name="T87" fmla="*/ 420 h 453"/>
                <a:gd name="T88" fmla="*/ 30 w 446"/>
                <a:gd name="T89" fmla="*/ 380 h 453"/>
                <a:gd name="T90" fmla="*/ 9 w 446"/>
                <a:gd name="T91" fmla="*/ 362 h 453"/>
                <a:gd name="T92" fmla="*/ 3 w 446"/>
                <a:gd name="T93" fmla="*/ 365 h 453"/>
                <a:gd name="T94" fmla="*/ 0 w 446"/>
                <a:gd name="T95" fmla="*/ 371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46" h="453">
                  <a:moveTo>
                    <a:pt x="3" y="374"/>
                  </a:moveTo>
                  <a:lnTo>
                    <a:pt x="3" y="374"/>
                  </a:lnTo>
                  <a:lnTo>
                    <a:pt x="19" y="388"/>
                  </a:lnTo>
                  <a:lnTo>
                    <a:pt x="37" y="402"/>
                  </a:lnTo>
                  <a:lnTo>
                    <a:pt x="56" y="416"/>
                  </a:lnTo>
                  <a:lnTo>
                    <a:pt x="76" y="427"/>
                  </a:lnTo>
                  <a:lnTo>
                    <a:pt x="96" y="437"/>
                  </a:lnTo>
                  <a:lnTo>
                    <a:pt x="118" y="445"/>
                  </a:lnTo>
                  <a:lnTo>
                    <a:pt x="139" y="450"/>
                  </a:lnTo>
                  <a:lnTo>
                    <a:pt x="151" y="452"/>
                  </a:lnTo>
                  <a:lnTo>
                    <a:pt x="162" y="453"/>
                  </a:lnTo>
                  <a:lnTo>
                    <a:pt x="162" y="453"/>
                  </a:lnTo>
                  <a:lnTo>
                    <a:pt x="173" y="453"/>
                  </a:lnTo>
                  <a:lnTo>
                    <a:pt x="184" y="453"/>
                  </a:lnTo>
                  <a:lnTo>
                    <a:pt x="195" y="450"/>
                  </a:lnTo>
                  <a:lnTo>
                    <a:pt x="205" y="448"/>
                  </a:lnTo>
                  <a:lnTo>
                    <a:pt x="226" y="443"/>
                  </a:lnTo>
                  <a:lnTo>
                    <a:pt x="247" y="436"/>
                  </a:lnTo>
                  <a:lnTo>
                    <a:pt x="247" y="436"/>
                  </a:lnTo>
                  <a:lnTo>
                    <a:pt x="268" y="428"/>
                  </a:lnTo>
                  <a:lnTo>
                    <a:pt x="290" y="418"/>
                  </a:lnTo>
                  <a:lnTo>
                    <a:pt x="311" y="408"/>
                  </a:lnTo>
                  <a:lnTo>
                    <a:pt x="332" y="396"/>
                  </a:lnTo>
                  <a:lnTo>
                    <a:pt x="332" y="396"/>
                  </a:lnTo>
                  <a:lnTo>
                    <a:pt x="350" y="385"/>
                  </a:lnTo>
                  <a:lnTo>
                    <a:pt x="367" y="372"/>
                  </a:lnTo>
                  <a:lnTo>
                    <a:pt x="385" y="358"/>
                  </a:lnTo>
                  <a:lnTo>
                    <a:pt x="402" y="343"/>
                  </a:lnTo>
                  <a:lnTo>
                    <a:pt x="416" y="327"/>
                  </a:lnTo>
                  <a:lnTo>
                    <a:pt x="423" y="318"/>
                  </a:lnTo>
                  <a:lnTo>
                    <a:pt x="429" y="308"/>
                  </a:lnTo>
                  <a:lnTo>
                    <a:pt x="434" y="299"/>
                  </a:lnTo>
                  <a:lnTo>
                    <a:pt x="439" y="289"/>
                  </a:lnTo>
                  <a:lnTo>
                    <a:pt x="442" y="278"/>
                  </a:lnTo>
                  <a:lnTo>
                    <a:pt x="444" y="268"/>
                  </a:lnTo>
                  <a:lnTo>
                    <a:pt x="444" y="268"/>
                  </a:lnTo>
                  <a:lnTo>
                    <a:pt x="445" y="257"/>
                  </a:lnTo>
                  <a:lnTo>
                    <a:pt x="446" y="247"/>
                  </a:lnTo>
                  <a:lnTo>
                    <a:pt x="445" y="237"/>
                  </a:lnTo>
                  <a:lnTo>
                    <a:pt x="444" y="226"/>
                  </a:lnTo>
                  <a:lnTo>
                    <a:pt x="443" y="216"/>
                  </a:lnTo>
                  <a:lnTo>
                    <a:pt x="440" y="206"/>
                  </a:lnTo>
                  <a:lnTo>
                    <a:pt x="433" y="186"/>
                  </a:lnTo>
                  <a:lnTo>
                    <a:pt x="433" y="186"/>
                  </a:lnTo>
                  <a:lnTo>
                    <a:pt x="423" y="166"/>
                  </a:lnTo>
                  <a:lnTo>
                    <a:pt x="410" y="147"/>
                  </a:lnTo>
                  <a:lnTo>
                    <a:pt x="403" y="138"/>
                  </a:lnTo>
                  <a:lnTo>
                    <a:pt x="395" y="130"/>
                  </a:lnTo>
                  <a:lnTo>
                    <a:pt x="386" y="122"/>
                  </a:lnTo>
                  <a:lnTo>
                    <a:pt x="379" y="115"/>
                  </a:lnTo>
                  <a:lnTo>
                    <a:pt x="379" y="115"/>
                  </a:lnTo>
                  <a:lnTo>
                    <a:pt x="369" y="107"/>
                  </a:lnTo>
                  <a:lnTo>
                    <a:pt x="359" y="102"/>
                  </a:lnTo>
                  <a:lnTo>
                    <a:pt x="339" y="91"/>
                  </a:lnTo>
                  <a:lnTo>
                    <a:pt x="316" y="81"/>
                  </a:lnTo>
                  <a:lnTo>
                    <a:pt x="294" y="72"/>
                  </a:lnTo>
                  <a:lnTo>
                    <a:pt x="294" y="72"/>
                  </a:lnTo>
                  <a:lnTo>
                    <a:pt x="284" y="67"/>
                  </a:lnTo>
                  <a:lnTo>
                    <a:pt x="274" y="62"/>
                  </a:lnTo>
                  <a:lnTo>
                    <a:pt x="264" y="56"/>
                  </a:lnTo>
                  <a:lnTo>
                    <a:pt x="254" y="49"/>
                  </a:lnTo>
                  <a:lnTo>
                    <a:pt x="254" y="49"/>
                  </a:lnTo>
                  <a:lnTo>
                    <a:pt x="237" y="35"/>
                  </a:lnTo>
                  <a:lnTo>
                    <a:pt x="220" y="19"/>
                  </a:lnTo>
                  <a:lnTo>
                    <a:pt x="220" y="19"/>
                  </a:lnTo>
                  <a:lnTo>
                    <a:pt x="202" y="1"/>
                  </a:lnTo>
                  <a:lnTo>
                    <a:pt x="202" y="1"/>
                  </a:lnTo>
                  <a:lnTo>
                    <a:pt x="200" y="0"/>
                  </a:lnTo>
                  <a:lnTo>
                    <a:pt x="196" y="0"/>
                  </a:lnTo>
                  <a:lnTo>
                    <a:pt x="194" y="0"/>
                  </a:lnTo>
                  <a:lnTo>
                    <a:pt x="192" y="3"/>
                  </a:lnTo>
                  <a:lnTo>
                    <a:pt x="191" y="5"/>
                  </a:lnTo>
                  <a:lnTo>
                    <a:pt x="191" y="7"/>
                  </a:lnTo>
                  <a:lnTo>
                    <a:pt x="191" y="9"/>
                  </a:lnTo>
                  <a:lnTo>
                    <a:pt x="192" y="11"/>
                  </a:lnTo>
                  <a:lnTo>
                    <a:pt x="192" y="11"/>
                  </a:lnTo>
                  <a:lnTo>
                    <a:pt x="225" y="43"/>
                  </a:lnTo>
                  <a:lnTo>
                    <a:pt x="243" y="57"/>
                  </a:lnTo>
                  <a:lnTo>
                    <a:pt x="261" y="71"/>
                  </a:lnTo>
                  <a:lnTo>
                    <a:pt x="261" y="71"/>
                  </a:lnTo>
                  <a:lnTo>
                    <a:pt x="271" y="76"/>
                  </a:lnTo>
                  <a:lnTo>
                    <a:pt x="281" y="81"/>
                  </a:lnTo>
                  <a:lnTo>
                    <a:pt x="302" y="89"/>
                  </a:lnTo>
                  <a:lnTo>
                    <a:pt x="322" y="98"/>
                  </a:lnTo>
                  <a:lnTo>
                    <a:pt x="342" y="107"/>
                  </a:lnTo>
                  <a:lnTo>
                    <a:pt x="342" y="107"/>
                  </a:lnTo>
                  <a:lnTo>
                    <a:pt x="352" y="113"/>
                  </a:lnTo>
                  <a:lnTo>
                    <a:pt x="362" y="120"/>
                  </a:lnTo>
                  <a:lnTo>
                    <a:pt x="371" y="126"/>
                  </a:lnTo>
                  <a:lnTo>
                    <a:pt x="379" y="133"/>
                  </a:lnTo>
                  <a:lnTo>
                    <a:pt x="386" y="141"/>
                  </a:lnTo>
                  <a:lnTo>
                    <a:pt x="394" y="150"/>
                  </a:lnTo>
                  <a:lnTo>
                    <a:pt x="407" y="167"/>
                  </a:lnTo>
                  <a:lnTo>
                    <a:pt x="407" y="167"/>
                  </a:lnTo>
                  <a:lnTo>
                    <a:pt x="418" y="185"/>
                  </a:lnTo>
                  <a:lnTo>
                    <a:pt x="425" y="203"/>
                  </a:lnTo>
                  <a:lnTo>
                    <a:pt x="429" y="213"/>
                  </a:lnTo>
                  <a:lnTo>
                    <a:pt x="431" y="222"/>
                  </a:lnTo>
                  <a:lnTo>
                    <a:pt x="432" y="232"/>
                  </a:lnTo>
                  <a:lnTo>
                    <a:pt x="433" y="242"/>
                  </a:lnTo>
                  <a:lnTo>
                    <a:pt x="433" y="242"/>
                  </a:lnTo>
                  <a:lnTo>
                    <a:pt x="432" y="253"/>
                  </a:lnTo>
                  <a:lnTo>
                    <a:pt x="431" y="263"/>
                  </a:lnTo>
                  <a:lnTo>
                    <a:pt x="429" y="273"/>
                  </a:lnTo>
                  <a:lnTo>
                    <a:pt x="425" y="283"/>
                  </a:lnTo>
                  <a:lnTo>
                    <a:pt x="422" y="292"/>
                  </a:lnTo>
                  <a:lnTo>
                    <a:pt x="418" y="301"/>
                  </a:lnTo>
                  <a:lnTo>
                    <a:pt x="412" y="310"/>
                  </a:lnTo>
                  <a:lnTo>
                    <a:pt x="406" y="318"/>
                  </a:lnTo>
                  <a:lnTo>
                    <a:pt x="392" y="333"/>
                  </a:lnTo>
                  <a:lnTo>
                    <a:pt x="377" y="348"/>
                  </a:lnTo>
                  <a:lnTo>
                    <a:pt x="361" y="360"/>
                  </a:lnTo>
                  <a:lnTo>
                    <a:pt x="344" y="372"/>
                  </a:lnTo>
                  <a:lnTo>
                    <a:pt x="344" y="372"/>
                  </a:lnTo>
                  <a:lnTo>
                    <a:pt x="325" y="385"/>
                  </a:lnTo>
                  <a:lnTo>
                    <a:pt x="306" y="396"/>
                  </a:lnTo>
                  <a:lnTo>
                    <a:pt x="286" y="406"/>
                  </a:lnTo>
                  <a:lnTo>
                    <a:pt x="266" y="415"/>
                  </a:lnTo>
                  <a:lnTo>
                    <a:pt x="266" y="415"/>
                  </a:lnTo>
                  <a:lnTo>
                    <a:pt x="246" y="423"/>
                  </a:lnTo>
                  <a:lnTo>
                    <a:pt x="226" y="429"/>
                  </a:lnTo>
                  <a:lnTo>
                    <a:pt x="206" y="435"/>
                  </a:lnTo>
                  <a:lnTo>
                    <a:pt x="185" y="438"/>
                  </a:lnTo>
                  <a:lnTo>
                    <a:pt x="185" y="438"/>
                  </a:lnTo>
                  <a:lnTo>
                    <a:pt x="174" y="439"/>
                  </a:lnTo>
                  <a:lnTo>
                    <a:pt x="162" y="439"/>
                  </a:lnTo>
                  <a:lnTo>
                    <a:pt x="149" y="438"/>
                  </a:lnTo>
                  <a:lnTo>
                    <a:pt x="138" y="436"/>
                  </a:lnTo>
                  <a:lnTo>
                    <a:pt x="126" y="433"/>
                  </a:lnTo>
                  <a:lnTo>
                    <a:pt x="115" y="429"/>
                  </a:lnTo>
                  <a:lnTo>
                    <a:pt x="93" y="420"/>
                  </a:lnTo>
                  <a:lnTo>
                    <a:pt x="93" y="420"/>
                  </a:lnTo>
                  <a:lnTo>
                    <a:pt x="72" y="408"/>
                  </a:lnTo>
                  <a:lnTo>
                    <a:pt x="51" y="396"/>
                  </a:lnTo>
                  <a:lnTo>
                    <a:pt x="30" y="380"/>
                  </a:lnTo>
                  <a:lnTo>
                    <a:pt x="12" y="365"/>
                  </a:lnTo>
                  <a:lnTo>
                    <a:pt x="12" y="365"/>
                  </a:lnTo>
                  <a:lnTo>
                    <a:pt x="9" y="362"/>
                  </a:lnTo>
                  <a:lnTo>
                    <a:pt x="7" y="362"/>
                  </a:lnTo>
                  <a:lnTo>
                    <a:pt x="5" y="364"/>
                  </a:lnTo>
                  <a:lnTo>
                    <a:pt x="3" y="365"/>
                  </a:lnTo>
                  <a:lnTo>
                    <a:pt x="0" y="367"/>
                  </a:lnTo>
                  <a:lnTo>
                    <a:pt x="0" y="369"/>
                  </a:lnTo>
                  <a:lnTo>
                    <a:pt x="0" y="371"/>
                  </a:lnTo>
                  <a:lnTo>
                    <a:pt x="3" y="374"/>
                  </a:lnTo>
                  <a:lnTo>
                    <a:pt x="3" y="3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562E87ED-2120-1406-E1DE-CDE97CDBA2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0" y="1232"/>
              <a:ext cx="44" cy="24"/>
            </a:xfrm>
            <a:custGeom>
              <a:avLst/>
              <a:gdLst>
                <a:gd name="T0" fmla="*/ 75 w 88"/>
                <a:gd name="T1" fmla="*/ 3 h 49"/>
                <a:gd name="T2" fmla="*/ 75 w 88"/>
                <a:gd name="T3" fmla="*/ 3 h 49"/>
                <a:gd name="T4" fmla="*/ 69 w 88"/>
                <a:gd name="T5" fmla="*/ 11 h 49"/>
                <a:gd name="T6" fmla="*/ 63 w 88"/>
                <a:gd name="T7" fmla="*/ 17 h 49"/>
                <a:gd name="T8" fmla="*/ 54 w 88"/>
                <a:gd name="T9" fmla="*/ 22 h 49"/>
                <a:gd name="T10" fmla="*/ 45 w 88"/>
                <a:gd name="T11" fmla="*/ 27 h 49"/>
                <a:gd name="T12" fmla="*/ 36 w 88"/>
                <a:gd name="T13" fmla="*/ 30 h 49"/>
                <a:gd name="T14" fmla="*/ 26 w 88"/>
                <a:gd name="T15" fmla="*/ 32 h 49"/>
                <a:gd name="T16" fmla="*/ 7 w 88"/>
                <a:gd name="T17" fmla="*/ 36 h 49"/>
                <a:gd name="T18" fmla="*/ 7 w 88"/>
                <a:gd name="T19" fmla="*/ 36 h 49"/>
                <a:gd name="T20" fmla="*/ 5 w 88"/>
                <a:gd name="T21" fmla="*/ 36 h 49"/>
                <a:gd name="T22" fmla="*/ 3 w 88"/>
                <a:gd name="T23" fmla="*/ 37 h 49"/>
                <a:gd name="T24" fmla="*/ 0 w 88"/>
                <a:gd name="T25" fmla="*/ 39 h 49"/>
                <a:gd name="T26" fmla="*/ 0 w 88"/>
                <a:gd name="T27" fmla="*/ 42 h 49"/>
                <a:gd name="T28" fmla="*/ 0 w 88"/>
                <a:gd name="T29" fmla="*/ 42 h 49"/>
                <a:gd name="T30" fmla="*/ 0 w 88"/>
                <a:gd name="T31" fmla="*/ 45 h 49"/>
                <a:gd name="T32" fmla="*/ 3 w 88"/>
                <a:gd name="T33" fmla="*/ 47 h 49"/>
                <a:gd name="T34" fmla="*/ 5 w 88"/>
                <a:gd name="T35" fmla="*/ 48 h 49"/>
                <a:gd name="T36" fmla="*/ 7 w 88"/>
                <a:gd name="T37" fmla="*/ 49 h 49"/>
                <a:gd name="T38" fmla="*/ 7 w 88"/>
                <a:gd name="T39" fmla="*/ 49 h 49"/>
                <a:gd name="T40" fmla="*/ 18 w 88"/>
                <a:gd name="T41" fmla="*/ 47 h 49"/>
                <a:gd name="T42" fmla="*/ 29 w 88"/>
                <a:gd name="T43" fmla="*/ 45 h 49"/>
                <a:gd name="T44" fmla="*/ 42 w 88"/>
                <a:gd name="T45" fmla="*/ 42 h 49"/>
                <a:gd name="T46" fmla="*/ 52 w 88"/>
                <a:gd name="T47" fmla="*/ 38 h 49"/>
                <a:gd name="T48" fmla="*/ 62 w 88"/>
                <a:gd name="T49" fmla="*/ 33 h 49"/>
                <a:gd name="T50" fmla="*/ 72 w 88"/>
                <a:gd name="T51" fmla="*/ 27 h 49"/>
                <a:gd name="T52" fmla="*/ 79 w 88"/>
                <a:gd name="T53" fmla="*/ 19 h 49"/>
                <a:gd name="T54" fmla="*/ 87 w 88"/>
                <a:gd name="T55" fmla="*/ 10 h 49"/>
                <a:gd name="T56" fmla="*/ 87 w 88"/>
                <a:gd name="T57" fmla="*/ 10 h 49"/>
                <a:gd name="T58" fmla="*/ 88 w 88"/>
                <a:gd name="T59" fmla="*/ 7 h 49"/>
                <a:gd name="T60" fmla="*/ 88 w 88"/>
                <a:gd name="T61" fmla="*/ 4 h 49"/>
                <a:gd name="T62" fmla="*/ 86 w 88"/>
                <a:gd name="T63" fmla="*/ 2 h 49"/>
                <a:gd name="T64" fmla="*/ 85 w 88"/>
                <a:gd name="T65" fmla="*/ 1 h 49"/>
                <a:gd name="T66" fmla="*/ 83 w 88"/>
                <a:gd name="T67" fmla="*/ 0 h 49"/>
                <a:gd name="T68" fmla="*/ 79 w 88"/>
                <a:gd name="T69" fmla="*/ 0 h 49"/>
                <a:gd name="T70" fmla="*/ 77 w 88"/>
                <a:gd name="T71" fmla="*/ 1 h 49"/>
                <a:gd name="T72" fmla="*/ 75 w 88"/>
                <a:gd name="T73" fmla="*/ 3 h 49"/>
                <a:gd name="T74" fmla="*/ 75 w 88"/>
                <a:gd name="T75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8" h="49">
                  <a:moveTo>
                    <a:pt x="75" y="3"/>
                  </a:moveTo>
                  <a:lnTo>
                    <a:pt x="75" y="3"/>
                  </a:lnTo>
                  <a:lnTo>
                    <a:pt x="69" y="11"/>
                  </a:lnTo>
                  <a:lnTo>
                    <a:pt x="63" y="17"/>
                  </a:lnTo>
                  <a:lnTo>
                    <a:pt x="54" y="22"/>
                  </a:lnTo>
                  <a:lnTo>
                    <a:pt x="45" y="27"/>
                  </a:lnTo>
                  <a:lnTo>
                    <a:pt x="36" y="30"/>
                  </a:lnTo>
                  <a:lnTo>
                    <a:pt x="26" y="32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5" y="36"/>
                  </a:lnTo>
                  <a:lnTo>
                    <a:pt x="3" y="37"/>
                  </a:lnTo>
                  <a:lnTo>
                    <a:pt x="0" y="39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5"/>
                  </a:lnTo>
                  <a:lnTo>
                    <a:pt x="3" y="47"/>
                  </a:lnTo>
                  <a:lnTo>
                    <a:pt x="5" y="48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18" y="47"/>
                  </a:lnTo>
                  <a:lnTo>
                    <a:pt x="29" y="45"/>
                  </a:lnTo>
                  <a:lnTo>
                    <a:pt x="42" y="42"/>
                  </a:lnTo>
                  <a:lnTo>
                    <a:pt x="52" y="38"/>
                  </a:lnTo>
                  <a:lnTo>
                    <a:pt x="62" y="33"/>
                  </a:lnTo>
                  <a:lnTo>
                    <a:pt x="72" y="27"/>
                  </a:lnTo>
                  <a:lnTo>
                    <a:pt x="79" y="19"/>
                  </a:lnTo>
                  <a:lnTo>
                    <a:pt x="87" y="10"/>
                  </a:lnTo>
                  <a:lnTo>
                    <a:pt x="87" y="10"/>
                  </a:lnTo>
                  <a:lnTo>
                    <a:pt x="88" y="7"/>
                  </a:lnTo>
                  <a:lnTo>
                    <a:pt x="88" y="4"/>
                  </a:lnTo>
                  <a:lnTo>
                    <a:pt x="86" y="2"/>
                  </a:lnTo>
                  <a:lnTo>
                    <a:pt x="85" y="1"/>
                  </a:lnTo>
                  <a:lnTo>
                    <a:pt x="83" y="0"/>
                  </a:lnTo>
                  <a:lnTo>
                    <a:pt x="79" y="0"/>
                  </a:lnTo>
                  <a:lnTo>
                    <a:pt x="77" y="1"/>
                  </a:lnTo>
                  <a:lnTo>
                    <a:pt x="75" y="3"/>
                  </a:lnTo>
                  <a:lnTo>
                    <a:pt x="75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9C10B035-EFDD-370D-DA1C-0D98607EB0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1" y="1264"/>
              <a:ext cx="66" cy="108"/>
            </a:xfrm>
            <a:custGeom>
              <a:avLst/>
              <a:gdLst>
                <a:gd name="T0" fmla="*/ 117 w 132"/>
                <a:gd name="T1" fmla="*/ 9 h 216"/>
                <a:gd name="T2" fmla="*/ 119 w 132"/>
                <a:gd name="T3" fmla="*/ 32 h 216"/>
                <a:gd name="T4" fmla="*/ 115 w 132"/>
                <a:gd name="T5" fmla="*/ 55 h 216"/>
                <a:gd name="T6" fmla="*/ 103 w 132"/>
                <a:gd name="T7" fmla="*/ 101 h 216"/>
                <a:gd name="T8" fmla="*/ 94 w 132"/>
                <a:gd name="T9" fmla="*/ 124 h 216"/>
                <a:gd name="T10" fmla="*/ 82 w 132"/>
                <a:gd name="T11" fmla="*/ 147 h 216"/>
                <a:gd name="T12" fmla="*/ 67 w 132"/>
                <a:gd name="T13" fmla="*/ 168 h 216"/>
                <a:gd name="T14" fmla="*/ 48 w 132"/>
                <a:gd name="T15" fmla="*/ 186 h 216"/>
                <a:gd name="T16" fmla="*/ 40 w 132"/>
                <a:gd name="T17" fmla="*/ 192 h 216"/>
                <a:gd name="T18" fmla="*/ 17 w 132"/>
                <a:gd name="T19" fmla="*/ 201 h 216"/>
                <a:gd name="T20" fmla="*/ 5 w 132"/>
                <a:gd name="T21" fmla="*/ 202 h 216"/>
                <a:gd name="T22" fmla="*/ 1 w 132"/>
                <a:gd name="T23" fmla="*/ 203 h 216"/>
                <a:gd name="T24" fmla="*/ 0 w 132"/>
                <a:gd name="T25" fmla="*/ 208 h 216"/>
                <a:gd name="T26" fmla="*/ 1 w 132"/>
                <a:gd name="T27" fmla="*/ 213 h 216"/>
                <a:gd name="T28" fmla="*/ 5 w 132"/>
                <a:gd name="T29" fmla="*/ 216 h 216"/>
                <a:gd name="T30" fmla="*/ 18 w 132"/>
                <a:gd name="T31" fmla="*/ 215 h 216"/>
                <a:gd name="T32" fmla="*/ 42 w 132"/>
                <a:gd name="T33" fmla="*/ 207 h 216"/>
                <a:gd name="T34" fmla="*/ 62 w 132"/>
                <a:gd name="T35" fmla="*/ 192 h 216"/>
                <a:gd name="T36" fmla="*/ 79 w 132"/>
                <a:gd name="T37" fmla="*/ 175 h 216"/>
                <a:gd name="T38" fmla="*/ 86 w 132"/>
                <a:gd name="T39" fmla="*/ 164 h 216"/>
                <a:gd name="T40" fmla="*/ 101 w 132"/>
                <a:gd name="T41" fmla="*/ 140 h 216"/>
                <a:gd name="T42" fmla="*/ 113 w 132"/>
                <a:gd name="T43" fmla="*/ 113 h 216"/>
                <a:gd name="T44" fmla="*/ 122 w 132"/>
                <a:gd name="T45" fmla="*/ 87 h 216"/>
                <a:gd name="T46" fmla="*/ 129 w 132"/>
                <a:gd name="T47" fmla="*/ 59 h 216"/>
                <a:gd name="T48" fmla="*/ 131 w 132"/>
                <a:gd name="T49" fmla="*/ 45 h 216"/>
                <a:gd name="T50" fmla="*/ 132 w 132"/>
                <a:gd name="T51" fmla="*/ 19 h 216"/>
                <a:gd name="T52" fmla="*/ 131 w 132"/>
                <a:gd name="T53" fmla="*/ 5 h 216"/>
                <a:gd name="T54" fmla="*/ 127 w 132"/>
                <a:gd name="T55" fmla="*/ 1 h 216"/>
                <a:gd name="T56" fmla="*/ 122 w 132"/>
                <a:gd name="T57" fmla="*/ 1 h 216"/>
                <a:gd name="T58" fmla="*/ 120 w 132"/>
                <a:gd name="T59" fmla="*/ 2 h 216"/>
                <a:gd name="T60" fmla="*/ 117 w 132"/>
                <a:gd name="T61" fmla="*/ 6 h 216"/>
                <a:gd name="T62" fmla="*/ 117 w 132"/>
                <a:gd name="T63" fmla="*/ 9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2" h="216">
                  <a:moveTo>
                    <a:pt x="117" y="9"/>
                  </a:moveTo>
                  <a:lnTo>
                    <a:pt x="117" y="9"/>
                  </a:lnTo>
                  <a:lnTo>
                    <a:pt x="119" y="20"/>
                  </a:lnTo>
                  <a:lnTo>
                    <a:pt x="119" y="32"/>
                  </a:lnTo>
                  <a:lnTo>
                    <a:pt x="117" y="43"/>
                  </a:lnTo>
                  <a:lnTo>
                    <a:pt x="115" y="55"/>
                  </a:lnTo>
                  <a:lnTo>
                    <a:pt x="111" y="79"/>
                  </a:lnTo>
                  <a:lnTo>
                    <a:pt x="103" y="101"/>
                  </a:lnTo>
                  <a:lnTo>
                    <a:pt x="103" y="101"/>
                  </a:lnTo>
                  <a:lnTo>
                    <a:pt x="94" y="124"/>
                  </a:lnTo>
                  <a:lnTo>
                    <a:pt x="89" y="136"/>
                  </a:lnTo>
                  <a:lnTo>
                    <a:pt x="82" y="147"/>
                  </a:lnTo>
                  <a:lnTo>
                    <a:pt x="75" y="158"/>
                  </a:lnTo>
                  <a:lnTo>
                    <a:pt x="67" y="168"/>
                  </a:lnTo>
                  <a:lnTo>
                    <a:pt x="58" y="178"/>
                  </a:lnTo>
                  <a:lnTo>
                    <a:pt x="48" y="186"/>
                  </a:lnTo>
                  <a:lnTo>
                    <a:pt x="48" y="186"/>
                  </a:lnTo>
                  <a:lnTo>
                    <a:pt x="40" y="192"/>
                  </a:lnTo>
                  <a:lnTo>
                    <a:pt x="28" y="198"/>
                  </a:lnTo>
                  <a:lnTo>
                    <a:pt x="17" y="201"/>
                  </a:lnTo>
                  <a:lnTo>
                    <a:pt x="5" y="202"/>
                  </a:lnTo>
                  <a:lnTo>
                    <a:pt x="5" y="202"/>
                  </a:lnTo>
                  <a:lnTo>
                    <a:pt x="3" y="202"/>
                  </a:lnTo>
                  <a:lnTo>
                    <a:pt x="1" y="203"/>
                  </a:lnTo>
                  <a:lnTo>
                    <a:pt x="0" y="206"/>
                  </a:lnTo>
                  <a:lnTo>
                    <a:pt x="0" y="208"/>
                  </a:lnTo>
                  <a:lnTo>
                    <a:pt x="0" y="211"/>
                  </a:lnTo>
                  <a:lnTo>
                    <a:pt x="1" y="213"/>
                  </a:lnTo>
                  <a:lnTo>
                    <a:pt x="3" y="215"/>
                  </a:lnTo>
                  <a:lnTo>
                    <a:pt x="5" y="216"/>
                  </a:lnTo>
                  <a:lnTo>
                    <a:pt x="5" y="216"/>
                  </a:lnTo>
                  <a:lnTo>
                    <a:pt x="18" y="215"/>
                  </a:lnTo>
                  <a:lnTo>
                    <a:pt x="31" y="211"/>
                  </a:lnTo>
                  <a:lnTo>
                    <a:pt x="42" y="207"/>
                  </a:lnTo>
                  <a:lnTo>
                    <a:pt x="52" y="200"/>
                  </a:lnTo>
                  <a:lnTo>
                    <a:pt x="62" y="192"/>
                  </a:lnTo>
                  <a:lnTo>
                    <a:pt x="71" y="183"/>
                  </a:lnTo>
                  <a:lnTo>
                    <a:pt x="79" y="175"/>
                  </a:lnTo>
                  <a:lnTo>
                    <a:pt x="86" y="164"/>
                  </a:lnTo>
                  <a:lnTo>
                    <a:pt x="86" y="164"/>
                  </a:lnTo>
                  <a:lnTo>
                    <a:pt x="94" y="152"/>
                  </a:lnTo>
                  <a:lnTo>
                    <a:pt x="101" y="140"/>
                  </a:lnTo>
                  <a:lnTo>
                    <a:pt x="107" y="127"/>
                  </a:lnTo>
                  <a:lnTo>
                    <a:pt x="113" y="113"/>
                  </a:lnTo>
                  <a:lnTo>
                    <a:pt x="117" y="100"/>
                  </a:lnTo>
                  <a:lnTo>
                    <a:pt x="122" y="87"/>
                  </a:lnTo>
                  <a:lnTo>
                    <a:pt x="125" y="72"/>
                  </a:lnTo>
                  <a:lnTo>
                    <a:pt x="129" y="59"/>
                  </a:lnTo>
                  <a:lnTo>
                    <a:pt x="129" y="59"/>
                  </a:lnTo>
                  <a:lnTo>
                    <a:pt x="131" y="45"/>
                  </a:lnTo>
                  <a:lnTo>
                    <a:pt x="132" y="32"/>
                  </a:lnTo>
                  <a:lnTo>
                    <a:pt x="132" y="19"/>
                  </a:lnTo>
                  <a:lnTo>
                    <a:pt x="131" y="5"/>
                  </a:lnTo>
                  <a:lnTo>
                    <a:pt x="131" y="5"/>
                  </a:lnTo>
                  <a:lnTo>
                    <a:pt x="130" y="3"/>
                  </a:lnTo>
                  <a:lnTo>
                    <a:pt x="127" y="1"/>
                  </a:lnTo>
                  <a:lnTo>
                    <a:pt x="125" y="0"/>
                  </a:lnTo>
                  <a:lnTo>
                    <a:pt x="122" y="1"/>
                  </a:lnTo>
                  <a:lnTo>
                    <a:pt x="122" y="1"/>
                  </a:lnTo>
                  <a:lnTo>
                    <a:pt x="120" y="2"/>
                  </a:lnTo>
                  <a:lnTo>
                    <a:pt x="119" y="3"/>
                  </a:lnTo>
                  <a:lnTo>
                    <a:pt x="117" y="6"/>
                  </a:lnTo>
                  <a:lnTo>
                    <a:pt x="117" y="9"/>
                  </a:lnTo>
                  <a:lnTo>
                    <a:pt x="117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7413D3C4-FE7F-E326-1F1F-14FF2D0E6F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2" y="1090"/>
              <a:ext cx="322" cy="245"/>
            </a:xfrm>
            <a:custGeom>
              <a:avLst/>
              <a:gdLst>
                <a:gd name="T0" fmla="*/ 27 w 644"/>
                <a:gd name="T1" fmla="*/ 482 h 489"/>
                <a:gd name="T2" fmla="*/ 15 w 644"/>
                <a:gd name="T3" fmla="*/ 377 h 489"/>
                <a:gd name="T4" fmla="*/ 13 w 644"/>
                <a:gd name="T5" fmla="*/ 351 h 489"/>
                <a:gd name="T6" fmla="*/ 13 w 644"/>
                <a:gd name="T7" fmla="*/ 311 h 489"/>
                <a:gd name="T8" fmla="*/ 16 w 644"/>
                <a:gd name="T9" fmla="*/ 285 h 489"/>
                <a:gd name="T10" fmla="*/ 19 w 644"/>
                <a:gd name="T11" fmla="*/ 273 h 489"/>
                <a:gd name="T12" fmla="*/ 27 w 644"/>
                <a:gd name="T13" fmla="*/ 248 h 489"/>
                <a:gd name="T14" fmla="*/ 41 w 644"/>
                <a:gd name="T15" fmla="*/ 226 h 489"/>
                <a:gd name="T16" fmla="*/ 73 w 644"/>
                <a:gd name="T17" fmla="*/ 186 h 489"/>
                <a:gd name="T18" fmla="*/ 90 w 644"/>
                <a:gd name="T19" fmla="*/ 165 h 489"/>
                <a:gd name="T20" fmla="*/ 121 w 644"/>
                <a:gd name="T21" fmla="*/ 120 h 489"/>
                <a:gd name="T22" fmla="*/ 136 w 644"/>
                <a:gd name="T23" fmla="*/ 98 h 489"/>
                <a:gd name="T24" fmla="*/ 169 w 644"/>
                <a:gd name="T25" fmla="*/ 62 h 489"/>
                <a:gd name="T26" fmla="*/ 188 w 644"/>
                <a:gd name="T27" fmla="*/ 46 h 489"/>
                <a:gd name="T28" fmla="*/ 209 w 644"/>
                <a:gd name="T29" fmla="*/ 33 h 489"/>
                <a:gd name="T30" fmla="*/ 218 w 644"/>
                <a:gd name="T31" fmla="*/ 29 h 489"/>
                <a:gd name="T32" fmla="*/ 247 w 644"/>
                <a:gd name="T33" fmla="*/ 19 h 489"/>
                <a:gd name="T34" fmla="*/ 287 w 644"/>
                <a:gd name="T35" fmla="*/ 13 h 489"/>
                <a:gd name="T36" fmla="*/ 309 w 644"/>
                <a:gd name="T37" fmla="*/ 13 h 489"/>
                <a:gd name="T38" fmla="*/ 353 w 644"/>
                <a:gd name="T39" fmla="*/ 19 h 489"/>
                <a:gd name="T40" fmla="*/ 398 w 644"/>
                <a:gd name="T41" fmla="*/ 29 h 489"/>
                <a:gd name="T42" fmla="*/ 440 w 644"/>
                <a:gd name="T43" fmla="*/ 43 h 489"/>
                <a:gd name="T44" fmla="*/ 461 w 644"/>
                <a:gd name="T45" fmla="*/ 51 h 489"/>
                <a:gd name="T46" fmla="*/ 541 w 644"/>
                <a:gd name="T47" fmla="*/ 88 h 489"/>
                <a:gd name="T48" fmla="*/ 618 w 644"/>
                <a:gd name="T49" fmla="*/ 129 h 489"/>
                <a:gd name="T50" fmla="*/ 634 w 644"/>
                <a:gd name="T51" fmla="*/ 138 h 489"/>
                <a:gd name="T52" fmla="*/ 637 w 644"/>
                <a:gd name="T53" fmla="*/ 138 h 489"/>
                <a:gd name="T54" fmla="*/ 641 w 644"/>
                <a:gd name="T55" fmla="*/ 137 h 489"/>
                <a:gd name="T56" fmla="*/ 644 w 644"/>
                <a:gd name="T57" fmla="*/ 133 h 489"/>
                <a:gd name="T58" fmla="*/ 642 w 644"/>
                <a:gd name="T59" fmla="*/ 128 h 489"/>
                <a:gd name="T60" fmla="*/ 640 w 644"/>
                <a:gd name="T61" fmla="*/ 126 h 489"/>
                <a:gd name="T62" fmla="*/ 525 w 644"/>
                <a:gd name="T63" fmla="*/ 66 h 489"/>
                <a:gd name="T64" fmla="*/ 486 w 644"/>
                <a:gd name="T65" fmla="*/ 48 h 489"/>
                <a:gd name="T66" fmla="*/ 419 w 644"/>
                <a:gd name="T67" fmla="*/ 22 h 489"/>
                <a:gd name="T68" fmla="*/ 373 w 644"/>
                <a:gd name="T69" fmla="*/ 9 h 489"/>
                <a:gd name="T70" fmla="*/ 328 w 644"/>
                <a:gd name="T71" fmla="*/ 1 h 489"/>
                <a:gd name="T72" fmla="*/ 303 w 644"/>
                <a:gd name="T73" fmla="*/ 0 h 489"/>
                <a:gd name="T74" fmla="*/ 261 w 644"/>
                <a:gd name="T75" fmla="*/ 2 h 489"/>
                <a:gd name="T76" fmla="*/ 221 w 644"/>
                <a:gd name="T77" fmla="*/ 12 h 489"/>
                <a:gd name="T78" fmla="*/ 210 w 644"/>
                <a:gd name="T79" fmla="*/ 18 h 489"/>
                <a:gd name="T80" fmla="*/ 189 w 644"/>
                <a:gd name="T81" fmla="*/ 29 h 489"/>
                <a:gd name="T82" fmla="*/ 162 w 644"/>
                <a:gd name="T83" fmla="*/ 50 h 489"/>
                <a:gd name="T84" fmla="*/ 145 w 644"/>
                <a:gd name="T85" fmla="*/ 67 h 489"/>
                <a:gd name="T86" fmla="*/ 111 w 644"/>
                <a:gd name="T87" fmla="*/ 111 h 489"/>
                <a:gd name="T88" fmla="*/ 79 w 644"/>
                <a:gd name="T89" fmla="*/ 157 h 489"/>
                <a:gd name="T90" fmla="*/ 62 w 644"/>
                <a:gd name="T91" fmla="*/ 178 h 489"/>
                <a:gd name="T92" fmla="*/ 45 w 644"/>
                <a:gd name="T93" fmla="*/ 199 h 489"/>
                <a:gd name="T94" fmla="*/ 22 w 644"/>
                <a:gd name="T95" fmla="*/ 232 h 489"/>
                <a:gd name="T96" fmla="*/ 16 w 644"/>
                <a:gd name="T97" fmla="*/ 243 h 489"/>
                <a:gd name="T98" fmla="*/ 6 w 644"/>
                <a:gd name="T99" fmla="*/ 267 h 489"/>
                <a:gd name="T100" fmla="*/ 1 w 644"/>
                <a:gd name="T101" fmla="*/ 293 h 489"/>
                <a:gd name="T102" fmla="*/ 0 w 644"/>
                <a:gd name="T103" fmla="*/ 319 h 489"/>
                <a:gd name="T104" fmla="*/ 0 w 644"/>
                <a:gd name="T105" fmla="*/ 345 h 489"/>
                <a:gd name="T106" fmla="*/ 4 w 644"/>
                <a:gd name="T107" fmla="*/ 401 h 489"/>
                <a:gd name="T108" fmla="*/ 11 w 644"/>
                <a:gd name="T109" fmla="*/ 458 h 489"/>
                <a:gd name="T110" fmla="*/ 14 w 644"/>
                <a:gd name="T111" fmla="*/ 482 h 489"/>
                <a:gd name="T112" fmla="*/ 16 w 644"/>
                <a:gd name="T113" fmla="*/ 487 h 489"/>
                <a:gd name="T114" fmla="*/ 21 w 644"/>
                <a:gd name="T115" fmla="*/ 489 h 489"/>
                <a:gd name="T116" fmla="*/ 25 w 644"/>
                <a:gd name="T117" fmla="*/ 487 h 489"/>
                <a:gd name="T118" fmla="*/ 27 w 644"/>
                <a:gd name="T119" fmla="*/ 482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44" h="489">
                  <a:moveTo>
                    <a:pt x="27" y="482"/>
                  </a:moveTo>
                  <a:lnTo>
                    <a:pt x="27" y="482"/>
                  </a:lnTo>
                  <a:lnTo>
                    <a:pt x="21" y="429"/>
                  </a:lnTo>
                  <a:lnTo>
                    <a:pt x="15" y="377"/>
                  </a:lnTo>
                  <a:lnTo>
                    <a:pt x="15" y="377"/>
                  </a:lnTo>
                  <a:lnTo>
                    <a:pt x="13" y="351"/>
                  </a:lnTo>
                  <a:lnTo>
                    <a:pt x="13" y="324"/>
                  </a:lnTo>
                  <a:lnTo>
                    <a:pt x="13" y="311"/>
                  </a:lnTo>
                  <a:lnTo>
                    <a:pt x="14" y="299"/>
                  </a:lnTo>
                  <a:lnTo>
                    <a:pt x="16" y="285"/>
                  </a:lnTo>
                  <a:lnTo>
                    <a:pt x="19" y="273"/>
                  </a:lnTo>
                  <a:lnTo>
                    <a:pt x="19" y="273"/>
                  </a:lnTo>
                  <a:lnTo>
                    <a:pt x="23" y="261"/>
                  </a:lnTo>
                  <a:lnTo>
                    <a:pt x="27" y="248"/>
                  </a:lnTo>
                  <a:lnTo>
                    <a:pt x="34" y="237"/>
                  </a:lnTo>
                  <a:lnTo>
                    <a:pt x="41" y="226"/>
                  </a:lnTo>
                  <a:lnTo>
                    <a:pt x="58" y="206"/>
                  </a:lnTo>
                  <a:lnTo>
                    <a:pt x="73" y="186"/>
                  </a:lnTo>
                  <a:lnTo>
                    <a:pt x="73" y="186"/>
                  </a:lnTo>
                  <a:lnTo>
                    <a:pt x="90" y="165"/>
                  </a:lnTo>
                  <a:lnTo>
                    <a:pt x="105" y="143"/>
                  </a:lnTo>
                  <a:lnTo>
                    <a:pt x="121" y="120"/>
                  </a:lnTo>
                  <a:lnTo>
                    <a:pt x="136" y="98"/>
                  </a:lnTo>
                  <a:lnTo>
                    <a:pt x="136" y="98"/>
                  </a:lnTo>
                  <a:lnTo>
                    <a:pt x="152" y="79"/>
                  </a:lnTo>
                  <a:lnTo>
                    <a:pt x="169" y="62"/>
                  </a:lnTo>
                  <a:lnTo>
                    <a:pt x="179" y="54"/>
                  </a:lnTo>
                  <a:lnTo>
                    <a:pt x="188" y="46"/>
                  </a:lnTo>
                  <a:lnTo>
                    <a:pt x="198" y="39"/>
                  </a:lnTo>
                  <a:lnTo>
                    <a:pt x="209" y="33"/>
                  </a:lnTo>
                  <a:lnTo>
                    <a:pt x="209" y="33"/>
                  </a:lnTo>
                  <a:lnTo>
                    <a:pt x="218" y="29"/>
                  </a:lnTo>
                  <a:lnTo>
                    <a:pt x="227" y="25"/>
                  </a:lnTo>
                  <a:lnTo>
                    <a:pt x="247" y="19"/>
                  </a:lnTo>
                  <a:lnTo>
                    <a:pt x="265" y="15"/>
                  </a:lnTo>
                  <a:lnTo>
                    <a:pt x="287" y="13"/>
                  </a:lnTo>
                  <a:lnTo>
                    <a:pt x="287" y="13"/>
                  </a:lnTo>
                  <a:lnTo>
                    <a:pt x="309" y="13"/>
                  </a:lnTo>
                  <a:lnTo>
                    <a:pt x="331" y="15"/>
                  </a:lnTo>
                  <a:lnTo>
                    <a:pt x="353" y="19"/>
                  </a:lnTo>
                  <a:lnTo>
                    <a:pt x="376" y="23"/>
                  </a:lnTo>
                  <a:lnTo>
                    <a:pt x="398" y="29"/>
                  </a:lnTo>
                  <a:lnTo>
                    <a:pt x="419" y="36"/>
                  </a:lnTo>
                  <a:lnTo>
                    <a:pt x="440" y="43"/>
                  </a:lnTo>
                  <a:lnTo>
                    <a:pt x="461" y="51"/>
                  </a:lnTo>
                  <a:lnTo>
                    <a:pt x="461" y="51"/>
                  </a:lnTo>
                  <a:lnTo>
                    <a:pt x="501" y="69"/>
                  </a:lnTo>
                  <a:lnTo>
                    <a:pt x="541" y="88"/>
                  </a:lnTo>
                  <a:lnTo>
                    <a:pt x="580" y="108"/>
                  </a:lnTo>
                  <a:lnTo>
                    <a:pt x="618" y="129"/>
                  </a:lnTo>
                  <a:lnTo>
                    <a:pt x="618" y="129"/>
                  </a:lnTo>
                  <a:lnTo>
                    <a:pt x="634" y="138"/>
                  </a:lnTo>
                  <a:lnTo>
                    <a:pt x="634" y="138"/>
                  </a:lnTo>
                  <a:lnTo>
                    <a:pt x="637" y="138"/>
                  </a:lnTo>
                  <a:lnTo>
                    <a:pt x="639" y="138"/>
                  </a:lnTo>
                  <a:lnTo>
                    <a:pt x="641" y="137"/>
                  </a:lnTo>
                  <a:lnTo>
                    <a:pt x="642" y="135"/>
                  </a:lnTo>
                  <a:lnTo>
                    <a:pt x="644" y="133"/>
                  </a:lnTo>
                  <a:lnTo>
                    <a:pt x="644" y="130"/>
                  </a:lnTo>
                  <a:lnTo>
                    <a:pt x="642" y="128"/>
                  </a:lnTo>
                  <a:lnTo>
                    <a:pt x="640" y="126"/>
                  </a:lnTo>
                  <a:lnTo>
                    <a:pt x="640" y="126"/>
                  </a:lnTo>
                  <a:lnTo>
                    <a:pt x="564" y="85"/>
                  </a:lnTo>
                  <a:lnTo>
                    <a:pt x="525" y="66"/>
                  </a:lnTo>
                  <a:lnTo>
                    <a:pt x="486" y="48"/>
                  </a:lnTo>
                  <a:lnTo>
                    <a:pt x="486" y="48"/>
                  </a:lnTo>
                  <a:lnTo>
                    <a:pt x="441" y="30"/>
                  </a:lnTo>
                  <a:lnTo>
                    <a:pt x="419" y="22"/>
                  </a:lnTo>
                  <a:lnTo>
                    <a:pt x="397" y="15"/>
                  </a:lnTo>
                  <a:lnTo>
                    <a:pt x="373" y="9"/>
                  </a:lnTo>
                  <a:lnTo>
                    <a:pt x="351" y="5"/>
                  </a:lnTo>
                  <a:lnTo>
                    <a:pt x="328" y="1"/>
                  </a:lnTo>
                  <a:lnTo>
                    <a:pt x="303" y="0"/>
                  </a:lnTo>
                  <a:lnTo>
                    <a:pt x="303" y="0"/>
                  </a:lnTo>
                  <a:lnTo>
                    <a:pt x="282" y="0"/>
                  </a:lnTo>
                  <a:lnTo>
                    <a:pt x="261" y="2"/>
                  </a:lnTo>
                  <a:lnTo>
                    <a:pt x="241" y="7"/>
                  </a:lnTo>
                  <a:lnTo>
                    <a:pt x="221" y="12"/>
                  </a:lnTo>
                  <a:lnTo>
                    <a:pt x="221" y="12"/>
                  </a:lnTo>
                  <a:lnTo>
                    <a:pt x="210" y="18"/>
                  </a:lnTo>
                  <a:lnTo>
                    <a:pt x="199" y="23"/>
                  </a:lnTo>
                  <a:lnTo>
                    <a:pt x="189" y="29"/>
                  </a:lnTo>
                  <a:lnTo>
                    <a:pt x="180" y="36"/>
                  </a:lnTo>
                  <a:lnTo>
                    <a:pt x="162" y="50"/>
                  </a:lnTo>
                  <a:lnTo>
                    <a:pt x="145" y="67"/>
                  </a:lnTo>
                  <a:lnTo>
                    <a:pt x="145" y="67"/>
                  </a:lnTo>
                  <a:lnTo>
                    <a:pt x="128" y="89"/>
                  </a:lnTo>
                  <a:lnTo>
                    <a:pt x="111" y="111"/>
                  </a:lnTo>
                  <a:lnTo>
                    <a:pt x="95" y="135"/>
                  </a:lnTo>
                  <a:lnTo>
                    <a:pt x="79" y="157"/>
                  </a:lnTo>
                  <a:lnTo>
                    <a:pt x="79" y="157"/>
                  </a:lnTo>
                  <a:lnTo>
                    <a:pt x="62" y="178"/>
                  </a:lnTo>
                  <a:lnTo>
                    <a:pt x="45" y="199"/>
                  </a:lnTo>
                  <a:lnTo>
                    <a:pt x="45" y="199"/>
                  </a:lnTo>
                  <a:lnTo>
                    <a:pt x="30" y="221"/>
                  </a:lnTo>
                  <a:lnTo>
                    <a:pt x="22" y="232"/>
                  </a:lnTo>
                  <a:lnTo>
                    <a:pt x="16" y="243"/>
                  </a:lnTo>
                  <a:lnTo>
                    <a:pt x="16" y="243"/>
                  </a:lnTo>
                  <a:lnTo>
                    <a:pt x="11" y="255"/>
                  </a:lnTo>
                  <a:lnTo>
                    <a:pt x="6" y="267"/>
                  </a:lnTo>
                  <a:lnTo>
                    <a:pt x="3" y="280"/>
                  </a:lnTo>
                  <a:lnTo>
                    <a:pt x="1" y="293"/>
                  </a:lnTo>
                  <a:lnTo>
                    <a:pt x="0" y="305"/>
                  </a:lnTo>
                  <a:lnTo>
                    <a:pt x="0" y="319"/>
                  </a:lnTo>
                  <a:lnTo>
                    <a:pt x="0" y="345"/>
                  </a:lnTo>
                  <a:lnTo>
                    <a:pt x="0" y="345"/>
                  </a:lnTo>
                  <a:lnTo>
                    <a:pt x="1" y="373"/>
                  </a:lnTo>
                  <a:lnTo>
                    <a:pt x="4" y="401"/>
                  </a:lnTo>
                  <a:lnTo>
                    <a:pt x="11" y="458"/>
                  </a:lnTo>
                  <a:lnTo>
                    <a:pt x="11" y="458"/>
                  </a:lnTo>
                  <a:lnTo>
                    <a:pt x="14" y="482"/>
                  </a:lnTo>
                  <a:lnTo>
                    <a:pt x="14" y="482"/>
                  </a:lnTo>
                  <a:lnTo>
                    <a:pt x="14" y="486"/>
                  </a:lnTo>
                  <a:lnTo>
                    <a:pt x="16" y="487"/>
                  </a:lnTo>
                  <a:lnTo>
                    <a:pt x="19" y="488"/>
                  </a:lnTo>
                  <a:lnTo>
                    <a:pt x="21" y="489"/>
                  </a:lnTo>
                  <a:lnTo>
                    <a:pt x="23" y="488"/>
                  </a:lnTo>
                  <a:lnTo>
                    <a:pt x="25" y="487"/>
                  </a:lnTo>
                  <a:lnTo>
                    <a:pt x="26" y="486"/>
                  </a:lnTo>
                  <a:lnTo>
                    <a:pt x="27" y="482"/>
                  </a:lnTo>
                  <a:lnTo>
                    <a:pt x="27" y="4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D119759B-FD27-D67E-A5F2-82FFB6508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" y="570"/>
              <a:ext cx="152" cy="579"/>
            </a:xfrm>
            <a:custGeom>
              <a:avLst/>
              <a:gdLst>
                <a:gd name="T0" fmla="*/ 66 w 305"/>
                <a:gd name="T1" fmla="*/ 1143 h 1157"/>
                <a:gd name="T2" fmla="*/ 88 w 305"/>
                <a:gd name="T3" fmla="*/ 1107 h 1157"/>
                <a:gd name="T4" fmla="*/ 99 w 305"/>
                <a:gd name="T5" fmla="*/ 1044 h 1157"/>
                <a:gd name="T6" fmla="*/ 98 w 305"/>
                <a:gd name="T7" fmla="*/ 979 h 1157"/>
                <a:gd name="T8" fmla="*/ 74 w 305"/>
                <a:gd name="T9" fmla="*/ 811 h 1157"/>
                <a:gd name="T10" fmla="*/ 49 w 305"/>
                <a:gd name="T11" fmla="*/ 583 h 1157"/>
                <a:gd name="T12" fmla="*/ 38 w 305"/>
                <a:gd name="T13" fmla="*/ 436 h 1157"/>
                <a:gd name="T14" fmla="*/ 23 w 305"/>
                <a:gd name="T15" fmla="*/ 331 h 1157"/>
                <a:gd name="T16" fmla="*/ 13 w 305"/>
                <a:gd name="T17" fmla="*/ 226 h 1157"/>
                <a:gd name="T18" fmla="*/ 17 w 305"/>
                <a:gd name="T19" fmla="*/ 156 h 1157"/>
                <a:gd name="T20" fmla="*/ 32 w 305"/>
                <a:gd name="T21" fmla="*/ 85 h 1157"/>
                <a:gd name="T22" fmla="*/ 49 w 305"/>
                <a:gd name="T23" fmla="*/ 43 h 1157"/>
                <a:gd name="T24" fmla="*/ 70 w 305"/>
                <a:gd name="T25" fmla="*/ 23 h 1157"/>
                <a:gd name="T26" fmla="*/ 104 w 305"/>
                <a:gd name="T27" fmla="*/ 13 h 1157"/>
                <a:gd name="T28" fmla="*/ 106 w 305"/>
                <a:gd name="T29" fmla="*/ 20 h 1157"/>
                <a:gd name="T30" fmla="*/ 136 w 305"/>
                <a:gd name="T31" fmla="*/ 67 h 1157"/>
                <a:gd name="T32" fmla="*/ 178 w 305"/>
                <a:gd name="T33" fmla="*/ 191 h 1157"/>
                <a:gd name="T34" fmla="*/ 195 w 305"/>
                <a:gd name="T35" fmla="*/ 244 h 1157"/>
                <a:gd name="T36" fmla="*/ 241 w 305"/>
                <a:gd name="T37" fmla="*/ 402 h 1157"/>
                <a:gd name="T38" fmla="*/ 269 w 305"/>
                <a:gd name="T39" fmla="*/ 509 h 1157"/>
                <a:gd name="T40" fmla="*/ 285 w 305"/>
                <a:gd name="T41" fmla="*/ 617 h 1157"/>
                <a:gd name="T42" fmla="*/ 291 w 305"/>
                <a:gd name="T43" fmla="*/ 782 h 1157"/>
                <a:gd name="T44" fmla="*/ 288 w 305"/>
                <a:gd name="T45" fmla="*/ 1055 h 1157"/>
                <a:gd name="T46" fmla="*/ 289 w 305"/>
                <a:gd name="T47" fmla="*/ 1085 h 1157"/>
                <a:gd name="T48" fmla="*/ 298 w 305"/>
                <a:gd name="T49" fmla="*/ 1088 h 1157"/>
                <a:gd name="T50" fmla="*/ 301 w 305"/>
                <a:gd name="T51" fmla="*/ 1081 h 1157"/>
                <a:gd name="T52" fmla="*/ 305 w 305"/>
                <a:gd name="T53" fmla="*/ 759 h 1157"/>
                <a:gd name="T54" fmla="*/ 297 w 305"/>
                <a:gd name="T55" fmla="*/ 597 h 1157"/>
                <a:gd name="T56" fmla="*/ 281 w 305"/>
                <a:gd name="T57" fmla="*/ 501 h 1157"/>
                <a:gd name="T58" fmla="*/ 229 w 305"/>
                <a:gd name="T59" fmla="*/ 314 h 1157"/>
                <a:gd name="T60" fmla="*/ 163 w 305"/>
                <a:gd name="T61" fmla="*/ 101 h 1157"/>
                <a:gd name="T62" fmla="*/ 141 w 305"/>
                <a:gd name="T63" fmla="*/ 46 h 1157"/>
                <a:gd name="T64" fmla="*/ 119 w 305"/>
                <a:gd name="T65" fmla="*/ 13 h 1157"/>
                <a:gd name="T66" fmla="*/ 104 w 305"/>
                <a:gd name="T67" fmla="*/ 1 h 1157"/>
                <a:gd name="T68" fmla="*/ 86 w 305"/>
                <a:gd name="T69" fmla="*/ 3 h 1157"/>
                <a:gd name="T70" fmla="*/ 60 w 305"/>
                <a:gd name="T71" fmla="*/ 14 h 1157"/>
                <a:gd name="T72" fmla="*/ 34 w 305"/>
                <a:gd name="T73" fmla="*/ 41 h 1157"/>
                <a:gd name="T74" fmla="*/ 22 w 305"/>
                <a:gd name="T75" fmla="*/ 72 h 1157"/>
                <a:gd name="T76" fmla="*/ 9 w 305"/>
                <a:gd name="T77" fmla="*/ 126 h 1157"/>
                <a:gd name="T78" fmla="*/ 0 w 305"/>
                <a:gd name="T79" fmla="*/ 219 h 1157"/>
                <a:gd name="T80" fmla="*/ 8 w 305"/>
                <a:gd name="T81" fmla="*/ 311 h 1157"/>
                <a:gd name="T82" fmla="*/ 24 w 305"/>
                <a:gd name="T83" fmla="*/ 434 h 1157"/>
                <a:gd name="T84" fmla="*/ 32 w 305"/>
                <a:gd name="T85" fmla="*/ 531 h 1157"/>
                <a:gd name="T86" fmla="*/ 51 w 305"/>
                <a:gd name="T87" fmla="*/ 732 h 1157"/>
                <a:gd name="T88" fmla="*/ 73 w 305"/>
                <a:gd name="T89" fmla="*/ 895 h 1157"/>
                <a:gd name="T90" fmla="*/ 86 w 305"/>
                <a:gd name="T91" fmla="*/ 993 h 1157"/>
                <a:gd name="T92" fmla="*/ 84 w 305"/>
                <a:gd name="T93" fmla="*/ 1056 h 1157"/>
                <a:gd name="T94" fmla="*/ 69 w 305"/>
                <a:gd name="T95" fmla="*/ 1116 h 1157"/>
                <a:gd name="T96" fmla="*/ 54 w 305"/>
                <a:gd name="T97" fmla="*/ 1135 h 1157"/>
                <a:gd name="T98" fmla="*/ 40 w 305"/>
                <a:gd name="T99" fmla="*/ 1146 h 1157"/>
                <a:gd name="T100" fmla="*/ 42 w 305"/>
                <a:gd name="T101" fmla="*/ 1155 h 1157"/>
                <a:gd name="T102" fmla="*/ 49 w 305"/>
                <a:gd name="T103" fmla="*/ 1156 h 1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05" h="1157">
                  <a:moveTo>
                    <a:pt x="49" y="1156"/>
                  </a:moveTo>
                  <a:lnTo>
                    <a:pt x="49" y="1156"/>
                  </a:lnTo>
                  <a:lnTo>
                    <a:pt x="58" y="1149"/>
                  </a:lnTo>
                  <a:lnTo>
                    <a:pt x="66" y="1143"/>
                  </a:lnTo>
                  <a:lnTo>
                    <a:pt x="72" y="1135"/>
                  </a:lnTo>
                  <a:lnTo>
                    <a:pt x="79" y="1126"/>
                  </a:lnTo>
                  <a:lnTo>
                    <a:pt x="83" y="1117"/>
                  </a:lnTo>
                  <a:lnTo>
                    <a:pt x="88" y="1107"/>
                  </a:lnTo>
                  <a:lnTo>
                    <a:pt x="91" y="1097"/>
                  </a:lnTo>
                  <a:lnTo>
                    <a:pt x="93" y="1087"/>
                  </a:lnTo>
                  <a:lnTo>
                    <a:pt x="98" y="1065"/>
                  </a:lnTo>
                  <a:lnTo>
                    <a:pt x="99" y="1044"/>
                  </a:lnTo>
                  <a:lnTo>
                    <a:pt x="100" y="1022"/>
                  </a:lnTo>
                  <a:lnTo>
                    <a:pt x="99" y="1001"/>
                  </a:lnTo>
                  <a:lnTo>
                    <a:pt x="99" y="1001"/>
                  </a:lnTo>
                  <a:lnTo>
                    <a:pt x="98" y="979"/>
                  </a:lnTo>
                  <a:lnTo>
                    <a:pt x="96" y="956"/>
                  </a:lnTo>
                  <a:lnTo>
                    <a:pt x="89" y="909"/>
                  </a:lnTo>
                  <a:lnTo>
                    <a:pt x="89" y="909"/>
                  </a:lnTo>
                  <a:lnTo>
                    <a:pt x="74" y="811"/>
                  </a:lnTo>
                  <a:lnTo>
                    <a:pt x="74" y="811"/>
                  </a:lnTo>
                  <a:lnTo>
                    <a:pt x="64" y="735"/>
                  </a:lnTo>
                  <a:lnTo>
                    <a:pt x="57" y="659"/>
                  </a:lnTo>
                  <a:lnTo>
                    <a:pt x="49" y="583"/>
                  </a:lnTo>
                  <a:lnTo>
                    <a:pt x="44" y="508"/>
                  </a:lnTo>
                  <a:lnTo>
                    <a:pt x="44" y="508"/>
                  </a:lnTo>
                  <a:lnTo>
                    <a:pt x="41" y="472"/>
                  </a:lnTo>
                  <a:lnTo>
                    <a:pt x="38" y="436"/>
                  </a:lnTo>
                  <a:lnTo>
                    <a:pt x="33" y="401"/>
                  </a:lnTo>
                  <a:lnTo>
                    <a:pt x="29" y="365"/>
                  </a:lnTo>
                  <a:lnTo>
                    <a:pt x="29" y="365"/>
                  </a:lnTo>
                  <a:lnTo>
                    <a:pt x="23" y="331"/>
                  </a:lnTo>
                  <a:lnTo>
                    <a:pt x="19" y="295"/>
                  </a:lnTo>
                  <a:lnTo>
                    <a:pt x="15" y="260"/>
                  </a:lnTo>
                  <a:lnTo>
                    <a:pt x="13" y="226"/>
                  </a:lnTo>
                  <a:lnTo>
                    <a:pt x="13" y="226"/>
                  </a:lnTo>
                  <a:lnTo>
                    <a:pt x="14" y="190"/>
                  </a:lnTo>
                  <a:lnTo>
                    <a:pt x="15" y="172"/>
                  </a:lnTo>
                  <a:lnTo>
                    <a:pt x="17" y="156"/>
                  </a:lnTo>
                  <a:lnTo>
                    <a:pt x="17" y="156"/>
                  </a:lnTo>
                  <a:lnTo>
                    <a:pt x="20" y="138"/>
                  </a:lnTo>
                  <a:lnTo>
                    <a:pt x="23" y="120"/>
                  </a:lnTo>
                  <a:lnTo>
                    <a:pt x="32" y="85"/>
                  </a:lnTo>
                  <a:lnTo>
                    <a:pt x="32" y="85"/>
                  </a:lnTo>
                  <a:lnTo>
                    <a:pt x="36" y="74"/>
                  </a:lnTo>
                  <a:lnTo>
                    <a:pt x="39" y="63"/>
                  </a:lnTo>
                  <a:lnTo>
                    <a:pt x="43" y="53"/>
                  </a:lnTo>
                  <a:lnTo>
                    <a:pt x="49" y="43"/>
                  </a:lnTo>
                  <a:lnTo>
                    <a:pt x="49" y="43"/>
                  </a:lnTo>
                  <a:lnTo>
                    <a:pt x="56" y="35"/>
                  </a:lnTo>
                  <a:lnTo>
                    <a:pt x="62" y="29"/>
                  </a:lnTo>
                  <a:lnTo>
                    <a:pt x="70" y="23"/>
                  </a:lnTo>
                  <a:lnTo>
                    <a:pt x="79" y="20"/>
                  </a:lnTo>
                  <a:lnTo>
                    <a:pt x="79" y="20"/>
                  </a:lnTo>
                  <a:lnTo>
                    <a:pt x="91" y="15"/>
                  </a:lnTo>
                  <a:lnTo>
                    <a:pt x="104" y="13"/>
                  </a:lnTo>
                  <a:lnTo>
                    <a:pt x="104" y="13"/>
                  </a:lnTo>
                  <a:lnTo>
                    <a:pt x="98" y="11"/>
                  </a:lnTo>
                  <a:lnTo>
                    <a:pt x="98" y="11"/>
                  </a:lnTo>
                  <a:lnTo>
                    <a:pt x="106" y="20"/>
                  </a:lnTo>
                  <a:lnTo>
                    <a:pt x="113" y="28"/>
                  </a:lnTo>
                  <a:lnTo>
                    <a:pt x="119" y="38"/>
                  </a:lnTo>
                  <a:lnTo>
                    <a:pt x="126" y="46"/>
                  </a:lnTo>
                  <a:lnTo>
                    <a:pt x="136" y="67"/>
                  </a:lnTo>
                  <a:lnTo>
                    <a:pt x="144" y="88"/>
                  </a:lnTo>
                  <a:lnTo>
                    <a:pt x="144" y="88"/>
                  </a:lnTo>
                  <a:lnTo>
                    <a:pt x="162" y="140"/>
                  </a:lnTo>
                  <a:lnTo>
                    <a:pt x="178" y="191"/>
                  </a:lnTo>
                  <a:lnTo>
                    <a:pt x="178" y="191"/>
                  </a:lnTo>
                  <a:lnTo>
                    <a:pt x="187" y="217"/>
                  </a:lnTo>
                  <a:lnTo>
                    <a:pt x="195" y="244"/>
                  </a:lnTo>
                  <a:lnTo>
                    <a:pt x="195" y="244"/>
                  </a:lnTo>
                  <a:lnTo>
                    <a:pt x="209" y="295"/>
                  </a:lnTo>
                  <a:lnTo>
                    <a:pt x="209" y="295"/>
                  </a:lnTo>
                  <a:lnTo>
                    <a:pt x="241" y="402"/>
                  </a:lnTo>
                  <a:lnTo>
                    <a:pt x="241" y="402"/>
                  </a:lnTo>
                  <a:lnTo>
                    <a:pt x="257" y="455"/>
                  </a:lnTo>
                  <a:lnTo>
                    <a:pt x="263" y="482"/>
                  </a:lnTo>
                  <a:lnTo>
                    <a:pt x="269" y="509"/>
                  </a:lnTo>
                  <a:lnTo>
                    <a:pt x="269" y="509"/>
                  </a:lnTo>
                  <a:lnTo>
                    <a:pt x="275" y="536"/>
                  </a:lnTo>
                  <a:lnTo>
                    <a:pt x="279" y="562"/>
                  </a:lnTo>
                  <a:lnTo>
                    <a:pt x="282" y="590"/>
                  </a:lnTo>
                  <a:lnTo>
                    <a:pt x="285" y="617"/>
                  </a:lnTo>
                  <a:lnTo>
                    <a:pt x="285" y="617"/>
                  </a:lnTo>
                  <a:lnTo>
                    <a:pt x="289" y="671"/>
                  </a:lnTo>
                  <a:lnTo>
                    <a:pt x="291" y="727"/>
                  </a:lnTo>
                  <a:lnTo>
                    <a:pt x="291" y="782"/>
                  </a:lnTo>
                  <a:lnTo>
                    <a:pt x="291" y="836"/>
                  </a:lnTo>
                  <a:lnTo>
                    <a:pt x="291" y="836"/>
                  </a:lnTo>
                  <a:lnTo>
                    <a:pt x="289" y="945"/>
                  </a:lnTo>
                  <a:lnTo>
                    <a:pt x="288" y="1055"/>
                  </a:lnTo>
                  <a:lnTo>
                    <a:pt x="288" y="1055"/>
                  </a:lnTo>
                  <a:lnTo>
                    <a:pt x="288" y="1081"/>
                  </a:lnTo>
                  <a:lnTo>
                    <a:pt x="288" y="1081"/>
                  </a:lnTo>
                  <a:lnTo>
                    <a:pt x="289" y="1085"/>
                  </a:lnTo>
                  <a:lnTo>
                    <a:pt x="290" y="1087"/>
                  </a:lnTo>
                  <a:lnTo>
                    <a:pt x="292" y="1088"/>
                  </a:lnTo>
                  <a:lnTo>
                    <a:pt x="295" y="1088"/>
                  </a:lnTo>
                  <a:lnTo>
                    <a:pt x="298" y="1088"/>
                  </a:lnTo>
                  <a:lnTo>
                    <a:pt x="299" y="1087"/>
                  </a:lnTo>
                  <a:lnTo>
                    <a:pt x="301" y="1085"/>
                  </a:lnTo>
                  <a:lnTo>
                    <a:pt x="301" y="1081"/>
                  </a:lnTo>
                  <a:lnTo>
                    <a:pt x="301" y="1081"/>
                  </a:lnTo>
                  <a:lnTo>
                    <a:pt x="302" y="953"/>
                  </a:lnTo>
                  <a:lnTo>
                    <a:pt x="305" y="824"/>
                  </a:lnTo>
                  <a:lnTo>
                    <a:pt x="305" y="824"/>
                  </a:lnTo>
                  <a:lnTo>
                    <a:pt x="305" y="759"/>
                  </a:lnTo>
                  <a:lnTo>
                    <a:pt x="304" y="694"/>
                  </a:lnTo>
                  <a:lnTo>
                    <a:pt x="301" y="661"/>
                  </a:lnTo>
                  <a:lnTo>
                    <a:pt x="299" y="629"/>
                  </a:lnTo>
                  <a:lnTo>
                    <a:pt x="297" y="597"/>
                  </a:lnTo>
                  <a:lnTo>
                    <a:pt x="292" y="566"/>
                  </a:lnTo>
                  <a:lnTo>
                    <a:pt x="292" y="566"/>
                  </a:lnTo>
                  <a:lnTo>
                    <a:pt x="287" y="533"/>
                  </a:lnTo>
                  <a:lnTo>
                    <a:pt x="281" y="501"/>
                  </a:lnTo>
                  <a:lnTo>
                    <a:pt x="273" y="470"/>
                  </a:lnTo>
                  <a:lnTo>
                    <a:pt x="266" y="439"/>
                  </a:lnTo>
                  <a:lnTo>
                    <a:pt x="248" y="376"/>
                  </a:lnTo>
                  <a:lnTo>
                    <a:pt x="229" y="314"/>
                  </a:lnTo>
                  <a:lnTo>
                    <a:pt x="229" y="314"/>
                  </a:lnTo>
                  <a:lnTo>
                    <a:pt x="192" y="191"/>
                  </a:lnTo>
                  <a:lnTo>
                    <a:pt x="173" y="131"/>
                  </a:lnTo>
                  <a:lnTo>
                    <a:pt x="163" y="101"/>
                  </a:lnTo>
                  <a:lnTo>
                    <a:pt x="151" y="71"/>
                  </a:lnTo>
                  <a:lnTo>
                    <a:pt x="151" y="71"/>
                  </a:lnTo>
                  <a:lnTo>
                    <a:pt x="147" y="59"/>
                  </a:lnTo>
                  <a:lnTo>
                    <a:pt x="141" y="46"/>
                  </a:lnTo>
                  <a:lnTo>
                    <a:pt x="134" y="35"/>
                  </a:lnTo>
                  <a:lnTo>
                    <a:pt x="127" y="24"/>
                  </a:lnTo>
                  <a:lnTo>
                    <a:pt x="127" y="24"/>
                  </a:lnTo>
                  <a:lnTo>
                    <a:pt x="119" y="13"/>
                  </a:lnTo>
                  <a:lnTo>
                    <a:pt x="109" y="4"/>
                  </a:lnTo>
                  <a:lnTo>
                    <a:pt x="109" y="4"/>
                  </a:lnTo>
                  <a:lnTo>
                    <a:pt x="107" y="2"/>
                  </a:lnTo>
                  <a:lnTo>
                    <a:pt x="104" y="1"/>
                  </a:lnTo>
                  <a:lnTo>
                    <a:pt x="101" y="0"/>
                  </a:lnTo>
                  <a:lnTo>
                    <a:pt x="98" y="1"/>
                  </a:lnTo>
                  <a:lnTo>
                    <a:pt x="98" y="1"/>
                  </a:lnTo>
                  <a:lnTo>
                    <a:pt x="86" y="3"/>
                  </a:lnTo>
                  <a:lnTo>
                    <a:pt x="86" y="3"/>
                  </a:lnTo>
                  <a:lnTo>
                    <a:pt x="77" y="6"/>
                  </a:lnTo>
                  <a:lnTo>
                    <a:pt x="68" y="10"/>
                  </a:lnTo>
                  <a:lnTo>
                    <a:pt x="60" y="14"/>
                  </a:lnTo>
                  <a:lnTo>
                    <a:pt x="52" y="20"/>
                  </a:lnTo>
                  <a:lnTo>
                    <a:pt x="46" y="26"/>
                  </a:lnTo>
                  <a:lnTo>
                    <a:pt x="40" y="33"/>
                  </a:lnTo>
                  <a:lnTo>
                    <a:pt x="34" y="41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25" y="61"/>
                  </a:lnTo>
                  <a:lnTo>
                    <a:pt x="22" y="72"/>
                  </a:lnTo>
                  <a:lnTo>
                    <a:pt x="15" y="94"/>
                  </a:lnTo>
                  <a:lnTo>
                    <a:pt x="15" y="94"/>
                  </a:lnTo>
                  <a:lnTo>
                    <a:pt x="12" y="110"/>
                  </a:lnTo>
                  <a:lnTo>
                    <a:pt x="9" y="126"/>
                  </a:lnTo>
                  <a:lnTo>
                    <a:pt x="3" y="158"/>
                  </a:lnTo>
                  <a:lnTo>
                    <a:pt x="3" y="158"/>
                  </a:lnTo>
                  <a:lnTo>
                    <a:pt x="1" y="188"/>
                  </a:lnTo>
                  <a:lnTo>
                    <a:pt x="0" y="219"/>
                  </a:lnTo>
                  <a:lnTo>
                    <a:pt x="1" y="249"/>
                  </a:lnTo>
                  <a:lnTo>
                    <a:pt x="4" y="279"/>
                  </a:lnTo>
                  <a:lnTo>
                    <a:pt x="4" y="279"/>
                  </a:lnTo>
                  <a:lnTo>
                    <a:pt x="8" y="311"/>
                  </a:lnTo>
                  <a:lnTo>
                    <a:pt x="12" y="342"/>
                  </a:lnTo>
                  <a:lnTo>
                    <a:pt x="21" y="402"/>
                  </a:lnTo>
                  <a:lnTo>
                    <a:pt x="21" y="402"/>
                  </a:lnTo>
                  <a:lnTo>
                    <a:pt x="24" y="434"/>
                  </a:lnTo>
                  <a:lnTo>
                    <a:pt x="28" y="465"/>
                  </a:lnTo>
                  <a:lnTo>
                    <a:pt x="28" y="465"/>
                  </a:lnTo>
                  <a:lnTo>
                    <a:pt x="30" y="498"/>
                  </a:lnTo>
                  <a:lnTo>
                    <a:pt x="32" y="531"/>
                  </a:lnTo>
                  <a:lnTo>
                    <a:pt x="32" y="531"/>
                  </a:lnTo>
                  <a:lnTo>
                    <a:pt x="37" y="598"/>
                  </a:lnTo>
                  <a:lnTo>
                    <a:pt x="43" y="665"/>
                  </a:lnTo>
                  <a:lnTo>
                    <a:pt x="51" y="732"/>
                  </a:lnTo>
                  <a:lnTo>
                    <a:pt x="60" y="798"/>
                  </a:lnTo>
                  <a:lnTo>
                    <a:pt x="60" y="798"/>
                  </a:lnTo>
                  <a:lnTo>
                    <a:pt x="73" y="895"/>
                  </a:lnTo>
                  <a:lnTo>
                    <a:pt x="73" y="895"/>
                  </a:lnTo>
                  <a:lnTo>
                    <a:pt x="79" y="933"/>
                  </a:lnTo>
                  <a:lnTo>
                    <a:pt x="83" y="972"/>
                  </a:lnTo>
                  <a:lnTo>
                    <a:pt x="83" y="972"/>
                  </a:lnTo>
                  <a:lnTo>
                    <a:pt x="86" y="993"/>
                  </a:lnTo>
                  <a:lnTo>
                    <a:pt x="87" y="1013"/>
                  </a:lnTo>
                  <a:lnTo>
                    <a:pt x="87" y="1035"/>
                  </a:lnTo>
                  <a:lnTo>
                    <a:pt x="84" y="1056"/>
                  </a:lnTo>
                  <a:lnTo>
                    <a:pt x="84" y="1056"/>
                  </a:lnTo>
                  <a:lnTo>
                    <a:pt x="82" y="1074"/>
                  </a:lnTo>
                  <a:lnTo>
                    <a:pt x="79" y="1090"/>
                  </a:lnTo>
                  <a:lnTo>
                    <a:pt x="72" y="1107"/>
                  </a:lnTo>
                  <a:lnTo>
                    <a:pt x="69" y="1116"/>
                  </a:lnTo>
                  <a:lnTo>
                    <a:pt x="64" y="1124"/>
                  </a:lnTo>
                  <a:lnTo>
                    <a:pt x="64" y="1124"/>
                  </a:lnTo>
                  <a:lnTo>
                    <a:pt x="60" y="1129"/>
                  </a:lnTo>
                  <a:lnTo>
                    <a:pt x="54" y="1135"/>
                  </a:lnTo>
                  <a:lnTo>
                    <a:pt x="49" y="1140"/>
                  </a:lnTo>
                  <a:lnTo>
                    <a:pt x="42" y="1144"/>
                  </a:lnTo>
                  <a:lnTo>
                    <a:pt x="42" y="1144"/>
                  </a:lnTo>
                  <a:lnTo>
                    <a:pt x="40" y="1146"/>
                  </a:lnTo>
                  <a:lnTo>
                    <a:pt x="40" y="1148"/>
                  </a:lnTo>
                  <a:lnTo>
                    <a:pt x="40" y="1152"/>
                  </a:lnTo>
                  <a:lnTo>
                    <a:pt x="40" y="1154"/>
                  </a:lnTo>
                  <a:lnTo>
                    <a:pt x="42" y="1155"/>
                  </a:lnTo>
                  <a:lnTo>
                    <a:pt x="44" y="1157"/>
                  </a:lnTo>
                  <a:lnTo>
                    <a:pt x="47" y="1157"/>
                  </a:lnTo>
                  <a:lnTo>
                    <a:pt x="49" y="1156"/>
                  </a:lnTo>
                  <a:lnTo>
                    <a:pt x="49" y="11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49F64BF9-F9DE-5556-19A3-8C4F5B534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5" y="619"/>
              <a:ext cx="151" cy="440"/>
            </a:xfrm>
            <a:custGeom>
              <a:avLst/>
              <a:gdLst>
                <a:gd name="T0" fmla="*/ 26 w 301"/>
                <a:gd name="T1" fmla="*/ 544 h 880"/>
                <a:gd name="T2" fmla="*/ 57 w 301"/>
                <a:gd name="T3" fmla="*/ 423 h 880"/>
                <a:gd name="T4" fmla="*/ 91 w 301"/>
                <a:gd name="T5" fmla="*/ 260 h 880"/>
                <a:gd name="T6" fmla="*/ 121 w 301"/>
                <a:gd name="T7" fmla="*/ 143 h 880"/>
                <a:gd name="T8" fmla="*/ 142 w 301"/>
                <a:gd name="T9" fmla="*/ 82 h 880"/>
                <a:gd name="T10" fmla="*/ 159 w 301"/>
                <a:gd name="T11" fmla="*/ 48 h 880"/>
                <a:gd name="T12" fmla="*/ 186 w 301"/>
                <a:gd name="T13" fmla="*/ 21 h 880"/>
                <a:gd name="T14" fmla="*/ 198 w 301"/>
                <a:gd name="T15" fmla="*/ 15 h 880"/>
                <a:gd name="T16" fmla="*/ 225 w 301"/>
                <a:gd name="T17" fmla="*/ 13 h 880"/>
                <a:gd name="T18" fmla="*/ 249 w 301"/>
                <a:gd name="T19" fmla="*/ 20 h 880"/>
                <a:gd name="T20" fmla="*/ 274 w 301"/>
                <a:gd name="T21" fmla="*/ 43 h 880"/>
                <a:gd name="T22" fmla="*/ 282 w 301"/>
                <a:gd name="T23" fmla="*/ 70 h 880"/>
                <a:gd name="T24" fmla="*/ 286 w 301"/>
                <a:gd name="T25" fmla="*/ 98 h 880"/>
                <a:gd name="T26" fmla="*/ 287 w 301"/>
                <a:gd name="T27" fmla="*/ 156 h 880"/>
                <a:gd name="T28" fmla="*/ 282 w 301"/>
                <a:gd name="T29" fmla="*/ 216 h 880"/>
                <a:gd name="T30" fmla="*/ 259 w 301"/>
                <a:gd name="T31" fmla="*/ 335 h 880"/>
                <a:gd name="T32" fmla="*/ 241 w 301"/>
                <a:gd name="T33" fmla="*/ 413 h 880"/>
                <a:gd name="T34" fmla="*/ 227 w 301"/>
                <a:gd name="T35" fmla="*/ 498 h 880"/>
                <a:gd name="T36" fmla="*/ 218 w 301"/>
                <a:gd name="T37" fmla="*/ 581 h 880"/>
                <a:gd name="T38" fmla="*/ 205 w 301"/>
                <a:gd name="T39" fmla="*/ 707 h 880"/>
                <a:gd name="T40" fmla="*/ 202 w 301"/>
                <a:gd name="T41" fmla="*/ 748 h 880"/>
                <a:gd name="T42" fmla="*/ 202 w 301"/>
                <a:gd name="T43" fmla="*/ 833 h 880"/>
                <a:gd name="T44" fmla="*/ 202 w 301"/>
                <a:gd name="T45" fmla="*/ 876 h 880"/>
                <a:gd name="T46" fmla="*/ 208 w 301"/>
                <a:gd name="T47" fmla="*/ 880 h 880"/>
                <a:gd name="T48" fmla="*/ 215 w 301"/>
                <a:gd name="T49" fmla="*/ 876 h 880"/>
                <a:gd name="T50" fmla="*/ 216 w 301"/>
                <a:gd name="T51" fmla="*/ 852 h 880"/>
                <a:gd name="T52" fmla="*/ 216 w 301"/>
                <a:gd name="T53" fmla="*/ 787 h 880"/>
                <a:gd name="T54" fmla="*/ 219 w 301"/>
                <a:gd name="T55" fmla="*/ 700 h 880"/>
                <a:gd name="T56" fmla="*/ 237 w 301"/>
                <a:gd name="T57" fmla="*/ 530 h 880"/>
                <a:gd name="T58" fmla="*/ 249 w 301"/>
                <a:gd name="T59" fmla="*/ 442 h 880"/>
                <a:gd name="T60" fmla="*/ 267 w 301"/>
                <a:gd name="T61" fmla="*/ 360 h 880"/>
                <a:gd name="T62" fmla="*/ 285 w 301"/>
                <a:gd name="T63" fmla="*/ 279 h 880"/>
                <a:gd name="T64" fmla="*/ 298 w 301"/>
                <a:gd name="T65" fmla="*/ 198 h 880"/>
                <a:gd name="T66" fmla="*/ 301 w 301"/>
                <a:gd name="T67" fmla="*/ 137 h 880"/>
                <a:gd name="T68" fmla="*/ 299 w 301"/>
                <a:gd name="T69" fmla="*/ 99 h 880"/>
                <a:gd name="T70" fmla="*/ 290 w 301"/>
                <a:gd name="T71" fmla="*/ 51 h 880"/>
                <a:gd name="T72" fmla="*/ 280 w 301"/>
                <a:gd name="T73" fmla="*/ 29 h 880"/>
                <a:gd name="T74" fmla="*/ 262 w 301"/>
                <a:gd name="T75" fmla="*/ 12 h 880"/>
                <a:gd name="T76" fmla="*/ 244 w 301"/>
                <a:gd name="T77" fmla="*/ 3 h 880"/>
                <a:gd name="T78" fmla="*/ 207 w 301"/>
                <a:gd name="T79" fmla="*/ 0 h 880"/>
                <a:gd name="T80" fmla="*/ 181 w 301"/>
                <a:gd name="T81" fmla="*/ 9 h 880"/>
                <a:gd name="T82" fmla="*/ 153 w 301"/>
                <a:gd name="T83" fmla="*/ 34 h 880"/>
                <a:gd name="T84" fmla="*/ 135 w 301"/>
                <a:gd name="T85" fmla="*/ 69 h 880"/>
                <a:gd name="T86" fmla="*/ 109 w 301"/>
                <a:gd name="T87" fmla="*/ 137 h 880"/>
                <a:gd name="T88" fmla="*/ 90 w 301"/>
                <a:gd name="T89" fmla="*/ 208 h 880"/>
                <a:gd name="T90" fmla="*/ 53 w 301"/>
                <a:gd name="T91" fmla="*/ 375 h 880"/>
                <a:gd name="T92" fmla="*/ 24 w 301"/>
                <a:gd name="T93" fmla="*/ 500 h 880"/>
                <a:gd name="T94" fmla="*/ 0 w 301"/>
                <a:gd name="T95" fmla="*/ 581 h 880"/>
                <a:gd name="T96" fmla="*/ 1 w 301"/>
                <a:gd name="T97" fmla="*/ 586 h 880"/>
                <a:gd name="T98" fmla="*/ 7 w 301"/>
                <a:gd name="T99" fmla="*/ 589 h 880"/>
                <a:gd name="T100" fmla="*/ 13 w 301"/>
                <a:gd name="T101" fmla="*/ 585 h 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01" h="880">
                  <a:moveTo>
                    <a:pt x="13" y="585"/>
                  </a:moveTo>
                  <a:lnTo>
                    <a:pt x="13" y="585"/>
                  </a:lnTo>
                  <a:lnTo>
                    <a:pt x="26" y="544"/>
                  </a:lnTo>
                  <a:lnTo>
                    <a:pt x="37" y="504"/>
                  </a:lnTo>
                  <a:lnTo>
                    <a:pt x="48" y="464"/>
                  </a:lnTo>
                  <a:lnTo>
                    <a:pt x="57" y="423"/>
                  </a:lnTo>
                  <a:lnTo>
                    <a:pt x="73" y="342"/>
                  </a:lnTo>
                  <a:lnTo>
                    <a:pt x="91" y="260"/>
                  </a:lnTo>
                  <a:lnTo>
                    <a:pt x="91" y="260"/>
                  </a:lnTo>
                  <a:lnTo>
                    <a:pt x="100" y="221"/>
                  </a:lnTo>
                  <a:lnTo>
                    <a:pt x="110" y="181"/>
                  </a:lnTo>
                  <a:lnTo>
                    <a:pt x="121" y="143"/>
                  </a:lnTo>
                  <a:lnTo>
                    <a:pt x="135" y="106"/>
                  </a:lnTo>
                  <a:lnTo>
                    <a:pt x="135" y="106"/>
                  </a:lnTo>
                  <a:lnTo>
                    <a:pt x="142" y="82"/>
                  </a:lnTo>
                  <a:lnTo>
                    <a:pt x="148" y="70"/>
                  </a:lnTo>
                  <a:lnTo>
                    <a:pt x="153" y="59"/>
                  </a:lnTo>
                  <a:lnTo>
                    <a:pt x="159" y="48"/>
                  </a:lnTo>
                  <a:lnTo>
                    <a:pt x="167" y="38"/>
                  </a:lnTo>
                  <a:lnTo>
                    <a:pt x="176" y="29"/>
                  </a:lnTo>
                  <a:lnTo>
                    <a:pt x="186" y="21"/>
                  </a:lnTo>
                  <a:lnTo>
                    <a:pt x="186" y="21"/>
                  </a:lnTo>
                  <a:lnTo>
                    <a:pt x="191" y="18"/>
                  </a:lnTo>
                  <a:lnTo>
                    <a:pt x="198" y="15"/>
                  </a:lnTo>
                  <a:lnTo>
                    <a:pt x="205" y="14"/>
                  </a:lnTo>
                  <a:lnTo>
                    <a:pt x="211" y="13"/>
                  </a:lnTo>
                  <a:lnTo>
                    <a:pt x="225" y="13"/>
                  </a:lnTo>
                  <a:lnTo>
                    <a:pt x="238" y="15"/>
                  </a:lnTo>
                  <a:lnTo>
                    <a:pt x="238" y="15"/>
                  </a:lnTo>
                  <a:lnTo>
                    <a:pt x="249" y="20"/>
                  </a:lnTo>
                  <a:lnTo>
                    <a:pt x="259" y="25"/>
                  </a:lnTo>
                  <a:lnTo>
                    <a:pt x="267" y="33"/>
                  </a:lnTo>
                  <a:lnTo>
                    <a:pt x="274" y="43"/>
                  </a:lnTo>
                  <a:lnTo>
                    <a:pt x="274" y="43"/>
                  </a:lnTo>
                  <a:lnTo>
                    <a:pt x="278" y="57"/>
                  </a:lnTo>
                  <a:lnTo>
                    <a:pt x="282" y="70"/>
                  </a:lnTo>
                  <a:lnTo>
                    <a:pt x="285" y="83"/>
                  </a:lnTo>
                  <a:lnTo>
                    <a:pt x="286" y="98"/>
                  </a:lnTo>
                  <a:lnTo>
                    <a:pt x="286" y="98"/>
                  </a:lnTo>
                  <a:lnTo>
                    <a:pt x="287" y="117"/>
                  </a:lnTo>
                  <a:lnTo>
                    <a:pt x="288" y="137"/>
                  </a:lnTo>
                  <a:lnTo>
                    <a:pt x="287" y="156"/>
                  </a:lnTo>
                  <a:lnTo>
                    <a:pt x="286" y="176"/>
                  </a:lnTo>
                  <a:lnTo>
                    <a:pt x="286" y="176"/>
                  </a:lnTo>
                  <a:lnTo>
                    <a:pt x="282" y="216"/>
                  </a:lnTo>
                  <a:lnTo>
                    <a:pt x="276" y="256"/>
                  </a:lnTo>
                  <a:lnTo>
                    <a:pt x="268" y="296"/>
                  </a:lnTo>
                  <a:lnTo>
                    <a:pt x="259" y="335"/>
                  </a:lnTo>
                  <a:lnTo>
                    <a:pt x="259" y="335"/>
                  </a:lnTo>
                  <a:lnTo>
                    <a:pt x="250" y="374"/>
                  </a:lnTo>
                  <a:lnTo>
                    <a:pt x="241" y="413"/>
                  </a:lnTo>
                  <a:lnTo>
                    <a:pt x="241" y="413"/>
                  </a:lnTo>
                  <a:lnTo>
                    <a:pt x="234" y="455"/>
                  </a:lnTo>
                  <a:lnTo>
                    <a:pt x="227" y="498"/>
                  </a:lnTo>
                  <a:lnTo>
                    <a:pt x="227" y="498"/>
                  </a:lnTo>
                  <a:lnTo>
                    <a:pt x="222" y="540"/>
                  </a:lnTo>
                  <a:lnTo>
                    <a:pt x="218" y="581"/>
                  </a:lnTo>
                  <a:lnTo>
                    <a:pt x="209" y="665"/>
                  </a:lnTo>
                  <a:lnTo>
                    <a:pt x="209" y="665"/>
                  </a:lnTo>
                  <a:lnTo>
                    <a:pt x="205" y="707"/>
                  </a:lnTo>
                  <a:lnTo>
                    <a:pt x="204" y="727"/>
                  </a:lnTo>
                  <a:lnTo>
                    <a:pt x="202" y="748"/>
                  </a:lnTo>
                  <a:lnTo>
                    <a:pt x="202" y="748"/>
                  </a:lnTo>
                  <a:lnTo>
                    <a:pt x="202" y="791"/>
                  </a:lnTo>
                  <a:lnTo>
                    <a:pt x="202" y="833"/>
                  </a:lnTo>
                  <a:lnTo>
                    <a:pt x="202" y="833"/>
                  </a:lnTo>
                  <a:lnTo>
                    <a:pt x="201" y="874"/>
                  </a:lnTo>
                  <a:lnTo>
                    <a:pt x="201" y="874"/>
                  </a:lnTo>
                  <a:lnTo>
                    <a:pt x="202" y="876"/>
                  </a:lnTo>
                  <a:lnTo>
                    <a:pt x="204" y="879"/>
                  </a:lnTo>
                  <a:lnTo>
                    <a:pt x="206" y="880"/>
                  </a:lnTo>
                  <a:lnTo>
                    <a:pt x="208" y="880"/>
                  </a:lnTo>
                  <a:lnTo>
                    <a:pt x="210" y="880"/>
                  </a:lnTo>
                  <a:lnTo>
                    <a:pt x="212" y="879"/>
                  </a:lnTo>
                  <a:lnTo>
                    <a:pt x="215" y="876"/>
                  </a:lnTo>
                  <a:lnTo>
                    <a:pt x="215" y="874"/>
                  </a:lnTo>
                  <a:lnTo>
                    <a:pt x="215" y="874"/>
                  </a:lnTo>
                  <a:lnTo>
                    <a:pt x="216" y="852"/>
                  </a:lnTo>
                  <a:lnTo>
                    <a:pt x="216" y="831"/>
                  </a:lnTo>
                  <a:lnTo>
                    <a:pt x="216" y="787"/>
                  </a:lnTo>
                  <a:lnTo>
                    <a:pt x="216" y="787"/>
                  </a:lnTo>
                  <a:lnTo>
                    <a:pt x="216" y="744"/>
                  </a:lnTo>
                  <a:lnTo>
                    <a:pt x="217" y="722"/>
                  </a:lnTo>
                  <a:lnTo>
                    <a:pt x="219" y="700"/>
                  </a:lnTo>
                  <a:lnTo>
                    <a:pt x="219" y="700"/>
                  </a:lnTo>
                  <a:lnTo>
                    <a:pt x="228" y="615"/>
                  </a:lnTo>
                  <a:lnTo>
                    <a:pt x="237" y="530"/>
                  </a:lnTo>
                  <a:lnTo>
                    <a:pt x="237" y="530"/>
                  </a:lnTo>
                  <a:lnTo>
                    <a:pt x="242" y="485"/>
                  </a:lnTo>
                  <a:lnTo>
                    <a:pt x="249" y="442"/>
                  </a:lnTo>
                  <a:lnTo>
                    <a:pt x="249" y="442"/>
                  </a:lnTo>
                  <a:lnTo>
                    <a:pt x="258" y="401"/>
                  </a:lnTo>
                  <a:lnTo>
                    <a:pt x="267" y="360"/>
                  </a:lnTo>
                  <a:lnTo>
                    <a:pt x="267" y="360"/>
                  </a:lnTo>
                  <a:lnTo>
                    <a:pt x="277" y="319"/>
                  </a:lnTo>
                  <a:lnTo>
                    <a:pt x="285" y="279"/>
                  </a:lnTo>
                  <a:lnTo>
                    <a:pt x="292" y="238"/>
                  </a:lnTo>
                  <a:lnTo>
                    <a:pt x="298" y="198"/>
                  </a:lnTo>
                  <a:lnTo>
                    <a:pt x="298" y="198"/>
                  </a:lnTo>
                  <a:lnTo>
                    <a:pt x="299" y="177"/>
                  </a:lnTo>
                  <a:lnTo>
                    <a:pt x="300" y="157"/>
                  </a:lnTo>
                  <a:lnTo>
                    <a:pt x="301" y="137"/>
                  </a:lnTo>
                  <a:lnTo>
                    <a:pt x="300" y="116"/>
                  </a:lnTo>
                  <a:lnTo>
                    <a:pt x="300" y="116"/>
                  </a:lnTo>
                  <a:lnTo>
                    <a:pt x="299" y="99"/>
                  </a:lnTo>
                  <a:lnTo>
                    <a:pt x="298" y="83"/>
                  </a:lnTo>
                  <a:lnTo>
                    <a:pt x="295" y="67"/>
                  </a:lnTo>
                  <a:lnTo>
                    <a:pt x="290" y="51"/>
                  </a:lnTo>
                  <a:lnTo>
                    <a:pt x="290" y="51"/>
                  </a:lnTo>
                  <a:lnTo>
                    <a:pt x="286" y="40"/>
                  </a:lnTo>
                  <a:lnTo>
                    <a:pt x="280" y="29"/>
                  </a:lnTo>
                  <a:lnTo>
                    <a:pt x="272" y="20"/>
                  </a:lnTo>
                  <a:lnTo>
                    <a:pt x="262" y="12"/>
                  </a:lnTo>
                  <a:lnTo>
                    <a:pt x="262" y="12"/>
                  </a:lnTo>
                  <a:lnTo>
                    <a:pt x="257" y="9"/>
                  </a:lnTo>
                  <a:lnTo>
                    <a:pt x="250" y="5"/>
                  </a:lnTo>
                  <a:lnTo>
                    <a:pt x="244" y="3"/>
                  </a:lnTo>
                  <a:lnTo>
                    <a:pt x="236" y="1"/>
                  </a:lnTo>
                  <a:lnTo>
                    <a:pt x="221" y="0"/>
                  </a:lnTo>
                  <a:lnTo>
                    <a:pt x="207" y="0"/>
                  </a:lnTo>
                  <a:lnTo>
                    <a:pt x="207" y="0"/>
                  </a:lnTo>
                  <a:lnTo>
                    <a:pt x="193" y="3"/>
                  </a:lnTo>
                  <a:lnTo>
                    <a:pt x="181" y="9"/>
                  </a:lnTo>
                  <a:lnTo>
                    <a:pt x="171" y="15"/>
                  </a:lnTo>
                  <a:lnTo>
                    <a:pt x="161" y="24"/>
                  </a:lnTo>
                  <a:lnTo>
                    <a:pt x="153" y="34"/>
                  </a:lnTo>
                  <a:lnTo>
                    <a:pt x="146" y="45"/>
                  </a:lnTo>
                  <a:lnTo>
                    <a:pt x="140" y="57"/>
                  </a:lnTo>
                  <a:lnTo>
                    <a:pt x="135" y="69"/>
                  </a:lnTo>
                  <a:lnTo>
                    <a:pt x="135" y="69"/>
                  </a:lnTo>
                  <a:lnTo>
                    <a:pt x="121" y="102"/>
                  </a:lnTo>
                  <a:lnTo>
                    <a:pt x="109" y="137"/>
                  </a:lnTo>
                  <a:lnTo>
                    <a:pt x="99" y="172"/>
                  </a:lnTo>
                  <a:lnTo>
                    <a:pt x="90" y="208"/>
                  </a:lnTo>
                  <a:lnTo>
                    <a:pt x="90" y="208"/>
                  </a:lnTo>
                  <a:lnTo>
                    <a:pt x="80" y="249"/>
                  </a:lnTo>
                  <a:lnTo>
                    <a:pt x="71" y="290"/>
                  </a:lnTo>
                  <a:lnTo>
                    <a:pt x="53" y="375"/>
                  </a:lnTo>
                  <a:lnTo>
                    <a:pt x="44" y="416"/>
                  </a:lnTo>
                  <a:lnTo>
                    <a:pt x="36" y="459"/>
                  </a:lnTo>
                  <a:lnTo>
                    <a:pt x="24" y="500"/>
                  </a:lnTo>
                  <a:lnTo>
                    <a:pt x="13" y="541"/>
                  </a:lnTo>
                  <a:lnTo>
                    <a:pt x="13" y="54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0" y="583"/>
                  </a:lnTo>
                  <a:lnTo>
                    <a:pt x="1" y="586"/>
                  </a:lnTo>
                  <a:lnTo>
                    <a:pt x="2" y="588"/>
                  </a:lnTo>
                  <a:lnTo>
                    <a:pt x="4" y="589"/>
                  </a:lnTo>
                  <a:lnTo>
                    <a:pt x="7" y="589"/>
                  </a:lnTo>
                  <a:lnTo>
                    <a:pt x="10" y="589"/>
                  </a:lnTo>
                  <a:lnTo>
                    <a:pt x="11" y="587"/>
                  </a:lnTo>
                  <a:lnTo>
                    <a:pt x="13" y="585"/>
                  </a:lnTo>
                  <a:lnTo>
                    <a:pt x="13" y="5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CF0903CE-67B3-9893-685A-1D31E856F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9" y="871"/>
              <a:ext cx="161" cy="462"/>
            </a:xfrm>
            <a:custGeom>
              <a:avLst/>
              <a:gdLst>
                <a:gd name="T0" fmla="*/ 12 w 322"/>
                <a:gd name="T1" fmla="*/ 539 h 924"/>
                <a:gd name="T2" fmla="*/ 20 w 322"/>
                <a:gd name="T3" fmla="*/ 489 h 924"/>
                <a:gd name="T4" fmla="*/ 32 w 322"/>
                <a:gd name="T5" fmla="*/ 453 h 924"/>
                <a:gd name="T6" fmla="*/ 48 w 322"/>
                <a:gd name="T7" fmla="*/ 417 h 924"/>
                <a:gd name="T8" fmla="*/ 99 w 322"/>
                <a:gd name="T9" fmla="*/ 317 h 924"/>
                <a:gd name="T10" fmla="*/ 114 w 322"/>
                <a:gd name="T11" fmla="*/ 282 h 924"/>
                <a:gd name="T12" fmla="*/ 133 w 322"/>
                <a:gd name="T13" fmla="*/ 221 h 924"/>
                <a:gd name="T14" fmla="*/ 152 w 322"/>
                <a:gd name="T15" fmla="*/ 154 h 924"/>
                <a:gd name="T16" fmla="*/ 170 w 322"/>
                <a:gd name="T17" fmla="*/ 107 h 924"/>
                <a:gd name="T18" fmla="*/ 197 w 322"/>
                <a:gd name="T19" fmla="*/ 64 h 924"/>
                <a:gd name="T20" fmla="*/ 220 w 322"/>
                <a:gd name="T21" fmla="*/ 39 h 924"/>
                <a:gd name="T22" fmla="*/ 259 w 322"/>
                <a:gd name="T23" fmla="*/ 17 h 924"/>
                <a:gd name="T24" fmla="*/ 273 w 322"/>
                <a:gd name="T25" fmla="*/ 14 h 924"/>
                <a:gd name="T26" fmla="*/ 295 w 322"/>
                <a:gd name="T27" fmla="*/ 21 h 924"/>
                <a:gd name="T28" fmla="*/ 305 w 322"/>
                <a:gd name="T29" fmla="*/ 38 h 924"/>
                <a:gd name="T30" fmla="*/ 309 w 322"/>
                <a:gd name="T31" fmla="*/ 69 h 924"/>
                <a:gd name="T32" fmla="*/ 308 w 322"/>
                <a:gd name="T33" fmla="*/ 95 h 924"/>
                <a:gd name="T34" fmla="*/ 301 w 322"/>
                <a:gd name="T35" fmla="*/ 143 h 924"/>
                <a:gd name="T36" fmla="*/ 271 w 322"/>
                <a:gd name="T37" fmla="*/ 252 h 924"/>
                <a:gd name="T38" fmla="*/ 212 w 322"/>
                <a:gd name="T39" fmla="*/ 425 h 924"/>
                <a:gd name="T40" fmla="*/ 195 w 322"/>
                <a:gd name="T41" fmla="*/ 493 h 924"/>
                <a:gd name="T42" fmla="*/ 182 w 322"/>
                <a:gd name="T43" fmla="*/ 566 h 924"/>
                <a:gd name="T44" fmla="*/ 176 w 322"/>
                <a:gd name="T45" fmla="*/ 666 h 924"/>
                <a:gd name="T46" fmla="*/ 172 w 322"/>
                <a:gd name="T47" fmla="*/ 817 h 924"/>
                <a:gd name="T48" fmla="*/ 168 w 322"/>
                <a:gd name="T49" fmla="*/ 891 h 924"/>
                <a:gd name="T50" fmla="*/ 165 w 322"/>
                <a:gd name="T51" fmla="*/ 918 h 924"/>
                <a:gd name="T52" fmla="*/ 170 w 322"/>
                <a:gd name="T53" fmla="*/ 924 h 924"/>
                <a:gd name="T54" fmla="*/ 177 w 322"/>
                <a:gd name="T55" fmla="*/ 922 h 924"/>
                <a:gd name="T56" fmla="*/ 180 w 322"/>
                <a:gd name="T57" fmla="*/ 894 h 924"/>
                <a:gd name="T58" fmla="*/ 187 w 322"/>
                <a:gd name="T59" fmla="*/ 764 h 924"/>
                <a:gd name="T60" fmla="*/ 191 w 322"/>
                <a:gd name="T61" fmla="*/ 608 h 924"/>
                <a:gd name="T62" fmla="*/ 200 w 322"/>
                <a:gd name="T63" fmla="*/ 532 h 924"/>
                <a:gd name="T64" fmla="*/ 211 w 322"/>
                <a:gd name="T65" fmla="*/ 481 h 924"/>
                <a:gd name="T66" fmla="*/ 247 w 322"/>
                <a:gd name="T67" fmla="*/ 362 h 924"/>
                <a:gd name="T68" fmla="*/ 278 w 322"/>
                <a:gd name="T69" fmla="*/ 270 h 924"/>
                <a:gd name="T70" fmla="*/ 316 w 322"/>
                <a:gd name="T71" fmla="*/ 135 h 924"/>
                <a:gd name="T72" fmla="*/ 322 w 322"/>
                <a:gd name="T73" fmla="*/ 83 h 924"/>
                <a:gd name="T74" fmla="*/ 321 w 322"/>
                <a:gd name="T75" fmla="*/ 58 h 924"/>
                <a:gd name="T76" fmla="*/ 317 w 322"/>
                <a:gd name="T77" fmla="*/ 34 h 924"/>
                <a:gd name="T78" fmla="*/ 300 w 322"/>
                <a:gd name="T79" fmla="*/ 8 h 924"/>
                <a:gd name="T80" fmla="*/ 291 w 322"/>
                <a:gd name="T81" fmla="*/ 2 h 924"/>
                <a:gd name="T82" fmla="*/ 272 w 322"/>
                <a:gd name="T83" fmla="*/ 0 h 924"/>
                <a:gd name="T84" fmla="*/ 242 w 322"/>
                <a:gd name="T85" fmla="*/ 9 h 924"/>
                <a:gd name="T86" fmla="*/ 212 w 322"/>
                <a:gd name="T87" fmla="*/ 28 h 924"/>
                <a:gd name="T88" fmla="*/ 178 w 322"/>
                <a:gd name="T89" fmla="*/ 67 h 924"/>
                <a:gd name="T90" fmla="*/ 153 w 322"/>
                <a:gd name="T91" fmla="*/ 113 h 924"/>
                <a:gd name="T92" fmla="*/ 130 w 322"/>
                <a:gd name="T93" fmla="*/ 180 h 924"/>
                <a:gd name="T94" fmla="*/ 106 w 322"/>
                <a:gd name="T95" fmla="*/ 264 h 924"/>
                <a:gd name="T96" fmla="*/ 68 w 322"/>
                <a:gd name="T97" fmla="*/ 348 h 924"/>
                <a:gd name="T98" fmla="*/ 34 w 322"/>
                <a:gd name="T99" fmla="*/ 415 h 924"/>
                <a:gd name="T100" fmla="*/ 12 w 322"/>
                <a:gd name="T101" fmla="*/ 469 h 924"/>
                <a:gd name="T102" fmla="*/ 0 w 322"/>
                <a:gd name="T103" fmla="*/ 526 h 924"/>
                <a:gd name="T104" fmla="*/ 1 w 322"/>
                <a:gd name="T105" fmla="*/ 559 h 924"/>
                <a:gd name="T106" fmla="*/ 4 w 322"/>
                <a:gd name="T107" fmla="*/ 564 h 924"/>
                <a:gd name="T108" fmla="*/ 11 w 322"/>
                <a:gd name="T109" fmla="*/ 563 h 924"/>
                <a:gd name="T110" fmla="*/ 14 w 322"/>
                <a:gd name="T111" fmla="*/ 556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22" h="924">
                  <a:moveTo>
                    <a:pt x="14" y="556"/>
                  </a:moveTo>
                  <a:lnTo>
                    <a:pt x="14" y="556"/>
                  </a:lnTo>
                  <a:lnTo>
                    <a:pt x="12" y="539"/>
                  </a:lnTo>
                  <a:lnTo>
                    <a:pt x="13" y="523"/>
                  </a:lnTo>
                  <a:lnTo>
                    <a:pt x="15" y="506"/>
                  </a:lnTo>
                  <a:lnTo>
                    <a:pt x="20" y="489"/>
                  </a:lnTo>
                  <a:lnTo>
                    <a:pt x="20" y="489"/>
                  </a:lnTo>
                  <a:lnTo>
                    <a:pt x="25" y="470"/>
                  </a:lnTo>
                  <a:lnTo>
                    <a:pt x="32" y="453"/>
                  </a:lnTo>
                  <a:lnTo>
                    <a:pt x="40" y="435"/>
                  </a:lnTo>
                  <a:lnTo>
                    <a:pt x="48" y="417"/>
                  </a:lnTo>
                  <a:lnTo>
                    <a:pt x="48" y="417"/>
                  </a:lnTo>
                  <a:lnTo>
                    <a:pt x="64" y="383"/>
                  </a:lnTo>
                  <a:lnTo>
                    <a:pt x="82" y="350"/>
                  </a:lnTo>
                  <a:lnTo>
                    <a:pt x="99" y="317"/>
                  </a:lnTo>
                  <a:lnTo>
                    <a:pt x="107" y="299"/>
                  </a:lnTo>
                  <a:lnTo>
                    <a:pt x="114" y="282"/>
                  </a:lnTo>
                  <a:lnTo>
                    <a:pt x="114" y="282"/>
                  </a:lnTo>
                  <a:lnTo>
                    <a:pt x="120" y="266"/>
                  </a:lnTo>
                  <a:lnTo>
                    <a:pt x="124" y="252"/>
                  </a:lnTo>
                  <a:lnTo>
                    <a:pt x="133" y="221"/>
                  </a:lnTo>
                  <a:lnTo>
                    <a:pt x="133" y="221"/>
                  </a:lnTo>
                  <a:lnTo>
                    <a:pt x="142" y="187"/>
                  </a:lnTo>
                  <a:lnTo>
                    <a:pt x="152" y="154"/>
                  </a:lnTo>
                  <a:lnTo>
                    <a:pt x="152" y="154"/>
                  </a:lnTo>
                  <a:lnTo>
                    <a:pt x="163" y="123"/>
                  </a:lnTo>
                  <a:lnTo>
                    <a:pt x="170" y="107"/>
                  </a:lnTo>
                  <a:lnTo>
                    <a:pt x="178" y="93"/>
                  </a:lnTo>
                  <a:lnTo>
                    <a:pt x="187" y="78"/>
                  </a:lnTo>
                  <a:lnTo>
                    <a:pt x="197" y="64"/>
                  </a:lnTo>
                  <a:lnTo>
                    <a:pt x="208" y="52"/>
                  </a:lnTo>
                  <a:lnTo>
                    <a:pt x="220" y="39"/>
                  </a:lnTo>
                  <a:lnTo>
                    <a:pt x="220" y="39"/>
                  </a:lnTo>
                  <a:lnTo>
                    <a:pt x="231" y="30"/>
                  </a:lnTo>
                  <a:lnTo>
                    <a:pt x="245" y="23"/>
                  </a:lnTo>
                  <a:lnTo>
                    <a:pt x="259" y="17"/>
                  </a:lnTo>
                  <a:lnTo>
                    <a:pt x="266" y="15"/>
                  </a:lnTo>
                  <a:lnTo>
                    <a:pt x="273" y="14"/>
                  </a:lnTo>
                  <a:lnTo>
                    <a:pt x="273" y="14"/>
                  </a:lnTo>
                  <a:lnTo>
                    <a:pt x="281" y="14"/>
                  </a:lnTo>
                  <a:lnTo>
                    <a:pt x="289" y="16"/>
                  </a:lnTo>
                  <a:lnTo>
                    <a:pt x="295" y="21"/>
                  </a:lnTo>
                  <a:lnTo>
                    <a:pt x="300" y="28"/>
                  </a:lnTo>
                  <a:lnTo>
                    <a:pt x="300" y="28"/>
                  </a:lnTo>
                  <a:lnTo>
                    <a:pt x="305" y="38"/>
                  </a:lnTo>
                  <a:lnTo>
                    <a:pt x="307" y="48"/>
                  </a:lnTo>
                  <a:lnTo>
                    <a:pt x="308" y="59"/>
                  </a:lnTo>
                  <a:lnTo>
                    <a:pt x="309" y="69"/>
                  </a:lnTo>
                  <a:lnTo>
                    <a:pt x="309" y="69"/>
                  </a:lnTo>
                  <a:lnTo>
                    <a:pt x="309" y="83"/>
                  </a:lnTo>
                  <a:lnTo>
                    <a:pt x="308" y="95"/>
                  </a:lnTo>
                  <a:lnTo>
                    <a:pt x="305" y="119"/>
                  </a:lnTo>
                  <a:lnTo>
                    <a:pt x="305" y="119"/>
                  </a:lnTo>
                  <a:lnTo>
                    <a:pt x="301" y="143"/>
                  </a:lnTo>
                  <a:lnTo>
                    <a:pt x="296" y="164"/>
                  </a:lnTo>
                  <a:lnTo>
                    <a:pt x="285" y="209"/>
                  </a:lnTo>
                  <a:lnTo>
                    <a:pt x="271" y="252"/>
                  </a:lnTo>
                  <a:lnTo>
                    <a:pt x="257" y="294"/>
                  </a:lnTo>
                  <a:lnTo>
                    <a:pt x="227" y="381"/>
                  </a:lnTo>
                  <a:lnTo>
                    <a:pt x="212" y="425"/>
                  </a:lnTo>
                  <a:lnTo>
                    <a:pt x="200" y="468"/>
                  </a:lnTo>
                  <a:lnTo>
                    <a:pt x="200" y="468"/>
                  </a:lnTo>
                  <a:lnTo>
                    <a:pt x="195" y="493"/>
                  </a:lnTo>
                  <a:lnTo>
                    <a:pt x="189" y="517"/>
                  </a:lnTo>
                  <a:lnTo>
                    <a:pt x="186" y="542"/>
                  </a:lnTo>
                  <a:lnTo>
                    <a:pt x="182" y="566"/>
                  </a:lnTo>
                  <a:lnTo>
                    <a:pt x="179" y="592"/>
                  </a:lnTo>
                  <a:lnTo>
                    <a:pt x="178" y="616"/>
                  </a:lnTo>
                  <a:lnTo>
                    <a:pt x="176" y="666"/>
                  </a:lnTo>
                  <a:lnTo>
                    <a:pt x="176" y="666"/>
                  </a:lnTo>
                  <a:lnTo>
                    <a:pt x="175" y="767"/>
                  </a:lnTo>
                  <a:lnTo>
                    <a:pt x="172" y="817"/>
                  </a:lnTo>
                  <a:lnTo>
                    <a:pt x="170" y="866"/>
                  </a:lnTo>
                  <a:lnTo>
                    <a:pt x="170" y="866"/>
                  </a:lnTo>
                  <a:lnTo>
                    <a:pt x="168" y="891"/>
                  </a:lnTo>
                  <a:lnTo>
                    <a:pt x="165" y="916"/>
                  </a:lnTo>
                  <a:lnTo>
                    <a:pt x="165" y="916"/>
                  </a:lnTo>
                  <a:lnTo>
                    <a:pt x="165" y="918"/>
                  </a:lnTo>
                  <a:lnTo>
                    <a:pt x="166" y="920"/>
                  </a:lnTo>
                  <a:lnTo>
                    <a:pt x="168" y="923"/>
                  </a:lnTo>
                  <a:lnTo>
                    <a:pt x="170" y="924"/>
                  </a:lnTo>
                  <a:lnTo>
                    <a:pt x="172" y="924"/>
                  </a:lnTo>
                  <a:lnTo>
                    <a:pt x="175" y="924"/>
                  </a:lnTo>
                  <a:lnTo>
                    <a:pt x="177" y="922"/>
                  </a:lnTo>
                  <a:lnTo>
                    <a:pt x="177" y="919"/>
                  </a:lnTo>
                  <a:lnTo>
                    <a:pt x="177" y="919"/>
                  </a:lnTo>
                  <a:lnTo>
                    <a:pt x="180" y="894"/>
                  </a:lnTo>
                  <a:lnTo>
                    <a:pt x="183" y="868"/>
                  </a:lnTo>
                  <a:lnTo>
                    <a:pt x="186" y="816"/>
                  </a:lnTo>
                  <a:lnTo>
                    <a:pt x="187" y="764"/>
                  </a:lnTo>
                  <a:lnTo>
                    <a:pt x="188" y="712"/>
                  </a:lnTo>
                  <a:lnTo>
                    <a:pt x="189" y="660"/>
                  </a:lnTo>
                  <a:lnTo>
                    <a:pt x="191" y="608"/>
                  </a:lnTo>
                  <a:lnTo>
                    <a:pt x="193" y="583"/>
                  </a:lnTo>
                  <a:lnTo>
                    <a:pt x="196" y="557"/>
                  </a:lnTo>
                  <a:lnTo>
                    <a:pt x="200" y="532"/>
                  </a:lnTo>
                  <a:lnTo>
                    <a:pt x="205" y="506"/>
                  </a:lnTo>
                  <a:lnTo>
                    <a:pt x="205" y="506"/>
                  </a:lnTo>
                  <a:lnTo>
                    <a:pt x="211" y="481"/>
                  </a:lnTo>
                  <a:lnTo>
                    <a:pt x="217" y="457"/>
                  </a:lnTo>
                  <a:lnTo>
                    <a:pt x="231" y="409"/>
                  </a:lnTo>
                  <a:lnTo>
                    <a:pt x="247" y="362"/>
                  </a:lnTo>
                  <a:lnTo>
                    <a:pt x="263" y="314"/>
                  </a:lnTo>
                  <a:lnTo>
                    <a:pt x="263" y="314"/>
                  </a:lnTo>
                  <a:lnTo>
                    <a:pt x="278" y="270"/>
                  </a:lnTo>
                  <a:lnTo>
                    <a:pt x="292" y="225"/>
                  </a:lnTo>
                  <a:lnTo>
                    <a:pt x="305" y="181"/>
                  </a:lnTo>
                  <a:lnTo>
                    <a:pt x="316" y="135"/>
                  </a:lnTo>
                  <a:lnTo>
                    <a:pt x="316" y="135"/>
                  </a:lnTo>
                  <a:lnTo>
                    <a:pt x="320" y="108"/>
                  </a:lnTo>
                  <a:lnTo>
                    <a:pt x="322" y="83"/>
                  </a:lnTo>
                  <a:lnTo>
                    <a:pt x="322" y="83"/>
                  </a:lnTo>
                  <a:lnTo>
                    <a:pt x="322" y="70"/>
                  </a:lnTo>
                  <a:lnTo>
                    <a:pt x="321" y="58"/>
                  </a:lnTo>
                  <a:lnTo>
                    <a:pt x="320" y="46"/>
                  </a:lnTo>
                  <a:lnTo>
                    <a:pt x="317" y="34"/>
                  </a:lnTo>
                  <a:lnTo>
                    <a:pt x="317" y="34"/>
                  </a:lnTo>
                  <a:lnTo>
                    <a:pt x="314" y="24"/>
                  </a:lnTo>
                  <a:lnTo>
                    <a:pt x="308" y="15"/>
                  </a:lnTo>
                  <a:lnTo>
                    <a:pt x="300" y="8"/>
                  </a:lnTo>
                  <a:lnTo>
                    <a:pt x="296" y="5"/>
                  </a:lnTo>
                  <a:lnTo>
                    <a:pt x="291" y="2"/>
                  </a:lnTo>
                  <a:lnTo>
                    <a:pt x="291" y="2"/>
                  </a:lnTo>
                  <a:lnTo>
                    <a:pt x="285" y="0"/>
                  </a:lnTo>
                  <a:lnTo>
                    <a:pt x="279" y="0"/>
                  </a:lnTo>
                  <a:lnTo>
                    <a:pt x="272" y="0"/>
                  </a:lnTo>
                  <a:lnTo>
                    <a:pt x="266" y="1"/>
                  </a:lnTo>
                  <a:lnTo>
                    <a:pt x="253" y="5"/>
                  </a:lnTo>
                  <a:lnTo>
                    <a:pt x="242" y="9"/>
                  </a:lnTo>
                  <a:lnTo>
                    <a:pt x="242" y="9"/>
                  </a:lnTo>
                  <a:lnTo>
                    <a:pt x="227" y="18"/>
                  </a:lnTo>
                  <a:lnTo>
                    <a:pt x="212" y="28"/>
                  </a:lnTo>
                  <a:lnTo>
                    <a:pt x="199" y="40"/>
                  </a:lnTo>
                  <a:lnTo>
                    <a:pt x="188" y="53"/>
                  </a:lnTo>
                  <a:lnTo>
                    <a:pt x="178" y="67"/>
                  </a:lnTo>
                  <a:lnTo>
                    <a:pt x="169" y="82"/>
                  </a:lnTo>
                  <a:lnTo>
                    <a:pt x="160" y="96"/>
                  </a:lnTo>
                  <a:lnTo>
                    <a:pt x="153" y="113"/>
                  </a:lnTo>
                  <a:lnTo>
                    <a:pt x="147" y="129"/>
                  </a:lnTo>
                  <a:lnTo>
                    <a:pt x="141" y="146"/>
                  </a:lnTo>
                  <a:lnTo>
                    <a:pt x="130" y="180"/>
                  </a:lnTo>
                  <a:lnTo>
                    <a:pt x="112" y="246"/>
                  </a:lnTo>
                  <a:lnTo>
                    <a:pt x="112" y="246"/>
                  </a:lnTo>
                  <a:lnTo>
                    <a:pt x="106" y="264"/>
                  </a:lnTo>
                  <a:lnTo>
                    <a:pt x="100" y="281"/>
                  </a:lnTo>
                  <a:lnTo>
                    <a:pt x="84" y="314"/>
                  </a:lnTo>
                  <a:lnTo>
                    <a:pt x="68" y="348"/>
                  </a:lnTo>
                  <a:lnTo>
                    <a:pt x="51" y="380"/>
                  </a:lnTo>
                  <a:lnTo>
                    <a:pt x="51" y="380"/>
                  </a:lnTo>
                  <a:lnTo>
                    <a:pt x="34" y="415"/>
                  </a:lnTo>
                  <a:lnTo>
                    <a:pt x="25" y="432"/>
                  </a:lnTo>
                  <a:lnTo>
                    <a:pt x="19" y="450"/>
                  </a:lnTo>
                  <a:lnTo>
                    <a:pt x="12" y="469"/>
                  </a:lnTo>
                  <a:lnTo>
                    <a:pt x="7" y="487"/>
                  </a:lnTo>
                  <a:lnTo>
                    <a:pt x="2" y="506"/>
                  </a:lnTo>
                  <a:lnTo>
                    <a:pt x="0" y="526"/>
                  </a:lnTo>
                  <a:lnTo>
                    <a:pt x="0" y="526"/>
                  </a:lnTo>
                  <a:lnTo>
                    <a:pt x="0" y="543"/>
                  </a:lnTo>
                  <a:lnTo>
                    <a:pt x="1" y="559"/>
                  </a:lnTo>
                  <a:lnTo>
                    <a:pt x="1" y="559"/>
                  </a:lnTo>
                  <a:lnTo>
                    <a:pt x="2" y="563"/>
                  </a:lnTo>
                  <a:lnTo>
                    <a:pt x="4" y="564"/>
                  </a:lnTo>
                  <a:lnTo>
                    <a:pt x="7" y="565"/>
                  </a:lnTo>
                  <a:lnTo>
                    <a:pt x="9" y="564"/>
                  </a:lnTo>
                  <a:lnTo>
                    <a:pt x="11" y="563"/>
                  </a:lnTo>
                  <a:lnTo>
                    <a:pt x="13" y="562"/>
                  </a:lnTo>
                  <a:lnTo>
                    <a:pt x="14" y="559"/>
                  </a:lnTo>
                  <a:lnTo>
                    <a:pt x="14" y="556"/>
                  </a:lnTo>
                  <a:lnTo>
                    <a:pt x="14" y="5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4D2FCD00-38F4-E6C1-F23E-8B0BF79FF9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7" y="1350"/>
              <a:ext cx="414" cy="1095"/>
            </a:xfrm>
            <a:custGeom>
              <a:avLst/>
              <a:gdLst>
                <a:gd name="T0" fmla="*/ 1 w 827"/>
                <a:gd name="T1" fmla="*/ 8 h 2191"/>
                <a:gd name="T2" fmla="*/ 20 w 827"/>
                <a:gd name="T3" fmla="*/ 59 h 2191"/>
                <a:gd name="T4" fmla="*/ 53 w 827"/>
                <a:gd name="T5" fmla="*/ 163 h 2191"/>
                <a:gd name="T6" fmla="*/ 96 w 827"/>
                <a:gd name="T7" fmla="*/ 321 h 2191"/>
                <a:gd name="T8" fmla="*/ 128 w 827"/>
                <a:gd name="T9" fmla="*/ 426 h 2191"/>
                <a:gd name="T10" fmla="*/ 147 w 827"/>
                <a:gd name="T11" fmla="*/ 479 h 2191"/>
                <a:gd name="T12" fmla="*/ 187 w 827"/>
                <a:gd name="T13" fmla="*/ 585 h 2191"/>
                <a:gd name="T14" fmla="*/ 207 w 827"/>
                <a:gd name="T15" fmla="*/ 638 h 2191"/>
                <a:gd name="T16" fmla="*/ 282 w 827"/>
                <a:gd name="T17" fmla="*/ 859 h 2191"/>
                <a:gd name="T18" fmla="*/ 317 w 827"/>
                <a:gd name="T19" fmla="*/ 970 h 2191"/>
                <a:gd name="T20" fmla="*/ 385 w 827"/>
                <a:gd name="T21" fmla="*/ 1194 h 2191"/>
                <a:gd name="T22" fmla="*/ 419 w 827"/>
                <a:gd name="T23" fmla="*/ 1305 h 2191"/>
                <a:gd name="T24" fmla="*/ 475 w 827"/>
                <a:gd name="T25" fmla="*/ 1469 h 2191"/>
                <a:gd name="T26" fmla="*/ 514 w 827"/>
                <a:gd name="T27" fmla="*/ 1579 h 2191"/>
                <a:gd name="T28" fmla="*/ 557 w 827"/>
                <a:gd name="T29" fmla="*/ 1687 h 2191"/>
                <a:gd name="T30" fmla="*/ 580 w 827"/>
                <a:gd name="T31" fmla="*/ 1739 h 2191"/>
                <a:gd name="T32" fmla="*/ 629 w 827"/>
                <a:gd name="T33" fmla="*/ 1840 h 2191"/>
                <a:gd name="T34" fmla="*/ 680 w 827"/>
                <a:gd name="T35" fmla="*/ 1941 h 2191"/>
                <a:gd name="T36" fmla="*/ 788 w 827"/>
                <a:gd name="T37" fmla="*/ 2138 h 2191"/>
                <a:gd name="T38" fmla="*/ 815 w 827"/>
                <a:gd name="T39" fmla="*/ 2188 h 2191"/>
                <a:gd name="T40" fmla="*/ 817 w 827"/>
                <a:gd name="T41" fmla="*/ 2190 h 2191"/>
                <a:gd name="T42" fmla="*/ 822 w 827"/>
                <a:gd name="T43" fmla="*/ 2191 h 2191"/>
                <a:gd name="T44" fmla="*/ 826 w 827"/>
                <a:gd name="T45" fmla="*/ 2189 h 2191"/>
                <a:gd name="T46" fmla="*/ 827 w 827"/>
                <a:gd name="T47" fmla="*/ 2185 h 2191"/>
                <a:gd name="T48" fmla="*/ 826 w 827"/>
                <a:gd name="T49" fmla="*/ 2181 h 2191"/>
                <a:gd name="T50" fmla="*/ 667 w 827"/>
                <a:gd name="T51" fmla="*/ 1886 h 2191"/>
                <a:gd name="T52" fmla="*/ 617 w 827"/>
                <a:gd name="T53" fmla="*/ 1786 h 2191"/>
                <a:gd name="T54" fmla="*/ 592 w 827"/>
                <a:gd name="T55" fmla="*/ 1734 h 2191"/>
                <a:gd name="T56" fmla="*/ 547 w 827"/>
                <a:gd name="T57" fmla="*/ 1627 h 2191"/>
                <a:gd name="T58" fmla="*/ 526 w 827"/>
                <a:gd name="T59" fmla="*/ 1573 h 2191"/>
                <a:gd name="T60" fmla="*/ 449 w 827"/>
                <a:gd name="T61" fmla="*/ 1351 h 2191"/>
                <a:gd name="T62" fmla="*/ 413 w 827"/>
                <a:gd name="T63" fmla="*/ 1241 h 2191"/>
                <a:gd name="T64" fmla="*/ 346 w 827"/>
                <a:gd name="T65" fmla="*/ 1018 h 2191"/>
                <a:gd name="T66" fmla="*/ 311 w 827"/>
                <a:gd name="T67" fmla="*/ 907 h 2191"/>
                <a:gd name="T68" fmla="*/ 238 w 827"/>
                <a:gd name="T69" fmla="*/ 686 h 2191"/>
                <a:gd name="T70" fmla="*/ 218 w 827"/>
                <a:gd name="T71" fmla="*/ 633 h 2191"/>
                <a:gd name="T72" fmla="*/ 158 w 827"/>
                <a:gd name="T73" fmla="*/ 471 h 2191"/>
                <a:gd name="T74" fmla="*/ 140 w 827"/>
                <a:gd name="T75" fmla="*/ 420 h 2191"/>
                <a:gd name="T76" fmla="*/ 109 w 827"/>
                <a:gd name="T77" fmla="*/ 315 h 2191"/>
                <a:gd name="T78" fmla="*/ 80 w 827"/>
                <a:gd name="T79" fmla="*/ 211 h 2191"/>
                <a:gd name="T80" fmla="*/ 50 w 827"/>
                <a:gd name="T81" fmla="*/ 106 h 2191"/>
                <a:gd name="T82" fmla="*/ 32 w 827"/>
                <a:gd name="T83" fmla="*/ 55 h 2191"/>
                <a:gd name="T84" fmla="*/ 13 w 827"/>
                <a:gd name="T85" fmla="*/ 5 h 2191"/>
                <a:gd name="T86" fmla="*/ 10 w 827"/>
                <a:gd name="T87" fmla="*/ 0 h 2191"/>
                <a:gd name="T88" fmla="*/ 4 w 827"/>
                <a:gd name="T89" fmla="*/ 0 h 2191"/>
                <a:gd name="T90" fmla="*/ 1 w 827"/>
                <a:gd name="T91" fmla="*/ 2 h 2191"/>
                <a:gd name="T92" fmla="*/ 1 w 827"/>
                <a:gd name="T93" fmla="*/ 8 h 2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27" h="2191">
                  <a:moveTo>
                    <a:pt x="1" y="8"/>
                  </a:moveTo>
                  <a:lnTo>
                    <a:pt x="1" y="8"/>
                  </a:lnTo>
                  <a:lnTo>
                    <a:pt x="11" y="34"/>
                  </a:lnTo>
                  <a:lnTo>
                    <a:pt x="20" y="59"/>
                  </a:lnTo>
                  <a:lnTo>
                    <a:pt x="38" y="110"/>
                  </a:lnTo>
                  <a:lnTo>
                    <a:pt x="53" y="163"/>
                  </a:lnTo>
                  <a:lnTo>
                    <a:pt x="68" y="215"/>
                  </a:lnTo>
                  <a:lnTo>
                    <a:pt x="96" y="321"/>
                  </a:lnTo>
                  <a:lnTo>
                    <a:pt x="111" y="373"/>
                  </a:lnTo>
                  <a:lnTo>
                    <a:pt x="128" y="426"/>
                  </a:lnTo>
                  <a:lnTo>
                    <a:pt x="128" y="426"/>
                  </a:lnTo>
                  <a:lnTo>
                    <a:pt x="147" y="479"/>
                  </a:lnTo>
                  <a:lnTo>
                    <a:pt x="167" y="533"/>
                  </a:lnTo>
                  <a:lnTo>
                    <a:pt x="187" y="585"/>
                  </a:lnTo>
                  <a:lnTo>
                    <a:pt x="207" y="638"/>
                  </a:lnTo>
                  <a:lnTo>
                    <a:pt x="207" y="638"/>
                  </a:lnTo>
                  <a:lnTo>
                    <a:pt x="246" y="749"/>
                  </a:lnTo>
                  <a:lnTo>
                    <a:pt x="282" y="859"/>
                  </a:lnTo>
                  <a:lnTo>
                    <a:pt x="282" y="859"/>
                  </a:lnTo>
                  <a:lnTo>
                    <a:pt x="317" y="970"/>
                  </a:lnTo>
                  <a:lnTo>
                    <a:pt x="350" y="1082"/>
                  </a:lnTo>
                  <a:lnTo>
                    <a:pt x="385" y="1194"/>
                  </a:lnTo>
                  <a:lnTo>
                    <a:pt x="419" y="1305"/>
                  </a:lnTo>
                  <a:lnTo>
                    <a:pt x="419" y="1305"/>
                  </a:lnTo>
                  <a:lnTo>
                    <a:pt x="456" y="1415"/>
                  </a:lnTo>
                  <a:lnTo>
                    <a:pt x="475" y="1469"/>
                  </a:lnTo>
                  <a:lnTo>
                    <a:pt x="494" y="1525"/>
                  </a:lnTo>
                  <a:lnTo>
                    <a:pt x="514" y="1579"/>
                  </a:lnTo>
                  <a:lnTo>
                    <a:pt x="535" y="1633"/>
                  </a:lnTo>
                  <a:lnTo>
                    <a:pt x="557" y="1687"/>
                  </a:lnTo>
                  <a:lnTo>
                    <a:pt x="580" y="1739"/>
                  </a:lnTo>
                  <a:lnTo>
                    <a:pt x="580" y="1739"/>
                  </a:lnTo>
                  <a:lnTo>
                    <a:pt x="605" y="1790"/>
                  </a:lnTo>
                  <a:lnTo>
                    <a:pt x="629" y="1840"/>
                  </a:lnTo>
                  <a:lnTo>
                    <a:pt x="655" y="1891"/>
                  </a:lnTo>
                  <a:lnTo>
                    <a:pt x="680" y="1941"/>
                  </a:lnTo>
                  <a:lnTo>
                    <a:pt x="734" y="2040"/>
                  </a:lnTo>
                  <a:lnTo>
                    <a:pt x="788" y="2138"/>
                  </a:lnTo>
                  <a:lnTo>
                    <a:pt x="788" y="2138"/>
                  </a:lnTo>
                  <a:lnTo>
                    <a:pt x="815" y="2188"/>
                  </a:lnTo>
                  <a:lnTo>
                    <a:pt x="815" y="2188"/>
                  </a:lnTo>
                  <a:lnTo>
                    <a:pt x="817" y="2190"/>
                  </a:lnTo>
                  <a:lnTo>
                    <a:pt x="819" y="2191"/>
                  </a:lnTo>
                  <a:lnTo>
                    <a:pt x="822" y="2191"/>
                  </a:lnTo>
                  <a:lnTo>
                    <a:pt x="824" y="2190"/>
                  </a:lnTo>
                  <a:lnTo>
                    <a:pt x="826" y="2189"/>
                  </a:lnTo>
                  <a:lnTo>
                    <a:pt x="827" y="2187"/>
                  </a:lnTo>
                  <a:lnTo>
                    <a:pt x="827" y="2185"/>
                  </a:lnTo>
                  <a:lnTo>
                    <a:pt x="826" y="2181"/>
                  </a:lnTo>
                  <a:lnTo>
                    <a:pt x="826" y="2181"/>
                  </a:lnTo>
                  <a:lnTo>
                    <a:pt x="719" y="1985"/>
                  </a:lnTo>
                  <a:lnTo>
                    <a:pt x="667" y="1886"/>
                  </a:lnTo>
                  <a:lnTo>
                    <a:pt x="641" y="1836"/>
                  </a:lnTo>
                  <a:lnTo>
                    <a:pt x="617" y="1786"/>
                  </a:lnTo>
                  <a:lnTo>
                    <a:pt x="617" y="1786"/>
                  </a:lnTo>
                  <a:lnTo>
                    <a:pt x="592" y="1734"/>
                  </a:lnTo>
                  <a:lnTo>
                    <a:pt x="569" y="1680"/>
                  </a:lnTo>
                  <a:lnTo>
                    <a:pt x="547" y="1627"/>
                  </a:lnTo>
                  <a:lnTo>
                    <a:pt x="526" y="1573"/>
                  </a:lnTo>
                  <a:lnTo>
                    <a:pt x="526" y="1573"/>
                  </a:lnTo>
                  <a:lnTo>
                    <a:pt x="487" y="1463"/>
                  </a:lnTo>
                  <a:lnTo>
                    <a:pt x="449" y="1351"/>
                  </a:lnTo>
                  <a:lnTo>
                    <a:pt x="449" y="1351"/>
                  </a:lnTo>
                  <a:lnTo>
                    <a:pt x="413" y="1241"/>
                  </a:lnTo>
                  <a:lnTo>
                    <a:pt x="379" y="1130"/>
                  </a:lnTo>
                  <a:lnTo>
                    <a:pt x="346" y="1018"/>
                  </a:lnTo>
                  <a:lnTo>
                    <a:pt x="311" y="907"/>
                  </a:lnTo>
                  <a:lnTo>
                    <a:pt x="311" y="907"/>
                  </a:lnTo>
                  <a:lnTo>
                    <a:pt x="276" y="797"/>
                  </a:lnTo>
                  <a:lnTo>
                    <a:pt x="238" y="686"/>
                  </a:lnTo>
                  <a:lnTo>
                    <a:pt x="238" y="686"/>
                  </a:lnTo>
                  <a:lnTo>
                    <a:pt x="218" y="633"/>
                  </a:lnTo>
                  <a:lnTo>
                    <a:pt x="198" y="578"/>
                  </a:lnTo>
                  <a:lnTo>
                    <a:pt x="158" y="471"/>
                  </a:lnTo>
                  <a:lnTo>
                    <a:pt x="158" y="471"/>
                  </a:lnTo>
                  <a:lnTo>
                    <a:pt x="140" y="420"/>
                  </a:lnTo>
                  <a:lnTo>
                    <a:pt x="123" y="368"/>
                  </a:lnTo>
                  <a:lnTo>
                    <a:pt x="109" y="315"/>
                  </a:lnTo>
                  <a:lnTo>
                    <a:pt x="94" y="263"/>
                  </a:lnTo>
                  <a:lnTo>
                    <a:pt x="80" y="211"/>
                  </a:lnTo>
                  <a:lnTo>
                    <a:pt x="65" y="158"/>
                  </a:lnTo>
                  <a:lnTo>
                    <a:pt x="50" y="106"/>
                  </a:lnTo>
                  <a:lnTo>
                    <a:pt x="32" y="55"/>
                  </a:lnTo>
                  <a:lnTo>
                    <a:pt x="32" y="55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6"/>
                  </a:lnTo>
                  <a:lnTo>
                    <a:pt x="1" y="8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C0CDD346-05D0-1A85-31FB-F48E40F19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" y="2165"/>
              <a:ext cx="106" cy="431"/>
            </a:xfrm>
            <a:custGeom>
              <a:avLst/>
              <a:gdLst>
                <a:gd name="T0" fmla="*/ 1 w 214"/>
                <a:gd name="T1" fmla="*/ 9 h 861"/>
                <a:gd name="T2" fmla="*/ 18 w 214"/>
                <a:gd name="T3" fmla="*/ 40 h 861"/>
                <a:gd name="T4" fmla="*/ 31 w 214"/>
                <a:gd name="T5" fmla="*/ 72 h 861"/>
                <a:gd name="T6" fmla="*/ 53 w 214"/>
                <a:gd name="T7" fmla="*/ 140 h 861"/>
                <a:gd name="T8" fmla="*/ 63 w 214"/>
                <a:gd name="T9" fmla="*/ 179 h 861"/>
                <a:gd name="T10" fmla="*/ 77 w 214"/>
                <a:gd name="T11" fmla="*/ 258 h 861"/>
                <a:gd name="T12" fmla="*/ 84 w 214"/>
                <a:gd name="T13" fmla="*/ 299 h 861"/>
                <a:gd name="T14" fmla="*/ 106 w 214"/>
                <a:gd name="T15" fmla="*/ 453 h 861"/>
                <a:gd name="T16" fmla="*/ 114 w 214"/>
                <a:gd name="T17" fmla="*/ 499 h 861"/>
                <a:gd name="T18" fmla="*/ 144 w 214"/>
                <a:gd name="T19" fmla="*/ 634 h 861"/>
                <a:gd name="T20" fmla="*/ 157 w 214"/>
                <a:gd name="T21" fmla="*/ 690 h 861"/>
                <a:gd name="T22" fmla="*/ 185 w 214"/>
                <a:gd name="T23" fmla="*/ 801 h 861"/>
                <a:gd name="T24" fmla="*/ 202 w 214"/>
                <a:gd name="T25" fmla="*/ 857 h 861"/>
                <a:gd name="T26" fmla="*/ 205 w 214"/>
                <a:gd name="T27" fmla="*/ 861 h 861"/>
                <a:gd name="T28" fmla="*/ 209 w 214"/>
                <a:gd name="T29" fmla="*/ 861 h 861"/>
                <a:gd name="T30" fmla="*/ 213 w 214"/>
                <a:gd name="T31" fmla="*/ 858 h 861"/>
                <a:gd name="T32" fmla="*/ 214 w 214"/>
                <a:gd name="T33" fmla="*/ 853 h 861"/>
                <a:gd name="T34" fmla="*/ 199 w 214"/>
                <a:gd name="T35" fmla="*/ 803 h 861"/>
                <a:gd name="T36" fmla="*/ 163 w 214"/>
                <a:gd name="T37" fmla="*/ 654 h 861"/>
                <a:gd name="T38" fmla="*/ 139 w 214"/>
                <a:gd name="T39" fmla="*/ 553 h 861"/>
                <a:gd name="T40" fmla="*/ 129 w 214"/>
                <a:gd name="T41" fmla="*/ 509 h 861"/>
                <a:gd name="T42" fmla="*/ 122 w 214"/>
                <a:gd name="T43" fmla="*/ 466 h 861"/>
                <a:gd name="T44" fmla="*/ 99 w 214"/>
                <a:gd name="T45" fmla="*/ 309 h 861"/>
                <a:gd name="T46" fmla="*/ 86 w 214"/>
                <a:gd name="T47" fmla="*/ 231 h 861"/>
                <a:gd name="T48" fmla="*/ 69 w 214"/>
                <a:gd name="T49" fmla="*/ 153 h 861"/>
                <a:gd name="T50" fmla="*/ 59 w 214"/>
                <a:gd name="T51" fmla="*/ 114 h 861"/>
                <a:gd name="T52" fmla="*/ 47 w 214"/>
                <a:gd name="T53" fmla="*/ 76 h 861"/>
                <a:gd name="T54" fmla="*/ 31 w 214"/>
                <a:gd name="T55" fmla="*/ 38 h 861"/>
                <a:gd name="T56" fmla="*/ 13 w 214"/>
                <a:gd name="T57" fmla="*/ 2 h 861"/>
                <a:gd name="T58" fmla="*/ 11 w 214"/>
                <a:gd name="T59" fmla="*/ 0 h 861"/>
                <a:gd name="T60" fmla="*/ 6 w 214"/>
                <a:gd name="T61" fmla="*/ 0 h 861"/>
                <a:gd name="T62" fmla="*/ 3 w 214"/>
                <a:gd name="T63" fmla="*/ 2 h 861"/>
                <a:gd name="T64" fmla="*/ 0 w 214"/>
                <a:gd name="T65" fmla="*/ 7 h 861"/>
                <a:gd name="T66" fmla="*/ 1 w 214"/>
                <a:gd name="T67" fmla="*/ 9 h 8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14" h="861">
                  <a:moveTo>
                    <a:pt x="1" y="9"/>
                  </a:moveTo>
                  <a:lnTo>
                    <a:pt x="1" y="9"/>
                  </a:lnTo>
                  <a:lnTo>
                    <a:pt x="10" y="25"/>
                  </a:lnTo>
                  <a:lnTo>
                    <a:pt x="18" y="40"/>
                  </a:lnTo>
                  <a:lnTo>
                    <a:pt x="26" y="57"/>
                  </a:lnTo>
                  <a:lnTo>
                    <a:pt x="31" y="72"/>
                  </a:lnTo>
                  <a:lnTo>
                    <a:pt x="44" y="107"/>
                  </a:lnTo>
                  <a:lnTo>
                    <a:pt x="53" y="140"/>
                  </a:lnTo>
                  <a:lnTo>
                    <a:pt x="53" y="140"/>
                  </a:lnTo>
                  <a:lnTo>
                    <a:pt x="63" y="179"/>
                  </a:lnTo>
                  <a:lnTo>
                    <a:pt x="70" y="218"/>
                  </a:lnTo>
                  <a:lnTo>
                    <a:pt x="77" y="258"/>
                  </a:lnTo>
                  <a:lnTo>
                    <a:pt x="84" y="299"/>
                  </a:lnTo>
                  <a:lnTo>
                    <a:pt x="84" y="299"/>
                  </a:lnTo>
                  <a:lnTo>
                    <a:pt x="95" y="375"/>
                  </a:lnTo>
                  <a:lnTo>
                    <a:pt x="106" y="453"/>
                  </a:lnTo>
                  <a:lnTo>
                    <a:pt x="106" y="453"/>
                  </a:lnTo>
                  <a:lnTo>
                    <a:pt x="114" y="499"/>
                  </a:lnTo>
                  <a:lnTo>
                    <a:pt x="124" y="544"/>
                  </a:lnTo>
                  <a:lnTo>
                    <a:pt x="144" y="634"/>
                  </a:lnTo>
                  <a:lnTo>
                    <a:pt x="144" y="634"/>
                  </a:lnTo>
                  <a:lnTo>
                    <a:pt x="157" y="690"/>
                  </a:lnTo>
                  <a:lnTo>
                    <a:pt x="170" y="745"/>
                  </a:lnTo>
                  <a:lnTo>
                    <a:pt x="185" y="801"/>
                  </a:lnTo>
                  <a:lnTo>
                    <a:pt x="202" y="857"/>
                  </a:lnTo>
                  <a:lnTo>
                    <a:pt x="202" y="857"/>
                  </a:lnTo>
                  <a:lnTo>
                    <a:pt x="203" y="859"/>
                  </a:lnTo>
                  <a:lnTo>
                    <a:pt x="205" y="861"/>
                  </a:lnTo>
                  <a:lnTo>
                    <a:pt x="207" y="861"/>
                  </a:lnTo>
                  <a:lnTo>
                    <a:pt x="209" y="861"/>
                  </a:lnTo>
                  <a:lnTo>
                    <a:pt x="212" y="860"/>
                  </a:lnTo>
                  <a:lnTo>
                    <a:pt x="213" y="858"/>
                  </a:lnTo>
                  <a:lnTo>
                    <a:pt x="214" y="856"/>
                  </a:lnTo>
                  <a:lnTo>
                    <a:pt x="214" y="853"/>
                  </a:lnTo>
                  <a:lnTo>
                    <a:pt x="214" y="853"/>
                  </a:lnTo>
                  <a:lnTo>
                    <a:pt x="199" y="803"/>
                  </a:lnTo>
                  <a:lnTo>
                    <a:pt x="187" y="754"/>
                  </a:lnTo>
                  <a:lnTo>
                    <a:pt x="163" y="654"/>
                  </a:lnTo>
                  <a:lnTo>
                    <a:pt x="163" y="654"/>
                  </a:lnTo>
                  <a:lnTo>
                    <a:pt x="139" y="553"/>
                  </a:lnTo>
                  <a:lnTo>
                    <a:pt x="139" y="553"/>
                  </a:lnTo>
                  <a:lnTo>
                    <a:pt x="129" y="509"/>
                  </a:lnTo>
                  <a:lnTo>
                    <a:pt x="122" y="466"/>
                  </a:lnTo>
                  <a:lnTo>
                    <a:pt x="122" y="466"/>
                  </a:lnTo>
                  <a:lnTo>
                    <a:pt x="110" y="388"/>
                  </a:lnTo>
                  <a:lnTo>
                    <a:pt x="99" y="309"/>
                  </a:lnTo>
                  <a:lnTo>
                    <a:pt x="93" y="270"/>
                  </a:lnTo>
                  <a:lnTo>
                    <a:pt x="86" y="231"/>
                  </a:lnTo>
                  <a:lnTo>
                    <a:pt x="78" y="192"/>
                  </a:lnTo>
                  <a:lnTo>
                    <a:pt x="69" y="153"/>
                  </a:lnTo>
                  <a:lnTo>
                    <a:pt x="69" y="153"/>
                  </a:lnTo>
                  <a:lnTo>
                    <a:pt x="59" y="114"/>
                  </a:lnTo>
                  <a:lnTo>
                    <a:pt x="54" y="95"/>
                  </a:lnTo>
                  <a:lnTo>
                    <a:pt x="47" y="76"/>
                  </a:lnTo>
                  <a:lnTo>
                    <a:pt x="40" y="57"/>
                  </a:lnTo>
                  <a:lnTo>
                    <a:pt x="31" y="38"/>
                  </a:lnTo>
                  <a:lnTo>
                    <a:pt x="23" y="20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D56D5508-EE4F-88D3-BE45-47D1BB1A6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5" y="2549"/>
              <a:ext cx="403" cy="198"/>
            </a:xfrm>
            <a:custGeom>
              <a:avLst/>
              <a:gdLst>
                <a:gd name="T0" fmla="*/ 793 w 807"/>
                <a:gd name="T1" fmla="*/ 6 h 395"/>
                <a:gd name="T2" fmla="*/ 790 w 807"/>
                <a:gd name="T3" fmla="*/ 45 h 395"/>
                <a:gd name="T4" fmla="*/ 779 w 807"/>
                <a:gd name="T5" fmla="*/ 82 h 395"/>
                <a:gd name="T6" fmla="*/ 761 w 807"/>
                <a:gd name="T7" fmla="*/ 115 h 395"/>
                <a:gd name="T8" fmla="*/ 736 w 807"/>
                <a:gd name="T9" fmla="*/ 147 h 395"/>
                <a:gd name="T10" fmla="*/ 721 w 807"/>
                <a:gd name="T11" fmla="*/ 163 h 395"/>
                <a:gd name="T12" fmla="*/ 685 w 807"/>
                <a:gd name="T13" fmla="*/ 193 h 395"/>
                <a:gd name="T14" fmla="*/ 648 w 807"/>
                <a:gd name="T15" fmla="*/ 220 h 395"/>
                <a:gd name="T16" fmla="*/ 607 w 807"/>
                <a:gd name="T17" fmla="*/ 242 h 395"/>
                <a:gd name="T18" fmla="*/ 587 w 807"/>
                <a:gd name="T19" fmla="*/ 254 h 395"/>
                <a:gd name="T20" fmla="*/ 539 w 807"/>
                <a:gd name="T21" fmla="*/ 276 h 395"/>
                <a:gd name="T22" fmla="*/ 490 w 807"/>
                <a:gd name="T23" fmla="*/ 296 h 395"/>
                <a:gd name="T24" fmla="*/ 388 w 807"/>
                <a:gd name="T25" fmla="*/ 328 h 395"/>
                <a:gd name="T26" fmla="*/ 338 w 807"/>
                <a:gd name="T27" fmla="*/ 342 h 395"/>
                <a:gd name="T28" fmla="*/ 237 w 807"/>
                <a:gd name="T29" fmla="*/ 363 h 395"/>
                <a:gd name="T30" fmla="*/ 185 w 807"/>
                <a:gd name="T31" fmla="*/ 371 h 395"/>
                <a:gd name="T32" fmla="*/ 104 w 807"/>
                <a:gd name="T33" fmla="*/ 379 h 395"/>
                <a:gd name="T34" fmla="*/ 21 w 807"/>
                <a:gd name="T35" fmla="*/ 382 h 395"/>
                <a:gd name="T36" fmla="*/ 6 w 807"/>
                <a:gd name="T37" fmla="*/ 381 h 395"/>
                <a:gd name="T38" fmla="*/ 4 w 807"/>
                <a:gd name="T39" fmla="*/ 382 h 395"/>
                <a:gd name="T40" fmla="*/ 0 w 807"/>
                <a:gd name="T41" fmla="*/ 385 h 395"/>
                <a:gd name="T42" fmla="*/ 0 w 807"/>
                <a:gd name="T43" fmla="*/ 389 h 395"/>
                <a:gd name="T44" fmla="*/ 4 w 807"/>
                <a:gd name="T45" fmla="*/ 394 h 395"/>
                <a:gd name="T46" fmla="*/ 6 w 807"/>
                <a:gd name="T47" fmla="*/ 394 h 395"/>
                <a:gd name="T48" fmla="*/ 46 w 807"/>
                <a:gd name="T49" fmla="*/ 395 h 395"/>
                <a:gd name="T50" fmla="*/ 126 w 807"/>
                <a:gd name="T51" fmla="*/ 391 h 395"/>
                <a:gd name="T52" fmla="*/ 166 w 807"/>
                <a:gd name="T53" fmla="*/ 386 h 395"/>
                <a:gd name="T54" fmla="*/ 269 w 807"/>
                <a:gd name="T55" fmla="*/ 371 h 395"/>
                <a:gd name="T56" fmla="*/ 371 w 807"/>
                <a:gd name="T57" fmla="*/ 347 h 395"/>
                <a:gd name="T58" fmla="*/ 423 w 807"/>
                <a:gd name="T59" fmla="*/ 332 h 395"/>
                <a:gd name="T60" fmla="*/ 525 w 807"/>
                <a:gd name="T61" fmla="*/ 296 h 395"/>
                <a:gd name="T62" fmla="*/ 574 w 807"/>
                <a:gd name="T63" fmla="*/ 275 h 395"/>
                <a:gd name="T64" fmla="*/ 596 w 807"/>
                <a:gd name="T65" fmla="*/ 264 h 395"/>
                <a:gd name="T66" fmla="*/ 639 w 807"/>
                <a:gd name="T67" fmla="*/ 241 h 395"/>
                <a:gd name="T68" fmla="*/ 679 w 807"/>
                <a:gd name="T69" fmla="*/ 215 h 395"/>
                <a:gd name="T70" fmla="*/ 716 w 807"/>
                <a:gd name="T71" fmla="*/ 184 h 395"/>
                <a:gd name="T72" fmla="*/ 734 w 807"/>
                <a:gd name="T73" fmla="*/ 168 h 395"/>
                <a:gd name="T74" fmla="*/ 761 w 807"/>
                <a:gd name="T75" fmla="*/ 138 h 395"/>
                <a:gd name="T76" fmla="*/ 783 w 807"/>
                <a:gd name="T77" fmla="*/ 103 h 395"/>
                <a:gd name="T78" fmla="*/ 799 w 807"/>
                <a:gd name="T79" fmla="*/ 66 h 395"/>
                <a:gd name="T80" fmla="*/ 807 w 807"/>
                <a:gd name="T81" fmla="*/ 26 h 395"/>
                <a:gd name="T82" fmla="*/ 807 w 807"/>
                <a:gd name="T83" fmla="*/ 6 h 395"/>
                <a:gd name="T84" fmla="*/ 807 w 807"/>
                <a:gd name="T85" fmla="*/ 4 h 395"/>
                <a:gd name="T86" fmla="*/ 802 w 807"/>
                <a:gd name="T87" fmla="*/ 1 h 395"/>
                <a:gd name="T88" fmla="*/ 798 w 807"/>
                <a:gd name="T89" fmla="*/ 1 h 395"/>
                <a:gd name="T90" fmla="*/ 794 w 807"/>
                <a:gd name="T91" fmla="*/ 4 h 395"/>
                <a:gd name="T92" fmla="*/ 793 w 807"/>
                <a:gd name="T93" fmla="*/ 6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07" h="395">
                  <a:moveTo>
                    <a:pt x="793" y="6"/>
                  </a:moveTo>
                  <a:lnTo>
                    <a:pt x="793" y="6"/>
                  </a:lnTo>
                  <a:lnTo>
                    <a:pt x="793" y="26"/>
                  </a:lnTo>
                  <a:lnTo>
                    <a:pt x="790" y="45"/>
                  </a:lnTo>
                  <a:lnTo>
                    <a:pt x="785" y="64"/>
                  </a:lnTo>
                  <a:lnTo>
                    <a:pt x="779" y="82"/>
                  </a:lnTo>
                  <a:lnTo>
                    <a:pt x="770" y="99"/>
                  </a:lnTo>
                  <a:lnTo>
                    <a:pt x="761" y="115"/>
                  </a:lnTo>
                  <a:lnTo>
                    <a:pt x="750" y="131"/>
                  </a:lnTo>
                  <a:lnTo>
                    <a:pt x="736" y="147"/>
                  </a:lnTo>
                  <a:lnTo>
                    <a:pt x="736" y="147"/>
                  </a:lnTo>
                  <a:lnTo>
                    <a:pt x="721" y="163"/>
                  </a:lnTo>
                  <a:lnTo>
                    <a:pt x="704" y="179"/>
                  </a:lnTo>
                  <a:lnTo>
                    <a:pt x="685" y="193"/>
                  </a:lnTo>
                  <a:lnTo>
                    <a:pt x="668" y="207"/>
                  </a:lnTo>
                  <a:lnTo>
                    <a:pt x="648" y="220"/>
                  </a:lnTo>
                  <a:lnTo>
                    <a:pt x="628" y="231"/>
                  </a:lnTo>
                  <a:lnTo>
                    <a:pt x="607" y="242"/>
                  </a:lnTo>
                  <a:lnTo>
                    <a:pt x="587" y="254"/>
                  </a:lnTo>
                  <a:lnTo>
                    <a:pt x="587" y="254"/>
                  </a:lnTo>
                  <a:lnTo>
                    <a:pt x="563" y="265"/>
                  </a:lnTo>
                  <a:lnTo>
                    <a:pt x="539" y="276"/>
                  </a:lnTo>
                  <a:lnTo>
                    <a:pt x="514" y="286"/>
                  </a:lnTo>
                  <a:lnTo>
                    <a:pt x="490" y="296"/>
                  </a:lnTo>
                  <a:lnTo>
                    <a:pt x="440" y="313"/>
                  </a:lnTo>
                  <a:lnTo>
                    <a:pt x="388" y="328"/>
                  </a:lnTo>
                  <a:lnTo>
                    <a:pt x="388" y="328"/>
                  </a:lnTo>
                  <a:lnTo>
                    <a:pt x="338" y="342"/>
                  </a:lnTo>
                  <a:lnTo>
                    <a:pt x="288" y="353"/>
                  </a:lnTo>
                  <a:lnTo>
                    <a:pt x="237" y="363"/>
                  </a:lnTo>
                  <a:lnTo>
                    <a:pt x="185" y="371"/>
                  </a:lnTo>
                  <a:lnTo>
                    <a:pt x="185" y="371"/>
                  </a:lnTo>
                  <a:lnTo>
                    <a:pt x="145" y="376"/>
                  </a:lnTo>
                  <a:lnTo>
                    <a:pt x="104" y="379"/>
                  </a:lnTo>
                  <a:lnTo>
                    <a:pt x="63" y="382"/>
                  </a:lnTo>
                  <a:lnTo>
                    <a:pt x="21" y="382"/>
                  </a:lnTo>
                  <a:lnTo>
                    <a:pt x="21" y="382"/>
                  </a:lnTo>
                  <a:lnTo>
                    <a:pt x="6" y="381"/>
                  </a:lnTo>
                  <a:lnTo>
                    <a:pt x="6" y="381"/>
                  </a:lnTo>
                  <a:lnTo>
                    <a:pt x="4" y="382"/>
                  </a:lnTo>
                  <a:lnTo>
                    <a:pt x="1" y="383"/>
                  </a:lnTo>
                  <a:lnTo>
                    <a:pt x="0" y="385"/>
                  </a:lnTo>
                  <a:lnTo>
                    <a:pt x="0" y="387"/>
                  </a:lnTo>
                  <a:lnTo>
                    <a:pt x="0" y="389"/>
                  </a:lnTo>
                  <a:lnTo>
                    <a:pt x="1" y="392"/>
                  </a:lnTo>
                  <a:lnTo>
                    <a:pt x="4" y="394"/>
                  </a:lnTo>
                  <a:lnTo>
                    <a:pt x="6" y="394"/>
                  </a:lnTo>
                  <a:lnTo>
                    <a:pt x="6" y="394"/>
                  </a:lnTo>
                  <a:lnTo>
                    <a:pt x="26" y="395"/>
                  </a:lnTo>
                  <a:lnTo>
                    <a:pt x="46" y="395"/>
                  </a:lnTo>
                  <a:lnTo>
                    <a:pt x="86" y="394"/>
                  </a:lnTo>
                  <a:lnTo>
                    <a:pt x="126" y="391"/>
                  </a:lnTo>
                  <a:lnTo>
                    <a:pt x="166" y="386"/>
                  </a:lnTo>
                  <a:lnTo>
                    <a:pt x="166" y="386"/>
                  </a:lnTo>
                  <a:lnTo>
                    <a:pt x="218" y="379"/>
                  </a:lnTo>
                  <a:lnTo>
                    <a:pt x="269" y="371"/>
                  </a:lnTo>
                  <a:lnTo>
                    <a:pt x="319" y="359"/>
                  </a:lnTo>
                  <a:lnTo>
                    <a:pt x="371" y="347"/>
                  </a:lnTo>
                  <a:lnTo>
                    <a:pt x="371" y="347"/>
                  </a:lnTo>
                  <a:lnTo>
                    <a:pt x="423" y="332"/>
                  </a:lnTo>
                  <a:lnTo>
                    <a:pt x="474" y="315"/>
                  </a:lnTo>
                  <a:lnTo>
                    <a:pt x="525" y="296"/>
                  </a:lnTo>
                  <a:lnTo>
                    <a:pt x="550" y="286"/>
                  </a:lnTo>
                  <a:lnTo>
                    <a:pt x="574" y="275"/>
                  </a:lnTo>
                  <a:lnTo>
                    <a:pt x="574" y="275"/>
                  </a:lnTo>
                  <a:lnTo>
                    <a:pt x="596" y="264"/>
                  </a:lnTo>
                  <a:lnTo>
                    <a:pt x="618" y="252"/>
                  </a:lnTo>
                  <a:lnTo>
                    <a:pt x="639" y="241"/>
                  </a:lnTo>
                  <a:lnTo>
                    <a:pt x="659" y="228"/>
                  </a:lnTo>
                  <a:lnTo>
                    <a:pt x="679" y="215"/>
                  </a:lnTo>
                  <a:lnTo>
                    <a:pt x="699" y="200"/>
                  </a:lnTo>
                  <a:lnTo>
                    <a:pt x="716" y="184"/>
                  </a:lnTo>
                  <a:lnTo>
                    <a:pt x="734" y="168"/>
                  </a:lnTo>
                  <a:lnTo>
                    <a:pt x="734" y="168"/>
                  </a:lnTo>
                  <a:lnTo>
                    <a:pt x="749" y="153"/>
                  </a:lnTo>
                  <a:lnTo>
                    <a:pt x="761" y="138"/>
                  </a:lnTo>
                  <a:lnTo>
                    <a:pt x="773" y="121"/>
                  </a:lnTo>
                  <a:lnTo>
                    <a:pt x="783" y="103"/>
                  </a:lnTo>
                  <a:lnTo>
                    <a:pt x="792" y="85"/>
                  </a:lnTo>
                  <a:lnTo>
                    <a:pt x="799" y="66"/>
                  </a:lnTo>
                  <a:lnTo>
                    <a:pt x="803" y="46"/>
                  </a:lnTo>
                  <a:lnTo>
                    <a:pt x="807" y="26"/>
                  </a:lnTo>
                  <a:lnTo>
                    <a:pt x="807" y="26"/>
                  </a:lnTo>
                  <a:lnTo>
                    <a:pt x="807" y="6"/>
                  </a:lnTo>
                  <a:lnTo>
                    <a:pt x="807" y="6"/>
                  </a:lnTo>
                  <a:lnTo>
                    <a:pt x="807" y="4"/>
                  </a:lnTo>
                  <a:lnTo>
                    <a:pt x="804" y="2"/>
                  </a:lnTo>
                  <a:lnTo>
                    <a:pt x="802" y="1"/>
                  </a:lnTo>
                  <a:lnTo>
                    <a:pt x="800" y="0"/>
                  </a:lnTo>
                  <a:lnTo>
                    <a:pt x="798" y="1"/>
                  </a:lnTo>
                  <a:lnTo>
                    <a:pt x="795" y="2"/>
                  </a:lnTo>
                  <a:lnTo>
                    <a:pt x="794" y="4"/>
                  </a:lnTo>
                  <a:lnTo>
                    <a:pt x="793" y="6"/>
                  </a:lnTo>
                  <a:lnTo>
                    <a:pt x="79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AFBB2844-21D5-A477-48EE-2CF23B7B94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5" y="2616"/>
              <a:ext cx="26" cy="107"/>
            </a:xfrm>
            <a:custGeom>
              <a:avLst/>
              <a:gdLst>
                <a:gd name="T0" fmla="*/ 0 w 54"/>
                <a:gd name="T1" fmla="*/ 9 h 214"/>
                <a:gd name="T2" fmla="*/ 0 w 54"/>
                <a:gd name="T3" fmla="*/ 9 h 214"/>
                <a:gd name="T4" fmla="*/ 5 w 54"/>
                <a:gd name="T5" fmla="*/ 35 h 214"/>
                <a:gd name="T6" fmla="*/ 8 w 54"/>
                <a:gd name="T7" fmla="*/ 59 h 214"/>
                <a:gd name="T8" fmla="*/ 15 w 54"/>
                <a:gd name="T9" fmla="*/ 111 h 214"/>
                <a:gd name="T10" fmla="*/ 19 w 54"/>
                <a:gd name="T11" fmla="*/ 135 h 214"/>
                <a:gd name="T12" fmla="*/ 25 w 54"/>
                <a:gd name="T13" fmla="*/ 161 h 214"/>
                <a:gd name="T14" fmla="*/ 31 w 54"/>
                <a:gd name="T15" fmla="*/ 185 h 214"/>
                <a:gd name="T16" fmla="*/ 40 w 54"/>
                <a:gd name="T17" fmla="*/ 210 h 214"/>
                <a:gd name="T18" fmla="*/ 40 w 54"/>
                <a:gd name="T19" fmla="*/ 210 h 214"/>
                <a:gd name="T20" fmla="*/ 41 w 54"/>
                <a:gd name="T21" fmla="*/ 212 h 214"/>
                <a:gd name="T22" fmla="*/ 44 w 54"/>
                <a:gd name="T23" fmla="*/ 213 h 214"/>
                <a:gd name="T24" fmla="*/ 46 w 54"/>
                <a:gd name="T25" fmla="*/ 214 h 214"/>
                <a:gd name="T26" fmla="*/ 48 w 54"/>
                <a:gd name="T27" fmla="*/ 214 h 214"/>
                <a:gd name="T28" fmla="*/ 50 w 54"/>
                <a:gd name="T29" fmla="*/ 213 h 214"/>
                <a:gd name="T30" fmla="*/ 53 w 54"/>
                <a:gd name="T31" fmla="*/ 211 h 214"/>
                <a:gd name="T32" fmla="*/ 54 w 54"/>
                <a:gd name="T33" fmla="*/ 209 h 214"/>
                <a:gd name="T34" fmla="*/ 53 w 54"/>
                <a:gd name="T35" fmla="*/ 206 h 214"/>
                <a:gd name="T36" fmla="*/ 53 w 54"/>
                <a:gd name="T37" fmla="*/ 206 h 214"/>
                <a:gd name="T38" fmla="*/ 44 w 54"/>
                <a:gd name="T39" fmla="*/ 182 h 214"/>
                <a:gd name="T40" fmla="*/ 37 w 54"/>
                <a:gd name="T41" fmla="*/ 157 h 214"/>
                <a:gd name="T42" fmla="*/ 32 w 54"/>
                <a:gd name="T43" fmla="*/ 132 h 214"/>
                <a:gd name="T44" fmla="*/ 28 w 54"/>
                <a:gd name="T45" fmla="*/ 107 h 214"/>
                <a:gd name="T46" fmla="*/ 21 w 54"/>
                <a:gd name="T47" fmla="*/ 56 h 214"/>
                <a:gd name="T48" fmla="*/ 17 w 54"/>
                <a:gd name="T49" fmla="*/ 30 h 214"/>
                <a:gd name="T50" fmla="*/ 12 w 54"/>
                <a:gd name="T51" fmla="*/ 6 h 214"/>
                <a:gd name="T52" fmla="*/ 12 w 54"/>
                <a:gd name="T53" fmla="*/ 6 h 214"/>
                <a:gd name="T54" fmla="*/ 11 w 54"/>
                <a:gd name="T55" fmla="*/ 2 h 214"/>
                <a:gd name="T56" fmla="*/ 9 w 54"/>
                <a:gd name="T57" fmla="*/ 1 h 214"/>
                <a:gd name="T58" fmla="*/ 7 w 54"/>
                <a:gd name="T59" fmla="*/ 0 h 214"/>
                <a:gd name="T60" fmla="*/ 5 w 54"/>
                <a:gd name="T61" fmla="*/ 1 h 214"/>
                <a:gd name="T62" fmla="*/ 2 w 54"/>
                <a:gd name="T63" fmla="*/ 2 h 214"/>
                <a:gd name="T64" fmla="*/ 0 w 54"/>
                <a:gd name="T65" fmla="*/ 4 h 214"/>
                <a:gd name="T66" fmla="*/ 0 w 54"/>
                <a:gd name="T67" fmla="*/ 6 h 214"/>
                <a:gd name="T68" fmla="*/ 0 w 54"/>
                <a:gd name="T69" fmla="*/ 9 h 214"/>
                <a:gd name="T70" fmla="*/ 0 w 54"/>
                <a:gd name="T71" fmla="*/ 9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" h="214">
                  <a:moveTo>
                    <a:pt x="0" y="9"/>
                  </a:moveTo>
                  <a:lnTo>
                    <a:pt x="0" y="9"/>
                  </a:lnTo>
                  <a:lnTo>
                    <a:pt x="5" y="35"/>
                  </a:lnTo>
                  <a:lnTo>
                    <a:pt x="8" y="59"/>
                  </a:lnTo>
                  <a:lnTo>
                    <a:pt x="15" y="111"/>
                  </a:lnTo>
                  <a:lnTo>
                    <a:pt x="19" y="135"/>
                  </a:lnTo>
                  <a:lnTo>
                    <a:pt x="25" y="161"/>
                  </a:lnTo>
                  <a:lnTo>
                    <a:pt x="31" y="185"/>
                  </a:lnTo>
                  <a:lnTo>
                    <a:pt x="40" y="210"/>
                  </a:lnTo>
                  <a:lnTo>
                    <a:pt x="40" y="210"/>
                  </a:lnTo>
                  <a:lnTo>
                    <a:pt x="41" y="212"/>
                  </a:lnTo>
                  <a:lnTo>
                    <a:pt x="44" y="213"/>
                  </a:lnTo>
                  <a:lnTo>
                    <a:pt x="46" y="214"/>
                  </a:lnTo>
                  <a:lnTo>
                    <a:pt x="48" y="214"/>
                  </a:lnTo>
                  <a:lnTo>
                    <a:pt x="50" y="213"/>
                  </a:lnTo>
                  <a:lnTo>
                    <a:pt x="53" y="211"/>
                  </a:lnTo>
                  <a:lnTo>
                    <a:pt x="54" y="209"/>
                  </a:lnTo>
                  <a:lnTo>
                    <a:pt x="53" y="206"/>
                  </a:lnTo>
                  <a:lnTo>
                    <a:pt x="53" y="206"/>
                  </a:lnTo>
                  <a:lnTo>
                    <a:pt x="44" y="182"/>
                  </a:lnTo>
                  <a:lnTo>
                    <a:pt x="37" y="157"/>
                  </a:lnTo>
                  <a:lnTo>
                    <a:pt x="32" y="132"/>
                  </a:lnTo>
                  <a:lnTo>
                    <a:pt x="28" y="107"/>
                  </a:lnTo>
                  <a:lnTo>
                    <a:pt x="21" y="56"/>
                  </a:lnTo>
                  <a:lnTo>
                    <a:pt x="17" y="30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1EFF2F2-293D-BC09-35C9-1692027664B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8" y="2462"/>
              <a:ext cx="43" cy="67"/>
            </a:xfrm>
            <a:custGeom>
              <a:avLst/>
              <a:gdLst>
                <a:gd name="T0" fmla="*/ 3 w 87"/>
                <a:gd name="T1" fmla="*/ 12 h 135"/>
                <a:gd name="T2" fmla="*/ 3 w 87"/>
                <a:gd name="T3" fmla="*/ 12 h 135"/>
                <a:gd name="T4" fmla="*/ 14 w 87"/>
                <a:gd name="T5" fmla="*/ 24 h 135"/>
                <a:gd name="T6" fmla="*/ 24 w 87"/>
                <a:gd name="T7" fmla="*/ 39 h 135"/>
                <a:gd name="T8" fmla="*/ 32 w 87"/>
                <a:gd name="T9" fmla="*/ 54 h 135"/>
                <a:gd name="T10" fmla="*/ 39 w 87"/>
                <a:gd name="T11" fmla="*/ 70 h 135"/>
                <a:gd name="T12" fmla="*/ 39 w 87"/>
                <a:gd name="T13" fmla="*/ 70 h 135"/>
                <a:gd name="T14" fmla="*/ 47 w 87"/>
                <a:gd name="T15" fmla="*/ 86 h 135"/>
                <a:gd name="T16" fmla="*/ 56 w 87"/>
                <a:gd name="T17" fmla="*/ 102 h 135"/>
                <a:gd name="T18" fmla="*/ 65 w 87"/>
                <a:gd name="T19" fmla="*/ 117 h 135"/>
                <a:gd name="T20" fmla="*/ 76 w 87"/>
                <a:gd name="T21" fmla="*/ 132 h 135"/>
                <a:gd name="T22" fmla="*/ 76 w 87"/>
                <a:gd name="T23" fmla="*/ 132 h 135"/>
                <a:gd name="T24" fmla="*/ 78 w 87"/>
                <a:gd name="T25" fmla="*/ 133 h 135"/>
                <a:gd name="T26" fmla="*/ 81 w 87"/>
                <a:gd name="T27" fmla="*/ 135 h 135"/>
                <a:gd name="T28" fmla="*/ 83 w 87"/>
                <a:gd name="T29" fmla="*/ 133 h 135"/>
                <a:gd name="T30" fmla="*/ 85 w 87"/>
                <a:gd name="T31" fmla="*/ 132 h 135"/>
                <a:gd name="T32" fmla="*/ 86 w 87"/>
                <a:gd name="T33" fmla="*/ 130 h 135"/>
                <a:gd name="T34" fmla="*/ 87 w 87"/>
                <a:gd name="T35" fmla="*/ 128 h 135"/>
                <a:gd name="T36" fmla="*/ 87 w 87"/>
                <a:gd name="T37" fmla="*/ 125 h 135"/>
                <a:gd name="T38" fmla="*/ 85 w 87"/>
                <a:gd name="T39" fmla="*/ 122 h 135"/>
                <a:gd name="T40" fmla="*/ 85 w 87"/>
                <a:gd name="T41" fmla="*/ 122 h 135"/>
                <a:gd name="T42" fmla="*/ 75 w 87"/>
                <a:gd name="T43" fmla="*/ 108 h 135"/>
                <a:gd name="T44" fmla="*/ 66 w 87"/>
                <a:gd name="T45" fmla="*/ 93 h 135"/>
                <a:gd name="T46" fmla="*/ 51 w 87"/>
                <a:gd name="T47" fmla="*/ 61 h 135"/>
                <a:gd name="T48" fmla="*/ 43 w 87"/>
                <a:gd name="T49" fmla="*/ 45 h 135"/>
                <a:gd name="T50" fmla="*/ 34 w 87"/>
                <a:gd name="T51" fmla="*/ 30 h 135"/>
                <a:gd name="T52" fmla="*/ 24 w 87"/>
                <a:gd name="T53" fmla="*/ 15 h 135"/>
                <a:gd name="T54" fmla="*/ 13 w 87"/>
                <a:gd name="T55" fmla="*/ 2 h 135"/>
                <a:gd name="T56" fmla="*/ 13 w 87"/>
                <a:gd name="T57" fmla="*/ 2 h 135"/>
                <a:gd name="T58" fmla="*/ 9 w 87"/>
                <a:gd name="T59" fmla="*/ 1 h 135"/>
                <a:gd name="T60" fmla="*/ 7 w 87"/>
                <a:gd name="T61" fmla="*/ 0 h 135"/>
                <a:gd name="T62" fmla="*/ 5 w 87"/>
                <a:gd name="T63" fmla="*/ 1 h 135"/>
                <a:gd name="T64" fmla="*/ 3 w 87"/>
                <a:gd name="T65" fmla="*/ 2 h 135"/>
                <a:gd name="T66" fmla="*/ 2 w 87"/>
                <a:gd name="T67" fmla="*/ 4 h 135"/>
                <a:gd name="T68" fmla="*/ 0 w 87"/>
                <a:gd name="T69" fmla="*/ 6 h 135"/>
                <a:gd name="T70" fmla="*/ 2 w 87"/>
                <a:gd name="T71" fmla="*/ 9 h 135"/>
                <a:gd name="T72" fmla="*/ 3 w 87"/>
                <a:gd name="T73" fmla="*/ 12 h 135"/>
                <a:gd name="T74" fmla="*/ 3 w 87"/>
                <a:gd name="T75" fmla="*/ 1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7" h="135">
                  <a:moveTo>
                    <a:pt x="3" y="12"/>
                  </a:moveTo>
                  <a:lnTo>
                    <a:pt x="3" y="12"/>
                  </a:lnTo>
                  <a:lnTo>
                    <a:pt x="14" y="24"/>
                  </a:lnTo>
                  <a:lnTo>
                    <a:pt x="24" y="39"/>
                  </a:lnTo>
                  <a:lnTo>
                    <a:pt x="32" y="54"/>
                  </a:lnTo>
                  <a:lnTo>
                    <a:pt x="39" y="70"/>
                  </a:lnTo>
                  <a:lnTo>
                    <a:pt x="39" y="70"/>
                  </a:lnTo>
                  <a:lnTo>
                    <a:pt x="47" y="86"/>
                  </a:lnTo>
                  <a:lnTo>
                    <a:pt x="56" y="102"/>
                  </a:lnTo>
                  <a:lnTo>
                    <a:pt x="65" y="117"/>
                  </a:lnTo>
                  <a:lnTo>
                    <a:pt x="76" y="132"/>
                  </a:lnTo>
                  <a:lnTo>
                    <a:pt x="76" y="132"/>
                  </a:lnTo>
                  <a:lnTo>
                    <a:pt x="78" y="133"/>
                  </a:lnTo>
                  <a:lnTo>
                    <a:pt x="81" y="135"/>
                  </a:lnTo>
                  <a:lnTo>
                    <a:pt x="83" y="133"/>
                  </a:lnTo>
                  <a:lnTo>
                    <a:pt x="85" y="132"/>
                  </a:lnTo>
                  <a:lnTo>
                    <a:pt x="86" y="130"/>
                  </a:lnTo>
                  <a:lnTo>
                    <a:pt x="87" y="128"/>
                  </a:lnTo>
                  <a:lnTo>
                    <a:pt x="87" y="125"/>
                  </a:lnTo>
                  <a:lnTo>
                    <a:pt x="85" y="122"/>
                  </a:lnTo>
                  <a:lnTo>
                    <a:pt x="85" y="122"/>
                  </a:lnTo>
                  <a:lnTo>
                    <a:pt x="75" y="108"/>
                  </a:lnTo>
                  <a:lnTo>
                    <a:pt x="66" y="93"/>
                  </a:lnTo>
                  <a:lnTo>
                    <a:pt x="51" y="61"/>
                  </a:lnTo>
                  <a:lnTo>
                    <a:pt x="43" y="45"/>
                  </a:lnTo>
                  <a:lnTo>
                    <a:pt x="34" y="30"/>
                  </a:lnTo>
                  <a:lnTo>
                    <a:pt x="24" y="15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9"/>
                  </a:lnTo>
                  <a:lnTo>
                    <a:pt x="3" y="12"/>
                  </a:lnTo>
                  <a:lnTo>
                    <a:pt x="3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A648AACE-3A88-D163-3B0A-EC60D9FBBC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7" y="2756"/>
              <a:ext cx="10" cy="331"/>
            </a:xfrm>
            <a:custGeom>
              <a:avLst/>
              <a:gdLst>
                <a:gd name="T0" fmla="*/ 6 w 20"/>
                <a:gd name="T1" fmla="*/ 7 h 662"/>
                <a:gd name="T2" fmla="*/ 6 w 20"/>
                <a:gd name="T3" fmla="*/ 7 h 662"/>
                <a:gd name="T4" fmla="*/ 3 w 20"/>
                <a:gd name="T5" fmla="*/ 135 h 662"/>
                <a:gd name="T6" fmla="*/ 2 w 20"/>
                <a:gd name="T7" fmla="*/ 262 h 662"/>
                <a:gd name="T8" fmla="*/ 2 w 20"/>
                <a:gd name="T9" fmla="*/ 262 h 662"/>
                <a:gd name="T10" fmla="*/ 1 w 20"/>
                <a:gd name="T11" fmla="*/ 388 h 662"/>
                <a:gd name="T12" fmla="*/ 0 w 20"/>
                <a:gd name="T13" fmla="*/ 515 h 662"/>
                <a:gd name="T14" fmla="*/ 0 w 20"/>
                <a:gd name="T15" fmla="*/ 515 h 662"/>
                <a:gd name="T16" fmla="*/ 0 w 20"/>
                <a:gd name="T17" fmla="*/ 655 h 662"/>
                <a:gd name="T18" fmla="*/ 0 w 20"/>
                <a:gd name="T19" fmla="*/ 655 h 662"/>
                <a:gd name="T20" fmla="*/ 1 w 20"/>
                <a:gd name="T21" fmla="*/ 658 h 662"/>
                <a:gd name="T22" fmla="*/ 2 w 20"/>
                <a:gd name="T23" fmla="*/ 661 h 662"/>
                <a:gd name="T24" fmla="*/ 4 w 20"/>
                <a:gd name="T25" fmla="*/ 662 h 662"/>
                <a:gd name="T26" fmla="*/ 6 w 20"/>
                <a:gd name="T27" fmla="*/ 662 h 662"/>
                <a:gd name="T28" fmla="*/ 9 w 20"/>
                <a:gd name="T29" fmla="*/ 662 h 662"/>
                <a:gd name="T30" fmla="*/ 11 w 20"/>
                <a:gd name="T31" fmla="*/ 661 h 662"/>
                <a:gd name="T32" fmla="*/ 13 w 20"/>
                <a:gd name="T33" fmla="*/ 658 h 662"/>
                <a:gd name="T34" fmla="*/ 13 w 20"/>
                <a:gd name="T35" fmla="*/ 655 h 662"/>
                <a:gd name="T36" fmla="*/ 13 w 20"/>
                <a:gd name="T37" fmla="*/ 655 h 662"/>
                <a:gd name="T38" fmla="*/ 14 w 20"/>
                <a:gd name="T39" fmla="*/ 405 h 662"/>
                <a:gd name="T40" fmla="*/ 14 w 20"/>
                <a:gd name="T41" fmla="*/ 405 h 662"/>
                <a:gd name="T42" fmla="*/ 14 w 20"/>
                <a:gd name="T43" fmla="*/ 278 h 662"/>
                <a:gd name="T44" fmla="*/ 16 w 20"/>
                <a:gd name="T45" fmla="*/ 151 h 662"/>
                <a:gd name="T46" fmla="*/ 16 w 20"/>
                <a:gd name="T47" fmla="*/ 151 h 662"/>
                <a:gd name="T48" fmla="*/ 20 w 20"/>
                <a:gd name="T49" fmla="*/ 7 h 662"/>
                <a:gd name="T50" fmla="*/ 20 w 20"/>
                <a:gd name="T51" fmla="*/ 7 h 662"/>
                <a:gd name="T52" fmla="*/ 20 w 20"/>
                <a:gd name="T53" fmla="*/ 4 h 662"/>
                <a:gd name="T54" fmla="*/ 19 w 20"/>
                <a:gd name="T55" fmla="*/ 2 h 662"/>
                <a:gd name="T56" fmla="*/ 16 w 20"/>
                <a:gd name="T57" fmla="*/ 1 h 662"/>
                <a:gd name="T58" fmla="*/ 13 w 20"/>
                <a:gd name="T59" fmla="*/ 0 h 662"/>
                <a:gd name="T60" fmla="*/ 11 w 20"/>
                <a:gd name="T61" fmla="*/ 1 h 662"/>
                <a:gd name="T62" fmla="*/ 9 w 20"/>
                <a:gd name="T63" fmla="*/ 2 h 662"/>
                <a:gd name="T64" fmla="*/ 8 w 20"/>
                <a:gd name="T65" fmla="*/ 4 h 662"/>
                <a:gd name="T66" fmla="*/ 6 w 20"/>
                <a:gd name="T67" fmla="*/ 7 h 662"/>
                <a:gd name="T68" fmla="*/ 6 w 20"/>
                <a:gd name="T69" fmla="*/ 7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" h="662">
                  <a:moveTo>
                    <a:pt x="6" y="7"/>
                  </a:moveTo>
                  <a:lnTo>
                    <a:pt x="6" y="7"/>
                  </a:lnTo>
                  <a:lnTo>
                    <a:pt x="3" y="135"/>
                  </a:lnTo>
                  <a:lnTo>
                    <a:pt x="2" y="262"/>
                  </a:lnTo>
                  <a:lnTo>
                    <a:pt x="2" y="262"/>
                  </a:lnTo>
                  <a:lnTo>
                    <a:pt x="1" y="388"/>
                  </a:lnTo>
                  <a:lnTo>
                    <a:pt x="0" y="515"/>
                  </a:lnTo>
                  <a:lnTo>
                    <a:pt x="0" y="515"/>
                  </a:lnTo>
                  <a:lnTo>
                    <a:pt x="0" y="655"/>
                  </a:lnTo>
                  <a:lnTo>
                    <a:pt x="0" y="655"/>
                  </a:lnTo>
                  <a:lnTo>
                    <a:pt x="1" y="658"/>
                  </a:lnTo>
                  <a:lnTo>
                    <a:pt x="2" y="661"/>
                  </a:lnTo>
                  <a:lnTo>
                    <a:pt x="4" y="662"/>
                  </a:lnTo>
                  <a:lnTo>
                    <a:pt x="6" y="662"/>
                  </a:lnTo>
                  <a:lnTo>
                    <a:pt x="9" y="662"/>
                  </a:lnTo>
                  <a:lnTo>
                    <a:pt x="11" y="661"/>
                  </a:lnTo>
                  <a:lnTo>
                    <a:pt x="13" y="658"/>
                  </a:lnTo>
                  <a:lnTo>
                    <a:pt x="13" y="655"/>
                  </a:lnTo>
                  <a:lnTo>
                    <a:pt x="13" y="655"/>
                  </a:lnTo>
                  <a:lnTo>
                    <a:pt x="14" y="405"/>
                  </a:lnTo>
                  <a:lnTo>
                    <a:pt x="14" y="405"/>
                  </a:lnTo>
                  <a:lnTo>
                    <a:pt x="14" y="278"/>
                  </a:lnTo>
                  <a:lnTo>
                    <a:pt x="16" y="151"/>
                  </a:lnTo>
                  <a:lnTo>
                    <a:pt x="16" y="151"/>
                  </a:lnTo>
                  <a:lnTo>
                    <a:pt x="20" y="7"/>
                  </a:lnTo>
                  <a:lnTo>
                    <a:pt x="20" y="7"/>
                  </a:lnTo>
                  <a:lnTo>
                    <a:pt x="20" y="4"/>
                  </a:lnTo>
                  <a:lnTo>
                    <a:pt x="19" y="2"/>
                  </a:lnTo>
                  <a:lnTo>
                    <a:pt x="16" y="1"/>
                  </a:lnTo>
                  <a:lnTo>
                    <a:pt x="13" y="0"/>
                  </a:lnTo>
                  <a:lnTo>
                    <a:pt x="11" y="1"/>
                  </a:lnTo>
                  <a:lnTo>
                    <a:pt x="9" y="2"/>
                  </a:lnTo>
                  <a:lnTo>
                    <a:pt x="8" y="4"/>
                  </a:lnTo>
                  <a:lnTo>
                    <a:pt x="6" y="7"/>
                  </a:lnTo>
                  <a:lnTo>
                    <a:pt x="6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C12A0E3F-2C66-9A66-1ECA-3B48B6D180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4" y="2552"/>
              <a:ext cx="794" cy="953"/>
            </a:xfrm>
            <a:custGeom>
              <a:avLst/>
              <a:gdLst>
                <a:gd name="T0" fmla="*/ 1236 w 1587"/>
                <a:gd name="T1" fmla="*/ 69 h 1905"/>
                <a:gd name="T2" fmla="*/ 1319 w 1587"/>
                <a:gd name="T3" fmla="*/ 191 h 1905"/>
                <a:gd name="T4" fmla="*/ 1373 w 1587"/>
                <a:gd name="T5" fmla="*/ 291 h 1905"/>
                <a:gd name="T6" fmla="*/ 1439 w 1587"/>
                <a:gd name="T7" fmla="*/ 438 h 1905"/>
                <a:gd name="T8" fmla="*/ 1480 w 1587"/>
                <a:gd name="T9" fmla="*/ 552 h 1905"/>
                <a:gd name="T10" fmla="*/ 1525 w 1587"/>
                <a:gd name="T11" fmla="*/ 711 h 1905"/>
                <a:gd name="T12" fmla="*/ 1555 w 1587"/>
                <a:gd name="T13" fmla="*/ 874 h 1905"/>
                <a:gd name="T14" fmla="*/ 1568 w 1587"/>
                <a:gd name="T15" fmla="*/ 996 h 1905"/>
                <a:gd name="T16" fmla="*/ 1573 w 1587"/>
                <a:gd name="T17" fmla="*/ 1159 h 1905"/>
                <a:gd name="T18" fmla="*/ 1566 w 1587"/>
                <a:gd name="T19" fmla="*/ 1276 h 1905"/>
                <a:gd name="T20" fmla="*/ 1540 w 1587"/>
                <a:gd name="T21" fmla="*/ 1426 h 1905"/>
                <a:gd name="T22" fmla="*/ 1509 w 1587"/>
                <a:gd name="T23" fmla="*/ 1533 h 1905"/>
                <a:gd name="T24" fmla="*/ 1471 w 1587"/>
                <a:gd name="T25" fmla="*/ 1611 h 1905"/>
                <a:gd name="T26" fmla="*/ 1441 w 1587"/>
                <a:gd name="T27" fmla="*/ 1652 h 1905"/>
                <a:gd name="T28" fmla="*/ 1367 w 1587"/>
                <a:gd name="T29" fmla="*/ 1722 h 1905"/>
                <a:gd name="T30" fmla="*/ 1274 w 1587"/>
                <a:gd name="T31" fmla="*/ 1778 h 1905"/>
                <a:gd name="T32" fmla="*/ 1141 w 1587"/>
                <a:gd name="T33" fmla="*/ 1832 h 1905"/>
                <a:gd name="T34" fmla="*/ 1036 w 1587"/>
                <a:gd name="T35" fmla="*/ 1858 h 1905"/>
                <a:gd name="T36" fmla="*/ 894 w 1587"/>
                <a:gd name="T37" fmla="*/ 1882 h 1905"/>
                <a:gd name="T38" fmla="*/ 785 w 1587"/>
                <a:gd name="T39" fmla="*/ 1891 h 1905"/>
                <a:gd name="T40" fmla="*/ 669 w 1587"/>
                <a:gd name="T41" fmla="*/ 1890 h 1905"/>
                <a:gd name="T42" fmla="*/ 567 w 1587"/>
                <a:gd name="T43" fmla="*/ 1874 h 1905"/>
                <a:gd name="T44" fmla="*/ 467 w 1587"/>
                <a:gd name="T45" fmla="*/ 1844 h 1905"/>
                <a:gd name="T46" fmla="*/ 321 w 1587"/>
                <a:gd name="T47" fmla="*/ 1781 h 1905"/>
                <a:gd name="T48" fmla="*/ 185 w 1587"/>
                <a:gd name="T49" fmla="*/ 1708 h 1905"/>
                <a:gd name="T50" fmla="*/ 96 w 1587"/>
                <a:gd name="T51" fmla="*/ 1647 h 1905"/>
                <a:gd name="T52" fmla="*/ 9 w 1587"/>
                <a:gd name="T53" fmla="*/ 1585 h 1905"/>
                <a:gd name="T54" fmla="*/ 1 w 1587"/>
                <a:gd name="T55" fmla="*/ 1588 h 1905"/>
                <a:gd name="T56" fmla="*/ 2 w 1587"/>
                <a:gd name="T57" fmla="*/ 1597 h 1905"/>
                <a:gd name="T58" fmla="*/ 93 w 1587"/>
                <a:gd name="T59" fmla="*/ 1661 h 1905"/>
                <a:gd name="T60" fmla="*/ 183 w 1587"/>
                <a:gd name="T61" fmla="*/ 1722 h 1905"/>
                <a:gd name="T62" fmla="*/ 371 w 1587"/>
                <a:gd name="T63" fmla="*/ 1819 h 1905"/>
                <a:gd name="T64" fmla="*/ 494 w 1587"/>
                <a:gd name="T65" fmla="*/ 1867 h 1905"/>
                <a:gd name="T66" fmla="*/ 571 w 1587"/>
                <a:gd name="T67" fmla="*/ 1887 h 1905"/>
                <a:gd name="T68" fmla="*/ 665 w 1587"/>
                <a:gd name="T69" fmla="*/ 1903 h 1905"/>
                <a:gd name="T70" fmla="*/ 761 w 1587"/>
                <a:gd name="T71" fmla="*/ 1905 h 1905"/>
                <a:gd name="T72" fmla="*/ 866 w 1587"/>
                <a:gd name="T73" fmla="*/ 1897 h 1905"/>
                <a:gd name="T74" fmla="*/ 1008 w 1587"/>
                <a:gd name="T75" fmla="*/ 1878 h 1905"/>
                <a:gd name="T76" fmla="*/ 1113 w 1587"/>
                <a:gd name="T77" fmla="*/ 1854 h 1905"/>
                <a:gd name="T78" fmla="*/ 1252 w 1587"/>
                <a:gd name="T79" fmla="*/ 1804 h 1905"/>
                <a:gd name="T80" fmla="*/ 1347 w 1587"/>
                <a:gd name="T81" fmla="*/ 1751 h 1905"/>
                <a:gd name="T82" fmla="*/ 1450 w 1587"/>
                <a:gd name="T83" fmla="*/ 1662 h 1905"/>
                <a:gd name="T84" fmla="*/ 1490 w 1587"/>
                <a:gd name="T85" fmla="*/ 1607 h 1905"/>
                <a:gd name="T86" fmla="*/ 1514 w 1587"/>
                <a:gd name="T87" fmla="*/ 1559 h 1905"/>
                <a:gd name="T88" fmla="*/ 1551 w 1587"/>
                <a:gd name="T89" fmla="*/ 1436 h 1905"/>
                <a:gd name="T90" fmla="*/ 1574 w 1587"/>
                <a:gd name="T91" fmla="*/ 1323 h 1905"/>
                <a:gd name="T92" fmla="*/ 1585 w 1587"/>
                <a:gd name="T93" fmla="*/ 1202 h 1905"/>
                <a:gd name="T94" fmla="*/ 1585 w 1587"/>
                <a:gd name="T95" fmla="*/ 1038 h 1905"/>
                <a:gd name="T96" fmla="*/ 1574 w 1587"/>
                <a:gd name="T97" fmla="*/ 916 h 1905"/>
                <a:gd name="T98" fmla="*/ 1547 w 1587"/>
                <a:gd name="T99" fmla="*/ 750 h 1905"/>
                <a:gd name="T100" fmla="*/ 1517 w 1587"/>
                <a:gd name="T101" fmla="*/ 627 h 1905"/>
                <a:gd name="T102" fmla="*/ 1466 w 1587"/>
                <a:gd name="T103" fmla="*/ 470 h 1905"/>
                <a:gd name="T104" fmla="*/ 1401 w 1587"/>
                <a:gd name="T105" fmla="*/ 318 h 1905"/>
                <a:gd name="T106" fmla="*/ 1349 w 1587"/>
                <a:gd name="T107" fmla="*/ 216 h 1905"/>
                <a:gd name="T108" fmla="*/ 1267 w 1587"/>
                <a:gd name="T109" fmla="*/ 87 h 1905"/>
                <a:gd name="T110" fmla="*/ 1198 w 1587"/>
                <a:gd name="T111" fmla="*/ 2 h 1905"/>
                <a:gd name="T112" fmla="*/ 1191 w 1587"/>
                <a:gd name="T113" fmla="*/ 1 h 1905"/>
                <a:gd name="T114" fmla="*/ 1188 w 1587"/>
                <a:gd name="T115" fmla="*/ 9 h 1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87" h="1905">
                  <a:moveTo>
                    <a:pt x="1189" y="12"/>
                  </a:moveTo>
                  <a:lnTo>
                    <a:pt x="1189" y="12"/>
                  </a:lnTo>
                  <a:lnTo>
                    <a:pt x="1213" y="40"/>
                  </a:lnTo>
                  <a:lnTo>
                    <a:pt x="1236" y="69"/>
                  </a:lnTo>
                  <a:lnTo>
                    <a:pt x="1258" y="98"/>
                  </a:lnTo>
                  <a:lnTo>
                    <a:pt x="1279" y="128"/>
                  </a:lnTo>
                  <a:lnTo>
                    <a:pt x="1299" y="160"/>
                  </a:lnTo>
                  <a:lnTo>
                    <a:pt x="1319" y="191"/>
                  </a:lnTo>
                  <a:lnTo>
                    <a:pt x="1338" y="223"/>
                  </a:lnTo>
                  <a:lnTo>
                    <a:pt x="1356" y="255"/>
                  </a:lnTo>
                  <a:lnTo>
                    <a:pt x="1356" y="255"/>
                  </a:lnTo>
                  <a:lnTo>
                    <a:pt x="1373" y="291"/>
                  </a:lnTo>
                  <a:lnTo>
                    <a:pt x="1391" y="328"/>
                  </a:lnTo>
                  <a:lnTo>
                    <a:pt x="1408" y="363"/>
                  </a:lnTo>
                  <a:lnTo>
                    <a:pt x="1425" y="400"/>
                  </a:lnTo>
                  <a:lnTo>
                    <a:pt x="1439" y="438"/>
                  </a:lnTo>
                  <a:lnTo>
                    <a:pt x="1454" y="476"/>
                  </a:lnTo>
                  <a:lnTo>
                    <a:pt x="1467" y="514"/>
                  </a:lnTo>
                  <a:lnTo>
                    <a:pt x="1480" y="552"/>
                  </a:lnTo>
                  <a:lnTo>
                    <a:pt x="1480" y="552"/>
                  </a:lnTo>
                  <a:lnTo>
                    <a:pt x="1492" y="591"/>
                  </a:lnTo>
                  <a:lnTo>
                    <a:pt x="1504" y="631"/>
                  </a:lnTo>
                  <a:lnTo>
                    <a:pt x="1515" y="671"/>
                  </a:lnTo>
                  <a:lnTo>
                    <a:pt x="1525" y="711"/>
                  </a:lnTo>
                  <a:lnTo>
                    <a:pt x="1534" y="752"/>
                  </a:lnTo>
                  <a:lnTo>
                    <a:pt x="1541" y="792"/>
                  </a:lnTo>
                  <a:lnTo>
                    <a:pt x="1548" y="833"/>
                  </a:lnTo>
                  <a:lnTo>
                    <a:pt x="1555" y="874"/>
                  </a:lnTo>
                  <a:lnTo>
                    <a:pt x="1555" y="874"/>
                  </a:lnTo>
                  <a:lnTo>
                    <a:pt x="1560" y="915"/>
                  </a:lnTo>
                  <a:lnTo>
                    <a:pt x="1565" y="955"/>
                  </a:lnTo>
                  <a:lnTo>
                    <a:pt x="1568" y="996"/>
                  </a:lnTo>
                  <a:lnTo>
                    <a:pt x="1571" y="1036"/>
                  </a:lnTo>
                  <a:lnTo>
                    <a:pt x="1573" y="1077"/>
                  </a:lnTo>
                  <a:lnTo>
                    <a:pt x="1574" y="1119"/>
                  </a:lnTo>
                  <a:lnTo>
                    <a:pt x="1573" y="1159"/>
                  </a:lnTo>
                  <a:lnTo>
                    <a:pt x="1571" y="1200"/>
                  </a:lnTo>
                  <a:lnTo>
                    <a:pt x="1571" y="1200"/>
                  </a:lnTo>
                  <a:lnTo>
                    <a:pt x="1569" y="1238"/>
                  </a:lnTo>
                  <a:lnTo>
                    <a:pt x="1566" y="1276"/>
                  </a:lnTo>
                  <a:lnTo>
                    <a:pt x="1561" y="1314"/>
                  </a:lnTo>
                  <a:lnTo>
                    <a:pt x="1556" y="1351"/>
                  </a:lnTo>
                  <a:lnTo>
                    <a:pt x="1548" y="1389"/>
                  </a:lnTo>
                  <a:lnTo>
                    <a:pt x="1540" y="1426"/>
                  </a:lnTo>
                  <a:lnTo>
                    <a:pt x="1531" y="1464"/>
                  </a:lnTo>
                  <a:lnTo>
                    <a:pt x="1520" y="1500"/>
                  </a:lnTo>
                  <a:lnTo>
                    <a:pt x="1520" y="1500"/>
                  </a:lnTo>
                  <a:lnTo>
                    <a:pt x="1509" y="1533"/>
                  </a:lnTo>
                  <a:lnTo>
                    <a:pt x="1496" y="1565"/>
                  </a:lnTo>
                  <a:lnTo>
                    <a:pt x="1488" y="1581"/>
                  </a:lnTo>
                  <a:lnTo>
                    <a:pt x="1480" y="1595"/>
                  </a:lnTo>
                  <a:lnTo>
                    <a:pt x="1471" y="1611"/>
                  </a:lnTo>
                  <a:lnTo>
                    <a:pt x="1461" y="1626"/>
                  </a:lnTo>
                  <a:lnTo>
                    <a:pt x="1461" y="1626"/>
                  </a:lnTo>
                  <a:lnTo>
                    <a:pt x="1451" y="1639"/>
                  </a:lnTo>
                  <a:lnTo>
                    <a:pt x="1441" y="1652"/>
                  </a:lnTo>
                  <a:lnTo>
                    <a:pt x="1429" y="1666"/>
                  </a:lnTo>
                  <a:lnTo>
                    <a:pt x="1418" y="1678"/>
                  </a:lnTo>
                  <a:lnTo>
                    <a:pt x="1392" y="1700"/>
                  </a:lnTo>
                  <a:lnTo>
                    <a:pt x="1367" y="1722"/>
                  </a:lnTo>
                  <a:lnTo>
                    <a:pt x="1367" y="1722"/>
                  </a:lnTo>
                  <a:lnTo>
                    <a:pt x="1337" y="1742"/>
                  </a:lnTo>
                  <a:lnTo>
                    <a:pt x="1307" y="1761"/>
                  </a:lnTo>
                  <a:lnTo>
                    <a:pt x="1274" y="1778"/>
                  </a:lnTo>
                  <a:lnTo>
                    <a:pt x="1242" y="1794"/>
                  </a:lnTo>
                  <a:lnTo>
                    <a:pt x="1209" y="1808"/>
                  </a:lnTo>
                  <a:lnTo>
                    <a:pt x="1176" y="1820"/>
                  </a:lnTo>
                  <a:lnTo>
                    <a:pt x="1141" y="1832"/>
                  </a:lnTo>
                  <a:lnTo>
                    <a:pt x="1107" y="1842"/>
                  </a:lnTo>
                  <a:lnTo>
                    <a:pt x="1107" y="1842"/>
                  </a:lnTo>
                  <a:lnTo>
                    <a:pt x="1072" y="1851"/>
                  </a:lnTo>
                  <a:lnTo>
                    <a:pt x="1036" y="1858"/>
                  </a:lnTo>
                  <a:lnTo>
                    <a:pt x="1001" y="1865"/>
                  </a:lnTo>
                  <a:lnTo>
                    <a:pt x="966" y="1872"/>
                  </a:lnTo>
                  <a:lnTo>
                    <a:pt x="931" y="1877"/>
                  </a:lnTo>
                  <a:lnTo>
                    <a:pt x="894" y="1882"/>
                  </a:lnTo>
                  <a:lnTo>
                    <a:pt x="859" y="1885"/>
                  </a:lnTo>
                  <a:lnTo>
                    <a:pt x="823" y="1888"/>
                  </a:lnTo>
                  <a:lnTo>
                    <a:pt x="823" y="1888"/>
                  </a:lnTo>
                  <a:lnTo>
                    <a:pt x="785" y="1891"/>
                  </a:lnTo>
                  <a:lnTo>
                    <a:pt x="746" y="1892"/>
                  </a:lnTo>
                  <a:lnTo>
                    <a:pt x="707" y="1892"/>
                  </a:lnTo>
                  <a:lnTo>
                    <a:pt x="669" y="1890"/>
                  </a:lnTo>
                  <a:lnTo>
                    <a:pt x="669" y="1890"/>
                  </a:lnTo>
                  <a:lnTo>
                    <a:pt x="643" y="1887"/>
                  </a:lnTo>
                  <a:lnTo>
                    <a:pt x="617" y="1884"/>
                  </a:lnTo>
                  <a:lnTo>
                    <a:pt x="592" y="1878"/>
                  </a:lnTo>
                  <a:lnTo>
                    <a:pt x="567" y="1874"/>
                  </a:lnTo>
                  <a:lnTo>
                    <a:pt x="542" y="1867"/>
                  </a:lnTo>
                  <a:lnTo>
                    <a:pt x="517" y="1859"/>
                  </a:lnTo>
                  <a:lnTo>
                    <a:pt x="492" y="1852"/>
                  </a:lnTo>
                  <a:lnTo>
                    <a:pt x="467" y="1844"/>
                  </a:lnTo>
                  <a:lnTo>
                    <a:pt x="467" y="1844"/>
                  </a:lnTo>
                  <a:lnTo>
                    <a:pt x="418" y="1825"/>
                  </a:lnTo>
                  <a:lnTo>
                    <a:pt x="369" y="1804"/>
                  </a:lnTo>
                  <a:lnTo>
                    <a:pt x="321" y="1781"/>
                  </a:lnTo>
                  <a:lnTo>
                    <a:pt x="275" y="1757"/>
                  </a:lnTo>
                  <a:lnTo>
                    <a:pt x="275" y="1757"/>
                  </a:lnTo>
                  <a:lnTo>
                    <a:pt x="229" y="1732"/>
                  </a:lnTo>
                  <a:lnTo>
                    <a:pt x="185" y="1708"/>
                  </a:lnTo>
                  <a:lnTo>
                    <a:pt x="185" y="1708"/>
                  </a:lnTo>
                  <a:lnTo>
                    <a:pt x="161" y="1693"/>
                  </a:lnTo>
                  <a:lnTo>
                    <a:pt x="139" y="1678"/>
                  </a:lnTo>
                  <a:lnTo>
                    <a:pt x="96" y="1647"/>
                  </a:lnTo>
                  <a:lnTo>
                    <a:pt x="96" y="1647"/>
                  </a:lnTo>
                  <a:lnTo>
                    <a:pt x="52" y="1617"/>
                  </a:lnTo>
                  <a:lnTo>
                    <a:pt x="9" y="1585"/>
                  </a:lnTo>
                  <a:lnTo>
                    <a:pt x="9" y="1585"/>
                  </a:lnTo>
                  <a:lnTo>
                    <a:pt x="7" y="1584"/>
                  </a:lnTo>
                  <a:lnTo>
                    <a:pt x="4" y="1584"/>
                  </a:lnTo>
                  <a:lnTo>
                    <a:pt x="2" y="1585"/>
                  </a:lnTo>
                  <a:lnTo>
                    <a:pt x="1" y="1588"/>
                  </a:lnTo>
                  <a:lnTo>
                    <a:pt x="0" y="1590"/>
                  </a:lnTo>
                  <a:lnTo>
                    <a:pt x="0" y="1592"/>
                  </a:lnTo>
                  <a:lnTo>
                    <a:pt x="1" y="1594"/>
                  </a:lnTo>
                  <a:lnTo>
                    <a:pt x="2" y="1597"/>
                  </a:lnTo>
                  <a:lnTo>
                    <a:pt x="2" y="1597"/>
                  </a:lnTo>
                  <a:lnTo>
                    <a:pt x="48" y="1630"/>
                  </a:lnTo>
                  <a:lnTo>
                    <a:pt x="93" y="1661"/>
                  </a:lnTo>
                  <a:lnTo>
                    <a:pt x="93" y="1661"/>
                  </a:lnTo>
                  <a:lnTo>
                    <a:pt x="138" y="1692"/>
                  </a:lnTo>
                  <a:lnTo>
                    <a:pt x="160" y="1708"/>
                  </a:lnTo>
                  <a:lnTo>
                    <a:pt x="183" y="1722"/>
                  </a:lnTo>
                  <a:lnTo>
                    <a:pt x="183" y="1722"/>
                  </a:lnTo>
                  <a:lnTo>
                    <a:pt x="229" y="1748"/>
                  </a:lnTo>
                  <a:lnTo>
                    <a:pt x="276" y="1774"/>
                  </a:lnTo>
                  <a:lnTo>
                    <a:pt x="324" y="1797"/>
                  </a:lnTo>
                  <a:lnTo>
                    <a:pt x="371" y="1819"/>
                  </a:lnTo>
                  <a:lnTo>
                    <a:pt x="371" y="1819"/>
                  </a:lnTo>
                  <a:lnTo>
                    <a:pt x="420" y="1841"/>
                  </a:lnTo>
                  <a:lnTo>
                    <a:pt x="469" y="1858"/>
                  </a:lnTo>
                  <a:lnTo>
                    <a:pt x="494" y="1867"/>
                  </a:lnTo>
                  <a:lnTo>
                    <a:pt x="519" y="1875"/>
                  </a:lnTo>
                  <a:lnTo>
                    <a:pt x="545" y="1882"/>
                  </a:lnTo>
                  <a:lnTo>
                    <a:pt x="571" y="1887"/>
                  </a:lnTo>
                  <a:lnTo>
                    <a:pt x="571" y="1887"/>
                  </a:lnTo>
                  <a:lnTo>
                    <a:pt x="594" y="1893"/>
                  </a:lnTo>
                  <a:lnTo>
                    <a:pt x="617" y="1897"/>
                  </a:lnTo>
                  <a:lnTo>
                    <a:pt x="641" y="1900"/>
                  </a:lnTo>
                  <a:lnTo>
                    <a:pt x="665" y="1903"/>
                  </a:lnTo>
                  <a:lnTo>
                    <a:pt x="688" y="1904"/>
                  </a:lnTo>
                  <a:lnTo>
                    <a:pt x="713" y="1905"/>
                  </a:lnTo>
                  <a:lnTo>
                    <a:pt x="736" y="1905"/>
                  </a:lnTo>
                  <a:lnTo>
                    <a:pt x="761" y="1905"/>
                  </a:lnTo>
                  <a:lnTo>
                    <a:pt x="761" y="1905"/>
                  </a:lnTo>
                  <a:lnTo>
                    <a:pt x="796" y="1903"/>
                  </a:lnTo>
                  <a:lnTo>
                    <a:pt x="832" y="1901"/>
                  </a:lnTo>
                  <a:lnTo>
                    <a:pt x="866" y="1897"/>
                  </a:lnTo>
                  <a:lnTo>
                    <a:pt x="902" y="1894"/>
                  </a:lnTo>
                  <a:lnTo>
                    <a:pt x="938" y="1890"/>
                  </a:lnTo>
                  <a:lnTo>
                    <a:pt x="972" y="1884"/>
                  </a:lnTo>
                  <a:lnTo>
                    <a:pt x="1008" y="1878"/>
                  </a:lnTo>
                  <a:lnTo>
                    <a:pt x="1042" y="1871"/>
                  </a:lnTo>
                  <a:lnTo>
                    <a:pt x="1042" y="1871"/>
                  </a:lnTo>
                  <a:lnTo>
                    <a:pt x="1078" y="1863"/>
                  </a:lnTo>
                  <a:lnTo>
                    <a:pt x="1113" y="1854"/>
                  </a:lnTo>
                  <a:lnTo>
                    <a:pt x="1149" y="1843"/>
                  </a:lnTo>
                  <a:lnTo>
                    <a:pt x="1184" y="1832"/>
                  </a:lnTo>
                  <a:lnTo>
                    <a:pt x="1219" y="1818"/>
                  </a:lnTo>
                  <a:lnTo>
                    <a:pt x="1252" y="1804"/>
                  </a:lnTo>
                  <a:lnTo>
                    <a:pt x="1286" y="1788"/>
                  </a:lnTo>
                  <a:lnTo>
                    <a:pt x="1318" y="1770"/>
                  </a:lnTo>
                  <a:lnTo>
                    <a:pt x="1318" y="1770"/>
                  </a:lnTo>
                  <a:lnTo>
                    <a:pt x="1347" y="1751"/>
                  </a:lnTo>
                  <a:lnTo>
                    <a:pt x="1376" y="1731"/>
                  </a:lnTo>
                  <a:lnTo>
                    <a:pt x="1401" y="1710"/>
                  </a:lnTo>
                  <a:lnTo>
                    <a:pt x="1427" y="1687"/>
                  </a:lnTo>
                  <a:lnTo>
                    <a:pt x="1450" y="1662"/>
                  </a:lnTo>
                  <a:lnTo>
                    <a:pt x="1461" y="1649"/>
                  </a:lnTo>
                  <a:lnTo>
                    <a:pt x="1471" y="1634"/>
                  </a:lnTo>
                  <a:lnTo>
                    <a:pt x="1481" y="1621"/>
                  </a:lnTo>
                  <a:lnTo>
                    <a:pt x="1490" y="1607"/>
                  </a:lnTo>
                  <a:lnTo>
                    <a:pt x="1498" y="1591"/>
                  </a:lnTo>
                  <a:lnTo>
                    <a:pt x="1506" y="1575"/>
                  </a:lnTo>
                  <a:lnTo>
                    <a:pt x="1506" y="1575"/>
                  </a:lnTo>
                  <a:lnTo>
                    <a:pt x="1514" y="1559"/>
                  </a:lnTo>
                  <a:lnTo>
                    <a:pt x="1520" y="1542"/>
                  </a:lnTo>
                  <a:lnTo>
                    <a:pt x="1533" y="1507"/>
                  </a:lnTo>
                  <a:lnTo>
                    <a:pt x="1543" y="1472"/>
                  </a:lnTo>
                  <a:lnTo>
                    <a:pt x="1551" y="1436"/>
                  </a:lnTo>
                  <a:lnTo>
                    <a:pt x="1551" y="1436"/>
                  </a:lnTo>
                  <a:lnTo>
                    <a:pt x="1560" y="1398"/>
                  </a:lnTo>
                  <a:lnTo>
                    <a:pt x="1567" y="1360"/>
                  </a:lnTo>
                  <a:lnTo>
                    <a:pt x="1574" y="1323"/>
                  </a:lnTo>
                  <a:lnTo>
                    <a:pt x="1578" y="1284"/>
                  </a:lnTo>
                  <a:lnTo>
                    <a:pt x="1578" y="1284"/>
                  </a:lnTo>
                  <a:lnTo>
                    <a:pt x="1581" y="1243"/>
                  </a:lnTo>
                  <a:lnTo>
                    <a:pt x="1585" y="1202"/>
                  </a:lnTo>
                  <a:lnTo>
                    <a:pt x="1586" y="1161"/>
                  </a:lnTo>
                  <a:lnTo>
                    <a:pt x="1587" y="1121"/>
                  </a:lnTo>
                  <a:lnTo>
                    <a:pt x="1586" y="1080"/>
                  </a:lnTo>
                  <a:lnTo>
                    <a:pt x="1585" y="1038"/>
                  </a:lnTo>
                  <a:lnTo>
                    <a:pt x="1581" y="998"/>
                  </a:lnTo>
                  <a:lnTo>
                    <a:pt x="1578" y="957"/>
                  </a:lnTo>
                  <a:lnTo>
                    <a:pt x="1578" y="957"/>
                  </a:lnTo>
                  <a:lnTo>
                    <a:pt x="1574" y="916"/>
                  </a:lnTo>
                  <a:lnTo>
                    <a:pt x="1568" y="874"/>
                  </a:lnTo>
                  <a:lnTo>
                    <a:pt x="1561" y="832"/>
                  </a:lnTo>
                  <a:lnTo>
                    <a:pt x="1555" y="791"/>
                  </a:lnTo>
                  <a:lnTo>
                    <a:pt x="1547" y="750"/>
                  </a:lnTo>
                  <a:lnTo>
                    <a:pt x="1537" y="709"/>
                  </a:lnTo>
                  <a:lnTo>
                    <a:pt x="1527" y="668"/>
                  </a:lnTo>
                  <a:lnTo>
                    <a:pt x="1517" y="627"/>
                  </a:lnTo>
                  <a:lnTo>
                    <a:pt x="1517" y="627"/>
                  </a:lnTo>
                  <a:lnTo>
                    <a:pt x="1506" y="587"/>
                  </a:lnTo>
                  <a:lnTo>
                    <a:pt x="1492" y="548"/>
                  </a:lnTo>
                  <a:lnTo>
                    <a:pt x="1480" y="509"/>
                  </a:lnTo>
                  <a:lnTo>
                    <a:pt x="1466" y="470"/>
                  </a:lnTo>
                  <a:lnTo>
                    <a:pt x="1451" y="431"/>
                  </a:lnTo>
                  <a:lnTo>
                    <a:pt x="1436" y="393"/>
                  </a:lnTo>
                  <a:lnTo>
                    <a:pt x="1419" y="356"/>
                  </a:lnTo>
                  <a:lnTo>
                    <a:pt x="1401" y="318"/>
                  </a:lnTo>
                  <a:lnTo>
                    <a:pt x="1401" y="318"/>
                  </a:lnTo>
                  <a:lnTo>
                    <a:pt x="1385" y="283"/>
                  </a:lnTo>
                  <a:lnTo>
                    <a:pt x="1367" y="250"/>
                  </a:lnTo>
                  <a:lnTo>
                    <a:pt x="1349" y="216"/>
                  </a:lnTo>
                  <a:lnTo>
                    <a:pt x="1329" y="183"/>
                  </a:lnTo>
                  <a:lnTo>
                    <a:pt x="1309" y="151"/>
                  </a:lnTo>
                  <a:lnTo>
                    <a:pt x="1288" y="118"/>
                  </a:lnTo>
                  <a:lnTo>
                    <a:pt x="1267" y="87"/>
                  </a:lnTo>
                  <a:lnTo>
                    <a:pt x="1243" y="57"/>
                  </a:lnTo>
                  <a:lnTo>
                    <a:pt x="1243" y="57"/>
                  </a:lnTo>
                  <a:lnTo>
                    <a:pt x="1221" y="29"/>
                  </a:lnTo>
                  <a:lnTo>
                    <a:pt x="1198" y="2"/>
                  </a:lnTo>
                  <a:lnTo>
                    <a:pt x="1198" y="2"/>
                  </a:lnTo>
                  <a:lnTo>
                    <a:pt x="1196" y="1"/>
                  </a:lnTo>
                  <a:lnTo>
                    <a:pt x="1193" y="0"/>
                  </a:lnTo>
                  <a:lnTo>
                    <a:pt x="1191" y="1"/>
                  </a:lnTo>
                  <a:lnTo>
                    <a:pt x="1189" y="2"/>
                  </a:lnTo>
                  <a:lnTo>
                    <a:pt x="1188" y="5"/>
                  </a:lnTo>
                  <a:lnTo>
                    <a:pt x="1187" y="7"/>
                  </a:lnTo>
                  <a:lnTo>
                    <a:pt x="1188" y="9"/>
                  </a:lnTo>
                  <a:lnTo>
                    <a:pt x="1189" y="12"/>
                  </a:lnTo>
                  <a:lnTo>
                    <a:pt x="1189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44A68BA6-9FDC-D1C1-7125-6DD9701B7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1" y="2335"/>
              <a:ext cx="83" cy="936"/>
            </a:xfrm>
            <a:custGeom>
              <a:avLst/>
              <a:gdLst>
                <a:gd name="T0" fmla="*/ 155 w 167"/>
                <a:gd name="T1" fmla="*/ 3 h 1871"/>
                <a:gd name="T2" fmla="*/ 119 w 167"/>
                <a:gd name="T3" fmla="*/ 90 h 1871"/>
                <a:gd name="T4" fmla="*/ 89 w 167"/>
                <a:gd name="T5" fmla="*/ 179 h 1871"/>
                <a:gd name="T6" fmla="*/ 65 w 167"/>
                <a:gd name="T7" fmla="*/ 269 h 1871"/>
                <a:gd name="T8" fmla="*/ 45 w 167"/>
                <a:gd name="T9" fmla="*/ 361 h 1871"/>
                <a:gd name="T10" fmla="*/ 37 w 167"/>
                <a:gd name="T11" fmla="*/ 408 h 1871"/>
                <a:gd name="T12" fmla="*/ 23 w 167"/>
                <a:gd name="T13" fmla="*/ 501 h 1871"/>
                <a:gd name="T14" fmla="*/ 15 w 167"/>
                <a:gd name="T15" fmla="*/ 596 h 1871"/>
                <a:gd name="T16" fmla="*/ 6 w 167"/>
                <a:gd name="T17" fmla="*/ 737 h 1871"/>
                <a:gd name="T18" fmla="*/ 2 w 167"/>
                <a:gd name="T19" fmla="*/ 831 h 1871"/>
                <a:gd name="T20" fmla="*/ 0 w 167"/>
                <a:gd name="T21" fmla="*/ 1018 h 1871"/>
                <a:gd name="T22" fmla="*/ 0 w 167"/>
                <a:gd name="T23" fmla="*/ 1112 h 1871"/>
                <a:gd name="T24" fmla="*/ 3 w 167"/>
                <a:gd name="T25" fmla="*/ 1293 h 1871"/>
                <a:gd name="T26" fmla="*/ 8 w 167"/>
                <a:gd name="T27" fmla="*/ 1383 h 1871"/>
                <a:gd name="T28" fmla="*/ 16 w 167"/>
                <a:gd name="T29" fmla="*/ 1475 h 1871"/>
                <a:gd name="T30" fmla="*/ 20 w 167"/>
                <a:gd name="T31" fmla="*/ 1519 h 1871"/>
                <a:gd name="T32" fmla="*/ 33 w 167"/>
                <a:gd name="T33" fmla="*/ 1609 h 1871"/>
                <a:gd name="T34" fmla="*/ 52 w 167"/>
                <a:gd name="T35" fmla="*/ 1699 h 1871"/>
                <a:gd name="T36" fmla="*/ 77 w 167"/>
                <a:gd name="T37" fmla="*/ 1785 h 1871"/>
                <a:gd name="T38" fmla="*/ 92 w 167"/>
                <a:gd name="T39" fmla="*/ 1828 h 1871"/>
                <a:gd name="T40" fmla="*/ 108 w 167"/>
                <a:gd name="T41" fmla="*/ 1868 h 1871"/>
                <a:gd name="T42" fmla="*/ 111 w 167"/>
                <a:gd name="T43" fmla="*/ 1871 h 1871"/>
                <a:gd name="T44" fmla="*/ 117 w 167"/>
                <a:gd name="T45" fmla="*/ 1871 h 1871"/>
                <a:gd name="T46" fmla="*/ 120 w 167"/>
                <a:gd name="T47" fmla="*/ 1867 h 1871"/>
                <a:gd name="T48" fmla="*/ 119 w 167"/>
                <a:gd name="T49" fmla="*/ 1861 h 1871"/>
                <a:gd name="T50" fmla="*/ 103 w 167"/>
                <a:gd name="T51" fmla="*/ 1820 h 1871"/>
                <a:gd name="T52" fmla="*/ 76 w 167"/>
                <a:gd name="T53" fmla="*/ 1734 h 1871"/>
                <a:gd name="T54" fmla="*/ 55 w 167"/>
                <a:gd name="T55" fmla="*/ 1646 h 1871"/>
                <a:gd name="T56" fmla="*/ 39 w 167"/>
                <a:gd name="T57" fmla="*/ 1557 h 1871"/>
                <a:gd name="T58" fmla="*/ 33 w 167"/>
                <a:gd name="T59" fmla="*/ 1513 h 1871"/>
                <a:gd name="T60" fmla="*/ 25 w 167"/>
                <a:gd name="T61" fmla="*/ 1422 h 1871"/>
                <a:gd name="T62" fmla="*/ 18 w 167"/>
                <a:gd name="T63" fmla="*/ 1333 h 1871"/>
                <a:gd name="T64" fmla="*/ 13 w 167"/>
                <a:gd name="T65" fmla="*/ 1153 h 1871"/>
                <a:gd name="T66" fmla="*/ 13 w 167"/>
                <a:gd name="T67" fmla="*/ 1061 h 1871"/>
                <a:gd name="T68" fmla="*/ 15 w 167"/>
                <a:gd name="T69" fmla="*/ 878 h 1871"/>
                <a:gd name="T70" fmla="*/ 17 w 167"/>
                <a:gd name="T71" fmla="*/ 786 h 1871"/>
                <a:gd name="T72" fmla="*/ 23 w 167"/>
                <a:gd name="T73" fmla="*/ 645 h 1871"/>
                <a:gd name="T74" fmla="*/ 31 w 167"/>
                <a:gd name="T75" fmla="*/ 551 h 1871"/>
                <a:gd name="T76" fmla="*/ 42 w 167"/>
                <a:gd name="T77" fmla="*/ 458 h 1871"/>
                <a:gd name="T78" fmla="*/ 50 w 167"/>
                <a:gd name="T79" fmla="*/ 411 h 1871"/>
                <a:gd name="T80" fmla="*/ 67 w 167"/>
                <a:gd name="T81" fmla="*/ 319 h 1871"/>
                <a:gd name="T82" fmla="*/ 88 w 167"/>
                <a:gd name="T83" fmla="*/ 229 h 1871"/>
                <a:gd name="T84" fmla="*/ 115 w 167"/>
                <a:gd name="T85" fmla="*/ 140 h 1871"/>
                <a:gd name="T86" fmla="*/ 147 w 167"/>
                <a:gd name="T87" fmla="*/ 53 h 1871"/>
                <a:gd name="T88" fmla="*/ 166 w 167"/>
                <a:gd name="T89" fmla="*/ 10 h 1871"/>
                <a:gd name="T90" fmla="*/ 167 w 167"/>
                <a:gd name="T91" fmla="*/ 8 h 1871"/>
                <a:gd name="T92" fmla="*/ 165 w 167"/>
                <a:gd name="T93" fmla="*/ 3 h 1871"/>
                <a:gd name="T94" fmla="*/ 161 w 167"/>
                <a:gd name="T95" fmla="*/ 0 h 1871"/>
                <a:gd name="T96" fmla="*/ 157 w 167"/>
                <a:gd name="T97" fmla="*/ 1 h 1871"/>
                <a:gd name="T98" fmla="*/ 155 w 167"/>
                <a:gd name="T99" fmla="*/ 3 h 1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7" h="1871">
                  <a:moveTo>
                    <a:pt x="155" y="3"/>
                  </a:moveTo>
                  <a:lnTo>
                    <a:pt x="155" y="3"/>
                  </a:lnTo>
                  <a:lnTo>
                    <a:pt x="136" y="47"/>
                  </a:lnTo>
                  <a:lnTo>
                    <a:pt x="119" y="90"/>
                  </a:lnTo>
                  <a:lnTo>
                    <a:pt x="103" y="135"/>
                  </a:lnTo>
                  <a:lnTo>
                    <a:pt x="89" y="179"/>
                  </a:lnTo>
                  <a:lnTo>
                    <a:pt x="76" y="224"/>
                  </a:lnTo>
                  <a:lnTo>
                    <a:pt x="65" y="269"/>
                  </a:lnTo>
                  <a:lnTo>
                    <a:pt x="53" y="315"/>
                  </a:lnTo>
                  <a:lnTo>
                    <a:pt x="45" y="361"/>
                  </a:lnTo>
                  <a:lnTo>
                    <a:pt x="45" y="361"/>
                  </a:lnTo>
                  <a:lnTo>
                    <a:pt x="37" y="408"/>
                  </a:lnTo>
                  <a:lnTo>
                    <a:pt x="30" y="454"/>
                  </a:lnTo>
                  <a:lnTo>
                    <a:pt x="23" y="501"/>
                  </a:lnTo>
                  <a:lnTo>
                    <a:pt x="19" y="548"/>
                  </a:lnTo>
                  <a:lnTo>
                    <a:pt x="15" y="596"/>
                  </a:lnTo>
                  <a:lnTo>
                    <a:pt x="11" y="643"/>
                  </a:lnTo>
                  <a:lnTo>
                    <a:pt x="6" y="737"/>
                  </a:lnTo>
                  <a:lnTo>
                    <a:pt x="6" y="737"/>
                  </a:lnTo>
                  <a:lnTo>
                    <a:pt x="2" y="831"/>
                  </a:lnTo>
                  <a:lnTo>
                    <a:pt x="1" y="924"/>
                  </a:lnTo>
                  <a:lnTo>
                    <a:pt x="0" y="1018"/>
                  </a:lnTo>
                  <a:lnTo>
                    <a:pt x="0" y="1112"/>
                  </a:lnTo>
                  <a:lnTo>
                    <a:pt x="0" y="1112"/>
                  </a:lnTo>
                  <a:lnTo>
                    <a:pt x="1" y="1203"/>
                  </a:lnTo>
                  <a:lnTo>
                    <a:pt x="3" y="1293"/>
                  </a:lnTo>
                  <a:lnTo>
                    <a:pt x="6" y="1339"/>
                  </a:lnTo>
                  <a:lnTo>
                    <a:pt x="8" y="1383"/>
                  </a:lnTo>
                  <a:lnTo>
                    <a:pt x="11" y="1429"/>
                  </a:lnTo>
                  <a:lnTo>
                    <a:pt x="16" y="1475"/>
                  </a:lnTo>
                  <a:lnTo>
                    <a:pt x="16" y="1475"/>
                  </a:lnTo>
                  <a:lnTo>
                    <a:pt x="20" y="1519"/>
                  </a:lnTo>
                  <a:lnTo>
                    <a:pt x="27" y="1564"/>
                  </a:lnTo>
                  <a:lnTo>
                    <a:pt x="33" y="1609"/>
                  </a:lnTo>
                  <a:lnTo>
                    <a:pt x="42" y="1654"/>
                  </a:lnTo>
                  <a:lnTo>
                    <a:pt x="52" y="1699"/>
                  </a:lnTo>
                  <a:lnTo>
                    <a:pt x="63" y="1742"/>
                  </a:lnTo>
                  <a:lnTo>
                    <a:pt x="77" y="1785"/>
                  </a:lnTo>
                  <a:lnTo>
                    <a:pt x="92" y="1828"/>
                  </a:lnTo>
                  <a:lnTo>
                    <a:pt x="92" y="1828"/>
                  </a:lnTo>
                  <a:lnTo>
                    <a:pt x="108" y="1868"/>
                  </a:lnTo>
                  <a:lnTo>
                    <a:pt x="108" y="1868"/>
                  </a:lnTo>
                  <a:lnTo>
                    <a:pt x="110" y="1870"/>
                  </a:lnTo>
                  <a:lnTo>
                    <a:pt x="111" y="1871"/>
                  </a:lnTo>
                  <a:lnTo>
                    <a:pt x="115" y="1871"/>
                  </a:lnTo>
                  <a:lnTo>
                    <a:pt x="117" y="1871"/>
                  </a:lnTo>
                  <a:lnTo>
                    <a:pt x="118" y="1869"/>
                  </a:lnTo>
                  <a:lnTo>
                    <a:pt x="120" y="1867"/>
                  </a:lnTo>
                  <a:lnTo>
                    <a:pt x="120" y="1865"/>
                  </a:lnTo>
                  <a:lnTo>
                    <a:pt x="119" y="1861"/>
                  </a:lnTo>
                  <a:lnTo>
                    <a:pt x="119" y="1861"/>
                  </a:lnTo>
                  <a:lnTo>
                    <a:pt x="103" y="1820"/>
                  </a:lnTo>
                  <a:lnTo>
                    <a:pt x="88" y="1777"/>
                  </a:lnTo>
                  <a:lnTo>
                    <a:pt x="76" y="1734"/>
                  </a:lnTo>
                  <a:lnTo>
                    <a:pt x="65" y="1690"/>
                  </a:lnTo>
                  <a:lnTo>
                    <a:pt x="55" y="1646"/>
                  </a:lnTo>
                  <a:lnTo>
                    <a:pt x="46" y="1602"/>
                  </a:lnTo>
                  <a:lnTo>
                    <a:pt x="39" y="1557"/>
                  </a:lnTo>
                  <a:lnTo>
                    <a:pt x="33" y="1513"/>
                  </a:lnTo>
                  <a:lnTo>
                    <a:pt x="33" y="1513"/>
                  </a:lnTo>
                  <a:lnTo>
                    <a:pt x="28" y="1468"/>
                  </a:lnTo>
                  <a:lnTo>
                    <a:pt x="25" y="1422"/>
                  </a:lnTo>
                  <a:lnTo>
                    <a:pt x="21" y="1378"/>
                  </a:lnTo>
                  <a:lnTo>
                    <a:pt x="18" y="1333"/>
                  </a:lnTo>
                  <a:lnTo>
                    <a:pt x="16" y="1243"/>
                  </a:lnTo>
                  <a:lnTo>
                    <a:pt x="13" y="1153"/>
                  </a:lnTo>
                  <a:lnTo>
                    <a:pt x="13" y="1153"/>
                  </a:lnTo>
                  <a:lnTo>
                    <a:pt x="13" y="1061"/>
                  </a:lnTo>
                  <a:lnTo>
                    <a:pt x="13" y="969"/>
                  </a:lnTo>
                  <a:lnTo>
                    <a:pt x="15" y="878"/>
                  </a:lnTo>
                  <a:lnTo>
                    <a:pt x="17" y="786"/>
                  </a:lnTo>
                  <a:lnTo>
                    <a:pt x="17" y="786"/>
                  </a:lnTo>
                  <a:lnTo>
                    <a:pt x="21" y="693"/>
                  </a:lnTo>
                  <a:lnTo>
                    <a:pt x="23" y="645"/>
                  </a:lnTo>
                  <a:lnTo>
                    <a:pt x="27" y="598"/>
                  </a:lnTo>
                  <a:lnTo>
                    <a:pt x="31" y="551"/>
                  </a:lnTo>
                  <a:lnTo>
                    <a:pt x="37" y="504"/>
                  </a:lnTo>
                  <a:lnTo>
                    <a:pt x="42" y="458"/>
                  </a:lnTo>
                  <a:lnTo>
                    <a:pt x="50" y="411"/>
                  </a:lnTo>
                  <a:lnTo>
                    <a:pt x="50" y="411"/>
                  </a:lnTo>
                  <a:lnTo>
                    <a:pt x="58" y="365"/>
                  </a:lnTo>
                  <a:lnTo>
                    <a:pt x="67" y="319"/>
                  </a:lnTo>
                  <a:lnTo>
                    <a:pt x="77" y="275"/>
                  </a:lnTo>
                  <a:lnTo>
                    <a:pt x="88" y="229"/>
                  </a:lnTo>
                  <a:lnTo>
                    <a:pt x="101" y="185"/>
                  </a:lnTo>
                  <a:lnTo>
                    <a:pt x="115" y="140"/>
                  </a:lnTo>
                  <a:lnTo>
                    <a:pt x="130" y="97"/>
                  </a:lnTo>
                  <a:lnTo>
                    <a:pt x="147" y="53"/>
                  </a:lnTo>
                  <a:lnTo>
                    <a:pt x="147" y="53"/>
                  </a:lnTo>
                  <a:lnTo>
                    <a:pt x="166" y="10"/>
                  </a:lnTo>
                  <a:lnTo>
                    <a:pt x="166" y="10"/>
                  </a:lnTo>
                  <a:lnTo>
                    <a:pt x="167" y="8"/>
                  </a:lnTo>
                  <a:lnTo>
                    <a:pt x="167" y="4"/>
                  </a:lnTo>
                  <a:lnTo>
                    <a:pt x="165" y="3"/>
                  </a:lnTo>
                  <a:lnTo>
                    <a:pt x="164" y="1"/>
                  </a:lnTo>
                  <a:lnTo>
                    <a:pt x="161" y="0"/>
                  </a:lnTo>
                  <a:lnTo>
                    <a:pt x="159" y="0"/>
                  </a:lnTo>
                  <a:lnTo>
                    <a:pt x="157" y="1"/>
                  </a:lnTo>
                  <a:lnTo>
                    <a:pt x="155" y="3"/>
                  </a:lnTo>
                  <a:lnTo>
                    <a:pt x="155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282E7CE1-86ED-0753-11EC-C22F4E410A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3" y="1763"/>
              <a:ext cx="754" cy="198"/>
            </a:xfrm>
            <a:custGeom>
              <a:avLst/>
              <a:gdLst>
                <a:gd name="T0" fmla="*/ 3 w 1508"/>
                <a:gd name="T1" fmla="*/ 12 h 394"/>
                <a:gd name="T2" fmla="*/ 55 w 1508"/>
                <a:gd name="T3" fmla="*/ 54 h 394"/>
                <a:gd name="T4" fmla="*/ 112 w 1508"/>
                <a:gd name="T5" fmla="*/ 89 h 394"/>
                <a:gd name="T6" fmla="*/ 172 w 1508"/>
                <a:gd name="T7" fmla="*/ 118 h 394"/>
                <a:gd name="T8" fmla="*/ 234 w 1508"/>
                <a:gd name="T9" fmla="*/ 141 h 394"/>
                <a:gd name="T10" fmla="*/ 267 w 1508"/>
                <a:gd name="T11" fmla="*/ 151 h 394"/>
                <a:gd name="T12" fmla="*/ 334 w 1508"/>
                <a:gd name="T13" fmla="*/ 167 h 394"/>
                <a:gd name="T14" fmla="*/ 401 w 1508"/>
                <a:gd name="T15" fmla="*/ 179 h 394"/>
                <a:gd name="T16" fmla="*/ 503 w 1508"/>
                <a:gd name="T17" fmla="*/ 193 h 394"/>
                <a:gd name="T18" fmla="*/ 570 w 1508"/>
                <a:gd name="T19" fmla="*/ 199 h 394"/>
                <a:gd name="T20" fmla="*/ 704 w 1508"/>
                <a:gd name="T21" fmla="*/ 212 h 394"/>
                <a:gd name="T22" fmla="*/ 771 w 1508"/>
                <a:gd name="T23" fmla="*/ 219 h 394"/>
                <a:gd name="T24" fmla="*/ 858 w 1508"/>
                <a:gd name="T25" fmla="*/ 233 h 394"/>
                <a:gd name="T26" fmla="*/ 945 w 1508"/>
                <a:gd name="T27" fmla="*/ 248 h 394"/>
                <a:gd name="T28" fmla="*/ 1116 w 1508"/>
                <a:gd name="T29" fmla="*/ 288 h 394"/>
                <a:gd name="T30" fmla="*/ 1202 w 1508"/>
                <a:gd name="T31" fmla="*/ 311 h 394"/>
                <a:gd name="T32" fmla="*/ 1458 w 1508"/>
                <a:gd name="T33" fmla="*/ 382 h 394"/>
                <a:gd name="T34" fmla="*/ 1501 w 1508"/>
                <a:gd name="T35" fmla="*/ 394 h 394"/>
                <a:gd name="T36" fmla="*/ 1503 w 1508"/>
                <a:gd name="T37" fmla="*/ 394 h 394"/>
                <a:gd name="T38" fmla="*/ 1507 w 1508"/>
                <a:gd name="T39" fmla="*/ 392 h 394"/>
                <a:gd name="T40" fmla="*/ 1508 w 1508"/>
                <a:gd name="T41" fmla="*/ 388 h 394"/>
                <a:gd name="T42" fmla="*/ 1506 w 1508"/>
                <a:gd name="T43" fmla="*/ 383 h 394"/>
                <a:gd name="T44" fmla="*/ 1504 w 1508"/>
                <a:gd name="T45" fmla="*/ 382 h 394"/>
                <a:gd name="T46" fmla="*/ 1249 w 1508"/>
                <a:gd name="T47" fmla="*/ 310 h 394"/>
                <a:gd name="T48" fmla="*/ 1165 w 1508"/>
                <a:gd name="T49" fmla="*/ 287 h 394"/>
                <a:gd name="T50" fmla="*/ 992 w 1508"/>
                <a:gd name="T51" fmla="*/ 246 h 394"/>
                <a:gd name="T52" fmla="*/ 863 w 1508"/>
                <a:gd name="T53" fmla="*/ 220 h 394"/>
                <a:gd name="T54" fmla="*/ 820 w 1508"/>
                <a:gd name="T55" fmla="*/ 213 h 394"/>
                <a:gd name="T56" fmla="*/ 683 w 1508"/>
                <a:gd name="T57" fmla="*/ 197 h 394"/>
                <a:gd name="T58" fmla="*/ 546 w 1508"/>
                <a:gd name="T59" fmla="*/ 184 h 394"/>
                <a:gd name="T60" fmla="*/ 410 w 1508"/>
                <a:gd name="T61" fmla="*/ 167 h 394"/>
                <a:gd name="T62" fmla="*/ 343 w 1508"/>
                <a:gd name="T63" fmla="*/ 156 h 394"/>
                <a:gd name="T64" fmla="*/ 275 w 1508"/>
                <a:gd name="T65" fmla="*/ 139 h 394"/>
                <a:gd name="T66" fmla="*/ 244 w 1508"/>
                <a:gd name="T67" fmla="*/ 130 h 394"/>
                <a:gd name="T68" fmla="*/ 181 w 1508"/>
                <a:gd name="T69" fmla="*/ 108 h 394"/>
                <a:gd name="T70" fmla="*/ 121 w 1508"/>
                <a:gd name="T71" fmla="*/ 79 h 394"/>
                <a:gd name="T72" fmla="*/ 64 w 1508"/>
                <a:gd name="T73" fmla="*/ 44 h 394"/>
                <a:gd name="T74" fmla="*/ 37 w 1508"/>
                <a:gd name="T75" fmla="*/ 24 h 394"/>
                <a:gd name="T76" fmla="*/ 13 w 1508"/>
                <a:gd name="T77" fmla="*/ 2 h 394"/>
                <a:gd name="T78" fmla="*/ 7 w 1508"/>
                <a:gd name="T79" fmla="*/ 0 h 394"/>
                <a:gd name="T80" fmla="*/ 3 w 1508"/>
                <a:gd name="T81" fmla="*/ 2 h 394"/>
                <a:gd name="T82" fmla="*/ 0 w 1508"/>
                <a:gd name="T83" fmla="*/ 7 h 394"/>
                <a:gd name="T84" fmla="*/ 3 w 1508"/>
                <a:gd name="T85" fmla="*/ 12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08" h="394">
                  <a:moveTo>
                    <a:pt x="3" y="12"/>
                  </a:moveTo>
                  <a:lnTo>
                    <a:pt x="3" y="12"/>
                  </a:lnTo>
                  <a:lnTo>
                    <a:pt x="28" y="33"/>
                  </a:lnTo>
                  <a:lnTo>
                    <a:pt x="55" y="54"/>
                  </a:lnTo>
                  <a:lnTo>
                    <a:pt x="83" y="72"/>
                  </a:lnTo>
                  <a:lnTo>
                    <a:pt x="112" y="89"/>
                  </a:lnTo>
                  <a:lnTo>
                    <a:pt x="141" y="105"/>
                  </a:lnTo>
                  <a:lnTo>
                    <a:pt x="172" y="118"/>
                  </a:lnTo>
                  <a:lnTo>
                    <a:pt x="203" y="130"/>
                  </a:lnTo>
                  <a:lnTo>
                    <a:pt x="234" y="141"/>
                  </a:lnTo>
                  <a:lnTo>
                    <a:pt x="234" y="141"/>
                  </a:lnTo>
                  <a:lnTo>
                    <a:pt x="267" y="151"/>
                  </a:lnTo>
                  <a:lnTo>
                    <a:pt x="301" y="159"/>
                  </a:lnTo>
                  <a:lnTo>
                    <a:pt x="334" y="167"/>
                  </a:lnTo>
                  <a:lnTo>
                    <a:pt x="367" y="174"/>
                  </a:lnTo>
                  <a:lnTo>
                    <a:pt x="401" y="179"/>
                  </a:lnTo>
                  <a:lnTo>
                    <a:pt x="435" y="185"/>
                  </a:lnTo>
                  <a:lnTo>
                    <a:pt x="503" y="193"/>
                  </a:lnTo>
                  <a:lnTo>
                    <a:pt x="503" y="193"/>
                  </a:lnTo>
                  <a:lnTo>
                    <a:pt x="570" y="199"/>
                  </a:lnTo>
                  <a:lnTo>
                    <a:pt x="638" y="206"/>
                  </a:lnTo>
                  <a:lnTo>
                    <a:pt x="704" y="212"/>
                  </a:lnTo>
                  <a:lnTo>
                    <a:pt x="771" y="219"/>
                  </a:lnTo>
                  <a:lnTo>
                    <a:pt x="771" y="219"/>
                  </a:lnTo>
                  <a:lnTo>
                    <a:pt x="815" y="226"/>
                  </a:lnTo>
                  <a:lnTo>
                    <a:pt x="858" y="233"/>
                  </a:lnTo>
                  <a:lnTo>
                    <a:pt x="901" y="240"/>
                  </a:lnTo>
                  <a:lnTo>
                    <a:pt x="945" y="248"/>
                  </a:lnTo>
                  <a:lnTo>
                    <a:pt x="1030" y="267"/>
                  </a:lnTo>
                  <a:lnTo>
                    <a:pt x="1116" y="288"/>
                  </a:lnTo>
                  <a:lnTo>
                    <a:pt x="1116" y="288"/>
                  </a:lnTo>
                  <a:lnTo>
                    <a:pt x="1202" y="311"/>
                  </a:lnTo>
                  <a:lnTo>
                    <a:pt x="1287" y="334"/>
                  </a:lnTo>
                  <a:lnTo>
                    <a:pt x="1458" y="382"/>
                  </a:lnTo>
                  <a:lnTo>
                    <a:pt x="1458" y="382"/>
                  </a:lnTo>
                  <a:lnTo>
                    <a:pt x="1501" y="394"/>
                  </a:lnTo>
                  <a:lnTo>
                    <a:pt x="1501" y="394"/>
                  </a:lnTo>
                  <a:lnTo>
                    <a:pt x="1503" y="394"/>
                  </a:lnTo>
                  <a:lnTo>
                    <a:pt x="1505" y="394"/>
                  </a:lnTo>
                  <a:lnTo>
                    <a:pt x="1507" y="392"/>
                  </a:lnTo>
                  <a:lnTo>
                    <a:pt x="1508" y="390"/>
                  </a:lnTo>
                  <a:lnTo>
                    <a:pt x="1508" y="388"/>
                  </a:lnTo>
                  <a:lnTo>
                    <a:pt x="1508" y="385"/>
                  </a:lnTo>
                  <a:lnTo>
                    <a:pt x="1506" y="383"/>
                  </a:lnTo>
                  <a:lnTo>
                    <a:pt x="1504" y="382"/>
                  </a:lnTo>
                  <a:lnTo>
                    <a:pt x="1504" y="382"/>
                  </a:lnTo>
                  <a:lnTo>
                    <a:pt x="1334" y="333"/>
                  </a:lnTo>
                  <a:lnTo>
                    <a:pt x="1249" y="310"/>
                  </a:lnTo>
                  <a:lnTo>
                    <a:pt x="1165" y="287"/>
                  </a:lnTo>
                  <a:lnTo>
                    <a:pt x="1165" y="287"/>
                  </a:lnTo>
                  <a:lnTo>
                    <a:pt x="1079" y="265"/>
                  </a:lnTo>
                  <a:lnTo>
                    <a:pt x="992" y="246"/>
                  </a:lnTo>
                  <a:lnTo>
                    <a:pt x="907" y="228"/>
                  </a:lnTo>
                  <a:lnTo>
                    <a:pt x="863" y="220"/>
                  </a:lnTo>
                  <a:lnTo>
                    <a:pt x="820" y="213"/>
                  </a:lnTo>
                  <a:lnTo>
                    <a:pt x="820" y="213"/>
                  </a:lnTo>
                  <a:lnTo>
                    <a:pt x="751" y="204"/>
                  </a:lnTo>
                  <a:lnTo>
                    <a:pt x="683" y="197"/>
                  </a:lnTo>
                  <a:lnTo>
                    <a:pt x="546" y="184"/>
                  </a:lnTo>
                  <a:lnTo>
                    <a:pt x="546" y="184"/>
                  </a:lnTo>
                  <a:lnTo>
                    <a:pt x="479" y="177"/>
                  </a:lnTo>
                  <a:lnTo>
                    <a:pt x="410" y="167"/>
                  </a:lnTo>
                  <a:lnTo>
                    <a:pt x="376" y="161"/>
                  </a:lnTo>
                  <a:lnTo>
                    <a:pt x="343" y="156"/>
                  </a:lnTo>
                  <a:lnTo>
                    <a:pt x="308" y="148"/>
                  </a:lnTo>
                  <a:lnTo>
                    <a:pt x="275" y="139"/>
                  </a:lnTo>
                  <a:lnTo>
                    <a:pt x="275" y="139"/>
                  </a:lnTo>
                  <a:lnTo>
                    <a:pt x="244" y="130"/>
                  </a:lnTo>
                  <a:lnTo>
                    <a:pt x="212" y="120"/>
                  </a:lnTo>
                  <a:lnTo>
                    <a:pt x="181" y="108"/>
                  </a:lnTo>
                  <a:lnTo>
                    <a:pt x="151" y="95"/>
                  </a:lnTo>
                  <a:lnTo>
                    <a:pt x="121" y="79"/>
                  </a:lnTo>
                  <a:lnTo>
                    <a:pt x="92" y="62"/>
                  </a:lnTo>
                  <a:lnTo>
                    <a:pt x="64" y="44"/>
                  </a:lnTo>
                  <a:lnTo>
                    <a:pt x="37" y="24"/>
                  </a:lnTo>
                  <a:lnTo>
                    <a:pt x="37" y="24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7"/>
                  </a:lnTo>
                  <a:lnTo>
                    <a:pt x="2" y="10"/>
                  </a:lnTo>
                  <a:lnTo>
                    <a:pt x="3" y="12"/>
                  </a:lnTo>
                  <a:lnTo>
                    <a:pt x="3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D609B5F2-49ED-E760-9124-A289DC70AB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2" y="1797"/>
              <a:ext cx="920" cy="2516"/>
            </a:xfrm>
            <a:custGeom>
              <a:avLst/>
              <a:gdLst>
                <a:gd name="T0" fmla="*/ 1797 w 1841"/>
                <a:gd name="T1" fmla="*/ 12 h 5033"/>
                <a:gd name="T2" fmla="*/ 1621 w 1841"/>
                <a:gd name="T3" fmla="*/ 77 h 5033"/>
                <a:gd name="T4" fmla="*/ 1347 w 1841"/>
                <a:gd name="T5" fmla="*/ 196 h 5033"/>
                <a:gd name="T6" fmla="*/ 1244 w 1841"/>
                <a:gd name="T7" fmla="*/ 237 h 5033"/>
                <a:gd name="T8" fmla="*/ 1079 w 1841"/>
                <a:gd name="T9" fmla="*/ 294 h 5033"/>
                <a:gd name="T10" fmla="*/ 1012 w 1841"/>
                <a:gd name="T11" fmla="*/ 317 h 5033"/>
                <a:gd name="T12" fmla="*/ 928 w 1841"/>
                <a:gd name="T13" fmla="*/ 354 h 5033"/>
                <a:gd name="T14" fmla="*/ 846 w 1841"/>
                <a:gd name="T15" fmla="*/ 396 h 5033"/>
                <a:gd name="T16" fmla="*/ 793 w 1841"/>
                <a:gd name="T17" fmla="*/ 427 h 5033"/>
                <a:gd name="T18" fmla="*/ 644 w 1841"/>
                <a:gd name="T19" fmla="*/ 533 h 5033"/>
                <a:gd name="T20" fmla="*/ 506 w 1841"/>
                <a:gd name="T21" fmla="*/ 657 h 5033"/>
                <a:gd name="T22" fmla="*/ 424 w 1841"/>
                <a:gd name="T23" fmla="*/ 748 h 5033"/>
                <a:gd name="T24" fmla="*/ 358 w 1841"/>
                <a:gd name="T25" fmla="*/ 836 h 5033"/>
                <a:gd name="T26" fmla="*/ 276 w 1841"/>
                <a:gd name="T27" fmla="*/ 979 h 5033"/>
                <a:gd name="T28" fmla="*/ 212 w 1841"/>
                <a:gd name="T29" fmla="*/ 1131 h 5033"/>
                <a:gd name="T30" fmla="*/ 190 w 1841"/>
                <a:gd name="T31" fmla="*/ 1199 h 5033"/>
                <a:gd name="T32" fmla="*/ 139 w 1841"/>
                <a:gd name="T33" fmla="*/ 1411 h 5033"/>
                <a:gd name="T34" fmla="*/ 102 w 1841"/>
                <a:gd name="T35" fmla="*/ 1626 h 5033"/>
                <a:gd name="T36" fmla="*/ 80 w 1841"/>
                <a:gd name="T37" fmla="*/ 1775 h 5033"/>
                <a:gd name="T38" fmla="*/ 52 w 1841"/>
                <a:gd name="T39" fmla="*/ 2008 h 5033"/>
                <a:gd name="T40" fmla="*/ 33 w 1841"/>
                <a:gd name="T41" fmla="*/ 2241 h 5033"/>
                <a:gd name="T42" fmla="*/ 19 w 1841"/>
                <a:gd name="T43" fmla="*/ 2477 h 5033"/>
                <a:gd name="T44" fmla="*/ 7 w 1841"/>
                <a:gd name="T45" fmla="*/ 2953 h 5033"/>
                <a:gd name="T46" fmla="*/ 8 w 1841"/>
                <a:gd name="T47" fmla="*/ 3427 h 5033"/>
                <a:gd name="T48" fmla="*/ 17 w 1841"/>
                <a:gd name="T49" fmla="*/ 3906 h 5033"/>
                <a:gd name="T50" fmla="*/ 22 w 1841"/>
                <a:gd name="T51" fmla="*/ 4389 h 5033"/>
                <a:gd name="T52" fmla="*/ 17 w 1841"/>
                <a:gd name="T53" fmla="*/ 4710 h 5033"/>
                <a:gd name="T54" fmla="*/ 10 w 1841"/>
                <a:gd name="T55" fmla="*/ 4870 h 5033"/>
                <a:gd name="T56" fmla="*/ 0 w 1841"/>
                <a:gd name="T57" fmla="*/ 5026 h 5033"/>
                <a:gd name="T58" fmla="*/ 3 w 1841"/>
                <a:gd name="T59" fmla="*/ 5033 h 5033"/>
                <a:gd name="T60" fmla="*/ 10 w 1841"/>
                <a:gd name="T61" fmla="*/ 5030 h 5033"/>
                <a:gd name="T62" fmla="*/ 13 w 1841"/>
                <a:gd name="T63" fmla="*/ 5026 h 5033"/>
                <a:gd name="T64" fmla="*/ 27 w 1841"/>
                <a:gd name="T65" fmla="*/ 4790 h 5033"/>
                <a:gd name="T66" fmla="*/ 36 w 1841"/>
                <a:gd name="T67" fmla="*/ 4395 h 5033"/>
                <a:gd name="T68" fmla="*/ 28 w 1841"/>
                <a:gd name="T69" fmla="*/ 3764 h 5033"/>
                <a:gd name="T70" fmla="*/ 20 w 1841"/>
                <a:gd name="T71" fmla="*/ 3295 h 5033"/>
                <a:gd name="T72" fmla="*/ 22 w 1841"/>
                <a:gd name="T73" fmla="*/ 2826 h 5033"/>
                <a:gd name="T74" fmla="*/ 31 w 1841"/>
                <a:gd name="T75" fmla="*/ 2513 h 5033"/>
                <a:gd name="T76" fmla="*/ 49 w 1841"/>
                <a:gd name="T77" fmla="*/ 2202 h 5033"/>
                <a:gd name="T78" fmla="*/ 69 w 1841"/>
                <a:gd name="T79" fmla="*/ 1970 h 5033"/>
                <a:gd name="T80" fmla="*/ 97 w 1841"/>
                <a:gd name="T81" fmla="*/ 1739 h 5033"/>
                <a:gd name="T82" fmla="*/ 135 w 1841"/>
                <a:gd name="T83" fmla="*/ 1508 h 5033"/>
                <a:gd name="T84" fmla="*/ 184 w 1841"/>
                <a:gd name="T85" fmla="*/ 1281 h 5033"/>
                <a:gd name="T86" fmla="*/ 215 w 1841"/>
                <a:gd name="T87" fmla="*/ 1168 h 5033"/>
                <a:gd name="T88" fmla="*/ 277 w 1841"/>
                <a:gd name="T89" fmla="*/ 1007 h 5033"/>
                <a:gd name="T90" fmla="*/ 316 w 1841"/>
                <a:gd name="T91" fmla="*/ 930 h 5033"/>
                <a:gd name="T92" fmla="*/ 361 w 1841"/>
                <a:gd name="T93" fmla="*/ 855 h 5033"/>
                <a:gd name="T94" fmla="*/ 396 w 1841"/>
                <a:gd name="T95" fmla="*/ 805 h 5033"/>
                <a:gd name="T96" fmla="*/ 454 w 1841"/>
                <a:gd name="T97" fmla="*/ 735 h 5033"/>
                <a:gd name="T98" fmla="*/ 515 w 1841"/>
                <a:gd name="T99" fmla="*/ 668 h 5033"/>
                <a:gd name="T100" fmla="*/ 652 w 1841"/>
                <a:gd name="T101" fmla="*/ 546 h 5033"/>
                <a:gd name="T102" fmla="*/ 725 w 1841"/>
                <a:gd name="T103" fmla="*/ 489 h 5033"/>
                <a:gd name="T104" fmla="*/ 806 w 1841"/>
                <a:gd name="T105" fmla="*/ 436 h 5033"/>
                <a:gd name="T106" fmla="*/ 890 w 1841"/>
                <a:gd name="T107" fmla="*/ 390 h 5033"/>
                <a:gd name="T108" fmla="*/ 975 w 1841"/>
                <a:gd name="T109" fmla="*/ 349 h 5033"/>
                <a:gd name="T110" fmla="*/ 1155 w 1841"/>
                <a:gd name="T111" fmla="*/ 283 h 5033"/>
                <a:gd name="T112" fmla="*/ 1224 w 1841"/>
                <a:gd name="T113" fmla="*/ 259 h 5033"/>
                <a:gd name="T114" fmla="*/ 1428 w 1841"/>
                <a:gd name="T115" fmla="*/ 176 h 5033"/>
                <a:gd name="T116" fmla="*/ 1698 w 1841"/>
                <a:gd name="T117" fmla="*/ 61 h 5033"/>
                <a:gd name="T118" fmla="*/ 1802 w 1841"/>
                <a:gd name="T119" fmla="*/ 24 h 5033"/>
                <a:gd name="T120" fmla="*/ 1838 w 1841"/>
                <a:gd name="T121" fmla="*/ 12 h 5033"/>
                <a:gd name="T122" fmla="*/ 1841 w 1841"/>
                <a:gd name="T123" fmla="*/ 5 h 5033"/>
                <a:gd name="T124" fmla="*/ 1835 w 1841"/>
                <a:gd name="T125" fmla="*/ 0 h 5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41" h="5033">
                  <a:moveTo>
                    <a:pt x="1833" y="1"/>
                  </a:moveTo>
                  <a:lnTo>
                    <a:pt x="1833" y="1"/>
                  </a:lnTo>
                  <a:lnTo>
                    <a:pt x="1797" y="12"/>
                  </a:lnTo>
                  <a:lnTo>
                    <a:pt x="1762" y="23"/>
                  </a:lnTo>
                  <a:lnTo>
                    <a:pt x="1692" y="49"/>
                  </a:lnTo>
                  <a:lnTo>
                    <a:pt x="1621" y="77"/>
                  </a:lnTo>
                  <a:lnTo>
                    <a:pt x="1553" y="107"/>
                  </a:lnTo>
                  <a:lnTo>
                    <a:pt x="1416" y="167"/>
                  </a:lnTo>
                  <a:lnTo>
                    <a:pt x="1347" y="196"/>
                  </a:lnTo>
                  <a:lnTo>
                    <a:pt x="1278" y="224"/>
                  </a:lnTo>
                  <a:lnTo>
                    <a:pt x="1278" y="224"/>
                  </a:lnTo>
                  <a:lnTo>
                    <a:pt x="1244" y="237"/>
                  </a:lnTo>
                  <a:lnTo>
                    <a:pt x="1211" y="248"/>
                  </a:lnTo>
                  <a:lnTo>
                    <a:pt x="1144" y="270"/>
                  </a:lnTo>
                  <a:lnTo>
                    <a:pt x="1079" y="294"/>
                  </a:lnTo>
                  <a:lnTo>
                    <a:pt x="1045" y="305"/>
                  </a:lnTo>
                  <a:lnTo>
                    <a:pt x="1012" y="317"/>
                  </a:lnTo>
                  <a:lnTo>
                    <a:pt x="1012" y="317"/>
                  </a:lnTo>
                  <a:lnTo>
                    <a:pt x="984" y="329"/>
                  </a:lnTo>
                  <a:lnTo>
                    <a:pt x="955" y="341"/>
                  </a:lnTo>
                  <a:lnTo>
                    <a:pt x="928" y="354"/>
                  </a:lnTo>
                  <a:lnTo>
                    <a:pt x="900" y="367"/>
                  </a:lnTo>
                  <a:lnTo>
                    <a:pt x="873" y="381"/>
                  </a:lnTo>
                  <a:lnTo>
                    <a:pt x="846" y="396"/>
                  </a:lnTo>
                  <a:lnTo>
                    <a:pt x="820" y="411"/>
                  </a:lnTo>
                  <a:lnTo>
                    <a:pt x="793" y="427"/>
                  </a:lnTo>
                  <a:lnTo>
                    <a:pt x="793" y="427"/>
                  </a:lnTo>
                  <a:lnTo>
                    <a:pt x="742" y="461"/>
                  </a:lnTo>
                  <a:lnTo>
                    <a:pt x="692" y="497"/>
                  </a:lnTo>
                  <a:lnTo>
                    <a:pt x="644" y="533"/>
                  </a:lnTo>
                  <a:lnTo>
                    <a:pt x="596" y="573"/>
                  </a:lnTo>
                  <a:lnTo>
                    <a:pt x="551" y="615"/>
                  </a:lnTo>
                  <a:lnTo>
                    <a:pt x="506" y="657"/>
                  </a:lnTo>
                  <a:lnTo>
                    <a:pt x="464" y="701"/>
                  </a:lnTo>
                  <a:lnTo>
                    <a:pt x="424" y="748"/>
                  </a:lnTo>
                  <a:lnTo>
                    <a:pt x="424" y="748"/>
                  </a:lnTo>
                  <a:lnTo>
                    <a:pt x="407" y="769"/>
                  </a:lnTo>
                  <a:lnTo>
                    <a:pt x="390" y="792"/>
                  </a:lnTo>
                  <a:lnTo>
                    <a:pt x="358" y="836"/>
                  </a:lnTo>
                  <a:lnTo>
                    <a:pt x="328" y="882"/>
                  </a:lnTo>
                  <a:lnTo>
                    <a:pt x="301" y="930"/>
                  </a:lnTo>
                  <a:lnTo>
                    <a:pt x="276" y="979"/>
                  </a:lnTo>
                  <a:lnTo>
                    <a:pt x="252" y="1028"/>
                  </a:lnTo>
                  <a:lnTo>
                    <a:pt x="231" y="1079"/>
                  </a:lnTo>
                  <a:lnTo>
                    <a:pt x="212" y="1131"/>
                  </a:lnTo>
                  <a:lnTo>
                    <a:pt x="212" y="1131"/>
                  </a:lnTo>
                  <a:lnTo>
                    <a:pt x="201" y="1165"/>
                  </a:lnTo>
                  <a:lnTo>
                    <a:pt x="190" y="1199"/>
                  </a:lnTo>
                  <a:lnTo>
                    <a:pt x="171" y="1270"/>
                  </a:lnTo>
                  <a:lnTo>
                    <a:pt x="155" y="1340"/>
                  </a:lnTo>
                  <a:lnTo>
                    <a:pt x="139" y="1411"/>
                  </a:lnTo>
                  <a:lnTo>
                    <a:pt x="126" y="1482"/>
                  </a:lnTo>
                  <a:lnTo>
                    <a:pt x="113" y="1555"/>
                  </a:lnTo>
                  <a:lnTo>
                    <a:pt x="102" y="1626"/>
                  </a:lnTo>
                  <a:lnTo>
                    <a:pt x="91" y="1697"/>
                  </a:lnTo>
                  <a:lnTo>
                    <a:pt x="91" y="1697"/>
                  </a:lnTo>
                  <a:lnTo>
                    <a:pt x="80" y="1775"/>
                  </a:lnTo>
                  <a:lnTo>
                    <a:pt x="70" y="1852"/>
                  </a:lnTo>
                  <a:lnTo>
                    <a:pt x="61" y="1930"/>
                  </a:lnTo>
                  <a:lnTo>
                    <a:pt x="52" y="2008"/>
                  </a:lnTo>
                  <a:lnTo>
                    <a:pt x="46" y="2085"/>
                  </a:lnTo>
                  <a:lnTo>
                    <a:pt x="39" y="2163"/>
                  </a:lnTo>
                  <a:lnTo>
                    <a:pt x="33" y="2241"/>
                  </a:lnTo>
                  <a:lnTo>
                    <a:pt x="28" y="2319"/>
                  </a:lnTo>
                  <a:lnTo>
                    <a:pt x="28" y="2319"/>
                  </a:lnTo>
                  <a:lnTo>
                    <a:pt x="19" y="2477"/>
                  </a:lnTo>
                  <a:lnTo>
                    <a:pt x="13" y="2635"/>
                  </a:lnTo>
                  <a:lnTo>
                    <a:pt x="9" y="2794"/>
                  </a:lnTo>
                  <a:lnTo>
                    <a:pt x="7" y="2953"/>
                  </a:lnTo>
                  <a:lnTo>
                    <a:pt x="6" y="3111"/>
                  </a:lnTo>
                  <a:lnTo>
                    <a:pt x="7" y="3269"/>
                  </a:lnTo>
                  <a:lnTo>
                    <a:pt x="8" y="3427"/>
                  </a:lnTo>
                  <a:lnTo>
                    <a:pt x="11" y="3586"/>
                  </a:lnTo>
                  <a:lnTo>
                    <a:pt x="11" y="3586"/>
                  </a:lnTo>
                  <a:lnTo>
                    <a:pt x="17" y="3906"/>
                  </a:lnTo>
                  <a:lnTo>
                    <a:pt x="20" y="4068"/>
                  </a:lnTo>
                  <a:lnTo>
                    <a:pt x="22" y="4228"/>
                  </a:lnTo>
                  <a:lnTo>
                    <a:pt x="22" y="4389"/>
                  </a:lnTo>
                  <a:lnTo>
                    <a:pt x="20" y="4549"/>
                  </a:lnTo>
                  <a:lnTo>
                    <a:pt x="19" y="4629"/>
                  </a:lnTo>
                  <a:lnTo>
                    <a:pt x="17" y="4710"/>
                  </a:lnTo>
                  <a:lnTo>
                    <a:pt x="13" y="4790"/>
                  </a:lnTo>
                  <a:lnTo>
                    <a:pt x="10" y="4870"/>
                  </a:lnTo>
                  <a:lnTo>
                    <a:pt x="10" y="4870"/>
                  </a:lnTo>
                  <a:lnTo>
                    <a:pt x="4" y="4948"/>
                  </a:lnTo>
                  <a:lnTo>
                    <a:pt x="0" y="5026"/>
                  </a:lnTo>
                  <a:lnTo>
                    <a:pt x="0" y="5026"/>
                  </a:lnTo>
                  <a:lnTo>
                    <a:pt x="0" y="5029"/>
                  </a:lnTo>
                  <a:lnTo>
                    <a:pt x="1" y="5030"/>
                  </a:lnTo>
                  <a:lnTo>
                    <a:pt x="3" y="5033"/>
                  </a:lnTo>
                  <a:lnTo>
                    <a:pt x="6" y="5033"/>
                  </a:lnTo>
                  <a:lnTo>
                    <a:pt x="8" y="5033"/>
                  </a:lnTo>
                  <a:lnTo>
                    <a:pt x="10" y="5030"/>
                  </a:lnTo>
                  <a:lnTo>
                    <a:pt x="12" y="5029"/>
                  </a:lnTo>
                  <a:lnTo>
                    <a:pt x="13" y="5026"/>
                  </a:lnTo>
                  <a:lnTo>
                    <a:pt x="13" y="5026"/>
                  </a:lnTo>
                  <a:lnTo>
                    <a:pt x="18" y="4947"/>
                  </a:lnTo>
                  <a:lnTo>
                    <a:pt x="23" y="4869"/>
                  </a:lnTo>
                  <a:lnTo>
                    <a:pt x="27" y="4790"/>
                  </a:lnTo>
                  <a:lnTo>
                    <a:pt x="30" y="4711"/>
                  </a:lnTo>
                  <a:lnTo>
                    <a:pt x="33" y="4553"/>
                  </a:lnTo>
                  <a:lnTo>
                    <a:pt x="36" y="4395"/>
                  </a:lnTo>
                  <a:lnTo>
                    <a:pt x="34" y="4237"/>
                  </a:lnTo>
                  <a:lnTo>
                    <a:pt x="33" y="4079"/>
                  </a:lnTo>
                  <a:lnTo>
                    <a:pt x="28" y="3764"/>
                  </a:lnTo>
                  <a:lnTo>
                    <a:pt x="28" y="3764"/>
                  </a:lnTo>
                  <a:lnTo>
                    <a:pt x="22" y="3451"/>
                  </a:lnTo>
                  <a:lnTo>
                    <a:pt x="20" y="3295"/>
                  </a:lnTo>
                  <a:lnTo>
                    <a:pt x="20" y="3138"/>
                  </a:lnTo>
                  <a:lnTo>
                    <a:pt x="20" y="2982"/>
                  </a:lnTo>
                  <a:lnTo>
                    <a:pt x="22" y="2826"/>
                  </a:lnTo>
                  <a:lnTo>
                    <a:pt x="26" y="2669"/>
                  </a:lnTo>
                  <a:lnTo>
                    <a:pt x="31" y="2513"/>
                  </a:lnTo>
                  <a:lnTo>
                    <a:pt x="31" y="2513"/>
                  </a:lnTo>
                  <a:lnTo>
                    <a:pt x="39" y="2358"/>
                  </a:lnTo>
                  <a:lnTo>
                    <a:pt x="43" y="2280"/>
                  </a:lnTo>
                  <a:lnTo>
                    <a:pt x="49" y="2202"/>
                  </a:lnTo>
                  <a:lnTo>
                    <a:pt x="54" y="2125"/>
                  </a:lnTo>
                  <a:lnTo>
                    <a:pt x="61" y="2047"/>
                  </a:lnTo>
                  <a:lnTo>
                    <a:pt x="69" y="1970"/>
                  </a:lnTo>
                  <a:lnTo>
                    <a:pt x="78" y="1892"/>
                  </a:lnTo>
                  <a:lnTo>
                    <a:pt x="87" y="1815"/>
                  </a:lnTo>
                  <a:lnTo>
                    <a:pt x="97" y="1739"/>
                  </a:lnTo>
                  <a:lnTo>
                    <a:pt x="109" y="1662"/>
                  </a:lnTo>
                  <a:lnTo>
                    <a:pt x="121" y="1585"/>
                  </a:lnTo>
                  <a:lnTo>
                    <a:pt x="135" y="1508"/>
                  </a:lnTo>
                  <a:lnTo>
                    <a:pt x="150" y="1432"/>
                  </a:lnTo>
                  <a:lnTo>
                    <a:pt x="166" y="1357"/>
                  </a:lnTo>
                  <a:lnTo>
                    <a:pt x="184" y="1281"/>
                  </a:lnTo>
                  <a:lnTo>
                    <a:pt x="184" y="1281"/>
                  </a:lnTo>
                  <a:lnTo>
                    <a:pt x="198" y="1224"/>
                  </a:lnTo>
                  <a:lnTo>
                    <a:pt x="215" y="1168"/>
                  </a:lnTo>
                  <a:lnTo>
                    <a:pt x="234" y="1114"/>
                  </a:lnTo>
                  <a:lnTo>
                    <a:pt x="254" y="1060"/>
                  </a:lnTo>
                  <a:lnTo>
                    <a:pt x="277" y="1007"/>
                  </a:lnTo>
                  <a:lnTo>
                    <a:pt x="289" y="981"/>
                  </a:lnTo>
                  <a:lnTo>
                    <a:pt x="302" y="955"/>
                  </a:lnTo>
                  <a:lnTo>
                    <a:pt x="316" y="930"/>
                  </a:lnTo>
                  <a:lnTo>
                    <a:pt x="330" y="904"/>
                  </a:lnTo>
                  <a:lnTo>
                    <a:pt x="345" y="880"/>
                  </a:lnTo>
                  <a:lnTo>
                    <a:pt x="361" y="855"/>
                  </a:lnTo>
                  <a:lnTo>
                    <a:pt x="361" y="855"/>
                  </a:lnTo>
                  <a:lnTo>
                    <a:pt x="378" y="831"/>
                  </a:lnTo>
                  <a:lnTo>
                    <a:pt x="396" y="805"/>
                  </a:lnTo>
                  <a:lnTo>
                    <a:pt x="415" y="782"/>
                  </a:lnTo>
                  <a:lnTo>
                    <a:pt x="434" y="757"/>
                  </a:lnTo>
                  <a:lnTo>
                    <a:pt x="454" y="735"/>
                  </a:lnTo>
                  <a:lnTo>
                    <a:pt x="474" y="712"/>
                  </a:lnTo>
                  <a:lnTo>
                    <a:pt x="494" y="689"/>
                  </a:lnTo>
                  <a:lnTo>
                    <a:pt x="515" y="668"/>
                  </a:lnTo>
                  <a:lnTo>
                    <a:pt x="559" y="626"/>
                  </a:lnTo>
                  <a:lnTo>
                    <a:pt x="605" y="585"/>
                  </a:lnTo>
                  <a:lnTo>
                    <a:pt x="652" y="546"/>
                  </a:lnTo>
                  <a:lnTo>
                    <a:pt x="700" y="509"/>
                  </a:lnTo>
                  <a:lnTo>
                    <a:pt x="700" y="509"/>
                  </a:lnTo>
                  <a:lnTo>
                    <a:pt x="725" y="489"/>
                  </a:lnTo>
                  <a:lnTo>
                    <a:pt x="752" y="471"/>
                  </a:lnTo>
                  <a:lnTo>
                    <a:pt x="778" y="453"/>
                  </a:lnTo>
                  <a:lnTo>
                    <a:pt x="806" y="436"/>
                  </a:lnTo>
                  <a:lnTo>
                    <a:pt x="833" y="420"/>
                  </a:lnTo>
                  <a:lnTo>
                    <a:pt x="861" y="404"/>
                  </a:lnTo>
                  <a:lnTo>
                    <a:pt x="890" y="390"/>
                  </a:lnTo>
                  <a:lnTo>
                    <a:pt x="918" y="376"/>
                  </a:lnTo>
                  <a:lnTo>
                    <a:pt x="946" y="362"/>
                  </a:lnTo>
                  <a:lnTo>
                    <a:pt x="975" y="349"/>
                  </a:lnTo>
                  <a:lnTo>
                    <a:pt x="1034" y="325"/>
                  </a:lnTo>
                  <a:lnTo>
                    <a:pt x="1094" y="303"/>
                  </a:lnTo>
                  <a:lnTo>
                    <a:pt x="1155" y="283"/>
                  </a:lnTo>
                  <a:lnTo>
                    <a:pt x="1155" y="283"/>
                  </a:lnTo>
                  <a:lnTo>
                    <a:pt x="1190" y="271"/>
                  </a:lnTo>
                  <a:lnTo>
                    <a:pt x="1224" y="259"/>
                  </a:lnTo>
                  <a:lnTo>
                    <a:pt x="1293" y="233"/>
                  </a:lnTo>
                  <a:lnTo>
                    <a:pt x="1361" y="205"/>
                  </a:lnTo>
                  <a:lnTo>
                    <a:pt x="1428" y="176"/>
                  </a:lnTo>
                  <a:lnTo>
                    <a:pt x="1563" y="117"/>
                  </a:lnTo>
                  <a:lnTo>
                    <a:pt x="1630" y="88"/>
                  </a:lnTo>
                  <a:lnTo>
                    <a:pt x="1698" y="61"/>
                  </a:lnTo>
                  <a:lnTo>
                    <a:pt x="1698" y="61"/>
                  </a:lnTo>
                  <a:lnTo>
                    <a:pt x="1767" y="35"/>
                  </a:lnTo>
                  <a:lnTo>
                    <a:pt x="1802" y="24"/>
                  </a:lnTo>
                  <a:lnTo>
                    <a:pt x="1836" y="13"/>
                  </a:lnTo>
                  <a:lnTo>
                    <a:pt x="1836" y="13"/>
                  </a:lnTo>
                  <a:lnTo>
                    <a:pt x="1838" y="12"/>
                  </a:lnTo>
                  <a:lnTo>
                    <a:pt x="1841" y="10"/>
                  </a:lnTo>
                  <a:lnTo>
                    <a:pt x="1841" y="7"/>
                  </a:lnTo>
                  <a:lnTo>
                    <a:pt x="1841" y="5"/>
                  </a:lnTo>
                  <a:lnTo>
                    <a:pt x="1839" y="3"/>
                  </a:lnTo>
                  <a:lnTo>
                    <a:pt x="1838" y="1"/>
                  </a:lnTo>
                  <a:lnTo>
                    <a:pt x="1835" y="0"/>
                  </a:lnTo>
                  <a:lnTo>
                    <a:pt x="1833" y="1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96B63559-F75B-C053-B8A5-6768CD5FD7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1" y="3398"/>
              <a:ext cx="203" cy="922"/>
            </a:xfrm>
            <a:custGeom>
              <a:avLst/>
              <a:gdLst>
                <a:gd name="T0" fmla="*/ 1 w 407"/>
                <a:gd name="T1" fmla="*/ 9 h 1845"/>
                <a:gd name="T2" fmla="*/ 42 w 407"/>
                <a:gd name="T3" fmla="*/ 197 h 1845"/>
                <a:gd name="T4" fmla="*/ 83 w 407"/>
                <a:gd name="T5" fmla="*/ 387 h 1845"/>
                <a:gd name="T6" fmla="*/ 159 w 407"/>
                <a:gd name="T7" fmla="*/ 762 h 1845"/>
                <a:gd name="T8" fmla="*/ 219 w 407"/>
                <a:gd name="T9" fmla="*/ 1043 h 1845"/>
                <a:gd name="T10" fmla="*/ 242 w 407"/>
                <a:gd name="T11" fmla="*/ 1135 h 1845"/>
                <a:gd name="T12" fmla="*/ 259 w 407"/>
                <a:gd name="T13" fmla="*/ 1219 h 1845"/>
                <a:gd name="T14" fmla="*/ 304 w 407"/>
                <a:gd name="T15" fmla="*/ 1470 h 1845"/>
                <a:gd name="T16" fmla="*/ 319 w 407"/>
                <a:gd name="T17" fmla="*/ 1554 h 1845"/>
                <a:gd name="T18" fmla="*/ 336 w 407"/>
                <a:gd name="T19" fmla="*/ 1638 h 1845"/>
                <a:gd name="T20" fmla="*/ 357 w 407"/>
                <a:gd name="T21" fmla="*/ 1720 h 1845"/>
                <a:gd name="T22" fmla="*/ 382 w 407"/>
                <a:gd name="T23" fmla="*/ 1803 h 1845"/>
                <a:gd name="T24" fmla="*/ 394 w 407"/>
                <a:gd name="T25" fmla="*/ 1841 h 1845"/>
                <a:gd name="T26" fmla="*/ 396 w 407"/>
                <a:gd name="T27" fmla="*/ 1843 h 1845"/>
                <a:gd name="T28" fmla="*/ 401 w 407"/>
                <a:gd name="T29" fmla="*/ 1845 h 1845"/>
                <a:gd name="T30" fmla="*/ 405 w 407"/>
                <a:gd name="T31" fmla="*/ 1844 h 1845"/>
                <a:gd name="T32" fmla="*/ 407 w 407"/>
                <a:gd name="T33" fmla="*/ 1839 h 1845"/>
                <a:gd name="T34" fmla="*/ 407 w 407"/>
                <a:gd name="T35" fmla="*/ 1837 h 1845"/>
                <a:gd name="T36" fmla="*/ 381 w 407"/>
                <a:gd name="T37" fmla="*/ 1757 h 1845"/>
                <a:gd name="T38" fmla="*/ 359 w 407"/>
                <a:gd name="T39" fmla="*/ 1675 h 1845"/>
                <a:gd name="T40" fmla="*/ 341 w 407"/>
                <a:gd name="T41" fmla="*/ 1592 h 1845"/>
                <a:gd name="T42" fmla="*/ 324 w 407"/>
                <a:gd name="T43" fmla="*/ 1509 h 1845"/>
                <a:gd name="T44" fmla="*/ 295 w 407"/>
                <a:gd name="T45" fmla="*/ 1339 h 1845"/>
                <a:gd name="T46" fmla="*/ 263 w 407"/>
                <a:gd name="T47" fmla="*/ 1171 h 1845"/>
                <a:gd name="T48" fmla="*/ 222 w 407"/>
                <a:gd name="T49" fmla="*/ 988 h 1845"/>
                <a:gd name="T50" fmla="*/ 181 w 407"/>
                <a:gd name="T51" fmla="*/ 806 h 1845"/>
                <a:gd name="T52" fmla="*/ 143 w 407"/>
                <a:gd name="T53" fmla="*/ 617 h 1845"/>
                <a:gd name="T54" fmla="*/ 105 w 407"/>
                <a:gd name="T55" fmla="*/ 429 h 1845"/>
                <a:gd name="T56" fmla="*/ 25 w 407"/>
                <a:gd name="T57" fmla="*/ 51 h 1845"/>
                <a:gd name="T58" fmla="*/ 14 w 407"/>
                <a:gd name="T59" fmla="*/ 6 h 1845"/>
                <a:gd name="T60" fmla="*/ 12 w 407"/>
                <a:gd name="T61" fmla="*/ 2 h 1845"/>
                <a:gd name="T62" fmla="*/ 8 w 407"/>
                <a:gd name="T63" fmla="*/ 0 h 1845"/>
                <a:gd name="T64" fmla="*/ 4 w 407"/>
                <a:gd name="T65" fmla="*/ 1 h 1845"/>
                <a:gd name="T66" fmla="*/ 0 w 407"/>
                <a:gd name="T67" fmla="*/ 6 h 1845"/>
                <a:gd name="T68" fmla="*/ 1 w 407"/>
                <a:gd name="T69" fmla="*/ 9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07" h="1845">
                  <a:moveTo>
                    <a:pt x="1" y="9"/>
                  </a:moveTo>
                  <a:lnTo>
                    <a:pt x="1" y="9"/>
                  </a:lnTo>
                  <a:lnTo>
                    <a:pt x="22" y="103"/>
                  </a:lnTo>
                  <a:lnTo>
                    <a:pt x="42" y="197"/>
                  </a:lnTo>
                  <a:lnTo>
                    <a:pt x="83" y="387"/>
                  </a:lnTo>
                  <a:lnTo>
                    <a:pt x="83" y="387"/>
                  </a:lnTo>
                  <a:lnTo>
                    <a:pt x="159" y="762"/>
                  </a:lnTo>
                  <a:lnTo>
                    <a:pt x="159" y="762"/>
                  </a:lnTo>
                  <a:lnTo>
                    <a:pt x="199" y="949"/>
                  </a:lnTo>
                  <a:lnTo>
                    <a:pt x="219" y="1043"/>
                  </a:lnTo>
                  <a:lnTo>
                    <a:pt x="242" y="1135"/>
                  </a:lnTo>
                  <a:lnTo>
                    <a:pt x="242" y="1135"/>
                  </a:lnTo>
                  <a:lnTo>
                    <a:pt x="250" y="1177"/>
                  </a:lnTo>
                  <a:lnTo>
                    <a:pt x="259" y="1219"/>
                  </a:lnTo>
                  <a:lnTo>
                    <a:pt x="275" y="1302"/>
                  </a:lnTo>
                  <a:lnTo>
                    <a:pt x="304" y="1470"/>
                  </a:lnTo>
                  <a:lnTo>
                    <a:pt x="304" y="1470"/>
                  </a:lnTo>
                  <a:lnTo>
                    <a:pt x="319" y="1554"/>
                  </a:lnTo>
                  <a:lnTo>
                    <a:pt x="327" y="1595"/>
                  </a:lnTo>
                  <a:lnTo>
                    <a:pt x="336" y="1638"/>
                  </a:lnTo>
                  <a:lnTo>
                    <a:pt x="346" y="1679"/>
                  </a:lnTo>
                  <a:lnTo>
                    <a:pt x="357" y="1720"/>
                  </a:lnTo>
                  <a:lnTo>
                    <a:pt x="368" y="1761"/>
                  </a:lnTo>
                  <a:lnTo>
                    <a:pt x="382" y="1803"/>
                  </a:lnTo>
                  <a:lnTo>
                    <a:pt x="382" y="1803"/>
                  </a:lnTo>
                  <a:lnTo>
                    <a:pt x="394" y="1841"/>
                  </a:lnTo>
                  <a:lnTo>
                    <a:pt x="394" y="1841"/>
                  </a:lnTo>
                  <a:lnTo>
                    <a:pt x="396" y="1843"/>
                  </a:lnTo>
                  <a:lnTo>
                    <a:pt x="398" y="1845"/>
                  </a:lnTo>
                  <a:lnTo>
                    <a:pt x="401" y="1845"/>
                  </a:lnTo>
                  <a:lnTo>
                    <a:pt x="403" y="1845"/>
                  </a:lnTo>
                  <a:lnTo>
                    <a:pt x="405" y="1844"/>
                  </a:lnTo>
                  <a:lnTo>
                    <a:pt x="407" y="1843"/>
                  </a:lnTo>
                  <a:lnTo>
                    <a:pt x="407" y="1839"/>
                  </a:lnTo>
                  <a:lnTo>
                    <a:pt x="407" y="1837"/>
                  </a:lnTo>
                  <a:lnTo>
                    <a:pt x="407" y="1837"/>
                  </a:lnTo>
                  <a:lnTo>
                    <a:pt x="394" y="1797"/>
                  </a:lnTo>
                  <a:lnTo>
                    <a:pt x="381" y="1757"/>
                  </a:lnTo>
                  <a:lnTo>
                    <a:pt x="369" y="1716"/>
                  </a:lnTo>
                  <a:lnTo>
                    <a:pt x="359" y="1675"/>
                  </a:lnTo>
                  <a:lnTo>
                    <a:pt x="349" y="1633"/>
                  </a:lnTo>
                  <a:lnTo>
                    <a:pt x="341" y="1592"/>
                  </a:lnTo>
                  <a:lnTo>
                    <a:pt x="324" y="1509"/>
                  </a:lnTo>
                  <a:lnTo>
                    <a:pt x="324" y="1509"/>
                  </a:lnTo>
                  <a:lnTo>
                    <a:pt x="309" y="1424"/>
                  </a:lnTo>
                  <a:lnTo>
                    <a:pt x="295" y="1339"/>
                  </a:lnTo>
                  <a:lnTo>
                    <a:pt x="279" y="1256"/>
                  </a:lnTo>
                  <a:lnTo>
                    <a:pt x="263" y="1171"/>
                  </a:lnTo>
                  <a:lnTo>
                    <a:pt x="263" y="1171"/>
                  </a:lnTo>
                  <a:lnTo>
                    <a:pt x="222" y="988"/>
                  </a:lnTo>
                  <a:lnTo>
                    <a:pt x="202" y="897"/>
                  </a:lnTo>
                  <a:lnTo>
                    <a:pt x="181" y="806"/>
                  </a:lnTo>
                  <a:lnTo>
                    <a:pt x="181" y="806"/>
                  </a:lnTo>
                  <a:lnTo>
                    <a:pt x="143" y="617"/>
                  </a:lnTo>
                  <a:lnTo>
                    <a:pt x="105" y="429"/>
                  </a:lnTo>
                  <a:lnTo>
                    <a:pt x="105" y="429"/>
                  </a:lnTo>
                  <a:lnTo>
                    <a:pt x="66" y="241"/>
                  </a:lnTo>
                  <a:lnTo>
                    <a:pt x="25" y="51"/>
                  </a:lnTo>
                  <a:lnTo>
                    <a:pt x="25" y="51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1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FA2F4210-EC62-168E-E069-0639EAE16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3057"/>
              <a:ext cx="167" cy="1250"/>
            </a:xfrm>
            <a:custGeom>
              <a:avLst/>
              <a:gdLst>
                <a:gd name="T0" fmla="*/ 0 w 333"/>
                <a:gd name="T1" fmla="*/ 7 h 2499"/>
                <a:gd name="T2" fmla="*/ 34 w 333"/>
                <a:gd name="T3" fmla="*/ 118 h 2499"/>
                <a:gd name="T4" fmla="*/ 64 w 333"/>
                <a:gd name="T5" fmla="*/ 229 h 2499"/>
                <a:gd name="T6" fmla="*/ 89 w 333"/>
                <a:gd name="T7" fmla="*/ 341 h 2499"/>
                <a:gd name="T8" fmla="*/ 109 w 333"/>
                <a:gd name="T9" fmla="*/ 455 h 2499"/>
                <a:gd name="T10" fmla="*/ 119 w 333"/>
                <a:gd name="T11" fmla="*/ 514 h 2499"/>
                <a:gd name="T12" fmla="*/ 143 w 333"/>
                <a:gd name="T13" fmla="*/ 691 h 2499"/>
                <a:gd name="T14" fmla="*/ 169 w 333"/>
                <a:gd name="T15" fmla="*/ 927 h 2499"/>
                <a:gd name="T16" fmla="*/ 190 w 333"/>
                <a:gd name="T17" fmla="*/ 1164 h 2499"/>
                <a:gd name="T18" fmla="*/ 214 w 333"/>
                <a:gd name="T19" fmla="*/ 1399 h 2499"/>
                <a:gd name="T20" fmla="*/ 230 w 333"/>
                <a:gd name="T21" fmla="*/ 1529 h 2499"/>
                <a:gd name="T22" fmla="*/ 263 w 333"/>
                <a:gd name="T23" fmla="*/ 1789 h 2499"/>
                <a:gd name="T24" fmla="*/ 279 w 333"/>
                <a:gd name="T25" fmla="*/ 1919 h 2499"/>
                <a:gd name="T26" fmla="*/ 300 w 333"/>
                <a:gd name="T27" fmla="*/ 2109 h 2499"/>
                <a:gd name="T28" fmla="*/ 310 w 333"/>
                <a:gd name="T29" fmla="*/ 2236 h 2499"/>
                <a:gd name="T30" fmla="*/ 318 w 333"/>
                <a:gd name="T31" fmla="*/ 2364 h 2499"/>
                <a:gd name="T32" fmla="*/ 319 w 333"/>
                <a:gd name="T33" fmla="*/ 2428 h 2499"/>
                <a:gd name="T34" fmla="*/ 320 w 333"/>
                <a:gd name="T35" fmla="*/ 2493 h 2499"/>
                <a:gd name="T36" fmla="*/ 322 w 333"/>
                <a:gd name="T37" fmla="*/ 2497 h 2499"/>
                <a:gd name="T38" fmla="*/ 327 w 333"/>
                <a:gd name="T39" fmla="*/ 2499 h 2499"/>
                <a:gd name="T40" fmla="*/ 331 w 333"/>
                <a:gd name="T41" fmla="*/ 2497 h 2499"/>
                <a:gd name="T42" fmla="*/ 333 w 333"/>
                <a:gd name="T43" fmla="*/ 2493 h 2499"/>
                <a:gd name="T44" fmla="*/ 332 w 333"/>
                <a:gd name="T45" fmla="*/ 2428 h 2499"/>
                <a:gd name="T46" fmla="*/ 328 w 333"/>
                <a:gd name="T47" fmla="*/ 2300 h 2499"/>
                <a:gd name="T48" fmla="*/ 319 w 333"/>
                <a:gd name="T49" fmla="*/ 2171 h 2499"/>
                <a:gd name="T50" fmla="*/ 300 w 333"/>
                <a:gd name="T51" fmla="*/ 1979 h 2499"/>
                <a:gd name="T52" fmla="*/ 285 w 333"/>
                <a:gd name="T53" fmla="*/ 1849 h 2499"/>
                <a:gd name="T54" fmla="*/ 251 w 333"/>
                <a:gd name="T55" fmla="*/ 1589 h 2499"/>
                <a:gd name="T56" fmla="*/ 234 w 333"/>
                <a:gd name="T57" fmla="*/ 1460 h 2499"/>
                <a:gd name="T58" fmla="*/ 209 w 333"/>
                <a:gd name="T59" fmla="*/ 1219 h 2499"/>
                <a:gd name="T60" fmla="*/ 187 w 333"/>
                <a:gd name="T61" fmla="*/ 980 h 2499"/>
                <a:gd name="T62" fmla="*/ 162 w 333"/>
                <a:gd name="T63" fmla="*/ 745 h 2499"/>
                <a:gd name="T64" fmla="*/ 140 w 333"/>
                <a:gd name="T65" fmla="*/ 569 h 2499"/>
                <a:gd name="T66" fmla="*/ 131 w 333"/>
                <a:gd name="T67" fmla="*/ 511 h 2499"/>
                <a:gd name="T68" fmla="*/ 112 w 333"/>
                <a:gd name="T69" fmla="*/ 396 h 2499"/>
                <a:gd name="T70" fmla="*/ 90 w 333"/>
                <a:gd name="T71" fmla="*/ 282 h 2499"/>
                <a:gd name="T72" fmla="*/ 63 w 333"/>
                <a:gd name="T73" fmla="*/ 170 h 2499"/>
                <a:gd name="T74" fmla="*/ 31 w 333"/>
                <a:gd name="T75" fmla="*/ 57 h 2499"/>
                <a:gd name="T76" fmla="*/ 13 w 333"/>
                <a:gd name="T77" fmla="*/ 4 h 2499"/>
                <a:gd name="T78" fmla="*/ 11 w 333"/>
                <a:gd name="T79" fmla="*/ 2 h 2499"/>
                <a:gd name="T80" fmla="*/ 6 w 333"/>
                <a:gd name="T81" fmla="*/ 0 h 2499"/>
                <a:gd name="T82" fmla="*/ 2 w 333"/>
                <a:gd name="T83" fmla="*/ 1 h 2499"/>
                <a:gd name="T84" fmla="*/ 0 w 333"/>
                <a:gd name="T85" fmla="*/ 5 h 2499"/>
                <a:gd name="T86" fmla="*/ 0 w 333"/>
                <a:gd name="T87" fmla="*/ 7 h 2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33" h="2499">
                  <a:moveTo>
                    <a:pt x="0" y="7"/>
                  </a:moveTo>
                  <a:lnTo>
                    <a:pt x="0" y="7"/>
                  </a:lnTo>
                  <a:lnTo>
                    <a:pt x="18" y="62"/>
                  </a:lnTo>
                  <a:lnTo>
                    <a:pt x="34" y="118"/>
                  </a:lnTo>
                  <a:lnTo>
                    <a:pt x="50" y="173"/>
                  </a:lnTo>
                  <a:lnTo>
                    <a:pt x="64" y="229"/>
                  </a:lnTo>
                  <a:lnTo>
                    <a:pt x="77" y="286"/>
                  </a:lnTo>
                  <a:lnTo>
                    <a:pt x="89" y="341"/>
                  </a:lnTo>
                  <a:lnTo>
                    <a:pt x="99" y="398"/>
                  </a:lnTo>
                  <a:lnTo>
                    <a:pt x="109" y="455"/>
                  </a:lnTo>
                  <a:lnTo>
                    <a:pt x="109" y="455"/>
                  </a:lnTo>
                  <a:lnTo>
                    <a:pt x="119" y="514"/>
                  </a:lnTo>
                  <a:lnTo>
                    <a:pt x="128" y="573"/>
                  </a:lnTo>
                  <a:lnTo>
                    <a:pt x="143" y="691"/>
                  </a:lnTo>
                  <a:lnTo>
                    <a:pt x="157" y="809"/>
                  </a:lnTo>
                  <a:lnTo>
                    <a:pt x="169" y="927"/>
                  </a:lnTo>
                  <a:lnTo>
                    <a:pt x="169" y="927"/>
                  </a:lnTo>
                  <a:lnTo>
                    <a:pt x="190" y="1164"/>
                  </a:lnTo>
                  <a:lnTo>
                    <a:pt x="202" y="1281"/>
                  </a:lnTo>
                  <a:lnTo>
                    <a:pt x="214" y="1399"/>
                  </a:lnTo>
                  <a:lnTo>
                    <a:pt x="214" y="1399"/>
                  </a:lnTo>
                  <a:lnTo>
                    <a:pt x="230" y="1529"/>
                  </a:lnTo>
                  <a:lnTo>
                    <a:pt x="247" y="1658"/>
                  </a:lnTo>
                  <a:lnTo>
                    <a:pt x="263" y="1789"/>
                  </a:lnTo>
                  <a:lnTo>
                    <a:pt x="279" y="1919"/>
                  </a:lnTo>
                  <a:lnTo>
                    <a:pt x="279" y="1919"/>
                  </a:lnTo>
                  <a:lnTo>
                    <a:pt x="293" y="2046"/>
                  </a:lnTo>
                  <a:lnTo>
                    <a:pt x="300" y="2109"/>
                  </a:lnTo>
                  <a:lnTo>
                    <a:pt x="306" y="2173"/>
                  </a:lnTo>
                  <a:lnTo>
                    <a:pt x="310" y="2236"/>
                  </a:lnTo>
                  <a:lnTo>
                    <a:pt x="315" y="2301"/>
                  </a:lnTo>
                  <a:lnTo>
                    <a:pt x="318" y="2364"/>
                  </a:lnTo>
                  <a:lnTo>
                    <a:pt x="319" y="2428"/>
                  </a:lnTo>
                  <a:lnTo>
                    <a:pt x="319" y="2428"/>
                  </a:lnTo>
                  <a:lnTo>
                    <a:pt x="320" y="2493"/>
                  </a:lnTo>
                  <a:lnTo>
                    <a:pt x="320" y="2493"/>
                  </a:lnTo>
                  <a:lnTo>
                    <a:pt x="321" y="2495"/>
                  </a:lnTo>
                  <a:lnTo>
                    <a:pt x="322" y="2497"/>
                  </a:lnTo>
                  <a:lnTo>
                    <a:pt x="325" y="2498"/>
                  </a:lnTo>
                  <a:lnTo>
                    <a:pt x="327" y="2499"/>
                  </a:lnTo>
                  <a:lnTo>
                    <a:pt x="329" y="2498"/>
                  </a:lnTo>
                  <a:lnTo>
                    <a:pt x="331" y="2497"/>
                  </a:lnTo>
                  <a:lnTo>
                    <a:pt x="333" y="2495"/>
                  </a:lnTo>
                  <a:lnTo>
                    <a:pt x="333" y="2493"/>
                  </a:lnTo>
                  <a:lnTo>
                    <a:pt x="333" y="2493"/>
                  </a:lnTo>
                  <a:lnTo>
                    <a:pt x="332" y="2428"/>
                  </a:lnTo>
                  <a:lnTo>
                    <a:pt x="331" y="2363"/>
                  </a:lnTo>
                  <a:lnTo>
                    <a:pt x="328" y="2300"/>
                  </a:lnTo>
                  <a:lnTo>
                    <a:pt x="323" y="2235"/>
                  </a:lnTo>
                  <a:lnTo>
                    <a:pt x="319" y="2171"/>
                  </a:lnTo>
                  <a:lnTo>
                    <a:pt x="313" y="2107"/>
                  </a:lnTo>
                  <a:lnTo>
                    <a:pt x="300" y="1979"/>
                  </a:lnTo>
                  <a:lnTo>
                    <a:pt x="300" y="1979"/>
                  </a:lnTo>
                  <a:lnTo>
                    <a:pt x="285" y="1849"/>
                  </a:lnTo>
                  <a:lnTo>
                    <a:pt x="268" y="1719"/>
                  </a:lnTo>
                  <a:lnTo>
                    <a:pt x="251" y="1589"/>
                  </a:lnTo>
                  <a:lnTo>
                    <a:pt x="234" y="1460"/>
                  </a:lnTo>
                  <a:lnTo>
                    <a:pt x="234" y="1460"/>
                  </a:lnTo>
                  <a:lnTo>
                    <a:pt x="221" y="1340"/>
                  </a:lnTo>
                  <a:lnTo>
                    <a:pt x="209" y="1219"/>
                  </a:lnTo>
                  <a:lnTo>
                    <a:pt x="187" y="980"/>
                  </a:lnTo>
                  <a:lnTo>
                    <a:pt x="187" y="980"/>
                  </a:lnTo>
                  <a:lnTo>
                    <a:pt x="176" y="862"/>
                  </a:lnTo>
                  <a:lnTo>
                    <a:pt x="162" y="745"/>
                  </a:lnTo>
                  <a:lnTo>
                    <a:pt x="148" y="628"/>
                  </a:lnTo>
                  <a:lnTo>
                    <a:pt x="140" y="569"/>
                  </a:lnTo>
                  <a:lnTo>
                    <a:pt x="131" y="511"/>
                  </a:lnTo>
                  <a:lnTo>
                    <a:pt x="131" y="511"/>
                  </a:lnTo>
                  <a:lnTo>
                    <a:pt x="122" y="454"/>
                  </a:lnTo>
                  <a:lnTo>
                    <a:pt x="112" y="396"/>
                  </a:lnTo>
                  <a:lnTo>
                    <a:pt x="101" y="339"/>
                  </a:lnTo>
                  <a:lnTo>
                    <a:pt x="90" y="282"/>
                  </a:lnTo>
                  <a:lnTo>
                    <a:pt x="77" y="226"/>
                  </a:lnTo>
                  <a:lnTo>
                    <a:pt x="63" y="170"/>
                  </a:lnTo>
                  <a:lnTo>
                    <a:pt x="48" y="113"/>
                  </a:lnTo>
                  <a:lnTo>
                    <a:pt x="31" y="57"/>
                  </a:lnTo>
                  <a:lnTo>
                    <a:pt x="31" y="57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1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CB13A4A9-5BD0-F305-F91A-61BD373321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0" y="1515"/>
              <a:ext cx="176" cy="194"/>
            </a:xfrm>
            <a:custGeom>
              <a:avLst/>
              <a:gdLst>
                <a:gd name="T0" fmla="*/ 3 w 351"/>
                <a:gd name="T1" fmla="*/ 12 h 388"/>
                <a:gd name="T2" fmla="*/ 47 w 351"/>
                <a:gd name="T3" fmla="*/ 37 h 388"/>
                <a:gd name="T4" fmla="*/ 88 w 351"/>
                <a:gd name="T5" fmla="*/ 65 h 388"/>
                <a:gd name="T6" fmla="*/ 127 w 351"/>
                <a:gd name="T7" fmla="*/ 95 h 388"/>
                <a:gd name="T8" fmla="*/ 164 w 351"/>
                <a:gd name="T9" fmla="*/ 128 h 388"/>
                <a:gd name="T10" fmla="*/ 182 w 351"/>
                <a:gd name="T11" fmla="*/ 145 h 388"/>
                <a:gd name="T12" fmla="*/ 216 w 351"/>
                <a:gd name="T13" fmla="*/ 182 h 388"/>
                <a:gd name="T14" fmla="*/ 247 w 351"/>
                <a:gd name="T15" fmla="*/ 221 h 388"/>
                <a:gd name="T16" fmla="*/ 276 w 351"/>
                <a:gd name="T17" fmla="*/ 261 h 388"/>
                <a:gd name="T18" fmla="*/ 289 w 351"/>
                <a:gd name="T19" fmla="*/ 282 h 388"/>
                <a:gd name="T20" fmla="*/ 316 w 351"/>
                <a:gd name="T21" fmla="*/ 331 h 388"/>
                <a:gd name="T22" fmla="*/ 338 w 351"/>
                <a:gd name="T23" fmla="*/ 383 h 388"/>
                <a:gd name="T24" fmla="*/ 340 w 351"/>
                <a:gd name="T25" fmla="*/ 385 h 388"/>
                <a:gd name="T26" fmla="*/ 345 w 351"/>
                <a:gd name="T27" fmla="*/ 388 h 388"/>
                <a:gd name="T28" fmla="*/ 349 w 351"/>
                <a:gd name="T29" fmla="*/ 385 h 388"/>
                <a:gd name="T30" fmla="*/ 351 w 351"/>
                <a:gd name="T31" fmla="*/ 382 h 388"/>
                <a:gd name="T32" fmla="*/ 351 w 351"/>
                <a:gd name="T33" fmla="*/ 379 h 388"/>
                <a:gd name="T34" fmla="*/ 331 w 351"/>
                <a:gd name="T35" fmla="*/ 333 h 388"/>
                <a:gd name="T36" fmla="*/ 307 w 351"/>
                <a:gd name="T37" fmla="*/ 287 h 388"/>
                <a:gd name="T38" fmla="*/ 280 w 351"/>
                <a:gd name="T39" fmla="*/ 245 h 388"/>
                <a:gd name="T40" fmla="*/ 251 w 351"/>
                <a:gd name="T41" fmla="*/ 204 h 388"/>
                <a:gd name="T42" fmla="*/ 235 w 351"/>
                <a:gd name="T43" fmla="*/ 184 h 388"/>
                <a:gd name="T44" fmla="*/ 201 w 351"/>
                <a:gd name="T45" fmla="*/ 146 h 388"/>
                <a:gd name="T46" fmla="*/ 164 w 351"/>
                <a:gd name="T47" fmla="*/ 110 h 388"/>
                <a:gd name="T48" fmla="*/ 127 w 351"/>
                <a:gd name="T49" fmla="*/ 77 h 388"/>
                <a:gd name="T50" fmla="*/ 107 w 351"/>
                <a:gd name="T51" fmla="*/ 61 h 388"/>
                <a:gd name="T52" fmla="*/ 59 w 351"/>
                <a:gd name="T53" fmla="*/ 30 h 388"/>
                <a:gd name="T54" fmla="*/ 10 w 351"/>
                <a:gd name="T55" fmla="*/ 1 h 388"/>
                <a:gd name="T56" fmla="*/ 8 w 351"/>
                <a:gd name="T57" fmla="*/ 0 h 388"/>
                <a:gd name="T58" fmla="*/ 2 w 351"/>
                <a:gd name="T59" fmla="*/ 2 h 388"/>
                <a:gd name="T60" fmla="*/ 0 w 351"/>
                <a:gd name="T61" fmla="*/ 6 h 388"/>
                <a:gd name="T62" fmla="*/ 1 w 351"/>
                <a:gd name="T63" fmla="*/ 11 h 388"/>
                <a:gd name="T64" fmla="*/ 3 w 351"/>
                <a:gd name="T65" fmla="*/ 12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51" h="388">
                  <a:moveTo>
                    <a:pt x="3" y="12"/>
                  </a:moveTo>
                  <a:lnTo>
                    <a:pt x="3" y="12"/>
                  </a:lnTo>
                  <a:lnTo>
                    <a:pt x="25" y="25"/>
                  </a:lnTo>
                  <a:lnTo>
                    <a:pt x="47" y="37"/>
                  </a:lnTo>
                  <a:lnTo>
                    <a:pt x="67" y="50"/>
                  </a:lnTo>
                  <a:lnTo>
                    <a:pt x="88" y="65"/>
                  </a:lnTo>
                  <a:lnTo>
                    <a:pt x="108" y="79"/>
                  </a:lnTo>
                  <a:lnTo>
                    <a:pt x="127" y="95"/>
                  </a:lnTo>
                  <a:lnTo>
                    <a:pt x="146" y="111"/>
                  </a:lnTo>
                  <a:lnTo>
                    <a:pt x="164" y="128"/>
                  </a:lnTo>
                  <a:lnTo>
                    <a:pt x="164" y="128"/>
                  </a:lnTo>
                  <a:lnTo>
                    <a:pt x="182" y="145"/>
                  </a:lnTo>
                  <a:lnTo>
                    <a:pt x="199" y="163"/>
                  </a:lnTo>
                  <a:lnTo>
                    <a:pt x="216" y="182"/>
                  </a:lnTo>
                  <a:lnTo>
                    <a:pt x="232" y="201"/>
                  </a:lnTo>
                  <a:lnTo>
                    <a:pt x="247" y="221"/>
                  </a:lnTo>
                  <a:lnTo>
                    <a:pt x="261" y="241"/>
                  </a:lnTo>
                  <a:lnTo>
                    <a:pt x="276" y="261"/>
                  </a:lnTo>
                  <a:lnTo>
                    <a:pt x="289" y="282"/>
                  </a:lnTo>
                  <a:lnTo>
                    <a:pt x="289" y="282"/>
                  </a:lnTo>
                  <a:lnTo>
                    <a:pt x="302" y="306"/>
                  </a:lnTo>
                  <a:lnTo>
                    <a:pt x="316" y="331"/>
                  </a:lnTo>
                  <a:lnTo>
                    <a:pt x="328" y="356"/>
                  </a:lnTo>
                  <a:lnTo>
                    <a:pt x="338" y="383"/>
                  </a:lnTo>
                  <a:lnTo>
                    <a:pt x="338" y="383"/>
                  </a:lnTo>
                  <a:lnTo>
                    <a:pt x="340" y="385"/>
                  </a:lnTo>
                  <a:lnTo>
                    <a:pt x="342" y="387"/>
                  </a:lnTo>
                  <a:lnTo>
                    <a:pt x="345" y="388"/>
                  </a:lnTo>
                  <a:lnTo>
                    <a:pt x="347" y="387"/>
                  </a:lnTo>
                  <a:lnTo>
                    <a:pt x="349" y="385"/>
                  </a:lnTo>
                  <a:lnTo>
                    <a:pt x="351" y="384"/>
                  </a:lnTo>
                  <a:lnTo>
                    <a:pt x="351" y="382"/>
                  </a:lnTo>
                  <a:lnTo>
                    <a:pt x="351" y="379"/>
                  </a:lnTo>
                  <a:lnTo>
                    <a:pt x="351" y="379"/>
                  </a:lnTo>
                  <a:lnTo>
                    <a:pt x="341" y="355"/>
                  </a:lnTo>
                  <a:lnTo>
                    <a:pt x="331" y="333"/>
                  </a:lnTo>
                  <a:lnTo>
                    <a:pt x="319" y="310"/>
                  </a:lnTo>
                  <a:lnTo>
                    <a:pt x="307" y="287"/>
                  </a:lnTo>
                  <a:lnTo>
                    <a:pt x="295" y="266"/>
                  </a:lnTo>
                  <a:lnTo>
                    <a:pt x="280" y="245"/>
                  </a:lnTo>
                  <a:lnTo>
                    <a:pt x="266" y="224"/>
                  </a:lnTo>
                  <a:lnTo>
                    <a:pt x="251" y="204"/>
                  </a:lnTo>
                  <a:lnTo>
                    <a:pt x="251" y="204"/>
                  </a:lnTo>
                  <a:lnTo>
                    <a:pt x="235" y="184"/>
                  </a:lnTo>
                  <a:lnTo>
                    <a:pt x="219" y="165"/>
                  </a:lnTo>
                  <a:lnTo>
                    <a:pt x="201" y="146"/>
                  </a:lnTo>
                  <a:lnTo>
                    <a:pt x="183" y="128"/>
                  </a:lnTo>
                  <a:lnTo>
                    <a:pt x="164" y="110"/>
                  </a:lnTo>
                  <a:lnTo>
                    <a:pt x="146" y="94"/>
                  </a:lnTo>
                  <a:lnTo>
                    <a:pt x="127" y="77"/>
                  </a:lnTo>
                  <a:lnTo>
                    <a:pt x="107" y="61"/>
                  </a:lnTo>
                  <a:lnTo>
                    <a:pt x="107" y="61"/>
                  </a:lnTo>
                  <a:lnTo>
                    <a:pt x="83" y="46"/>
                  </a:lnTo>
                  <a:lnTo>
                    <a:pt x="59" y="30"/>
                  </a:lnTo>
                  <a:lnTo>
                    <a:pt x="34" y="14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2"/>
                  </a:lnTo>
                  <a:lnTo>
                    <a:pt x="3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A77A3376-E477-A260-AE01-9E02C5B1E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" y="1724"/>
              <a:ext cx="127" cy="56"/>
            </a:xfrm>
            <a:custGeom>
              <a:avLst/>
              <a:gdLst>
                <a:gd name="T0" fmla="*/ 7 w 253"/>
                <a:gd name="T1" fmla="*/ 111 h 111"/>
                <a:gd name="T2" fmla="*/ 7 w 253"/>
                <a:gd name="T3" fmla="*/ 111 h 111"/>
                <a:gd name="T4" fmla="*/ 33 w 253"/>
                <a:gd name="T5" fmla="*/ 111 h 111"/>
                <a:gd name="T6" fmla="*/ 61 w 253"/>
                <a:gd name="T7" fmla="*/ 109 h 111"/>
                <a:gd name="T8" fmla="*/ 89 w 253"/>
                <a:gd name="T9" fmla="*/ 106 h 111"/>
                <a:gd name="T10" fmla="*/ 116 w 253"/>
                <a:gd name="T11" fmla="*/ 101 h 111"/>
                <a:gd name="T12" fmla="*/ 142 w 253"/>
                <a:gd name="T13" fmla="*/ 93 h 111"/>
                <a:gd name="T14" fmla="*/ 154 w 253"/>
                <a:gd name="T15" fmla="*/ 89 h 111"/>
                <a:gd name="T16" fmla="*/ 168 w 253"/>
                <a:gd name="T17" fmla="*/ 83 h 111"/>
                <a:gd name="T18" fmla="*/ 180 w 253"/>
                <a:gd name="T19" fmla="*/ 78 h 111"/>
                <a:gd name="T20" fmla="*/ 191 w 253"/>
                <a:gd name="T21" fmla="*/ 71 h 111"/>
                <a:gd name="T22" fmla="*/ 203 w 253"/>
                <a:gd name="T23" fmla="*/ 63 h 111"/>
                <a:gd name="T24" fmla="*/ 215 w 253"/>
                <a:gd name="T25" fmla="*/ 56 h 111"/>
                <a:gd name="T26" fmla="*/ 215 w 253"/>
                <a:gd name="T27" fmla="*/ 56 h 111"/>
                <a:gd name="T28" fmla="*/ 226 w 253"/>
                <a:gd name="T29" fmla="*/ 46 h 111"/>
                <a:gd name="T30" fmla="*/ 236 w 253"/>
                <a:gd name="T31" fmla="*/ 34 h 111"/>
                <a:gd name="T32" fmla="*/ 245 w 253"/>
                <a:gd name="T33" fmla="*/ 22 h 111"/>
                <a:gd name="T34" fmla="*/ 252 w 253"/>
                <a:gd name="T35" fmla="*/ 10 h 111"/>
                <a:gd name="T36" fmla="*/ 252 w 253"/>
                <a:gd name="T37" fmla="*/ 10 h 111"/>
                <a:gd name="T38" fmla="*/ 253 w 253"/>
                <a:gd name="T39" fmla="*/ 8 h 111"/>
                <a:gd name="T40" fmla="*/ 253 w 253"/>
                <a:gd name="T41" fmla="*/ 4 h 111"/>
                <a:gd name="T42" fmla="*/ 252 w 253"/>
                <a:gd name="T43" fmla="*/ 2 h 111"/>
                <a:gd name="T44" fmla="*/ 250 w 253"/>
                <a:gd name="T45" fmla="*/ 1 h 111"/>
                <a:gd name="T46" fmla="*/ 248 w 253"/>
                <a:gd name="T47" fmla="*/ 0 h 111"/>
                <a:gd name="T48" fmla="*/ 246 w 253"/>
                <a:gd name="T49" fmla="*/ 0 h 111"/>
                <a:gd name="T50" fmla="*/ 243 w 253"/>
                <a:gd name="T51" fmla="*/ 1 h 111"/>
                <a:gd name="T52" fmla="*/ 241 w 253"/>
                <a:gd name="T53" fmla="*/ 3 h 111"/>
                <a:gd name="T54" fmla="*/ 241 w 253"/>
                <a:gd name="T55" fmla="*/ 3 h 111"/>
                <a:gd name="T56" fmla="*/ 235 w 253"/>
                <a:gd name="T57" fmla="*/ 14 h 111"/>
                <a:gd name="T58" fmla="*/ 227 w 253"/>
                <a:gd name="T59" fmla="*/ 24 h 111"/>
                <a:gd name="T60" fmla="*/ 218 w 253"/>
                <a:gd name="T61" fmla="*/ 34 h 111"/>
                <a:gd name="T62" fmla="*/ 208 w 253"/>
                <a:gd name="T63" fmla="*/ 42 h 111"/>
                <a:gd name="T64" fmla="*/ 198 w 253"/>
                <a:gd name="T65" fmla="*/ 51 h 111"/>
                <a:gd name="T66" fmla="*/ 188 w 253"/>
                <a:gd name="T67" fmla="*/ 58 h 111"/>
                <a:gd name="T68" fmla="*/ 177 w 253"/>
                <a:gd name="T69" fmla="*/ 64 h 111"/>
                <a:gd name="T70" fmla="*/ 166 w 253"/>
                <a:gd name="T71" fmla="*/ 70 h 111"/>
                <a:gd name="T72" fmla="*/ 153 w 253"/>
                <a:gd name="T73" fmla="*/ 75 h 111"/>
                <a:gd name="T74" fmla="*/ 141 w 253"/>
                <a:gd name="T75" fmla="*/ 79 h 111"/>
                <a:gd name="T76" fmla="*/ 117 w 253"/>
                <a:gd name="T77" fmla="*/ 87 h 111"/>
                <a:gd name="T78" fmla="*/ 91 w 253"/>
                <a:gd name="T79" fmla="*/ 91 h 111"/>
                <a:gd name="T80" fmla="*/ 67 w 253"/>
                <a:gd name="T81" fmla="*/ 95 h 111"/>
                <a:gd name="T82" fmla="*/ 67 w 253"/>
                <a:gd name="T83" fmla="*/ 95 h 111"/>
                <a:gd name="T84" fmla="*/ 37 w 253"/>
                <a:gd name="T85" fmla="*/ 97 h 111"/>
                <a:gd name="T86" fmla="*/ 7 w 253"/>
                <a:gd name="T87" fmla="*/ 98 h 111"/>
                <a:gd name="T88" fmla="*/ 7 w 253"/>
                <a:gd name="T89" fmla="*/ 98 h 111"/>
                <a:gd name="T90" fmla="*/ 3 w 253"/>
                <a:gd name="T91" fmla="*/ 99 h 111"/>
                <a:gd name="T92" fmla="*/ 2 w 253"/>
                <a:gd name="T93" fmla="*/ 100 h 111"/>
                <a:gd name="T94" fmla="*/ 1 w 253"/>
                <a:gd name="T95" fmla="*/ 102 h 111"/>
                <a:gd name="T96" fmla="*/ 0 w 253"/>
                <a:gd name="T97" fmla="*/ 105 h 111"/>
                <a:gd name="T98" fmla="*/ 1 w 253"/>
                <a:gd name="T99" fmla="*/ 107 h 111"/>
                <a:gd name="T100" fmla="*/ 2 w 253"/>
                <a:gd name="T101" fmla="*/ 109 h 111"/>
                <a:gd name="T102" fmla="*/ 3 w 253"/>
                <a:gd name="T103" fmla="*/ 110 h 111"/>
                <a:gd name="T104" fmla="*/ 7 w 253"/>
                <a:gd name="T105" fmla="*/ 111 h 111"/>
                <a:gd name="T106" fmla="*/ 7 w 253"/>
                <a:gd name="T107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53" h="111">
                  <a:moveTo>
                    <a:pt x="7" y="111"/>
                  </a:moveTo>
                  <a:lnTo>
                    <a:pt x="7" y="111"/>
                  </a:lnTo>
                  <a:lnTo>
                    <a:pt x="33" y="111"/>
                  </a:lnTo>
                  <a:lnTo>
                    <a:pt x="61" y="109"/>
                  </a:lnTo>
                  <a:lnTo>
                    <a:pt x="89" y="106"/>
                  </a:lnTo>
                  <a:lnTo>
                    <a:pt x="116" y="101"/>
                  </a:lnTo>
                  <a:lnTo>
                    <a:pt x="142" y="93"/>
                  </a:lnTo>
                  <a:lnTo>
                    <a:pt x="154" y="89"/>
                  </a:lnTo>
                  <a:lnTo>
                    <a:pt x="168" y="83"/>
                  </a:lnTo>
                  <a:lnTo>
                    <a:pt x="180" y="78"/>
                  </a:lnTo>
                  <a:lnTo>
                    <a:pt x="191" y="71"/>
                  </a:lnTo>
                  <a:lnTo>
                    <a:pt x="203" y="63"/>
                  </a:lnTo>
                  <a:lnTo>
                    <a:pt x="215" y="56"/>
                  </a:lnTo>
                  <a:lnTo>
                    <a:pt x="215" y="56"/>
                  </a:lnTo>
                  <a:lnTo>
                    <a:pt x="226" y="46"/>
                  </a:lnTo>
                  <a:lnTo>
                    <a:pt x="236" y="34"/>
                  </a:lnTo>
                  <a:lnTo>
                    <a:pt x="245" y="22"/>
                  </a:lnTo>
                  <a:lnTo>
                    <a:pt x="252" y="10"/>
                  </a:lnTo>
                  <a:lnTo>
                    <a:pt x="252" y="10"/>
                  </a:lnTo>
                  <a:lnTo>
                    <a:pt x="253" y="8"/>
                  </a:lnTo>
                  <a:lnTo>
                    <a:pt x="253" y="4"/>
                  </a:lnTo>
                  <a:lnTo>
                    <a:pt x="252" y="2"/>
                  </a:lnTo>
                  <a:lnTo>
                    <a:pt x="250" y="1"/>
                  </a:lnTo>
                  <a:lnTo>
                    <a:pt x="248" y="0"/>
                  </a:lnTo>
                  <a:lnTo>
                    <a:pt x="246" y="0"/>
                  </a:lnTo>
                  <a:lnTo>
                    <a:pt x="243" y="1"/>
                  </a:lnTo>
                  <a:lnTo>
                    <a:pt x="241" y="3"/>
                  </a:lnTo>
                  <a:lnTo>
                    <a:pt x="241" y="3"/>
                  </a:lnTo>
                  <a:lnTo>
                    <a:pt x="235" y="14"/>
                  </a:lnTo>
                  <a:lnTo>
                    <a:pt x="227" y="24"/>
                  </a:lnTo>
                  <a:lnTo>
                    <a:pt x="218" y="34"/>
                  </a:lnTo>
                  <a:lnTo>
                    <a:pt x="208" y="42"/>
                  </a:lnTo>
                  <a:lnTo>
                    <a:pt x="198" y="51"/>
                  </a:lnTo>
                  <a:lnTo>
                    <a:pt x="188" y="58"/>
                  </a:lnTo>
                  <a:lnTo>
                    <a:pt x="177" y="64"/>
                  </a:lnTo>
                  <a:lnTo>
                    <a:pt x="166" y="70"/>
                  </a:lnTo>
                  <a:lnTo>
                    <a:pt x="153" y="75"/>
                  </a:lnTo>
                  <a:lnTo>
                    <a:pt x="141" y="79"/>
                  </a:lnTo>
                  <a:lnTo>
                    <a:pt x="117" y="87"/>
                  </a:lnTo>
                  <a:lnTo>
                    <a:pt x="91" y="91"/>
                  </a:lnTo>
                  <a:lnTo>
                    <a:pt x="67" y="95"/>
                  </a:lnTo>
                  <a:lnTo>
                    <a:pt x="67" y="95"/>
                  </a:lnTo>
                  <a:lnTo>
                    <a:pt x="37" y="97"/>
                  </a:lnTo>
                  <a:lnTo>
                    <a:pt x="7" y="98"/>
                  </a:lnTo>
                  <a:lnTo>
                    <a:pt x="7" y="98"/>
                  </a:lnTo>
                  <a:lnTo>
                    <a:pt x="3" y="99"/>
                  </a:lnTo>
                  <a:lnTo>
                    <a:pt x="2" y="100"/>
                  </a:lnTo>
                  <a:lnTo>
                    <a:pt x="1" y="102"/>
                  </a:lnTo>
                  <a:lnTo>
                    <a:pt x="0" y="105"/>
                  </a:lnTo>
                  <a:lnTo>
                    <a:pt x="1" y="107"/>
                  </a:lnTo>
                  <a:lnTo>
                    <a:pt x="2" y="109"/>
                  </a:lnTo>
                  <a:lnTo>
                    <a:pt x="3" y="110"/>
                  </a:lnTo>
                  <a:lnTo>
                    <a:pt x="7" y="111"/>
                  </a:lnTo>
                  <a:lnTo>
                    <a:pt x="7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82822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A3A8B6-6CDE-4F04-88FE-85FAA1E33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3DF72461-AAB7-C660-8142-3042EA8202B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611563" y="0"/>
            <a:ext cx="4968875" cy="6858000"/>
            <a:chOff x="2275" y="0"/>
            <a:chExt cx="3130" cy="4320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2080AC8-267D-B717-BFBC-3247FD84E6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2" y="1811"/>
              <a:ext cx="3123" cy="2494"/>
            </a:xfrm>
            <a:custGeom>
              <a:avLst/>
              <a:gdLst>
                <a:gd name="T0" fmla="*/ 5540 w 6247"/>
                <a:gd name="T1" fmla="*/ 4772 h 4987"/>
                <a:gd name="T2" fmla="*/ 5425 w 6247"/>
                <a:gd name="T3" fmla="*/ 4347 h 4987"/>
                <a:gd name="T4" fmla="*/ 5308 w 6247"/>
                <a:gd name="T5" fmla="*/ 3784 h 4987"/>
                <a:gd name="T6" fmla="*/ 5333 w 6247"/>
                <a:gd name="T7" fmla="*/ 3348 h 4987"/>
                <a:gd name="T8" fmla="*/ 5654 w 6247"/>
                <a:gd name="T9" fmla="*/ 3299 h 4987"/>
                <a:gd name="T10" fmla="*/ 5809 w 6247"/>
                <a:gd name="T11" fmla="*/ 3247 h 4987"/>
                <a:gd name="T12" fmla="*/ 5950 w 6247"/>
                <a:gd name="T13" fmla="*/ 3164 h 4987"/>
                <a:gd name="T14" fmla="*/ 6020 w 6247"/>
                <a:gd name="T15" fmla="*/ 3063 h 4987"/>
                <a:gd name="T16" fmla="*/ 6074 w 6247"/>
                <a:gd name="T17" fmla="*/ 2935 h 4987"/>
                <a:gd name="T18" fmla="*/ 6126 w 6247"/>
                <a:gd name="T19" fmla="*/ 2787 h 4987"/>
                <a:gd name="T20" fmla="*/ 6174 w 6247"/>
                <a:gd name="T21" fmla="*/ 2609 h 4987"/>
                <a:gd name="T22" fmla="*/ 6226 w 6247"/>
                <a:gd name="T23" fmla="*/ 2247 h 4987"/>
                <a:gd name="T24" fmla="*/ 6246 w 6247"/>
                <a:gd name="T25" fmla="*/ 1962 h 4987"/>
                <a:gd name="T26" fmla="*/ 6225 w 6247"/>
                <a:gd name="T27" fmla="*/ 1614 h 4987"/>
                <a:gd name="T28" fmla="*/ 6178 w 6247"/>
                <a:gd name="T29" fmla="*/ 1419 h 4987"/>
                <a:gd name="T30" fmla="*/ 6114 w 6247"/>
                <a:gd name="T31" fmla="*/ 1265 h 4987"/>
                <a:gd name="T32" fmla="*/ 5982 w 6247"/>
                <a:gd name="T33" fmla="*/ 1040 h 4987"/>
                <a:gd name="T34" fmla="*/ 5819 w 6247"/>
                <a:gd name="T35" fmla="*/ 840 h 4987"/>
                <a:gd name="T36" fmla="*/ 5673 w 6247"/>
                <a:gd name="T37" fmla="*/ 716 h 4987"/>
                <a:gd name="T38" fmla="*/ 5419 w 6247"/>
                <a:gd name="T39" fmla="*/ 564 h 4987"/>
                <a:gd name="T40" fmla="*/ 5225 w 6247"/>
                <a:gd name="T41" fmla="*/ 444 h 4987"/>
                <a:gd name="T42" fmla="*/ 5164 w 6247"/>
                <a:gd name="T43" fmla="*/ 405 h 4987"/>
                <a:gd name="T44" fmla="*/ 5000 w 6247"/>
                <a:gd name="T45" fmla="*/ 357 h 4987"/>
                <a:gd name="T46" fmla="*/ 4751 w 6247"/>
                <a:gd name="T47" fmla="*/ 334 h 4987"/>
                <a:gd name="T48" fmla="*/ 4383 w 6247"/>
                <a:gd name="T49" fmla="*/ 311 h 4987"/>
                <a:gd name="T50" fmla="*/ 4237 w 6247"/>
                <a:gd name="T51" fmla="*/ 298 h 4987"/>
                <a:gd name="T52" fmla="*/ 4107 w 6247"/>
                <a:gd name="T53" fmla="*/ 267 h 4987"/>
                <a:gd name="T54" fmla="*/ 3894 w 6247"/>
                <a:gd name="T55" fmla="*/ 203 h 4987"/>
                <a:gd name="T56" fmla="*/ 3732 w 6247"/>
                <a:gd name="T57" fmla="*/ 467 h 4987"/>
                <a:gd name="T58" fmla="*/ 3533 w 6247"/>
                <a:gd name="T59" fmla="*/ 700 h 4987"/>
                <a:gd name="T60" fmla="*/ 3397 w 6247"/>
                <a:gd name="T61" fmla="*/ 809 h 4987"/>
                <a:gd name="T62" fmla="*/ 3251 w 6247"/>
                <a:gd name="T63" fmla="*/ 873 h 4987"/>
                <a:gd name="T64" fmla="*/ 3012 w 6247"/>
                <a:gd name="T65" fmla="*/ 873 h 4987"/>
                <a:gd name="T66" fmla="*/ 2743 w 6247"/>
                <a:gd name="T67" fmla="*/ 845 h 4987"/>
                <a:gd name="T68" fmla="*/ 2472 w 6247"/>
                <a:gd name="T69" fmla="*/ 786 h 4987"/>
                <a:gd name="T70" fmla="*/ 2210 w 6247"/>
                <a:gd name="T71" fmla="*/ 702 h 4987"/>
                <a:gd name="T72" fmla="*/ 1964 w 6247"/>
                <a:gd name="T73" fmla="*/ 588 h 4987"/>
                <a:gd name="T74" fmla="*/ 1723 w 6247"/>
                <a:gd name="T75" fmla="*/ 432 h 4987"/>
                <a:gd name="T76" fmla="*/ 1454 w 6247"/>
                <a:gd name="T77" fmla="*/ 221 h 4987"/>
                <a:gd name="T78" fmla="*/ 1293 w 6247"/>
                <a:gd name="T79" fmla="*/ 68 h 4987"/>
                <a:gd name="T80" fmla="*/ 1194 w 6247"/>
                <a:gd name="T81" fmla="*/ 4 h 4987"/>
                <a:gd name="T82" fmla="*/ 1127 w 6247"/>
                <a:gd name="T83" fmla="*/ 31 h 4987"/>
                <a:gd name="T84" fmla="*/ 748 w 6247"/>
                <a:gd name="T85" fmla="*/ 216 h 4987"/>
                <a:gd name="T86" fmla="*/ 556 w 6247"/>
                <a:gd name="T87" fmla="*/ 347 h 4987"/>
                <a:gd name="T88" fmla="*/ 424 w 6247"/>
                <a:gd name="T89" fmla="*/ 471 h 4987"/>
                <a:gd name="T90" fmla="*/ 316 w 6247"/>
                <a:gd name="T91" fmla="*/ 608 h 4987"/>
                <a:gd name="T92" fmla="*/ 180 w 6247"/>
                <a:gd name="T93" fmla="*/ 849 h 4987"/>
                <a:gd name="T94" fmla="*/ 84 w 6247"/>
                <a:gd name="T95" fmla="*/ 1108 h 4987"/>
                <a:gd name="T96" fmla="*/ 28 w 6247"/>
                <a:gd name="T97" fmla="*/ 1331 h 4987"/>
                <a:gd name="T98" fmla="*/ 0 w 6247"/>
                <a:gd name="T99" fmla="*/ 1600 h 4987"/>
                <a:gd name="T100" fmla="*/ 17 w 6247"/>
                <a:gd name="T101" fmla="*/ 1865 h 4987"/>
                <a:gd name="T102" fmla="*/ 68 w 6247"/>
                <a:gd name="T103" fmla="*/ 2127 h 4987"/>
                <a:gd name="T104" fmla="*/ 177 w 6247"/>
                <a:gd name="T105" fmla="*/ 2470 h 4987"/>
                <a:gd name="T106" fmla="*/ 323 w 6247"/>
                <a:gd name="T107" fmla="*/ 2833 h 4987"/>
                <a:gd name="T108" fmla="*/ 474 w 6247"/>
                <a:gd name="T109" fmla="*/ 3107 h 4987"/>
                <a:gd name="T110" fmla="*/ 591 w 6247"/>
                <a:gd name="T111" fmla="*/ 3245 h 4987"/>
                <a:gd name="T112" fmla="*/ 677 w 6247"/>
                <a:gd name="T113" fmla="*/ 3433 h 4987"/>
                <a:gd name="T114" fmla="*/ 665 w 6247"/>
                <a:gd name="T115" fmla="*/ 3729 h 4987"/>
                <a:gd name="T116" fmla="*/ 572 w 6247"/>
                <a:gd name="T117" fmla="*/ 4406 h 4987"/>
                <a:gd name="T118" fmla="*/ 5588 w 6247"/>
                <a:gd name="T119" fmla="*/ 4987 h 4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47" h="4987">
                  <a:moveTo>
                    <a:pt x="5588" y="4987"/>
                  </a:moveTo>
                  <a:lnTo>
                    <a:pt x="5588" y="4987"/>
                  </a:lnTo>
                  <a:lnTo>
                    <a:pt x="5582" y="4953"/>
                  </a:lnTo>
                  <a:lnTo>
                    <a:pt x="5575" y="4917"/>
                  </a:lnTo>
                  <a:lnTo>
                    <a:pt x="5559" y="4844"/>
                  </a:lnTo>
                  <a:lnTo>
                    <a:pt x="5540" y="4772"/>
                  </a:lnTo>
                  <a:lnTo>
                    <a:pt x="5521" y="4698"/>
                  </a:lnTo>
                  <a:lnTo>
                    <a:pt x="5480" y="4553"/>
                  </a:lnTo>
                  <a:lnTo>
                    <a:pt x="5461" y="4480"/>
                  </a:lnTo>
                  <a:lnTo>
                    <a:pt x="5441" y="4410"/>
                  </a:lnTo>
                  <a:lnTo>
                    <a:pt x="5441" y="4410"/>
                  </a:lnTo>
                  <a:lnTo>
                    <a:pt x="5425" y="4347"/>
                  </a:lnTo>
                  <a:lnTo>
                    <a:pt x="5409" y="4285"/>
                  </a:lnTo>
                  <a:lnTo>
                    <a:pt x="5394" y="4222"/>
                  </a:lnTo>
                  <a:lnTo>
                    <a:pt x="5381" y="4159"/>
                  </a:lnTo>
                  <a:lnTo>
                    <a:pt x="5354" y="4034"/>
                  </a:lnTo>
                  <a:lnTo>
                    <a:pt x="5331" y="3909"/>
                  </a:lnTo>
                  <a:lnTo>
                    <a:pt x="5308" y="3784"/>
                  </a:lnTo>
                  <a:lnTo>
                    <a:pt x="5287" y="3659"/>
                  </a:lnTo>
                  <a:lnTo>
                    <a:pt x="5245" y="3409"/>
                  </a:lnTo>
                  <a:lnTo>
                    <a:pt x="5245" y="3357"/>
                  </a:lnTo>
                  <a:lnTo>
                    <a:pt x="5245" y="3357"/>
                  </a:lnTo>
                  <a:lnTo>
                    <a:pt x="5289" y="3353"/>
                  </a:lnTo>
                  <a:lnTo>
                    <a:pt x="5333" y="3348"/>
                  </a:lnTo>
                  <a:lnTo>
                    <a:pt x="5421" y="3337"/>
                  </a:lnTo>
                  <a:lnTo>
                    <a:pt x="5510" y="3325"/>
                  </a:lnTo>
                  <a:lnTo>
                    <a:pt x="5600" y="3311"/>
                  </a:lnTo>
                  <a:lnTo>
                    <a:pt x="5600" y="3311"/>
                  </a:lnTo>
                  <a:lnTo>
                    <a:pt x="5627" y="3306"/>
                  </a:lnTo>
                  <a:lnTo>
                    <a:pt x="5654" y="3299"/>
                  </a:lnTo>
                  <a:lnTo>
                    <a:pt x="5680" y="3293"/>
                  </a:lnTo>
                  <a:lnTo>
                    <a:pt x="5707" y="3285"/>
                  </a:lnTo>
                  <a:lnTo>
                    <a:pt x="5732" y="3277"/>
                  </a:lnTo>
                  <a:lnTo>
                    <a:pt x="5759" y="3268"/>
                  </a:lnTo>
                  <a:lnTo>
                    <a:pt x="5783" y="3257"/>
                  </a:lnTo>
                  <a:lnTo>
                    <a:pt x="5809" y="3247"/>
                  </a:lnTo>
                  <a:lnTo>
                    <a:pt x="5833" y="3235"/>
                  </a:lnTo>
                  <a:lnTo>
                    <a:pt x="5858" y="3223"/>
                  </a:lnTo>
                  <a:lnTo>
                    <a:pt x="5881" y="3209"/>
                  </a:lnTo>
                  <a:lnTo>
                    <a:pt x="5905" y="3195"/>
                  </a:lnTo>
                  <a:lnTo>
                    <a:pt x="5927" y="3180"/>
                  </a:lnTo>
                  <a:lnTo>
                    <a:pt x="5950" y="3164"/>
                  </a:lnTo>
                  <a:lnTo>
                    <a:pt x="5971" y="3148"/>
                  </a:lnTo>
                  <a:lnTo>
                    <a:pt x="5993" y="3131"/>
                  </a:lnTo>
                  <a:lnTo>
                    <a:pt x="6017" y="3086"/>
                  </a:lnTo>
                  <a:lnTo>
                    <a:pt x="6017" y="3086"/>
                  </a:lnTo>
                  <a:lnTo>
                    <a:pt x="6018" y="3074"/>
                  </a:lnTo>
                  <a:lnTo>
                    <a:pt x="6020" y="3063"/>
                  </a:lnTo>
                  <a:lnTo>
                    <a:pt x="6023" y="3052"/>
                  </a:lnTo>
                  <a:lnTo>
                    <a:pt x="6026" y="3041"/>
                  </a:lnTo>
                  <a:lnTo>
                    <a:pt x="6035" y="3019"/>
                  </a:lnTo>
                  <a:lnTo>
                    <a:pt x="6044" y="2999"/>
                  </a:lnTo>
                  <a:lnTo>
                    <a:pt x="6064" y="2956"/>
                  </a:lnTo>
                  <a:lnTo>
                    <a:pt x="6074" y="2935"/>
                  </a:lnTo>
                  <a:lnTo>
                    <a:pt x="6083" y="2914"/>
                  </a:lnTo>
                  <a:lnTo>
                    <a:pt x="6083" y="2914"/>
                  </a:lnTo>
                  <a:lnTo>
                    <a:pt x="6096" y="2883"/>
                  </a:lnTo>
                  <a:lnTo>
                    <a:pt x="6107" y="2852"/>
                  </a:lnTo>
                  <a:lnTo>
                    <a:pt x="6117" y="2819"/>
                  </a:lnTo>
                  <a:lnTo>
                    <a:pt x="6126" y="2787"/>
                  </a:lnTo>
                  <a:lnTo>
                    <a:pt x="6143" y="2723"/>
                  </a:lnTo>
                  <a:lnTo>
                    <a:pt x="6151" y="2691"/>
                  </a:lnTo>
                  <a:lnTo>
                    <a:pt x="6160" y="2660"/>
                  </a:lnTo>
                  <a:lnTo>
                    <a:pt x="6160" y="2660"/>
                  </a:lnTo>
                  <a:lnTo>
                    <a:pt x="6167" y="2635"/>
                  </a:lnTo>
                  <a:lnTo>
                    <a:pt x="6174" y="2609"/>
                  </a:lnTo>
                  <a:lnTo>
                    <a:pt x="6186" y="2558"/>
                  </a:lnTo>
                  <a:lnTo>
                    <a:pt x="6195" y="2507"/>
                  </a:lnTo>
                  <a:lnTo>
                    <a:pt x="6202" y="2456"/>
                  </a:lnTo>
                  <a:lnTo>
                    <a:pt x="6208" y="2404"/>
                  </a:lnTo>
                  <a:lnTo>
                    <a:pt x="6214" y="2352"/>
                  </a:lnTo>
                  <a:lnTo>
                    <a:pt x="6226" y="2247"/>
                  </a:lnTo>
                  <a:lnTo>
                    <a:pt x="6226" y="2247"/>
                  </a:lnTo>
                  <a:lnTo>
                    <a:pt x="6232" y="2192"/>
                  </a:lnTo>
                  <a:lnTo>
                    <a:pt x="6237" y="2135"/>
                  </a:lnTo>
                  <a:lnTo>
                    <a:pt x="6241" y="2078"/>
                  </a:lnTo>
                  <a:lnTo>
                    <a:pt x="6244" y="2020"/>
                  </a:lnTo>
                  <a:lnTo>
                    <a:pt x="6246" y="1962"/>
                  </a:lnTo>
                  <a:lnTo>
                    <a:pt x="6247" y="1904"/>
                  </a:lnTo>
                  <a:lnTo>
                    <a:pt x="6246" y="1846"/>
                  </a:lnTo>
                  <a:lnTo>
                    <a:pt x="6244" y="1787"/>
                  </a:lnTo>
                  <a:lnTo>
                    <a:pt x="6239" y="1729"/>
                  </a:lnTo>
                  <a:lnTo>
                    <a:pt x="6233" y="1672"/>
                  </a:lnTo>
                  <a:lnTo>
                    <a:pt x="6225" y="1614"/>
                  </a:lnTo>
                  <a:lnTo>
                    <a:pt x="6214" y="1557"/>
                  </a:lnTo>
                  <a:lnTo>
                    <a:pt x="6208" y="1530"/>
                  </a:lnTo>
                  <a:lnTo>
                    <a:pt x="6202" y="1501"/>
                  </a:lnTo>
                  <a:lnTo>
                    <a:pt x="6195" y="1473"/>
                  </a:lnTo>
                  <a:lnTo>
                    <a:pt x="6187" y="1446"/>
                  </a:lnTo>
                  <a:lnTo>
                    <a:pt x="6178" y="1419"/>
                  </a:lnTo>
                  <a:lnTo>
                    <a:pt x="6168" y="1393"/>
                  </a:lnTo>
                  <a:lnTo>
                    <a:pt x="6159" y="1366"/>
                  </a:lnTo>
                  <a:lnTo>
                    <a:pt x="6148" y="1340"/>
                  </a:lnTo>
                  <a:lnTo>
                    <a:pt x="6148" y="1340"/>
                  </a:lnTo>
                  <a:lnTo>
                    <a:pt x="6132" y="1303"/>
                  </a:lnTo>
                  <a:lnTo>
                    <a:pt x="6114" y="1265"/>
                  </a:lnTo>
                  <a:lnTo>
                    <a:pt x="6096" y="1227"/>
                  </a:lnTo>
                  <a:lnTo>
                    <a:pt x="6075" y="1189"/>
                  </a:lnTo>
                  <a:lnTo>
                    <a:pt x="6054" y="1151"/>
                  </a:lnTo>
                  <a:lnTo>
                    <a:pt x="6031" y="1114"/>
                  </a:lnTo>
                  <a:lnTo>
                    <a:pt x="6008" y="1077"/>
                  </a:lnTo>
                  <a:lnTo>
                    <a:pt x="5982" y="1040"/>
                  </a:lnTo>
                  <a:lnTo>
                    <a:pt x="5958" y="1004"/>
                  </a:lnTo>
                  <a:lnTo>
                    <a:pt x="5931" y="968"/>
                  </a:lnTo>
                  <a:lnTo>
                    <a:pt x="5904" y="935"/>
                  </a:lnTo>
                  <a:lnTo>
                    <a:pt x="5876" y="901"/>
                  </a:lnTo>
                  <a:lnTo>
                    <a:pt x="5848" y="869"/>
                  </a:lnTo>
                  <a:lnTo>
                    <a:pt x="5819" y="840"/>
                  </a:lnTo>
                  <a:lnTo>
                    <a:pt x="5789" y="810"/>
                  </a:lnTo>
                  <a:lnTo>
                    <a:pt x="5760" y="783"/>
                  </a:lnTo>
                  <a:lnTo>
                    <a:pt x="5760" y="783"/>
                  </a:lnTo>
                  <a:lnTo>
                    <a:pt x="5731" y="760"/>
                  </a:lnTo>
                  <a:lnTo>
                    <a:pt x="5703" y="737"/>
                  </a:lnTo>
                  <a:lnTo>
                    <a:pt x="5673" y="716"/>
                  </a:lnTo>
                  <a:lnTo>
                    <a:pt x="5642" y="695"/>
                  </a:lnTo>
                  <a:lnTo>
                    <a:pt x="5611" y="676"/>
                  </a:lnTo>
                  <a:lnTo>
                    <a:pt x="5579" y="657"/>
                  </a:lnTo>
                  <a:lnTo>
                    <a:pt x="5515" y="620"/>
                  </a:lnTo>
                  <a:lnTo>
                    <a:pt x="5450" y="583"/>
                  </a:lnTo>
                  <a:lnTo>
                    <a:pt x="5419" y="564"/>
                  </a:lnTo>
                  <a:lnTo>
                    <a:pt x="5388" y="544"/>
                  </a:lnTo>
                  <a:lnTo>
                    <a:pt x="5356" y="524"/>
                  </a:lnTo>
                  <a:lnTo>
                    <a:pt x="5327" y="502"/>
                  </a:lnTo>
                  <a:lnTo>
                    <a:pt x="5298" y="480"/>
                  </a:lnTo>
                  <a:lnTo>
                    <a:pt x="5270" y="456"/>
                  </a:lnTo>
                  <a:lnTo>
                    <a:pt x="5225" y="444"/>
                  </a:lnTo>
                  <a:lnTo>
                    <a:pt x="5225" y="444"/>
                  </a:lnTo>
                  <a:lnTo>
                    <a:pt x="5213" y="435"/>
                  </a:lnTo>
                  <a:lnTo>
                    <a:pt x="5202" y="427"/>
                  </a:lnTo>
                  <a:lnTo>
                    <a:pt x="5190" y="418"/>
                  </a:lnTo>
                  <a:lnTo>
                    <a:pt x="5178" y="411"/>
                  </a:lnTo>
                  <a:lnTo>
                    <a:pt x="5164" y="405"/>
                  </a:lnTo>
                  <a:lnTo>
                    <a:pt x="5151" y="398"/>
                  </a:lnTo>
                  <a:lnTo>
                    <a:pt x="5123" y="387"/>
                  </a:lnTo>
                  <a:lnTo>
                    <a:pt x="5094" y="377"/>
                  </a:lnTo>
                  <a:lnTo>
                    <a:pt x="5063" y="369"/>
                  </a:lnTo>
                  <a:lnTo>
                    <a:pt x="5032" y="362"/>
                  </a:lnTo>
                  <a:lnTo>
                    <a:pt x="5000" y="357"/>
                  </a:lnTo>
                  <a:lnTo>
                    <a:pt x="4967" y="352"/>
                  </a:lnTo>
                  <a:lnTo>
                    <a:pt x="4936" y="348"/>
                  </a:lnTo>
                  <a:lnTo>
                    <a:pt x="4870" y="342"/>
                  </a:lnTo>
                  <a:lnTo>
                    <a:pt x="4809" y="338"/>
                  </a:lnTo>
                  <a:lnTo>
                    <a:pt x="4751" y="334"/>
                  </a:lnTo>
                  <a:lnTo>
                    <a:pt x="4751" y="334"/>
                  </a:lnTo>
                  <a:lnTo>
                    <a:pt x="4689" y="327"/>
                  </a:lnTo>
                  <a:lnTo>
                    <a:pt x="4628" y="323"/>
                  </a:lnTo>
                  <a:lnTo>
                    <a:pt x="4567" y="318"/>
                  </a:lnTo>
                  <a:lnTo>
                    <a:pt x="4506" y="315"/>
                  </a:lnTo>
                  <a:lnTo>
                    <a:pt x="4444" y="312"/>
                  </a:lnTo>
                  <a:lnTo>
                    <a:pt x="4383" y="311"/>
                  </a:lnTo>
                  <a:lnTo>
                    <a:pt x="4322" y="309"/>
                  </a:lnTo>
                  <a:lnTo>
                    <a:pt x="4260" y="309"/>
                  </a:lnTo>
                  <a:lnTo>
                    <a:pt x="4277" y="308"/>
                  </a:lnTo>
                  <a:lnTo>
                    <a:pt x="4277" y="308"/>
                  </a:lnTo>
                  <a:lnTo>
                    <a:pt x="4284" y="301"/>
                  </a:lnTo>
                  <a:lnTo>
                    <a:pt x="4237" y="298"/>
                  </a:lnTo>
                  <a:lnTo>
                    <a:pt x="4237" y="298"/>
                  </a:lnTo>
                  <a:lnTo>
                    <a:pt x="4215" y="295"/>
                  </a:lnTo>
                  <a:lnTo>
                    <a:pt x="4194" y="291"/>
                  </a:lnTo>
                  <a:lnTo>
                    <a:pt x="4172" y="285"/>
                  </a:lnTo>
                  <a:lnTo>
                    <a:pt x="4150" y="279"/>
                  </a:lnTo>
                  <a:lnTo>
                    <a:pt x="4107" y="267"/>
                  </a:lnTo>
                  <a:lnTo>
                    <a:pt x="4064" y="254"/>
                  </a:lnTo>
                  <a:lnTo>
                    <a:pt x="4022" y="239"/>
                  </a:lnTo>
                  <a:lnTo>
                    <a:pt x="3980" y="225"/>
                  </a:lnTo>
                  <a:lnTo>
                    <a:pt x="3937" y="213"/>
                  </a:lnTo>
                  <a:lnTo>
                    <a:pt x="3915" y="208"/>
                  </a:lnTo>
                  <a:lnTo>
                    <a:pt x="3894" y="203"/>
                  </a:lnTo>
                  <a:lnTo>
                    <a:pt x="3897" y="244"/>
                  </a:lnTo>
                  <a:lnTo>
                    <a:pt x="3897" y="244"/>
                  </a:lnTo>
                  <a:lnTo>
                    <a:pt x="3867" y="283"/>
                  </a:lnTo>
                  <a:lnTo>
                    <a:pt x="3836" y="326"/>
                  </a:lnTo>
                  <a:lnTo>
                    <a:pt x="3768" y="419"/>
                  </a:lnTo>
                  <a:lnTo>
                    <a:pt x="3732" y="467"/>
                  </a:lnTo>
                  <a:lnTo>
                    <a:pt x="3696" y="516"/>
                  </a:lnTo>
                  <a:lnTo>
                    <a:pt x="3657" y="564"/>
                  </a:lnTo>
                  <a:lnTo>
                    <a:pt x="3617" y="611"/>
                  </a:lnTo>
                  <a:lnTo>
                    <a:pt x="3576" y="656"/>
                  </a:lnTo>
                  <a:lnTo>
                    <a:pt x="3555" y="678"/>
                  </a:lnTo>
                  <a:lnTo>
                    <a:pt x="3533" y="700"/>
                  </a:lnTo>
                  <a:lnTo>
                    <a:pt x="3512" y="720"/>
                  </a:lnTo>
                  <a:lnTo>
                    <a:pt x="3489" y="739"/>
                  </a:lnTo>
                  <a:lnTo>
                    <a:pt x="3467" y="758"/>
                  </a:lnTo>
                  <a:lnTo>
                    <a:pt x="3444" y="776"/>
                  </a:lnTo>
                  <a:lnTo>
                    <a:pt x="3421" y="793"/>
                  </a:lnTo>
                  <a:lnTo>
                    <a:pt x="3397" y="809"/>
                  </a:lnTo>
                  <a:lnTo>
                    <a:pt x="3374" y="823"/>
                  </a:lnTo>
                  <a:lnTo>
                    <a:pt x="3350" y="836"/>
                  </a:lnTo>
                  <a:lnTo>
                    <a:pt x="3326" y="848"/>
                  </a:lnTo>
                  <a:lnTo>
                    <a:pt x="3301" y="858"/>
                  </a:lnTo>
                  <a:lnTo>
                    <a:pt x="3277" y="866"/>
                  </a:lnTo>
                  <a:lnTo>
                    <a:pt x="3251" y="873"/>
                  </a:lnTo>
                  <a:lnTo>
                    <a:pt x="3188" y="877"/>
                  </a:lnTo>
                  <a:lnTo>
                    <a:pt x="3188" y="877"/>
                  </a:lnTo>
                  <a:lnTo>
                    <a:pt x="3144" y="878"/>
                  </a:lnTo>
                  <a:lnTo>
                    <a:pt x="3101" y="877"/>
                  </a:lnTo>
                  <a:lnTo>
                    <a:pt x="3057" y="876"/>
                  </a:lnTo>
                  <a:lnTo>
                    <a:pt x="3012" y="873"/>
                  </a:lnTo>
                  <a:lnTo>
                    <a:pt x="2967" y="871"/>
                  </a:lnTo>
                  <a:lnTo>
                    <a:pt x="2923" y="867"/>
                  </a:lnTo>
                  <a:lnTo>
                    <a:pt x="2877" y="862"/>
                  </a:lnTo>
                  <a:lnTo>
                    <a:pt x="2833" y="857"/>
                  </a:lnTo>
                  <a:lnTo>
                    <a:pt x="2788" y="851"/>
                  </a:lnTo>
                  <a:lnTo>
                    <a:pt x="2743" y="845"/>
                  </a:lnTo>
                  <a:lnTo>
                    <a:pt x="2697" y="837"/>
                  </a:lnTo>
                  <a:lnTo>
                    <a:pt x="2652" y="828"/>
                  </a:lnTo>
                  <a:lnTo>
                    <a:pt x="2607" y="819"/>
                  </a:lnTo>
                  <a:lnTo>
                    <a:pt x="2561" y="809"/>
                  </a:lnTo>
                  <a:lnTo>
                    <a:pt x="2516" y="798"/>
                  </a:lnTo>
                  <a:lnTo>
                    <a:pt x="2472" y="786"/>
                  </a:lnTo>
                  <a:lnTo>
                    <a:pt x="2427" y="774"/>
                  </a:lnTo>
                  <a:lnTo>
                    <a:pt x="2383" y="761"/>
                  </a:lnTo>
                  <a:lnTo>
                    <a:pt x="2339" y="748"/>
                  </a:lnTo>
                  <a:lnTo>
                    <a:pt x="2295" y="732"/>
                  </a:lnTo>
                  <a:lnTo>
                    <a:pt x="2252" y="717"/>
                  </a:lnTo>
                  <a:lnTo>
                    <a:pt x="2210" y="702"/>
                  </a:lnTo>
                  <a:lnTo>
                    <a:pt x="2167" y="684"/>
                  </a:lnTo>
                  <a:lnTo>
                    <a:pt x="2126" y="667"/>
                  </a:lnTo>
                  <a:lnTo>
                    <a:pt x="2084" y="648"/>
                  </a:lnTo>
                  <a:lnTo>
                    <a:pt x="2043" y="629"/>
                  </a:lnTo>
                  <a:lnTo>
                    <a:pt x="2003" y="609"/>
                  </a:lnTo>
                  <a:lnTo>
                    <a:pt x="1964" y="588"/>
                  </a:lnTo>
                  <a:lnTo>
                    <a:pt x="1926" y="567"/>
                  </a:lnTo>
                  <a:lnTo>
                    <a:pt x="1888" y="544"/>
                  </a:lnTo>
                  <a:lnTo>
                    <a:pt x="1851" y="522"/>
                  </a:lnTo>
                  <a:lnTo>
                    <a:pt x="1815" y="497"/>
                  </a:lnTo>
                  <a:lnTo>
                    <a:pt x="1815" y="497"/>
                  </a:lnTo>
                  <a:lnTo>
                    <a:pt x="1723" y="432"/>
                  </a:lnTo>
                  <a:lnTo>
                    <a:pt x="1632" y="364"/>
                  </a:lnTo>
                  <a:lnTo>
                    <a:pt x="1586" y="329"/>
                  </a:lnTo>
                  <a:lnTo>
                    <a:pt x="1542" y="294"/>
                  </a:lnTo>
                  <a:lnTo>
                    <a:pt x="1498" y="258"/>
                  </a:lnTo>
                  <a:lnTo>
                    <a:pt x="1454" y="221"/>
                  </a:lnTo>
                  <a:lnTo>
                    <a:pt x="1454" y="221"/>
                  </a:lnTo>
                  <a:lnTo>
                    <a:pt x="1440" y="210"/>
                  </a:lnTo>
                  <a:lnTo>
                    <a:pt x="1425" y="196"/>
                  </a:lnTo>
                  <a:lnTo>
                    <a:pt x="1391" y="162"/>
                  </a:lnTo>
                  <a:lnTo>
                    <a:pt x="1354" y="124"/>
                  </a:lnTo>
                  <a:lnTo>
                    <a:pt x="1314" y="86"/>
                  </a:lnTo>
                  <a:lnTo>
                    <a:pt x="1293" y="68"/>
                  </a:lnTo>
                  <a:lnTo>
                    <a:pt x="1273" y="50"/>
                  </a:lnTo>
                  <a:lnTo>
                    <a:pt x="1252" y="35"/>
                  </a:lnTo>
                  <a:lnTo>
                    <a:pt x="1232" y="23"/>
                  </a:lnTo>
                  <a:lnTo>
                    <a:pt x="1213" y="11"/>
                  </a:lnTo>
                  <a:lnTo>
                    <a:pt x="1203" y="7"/>
                  </a:lnTo>
                  <a:lnTo>
                    <a:pt x="1194" y="4"/>
                  </a:lnTo>
                  <a:lnTo>
                    <a:pt x="1185" y="2"/>
                  </a:lnTo>
                  <a:lnTo>
                    <a:pt x="1176" y="0"/>
                  </a:lnTo>
                  <a:lnTo>
                    <a:pt x="1168" y="0"/>
                  </a:lnTo>
                  <a:lnTo>
                    <a:pt x="1160" y="0"/>
                  </a:lnTo>
                  <a:lnTo>
                    <a:pt x="1127" y="31"/>
                  </a:lnTo>
                  <a:lnTo>
                    <a:pt x="1127" y="31"/>
                  </a:lnTo>
                  <a:lnTo>
                    <a:pt x="1012" y="82"/>
                  </a:lnTo>
                  <a:lnTo>
                    <a:pt x="957" y="108"/>
                  </a:lnTo>
                  <a:lnTo>
                    <a:pt x="903" y="133"/>
                  </a:lnTo>
                  <a:lnTo>
                    <a:pt x="850" y="160"/>
                  </a:lnTo>
                  <a:lnTo>
                    <a:pt x="798" y="187"/>
                  </a:lnTo>
                  <a:lnTo>
                    <a:pt x="748" y="216"/>
                  </a:lnTo>
                  <a:lnTo>
                    <a:pt x="698" y="246"/>
                  </a:lnTo>
                  <a:lnTo>
                    <a:pt x="650" y="277"/>
                  </a:lnTo>
                  <a:lnTo>
                    <a:pt x="625" y="294"/>
                  </a:lnTo>
                  <a:lnTo>
                    <a:pt x="602" y="311"/>
                  </a:lnTo>
                  <a:lnTo>
                    <a:pt x="579" y="328"/>
                  </a:lnTo>
                  <a:lnTo>
                    <a:pt x="556" y="347"/>
                  </a:lnTo>
                  <a:lnTo>
                    <a:pt x="533" y="365"/>
                  </a:lnTo>
                  <a:lnTo>
                    <a:pt x="511" y="385"/>
                  </a:lnTo>
                  <a:lnTo>
                    <a:pt x="488" y="405"/>
                  </a:lnTo>
                  <a:lnTo>
                    <a:pt x="467" y="427"/>
                  </a:lnTo>
                  <a:lnTo>
                    <a:pt x="446" y="448"/>
                  </a:lnTo>
                  <a:lnTo>
                    <a:pt x="424" y="471"/>
                  </a:lnTo>
                  <a:lnTo>
                    <a:pt x="404" y="495"/>
                  </a:lnTo>
                  <a:lnTo>
                    <a:pt x="383" y="519"/>
                  </a:lnTo>
                  <a:lnTo>
                    <a:pt x="363" y="544"/>
                  </a:lnTo>
                  <a:lnTo>
                    <a:pt x="342" y="571"/>
                  </a:lnTo>
                  <a:lnTo>
                    <a:pt x="342" y="571"/>
                  </a:lnTo>
                  <a:lnTo>
                    <a:pt x="316" y="608"/>
                  </a:lnTo>
                  <a:lnTo>
                    <a:pt x="290" y="646"/>
                  </a:lnTo>
                  <a:lnTo>
                    <a:pt x="266" y="685"/>
                  </a:lnTo>
                  <a:lnTo>
                    <a:pt x="242" y="725"/>
                  </a:lnTo>
                  <a:lnTo>
                    <a:pt x="221" y="765"/>
                  </a:lnTo>
                  <a:lnTo>
                    <a:pt x="199" y="807"/>
                  </a:lnTo>
                  <a:lnTo>
                    <a:pt x="180" y="849"/>
                  </a:lnTo>
                  <a:lnTo>
                    <a:pt x="162" y="891"/>
                  </a:lnTo>
                  <a:lnTo>
                    <a:pt x="144" y="934"/>
                  </a:lnTo>
                  <a:lnTo>
                    <a:pt x="128" y="977"/>
                  </a:lnTo>
                  <a:lnTo>
                    <a:pt x="113" y="1021"/>
                  </a:lnTo>
                  <a:lnTo>
                    <a:pt x="97" y="1065"/>
                  </a:lnTo>
                  <a:lnTo>
                    <a:pt x="84" y="1108"/>
                  </a:lnTo>
                  <a:lnTo>
                    <a:pt x="72" y="1152"/>
                  </a:lnTo>
                  <a:lnTo>
                    <a:pt x="60" y="1197"/>
                  </a:lnTo>
                  <a:lnTo>
                    <a:pt x="48" y="1241"/>
                  </a:lnTo>
                  <a:lnTo>
                    <a:pt x="48" y="1241"/>
                  </a:lnTo>
                  <a:lnTo>
                    <a:pt x="37" y="1286"/>
                  </a:lnTo>
                  <a:lnTo>
                    <a:pt x="28" y="1331"/>
                  </a:lnTo>
                  <a:lnTo>
                    <a:pt x="21" y="1376"/>
                  </a:lnTo>
                  <a:lnTo>
                    <a:pt x="14" y="1421"/>
                  </a:lnTo>
                  <a:lnTo>
                    <a:pt x="8" y="1466"/>
                  </a:lnTo>
                  <a:lnTo>
                    <a:pt x="4" y="1511"/>
                  </a:lnTo>
                  <a:lnTo>
                    <a:pt x="2" y="1555"/>
                  </a:lnTo>
                  <a:lnTo>
                    <a:pt x="0" y="1600"/>
                  </a:lnTo>
                  <a:lnTo>
                    <a:pt x="0" y="1644"/>
                  </a:lnTo>
                  <a:lnTo>
                    <a:pt x="1" y="1689"/>
                  </a:lnTo>
                  <a:lnTo>
                    <a:pt x="3" y="1733"/>
                  </a:lnTo>
                  <a:lnTo>
                    <a:pt x="6" y="1777"/>
                  </a:lnTo>
                  <a:lnTo>
                    <a:pt x="12" y="1821"/>
                  </a:lnTo>
                  <a:lnTo>
                    <a:pt x="17" y="1865"/>
                  </a:lnTo>
                  <a:lnTo>
                    <a:pt x="23" y="1909"/>
                  </a:lnTo>
                  <a:lnTo>
                    <a:pt x="30" y="1953"/>
                  </a:lnTo>
                  <a:lnTo>
                    <a:pt x="38" y="1997"/>
                  </a:lnTo>
                  <a:lnTo>
                    <a:pt x="47" y="2040"/>
                  </a:lnTo>
                  <a:lnTo>
                    <a:pt x="56" y="2084"/>
                  </a:lnTo>
                  <a:lnTo>
                    <a:pt x="68" y="2127"/>
                  </a:lnTo>
                  <a:lnTo>
                    <a:pt x="79" y="2171"/>
                  </a:lnTo>
                  <a:lnTo>
                    <a:pt x="91" y="2214"/>
                  </a:lnTo>
                  <a:lnTo>
                    <a:pt x="103" y="2257"/>
                  </a:lnTo>
                  <a:lnTo>
                    <a:pt x="118" y="2300"/>
                  </a:lnTo>
                  <a:lnTo>
                    <a:pt x="146" y="2385"/>
                  </a:lnTo>
                  <a:lnTo>
                    <a:pt x="177" y="2470"/>
                  </a:lnTo>
                  <a:lnTo>
                    <a:pt x="210" y="2555"/>
                  </a:lnTo>
                  <a:lnTo>
                    <a:pt x="244" y="2640"/>
                  </a:lnTo>
                  <a:lnTo>
                    <a:pt x="244" y="2640"/>
                  </a:lnTo>
                  <a:lnTo>
                    <a:pt x="282" y="2736"/>
                  </a:lnTo>
                  <a:lnTo>
                    <a:pt x="303" y="2785"/>
                  </a:lnTo>
                  <a:lnTo>
                    <a:pt x="323" y="2833"/>
                  </a:lnTo>
                  <a:lnTo>
                    <a:pt x="344" y="2880"/>
                  </a:lnTo>
                  <a:lnTo>
                    <a:pt x="368" y="2927"/>
                  </a:lnTo>
                  <a:lnTo>
                    <a:pt x="392" y="2974"/>
                  </a:lnTo>
                  <a:lnTo>
                    <a:pt x="418" y="3019"/>
                  </a:lnTo>
                  <a:lnTo>
                    <a:pt x="446" y="3064"/>
                  </a:lnTo>
                  <a:lnTo>
                    <a:pt x="474" y="3107"/>
                  </a:lnTo>
                  <a:lnTo>
                    <a:pt x="505" y="3148"/>
                  </a:lnTo>
                  <a:lnTo>
                    <a:pt x="521" y="3169"/>
                  </a:lnTo>
                  <a:lnTo>
                    <a:pt x="538" y="3188"/>
                  </a:lnTo>
                  <a:lnTo>
                    <a:pt x="555" y="3207"/>
                  </a:lnTo>
                  <a:lnTo>
                    <a:pt x="572" y="3227"/>
                  </a:lnTo>
                  <a:lnTo>
                    <a:pt x="591" y="3245"/>
                  </a:lnTo>
                  <a:lnTo>
                    <a:pt x="609" y="3263"/>
                  </a:lnTo>
                  <a:lnTo>
                    <a:pt x="628" y="3280"/>
                  </a:lnTo>
                  <a:lnTo>
                    <a:pt x="648" y="3297"/>
                  </a:lnTo>
                  <a:lnTo>
                    <a:pt x="668" y="3313"/>
                  </a:lnTo>
                  <a:lnTo>
                    <a:pt x="690" y="3329"/>
                  </a:lnTo>
                  <a:lnTo>
                    <a:pt x="677" y="3433"/>
                  </a:lnTo>
                  <a:lnTo>
                    <a:pt x="677" y="3433"/>
                  </a:lnTo>
                  <a:lnTo>
                    <a:pt x="677" y="3483"/>
                  </a:lnTo>
                  <a:lnTo>
                    <a:pt x="676" y="3533"/>
                  </a:lnTo>
                  <a:lnTo>
                    <a:pt x="674" y="3582"/>
                  </a:lnTo>
                  <a:lnTo>
                    <a:pt x="671" y="3632"/>
                  </a:lnTo>
                  <a:lnTo>
                    <a:pt x="665" y="3729"/>
                  </a:lnTo>
                  <a:lnTo>
                    <a:pt x="656" y="3827"/>
                  </a:lnTo>
                  <a:lnTo>
                    <a:pt x="645" y="3924"/>
                  </a:lnTo>
                  <a:lnTo>
                    <a:pt x="633" y="4020"/>
                  </a:lnTo>
                  <a:lnTo>
                    <a:pt x="619" y="4117"/>
                  </a:lnTo>
                  <a:lnTo>
                    <a:pt x="604" y="4213"/>
                  </a:lnTo>
                  <a:lnTo>
                    <a:pt x="572" y="4406"/>
                  </a:lnTo>
                  <a:lnTo>
                    <a:pt x="540" y="4599"/>
                  </a:lnTo>
                  <a:lnTo>
                    <a:pt x="523" y="4695"/>
                  </a:lnTo>
                  <a:lnTo>
                    <a:pt x="509" y="4792"/>
                  </a:lnTo>
                  <a:lnTo>
                    <a:pt x="495" y="4889"/>
                  </a:lnTo>
                  <a:lnTo>
                    <a:pt x="481" y="4987"/>
                  </a:lnTo>
                  <a:lnTo>
                    <a:pt x="5588" y="4987"/>
                  </a:lnTo>
                  <a:close/>
                </a:path>
              </a:pathLst>
            </a:custGeom>
            <a:solidFill>
              <a:srgbClr val="F8C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7AC5D80-D349-7F2A-E33A-306EFA37B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2" y="1811"/>
              <a:ext cx="3123" cy="2494"/>
            </a:xfrm>
            <a:custGeom>
              <a:avLst/>
              <a:gdLst>
                <a:gd name="T0" fmla="*/ 5540 w 6247"/>
                <a:gd name="T1" fmla="*/ 4772 h 4987"/>
                <a:gd name="T2" fmla="*/ 5425 w 6247"/>
                <a:gd name="T3" fmla="*/ 4347 h 4987"/>
                <a:gd name="T4" fmla="*/ 5308 w 6247"/>
                <a:gd name="T5" fmla="*/ 3784 h 4987"/>
                <a:gd name="T6" fmla="*/ 5333 w 6247"/>
                <a:gd name="T7" fmla="*/ 3348 h 4987"/>
                <a:gd name="T8" fmla="*/ 5654 w 6247"/>
                <a:gd name="T9" fmla="*/ 3299 h 4987"/>
                <a:gd name="T10" fmla="*/ 5809 w 6247"/>
                <a:gd name="T11" fmla="*/ 3247 h 4987"/>
                <a:gd name="T12" fmla="*/ 5950 w 6247"/>
                <a:gd name="T13" fmla="*/ 3164 h 4987"/>
                <a:gd name="T14" fmla="*/ 6020 w 6247"/>
                <a:gd name="T15" fmla="*/ 3063 h 4987"/>
                <a:gd name="T16" fmla="*/ 6074 w 6247"/>
                <a:gd name="T17" fmla="*/ 2935 h 4987"/>
                <a:gd name="T18" fmla="*/ 6126 w 6247"/>
                <a:gd name="T19" fmla="*/ 2787 h 4987"/>
                <a:gd name="T20" fmla="*/ 6174 w 6247"/>
                <a:gd name="T21" fmla="*/ 2609 h 4987"/>
                <a:gd name="T22" fmla="*/ 6226 w 6247"/>
                <a:gd name="T23" fmla="*/ 2247 h 4987"/>
                <a:gd name="T24" fmla="*/ 6246 w 6247"/>
                <a:gd name="T25" fmla="*/ 1962 h 4987"/>
                <a:gd name="T26" fmla="*/ 6225 w 6247"/>
                <a:gd name="T27" fmla="*/ 1614 h 4987"/>
                <a:gd name="T28" fmla="*/ 6178 w 6247"/>
                <a:gd name="T29" fmla="*/ 1419 h 4987"/>
                <a:gd name="T30" fmla="*/ 6114 w 6247"/>
                <a:gd name="T31" fmla="*/ 1265 h 4987"/>
                <a:gd name="T32" fmla="*/ 5982 w 6247"/>
                <a:gd name="T33" fmla="*/ 1040 h 4987"/>
                <a:gd name="T34" fmla="*/ 5819 w 6247"/>
                <a:gd name="T35" fmla="*/ 840 h 4987"/>
                <a:gd name="T36" fmla="*/ 5673 w 6247"/>
                <a:gd name="T37" fmla="*/ 716 h 4987"/>
                <a:gd name="T38" fmla="*/ 5419 w 6247"/>
                <a:gd name="T39" fmla="*/ 564 h 4987"/>
                <a:gd name="T40" fmla="*/ 5225 w 6247"/>
                <a:gd name="T41" fmla="*/ 444 h 4987"/>
                <a:gd name="T42" fmla="*/ 5164 w 6247"/>
                <a:gd name="T43" fmla="*/ 405 h 4987"/>
                <a:gd name="T44" fmla="*/ 5000 w 6247"/>
                <a:gd name="T45" fmla="*/ 357 h 4987"/>
                <a:gd name="T46" fmla="*/ 4751 w 6247"/>
                <a:gd name="T47" fmla="*/ 334 h 4987"/>
                <a:gd name="T48" fmla="*/ 4383 w 6247"/>
                <a:gd name="T49" fmla="*/ 311 h 4987"/>
                <a:gd name="T50" fmla="*/ 4237 w 6247"/>
                <a:gd name="T51" fmla="*/ 298 h 4987"/>
                <a:gd name="T52" fmla="*/ 4107 w 6247"/>
                <a:gd name="T53" fmla="*/ 267 h 4987"/>
                <a:gd name="T54" fmla="*/ 3894 w 6247"/>
                <a:gd name="T55" fmla="*/ 203 h 4987"/>
                <a:gd name="T56" fmla="*/ 3732 w 6247"/>
                <a:gd name="T57" fmla="*/ 467 h 4987"/>
                <a:gd name="T58" fmla="*/ 3533 w 6247"/>
                <a:gd name="T59" fmla="*/ 700 h 4987"/>
                <a:gd name="T60" fmla="*/ 3397 w 6247"/>
                <a:gd name="T61" fmla="*/ 809 h 4987"/>
                <a:gd name="T62" fmla="*/ 3251 w 6247"/>
                <a:gd name="T63" fmla="*/ 873 h 4987"/>
                <a:gd name="T64" fmla="*/ 3012 w 6247"/>
                <a:gd name="T65" fmla="*/ 873 h 4987"/>
                <a:gd name="T66" fmla="*/ 2743 w 6247"/>
                <a:gd name="T67" fmla="*/ 845 h 4987"/>
                <a:gd name="T68" fmla="*/ 2472 w 6247"/>
                <a:gd name="T69" fmla="*/ 786 h 4987"/>
                <a:gd name="T70" fmla="*/ 2210 w 6247"/>
                <a:gd name="T71" fmla="*/ 702 h 4987"/>
                <a:gd name="T72" fmla="*/ 1964 w 6247"/>
                <a:gd name="T73" fmla="*/ 588 h 4987"/>
                <a:gd name="T74" fmla="*/ 1723 w 6247"/>
                <a:gd name="T75" fmla="*/ 432 h 4987"/>
                <a:gd name="T76" fmla="*/ 1454 w 6247"/>
                <a:gd name="T77" fmla="*/ 221 h 4987"/>
                <a:gd name="T78" fmla="*/ 1293 w 6247"/>
                <a:gd name="T79" fmla="*/ 68 h 4987"/>
                <a:gd name="T80" fmla="*/ 1194 w 6247"/>
                <a:gd name="T81" fmla="*/ 4 h 4987"/>
                <a:gd name="T82" fmla="*/ 1127 w 6247"/>
                <a:gd name="T83" fmla="*/ 31 h 4987"/>
                <a:gd name="T84" fmla="*/ 748 w 6247"/>
                <a:gd name="T85" fmla="*/ 216 h 4987"/>
                <a:gd name="T86" fmla="*/ 556 w 6247"/>
                <a:gd name="T87" fmla="*/ 347 h 4987"/>
                <a:gd name="T88" fmla="*/ 424 w 6247"/>
                <a:gd name="T89" fmla="*/ 471 h 4987"/>
                <a:gd name="T90" fmla="*/ 316 w 6247"/>
                <a:gd name="T91" fmla="*/ 608 h 4987"/>
                <a:gd name="T92" fmla="*/ 180 w 6247"/>
                <a:gd name="T93" fmla="*/ 849 h 4987"/>
                <a:gd name="T94" fmla="*/ 84 w 6247"/>
                <a:gd name="T95" fmla="*/ 1108 h 4987"/>
                <a:gd name="T96" fmla="*/ 28 w 6247"/>
                <a:gd name="T97" fmla="*/ 1331 h 4987"/>
                <a:gd name="T98" fmla="*/ 0 w 6247"/>
                <a:gd name="T99" fmla="*/ 1600 h 4987"/>
                <a:gd name="T100" fmla="*/ 17 w 6247"/>
                <a:gd name="T101" fmla="*/ 1865 h 4987"/>
                <a:gd name="T102" fmla="*/ 68 w 6247"/>
                <a:gd name="T103" fmla="*/ 2127 h 4987"/>
                <a:gd name="T104" fmla="*/ 177 w 6247"/>
                <a:gd name="T105" fmla="*/ 2470 h 4987"/>
                <a:gd name="T106" fmla="*/ 323 w 6247"/>
                <a:gd name="T107" fmla="*/ 2833 h 4987"/>
                <a:gd name="T108" fmla="*/ 474 w 6247"/>
                <a:gd name="T109" fmla="*/ 3107 h 4987"/>
                <a:gd name="T110" fmla="*/ 591 w 6247"/>
                <a:gd name="T111" fmla="*/ 3245 h 4987"/>
                <a:gd name="T112" fmla="*/ 677 w 6247"/>
                <a:gd name="T113" fmla="*/ 3433 h 4987"/>
                <a:gd name="T114" fmla="*/ 665 w 6247"/>
                <a:gd name="T115" fmla="*/ 3729 h 4987"/>
                <a:gd name="T116" fmla="*/ 572 w 6247"/>
                <a:gd name="T117" fmla="*/ 4406 h 4987"/>
                <a:gd name="T118" fmla="*/ 5588 w 6247"/>
                <a:gd name="T119" fmla="*/ 4987 h 4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47" h="4987">
                  <a:moveTo>
                    <a:pt x="5588" y="4987"/>
                  </a:moveTo>
                  <a:lnTo>
                    <a:pt x="5588" y="4987"/>
                  </a:lnTo>
                  <a:lnTo>
                    <a:pt x="5582" y="4953"/>
                  </a:lnTo>
                  <a:lnTo>
                    <a:pt x="5575" y="4917"/>
                  </a:lnTo>
                  <a:lnTo>
                    <a:pt x="5559" y="4844"/>
                  </a:lnTo>
                  <a:lnTo>
                    <a:pt x="5540" y="4772"/>
                  </a:lnTo>
                  <a:lnTo>
                    <a:pt x="5521" y="4698"/>
                  </a:lnTo>
                  <a:lnTo>
                    <a:pt x="5480" y="4553"/>
                  </a:lnTo>
                  <a:lnTo>
                    <a:pt x="5461" y="4480"/>
                  </a:lnTo>
                  <a:lnTo>
                    <a:pt x="5441" y="4410"/>
                  </a:lnTo>
                  <a:lnTo>
                    <a:pt x="5441" y="4410"/>
                  </a:lnTo>
                  <a:lnTo>
                    <a:pt x="5425" y="4347"/>
                  </a:lnTo>
                  <a:lnTo>
                    <a:pt x="5409" y="4285"/>
                  </a:lnTo>
                  <a:lnTo>
                    <a:pt x="5394" y="4222"/>
                  </a:lnTo>
                  <a:lnTo>
                    <a:pt x="5381" y="4159"/>
                  </a:lnTo>
                  <a:lnTo>
                    <a:pt x="5354" y="4034"/>
                  </a:lnTo>
                  <a:lnTo>
                    <a:pt x="5331" y="3909"/>
                  </a:lnTo>
                  <a:lnTo>
                    <a:pt x="5308" y="3784"/>
                  </a:lnTo>
                  <a:lnTo>
                    <a:pt x="5287" y="3659"/>
                  </a:lnTo>
                  <a:lnTo>
                    <a:pt x="5245" y="3409"/>
                  </a:lnTo>
                  <a:lnTo>
                    <a:pt x="5245" y="3357"/>
                  </a:lnTo>
                  <a:lnTo>
                    <a:pt x="5245" y="3357"/>
                  </a:lnTo>
                  <a:lnTo>
                    <a:pt x="5289" y="3353"/>
                  </a:lnTo>
                  <a:lnTo>
                    <a:pt x="5333" y="3348"/>
                  </a:lnTo>
                  <a:lnTo>
                    <a:pt x="5421" y="3337"/>
                  </a:lnTo>
                  <a:lnTo>
                    <a:pt x="5510" y="3325"/>
                  </a:lnTo>
                  <a:lnTo>
                    <a:pt x="5600" y="3311"/>
                  </a:lnTo>
                  <a:lnTo>
                    <a:pt x="5600" y="3311"/>
                  </a:lnTo>
                  <a:lnTo>
                    <a:pt x="5627" y="3306"/>
                  </a:lnTo>
                  <a:lnTo>
                    <a:pt x="5654" y="3299"/>
                  </a:lnTo>
                  <a:lnTo>
                    <a:pt x="5680" y="3293"/>
                  </a:lnTo>
                  <a:lnTo>
                    <a:pt x="5707" y="3285"/>
                  </a:lnTo>
                  <a:lnTo>
                    <a:pt x="5732" y="3277"/>
                  </a:lnTo>
                  <a:lnTo>
                    <a:pt x="5759" y="3268"/>
                  </a:lnTo>
                  <a:lnTo>
                    <a:pt x="5783" y="3257"/>
                  </a:lnTo>
                  <a:lnTo>
                    <a:pt x="5809" y="3247"/>
                  </a:lnTo>
                  <a:lnTo>
                    <a:pt x="5833" y="3235"/>
                  </a:lnTo>
                  <a:lnTo>
                    <a:pt x="5858" y="3223"/>
                  </a:lnTo>
                  <a:lnTo>
                    <a:pt x="5881" y="3209"/>
                  </a:lnTo>
                  <a:lnTo>
                    <a:pt x="5905" y="3195"/>
                  </a:lnTo>
                  <a:lnTo>
                    <a:pt x="5927" y="3180"/>
                  </a:lnTo>
                  <a:lnTo>
                    <a:pt x="5950" y="3164"/>
                  </a:lnTo>
                  <a:lnTo>
                    <a:pt x="5971" y="3148"/>
                  </a:lnTo>
                  <a:lnTo>
                    <a:pt x="5993" y="3131"/>
                  </a:lnTo>
                  <a:lnTo>
                    <a:pt x="6017" y="3086"/>
                  </a:lnTo>
                  <a:lnTo>
                    <a:pt x="6017" y="3086"/>
                  </a:lnTo>
                  <a:lnTo>
                    <a:pt x="6018" y="3074"/>
                  </a:lnTo>
                  <a:lnTo>
                    <a:pt x="6020" y="3063"/>
                  </a:lnTo>
                  <a:lnTo>
                    <a:pt x="6023" y="3052"/>
                  </a:lnTo>
                  <a:lnTo>
                    <a:pt x="6026" y="3041"/>
                  </a:lnTo>
                  <a:lnTo>
                    <a:pt x="6035" y="3019"/>
                  </a:lnTo>
                  <a:lnTo>
                    <a:pt x="6044" y="2999"/>
                  </a:lnTo>
                  <a:lnTo>
                    <a:pt x="6064" y="2956"/>
                  </a:lnTo>
                  <a:lnTo>
                    <a:pt x="6074" y="2935"/>
                  </a:lnTo>
                  <a:lnTo>
                    <a:pt x="6083" y="2914"/>
                  </a:lnTo>
                  <a:lnTo>
                    <a:pt x="6083" y="2914"/>
                  </a:lnTo>
                  <a:lnTo>
                    <a:pt x="6096" y="2883"/>
                  </a:lnTo>
                  <a:lnTo>
                    <a:pt x="6107" y="2852"/>
                  </a:lnTo>
                  <a:lnTo>
                    <a:pt x="6117" y="2819"/>
                  </a:lnTo>
                  <a:lnTo>
                    <a:pt x="6126" y="2787"/>
                  </a:lnTo>
                  <a:lnTo>
                    <a:pt x="6143" y="2723"/>
                  </a:lnTo>
                  <a:lnTo>
                    <a:pt x="6151" y="2691"/>
                  </a:lnTo>
                  <a:lnTo>
                    <a:pt x="6160" y="2660"/>
                  </a:lnTo>
                  <a:lnTo>
                    <a:pt x="6160" y="2660"/>
                  </a:lnTo>
                  <a:lnTo>
                    <a:pt x="6167" y="2635"/>
                  </a:lnTo>
                  <a:lnTo>
                    <a:pt x="6174" y="2609"/>
                  </a:lnTo>
                  <a:lnTo>
                    <a:pt x="6186" y="2558"/>
                  </a:lnTo>
                  <a:lnTo>
                    <a:pt x="6195" y="2507"/>
                  </a:lnTo>
                  <a:lnTo>
                    <a:pt x="6202" y="2456"/>
                  </a:lnTo>
                  <a:lnTo>
                    <a:pt x="6208" y="2404"/>
                  </a:lnTo>
                  <a:lnTo>
                    <a:pt x="6214" y="2352"/>
                  </a:lnTo>
                  <a:lnTo>
                    <a:pt x="6226" y="2247"/>
                  </a:lnTo>
                  <a:lnTo>
                    <a:pt x="6226" y="2247"/>
                  </a:lnTo>
                  <a:lnTo>
                    <a:pt x="6232" y="2192"/>
                  </a:lnTo>
                  <a:lnTo>
                    <a:pt x="6237" y="2135"/>
                  </a:lnTo>
                  <a:lnTo>
                    <a:pt x="6241" y="2078"/>
                  </a:lnTo>
                  <a:lnTo>
                    <a:pt x="6244" y="2020"/>
                  </a:lnTo>
                  <a:lnTo>
                    <a:pt x="6246" y="1962"/>
                  </a:lnTo>
                  <a:lnTo>
                    <a:pt x="6247" y="1904"/>
                  </a:lnTo>
                  <a:lnTo>
                    <a:pt x="6246" y="1846"/>
                  </a:lnTo>
                  <a:lnTo>
                    <a:pt x="6244" y="1787"/>
                  </a:lnTo>
                  <a:lnTo>
                    <a:pt x="6239" y="1729"/>
                  </a:lnTo>
                  <a:lnTo>
                    <a:pt x="6233" y="1672"/>
                  </a:lnTo>
                  <a:lnTo>
                    <a:pt x="6225" y="1614"/>
                  </a:lnTo>
                  <a:lnTo>
                    <a:pt x="6214" y="1557"/>
                  </a:lnTo>
                  <a:lnTo>
                    <a:pt x="6208" y="1530"/>
                  </a:lnTo>
                  <a:lnTo>
                    <a:pt x="6202" y="1501"/>
                  </a:lnTo>
                  <a:lnTo>
                    <a:pt x="6195" y="1473"/>
                  </a:lnTo>
                  <a:lnTo>
                    <a:pt x="6187" y="1446"/>
                  </a:lnTo>
                  <a:lnTo>
                    <a:pt x="6178" y="1419"/>
                  </a:lnTo>
                  <a:lnTo>
                    <a:pt x="6168" y="1393"/>
                  </a:lnTo>
                  <a:lnTo>
                    <a:pt x="6159" y="1366"/>
                  </a:lnTo>
                  <a:lnTo>
                    <a:pt x="6148" y="1340"/>
                  </a:lnTo>
                  <a:lnTo>
                    <a:pt x="6148" y="1340"/>
                  </a:lnTo>
                  <a:lnTo>
                    <a:pt x="6132" y="1303"/>
                  </a:lnTo>
                  <a:lnTo>
                    <a:pt x="6114" y="1265"/>
                  </a:lnTo>
                  <a:lnTo>
                    <a:pt x="6096" y="1227"/>
                  </a:lnTo>
                  <a:lnTo>
                    <a:pt x="6075" y="1189"/>
                  </a:lnTo>
                  <a:lnTo>
                    <a:pt x="6054" y="1151"/>
                  </a:lnTo>
                  <a:lnTo>
                    <a:pt x="6031" y="1114"/>
                  </a:lnTo>
                  <a:lnTo>
                    <a:pt x="6008" y="1077"/>
                  </a:lnTo>
                  <a:lnTo>
                    <a:pt x="5982" y="1040"/>
                  </a:lnTo>
                  <a:lnTo>
                    <a:pt x="5958" y="1004"/>
                  </a:lnTo>
                  <a:lnTo>
                    <a:pt x="5931" y="968"/>
                  </a:lnTo>
                  <a:lnTo>
                    <a:pt x="5904" y="935"/>
                  </a:lnTo>
                  <a:lnTo>
                    <a:pt x="5876" y="901"/>
                  </a:lnTo>
                  <a:lnTo>
                    <a:pt x="5848" y="869"/>
                  </a:lnTo>
                  <a:lnTo>
                    <a:pt x="5819" y="840"/>
                  </a:lnTo>
                  <a:lnTo>
                    <a:pt x="5789" y="810"/>
                  </a:lnTo>
                  <a:lnTo>
                    <a:pt x="5760" y="783"/>
                  </a:lnTo>
                  <a:lnTo>
                    <a:pt x="5760" y="783"/>
                  </a:lnTo>
                  <a:lnTo>
                    <a:pt x="5731" y="760"/>
                  </a:lnTo>
                  <a:lnTo>
                    <a:pt x="5703" y="737"/>
                  </a:lnTo>
                  <a:lnTo>
                    <a:pt x="5673" y="716"/>
                  </a:lnTo>
                  <a:lnTo>
                    <a:pt x="5642" y="695"/>
                  </a:lnTo>
                  <a:lnTo>
                    <a:pt x="5611" y="676"/>
                  </a:lnTo>
                  <a:lnTo>
                    <a:pt x="5579" y="657"/>
                  </a:lnTo>
                  <a:lnTo>
                    <a:pt x="5515" y="620"/>
                  </a:lnTo>
                  <a:lnTo>
                    <a:pt x="5450" y="583"/>
                  </a:lnTo>
                  <a:lnTo>
                    <a:pt x="5419" y="564"/>
                  </a:lnTo>
                  <a:lnTo>
                    <a:pt x="5388" y="544"/>
                  </a:lnTo>
                  <a:lnTo>
                    <a:pt x="5356" y="524"/>
                  </a:lnTo>
                  <a:lnTo>
                    <a:pt x="5327" y="502"/>
                  </a:lnTo>
                  <a:lnTo>
                    <a:pt x="5298" y="480"/>
                  </a:lnTo>
                  <a:lnTo>
                    <a:pt x="5270" y="456"/>
                  </a:lnTo>
                  <a:lnTo>
                    <a:pt x="5225" y="444"/>
                  </a:lnTo>
                  <a:lnTo>
                    <a:pt x="5225" y="444"/>
                  </a:lnTo>
                  <a:lnTo>
                    <a:pt x="5213" y="435"/>
                  </a:lnTo>
                  <a:lnTo>
                    <a:pt x="5202" y="427"/>
                  </a:lnTo>
                  <a:lnTo>
                    <a:pt x="5190" y="418"/>
                  </a:lnTo>
                  <a:lnTo>
                    <a:pt x="5178" y="411"/>
                  </a:lnTo>
                  <a:lnTo>
                    <a:pt x="5164" y="405"/>
                  </a:lnTo>
                  <a:lnTo>
                    <a:pt x="5151" y="398"/>
                  </a:lnTo>
                  <a:lnTo>
                    <a:pt x="5123" y="387"/>
                  </a:lnTo>
                  <a:lnTo>
                    <a:pt x="5094" y="377"/>
                  </a:lnTo>
                  <a:lnTo>
                    <a:pt x="5063" y="369"/>
                  </a:lnTo>
                  <a:lnTo>
                    <a:pt x="5032" y="362"/>
                  </a:lnTo>
                  <a:lnTo>
                    <a:pt x="5000" y="357"/>
                  </a:lnTo>
                  <a:lnTo>
                    <a:pt x="4967" y="352"/>
                  </a:lnTo>
                  <a:lnTo>
                    <a:pt x="4936" y="348"/>
                  </a:lnTo>
                  <a:lnTo>
                    <a:pt x="4870" y="342"/>
                  </a:lnTo>
                  <a:lnTo>
                    <a:pt x="4809" y="338"/>
                  </a:lnTo>
                  <a:lnTo>
                    <a:pt x="4751" y="334"/>
                  </a:lnTo>
                  <a:lnTo>
                    <a:pt x="4751" y="334"/>
                  </a:lnTo>
                  <a:lnTo>
                    <a:pt x="4689" y="327"/>
                  </a:lnTo>
                  <a:lnTo>
                    <a:pt x="4628" y="323"/>
                  </a:lnTo>
                  <a:lnTo>
                    <a:pt x="4567" y="318"/>
                  </a:lnTo>
                  <a:lnTo>
                    <a:pt x="4506" y="315"/>
                  </a:lnTo>
                  <a:lnTo>
                    <a:pt x="4444" y="312"/>
                  </a:lnTo>
                  <a:lnTo>
                    <a:pt x="4383" y="311"/>
                  </a:lnTo>
                  <a:lnTo>
                    <a:pt x="4322" y="309"/>
                  </a:lnTo>
                  <a:lnTo>
                    <a:pt x="4260" y="309"/>
                  </a:lnTo>
                  <a:lnTo>
                    <a:pt x="4277" y="308"/>
                  </a:lnTo>
                  <a:lnTo>
                    <a:pt x="4277" y="308"/>
                  </a:lnTo>
                  <a:lnTo>
                    <a:pt x="4284" y="301"/>
                  </a:lnTo>
                  <a:lnTo>
                    <a:pt x="4237" y="298"/>
                  </a:lnTo>
                  <a:lnTo>
                    <a:pt x="4237" y="298"/>
                  </a:lnTo>
                  <a:lnTo>
                    <a:pt x="4215" y="295"/>
                  </a:lnTo>
                  <a:lnTo>
                    <a:pt x="4194" y="291"/>
                  </a:lnTo>
                  <a:lnTo>
                    <a:pt x="4172" y="285"/>
                  </a:lnTo>
                  <a:lnTo>
                    <a:pt x="4150" y="279"/>
                  </a:lnTo>
                  <a:lnTo>
                    <a:pt x="4107" y="267"/>
                  </a:lnTo>
                  <a:lnTo>
                    <a:pt x="4064" y="254"/>
                  </a:lnTo>
                  <a:lnTo>
                    <a:pt x="4022" y="239"/>
                  </a:lnTo>
                  <a:lnTo>
                    <a:pt x="3980" y="225"/>
                  </a:lnTo>
                  <a:lnTo>
                    <a:pt x="3937" y="213"/>
                  </a:lnTo>
                  <a:lnTo>
                    <a:pt x="3915" y="208"/>
                  </a:lnTo>
                  <a:lnTo>
                    <a:pt x="3894" y="203"/>
                  </a:lnTo>
                  <a:lnTo>
                    <a:pt x="3897" y="244"/>
                  </a:lnTo>
                  <a:lnTo>
                    <a:pt x="3897" y="244"/>
                  </a:lnTo>
                  <a:lnTo>
                    <a:pt x="3867" y="283"/>
                  </a:lnTo>
                  <a:lnTo>
                    <a:pt x="3836" y="326"/>
                  </a:lnTo>
                  <a:lnTo>
                    <a:pt x="3768" y="419"/>
                  </a:lnTo>
                  <a:lnTo>
                    <a:pt x="3732" y="467"/>
                  </a:lnTo>
                  <a:lnTo>
                    <a:pt x="3696" y="516"/>
                  </a:lnTo>
                  <a:lnTo>
                    <a:pt x="3657" y="564"/>
                  </a:lnTo>
                  <a:lnTo>
                    <a:pt x="3617" y="611"/>
                  </a:lnTo>
                  <a:lnTo>
                    <a:pt x="3576" y="656"/>
                  </a:lnTo>
                  <a:lnTo>
                    <a:pt x="3555" y="678"/>
                  </a:lnTo>
                  <a:lnTo>
                    <a:pt x="3533" y="700"/>
                  </a:lnTo>
                  <a:lnTo>
                    <a:pt x="3512" y="720"/>
                  </a:lnTo>
                  <a:lnTo>
                    <a:pt x="3489" y="739"/>
                  </a:lnTo>
                  <a:lnTo>
                    <a:pt x="3467" y="758"/>
                  </a:lnTo>
                  <a:lnTo>
                    <a:pt x="3444" y="776"/>
                  </a:lnTo>
                  <a:lnTo>
                    <a:pt x="3421" y="793"/>
                  </a:lnTo>
                  <a:lnTo>
                    <a:pt x="3397" y="809"/>
                  </a:lnTo>
                  <a:lnTo>
                    <a:pt x="3374" y="823"/>
                  </a:lnTo>
                  <a:lnTo>
                    <a:pt x="3350" y="836"/>
                  </a:lnTo>
                  <a:lnTo>
                    <a:pt x="3326" y="848"/>
                  </a:lnTo>
                  <a:lnTo>
                    <a:pt x="3301" y="858"/>
                  </a:lnTo>
                  <a:lnTo>
                    <a:pt x="3277" y="866"/>
                  </a:lnTo>
                  <a:lnTo>
                    <a:pt x="3251" y="873"/>
                  </a:lnTo>
                  <a:lnTo>
                    <a:pt x="3188" y="877"/>
                  </a:lnTo>
                  <a:lnTo>
                    <a:pt x="3188" y="877"/>
                  </a:lnTo>
                  <a:lnTo>
                    <a:pt x="3144" y="878"/>
                  </a:lnTo>
                  <a:lnTo>
                    <a:pt x="3101" y="877"/>
                  </a:lnTo>
                  <a:lnTo>
                    <a:pt x="3057" y="876"/>
                  </a:lnTo>
                  <a:lnTo>
                    <a:pt x="3012" y="873"/>
                  </a:lnTo>
                  <a:lnTo>
                    <a:pt x="2967" y="871"/>
                  </a:lnTo>
                  <a:lnTo>
                    <a:pt x="2923" y="867"/>
                  </a:lnTo>
                  <a:lnTo>
                    <a:pt x="2877" y="862"/>
                  </a:lnTo>
                  <a:lnTo>
                    <a:pt x="2833" y="857"/>
                  </a:lnTo>
                  <a:lnTo>
                    <a:pt x="2788" y="851"/>
                  </a:lnTo>
                  <a:lnTo>
                    <a:pt x="2743" y="845"/>
                  </a:lnTo>
                  <a:lnTo>
                    <a:pt x="2697" y="837"/>
                  </a:lnTo>
                  <a:lnTo>
                    <a:pt x="2652" y="828"/>
                  </a:lnTo>
                  <a:lnTo>
                    <a:pt x="2607" y="819"/>
                  </a:lnTo>
                  <a:lnTo>
                    <a:pt x="2561" y="809"/>
                  </a:lnTo>
                  <a:lnTo>
                    <a:pt x="2516" y="798"/>
                  </a:lnTo>
                  <a:lnTo>
                    <a:pt x="2472" y="786"/>
                  </a:lnTo>
                  <a:lnTo>
                    <a:pt x="2427" y="774"/>
                  </a:lnTo>
                  <a:lnTo>
                    <a:pt x="2383" y="761"/>
                  </a:lnTo>
                  <a:lnTo>
                    <a:pt x="2339" y="748"/>
                  </a:lnTo>
                  <a:lnTo>
                    <a:pt x="2295" y="732"/>
                  </a:lnTo>
                  <a:lnTo>
                    <a:pt x="2252" y="717"/>
                  </a:lnTo>
                  <a:lnTo>
                    <a:pt x="2210" y="702"/>
                  </a:lnTo>
                  <a:lnTo>
                    <a:pt x="2167" y="684"/>
                  </a:lnTo>
                  <a:lnTo>
                    <a:pt x="2126" y="667"/>
                  </a:lnTo>
                  <a:lnTo>
                    <a:pt x="2084" y="648"/>
                  </a:lnTo>
                  <a:lnTo>
                    <a:pt x="2043" y="629"/>
                  </a:lnTo>
                  <a:lnTo>
                    <a:pt x="2003" y="609"/>
                  </a:lnTo>
                  <a:lnTo>
                    <a:pt x="1964" y="588"/>
                  </a:lnTo>
                  <a:lnTo>
                    <a:pt x="1926" y="567"/>
                  </a:lnTo>
                  <a:lnTo>
                    <a:pt x="1888" y="544"/>
                  </a:lnTo>
                  <a:lnTo>
                    <a:pt x="1851" y="522"/>
                  </a:lnTo>
                  <a:lnTo>
                    <a:pt x="1815" y="497"/>
                  </a:lnTo>
                  <a:lnTo>
                    <a:pt x="1815" y="497"/>
                  </a:lnTo>
                  <a:lnTo>
                    <a:pt x="1723" y="432"/>
                  </a:lnTo>
                  <a:lnTo>
                    <a:pt x="1632" y="364"/>
                  </a:lnTo>
                  <a:lnTo>
                    <a:pt x="1586" y="329"/>
                  </a:lnTo>
                  <a:lnTo>
                    <a:pt x="1542" y="294"/>
                  </a:lnTo>
                  <a:lnTo>
                    <a:pt x="1498" y="258"/>
                  </a:lnTo>
                  <a:lnTo>
                    <a:pt x="1454" y="221"/>
                  </a:lnTo>
                  <a:lnTo>
                    <a:pt x="1454" y="221"/>
                  </a:lnTo>
                  <a:lnTo>
                    <a:pt x="1440" y="210"/>
                  </a:lnTo>
                  <a:lnTo>
                    <a:pt x="1425" y="196"/>
                  </a:lnTo>
                  <a:lnTo>
                    <a:pt x="1391" y="162"/>
                  </a:lnTo>
                  <a:lnTo>
                    <a:pt x="1354" y="124"/>
                  </a:lnTo>
                  <a:lnTo>
                    <a:pt x="1314" y="86"/>
                  </a:lnTo>
                  <a:lnTo>
                    <a:pt x="1293" y="68"/>
                  </a:lnTo>
                  <a:lnTo>
                    <a:pt x="1273" y="50"/>
                  </a:lnTo>
                  <a:lnTo>
                    <a:pt x="1252" y="35"/>
                  </a:lnTo>
                  <a:lnTo>
                    <a:pt x="1232" y="23"/>
                  </a:lnTo>
                  <a:lnTo>
                    <a:pt x="1213" y="11"/>
                  </a:lnTo>
                  <a:lnTo>
                    <a:pt x="1203" y="7"/>
                  </a:lnTo>
                  <a:lnTo>
                    <a:pt x="1194" y="4"/>
                  </a:lnTo>
                  <a:lnTo>
                    <a:pt x="1185" y="2"/>
                  </a:lnTo>
                  <a:lnTo>
                    <a:pt x="1176" y="0"/>
                  </a:lnTo>
                  <a:lnTo>
                    <a:pt x="1168" y="0"/>
                  </a:lnTo>
                  <a:lnTo>
                    <a:pt x="1160" y="0"/>
                  </a:lnTo>
                  <a:lnTo>
                    <a:pt x="1127" y="31"/>
                  </a:lnTo>
                  <a:lnTo>
                    <a:pt x="1127" y="31"/>
                  </a:lnTo>
                  <a:lnTo>
                    <a:pt x="1012" y="82"/>
                  </a:lnTo>
                  <a:lnTo>
                    <a:pt x="957" y="108"/>
                  </a:lnTo>
                  <a:lnTo>
                    <a:pt x="903" y="133"/>
                  </a:lnTo>
                  <a:lnTo>
                    <a:pt x="850" y="160"/>
                  </a:lnTo>
                  <a:lnTo>
                    <a:pt x="798" y="187"/>
                  </a:lnTo>
                  <a:lnTo>
                    <a:pt x="748" y="216"/>
                  </a:lnTo>
                  <a:lnTo>
                    <a:pt x="698" y="246"/>
                  </a:lnTo>
                  <a:lnTo>
                    <a:pt x="650" y="277"/>
                  </a:lnTo>
                  <a:lnTo>
                    <a:pt x="625" y="294"/>
                  </a:lnTo>
                  <a:lnTo>
                    <a:pt x="602" y="311"/>
                  </a:lnTo>
                  <a:lnTo>
                    <a:pt x="579" y="328"/>
                  </a:lnTo>
                  <a:lnTo>
                    <a:pt x="556" y="347"/>
                  </a:lnTo>
                  <a:lnTo>
                    <a:pt x="533" y="365"/>
                  </a:lnTo>
                  <a:lnTo>
                    <a:pt x="511" y="385"/>
                  </a:lnTo>
                  <a:lnTo>
                    <a:pt x="488" y="405"/>
                  </a:lnTo>
                  <a:lnTo>
                    <a:pt x="467" y="427"/>
                  </a:lnTo>
                  <a:lnTo>
                    <a:pt x="446" y="448"/>
                  </a:lnTo>
                  <a:lnTo>
                    <a:pt x="424" y="471"/>
                  </a:lnTo>
                  <a:lnTo>
                    <a:pt x="404" y="495"/>
                  </a:lnTo>
                  <a:lnTo>
                    <a:pt x="383" y="519"/>
                  </a:lnTo>
                  <a:lnTo>
                    <a:pt x="363" y="544"/>
                  </a:lnTo>
                  <a:lnTo>
                    <a:pt x="342" y="571"/>
                  </a:lnTo>
                  <a:lnTo>
                    <a:pt x="342" y="571"/>
                  </a:lnTo>
                  <a:lnTo>
                    <a:pt x="316" y="608"/>
                  </a:lnTo>
                  <a:lnTo>
                    <a:pt x="290" y="646"/>
                  </a:lnTo>
                  <a:lnTo>
                    <a:pt x="266" y="685"/>
                  </a:lnTo>
                  <a:lnTo>
                    <a:pt x="242" y="725"/>
                  </a:lnTo>
                  <a:lnTo>
                    <a:pt x="221" y="765"/>
                  </a:lnTo>
                  <a:lnTo>
                    <a:pt x="199" y="807"/>
                  </a:lnTo>
                  <a:lnTo>
                    <a:pt x="180" y="849"/>
                  </a:lnTo>
                  <a:lnTo>
                    <a:pt x="162" y="891"/>
                  </a:lnTo>
                  <a:lnTo>
                    <a:pt x="144" y="934"/>
                  </a:lnTo>
                  <a:lnTo>
                    <a:pt x="128" y="977"/>
                  </a:lnTo>
                  <a:lnTo>
                    <a:pt x="113" y="1021"/>
                  </a:lnTo>
                  <a:lnTo>
                    <a:pt x="97" y="1065"/>
                  </a:lnTo>
                  <a:lnTo>
                    <a:pt x="84" y="1108"/>
                  </a:lnTo>
                  <a:lnTo>
                    <a:pt x="72" y="1152"/>
                  </a:lnTo>
                  <a:lnTo>
                    <a:pt x="60" y="1197"/>
                  </a:lnTo>
                  <a:lnTo>
                    <a:pt x="48" y="1241"/>
                  </a:lnTo>
                  <a:lnTo>
                    <a:pt x="48" y="1241"/>
                  </a:lnTo>
                  <a:lnTo>
                    <a:pt x="37" y="1286"/>
                  </a:lnTo>
                  <a:lnTo>
                    <a:pt x="28" y="1331"/>
                  </a:lnTo>
                  <a:lnTo>
                    <a:pt x="21" y="1376"/>
                  </a:lnTo>
                  <a:lnTo>
                    <a:pt x="14" y="1421"/>
                  </a:lnTo>
                  <a:lnTo>
                    <a:pt x="8" y="1466"/>
                  </a:lnTo>
                  <a:lnTo>
                    <a:pt x="4" y="1511"/>
                  </a:lnTo>
                  <a:lnTo>
                    <a:pt x="2" y="1555"/>
                  </a:lnTo>
                  <a:lnTo>
                    <a:pt x="0" y="1600"/>
                  </a:lnTo>
                  <a:lnTo>
                    <a:pt x="0" y="1644"/>
                  </a:lnTo>
                  <a:lnTo>
                    <a:pt x="1" y="1689"/>
                  </a:lnTo>
                  <a:lnTo>
                    <a:pt x="3" y="1733"/>
                  </a:lnTo>
                  <a:lnTo>
                    <a:pt x="6" y="1777"/>
                  </a:lnTo>
                  <a:lnTo>
                    <a:pt x="12" y="1821"/>
                  </a:lnTo>
                  <a:lnTo>
                    <a:pt x="17" y="1865"/>
                  </a:lnTo>
                  <a:lnTo>
                    <a:pt x="23" y="1909"/>
                  </a:lnTo>
                  <a:lnTo>
                    <a:pt x="30" y="1953"/>
                  </a:lnTo>
                  <a:lnTo>
                    <a:pt x="38" y="1997"/>
                  </a:lnTo>
                  <a:lnTo>
                    <a:pt x="47" y="2040"/>
                  </a:lnTo>
                  <a:lnTo>
                    <a:pt x="56" y="2084"/>
                  </a:lnTo>
                  <a:lnTo>
                    <a:pt x="68" y="2127"/>
                  </a:lnTo>
                  <a:lnTo>
                    <a:pt x="79" y="2171"/>
                  </a:lnTo>
                  <a:lnTo>
                    <a:pt x="91" y="2214"/>
                  </a:lnTo>
                  <a:lnTo>
                    <a:pt x="103" y="2257"/>
                  </a:lnTo>
                  <a:lnTo>
                    <a:pt x="118" y="2300"/>
                  </a:lnTo>
                  <a:lnTo>
                    <a:pt x="146" y="2385"/>
                  </a:lnTo>
                  <a:lnTo>
                    <a:pt x="177" y="2470"/>
                  </a:lnTo>
                  <a:lnTo>
                    <a:pt x="210" y="2555"/>
                  </a:lnTo>
                  <a:lnTo>
                    <a:pt x="244" y="2640"/>
                  </a:lnTo>
                  <a:lnTo>
                    <a:pt x="244" y="2640"/>
                  </a:lnTo>
                  <a:lnTo>
                    <a:pt x="282" y="2736"/>
                  </a:lnTo>
                  <a:lnTo>
                    <a:pt x="303" y="2785"/>
                  </a:lnTo>
                  <a:lnTo>
                    <a:pt x="323" y="2833"/>
                  </a:lnTo>
                  <a:lnTo>
                    <a:pt x="344" y="2880"/>
                  </a:lnTo>
                  <a:lnTo>
                    <a:pt x="368" y="2927"/>
                  </a:lnTo>
                  <a:lnTo>
                    <a:pt x="392" y="2974"/>
                  </a:lnTo>
                  <a:lnTo>
                    <a:pt x="418" y="3019"/>
                  </a:lnTo>
                  <a:lnTo>
                    <a:pt x="446" y="3064"/>
                  </a:lnTo>
                  <a:lnTo>
                    <a:pt x="474" y="3107"/>
                  </a:lnTo>
                  <a:lnTo>
                    <a:pt x="505" y="3148"/>
                  </a:lnTo>
                  <a:lnTo>
                    <a:pt x="521" y="3169"/>
                  </a:lnTo>
                  <a:lnTo>
                    <a:pt x="538" y="3188"/>
                  </a:lnTo>
                  <a:lnTo>
                    <a:pt x="555" y="3207"/>
                  </a:lnTo>
                  <a:lnTo>
                    <a:pt x="572" y="3227"/>
                  </a:lnTo>
                  <a:lnTo>
                    <a:pt x="591" y="3245"/>
                  </a:lnTo>
                  <a:lnTo>
                    <a:pt x="609" y="3263"/>
                  </a:lnTo>
                  <a:lnTo>
                    <a:pt x="628" y="3280"/>
                  </a:lnTo>
                  <a:lnTo>
                    <a:pt x="648" y="3297"/>
                  </a:lnTo>
                  <a:lnTo>
                    <a:pt x="668" y="3313"/>
                  </a:lnTo>
                  <a:lnTo>
                    <a:pt x="690" y="3329"/>
                  </a:lnTo>
                  <a:lnTo>
                    <a:pt x="677" y="3433"/>
                  </a:lnTo>
                  <a:lnTo>
                    <a:pt x="677" y="3433"/>
                  </a:lnTo>
                  <a:lnTo>
                    <a:pt x="677" y="3483"/>
                  </a:lnTo>
                  <a:lnTo>
                    <a:pt x="676" y="3533"/>
                  </a:lnTo>
                  <a:lnTo>
                    <a:pt x="674" y="3582"/>
                  </a:lnTo>
                  <a:lnTo>
                    <a:pt x="671" y="3632"/>
                  </a:lnTo>
                  <a:lnTo>
                    <a:pt x="665" y="3729"/>
                  </a:lnTo>
                  <a:lnTo>
                    <a:pt x="656" y="3827"/>
                  </a:lnTo>
                  <a:lnTo>
                    <a:pt x="645" y="3924"/>
                  </a:lnTo>
                  <a:lnTo>
                    <a:pt x="633" y="4020"/>
                  </a:lnTo>
                  <a:lnTo>
                    <a:pt x="619" y="4117"/>
                  </a:lnTo>
                  <a:lnTo>
                    <a:pt x="604" y="4213"/>
                  </a:lnTo>
                  <a:lnTo>
                    <a:pt x="572" y="4406"/>
                  </a:lnTo>
                  <a:lnTo>
                    <a:pt x="540" y="4599"/>
                  </a:lnTo>
                  <a:lnTo>
                    <a:pt x="523" y="4695"/>
                  </a:lnTo>
                  <a:lnTo>
                    <a:pt x="509" y="4792"/>
                  </a:lnTo>
                  <a:lnTo>
                    <a:pt x="495" y="4889"/>
                  </a:lnTo>
                  <a:lnTo>
                    <a:pt x="481" y="4987"/>
                  </a:lnTo>
                  <a:lnTo>
                    <a:pt x="5588" y="498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DDB84DED-7BDB-8502-5F80-3E081E6DF1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1" y="1632"/>
              <a:ext cx="4" cy="19"/>
            </a:xfrm>
            <a:custGeom>
              <a:avLst/>
              <a:gdLst>
                <a:gd name="T0" fmla="*/ 1 w 7"/>
                <a:gd name="T1" fmla="*/ 0 h 38"/>
                <a:gd name="T2" fmla="*/ 1 w 7"/>
                <a:gd name="T3" fmla="*/ 0 h 38"/>
                <a:gd name="T4" fmla="*/ 0 w 7"/>
                <a:gd name="T5" fmla="*/ 19 h 38"/>
                <a:gd name="T6" fmla="*/ 0 w 7"/>
                <a:gd name="T7" fmla="*/ 37 h 38"/>
                <a:gd name="T8" fmla="*/ 0 w 7"/>
                <a:gd name="T9" fmla="*/ 37 h 38"/>
                <a:gd name="T10" fmla="*/ 6 w 7"/>
                <a:gd name="T11" fmla="*/ 38 h 38"/>
                <a:gd name="T12" fmla="*/ 7 w 7"/>
                <a:gd name="T13" fmla="*/ 10 h 38"/>
                <a:gd name="T14" fmla="*/ 7 w 7"/>
                <a:gd name="T15" fmla="*/ 10 h 38"/>
                <a:gd name="T16" fmla="*/ 1 w 7"/>
                <a:gd name="T1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38">
                  <a:moveTo>
                    <a:pt x="1" y="0"/>
                  </a:moveTo>
                  <a:lnTo>
                    <a:pt x="1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6" y="38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0EE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E3F4DA07-387B-02FB-D86E-1289A8B13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1" y="1632"/>
              <a:ext cx="4" cy="19"/>
            </a:xfrm>
            <a:custGeom>
              <a:avLst/>
              <a:gdLst>
                <a:gd name="T0" fmla="*/ 1 w 7"/>
                <a:gd name="T1" fmla="*/ 0 h 38"/>
                <a:gd name="T2" fmla="*/ 1 w 7"/>
                <a:gd name="T3" fmla="*/ 0 h 38"/>
                <a:gd name="T4" fmla="*/ 0 w 7"/>
                <a:gd name="T5" fmla="*/ 19 h 38"/>
                <a:gd name="T6" fmla="*/ 0 w 7"/>
                <a:gd name="T7" fmla="*/ 37 h 38"/>
                <a:gd name="T8" fmla="*/ 0 w 7"/>
                <a:gd name="T9" fmla="*/ 37 h 38"/>
                <a:gd name="T10" fmla="*/ 6 w 7"/>
                <a:gd name="T11" fmla="*/ 38 h 38"/>
                <a:gd name="T12" fmla="*/ 7 w 7"/>
                <a:gd name="T13" fmla="*/ 10 h 38"/>
                <a:gd name="T14" fmla="*/ 7 w 7"/>
                <a:gd name="T15" fmla="*/ 10 h 38"/>
                <a:gd name="T16" fmla="*/ 1 w 7"/>
                <a:gd name="T1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38">
                  <a:moveTo>
                    <a:pt x="1" y="0"/>
                  </a:moveTo>
                  <a:lnTo>
                    <a:pt x="1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6" y="38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1CE2C0A-6D5F-1985-D16F-9652FBCE0C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1" y="1830"/>
              <a:ext cx="690" cy="613"/>
            </a:xfrm>
            <a:custGeom>
              <a:avLst/>
              <a:gdLst>
                <a:gd name="T0" fmla="*/ 0 w 1380"/>
                <a:gd name="T1" fmla="*/ 0 h 1226"/>
                <a:gd name="T2" fmla="*/ 7 w 1380"/>
                <a:gd name="T3" fmla="*/ 72 h 1226"/>
                <a:gd name="T4" fmla="*/ 19 w 1380"/>
                <a:gd name="T5" fmla="*/ 143 h 1226"/>
                <a:gd name="T6" fmla="*/ 38 w 1380"/>
                <a:gd name="T7" fmla="*/ 215 h 1226"/>
                <a:gd name="T8" fmla="*/ 66 w 1380"/>
                <a:gd name="T9" fmla="*/ 288 h 1226"/>
                <a:gd name="T10" fmla="*/ 80 w 1380"/>
                <a:gd name="T11" fmla="*/ 319 h 1226"/>
                <a:gd name="T12" fmla="*/ 114 w 1380"/>
                <a:gd name="T13" fmla="*/ 379 h 1226"/>
                <a:gd name="T14" fmla="*/ 150 w 1380"/>
                <a:gd name="T15" fmla="*/ 439 h 1226"/>
                <a:gd name="T16" fmla="*/ 190 w 1380"/>
                <a:gd name="T17" fmla="*/ 496 h 1226"/>
                <a:gd name="T18" fmla="*/ 233 w 1380"/>
                <a:gd name="T19" fmla="*/ 552 h 1226"/>
                <a:gd name="T20" fmla="*/ 302 w 1380"/>
                <a:gd name="T21" fmla="*/ 633 h 1226"/>
                <a:gd name="T22" fmla="*/ 395 w 1380"/>
                <a:gd name="T23" fmla="*/ 734 h 1226"/>
                <a:gd name="T24" fmla="*/ 419 w 1380"/>
                <a:gd name="T25" fmla="*/ 760 h 1226"/>
                <a:gd name="T26" fmla="*/ 471 w 1380"/>
                <a:gd name="T27" fmla="*/ 809 h 1226"/>
                <a:gd name="T28" fmla="*/ 524 w 1380"/>
                <a:gd name="T29" fmla="*/ 856 h 1226"/>
                <a:gd name="T30" fmla="*/ 579 w 1380"/>
                <a:gd name="T31" fmla="*/ 899 h 1226"/>
                <a:gd name="T32" fmla="*/ 637 w 1380"/>
                <a:gd name="T33" fmla="*/ 939 h 1226"/>
                <a:gd name="T34" fmla="*/ 694 w 1380"/>
                <a:gd name="T35" fmla="*/ 976 h 1226"/>
                <a:gd name="T36" fmla="*/ 753 w 1380"/>
                <a:gd name="T37" fmla="*/ 1010 h 1226"/>
                <a:gd name="T38" fmla="*/ 814 w 1380"/>
                <a:gd name="T39" fmla="*/ 1042 h 1226"/>
                <a:gd name="T40" fmla="*/ 876 w 1380"/>
                <a:gd name="T41" fmla="*/ 1072 h 1226"/>
                <a:gd name="T42" fmla="*/ 938 w 1380"/>
                <a:gd name="T43" fmla="*/ 1099 h 1226"/>
                <a:gd name="T44" fmla="*/ 1035 w 1380"/>
                <a:gd name="T45" fmla="*/ 1135 h 1226"/>
                <a:gd name="T46" fmla="*/ 1167 w 1380"/>
                <a:gd name="T47" fmla="*/ 1176 h 1226"/>
                <a:gd name="T48" fmla="*/ 1302 w 1380"/>
                <a:gd name="T49" fmla="*/ 1210 h 1226"/>
                <a:gd name="T50" fmla="*/ 1371 w 1380"/>
                <a:gd name="T51" fmla="*/ 1224 h 1226"/>
                <a:gd name="T52" fmla="*/ 1380 w 1380"/>
                <a:gd name="T53" fmla="*/ 1226 h 1226"/>
                <a:gd name="T54" fmla="*/ 1328 w 1380"/>
                <a:gd name="T55" fmla="*/ 1200 h 1226"/>
                <a:gd name="T56" fmla="*/ 1220 w 1380"/>
                <a:gd name="T57" fmla="*/ 1152 h 1226"/>
                <a:gd name="T58" fmla="*/ 1167 w 1380"/>
                <a:gd name="T59" fmla="*/ 1126 h 1226"/>
                <a:gd name="T60" fmla="*/ 1078 w 1380"/>
                <a:gd name="T61" fmla="*/ 1082 h 1226"/>
                <a:gd name="T62" fmla="*/ 944 w 1380"/>
                <a:gd name="T63" fmla="*/ 1012 h 1226"/>
                <a:gd name="T64" fmla="*/ 857 w 1380"/>
                <a:gd name="T65" fmla="*/ 963 h 1226"/>
                <a:gd name="T66" fmla="*/ 784 w 1380"/>
                <a:gd name="T67" fmla="*/ 909 h 1226"/>
                <a:gd name="T68" fmla="*/ 754 w 1380"/>
                <a:gd name="T69" fmla="*/ 891 h 1226"/>
                <a:gd name="T70" fmla="*/ 662 w 1380"/>
                <a:gd name="T71" fmla="*/ 836 h 1226"/>
                <a:gd name="T72" fmla="*/ 603 w 1380"/>
                <a:gd name="T73" fmla="*/ 800 h 1226"/>
                <a:gd name="T74" fmla="*/ 561 w 1380"/>
                <a:gd name="T75" fmla="*/ 768 h 1226"/>
                <a:gd name="T76" fmla="*/ 547 w 1380"/>
                <a:gd name="T77" fmla="*/ 757 h 1226"/>
                <a:gd name="T78" fmla="*/ 493 w 1380"/>
                <a:gd name="T79" fmla="*/ 704 h 1226"/>
                <a:gd name="T80" fmla="*/ 441 w 1380"/>
                <a:gd name="T81" fmla="*/ 650 h 1226"/>
                <a:gd name="T82" fmla="*/ 391 w 1380"/>
                <a:gd name="T83" fmla="*/ 594 h 1226"/>
                <a:gd name="T84" fmla="*/ 343 w 1380"/>
                <a:gd name="T85" fmla="*/ 536 h 1226"/>
                <a:gd name="T86" fmla="*/ 320 w 1380"/>
                <a:gd name="T87" fmla="*/ 507 h 1226"/>
                <a:gd name="T88" fmla="*/ 277 w 1380"/>
                <a:gd name="T89" fmla="*/ 451 h 1226"/>
                <a:gd name="T90" fmla="*/ 216 w 1380"/>
                <a:gd name="T91" fmla="*/ 362 h 1226"/>
                <a:gd name="T92" fmla="*/ 139 w 1380"/>
                <a:gd name="T93" fmla="*/ 240 h 1226"/>
                <a:gd name="T94" fmla="*/ 30 w 1380"/>
                <a:gd name="T95" fmla="*/ 55 h 1226"/>
                <a:gd name="T96" fmla="*/ 15 w 1380"/>
                <a:gd name="T97" fmla="*/ 28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80" h="1226">
                  <a:moveTo>
                    <a:pt x="0" y="0"/>
                  </a:moveTo>
                  <a:lnTo>
                    <a:pt x="0" y="0"/>
                  </a:lnTo>
                  <a:lnTo>
                    <a:pt x="3" y="36"/>
                  </a:lnTo>
                  <a:lnTo>
                    <a:pt x="7" y="72"/>
                  </a:lnTo>
                  <a:lnTo>
                    <a:pt x="13" y="107"/>
                  </a:lnTo>
                  <a:lnTo>
                    <a:pt x="19" y="143"/>
                  </a:lnTo>
                  <a:lnTo>
                    <a:pt x="27" y="179"/>
                  </a:lnTo>
                  <a:lnTo>
                    <a:pt x="38" y="215"/>
                  </a:lnTo>
                  <a:lnTo>
                    <a:pt x="50" y="252"/>
                  </a:lnTo>
                  <a:lnTo>
                    <a:pt x="66" y="288"/>
                  </a:lnTo>
                  <a:lnTo>
                    <a:pt x="66" y="288"/>
                  </a:lnTo>
                  <a:lnTo>
                    <a:pt x="80" y="319"/>
                  </a:lnTo>
                  <a:lnTo>
                    <a:pt x="96" y="350"/>
                  </a:lnTo>
                  <a:lnTo>
                    <a:pt x="114" y="379"/>
                  </a:lnTo>
                  <a:lnTo>
                    <a:pt x="131" y="409"/>
                  </a:lnTo>
                  <a:lnTo>
                    <a:pt x="150" y="439"/>
                  </a:lnTo>
                  <a:lnTo>
                    <a:pt x="170" y="467"/>
                  </a:lnTo>
                  <a:lnTo>
                    <a:pt x="190" y="496"/>
                  </a:lnTo>
                  <a:lnTo>
                    <a:pt x="212" y="525"/>
                  </a:lnTo>
                  <a:lnTo>
                    <a:pt x="233" y="552"/>
                  </a:lnTo>
                  <a:lnTo>
                    <a:pt x="256" y="580"/>
                  </a:lnTo>
                  <a:lnTo>
                    <a:pt x="302" y="633"/>
                  </a:lnTo>
                  <a:lnTo>
                    <a:pt x="348" y="684"/>
                  </a:lnTo>
                  <a:lnTo>
                    <a:pt x="395" y="734"/>
                  </a:lnTo>
                  <a:lnTo>
                    <a:pt x="395" y="734"/>
                  </a:lnTo>
                  <a:lnTo>
                    <a:pt x="419" y="760"/>
                  </a:lnTo>
                  <a:lnTo>
                    <a:pt x="446" y="785"/>
                  </a:lnTo>
                  <a:lnTo>
                    <a:pt x="471" y="809"/>
                  </a:lnTo>
                  <a:lnTo>
                    <a:pt x="498" y="832"/>
                  </a:lnTo>
                  <a:lnTo>
                    <a:pt x="524" y="856"/>
                  </a:lnTo>
                  <a:lnTo>
                    <a:pt x="552" y="877"/>
                  </a:lnTo>
                  <a:lnTo>
                    <a:pt x="579" y="899"/>
                  </a:lnTo>
                  <a:lnTo>
                    <a:pt x="608" y="919"/>
                  </a:lnTo>
                  <a:lnTo>
                    <a:pt x="637" y="939"/>
                  </a:lnTo>
                  <a:lnTo>
                    <a:pt x="665" y="958"/>
                  </a:lnTo>
                  <a:lnTo>
                    <a:pt x="694" y="976"/>
                  </a:lnTo>
                  <a:lnTo>
                    <a:pt x="723" y="994"/>
                  </a:lnTo>
                  <a:lnTo>
                    <a:pt x="753" y="1010"/>
                  </a:lnTo>
                  <a:lnTo>
                    <a:pt x="784" y="1027"/>
                  </a:lnTo>
                  <a:lnTo>
                    <a:pt x="814" y="1042"/>
                  </a:lnTo>
                  <a:lnTo>
                    <a:pt x="845" y="1057"/>
                  </a:lnTo>
                  <a:lnTo>
                    <a:pt x="876" y="1072"/>
                  </a:lnTo>
                  <a:lnTo>
                    <a:pt x="907" y="1086"/>
                  </a:lnTo>
                  <a:lnTo>
                    <a:pt x="938" y="1099"/>
                  </a:lnTo>
                  <a:lnTo>
                    <a:pt x="971" y="1111"/>
                  </a:lnTo>
                  <a:lnTo>
                    <a:pt x="1035" y="1135"/>
                  </a:lnTo>
                  <a:lnTo>
                    <a:pt x="1100" y="1156"/>
                  </a:lnTo>
                  <a:lnTo>
                    <a:pt x="1167" y="1176"/>
                  </a:lnTo>
                  <a:lnTo>
                    <a:pt x="1234" y="1194"/>
                  </a:lnTo>
                  <a:lnTo>
                    <a:pt x="1302" y="1210"/>
                  </a:lnTo>
                  <a:lnTo>
                    <a:pt x="1371" y="1224"/>
                  </a:lnTo>
                  <a:lnTo>
                    <a:pt x="1371" y="1224"/>
                  </a:lnTo>
                  <a:lnTo>
                    <a:pt x="1380" y="1226"/>
                  </a:lnTo>
                  <a:lnTo>
                    <a:pt x="1380" y="1226"/>
                  </a:lnTo>
                  <a:lnTo>
                    <a:pt x="1355" y="1213"/>
                  </a:lnTo>
                  <a:lnTo>
                    <a:pt x="1328" y="1200"/>
                  </a:lnTo>
                  <a:lnTo>
                    <a:pt x="1274" y="1176"/>
                  </a:lnTo>
                  <a:lnTo>
                    <a:pt x="1220" y="1152"/>
                  </a:lnTo>
                  <a:lnTo>
                    <a:pt x="1193" y="1139"/>
                  </a:lnTo>
                  <a:lnTo>
                    <a:pt x="1167" y="1126"/>
                  </a:lnTo>
                  <a:lnTo>
                    <a:pt x="1167" y="1126"/>
                  </a:lnTo>
                  <a:lnTo>
                    <a:pt x="1078" y="1082"/>
                  </a:lnTo>
                  <a:lnTo>
                    <a:pt x="988" y="1037"/>
                  </a:lnTo>
                  <a:lnTo>
                    <a:pt x="944" y="1012"/>
                  </a:lnTo>
                  <a:lnTo>
                    <a:pt x="900" y="989"/>
                  </a:lnTo>
                  <a:lnTo>
                    <a:pt x="857" y="963"/>
                  </a:lnTo>
                  <a:lnTo>
                    <a:pt x="815" y="938"/>
                  </a:lnTo>
                  <a:lnTo>
                    <a:pt x="784" y="909"/>
                  </a:lnTo>
                  <a:lnTo>
                    <a:pt x="784" y="909"/>
                  </a:lnTo>
                  <a:lnTo>
                    <a:pt x="754" y="891"/>
                  </a:lnTo>
                  <a:lnTo>
                    <a:pt x="723" y="872"/>
                  </a:lnTo>
                  <a:lnTo>
                    <a:pt x="662" y="836"/>
                  </a:lnTo>
                  <a:lnTo>
                    <a:pt x="633" y="819"/>
                  </a:lnTo>
                  <a:lnTo>
                    <a:pt x="603" y="800"/>
                  </a:lnTo>
                  <a:lnTo>
                    <a:pt x="574" y="779"/>
                  </a:lnTo>
                  <a:lnTo>
                    <a:pt x="561" y="768"/>
                  </a:lnTo>
                  <a:lnTo>
                    <a:pt x="547" y="757"/>
                  </a:lnTo>
                  <a:lnTo>
                    <a:pt x="547" y="757"/>
                  </a:lnTo>
                  <a:lnTo>
                    <a:pt x="520" y="730"/>
                  </a:lnTo>
                  <a:lnTo>
                    <a:pt x="493" y="704"/>
                  </a:lnTo>
                  <a:lnTo>
                    <a:pt x="467" y="677"/>
                  </a:lnTo>
                  <a:lnTo>
                    <a:pt x="441" y="650"/>
                  </a:lnTo>
                  <a:lnTo>
                    <a:pt x="416" y="622"/>
                  </a:lnTo>
                  <a:lnTo>
                    <a:pt x="391" y="594"/>
                  </a:lnTo>
                  <a:lnTo>
                    <a:pt x="367" y="564"/>
                  </a:lnTo>
                  <a:lnTo>
                    <a:pt x="343" y="536"/>
                  </a:lnTo>
                  <a:lnTo>
                    <a:pt x="343" y="536"/>
                  </a:lnTo>
                  <a:lnTo>
                    <a:pt x="320" y="507"/>
                  </a:lnTo>
                  <a:lnTo>
                    <a:pt x="299" y="480"/>
                  </a:lnTo>
                  <a:lnTo>
                    <a:pt x="277" y="451"/>
                  </a:lnTo>
                  <a:lnTo>
                    <a:pt x="256" y="421"/>
                  </a:lnTo>
                  <a:lnTo>
                    <a:pt x="216" y="362"/>
                  </a:lnTo>
                  <a:lnTo>
                    <a:pt x="177" y="302"/>
                  </a:lnTo>
                  <a:lnTo>
                    <a:pt x="139" y="240"/>
                  </a:lnTo>
                  <a:lnTo>
                    <a:pt x="102" y="179"/>
                  </a:lnTo>
                  <a:lnTo>
                    <a:pt x="30" y="55"/>
                  </a:lnTo>
                  <a:lnTo>
                    <a:pt x="30" y="55"/>
                  </a:lnTo>
                  <a:lnTo>
                    <a:pt x="15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B6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05D655B-EF51-31C9-C036-0FD87BD9AE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1" y="1830"/>
              <a:ext cx="690" cy="613"/>
            </a:xfrm>
            <a:custGeom>
              <a:avLst/>
              <a:gdLst>
                <a:gd name="T0" fmla="*/ 0 w 1380"/>
                <a:gd name="T1" fmla="*/ 0 h 1226"/>
                <a:gd name="T2" fmla="*/ 7 w 1380"/>
                <a:gd name="T3" fmla="*/ 72 h 1226"/>
                <a:gd name="T4" fmla="*/ 19 w 1380"/>
                <a:gd name="T5" fmla="*/ 143 h 1226"/>
                <a:gd name="T6" fmla="*/ 38 w 1380"/>
                <a:gd name="T7" fmla="*/ 215 h 1226"/>
                <a:gd name="T8" fmla="*/ 66 w 1380"/>
                <a:gd name="T9" fmla="*/ 288 h 1226"/>
                <a:gd name="T10" fmla="*/ 80 w 1380"/>
                <a:gd name="T11" fmla="*/ 319 h 1226"/>
                <a:gd name="T12" fmla="*/ 114 w 1380"/>
                <a:gd name="T13" fmla="*/ 379 h 1226"/>
                <a:gd name="T14" fmla="*/ 150 w 1380"/>
                <a:gd name="T15" fmla="*/ 439 h 1226"/>
                <a:gd name="T16" fmla="*/ 190 w 1380"/>
                <a:gd name="T17" fmla="*/ 496 h 1226"/>
                <a:gd name="T18" fmla="*/ 233 w 1380"/>
                <a:gd name="T19" fmla="*/ 552 h 1226"/>
                <a:gd name="T20" fmla="*/ 302 w 1380"/>
                <a:gd name="T21" fmla="*/ 633 h 1226"/>
                <a:gd name="T22" fmla="*/ 395 w 1380"/>
                <a:gd name="T23" fmla="*/ 734 h 1226"/>
                <a:gd name="T24" fmla="*/ 419 w 1380"/>
                <a:gd name="T25" fmla="*/ 760 h 1226"/>
                <a:gd name="T26" fmla="*/ 471 w 1380"/>
                <a:gd name="T27" fmla="*/ 809 h 1226"/>
                <a:gd name="T28" fmla="*/ 524 w 1380"/>
                <a:gd name="T29" fmla="*/ 856 h 1226"/>
                <a:gd name="T30" fmla="*/ 579 w 1380"/>
                <a:gd name="T31" fmla="*/ 899 h 1226"/>
                <a:gd name="T32" fmla="*/ 637 w 1380"/>
                <a:gd name="T33" fmla="*/ 939 h 1226"/>
                <a:gd name="T34" fmla="*/ 694 w 1380"/>
                <a:gd name="T35" fmla="*/ 976 h 1226"/>
                <a:gd name="T36" fmla="*/ 753 w 1380"/>
                <a:gd name="T37" fmla="*/ 1010 h 1226"/>
                <a:gd name="T38" fmla="*/ 814 w 1380"/>
                <a:gd name="T39" fmla="*/ 1042 h 1226"/>
                <a:gd name="T40" fmla="*/ 876 w 1380"/>
                <a:gd name="T41" fmla="*/ 1072 h 1226"/>
                <a:gd name="T42" fmla="*/ 938 w 1380"/>
                <a:gd name="T43" fmla="*/ 1099 h 1226"/>
                <a:gd name="T44" fmla="*/ 1035 w 1380"/>
                <a:gd name="T45" fmla="*/ 1135 h 1226"/>
                <a:gd name="T46" fmla="*/ 1167 w 1380"/>
                <a:gd name="T47" fmla="*/ 1176 h 1226"/>
                <a:gd name="T48" fmla="*/ 1302 w 1380"/>
                <a:gd name="T49" fmla="*/ 1210 h 1226"/>
                <a:gd name="T50" fmla="*/ 1371 w 1380"/>
                <a:gd name="T51" fmla="*/ 1224 h 1226"/>
                <a:gd name="T52" fmla="*/ 1380 w 1380"/>
                <a:gd name="T53" fmla="*/ 1226 h 1226"/>
                <a:gd name="T54" fmla="*/ 1328 w 1380"/>
                <a:gd name="T55" fmla="*/ 1200 h 1226"/>
                <a:gd name="T56" fmla="*/ 1220 w 1380"/>
                <a:gd name="T57" fmla="*/ 1152 h 1226"/>
                <a:gd name="T58" fmla="*/ 1167 w 1380"/>
                <a:gd name="T59" fmla="*/ 1126 h 1226"/>
                <a:gd name="T60" fmla="*/ 1078 w 1380"/>
                <a:gd name="T61" fmla="*/ 1082 h 1226"/>
                <a:gd name="T62" fmla="*/ 944 w 1380"/>
                <a:gd name="T63" fmla="*/ 1012 h 1226"/>
                <a:gd name="T64" fmla="*/ 857 w 1380"/>
                <a:gd name="T65" fmla="*/ 963 h 1226"/>
                <a:gd name="T66" fmla="*/ 784 w 1380"/>
                <a:gd name="T67" fmla="*/ 909 h 1226"/>
                <a:gd name="T68" fmla="*/ 754 w 1380"/>
                <a:gd name="T69" fmla="*/ 891 h 1226"/>
                <a:gd name="T70" fmla="*/ 662 w 1380"/>
                <a:gd name="T71" fmla="*/ 836 h 1226"/>
                <a:gd name="T72" fmla="*/ 603 w 1380"/>
                <a:gd name="T73" fmla="*/ 800 h 1226"/>
                <a:gd name="T74" fmla="*/ 561 w 1380"/>
                <a:gd name="T75" fmla="*/ 768 h 1226"/>
                <a:gd name="T76" fmla="*/ 547 w 1380"/>
                <a:gd name="T77" fmla="*/ 757 h 1226"/>
                <a:gd name="T78" fmla="*/ 493 w 1380"/>
                <a:gd name="T79" fmla="*/ 704 h 1226"/>
                <a:gd name="T80" fmla="*/ 441 w 1380"/>
                <a:gd name="T81" fmla="*/ 650 h 1226"/>
                <a:gd name="T82" fmla="*/ 391 w 1380"/>
                <a:gd name="T83" fmla="*/ 594 h 1226"/>
                <a:gd name="T84" fmla="*/ 343 w 1380"/>
                <a:gd name="T85" fmla="*/ 536 h 1226"/>
                <a:gd name="T86" fmla="*/ 320 w 1380"/>
                <a:gd name="T87" fmla="*/ 507 h 1226"/>
                <a:gd name="T88" fmla="*/ 277 w 1380"/>
                <a:gd name="T89" fmla="*/ 451 h 1226"/>
                <a:gd name="T90" fmla="*/ 216 w 1380"/>
                <a:gd name="T91" fmla="*/ 362 h 1226"/>
                <a:gd name="T92" fmla="*/ 139 w 1380"/>
                <a:gd name="T93" fmla="*/ 240 h 1226"/>
                <a:gd name="T94" fmla="*/ 30 w 1380"/>
                <a:gd name="T95" fmla="*/ 55 h 1226"/>
                <a:gd name="T96" fmla="*/ 15 w 1380"/>
                <a:gd name="T97" fmla="*/ 28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80" h="1226">
                  <a:moveTo>
                    <a:pt x="0" y="0"/>
                  </a:moveTo>
                  <a:lnTo>
                    <a:pt x="0" y="0"/>
                  </a:lnTo>
                  <a:lnTo>
                    <a:pt x="3" y="36"/>
                  </a:lnTo>
                  <a:lnTo>
                    <a:pt x="7" y="72"/>
                  </a:lnTo>
                  <a:lnTo>
                    <a:pt x="13" y="107"/>
                  </a:lnTo>
                  <a:lnTo>
                    <a:pt x="19" y="143"/>
                  </a:lnTo>
                  <a:lnTo>
                    <a:pt x="27" y="179"/>
                  </a:lnTo>
                  <a:lnTo>
                    <a:pt x="38" y="215"/>
                  </a:lnTo>
                  <a:lnTo>
                    <a:pt x="50" y="252"/>
                  </a:lnTo>
                  <a:lnTo>
                    <a:pt x="66" y="288"/>
                  </a:lnTo>
                  <a:lnTo>
                    <a:pt x="66" y="288"/>
                  </a:lnTo>
                  <a:lnTo>
                    <a:pt x="80" y="319"/>
                  </a:lnTo>
                  <a:lnTo>
                    <a:pt x="96" y="350"/>
                  </a:lnTo>
                  <a:lnTo>
                    <a:pt x="114" y="379"/>
                  </a:lnTo>
                  <a:lnTo>
                    <a:pt x="131" y="409"/>
                  </a:lnTo>
                  <a:lnTo>
                    <a:pt x="150" y="439"/>
                  </a:lnTo>
                  <a:lnTo>
                    <a:pt x="170" y="467"/>
                  </a:lnTo>
                  <a:lnTo>
                    <a:pt x="190" y="496"/>
                  </a:lnTo>
                  <a:lnTo>
                    <a:pt x="212" y="525"/>
                  </a:lnTo>
                  <a:lnTo>
                    <a:pt x="233" y="552"/>
                  </a:lnTo>
                  <a:lnTo>
                    <a:pt x="256" y="580"/>
                  </a:lnTo>
                  <a:lnTo>
                    <a:pt x="302" y="633"/>
                  </a:lnTo>
                  <a:lnTo>
                    <a:pt x="348" y="684"/>
                  </a:lnTo>
                  <a:lnTo>
                    <a:pt x="395" y="734"/>
                  </a:lnTo>
                  <a:lnTo>
                    <a:pt x="395" y="734"/>
                  </a:lnTo>
                  <a:lnTo>
                    <a:pt x="419" y="760"/>
                  </a:lnTo>
                  <a:lnTo>
                    <a:pt x="446" y="785"/>
                  </a:lnTo>
                  <a:lnTo>
                    <a:pt x="471" y="809"/>
                  </a:lnTo>
                  <a:lnTo>
                    <a:pt x="498" y="832"/>
                  </a:lnTo>
                  <a:lnTo>
                    <a:pt x="524" y="856"/>
                  </a:lnTo>
                  <a:lnTo>
                    <a:pt x="552" y="877"/>
                  </a:lnTo>
                  <a:lnTo>
                    <a:pt x="579" y="899"/>
                  </a:lnTo>
                  <a:lnTo>
                    <a:pt x="608" y="919"/>
                  </a:lnTo>
                  <a:lnTo>
                    <a:pt x="637" y="939"/>
                  </a:lnTo>
                  <a:lnTo>
                    <a:pt x="665" y="958"/>
                  </a:lnTo>
                  <a:lnTo>
                    <a:pt x="694" y="976"/>
                  </a:lnTo>
                  <a:lnTo>
                    <a:pt x="723" y="994"/>
                  </a:lnTo>
                  <a:lnTo>
                    <a:pt x="753" y="1010"/>
                  </a:lnTo>
                  <a:lnTo>
                    <a:pt x="784" y="1027"/>
                  </a:lnTo>
                  <a:lnTo>
                    <a:pt x="814" y="1042"/>
                  </a:lnTo>
                  <a:lnTo>
                    <a:pt x="845" y="1057"/>
                  </a:lnTo>
                  <a:lnTo>
                    <a:pt x="876" y="1072"/>
                  </a:lnTo>
                  <a:lnTo>
                    <a:pt x="907" y="1086"/>
                  </a:lnTo>
                  <a:lnTo>
                    <a:pt x="938" y="1099"/>
                  </a:lnTo>
                  <a:lnTo>
                    <a:pt x="971" y="1111"/>
                  </a:lnTo>
                  <a:lnTo>
                    <a:pt x="1035" y="1135"/>
                  </a:lnTo>
                  <a:lnTo>
                    <a:pt x="1100" y="1156"/>
                  </a:lnTo>
                  <a:lnTo>
                    <a:pt x="1167" y="1176"/>
                  </a:lnTo>
                  <a:lnTo>
                    <a:pt x="1234" y="1194"/>
                  </a:lnTo>
                  <a:lnTo>
                    <a:pt x="1302" y="1210"/>
                  </a:lnTo>
                  <a:lnTo>
                    <a:pt x="1371" y="1224"/>
                  </a:lnTo>
                  <a:lnTo>
                    <a:pt x="1371" y="1224"/>
                  </a:lnTo>
                  <a:lnTo>
                    <a:pt x="1380" y="1226"/>
                  </a:lnTo>
                  <a:lnTo>
                    <a:pt x="1380" y="1226"/>
                  </a:lnTo>
                  <a:lnTo>
                    <a:pt x="1355" y="1213"/>
                  </a:lnTo>
                  <a:lnTo>
                    <a:pt x="1328" y="1200"/>
                  </a:lnTo>
                  <a:lnTo>
                    <a:pt x="1274" y="1176"/>
                  </a:lnTo>
                  <a:lnTo>
                    <a:pt x="1220" y="1152"/>
                  </a:lnTo>
                  <a:lnTo>
                    <a:pt x="1193" y="1139"/>
                  </a:lnTo>
                  <a:lnTo>
                    <a:pt x="1167" y="1126"/>
                  </a:lnTo>
                  <a:lnTo>
                    <a:pt x="1167" y="1126"/>
                  </a:lnTo>
                  <a:lnTo>
                    <a:pt x="1078" y="1082"/>
                  </a:lnTo>
                  <a:lnTo>
                    <a:pt x="988" y="1037"/>
                  </a:lnTo>
                  <a:lnTo>
                    <a:pt x="944" y="1012"/>
                  </a:lnTo>
                  <a:lnTo>
                    <a:pt x="900" y="989"/>
                  </a:lnTo>
                  <a:lnTo>
                    <a:pt x="857" y="963"/>
                  </a:lnTo>
                  <a:lnTo>
                    <a:pt x="815" y="938"/>
                  </a:lnTo>
                  <a:lnTo>
                    <a:pt x="784" y="909"/>
                  </a:lnTo>
                  <a:lnTo>
                    <a:pt x="784" y="909"/>
                  </a:lnTo>
                  <a:lnTo>
                    <a:pt x="754" y="891"/>
                  </a:lnTo>
                  <a:lnTo>
                    <a:pt x="723" y="872"/>
                  </a:lnTo>
                  <a:lnTo>
                    <a:pt x="662" y="836"/>
                  </a:lnTo>
                  <a:lnTo>
                    <a:pt x="633" y="819"/>
                  </a:lnTo>
                  <a:lnTo>
                    <a:pt x="603" y="800"/>
                  </a:lnTo>
                  <a:lnTo>
                    <a:pt x="574" y="779"/>
                  </a:lnTo>
                  <a:lnTo>
                    <a:pt x="561" y="768"/>
                  </a:lnTo>
                  <a:lnTo>
                    <a:pt x="547" y="757"/>
                  </a:lnTo>
                  <a:lnTo>
                    <a:pt x="547" y="757"/>
                  </a:lnTo>
                  <a:lnTo>
                    <a:pt x="520" y="730"/>
                  </a:lnTo>
                  <a:lnTo>
                    <a:pt x="493" y="704"/>
                  </a:lnTo>
                  <a:lnTo>
                    <a:pt x="467" y="677"/>
                  </a:lnTo>
                  <a:lnTo>
                    <a:pt x="441" y="650"/>
                  </a:lnTo>
                  <a:lnTo>
                    <a:pt x="416" y="622"/>
                  </a:lnTo>
                  <a:lnTo>
                    <a:pt x="391" y="594"/>
                  </a:lnTo>
                  <a:lnTo>
                    <a:pt x="367" y="564"/>
                  </a:lnTo>
                  <a:lnTo>
                    <a:pt x="343" y="536"/>
                  </a:lnTo>
                  <a:lnTo>
                    <a:pt x="343" y="536"/>
                  </a:lnTo>
                  <a:lnTo>
                    <a:pt x="320" y="507"/>
                  </a:lnTo>
                  <a:lnTo>
                    <a:pt x="299" y="480"/>
                  </a:lnTo>
                  <a:lnTo>
                    <a:pt x="277" y="451"/>
                  </a:lnTo>
                  <a:lnTo>
                    <a:pt x="256" y="421"/>
                  </a:lnTo>
                  <a:lnTo>
                    <a:pt x="216" y="362"/>
                  </a:lnTo>
                  <a:lnTo>
                    <a:pt x="177" y="302"/>
                  </a:lnTo>
                  <a:lnTo>
                    <a:pt x="139" y="240"/>
                  </a:lnTo>
                  <a:lnTo>
                    <a:pt x="102" y="179"/>
                  </a:lnTo>
                  <a:lnTo>
                    <a:pt x="30" y="55"/>
                  </a:lnTo>
                  <a:lnTo>
                    <a:pt x="30" y="55"/>
                  </a:lnTo>
                  <a:lnTo>
                    <a:pt x="15" y="2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EBC1558-74C4-0F8B-6414-D4BBC03D7A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6" y="223"/>
              <a:ext cx="2329" cy="3096"/>
            </a:xfrm>
            <a:custGeom>
              <a:avLst/>
              <a:gdLst>
                <a:gd name="T0" fmla="*/ 3044 w 4656"/>
                <a:gd name="T1" fmla="*/ 1997 h 6191"/>
                <a:gd name="T2" fmla="*/ 3327 w 4656"/>
                <a:gd name="T3" fmla="*/ 1939 h 6191"/>
                <a:gd name="T4" fmla="*/ 3505 w 4656"/>
                <a:gd name="T5" fmla="*/ 1575 h 6191"/>
                <a:gd name="T6" fmla="*/ 3434 w 4656"/>
                <a:gd name="T7" fmla="*/ 1290 h 6191"/>
                <a:gd name="T8" fmla="*/ 3259 w 4656"/>
                <a:gd name="T9" fmla="*/ 1469 h 6191"/>
                <a:gd name="T10" fmla="*/ 3076 w 4656"/>
                <a:gd name="T11" fmla="*/ 1518 h 6191"/>
                <a:gd name="T12" fmla="*/ 2935 w 4656"/>
                <a:gd name="T13" fmla="*/ 1110 h 6191"/>
                <a:gd name="T14" fmla="*/ 2468 w 4656"/>
                <a:gd name="T15" fmla="*/ 410 h 6191"/>
                <a:gd name="T16" fmla="*/ 2035 w 4656"/>
                <a:gd name="T17" fmla="*/ 204 h 6191"/>
                <a:gd name="T18" fmla="*/ 1533 w 4656"/>
                <a:gd name="T19" fmla="*/ 42 h 6191"/>
                <a:gd name="T20" fmla="*/ 1121 w 4656"/>
                <a:gd name="T21" fmla="*/ 284 h 6191"/>
                <a:gd name="T22" fmla="*/ 971 w 4656"/>
                <a:gd name="T23" fmla="*/ 900 h 6191"/>
                <a:gd name="T24" fmla="*/ 710 w 4656"/>
                <a:gd name="T25" fmla="*/ 1407 h 6191"/>
                <a:gd name="T26" fmla="*/ 769 w 4656"/>
                <a:gd name="T27" fmla="*/ 1760 h 6191"/>
                <a:gd name="T28" fmla="*/ 911 w 4656"/>
                <a:gd name="T29" fmla="*/ 1976 h 6191"/>
                <a:gd name="T30" fmla="*/ 1027 w 4656"/>
                <a:gd name="T31" fmla="*/ 2229 h 6191"/>
                <a:gd name="T32" fmla="*/ 1256 w 4656"/>
                <a:gd name="T33" fmla="*/ 2637 h 6191"/>
                <a:gd name="T34" fmla="*/ 1062 w 4656"/>
                <a:gd name="T35" fmla="*/ 2914 h 6191"/>
                <a:gd name="T36" fmla="*/ 755 w 4656"/>
                <a:gd name="T37" fmla="*/ 2720 h 6191"/>
                <a:gd name="T38" fmla="*/ 517 w 4656"/>
                <a:gd name="T39" fmla="*/ 2511 h 6191"/>
                <a:gd name="T40" fmla="*/ 190 w 4656"/>
                <a:gd name="T41" fmla="*/ 2153 h 6191"/>
                <a:gd name="T42" fmla="*/ 62 w 4656"/>
                <a:gd name="T43" fmla="*/ 2072 h 6191"/>
                <a:gd name="T44" fmla="*/ 1 w 4656"/>
                <a:gd name="T45" fmla="*/ 2144 h 6191"/>
                <a:gd name="T46" fmla="*/ 76 w 4656"/>
                <a:gd name="T47" fmla="*/ 2436 h 6191"/>
                <a:gd name="T48" fmla="*/ 182 w 4656"/>
                <a:gd name="T49" fmla="*/ 2804 h 6191"/>
                <a:gd name="T50" fmla="*/ 152 w 4656"/>
                <a:gd name="T51" fmla="*/ 2940 h 6191"/>
                <a:gd name="T52" fmla="*/ 227 w 4656"/>
                <a:gd name="T53" fmla="*/ 3249 h 6191"/>
                <a:gd name="T54" fmla="*/ 649 w 4656"/>
                <a:gd name="T55" fmla="*/ 3863 h 6191"/>
                <a:gd name="T56" fmla="*/ 1065 w 4656"/>
                <a:gd name="T57" fmla="*/ 4176 h 6191"/>
                <a:gd name="T58" fmla="*/ 1656 w 4656"/>
                <a:gd name="T59" fmla="*/ 4480 h 6191"/>
                <a:gd name="T60" fmla="*/ 1389 w 4656"/>
                <a:gd name="T61" fmla="*/ 4761 h 6191"/>
                <a:gd name="T62" fmla="*/ 840 w 4656"/>
                <a:gd name="T63" fmla="*/ 4911 h 6191"/>
                <a:gd name="T64" fmla="*/ 701 w 4656"/>
                <a:gd name="T65" fmla="*/ 5237 h 6191"/>
                <a:gd name="T66" fmla="*/ 720 w 4656"/>
                <a:gd name="T67" fmla="*/ 5720 h 6191"/>
                <a:gd name="T68" fmla="*/ 1046 w 4656"/>
                <a:gd name="T69" fmla="*/ 6163 h 6191"/>
                <a:gd name="T70" fmla="*/ 1408 w 4656"/>
                <a:gd name="T71" fmla="*/ 5920 h 6191"/>
                <a:gd name="T72" fmla="*/ 2212 w 4656"/>
                <a:gd name="T73" fmla="*/ 5297 h 6191"/>
                <a:gd name="T74" fmla="*/ 2893 w 4656"/>
                <a:gd name="T75" fmla="*/ 5636 h 6191"/>
                <a:gd name="T76" fmla="*/ 3581 w 4656"/>
                <a:gd name="T77" fmla="*/ 6089 h 6191"/>
                <a:gd name="T78" fmla="*/ 3916 w 4656"/>
                <a:gd name="T79" fmla="*/ 6119 h 6191"/>
                <a:gd name="T80" fmla="*/ 4077 w 4656"/>
                <a:gd name="T81" fmla="*/ 5678 h 6191"/>
                <a:gd name="T82" fmla="*/ 3902 w 4656"/>
                <a:gd name="T83" fmla="*/ 4985 h 6191"/>
                <a:gd name="T84" fmla="*/ 3170 w 4656"/>
                <a:gd name="T85" fmla="*/ 4636 h 6191"/>
                <a:gd name="T86" fmla="*/ 3372 w 4656"/>
                <a:gd name="T87" fmla="*/ 4453 h 6191"/>
                <a:gd name="T88" fmla="*/ 3802 w 4656"/>
                <a:gd name="T89" fmla="*/ 4228 h 6191"/>
                <a:gd name="T90" fmla="*/ 4105 w 4656"/>
                <a:gd name="T91" fmla="*/ 3855 h 6191"/>
                <a:gd name="T92" fmla="*/ 4441 w 4656"/>
                <a:gd name="T93" fmla="*/ 3105 h 6191"/>
                <a:gd name="T94" fmla="*/ 4513 w 4656"/>
                <a:gd name="T95" fmla="*/ 2834 h 6191"/>
                <a:gd name="T96" fmla="*/ 4654 w 4656"/>
                <a:gd name="T97" fmla="*/ 2478 h 6191"/>
                <a:gd name="T98" fmla="*/ 4608 w 4656"/>
                <a:gd name="T99" fmla="*/ 2379 h 6191"/>
                <a:gd name="T100" fmla="*/ 4508 w 4656"/>
                <a:gd name="T101" fmla="*/ 2305 h 6191"/>
                <a:gd name="T102" fmla="*/ 4359 w 4656"/>
                <a:gd name="T103" fmla="*/ 2536 h 6191"/>
                <a:gd name="T104" fmla="*/ 4303 w 4656"/>
                <a:gd name="T105" fmla="*/ 2461 h 6191"/>
                <a:gd name="T106" fmla="*/ 4030 w 4656"/>
                <a:gd name="T107" fmla="*/ 2787 h 6191"/>
                <a:gd name="T108" fmla="*/ 3694 w 4656"/>
                <a:gd name="T109" fmla="*/ 3078 h 6191"/>
                <a:gd name="T110" fmla="*/ 3570 w 4656"/>
                <a:gd name="T111" fmla="*/ 3124 h 6191"/>
                <a:gd name="T112" fmla="*/ 3279 w 4656"/>
                <a:gd name="T113" fmla="*/ 3491 h 6191"/>
                <a:gd name="T114" fmla="*/ 3011 w 4656"/>
                <a:gd name="T115" fmla="*/ 3810 h 6191"/>
                <a:gd name="T116" fmla="*/ 2540 w 4656"/>
                <a:gd name="T117" fmla="*/ 4141 h 6191"/>
                <a:gd name="T118" fmla="*/ 2253 w 4656"/>
                <a:gd name="T119" fmla="*/ 4057 h 6191"/>
                <a:gd name="T120" fmla="*/ 2619 w 4656"/>
                <a:gd name="T121" fmla="*/ 3794 h 6191"/>
                <a:gd name="T122" fmla="*/ 2805 w 4656"/>
                <a:gd name="T123" fmla="*/ 3266 h 6191"/>
                <a:gd name="T124" fmla="*/ 2842 w 4656"/>
                <a:gd name="T125" fmla="*/ 2568 h 6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656" h="6191">
                  <a:moveTo>
                    <a:pt x="2842" y="2210"/>
                  </a:moveTo>
                  <a:lnTo>
                    <a:pt x="2842" y="2210"/>
                  </a:lnTo>
                  <a:lnTo>
                    <a:pt x="2856" y="2164"/>
                  </a:lnTo>
                  <a:lnTo>
                    <a:pt x="2869" y="2118"/>
                  </a:lnTo>
                  <a:lnTo>
                    <a:pt x="2895" y="2024"/>
                  </a:lnTo>
                  <a:lnTo>
                    <a:pt x="2895" y="2024"/>
                  </a:lnTo>
                  <a:lnTo>
                    <a:pt x="2942" y="1844"/>
                  </a:lnTo>
                  <a:lnTo>
                    <a:pt x="2968" y="1893"/>
                  </a:lnTo>
                  <a:lnTo>
                    <a:pt x="2968" y="1893"/>
                  </a:lnTo>
                  <a:lnTo>
                    <a:pt x="2974" y="1913"/>
                  </a:lnTo>
                  <a:lnTo>
                    <a:pt x="2981" y="1931"/>
                  </a:lnTo>
                  <a:lnTo>
                    <a:pt x="2991" y="1948"/>
                  </a:lnTo>
                  <a:lnTo>
                    <a:pt x="3002" y="1963"/>
                  </a:lnTo>
                  <a:lnTo>
                    <a:pt x="3014" y="1976"/>
                  </a:lnTo>
                  <a:lnTo>
                    <a:pt x="3028" y="1988"/>
                  </a:lnTo>
                  <a:lnTo>
                    <a:pt x="3044" y="1997"/>
                  </a:lnTo>
                  <a:lnTo>
                    <a:pt x="3059" y="2007"/>
                  </a:lnTo>
                  <a:lnTo>
                    <a:pt x="3076" y="2013"/>
                  </a:lnTo>
                  <a:lnTo>
                    <a:pt x="3095" y="2018"/>
                  </a:lnTo>
                  <a:lnTo>
                    <a:pt x="3113" y="2021"/>
                  </a:lnTo>
                  <a:lnTo>
                    <a:pt x="3132" y="2023"/>
                  </a:lnTo>
                  <a:lnTo>
                    <a:pt x="3151" y="2022"/>
                  </a:lnTo>
                  <a:lnTo>
                    <a:pt x="3170" y="2021"/>
                  </a:lnTo>
                  <a:lnTo>
                    <a:pt x="3190" y="2017"/>
                  </a:lnTo>
                  <a:lnTo>
                    <a:pt x="3209" y="2012"/>
                  </a:lnTo>
                  <a:lnTo>
                    <a:pt x="3209" y="2012"/>
                  </a:lnTo>
                  <a:lnTo>
                    <a:pt x="3230" y="2004"/>
                  </a:lnTo>
                  <a:lnTo>
                    <a:pt x="3250" y="1994"/>
                  </a:lnTo>
                  <a:lnTo>
                    <a:pt x="3269" y="1983"/>
                  </a:lnTo>
                  <a:lnTo>
                    <a:pt x="3289" y="1970"/>
                  </a:lnTo>
                  <a:lnTo>
                    <a:pt x="3308" y="1956"/>
                  </a:lnTo>
                  <a:lnTo>
                    <a:pt x="3327" y="1939"/>
                  </a:lnTo>
                  <a:lnTo>
                    <a:pt x="3344" y="1923"/>
                  </a:lnTo>
                  <a:lnTo>
                    <a:pt x="3360" y="1905"/>
                  </a:lnTo>
                  <a:lnTo>
                    <a:pt x="3377" y="1886"/>
                  </a:lnTo>
                  <a:lnTo>
                    <a:pt x="3393" y="1867"/>
                  </a:lnTo>
                  <a:lnTo>
                    <a:pt x="3407" y="1847"/>
                  </a:lnTo>
                  <a:lnTo>
                    <a:pt x="3422" y="1827"/>
                  </a:lnTo>
                  <a:lnTo>
                    <a:pt x="3434" y="1807"/>
                  </a:lnTo>
                  <a:lnTo>
                    <a:pt x="3446" y="1787"/>
                  </a:lnTo>
                  <a:lnTo>
                    <a:pt x="3456" y="1766"/>
                  </a:lnTo>
                  <a:lnTo>
                    <a:pt x="3467" y="1746"/>
                  </a:lnTo>
                  <a:lnTo>
                    <a:pt x="3467" y="1746"/>
                  </a:lnTo>
                  <a:lnTo>
                    <a:pt x="3477" y="1720"/>
                  </a:lnTo>
                  <a:lnTo>
                    <a:pt x="3485" y="1689"/>
                  </a:lnTo>
                  <a:lnTo>
                    <a:pt x="3493" y="1654"/>
                  </a:lnTo>
                  <a:lnTo>
                    <a:pt x="3500" y="1616"/>
                  </a:lnTo>
                  <a:lnTo>
                    <a:pt x="3505" y="1575"/>
                  </a:lnTo>
                  <a:lnTo>
                    <a:pt x="3506" y="1555"/>
                  </a:lnTo>
                  <a:lnTo>
                    <a:pt x="3507" y="1534"/>
                  </a:lnTo>
                  <a:lnTo>
                    <a:pt x="3508" y="1513"/>
                  </a:lnTo>
                  <a:lnTo>
                    <a:pt x="3507" y="1492"/>
                  </a:lnTo>
                  <a:lnTo>
                    <a:pt x="3506" y="1471"/>
                  </a:lnTo>
                  <a:lnTo>
                    <a:pt x="3505" y="1451"/>
                  </a:lnTo>
                  <a:lnTo>
                    <a:pt x="3502" y="1431"/>
                  </a:lnTo>
                  <a:lnTo>
                    <a:pt x="3499" y="1412"/>
                  </a:lnTo>
                  <a:lnTo>
                    <a:pt x="3494" y="1393"/>
                  </a:lnTo>
                  <a:lnTo>
                    <a:pt x="3489" y="1375"/>
                  </a:lnTo>
                  <a:lnTo>
                    <a:pt x="3483" y="1357"/>
                  </a:lnTo>
                  <a:lnTo>
                    <a:pt x="3475" y="1341"/>
                  </a:lnTo>
                  <a:lnTo>
                    <a:pt x="3467" y="1327"/>
                  </a:lnTo>
                  <a:lnTo>
                    <a:pt x="3456" y="1312"/>
                  </a:lnTo>
                  <a:lnTo>
                    <a:pt x="3446" y="1300"/>
                  </a:lnTo>
                  <a:lnTo>
                    <a:pt x="3434" y="1290"/>
                  </a:lnTo>
                  <a:lnTo>
                    <a:pt x="3421" y="1281"/>
                  </a:lnTo>
                  <a:lnTo>
                    <a:pt x="3405" y="1274"/>
                  </a:lnTo>
                  <a:lnTo>
                    <a:pt x="3389" y="1268"/>
                  </a:lnTo>
                  <a:lnTo>
                    <a:pt x="3372" y="1264"/>
                  </a:lnTo>
                  <a:lnTo>
                    <a:pt x="3352" y="1262"/>
                  </a:lnTo>
                  <a:lnTo>
                    <a:pt x="3332" y="1263"/>
                  </a:lnTo>
                  <a:lnTo>
                    <a:pt x="3336" y="1321"/>
                  </a:lnTo>
                  <a:lnTo>
                    <a:pt x="3336" y="1321"/>
                  </a:lnTo>
                  <a:lnTo>
                    <a:pt x="3316" y="1374"/>
                  </a:lnTo>
                  <a:lnTo>
                    <a:pt x="3306" y="1397"/>
                  </a:lnTo>
                  <a:lnTo>
                    <a:pt x="3296" y="1420"/>
                  </a:lnTo>
                  <a:lnTo>
                    <a:pt x="3290" y="1430"/>
                  </a:lnTo>
                  <a:lnTo>
                    <a:pt x="3284" y="1440"/>
                  </a:lnTo>
                  <a:lnTo>
                    <a:pt x="3277" y="1449"/>
                  </a:lnTo>
                  <a:lnTo>
                    <a:pt x="3268" y="1460"/>
                  </a:lnTo>
                  <a:lnTo>
                    <a:pt x="3259" y="1469"/>
                  </a:lnTo>
                  <a:lnTo>
                    <a:pt x="3249" y="1478"/>
                  </a:lnTo>
                  <a:lnTo>
                    <a:pt x="3238" y="1487"/>
                  </a:lnTo>
                  <a:lnTo>
                    <a:pt x="3225" y="1497"/>
                  </a:lnTo>
                  <a:lnTo>
                    <a:pt x="3225" y="1497"/>
                  </a:lnTo>
                  <a:lnTo>
                    <a:pt x="3210" y="1507"/>
                  </a:lnTo>
                  <a:lnTo>
                    <a:pt x="3196" y="1516"/>
                  </a:lnTo>
                  <a:lnTo>
                    <a:pt x="3182" y="1523"/>
                  </a:lnTo>
                  <a:lnTo>
                    <a:pt x="3168" y="1529"/>
                  </a:lnTo>
                  <a:lnTo>
                    <a:pt x="3155" y="1534"/>
                  </a:lnTo>
                  <a:lnTo>
                    <a:pt x="3142" y="1537"/>
                  </a:lnTo>
                  <a:lnTo>
                    <a:pt x="3129" y="1538"/>
                  </a:lnTo>
                  <a:lnTo>
                    <a:pt x="3118" y="1538"/>
                  </a:lnTo>
                  <a:lnTo>
                    <a:pt x="3107" y="1536"/>
                  </a:lnTo>
                  <a:lnTo>
                    <a:pt x="3096" y="1532"/>
                  </a:lnTo>
                  <a:lnTo>
                    <a:pt x="3086" y="1526"/>
                  </a:lnTo>
                  <a:lnTo>
                    <a:pt x="3076" y="1518"/>
                  </a:lnTo>
                  <a:lnTo>
                    <a:pt x="3067" y="1508"/>
                  </a:lnTo>
                  <a:lnTo>
                    <a:pt x="3058" y="1495"/>
                  </a:lnTo>
                  <a:lnTo>
                    <a:pt x="3050" y="1481"/>
                  </a:lnTo>
                  <a:lnTo>
                    <a:pt x="3042" y="1464"/>
                  </a:lnTo>
                  <a:lnTo>
                    <a:pt x="3028" y="1428"/>
                  </a:lnTo>
                  <a:lnTo>
                    <a:pt x="3028" y="1428"/>
                  </a:lnTo>
                  <a:lnTo>
                    <a:pt x="3040" y="1337"/>
                  </a:lnTo>
                  <a:lnTo>
                    <a:pt x="3046" y="1292"/>
                  </a:lnTo>
                  <a:lnTo>
                    <a:pt x="3054" y="1247"/>
                  </a:lnTo>
                  <a:lnTo>
                    <a:pt x="3046" y="1206"/>
                  </a:lnTo>
                  <a:lnTo>
                    <a:pt x="3046" y="1206"/>
                  </a:lnTo>
                  <a:lnTo>
                    <a:pt x="3023" y="1190"/>
                  </a:lnTo>
                  <a:lnTo>
                    <a:pt x="3001" y="1172"/>
                  </a:lnTo>
                  <a:lnTo>
                    <a:pt x="2978" y="1153"/>
                  </a:lnTo>
                  <a:lnTo>
                    <a:pt x="2957" y="1133"/>
                  </a:lnTo>
                  <a:lnTo>
                    <a:pt x="2935" y="1110"/>
                  </a:lnTo>
                  <a:lnTo>
                    <a:pt x="2915" y="1088"/>
                  </a:lnTo>
                  <a:lnTo>
                    <a:pt x="2895" y="1064"/>
                  </a:lnTo>
                  <a:lnTo>
                    <a:pt x="2875" y="1041"/>
                  </a:lnTo>
                  <a:lnTo>
                    <a:pt x="2836" y="991"/>
                  </a:lnTo>
                  <a:lnTo>
                    <a:pt x="2800" y="942"/>
                  </a:lnTo>
                  <a:lnTo>
                    <a:pt x="2731" y="850"/>
                  </a:lnTo>
                  <a:lnTo>
                    <a:pt x="2731" y="850"/>
                  </a:lnTo>
                  <a:lnTo>
                    <a:pt x="2706" y="815"/>
                  </a:lnTo>
                  <a:lnTo>
                    <a:pt x="2680" y="779"/>
                  </a:lnTo>
                  <a:lnTo>
                    <a:pt x="2657" y="743"/>
                  </a:lnTo>
                  <a:lnTo>
                    <a:pt x="2633" y="706"/>
                  </a:lnTo>
                  <a:lnTo>
                    <a:pt x="2611" y="670"/>
                  </a:lnTo>
                  <a:lnTo>
                    <a:pt x="2589" y="634"/>
                  </a:lnTo>
                  <a:lnTo>
                    <a:pt x="2547" y="560"/>
                  </a:lnTo>
                  <a:lnTo>
                    <a:pt x="2507" y="485"/>
                  </a:lnTo>
                  <a:lnTo>
                    <a:pt x="2468" y="410"/>
                  </a:lnTo>
                  <a:lnTo>
                    <a:pt x="2389" y="258"/>
                  </a:lnTo>
                  <a:lnTo>
                    <a:pt x="2314" y="257"/>
                  </a:lnTo>
                  <a:lnTo>
                    <a:pt x="2314" y="257"/>
                  </a:lnTo>
                  <a:lnTo>
                    <a:pt x="2300" y="251"/>
                  </a:lnTo>
                  <a:lnTo>
                    <a:pt x="2286" y="246"/>
                  </a:lnTo>
                  <a:lnTo>
                    <a:pt x="2271" y="241"/>
                  </a:lnTo>
                  <a:lnTo>
                    <a:pt x="2255" y="238"/>
                  </a:lnTo>
                  <a:lnTo>
                    <a:pt x="2239" y="235"/>
                  </a:lnTo>
                  <a:lnTo>
                    <a:pt x="2222" y="233"/>
                  </a:lnTo>
                  <a:lnTo>
                    <a:pt x="2190" y="229"/>
                  </a:lnTo>
                  <a:lnTo>
                    <a:pt x="2123" y="223"/>
                  </a:lnTo>
                  <a:lnTo>
                    <a:pt x="2092" y="219"/>
                  </a:lnTo>
                  <a:lnTo>
                    <a:pt x="2076" y="215"/>
                  </a:lnTo>
                  <a:lnTo>
                    <a:pt x="2061" y="212"/>
                  </a:lnTo>
                  <a:lnTo>
                    <a:pt x="2061" y="212"/>
                  </a:lnTo>
                  <a:lnTo>
                    <a:pt x="2035" y="204"/>
                  </a:lnTo>
                  <a:lnTo>
                    <a:pt x="2009" y="196"/>
                  </a:lnTo>
                  <a:lnTo>
                    <a:pt x="1986" y="186"/>
                  </a:lnTo>
                  <a:lnTo>
                    <a:pt x="1963" y="176"/>
                  </a:lnTo>
                  <a:lnTo>
                    <a:pt x="1942" y="164"/>
                  </a:lnTo>
                  <a:lnTo>
                    <a:pt x="1921" y="153"/>
                  </a:lnTo>
                  <a:lnTo>
                    <a:pt x="1901" y="141"/>
                  </a:lnTo>
                  <a:lnTo>
                    <a:pt x="1882" y="128"/>
                  </a:lnTo>
                  <a:lnTo>
                    <a:pt x="1863" y="114"/>
                  </a:lnTo>
                  <a:lnTo>
                    <a:pt x="1845" y="99"/>
                  </a:lnTo>
                  <a:lnTo>
                    <a:pt x="1808" y="68"/>
                  </a:lnTo>
                  <a:lnTo>
                    <a:pt x="1770" y="36"/>
                  </a:lnTo>
                  <a:lnTo>
                    <a:pt x="1730" y="0"/>
                  </a:lnTo>
                  <a:lnTo>
                    <a:pt x="1661" y="12"/>
                  </a:lnTo>
                  <a:lnTo>
                    <a:pt x="1661" y="12"/>
                  </a:lnTo>
                  <a:lnTo>
                    <a:pt x="1595" y="27"/>
                  </a:lnTo>
                  <a:lnTo>
                    <a:pt x="1533" y="42"/>
                  </a:lnTo>
                  <a:lnTo>
                    <a:pt x="1473" y="57"/>
                  </a:lnTo>
                  <a:lnTo>
                    <a:pt x="1444" y="64"/>
                  </a:lnTo>
                  <a:lnTo>
                    <a:pt x="1416" y="73"/>
                  </a:lnTo>
                  <a:lnTo>
                    <a:pt x="1387" y="84"/>
                  </a:lnTo>
                  <a:lnTo>
                    <a:pt x="1359" y="94"/>
                  </a:lnTo>
                  <a:lnTo>
                    <a:pt x="1332" y="106"/>
                  </a:lnTo>
                  <a:lnTo>
                    <a:pt x="1304" y="120"/>
                  </a:lnTo>
                  <a:lnTo>
                    <a:pt x="1277" y="136"/>
                  </a:lnTo>
                  <a:lnTo>
                    <a:pt x="1250" y="153"/>
                  </a:lnTo>
                  <a:lnTo>
                    <a:pt x="1223" y="174"/>
                  </a:lnTo>
                  <a:lnTo>
                    <a:pt x="1195" y="196"/>
                  </a:lnTo>
                  <a:lnTo>
                    <a:pt x="1195" y="196"/>
                  </a:lnTo>
                  <a:lnTo>
                    <a:pt x="1174" y="218"/>
                  </a:lnTo>
                  <a:lnTo>
                    <a:pt x="1154" y="239"/>
                  </a:lnTo>
                  <a:lnTo>
                    <a:pt x="1137" y="261"/>
                  </a:lnTo>
                  <a:lnTo>
                    <a:pt x="1121" y="284"/>
                  </a:lnTo>
                  <a:lnTo>
                    <a:pt x="1107" y="308"/>
                  </a:lnTo>
                  <a:lnTo>
                    <a:pt x="1096" y="332"/>
                  </a:lnTo>
                  <a:lnTo>
                    <a:pt x="1085" y="357"/>
                  </a:lnTo>
                  <a:lnTo>
                    <a:pt x="1075" y="382"/>
                  </a:lnTo>
                  <a:lnTo>
                    <a:pt x="1067" y="408"/>
                  </a:lnTo>
                  <a:lnTo>
                    <a:pt x="1060" y="433"/>
                  </a:lnTo>
                  <a:lnTo>
                    <a:pt x="1053" y="461"/>
                  </a:lnTo>
                  <a:lnTo>
                    <a:pt x="1047" y="487"/>
                  </a:lnTo>
                  <a:lnTo>
                    <a:pt x="1035" y="544"/>
                  </a:lnTo>
                  <a:lnTo>
                    <a:pt x="1023" y="601"/>
                  </a:lnTo>
                  <a:lnTo>
                    <a:pt x="1023" y="601"/>
                  </a:lnTo>
                  <a:lnTo>
                    <a:pt x="1013" y="650"/>
                  </a:lnTo>
                  <a:lnTo>
                    <a:pt x="1005" y="700"/>
                  </a:lnTo>
                  <a:lnTo>
                    <a:pt x="991" y="801"/>
                  </a:lnTo>
                  <a:lnTo>
                    <a:pt x="982" y="850"/>
                  </a:lnTo>
                  <a:lnTo>
                    <a:pt x="971" y="900"/>
                  </a:lnTo>
                  <a:lnTo>
                    <a:pt x="965" y="925"/>
                  </a:lnTo>
                  <a:lnTo>
                    <a:pt x="958" y="950"/>
                  </a:lnTo>
                  <a:lnTo>
                    <a:pt x="951" y="974"/>
                  </a:lnTo>
                  <a:lnTo>
                    <a:pt x="942" y="998"/>
                  </a:lnTo>
                  <a:lnTo>
                    <a:pt x="942" y="998"/>
                  </a:lnTo>
                  <a:lnTo>
                    <a:pt x="907" y="1082"/>
                  </a:lnTo>
                  <a:lnTo>
                    <a:pt x="871" y="1167"/>
                  </a:lnTo>
                  <a:lnTo>
                    <a:pt x="871" y="1167"/>
                  </a:lnTo>
                  <a:lnTo>
                    <a:pt x="835" y="1250"/>
                  </a:lnTo>
                  <a:lnTo>
                    <a:pt x="799" y="1333"/>
                  </a:lnTo>
                  <a:lnTo>
                    <a:pt x="733" y="1378"/>
                  </a:lnTo>
                  <a:lnTo>
                    <a:pt x="733" y="1378"/>
                  </a:lnTo>
                  <a:lnTo>
                    <a:pt x="726" y="1385"/>
                  </a:lnTo>
                  <a:lnTo>
                    <a:pt x="720" y="1391"/>
                  </a:lnTo>
                  <a:lnTo>
                    <a:pt x="715" y="1399"/>
                  </a:lnTo>
                  <a:lnTo>
                    <a:pt x="710" y="1407"/>
                  </a:lnTo>
                  <a:lnTo>
                    <a:pt x="706" y="1415"/>
                  </a:lnTo>
                  <a:lnTo>
                    <a:pt x="702" y="1423"/>
                  </a:lnTo>
                  <a:lnTo>
                    <a:pt x="696" y="1440"/>
                  </a:lnTo>
                  <a:lnTo>
                    <a:pt x="692" y="1458"/>
                  </a:lnTo>
                  <a:lnTo>
                    <a:pt x="690" y="1476"/>
                  </a:lnTo>
                  <a:lnTo>
                    <a:pt x="690" y="1495"/>
                  </a:lnTo>
                  <a:lnTo>
                    <a:pt x="691" y="1514"/>
                  </a:lnTo>
                  <a:lnTo>
                    <a:pt x="694" y="1533"/>
                  </a:lnTo>
                  <a:lnTo>
                    <a:pt x="698" y="1553"/>
                  </a:lnTo>
                  <a:lnTo>
                    <a:pt x="702" y="1572"/>
                  </a:lnTo>
                  <a:lnTo>
                    <a:pt x="707" y="1592"/>
                  </a:lnTo>
                  <a:lnTo>
                    <a:pt x="718" y="1627"/>
                  </a:lnTo>
                  <a:lnTo>
                    <a:pt x="729" y="1660"/>
                  </a:lnTo>
                  <a:lnTo>
                    <a:pt x="729" y="1660"/>
                  </a:lnTo>
                  <a:lnTo>
                    <a:pt x="749" y="1711"/>
                  </a:lnTo>
                  <a:lnTo>
                    <a:pt x="769" y="1760"/>
                  </a:lnTo>
                  <a:lnTo>
                    <a:pt x="792" y="1808"/>
                  </a:lnTo>
                  <a:lnTo>
                    <a:pt x="815" y="1856"/>
                  </a:lnTo>
                  <a:lnTo>
                    <a:pt x="815" y="1856"/>
                  </a:lnTo>
                  <a:lnTo>
                    <a:pt x="822" y="1874"/>
                  </a:lnTo>
                  <a:lnTo>
                    <a:pt x="832" y="1897"/>
                  </a:lnTo>
                  <a:lnTo>
                    <a:pt x="846" y="1924"/>
                  </a:lnTo>
                  <a:lnTo>
                    <a:pt x="854" y="1937"/>
                  </a:lnTo>
                  <a:lnTo>
                    <a:pt x="862" y="1949"/>
                  </a:lnTo>
                  <a:lnTo>
                    <a:pt x="870" y="1960"/>
                  </a:lnTo>
                  <a:lnTo>
                    <a:pt x="879" y="1969"/>
                  </a:lnTo>
                  <a:lnTo>
                    <a:pt x="889" y="1975"/>
                  </a:lnTo>
                  <a:lnTo>
                    <a:pt x="894" y="1977"/>
                  </a:lnTo>
                  <a:lnTo>
                    <a:pt x="898" y="1978"/>
                  </a:lnTo>
                  <a:lnTo>
                    <a:pt x="902" y="1979"/>
                  </a:lnTo>
                  <a:lnTo>
                    <a:pt x="907" y="1978"/>
                  </a:lnTo>
                  <a:lnTo>
                    <a:pt x="911" y="1976"/>
                  </a:lnTo>
                  <a:lnTo>
                    <a:pt x="916" y="1974"/>
                  </a:lnTo>
                  <a:lnTo>
                    <a:pt x="920" y="1970"/>
                  </a:lnTo>
                  <a:lnTo>
                    <a:pt x="925" y="1965"/>
                  </a:lnTo>
                  <a:lnTo>
                    <a:pt x="929" y="1959"/>
                  </a:lnTo>
                  <a:lnTo>
                    <a:pt x="934" y="1950"/>
                  </a:lnTo>
                  <a:lnTo>
                    <a:pt x="953" y="1939"/>
                  </a:lnTo>
                  <a:lnTo>
                    <a:pt x="953" y="1939"/>
                  </a:lnTo>
                  <a:lnTo>
                    <a:pt x="959" y="1976"/>
                  </a:lnTo>
                  <a:lnTo>
                    <a:pt x="965" y="2013"/>
                  </a:lnTo>
                  <a:lnTo>
                    <a:pt x="972" y="2049"/>
                  </a:lnTo>
                  <a:lnTo>
                    <a:pt x="981" y="2085"/>
                  </a:lnTo>
                  <a:lnTo>
                    <a:pt x="991" y="2121"/>
                  </a:lnTo>
                  <a:lnTo>
                    <a:pt x="1001" y="2157"/>
                  </a:lnTo>
                  <a:lnTo>
                    <a:pt x="1014" y="2193"/>
                  </a:lnTo>
                  <a:lnTo>
                    <a:pt x="1027" y="2229"/>
                  </a:lnTo>
                  <a:lnTo>
                    <a:pt x="1027" y="2229"/>
                  </a:lnTo>
                  <a:lnTo>
                    <a:pt x="1038" y="2255"/>
                  </a:lnTo>
                  <a:lnTo>
                    <a:pt x="1049" y="2280"/>
                  </a:lnTo>
                  <a:lnTo>
                    <a:pt x="1060" y="2304"/>
                  </a:lnTo>
                  <a:lnTo>
                    <a:pt x="1071" y="2329"/>
                  </a:lnTo>
                  <a:lnTo>
                    <a:pt x="1084" y="2352"/>
                  </a:lnTo>
                  <a:lnTo>
                    <a:pt x="1096" y="2375"/>
                  </a:lnTo>
                  <a:lnTo>
                    <a:pt x="1109" y="2397"/>
                  </a:lnTo>
                  <a:lnTo>
                    <a:pt x="1122" y="2419"/>
                  </a:lnTo>
                  <a:lnTo>
                    <a:pt x="1137" y="2440"/>
                  </a:lnTo>
                  <a:lnTo>
                    <a:pt x="1151" y="2462"/>
                  </a:lnTo>
                  <a:lnTo>
                    <a:pt x="1181" y="2503"/>
                  </a:lnTo>
                  <a:lnTo>
                    <a:pt x="1213" y="2541"/>
                  </a:lnTo>
                  <a:lnTo>
                    <a:pt x="1247" y="2580"/>
                  </a:lnTo>
                  <a:lnTo>
                    <a:pt x="1252" y="2613"/>
                  </a:lnTo>
                  <a:lnTo>
                    <a:pt x="1252" y="2613"/>
                  </a:lnTo>
                  <a:lnTo>
                    <a:pt x="1256" y="2637"/>
                  </a:lnTo>
                  <a:lnTo>
                    <a:pt x="1260" y="2663"/>
                  </a:lnTo>
                  <a:lnTo>
                    <a:pt x="1262" y="2689"/>
                  </a:lnTo>
                  <a:lnTo>
                    <a:pt x="1264" y="2715"/>
                  </a:lnTo>
                  <a:lnTo>
                    <a:pt x="1268" y="2767"/>
                  </a:lnTo>
                  <a:lnTo>
                    <a:pt x="1268" y="2820"/>
                  </a:lnTo>
                  <a:lnTo>
                    <a:pt x="1268" y="2874"/>
                  </a:lnTo>
                  <a:lnTo>
                    <a:pt x="1266" y="2926"/>
                  </a:lnTo>
                  <a:lnTo>
                    <a:pt x="1265" y="2978"/>
                  </a:lnTo>
                  <a:lnTo>
                    <a:pt x="1264" y="3028"/>
                  </a:lnTo>
                  <a:lnTo>
                    <a:pt x="1271" y="3053"/>
                  </a:lnTo>
                  <a:lnTo>
                    <a:pt x="1271" y="3053"/>
                  </a:lnTo>
                  <a:lnTo>
                    <a:pt x="1238" y="3026"/>
                  </a:lnTo>
                  <a:lnTo>
                    <a:pt x="1204" y="3001"/>
                  </a:lnTo>
                  <a:lnTo>
                    <a:pt x="1169" y="2979"/>
                  </a:lnTo>
                  <a:lnTo>
                    <a:pt x="1135" y="2956"/>
                  </a:lnTo>
                  <a:lnTo>
                    <a:pt x="1062" y="2914"/>
                  </a:lnTo>
                  <a:lnTo>
                    <a:pt x="1025" y="2891"/>
                  </a:lnTo>
                  <a:lnTo>
                    <a:pt x="989" y="2869"/>
                  </a:lnTo>
                  <a:lnTo>
                    <a:pt x="989" y="2869"/>
                  </a:lnTo>
                  <a:lnTo>
                    <a:pt x="974" y="2860"/>
                  </a:lnTo>
                  <a:lnTo>
                    <a:pt x="959" y="2850"/>
                  </a:lnTo>
                  <a:lnTo>
                    <a:pt x="944" y="2838"/>
                  </a:lnTo>
                  <a:lnTo>
                    <a:pt x="928" y="2826"/>
                  </a:lnTo>
                  <a:lnTo>
                    <a:pt x="898" y="2800"/>
                  </a:lnTo>
                  <a:lnTo>
                    <a:pt x="865" y="2774"/>
                  </a:lnTo>
                  <a:lnTo>
                    <a:pt x="849" y="2762"/>
                  </a:lnTo>
                  <a:lnTo>
                    <a:pt x="832" y="2751"/>
                  </a:lnTo>
                  <a:lnTo>
                    <a:pt x="816" y="2741"/>
                  </a:lnTo>
                  <a:lnTo>
                    <a:pt x="799" y="2733"/>
                  </a:lnTo>
                  <a:lnTo>
                    <a:pt x="781" y="2726"/>
                  </a:lnTo>
                  <a:lnTo>
                    <a:pt x="764" y="2721"/>
                  </a:lnTo>
                  <a:lnTo>
                    <a:pt x="755" y="2720"/>
                  </a:lnTo>
                  <a:lnTo>
                    <a:pt x="746" y="2720"/>
                  </a:lnTo>
                  <a:lnTo>
                    <a:pt x="737" y="2720"/>
                  </a:lnTo>
                  <a:lnTo>
                    <a:pt x="728" y="2720"/>
                  </a:lnTo>
                  <a:lnTo>
                    <a:pt x="728" y="2720"/>
                  </a:lnTo>
                  <a:lnTo>
                    <a:pt x="726" y="2723"/>
                  </a:lnTo>
                  <a:lnTo>
                    <a:pt x="724" y="2725"/>
                  </a:lnTo>
                  <a:lnTo>
                    <a:pt x="723" y="2732"/>
                  </a:lnTo>
                  <a:lnTo>
                    <a:pt x="723" y="2748"/>
                  </a:lnTo>
                  <a:lnTo>
                    <a:pt x="717" y="2741"/>
                  </a:lnTo>
                  <a:lnTo>
                    <a:pt x="717" y="2741"/>
                  </a:lnTo>
                  <a:lnTo>
                    <a:pt x="690" y="2714"/>
                  </a:lnTo>
                  <a:lnTo>
                    <a:pt x="664" y="2686"/>
                  </a:lnTo>
                  <a:lnTo>
                    <a:pt x="637" y="2655"/>
                  </a:lnTo>
                  <a:lnTo>
                    <a:pt x="612" y="2624"/>
                  </a:lnTo>
                  <a:lnTo>
                    <a:pt x="517" y="2511"/>
                  </a:lnTo>
                  <a:lnTo>
                    <a:pt x="517" y="2511"/>
                  </a:lnTo>
                  <a:lnTo>
                    <a:pt x="470" y="2454"/>
                  </a:lnTo>
                  <a:lnTo>
                    <a:pt x="433" y="2411"/>
                  </a:lnTo>
                  <a:lnTo>
                    <a:pt x="396" y="2363"/>
                  </a:lnTo>
                  <a:lnTo>
                    <a:pt x="346" y="2301"/>
                  </a:lnTo>
                  <a:lnTo>
                    <a:pt x="346" y="2301"/>
                  </a:lnTo>
                  <a:lnTo>
                    <a:pt x="334" y="2285"/>
                  </a:lnTo>
                  <a:lnTo>
                    <a:pt x="312" y="2257"/>
                  </a:lnTo>
                  <a:lnTo>
                    <a:pt x="284" y="2225"/>
                  </a:lnTo>
                  <a:lnTo>
                    <a:pt x="269" y="2208"/>
                  </a:lnTo>
                  <a:lnTo>
                    <a:pt x="252" y="2193"/>
                  </a:lnTo>
                  <a:lnTo>
                    <a:pt x="237" y="2179"/>
                  </a:lnTo>
                  <a:lnTo>
                    <a:pt x="222" y="2167"/>
                  </a:lnTo>
                  <a:lnTo>
                    <a:pt x="208" y="2159"/>
                  </a:lnTo>
                  <a:lnTo>
                    <a:pt x="201" y="2156"/>
                  </a:lnTo>
                  <a:lnTo>
                    <a:pt x="195" y="2154"/>
                  </a:lnTo>
                  <a:lnTo>
                    <a:pt x="190" y="2153"/>
                  </a:lnTo>
                  <a:lnTo>
                    <a:pt x="185" y="2153"/>
                  </a:lnTo>
                  <a:lnTo>
                    <a:pt x="180" y="2155"/>
                  </a:lnTo>
                  <a:lnTo>
                    <a:pt x="176" y="2158"/>
                  </a:lnTo>
                  <a:lnTo>
                    <a:pt x="173" y="2163"/>
                  </a:lnTo>
                  <a:lnTo>
                    <a:pt x="170" y="2169"/>
                  </a:lnTo>
                  <a:lnTo>
                    <a:pt x="167" y="2176"/>
                  </a:lnTo>
                  <a:lnTo>
                    <a:pt x="166" y="2187"/>
                  </a:lnTo>
                  <a:lnTo>
                    <a:pt x="156" y="2184"/>
                  </a:lnTo>
                  <a:lnTo>
                    <a:pt x="156" y="2184"/>
                  </a:lnTo>
                  <a:lnTo>
                    <a:pt x="121" y="2134"/>
                  </a:lnTo>
                  <a:lnTo>
                    <a:pt x="121" y="2134"/>
                  </a:lnTo>
                  <a:lnTo>
                    <a:pt x="104" y="2113"/>
                  </a:lnTo>
                  <a:lnTo>
                    <a:pt x="93" y="2100"/>
                  </a:lnTo>
                  <a:lnTo>
                    <a:pt x="82" y="2087"/>
                  </a:lnTo>
                  <a:lnTo>
                    <a:pt x="68" y="2076"/>
                  </a:lnTo>
                  <a:lnTo>
                    <a:pt x="62" y="2072"/>
                  </a:lnTo>
                  <a:lnTo>
                    <a:pt x="56" y="2069"/>
                  </a:lnTo>
                  <a:lnTo>
                    <a:pt x="49" y="2067"/>
                  </a:lnTo>
                  <a:lnTo>
                    <a:pt x="43" y="2066"/>
                  </a:lnTo>
                  <a:lnTo>
                    <a:pt x="37" y="2067"/>
                  </a:lnTo>
                  <a:lnTo>
                    <a:pt x="31" y="2069"/>
                  </a:lnTo>
                  <a:lnTo>
                    <a:pt x="31" y="2069"/>
                  </a:lnTo>
                  <a:lnTo>
                    <a:pt x="26" y="2072"/>
                  </a:lnTo>
                  <a:lnTo>
                    <a:pt x="20" y="2076"/>
                  </a:lnTo>
                  <a:lnTo>
                    <a:pt x="16" y="2080"/>
                  </a:lnTo>
                  <a:lnTo>
                    <a:pt x="12" y="2085"/>
                  </a:lnTo>
                  <a:lnTo>
                    <a:pt x="9" y="2089"/>
                  </a:lnTo>
                  <a:lnTo>
                    <a:pt x="6" y="2095"/>
                  </a:lnTo>
                  <a:lnTo>
                    <a:pt x="3" y="2106"/>
                  </a:lnTo>
                  <a:lnTo>
                    <a:pt x="1" y="2118"/>
                  </a:lnTo>
                  <a:lnTo>
                    <a:pt x="0" y="2130"/>
                  </a:lnTo>
                  <a:lnTo>
                    <a:pt x="1" y="2144"/>
                  </a:lnTo>
                  <a:lnTo>
                    <a:pt x="3" y="2156"/>
                  </a:lnTo>
                  <a:lnTo>
                    <a:pt x="6" y="2169"/>
                  </a:lnTo>
                  <a:lnTo>
                    <a:pt x="9" y="2181"/>
                  </a:lnTo>
                  <a:lnTo>
                    <a:pt x="16" y="2204"/>
                  </a:lnTo>
                  <a:lnTo>
                    <a:pt x="28" y="2234"/>
                  </a:lnTo>
                  <a:lnTo>
                    <a:pt x="28" y="2234"/>
                  </a:lnTo>
                  <a:lnTo>
                    <a:pt x="43" y="2279"/>
                  </a:lnTo>
                  <a:lnTo>
                    <a:pt x="53" y="2308"/>
                  </a:lnTo>
                  <a:lnTo>
                    <a:pt x="65" y="2336"/>
                  </a:lnTo>
                  <a:lnTo>
                    <a:pt x="85" y="2375"/>
                  </a:lnTo>
                  <a:lnTo>
                    <a:pt x="99" y="2404"/>
                  </a:lnTo>
                  <a:lnTo>
                    <a:pt x="99" y="2404"/>
                  </a:lnTo>
                  <a:lnTo>
                    <a:pt x="92" y="2409"/>
                  </a:lnTo>
                  <a:lnTo>
                    <a:pt x="85" y="2417"/>
                  </a:lnTo>
                  <a:lnTo>
                    <a:pt x="80" y="2426"/>
                  </a:lnTo>
                  <a:lnTo>
                    <a:pt x="76" y="2436"/>
                  </a:lnTo>
                  <a:lnTo>
                    <a:pt x="73" y="2446"/>
                  </a:lnTo>
                  <a:lnTo>
                    <a:pt x="69" y="2459"/>
                  </a:lnTo>
                  <a:lnTo>
                    <a:pt x="68" y="2471"/>
                  </a:lnTo>
                  <a:lnTo>
                    <a:pt x="67" y="2484"/>
                  </a:lnTo>
                  <a:lnTo>
                    <a:pt x="67" y="2511"/>
                  </a:lnTo>
                  <a:lnTo>
                    <a:pt x="69" y="2537"/>
                  </a:lnTo>
                  <a:lnTo>
                    <a:pt x="73" y="2560"/>
                  </a:lnTo>
                  <a:lnTo>
                    <a:pt x="76" y="2579"/>
                  </a:lnTo>
                  <a:lnTo>
                    <a:pt x="76" y="2579"/>
                  </a:lnTo>
                  <a:lnTo>
                    <a:pt x="84" y="2609"/>
                  </a:lnTo>
                  <a:lnTo>
                    <a:pt x="95" y="2638"/>
                  </a:lnTo>
                  <a:lnTo>
                    <a:pt x="107" y="2667"/>
                  </a:lnTo>
                  <a:lnTo>
                    <a:pt x="121" y="2696"/>
                  </a:lnTo>
                  <a:lnTo>
                    <a:pt x="135" y="2723"/>
                  </a:lnTo>
                  <a:lnTo>
                    <a:pt x="150" y="2751"/>
                  </a:lnTo>
                  <a:lnTo>
                    <a:pt x="182" y="2804"/>
                  </a:lnTo>
                  <a:lnTo>
                    <a:pt x="182" y="2804"/>
                  </a:lnTo>
                  <a:lnTo>
                    <a:pt x="196" y="2827"/>
                  </a:lnTo>
                  <a:lnTo>
                    <a:pt x="195" y="2855"/>
                  </a:lnTo>
                  <a:lnTo>
                    <a:pt x="195" y="2855"/>
                  </a:lnTo>
                  <a:lnTo>
                    <a:pt x="191" y="2854"/>
                  </a:lnTo>
                  <a:lnTo>
                    <a:pt x="187" y="2854"/>
                  </a:lnTo>
                  <a:lnTo>
                    <a:pt x="183" y="2855"/>
                  </a:lnTo>
                  <a:lnTo>
                    <a:pt x="180" y="2856"/>
                  </a:lnTo>
                  <a:lnTo>
                    <a:pt x="177" y="2858"/>
                  </a:lnTo>
                  <a:lnTo>
                    <a:pt x="174" y="2861"/>
                  </a:lnTo>
                  <a:lnTo>
                    <a:pt x="169" y="2869"/>
                  </a:lnTo>
                  <a:lnTo>
                    <a:pt x="163" y="2878"/>
                  </a:lnTo>
                  <a:lnTo>
                    <a:pt x="160" y="2888"/>
                  </a:lnTo>
                  <a:lnTo>
                    <a:pt x="157" y="2900"/>
                  </a:lnTo>
                  <a:lnTo>
                    <a:pt x="154" y="2912"/>
                  </a:lnTo>
                  <a:lnTo>
                    <a:pt x="152" y="2940"/>
                  </a:lnTo>
                  <a:lnTo>
                    <a:pt x="151" y="2967"/>
                  </a:lnTo>
                  <a:lnTo>
                    <a:pt x="152" y="2990"/>
                  </a:lnTo>
                  <a:lnTo>
                    <a:pt x="153" y="3007"/>
                  </a:lnTo>
                  <a:lnTo>
                    <a:pt x="153" y="3007"/>
                  </a:lnTo>
                  <a:lnTo>
                    <a:pt x="155" y="3030"/>
                  </a:lnTo>
                  <a:lnTo>
                    <a:pt x="159" y="3053"/>
                  </a:lnTo>
                  <a:lnTo>
                    <a:pt x="163" y="3075"/>
                  </a:lnTo>
                  <a:lnTo>
                    <a:pt x="169" y="3098"/>
                  </a:lnTo>
                  <a:lnTo>
                    <a:pt x="175" y="3121"/>
                  </a:lnTo>
                  <a:lnTo>
                    <a:pt x="182" y="3144"/>
                  </a:lnTo>
                  <a:lnTo>
                    <a:pt x="189" y="3165"/>
                  </a:lnTo>
                  <a:lnTo>
                    <a:pt x="198" y="3188"/>
                  </a:lnTo>
                  <a:lnTo>
                    <a:pt x="198" y="3188"/>
                  </a:lnTo>
                  <a:lnTo>
                    <a:pt x="206" y="3208"/>
                  </a:lnTo>
                  <a:lnTo>
                    <a:pt x="217" y="3228"/>
                  </a:lnTo>
                  <a:lnTo>
                    <a:pt x="227" y="3249"/>
                  </a:lnTo>
                  <a:lnTo>
                    <a:pt x="238" y="3268"/>
                  </a:lnTo>
                  <a:lnTo>
                    <a:pt x="238" y="3268"/>
                  </a:lnTo>
                  <a:lnTo>
                    <a:pt x="310" y="3392"/>
                  </a:lnTo>
                  <a:lnTo>
                    <a:pt x="347" y="3453"/>
                  </a:lnTo>
                  <a:lnTo>
                    <a:pt x="385" y="3515"/>
                  </a:lnTo>
                  <a:lnTo>
                    <a:pt x="424" y="3575"/>
                  </a:lnTo>
                  <a:lnTo>
                    <a:pt x="464" y="3634"/>
                  </a:lnTo>
                  <a:lnTo>
                    <a:pt x="485" y="3664"/>
                  </a:lnTo>
                  <a:lnTo>
                    <a:pt x="507" y="3693"/>
                  </a:lnTo>
                  <a:lnTo>
                    <a:pt x="528" y="3720"/>
                  </a:lnTo>
                  <a:lnTo>
                    <a:pt x="551" y="3749"/>
                  </a:lnTo>
                  <a:lnTo>
                    <a:pt x="551" y="3749"/>
                  </a:lnTo>
                  <a:lnTo>
                    <a:pt x="575" y="3777"/>
                  </a:lnTo>
                  <a:lnTo>
                    <a:pt x="599" y="3807"/>
                  </a:lnTo>
                  <a:lnTo>
                    <a:pt x="624" y="3835"/>
                  </a:lnTo>
                  <a:lnTo>
                    <a:pt x="649" y="3863"/>
                  </a:lnTo>
                  <a:lnTo>
                    <a:pt x="675" y="3890"/>
                  </a:lnTo>
                  <a:lnTo>
                    <a:pt x="701" y="3917"/>
                  </a:lnTo>
                  <a:lnTo>
                    <a:pt x="728" y="3943"/>
                  </a:lnTo>
                  <a:lnTo>
                    <a:pt x="755" y="3970"/>
                  </a:lnTo>
                  <a:lnTo>
                    <a:pt x="755" y="3970"/>
                  </a:lnTo>
                  <a:lnTo>
                    <a:pt x="769" y="3981"/>
                  </a:lnTo>
                  <a:lnTo>
                    <a:pt x="782" y="3992"/>
                  </a:lnTo>
                  <a:lnTo>
                    <a:pt x="811" y="4013"/>
                  </a:lnTo>
                  <a:lnTo>
                    <a:pt x="841" y="4032"/>
                  </a:lnTo>
                  <a:lnTo>
                    <a:pt x="870" y="4049"/>
                  </a:lnTo>
                  <a:lnTo>
                    <a:pt x="931" y="4085"/>
                  </a:lnTo>
                  <a:lnTo>
                    <a:pt x="962" y="4104"/>
                  </a:lnTo>
                  <a:lnTo>
                    <a:pt x="992" y="4122"/>
                  </a:lnTo>
                  <a:lnTo>
                    <a:pt x="1023" y="4151"/>
                  </a:lnTo>
                  <a:lnTo>
                    <a:pt x="1023" y="4151"/>
                  </a:lnTo>
                  <a:lnTo>
                    <a:pt x="1065" y="4176"/>
                  </a:lnTo>
                  <a:lnTo>
                    <a:pt x="1108" y="4202"/>
                  </a:lnTo>
                  <a:lnTo>
                    <a:pt x="1152" y="4225"/>
                  </a:lnTo>
                  <a:lnTo>
                    <a:pt x="1196" y="4250"/>
                  </a:lnTo>
                  <a:lnTo>
                    <a:pt x="1286" y="4295"/>
                  </a:lnTo>
                  <a:lnTo>
                    <a:pt x="1375" y="4339"/>
                  </a:lnTo>
                  <a:lnTo>
                    <a:pt x="1375" y="4339"/>
                  </a:lnTo>
                  <a:lnTo>
                    <a:pt x="1396" y="4350"/>
                  </a:lnTo>
                  <a:lnTo>
                    <a:pt x="1419" y="4360"/>
                  </a:lnTo>
                  <a:lnTo>
                    <a:pt x="1463" y="4381"/>
                  </a:lnTo>
                  <a:lnTo>
                    <a:pt x="1508" y="4400"/>
                  </a:lnTo>
                  <a:lnTo>
                    <a:pt x="1551" y="4420"/>
                  </a:lnTo>
                  <a:lnTo>
                    <a:pt x="1573" y="4431"/>
                  </a:lnTo>
                  <a:lnTo>
                    <a:pt x="1594" y="4442"/>
                  </a:lnTo>
                  <a:lnTo>
                    <a:pt x="1615" y="4454"/>
                  </a:lnTo>
                  <a:lnTo>
                    <a:pt x="1635" y="4466"/>
                  </a:lnTo>
                  <a:lnTo>
                    <a:pt x="1656" y="4480"/>
                  </a:lnTo>
                  <a:lnTo>
                    <a:pt x="1674" y="4494"/>
                  </a:lnTo>
                  <a:lnTo>
                    <a:pt x="1692" y="4509"/>
                  </a:lnTo>
                  <a:lnTo>
                    <a:pt x="1710" y="4527"/>
                  </a:lnTo>
                  <a:lnTo>
                    <a:pt x="1774" y="4594"/>
                  </a:lnTo>
                  <a:lnTo>
                    <a:pt x="1774" y="4594"/>
                  </a:lnTo>
                  <a:lnTo>
                    <a:pt x="1727" y="4620"/>
                  </a:lnTo>
                  <a:lnTo>
                    <a:pt x="1681" y="4643"/>
                  </a:lnTo>
                  <a:lnTo>
                    <a:pt x="1635" y="4667"/>
                  </a:lnTo>
                  <a:lnTo>
                    <a:pt x="1588" y="4689"/>
                  </a:lnTo>
                  <a:lnTo>
                    <a:pt x="1588" y="4689"/>
                  </a:lnTo>
                  <a:lnTo>
                    <a:pt x="1557" y="4704"/>
                  </a:lnTo>
                  <a:lnTo>
                    <a:pt x="1524" y="4716"/>
                  </a:lnTo>
                  <a:lnTo>
                    <a:pt x="1490" y="4728"/>
                  </a:lnTo>
                  <a:lnTo>
                    <a:pt x="1456" y="4740"/>
                  </a:lnTo>
                  <a:lnTo>
                    <a:pt x="1423" y="4751"/>
                  </a:lnTo>
                  <a:lnTo>
                    <a:pt x="1389" y="4761"/>
                  </a:lnTo>
                  <a:lnTo>
                    <a:pt x="1322" y="4780"/>
                  </a:lnTo>
                  <a:lnTo>
                    <a:pt x="1253" y="4799"/>
                  </a:lnTo>
                  <a:lnTo>
                    <a:pt x="1185" y="4818"/>
                  </a:lnTo>
                  <a:lnTo>
                    <a:pt x="1151" y="4828"/>
                  </a:lnTo>
                  <a:lnTo>
                    <a:pt x="1118" y="4840"/>
                  </a:lnTo>
                  <a:lnTo>
                    <a:pt x="1085" y="4851"/>
                  </a:lnTo>
                  <a:lnTo>
                    <a:pt x="1052" y="4863"/>
                  </a:lnTo>
                  <a:lnTo>
                    <a:pt x="1000" y="4873"/>
                  </a:lnTo>
                  <a:lnTo>
                    <a:pt x="1000" y="4873"/>
                  </a:lnTo>
                  <a:lnTo>
                    <a:pt x="985" y="4878"/>
                  </a:lnTo>
                  <a:lnTo>
                    <a:pt x="969" y="4884"/>
                  </a:lnTo>
                  <a:lnTo>
                    <a:pt x="953" y="4888"/>
                  </a:lnTo>
                  <a:lnTo>
                    <a:pt x="937" y="4891"/>
                  </a:lnTo>
                  <a:lnTo>
                    <a:pt x="904" y="4897"/>
                  </a:lnTo>
                  <a:lnTo>
                    <a:pt x="871" y="4903"/>
                  </a:lnTo>
                  <a:lnTo>
                    <a:pt x="840" y="4911"/>
                  </a:lnTo>
                  <a:lnTo>
                    <a:pt x="840" y="4911"/>
                  </a:lnTo>
                  <a:lnTo>
                    <a:pt x="838" y="4929"/>
                  </a:lnTo>
                  <a:lnTo>
                    <a:pt x="832" y="4945"/>
                  </a:lnTo>
                  <a:lnTo>
                    <a:pt x="827" y="4962"/>
                  </a:lnTo>
                  <a:lnTo>
                    <a:pt x="820" y="4980"/>
                  </a:lnTo>
                  <a:lnTo>
                    <a:pt x="812" y="4996"/>
                  </a:lnTo>
                  <a:lnTo>
                    <a:pt x="803" y="5013"/>
                  </a:lnTo>
                  <a:lnTo>
                    <a:pt x="782" y="5048"/>
                  </a:lnTo>
                  <a:lnTo>
                    <a:pt x="762" y="5083"/>
                  </a:lnTo>
                  <a:lnTo>
                    <a:pt x="742" y="5117"/>
                  </a:lnTo>
                  <a:lnTo>
                    <a:pt x="733" y="5134"/>
                  </a:lnTo>
                  <a:lnTo>
                    <a:pt x="725" y="5151"/>
                  </a:lnTo>
                  <a:lnTo>
                    <a:pt x="718" y="5168"/>
                  </a:lnTo>
                  <a:lnTo>
                    <a:pt x="713" y="5185"/>
                  </a:lnTo>
                  <a:lnTo>
                    <a:pt x="713" y="5185"/>
                  </a:lnTo>
                  <a:lnTo>
                    <a:pt x="701" y="5237"/>
                  </a:lnTo>
                  <a:lnTo>
                    <a:pt x="690" y="5291"/>
                  </a:lnTo>
                  <a:lnTo>
                    <a:pt x="682" y="5343"/>
                  </a:lnTo>
                  <a:lnTo>
                    <a:pt x="679" y="5369"/>
                  </a:lnTo>
                  <a:lnTo>
                    <a:pt x="676" y="5396"/>
                  </a:lnTo>
                  <a:lnTo>
                    <a:pt x="674" y="5422"/>
                  </a:lnTo>
                  <a:lnTo>
                    <a:pt x="673" y="5449"/>
                  </a:lnTo>
                  <a:lnTo>
                    <a:pt x="673" y="5476"/>
                  </a:lnTo>
                  <a:lnTo>
                    <a:pt x="674" y="5501"/>
                  </a:lnTo>
                  <a:lnTo>
                    <a:pt x="676" y="5528"/>
                  </a:lnTo>
                  <a:lnTo>
                    <a:pt x="679" y="5554"/>
                  </a:lnTo>
                  <a:lnTo>
                    <a:pt x="683" y="5580"/>
                  </a:lnTo>
                  <a:lnTo>
                    <a:pt x="688" y="5606"/>
                  </a:lnTo>
                  <a:lnTo>
                    <a:pt x="688" y="5606"/>
                  </a:lnTo>
                  <a:lnTo>
                    <a:pt x="698" y="5644"/>
                  </a:lnTo>
                  <a:lnTo>
                    <a:pt x="709" y="5683"/>
                  </a:lnTo>
                  <a:lnTo>
                    <a:pt x="720" y="5720"/>
                  </a:lnTo>
                  <a:lnTo>
                    <a:pt x="733" y="5758"/>
                  </a:lnTo>
                  <a:lnTo>
                    <a:pt x="747" y="5795"/>
                  </a:lnTo>
                  <a:lnTo>
                    <a:pt x="762" y="5831"/>
                  </a:lnTo>
                  <a:lnTo>
                    <a:pt x="777" y="5867"/>
                  </a:lnTo>
                  <a:lnTo>
                    <a:pt x="795" y="5903"/>
                  </a:lnTo>
                  <a:lnTo>
                    <a:pt x="812" y="5938"/>
                  </a:lnTo>
                  <a:lnTo>
                    <a:pt x="831" y="5972"/>
                  </a:lnTo>
                  <a:lnTo>
                    <a:pt x="852" y="6006"/>
                  </a:lnTo>
                  <a:lnTo>
                    <a:pt x="873" y="6039"/>
                  </a:lnTo>
                  <a:lnTo>
                    <a:pt x="896" y="6071"/>
                  </a:lnTo>
                  <a:lnTo>
                    <a:pt x="919" y="6102"/>
                  </a:lnTo>
                  <a:lnTo>
                    <a:pt x="944" y="6133"/>
                  </a:lnTo>
                  <a:lnTo>
                    <a:pt x="970" y="6163"/>
                  </a:lnTo>
                  <a:lnTo>
                    <a:pt x="1040" y="6171"/>
                  </a:lnTo>
                  <a:lnTo>
                    <a:pt x="1040" y="6171"/>
                  </a:lnTo>
                  <a:lnTo>
                    <a:pt x="1046" y="6163"/>
                  </a:lnTo>
                  <a:lnTo>
                    <a:pt x="1054" y="6154"/>
                  </a:lnTo>
                  <a:lnTo>
                    <a:pt x="1061" y="6147"/>
                  </a:lnTo>
                  <a:lnTo>
                    <a:pt x="1070" y="6140"/>
                  </a:lnTo>
                  <a:lnTo>
                    <a:pt x="1089" y="6128"/>
                  </a:lnTo>
                  <a:lnTo>
                    <a:pt x="1109" y="6116"/>
                  </a:lnTo>
                  <a:lnTo>
                    <a:pt x="1149" y="6094"/>
                  </a:lnTo>
                  <a:lnTo>
                    <a:pt x="1168" y="6083"/>
                  </a:lnTo>
                  <a:lnTo>
                    <a:pt x="1187" y="6073"/>
                  </a:lnTo>
                  <a:lnTo>
                    <a:pt x="1187" y="6073"/>
                  </a:lnTo>
                  <a:lnTo>
                    <a:pt x="1210" y="6058"/>
                  </a:lnTo>
                  <a:lnTo>
                    <a:pt x="1234" y="6044"/>
                  </a:lnTo>
                  <a:lnTo>
                    <a:pt x="1279" y="6013"/>
                  </a:lnTo>
                  <a:lnTo>
                    <a:pt x="1322" y="5982"/>
                  </a:lnTo>
                  <a:lnTo>
                    <a:pt x="1367" y="5950"/>
                  </a:lnTo>
                  <a:lnTo>
                    <a:pt x="1367" y="5950"/>
                  </a:lnTo>
                  <a:lnTo>
                    <a:pt x="1408" y="5920"/>
                  </a:lnTo>
                  <a:lnTo>
                    <a:pt x="1450" y="5889"/>
                  </a:lnTo>
                  <a:lnTo>
                    <a:pt x="1491" y="5857"/>
                  </a:lnTo>
                  <a:lnTo>
                    <a:pt x="1531" y="5825"/>
                  </a:lnTo>
                  <a:lnTo>
                    <a:pt x="1612" y="5760"/>
                  </a:lnTo>
                  <a:lnTo>
                    <a:pt x="1653" y="5728"/>
                  </a:lnTo>
                  <a:lnTo>
                    <a:pt x="1693" y="5696"/>
                  </a:lnTo>
                  <a:lnTo>
                    <a:pt x="1693" y="5696"/>
                  </a:lnTo>
                  <a:lnTo>
                    <a:pt x="1750" y="5655"/>
                  </a:lnTo>
                  <a:lnTo>
                    <a:pt x="1806" y="5614"/>
                  </a:lnTo>
                  <a:lnTo>
                    <a:pt x="1919" y="5531"/>
                  </a:lnTo>
                  <a:lnTo>
                    <a:pt x="1975" y="5488"/>
                  </a:lnTo>
                  <a:lnTo>
                    <a:pt x="2032" y="5445"/>
                  </a:lnTo>
                  <a:lnTo>
                    <a:pt x="2086" y="5400"/>
                  </a:lnTo>
                  <a:lnTo>
                    <a:pt x="2112" y="5376"/>
                  </a:lnTo>
                  <a:lnTo>
                    <a:pt x="2139" y="5353"/>
                  </a:lnTo>
                  <a:lnTo>
                    <a:pt x="2212" y="5297"/>
                  </a:lnTo>
                  <a:lnTo>
                    <a:pt x="2212" y="5297"/>
                  </a:lnTo>
                  <a:lnTo>
                    <a:pt x="2234" y="5278"/>
                  </a:lnTo>
                  <a:lnTo>
                    <a:pt x="2256" y="5260"/>
                  </a:lnTo>
                  <a:lnTo>
                    <a:pt x="2302" y="5224"/>
                  </a:lnTo>
                  <a:lnTo>
                    <a:pt x="2349" y="5189"/>
                  </a:lnTo>
                  <a:lnTo>
                    <a:pt x="2396" y="5156"/>
                  </a:lnTo>
                  <a:lnTo>
                    <a:pt x="2433" y="5202"/>
                  </a:lnTo>
                  <a:lnTo>
                    <a:pt x="2433" y="5202"/>
                  </a:lnTo>
                  <a:lnTo>
                    <a:pt x="2499" y="5264"/>
                  </a:lnTo>
                  <a:lnTo>
                    <a:pt x="2565" y="5326"/>
                  </a:lnTo>
                  <a:lnTo>
                    <a:pt x="2692" y="5453"/>
                  </a:lnTo>
                  <a:lnTo>
                    <a:pt x="2758" y="5515"/>
                  </a:lnTo>
                  <a:lnTo>
                    <a:pt x="2790" y="5546"/>
                  </a:lnTo>
                  <a:lnTo>
                    <a:pt x="2824" y="5577"/>
                  </a:lnTo>
                  <a:lnTo>
                    <a:pt x="2858" y="5606"/>
                  </a:lnTo>
                  <a:lnTo>
                    <a:pt x="2893" y="5636"/>
                  </a:lnTo>
                  <a:lnTo>
                    <a:pt x="2927" y="5665"/>
                  </a:lnTo>
                  <a:lnTo>
                    <a:pt x="2964" y="5692"/>
                  </a:lnTo>
                  <a:lnTo>
                    <a:pt x="2964" y="5692"/>
                  </a:lnTo>
                  <a:lnTo>
                    <a:pt x="2998" y="5717"/>
                  </a:lnTo>
                  <a:lnTo>
                    <a:pt x="3033" y="5740"/>
                  </a:lnTo>
                  <a:lnTo>
                    <a:pt x="3069" y="5764"/>
                  </a:lnTo>
                  <a:lnTo>
                    <a:pt x="3105" y="5786"/>
                  </a:lnTo>
                  <a:lnTo>
                    <a:pt x="3179" y="5832"/>
                  </a:lnTo>
                  <a:lnTo>
                    <a:pt x="3253" y="5877"/>
                  </a:lnTo>
                  <a:lnTo>
                    <a:pt x="3327" y="5923"/>
                  </a:lnTo>
                  <a:lnTo>
                    <a:pt x="3399" y="5969"/>
                  </a:lnTo>
                  <a:lnTo>
                    <a:pt x="3435" y="5994"/>
                  </a:lnTo>
                  <a:lnTo>
                    <a:pt x="3470" y="6017"/>
                  </a:lnTo>
                  <a:lnTo>
                    <a:pt x="3503" y="6043"/>
                  </a:lnTo>
                  <a:lnTo>
                    <a:pt x="3536" y="6069"/>
                  </a:lnTo>
                  <a:lnTo>
                    <a:pt x="3581" y="6089"/>
                  </a:lnTo>
                  <a:lnTo>
                    <a:pt x="3581" y="6089"/>
                  </a:lnTo>
                  <a:lnTo>
                    <a:pt x="3601" y="6102"/>
                  </a:lnTo>
                  <a:lnTo>
                    <a:pt x="3624" y="6114"/>
                  </a:lnTo>
                  <a:lnTo>
                    <a:pt x="3647" y="6125"/>
                  </a:lnTo>
                  <a:lnTo>
                    <a:pt x="3672" y="6135"/>
                  </a:lnTo>
                  <a:lnTo>
                    <a:pt x="3720" y="6154"/>
                  </a:lnTo>
                  <a:lnTo>
                    <a:pt x="3742" y="6165"/>
                  </a:lnTo>
                  <a:lnTo>
                    <a:pt x="3765" y="6175"/>
                  </a:lnTo>
                  <a:lnTo>
                    <a:pt x="3830" y="6191"/>
                  </a:lnTo>
                  <a:lnTo>
                    <a:pt x="3830" y="6191"/>
                  </a:lnTo>
                  <a:lnTo>
                    <a:pt x="3845" y="6180"/>
                  </a:lnTo>
                  <a:lnTo>
                    <a:pt x="3861" y="6169"/>
                  </a:lnTo>
                  <a:lnTo>
                    <a:pt x="3876" y="6157"/>
                  </a:lnTo>
                  <a:lnTo>
                    <a:pt x="3889" y="6145"/>
                  </a:lnTo>
                  <a:lnTo>
                    <a:pt x="3903" y="6132"/>
                  </a:lnTo>
                  <a:lnTo>
                    <a:pt x="3916" y="6119"/>
                  </a:lnTo>
                  <a:lnTo>
                    <a:pt x="3928" y="6105"/>
                  </a:lnTo>
                  <a:lnTo>
                    <a:pt x="3939" y="6092"/>
                  </a:lnTo>
                  <a:lnTo>
                    <a:pt x="3951" y="6078"/>
                  </a:lnTo>
                  <a:lnTo>
                    <a:pt x="3961" y="6063"/>
                  </a:lnTo>
                  <a:lnTo>
                    <a:pt x="3971" y="6048"/>
                  </a:lnTo>
                  <a:lnTo>
                    <a:pt x="3980" y="6033"/>
                  </a:lnTo>
                  <a:lnTo>
                    <a:pt x="3998" y="6002"/>
                  </a:lnTo>
                  <a:lnTo>
                    <a:pt x="4013" y="5969"/>
                  </a:lnTo>
                  <a:lnTo>
                    <a:pt x="4027" y="5936"/>
                  </a:lnTo>
                  <a:lnTo>
                    <a:pt x="4039" y="5901"/>
                  </a:lnTo>
                  <a:lnTo>
                    <a:pt x="4049" y="5865"/>
                  </a:lnTo>
                  <a:lnTo>
                    <a:pt x="4058" y="5829"/>
                  </a:lnTo>
                  <a:lnTo>
                    <a:pt x="4065" y="5792"/>
                  </a:lnTo>
                  <a:lnTo>
                    <a:pt x="4070" y="5755"/>
                  </a:lnTo>
                  <a:lnTo>
                    <a:pt x="4074" y="5717"/>
                  </a:lnTo>
                  <a:lnTo>
                    <a:pt x="4077" y="5678"/>
                  </a:lnTo>
                  <a:lnTo>
                    <a:pt x="4079" y="5639"/>
                  </a:lnTo>
                  <a:lnTo>
                    <a:pt x="4079" y="5600"/>
                  </a:lnTo>
                  <a:lnTo>
                    <a:pt x="4079" y="5560"/>
                  </a:lnTo>
                  <a:lnTo>
                    <a:pt x="4078" y="5522"/>
                  </a:lnTo>
                  <a:lnTo>
                    <a:pt x="4075" y="5482"/>
                  </a:lnTo>
                  <a:lnTo>
                    <a:pt x="4072" y="5443"/>
                  </a:lnTo>
                  <a:lnTo>
                    <a:pt x="4069" y="5404"/>
                  </a:lnTo>
                  <a:lnTo>
                    <a:pt x="4065" y="5365"/>
                  </a:lnTo>
                  <a:lnTo>
                    <a:pt x="4055" y="5289"/>
                  </a:lnTo>
                  <a:lnTo>
                    <a:pt x="4043" y="5216"/>
                  </a:lnTo>
                  <a:lnTo>
                    <a:pt x="4030" y="5145"/>
                  </a:lnTo>
                  <a:lnTo>
                    <a:pt x="4018" y="5079"/>
                  </a:lnTo>
                  <a:lnTo>
                    <a:pt x="4010" y="5030"/>
                  </a:lnTo>
                  <a:lnTo>
                    <a:pt x="4010" y="5030"/>
                  </a:lnTo>
                  <a:lnTo>
                    <a:pt x="3957" y="5007"/>
                  </a:lnTo>
                  <a:lnTo>
                    <a:pt x="3902" y="4985"/>
                  </a:lnTo>
                  <a:lnTo>
                    <a:pt x="3844" y="4963"/>
                  </a:lnTo>
                  <a:lnTo>
                    <a:pt x="3786" y="4942"/>
                  </a:lnTo>
                  <a:lnTo>
                    <a:pt x="3667" y="4897"/>
                  </a:lnTo>
                  <a:lnTo>
                    <a:pt x="3606" y="4873"/>
                  </a:lnTo>
                  <a:lnTo>
                    <a:pt x="3547" y="4850"/>
                  </a:lnTo>
                  <a:lnTo>
                    <a:pt x="3488" y="4824"/>
                  </a:lnTo>
                  <a:lnTo>
                    <a:pt x="3431" y="4798"/>
                  </a:lnTo>
                  <a:lnTo>
                    <a:pt x="3374" y="4770"/>
                  </a:lnTo>
                  <a:lnTo>
                    <a:pt x="3346" y="4755"/>
                  </a:lnTo>
                  <a:lnTo>
                    <a:pt x="3319" y="4740"/>
                  </a:lnTo>
                  <a:lnTo>
                    <a:pt x="3293" y="4724"/>
                  </a:lnTo>
                  <a:lnTo>
                    <a:pt x="3267" y="4708"/>
                  </a:lnTo>
                  <a:lnTo>
                    <a:pt x="3242" y="4690"/>
                  </a:lnTo>
                  <a:lnTo>
                    <a:pt x="3217" y="4673"/>
                  </a:lnTo>
                  <a:lnTo>
                    <a:pt x="3194" y="4656"/>
                  </a:lnTo>
                  <a:lnTo>
                    <a:pt x="3170" y="4636"/>
                  </a:lnTo>
                  <a:lnTo>
                    <a:pt x="3149" y="4617"/>
                  </a:lnTo>
                  <a:lnTo>
                    <a:pt x="3127" y="4596"/>
                  </a:lnTo>
                  <a:lnTo>
                    <a:pt x="3091" y="4552"/>
                  </a:lnTo>
                  <a:lnTo>
                    <a:pt x="3091" y="4552"/>
                  </a:lnTo>
                  <a:lnTo>
                    <a:pt x="3118" y="4535"/>
                  </a:lnTo>
                  <a:lnTo>
                    <a:pt x="3146" y="4519"/>
                  </a:lnTo>
                  <a:lnTo>
                    <a:pt x="3160" y="4511"/>
                  </a:lnTo>
                  <a:lnTo>
                    <a:pt x="3175" y="4504"/>
                  </a:lnTo>
                  <a:lnTo>
                    <a:pt x="3191" y="4498"/>
                  </a:lnTo>
                  <a:lnTo>
                    <a:pt x="3206" y="4493"/>
                  </a:lnTo>
                  <a:lnTo>
                    <a:pt x="3206" y="4493"/>
                  </a:lnTo>
                  <a:lnTo>
                    <a:pt x="3227" y="4486"/>
                  </a:lnTo>
                  <a:lnTo>
                    <a:pt x="3247" y="4480"/>
                  </a:lnTo>
                  <a:lnTo>
                    <a:pt x="3288" y="4470"/>
                  </a:lnTo>
                  <a:lnTo>
                    <a:pt x="3330" y="4460"/>
                  </a:lnTo>
                  <a:lnTo>
                    <a:pt x="3372" y="4453"/>
                  </a:lnTo>
                  <a:lnTo>
                    <a:pt x="3413" y="4445"/>
                  </a:lnTo>
                  <a:lnTo>
                    <a:pt x="3454" y="4436"/>
                  </a:lnTo>
                  <a:lnTo>
                    <a:pt x="3476" y="4431"/>
                  </a:lnTo>
                  <a:lnTo>
                    <a:pt x="3496" y="4425"/>
                  </a:lnTo>
                  <a:lnTo>
                    <a:pt x="3516" y="4418"/>
                  </a:lnTo>
                  <a:lnTo>
                    <a:pt x="3536" y="4411"/>
                  </a:lnTo>
                  <a:lnTo>
                    <a:pt x="3536" y="4411"/>
                  </a:lnTo>
                  <a:lnTo>
                    <a:pt x="3566" y="4398"/>
                  </a:lnTo>
                  <a:lnTo>
                    <a:pt x="3595" y="4384"/>
                  </a:lnTo>
                  <a:lnTo>
                    <a:pt x="3625" y="4366"/>
                  </a:lnTo>
                  <a:lnTo>
                    <a:pt x="3654" y="4347"/>
                  </a:lnTo>
                  <a:lnTo>
                    <a:pt x="3685" y="4325"/>
                  </a:lnTo>
                  <a:lnTo>
                    <a:pt x="3715" y="4303"/>
                  </a:lnTo>
                  <a:lnTo>
                    <a:pt x="3744" y="4279"/>
                  </a:lnTo>
                  <a:lnTo>
                    <a:pt x="3773" y="4255"/>
                  </a:lnTo>
                  <a:lnTo>
                    <a:pt x="3802" y="4228"/>
                  </a:lnTo>
                  <a:lnTo>
                    <a:pt x="3829" y="4203"/>
                  </a:lnTo>
                  <a:lnTo>
                    <a:pt x="3856" y="4175"/>
                  </a:lnTo>
                  <a:lnTo>
                    <a:pt x="3881" y="4149"/>
                  </a:lnTo>
                  <a:lnTo>
                    <a:pt x="3905" y="4121"/>
                  </a:lnTo>
                  <a:lnTo>
                    <a:pt x="3928" y="4094"/>
                  </a:lnTo>
                  <a:lnTo>
                    <a:pt x="3950" y="4069"/>
                  </a:lnTo>
                  <a:lnTo>
                    <a:pt x="3969" y="4043"/>
                  </a:lnTo>
                  <a:lnTo>
                    <a:pt x="4013" y="4004"/>
                  </a:lnTo>
                  <a:lnTo>
                    <a:pt x="4013" y="4004"/>
                  </a:lnTo>
                  <a:lnTo>
                    <a:pt x="4023" y="3986"/>
                  </a:lnTo>
                  <a:lnTo>
                    <a:pt x="4034" y="3967"/>
                  </a:lnTo>
                  <a:lnTo>
                    <a:pt x="4059" y="3930"/>
                  </a:lnTo>
                  <a:lnTo>
                    <a:pt x="4083" y="3893"/>
                  </a:lnTo>
                  <a:lnTo>
                    <a:pt x="4095" y="3874"/>
                  </a:lnTo>
                  <a:lnTo>
                    <a:pt x="4105" y="3855"/>
                  </a:lnTo>
                  <a:lnTo>
                    <a:pt x="4105" y="3855"/>
                  </a:lnTo>
                  <a:lnTo>
                    <a:pt x="4174" y="3731"/>
                  </a:lnTo>
                  <a:lnTo>
                    <a:pt x="4208" y="3669"/>
                  </a:lnTo>
                  <a:lnTo>
                    <a:pt x="4242" y="3606"/>
                  </a:lnTo>
                  <a:lnTo>
                    <a:pt x="4242" y="3606"/>
                  </a:lnTo>
                  <a:lnTo>
                    <a:pt x="4271" y="3545"/>
                  </a:lnTo>
                  <a:lnTo>
                    <a:pt x="4299" y="3485"/>
                  </a:lnTo>
                  <a:lnTo>
                    <a:pt x="4312" y="3454"/>
                  </a:lnTo>
                  <a:lnTo>
                    <a:pt x="4324" y="3424"/>
                  </a:lnTo>
                  <a:lnTo>
                    <a:pt x="4337" y="3392"/>
                  </a:lnTo>
                  <a:lnTo>
                    <a:pt x="4348" y="3361"/>
                  </a:lnTo>
                  <a:lnTo>
                    <a:pt x="4348" y="3361"/>
                  </a:lnTo>
                  <a:lnTo>
                    <a:pt x="4367" y="3307"/>
                  </a:lnTo>
                  <a:lnTo>
                    <a:pt x="4389" y="3251"/>
                  </a:lnTo>
                  <a:lnTo>
                    <a:pt x="4411" y="3194"/>
                  </a:lnTo>
                  <a:lnTo>
                    <a:pt x="4432" y="3134"/>
                  </a:lnTo>
                  <a:lnTo>
                    <a:pt x="4441" y="3105"/>
                  </a:lnTo>
                  <a:lnTo>
                    <a:pt x="4450" y="3074"/>
                  </a:lnTo>
                  <a:lnTo>
                    <a:pt x="4457" y="3044"/>
                  </a:lnTo>
                  <a:lnTo>
                    <a:pt x="4463" y="3015"/>
                  </a:lnTo>
                  <a:lnTo>
                    <a:pt x="4468" y="2986"/>
                  </a:lnTo>
                  <a:lnTo>
                    <a:pt x="4472" y="2956"/>
                  </a:lnTo>
                  <a:lnTo>
                    <a:pt x="4474" y="2929"/>
                  </a:lnTo>
                  <a:lnTo>
                    <a:pt x="4473" y="2900"/>
                  </a:lnTo>
                  <a:lnTo>
                    <a:pt x="4473" y="2900"/>
                  </a:lnTo>
                  <a:lnTo>
                    <a:pt x="4472" y="2890"/>
                  </a:lnTo>
                  <a:lnTo>
                    <a:pt x="4471" y="2879"/>
                  </a:lnTo>
                  <a:lnTo>
                    <a:pt x="4489" y="2865"/>
                  </a:lnTo>
                  <a:lnTo>
                    <a:pt x="4489" y="2865"/>
                  </a:lnTo>
                  <a:lnTo>
                    <a:pt x="4497" y="2855"/>
                  </a:lnTo>
                  <a:lnTo>
                    <a:pt x="4505" y="2846"/>
                  </a:lnTo>
                  <a:lnTo>
                    <a:pt x="4505" y="2846"/>
                  </a:lnTo>
                  <a:lnTo>
                    <a:pt x="4513" y="2834"/>
                  </a:lnTo>
                  <a:lnTo>
                    <a:pt x="4521" y="2820"/>
                  </a:lnTo>
                  <a:lnTo>
                    <a:pt x="4534" y="2794"/>
                  </a:lnTo>
                  <a:lnTo>
                    <a:pt x="4545" y="2766"/>
                  </a:lnTo>
                  <a:lnTo>
                    <a:pt x="4555" y="2738"/>
                  </a:lnTo>
                  <a:lnTo>
                    <a:pt x="4573" y="2680"/>
                  </a:lnTo>
                  <a:lnTo>
                    <a:pt x="4581" y="2653"/>
                  </a:lnTo>
                  <a:lnTo>
                    <a:pt x="4590" y="2625"/>
                  </a:lnTo>
                  <a:lnTo>
                    <a:pt x="4590" y="2625"/>
                  </a:lnTo>
                  <a:lnTo>
                    <a:pt x="4599" y="2604"/>
                  </a:lnTo>
                  <a:lnTo>
                    <a:pt x="4610" y="2581"/>
                  </a:lnTo>
                  <a:lnTo>
                    <a:pt x="4623" y="2559"/>
                  </a:lnTo>
                  <a:lnTo>
                    <a:pt x="4634" y="2536"/>
                  </a:lnTo>
                  <a:lnTo>
                    <a:pt x="4644" y="2513"/>
                  </a:lnTo>
                  <a:lnTo>
                    <a:pt x="4648" y="2501"/>
                  </a:lnTo>
                  <a:lnTo>
                    <a:pt x="4651" y="2489"/>
                  </a:lnTo>
                  <a:lnTo>
                    <a:pt x="4654" y="2478"/>
                  </a:lnTo>
                  <a:lnTo>
                    <a:pt x="4655" y="2466"/>
                  </a:lnTo>
                  <a:lnTo>
                    <a:pt x="4656" y="2454"/>
                  </a:lnTo>
                  <a:lnTo>
                    <a:pt x="4655" y="2442"/>
                  </a:lnTo>
                  <a:lnTo>
                    <a:pt x="4655" y="2442"/>
                  </a:lnTo>
                  <a:lnTo>
                    <a:pt x="4651" y="2421"/>
                  </a:lnTo>
                  <a:lnTo>
                    <a:pt x="4649" y="2412"/>
                  </a:lnTo>
                  <a:lnTo>
                    <a:pt x="4646" y="2404"/>
                  </a:lnTo>
                  <a:lnTo>
                    <a:pt x="4643" y="2397"/>
                  </a:lnTo>
                  <a:lnTo>
                    <a:pt x="4639" y="2392"/>
                  </a:lnTo>
                  <a:lnTo>
                    <a:pt x="4635" y="2387"/>
                  </a:lnTo>
                  <a:lnTo>
                    <a:pt x="4632" y="2384"/>
                  </a:lnTo>
                  <a:lnTo>
                    <a:pt x="4627" y="2381"/>
                  </a:lnTo>
                  <a:lnTo>
                    <a:pt x="4623" y="2379"/>
                  </a:lnTo>
                  <a:lnTo>
                    <a:pt x="4618" y="2378"/>
                  </a:lnTo>
                  <a:lnTo>
                    <a:pt x="4614" y="2378"/>
                  </a:lnTo>
                  <a:lnTo>
                    <a:pt x="4608" y="2379"/>
                  </a:lnTo>
                  <a:lnTo>
                    <a:pt x="4603" y="2380"/>
                  </a:lnTo>
                  <a:lnTo>
                    <a:pt x="4592" y="2384"/>
                  </a:lnTo>
                  <a:lnTo>
                    <a:pt x="4582" y="2385"/>
                  </a:lnTo>
                  <a:lnTo>
                    <a:pt x="4582" y="2385"/>
                  </a:lnTo>
                  <a:lnTo>
                    <a:pt x="4581" y="2370"/>
                  </a:lnTo>
                  <a:lnTo>
                    <a:pt x="4579" y="2355"/>
                  </a:lnTo>
                  <a:lnTo>
                    <a:pt x="4576" y="2343"/>
                  </a:lnTo>
                  <a:lnTo>
                    <a:pt x="4572" y="2332"/>
                  </a:lnTo>
                  <a:lnTo>
                    <a:pt x="4567" y="2322"/>
                  </a:lnTo>
                  <a:lnTo>
                    <a:pt x="4560" y="2313"/>
                  </a:lnTo>
                  <a:lnTo>
                    <a:pt x="4553" y="2307"/>
                  </a:lnTo>
                  <a:lnTo>
                    <a:pt x="4545" y="2303"/>
                  </a:lnTo>
                  <a:lnTo>
                    <a:pt x="4537" y="2301"/>
                  </a:lnTo>
                  <a:lnTo>
                    <a:pt x="4528" y="2300"/>
                  </a:lnTo>
                  <a:lnTo>
                    <a:pt x="4519" y="2301"/>
                  </a:lnTo>
                  <a:lnTo>
                    <a:pt x="4508" y="2305"/>
                  </a:lnTo>
                  <a:lnTo>
                    <a:pt x="4498" y="2311"/>
                  </a:lnTo>
                  <a:lnTo>
                    <a:pt x="4488" y="2318"/>
                  </a:lnTo>
                  <a:lnTo>
                    <a:pt x="4478" y="2329"/>
                  </a:lnTo>
                  <a:lnTo>
                    <a:pt x="4467" y="2342"/>
                  </a:lnTo>
                  <a:lnTo>
                    <a:pt x="4467" y="2342"/>
                  </a:lnTo>
                  <a:lnTo>
                    <a:pt x="4452" y="2366"/>
                  </a:lnTo>
                  <a:lnTo>
                    <a:pt x="4438" y="2390"/>
                  </a:lnTo>
                  <a:lnTo>
                    <a:pt x="4425" y="2415"/>
                  </a:lnTo>
                  <a:lnTo>
                    <a:pt x="4411" y="2439"/>
                  </a:lnTo>
                  <a:lnTo>
                    <a:pt x="4388" y="2489"/>
                  </a:lnTo>
                  <a:lnTo>
                    <a:pt x="4364" y="2540"/>
                  </a:lnTo>
                  <a:lnTo>
                    <a:pt x="4364" y="2540"/>
                  </a:lnTo>
                  <a:lnTo>
                    <a:pt x="4354" y="2563"/>
                  </a:lnTo>
                  <a:lnTo>
                    <a:pt x="4356" y="2546"/>
                  </a:lnTo>
                  <a:lnTo>
                    <a:pt x="4356" y="2546"/>
                  </a:lnTo>
                  <a:lnTo>
                    <a:pt x="4359" y="2536"/>
                  </a:lnTo>
                  <a:lnTo>
                    <a:pt x="4361" y="2527"/>
                  </a:lnTo>
                  <a:lnTo>
                    <a:pt x="4363" y="2519"/>
                  </a:lnTo>
                  <a:lnTo>
                    <a:pt x="4364" y="2511"/>
                  </a:lnTo>
                  <a:lnTo>
                    <a:pt x="4364" y="2504"/>
                  </a:lnTo>
                  <a:lnTo>
                    <a:pt x="4363" y="2496"/>
                  </a:lnTo>
                  <a:lnTo>
                    <a:pt x="4362" y="2490"/>
                  </a:lnTo>
                  <a:lnTo>
                    <a:pt x="4360" y="2485"/>
                  </a:lnTo>
                  <a:lnTo>
                    <a:pt x="4358" y="2480"/>
                  </a:lnTo>
                  <a:lnTo>
                    <a:pt x="4355" y="2476"/>
                  </a:lnTo>
                  <a:lnTo>
                    <a:pt x="4351" y="2472"/>
                  </a:lnTo>
                  <a:lnTo>
                    <a:pt x="4347" y="2469"/>
                  </a:lnTo>
                  <a:lnTo>
                    <a:pt x="4343" y="2466"/>
                  </a:lnTo>
                  <a:lnTo>
                    <a:pt x="4338" y="2464"/>
                  </a:lnTo>
                  <a:lnTo>
                    <a:pt x="4328" y="2461"/>
                  </a:lnTo>
                  <a:lnTo>
                    <a:pt x="4315" y="2460"/>
                  </a:lnTo>
                  <a:lnTo>
                    <a:pt x="4303" y="2461"/>
                  </a:lnTo>
                  <a:lnTo>
                    <a:pt x="4290" y="2464"/>
                  </a:lnTo>
                  <a:lnTo>
                    <a:pt x="4276" y="2469"/>
                  </a:lnTo>
                  <a:lnTo>
                    <a:pt x="4264" y="2475"/>
                  </a:lnTo>
                  <a:lnTo>
                    <a:pt x="4252" y="2482"/>
                  </a:lnTo>
                  <a:lnTo>
                    <a:pt x="4241" y="2492"/>
                  </a:lnTo>
                  <a:lnTo>
                    <a:pt x="4231" y="2503"/>
                  </a:lnTo>
                  <a:lnTo>
                    <a:pt x="4231" y="2503"/>
                  </a:lnTo>
                  <a:lnTo>
                    <a:pt x="4207" y="2532"/>
                  </a:lnTo>
                  <a:lnTo>
                    <a:pt x="4185" y="2561"/>
                  </a:lnTo>
                  <a:lnTo>
                    <a:pt x="4163" y="2589"/>
                  </a:lnTo>
                  <a:lnTo>
                    <a:pt x="4144" y="2618"/>
                  </a:lnTo>
                  <a:lnTo>
                    <a:pt x="4106" y="2673"/>
                  </a:lnTo>
                  <a:lnTo>
                    <a:pt x="4071" y="2727"/>
                  </a:lnTo>
                  <a:lnTo>
                    <a:pt x="4071" y="2727"/>
                  </a:lnTo>
                  <a:lnTo>
                    <a:pt x="4051" y="2758"/>
                  </a:lnTo>
                  <a:lnTo>
                    <a:pt x="4030" y="2787"/>
                  </a:lnTo>
                  <a:lnTo>
                    <a:pt x="4011" y="2814"/>
                  </a:lnTo>
                  <a:lnTo>
                    <a:pt x="3990" y="2840"/>
                  </a:lnTo>
                  <a:lnTo>
                    <a:pt x="3949" y="2892"/>
                  </a:lnTo>
                  <a:lnTo>
                    <a:pt x="3902" y="2950"/>
                  </a:lnTo>
                  <a:lnTo>
                    <a:pt x="3902" y="2950"/>
                  </a:lnTo>
                  <a:lnTo>
                    <a:pt x="3858" y="3002"/>
                  </a:lnTo>
                  <a:lnTo>
                    <a:pt x="3813" y="3055"/>
                  </a:lnTo>
                  <a:lnTo>
                    <a:pt x="3721" y="3160"/>
                  </a:lnTo>
                  <a:lnTo>
                    <a:pt x="3711" y="3168"/>
                  </a:lnTo>
                  <a:lnTo>
                    <a:pt x="3711" y="3168"/>
                  </a:lnTo>
                  <a:lnTo>
                    <a:pt x="3710" y="3138"/>
                  </a:lnTo>
                  <a:lnTo>
                    <a:pt x="3708" y="3124"/>
                  </a:lnTo>
                  <a:lnTo>
                    <a:pt x="3706" y="3111"/>
                  </a:lnTo>
                  <a:lnTo>
                    <a:pt x="3702" y="3099"/>
                  </a:lnTo>
                  <a:lnTo>
                    <a:pt x="3699" y="3087"/>
                  </a:lnTo>
                  <a:lnTo>
                    <a:pt x="3694" y="3078"/>
                  </a:lnTo>
                  <a:lnTo>
                    <a:pt x="3689" y="3069"/>
                  </a:lnTo>
                  <a:lnTo>
                    <a:pt x="3682" y="3063"/>
                  </a:lnTo>
                  <a:lnTo>
                    <a:pt x="3675" y="3058"/>
                  </a:lnTo>
                  <a:lnTo>
                    <a:pt x="3671" y="3057"/>
                  </a:lnTo>
                  <a:lnTo>
                    <a:pt x="3666" y="3056"/>
                  </a:lnTo>
                  <a:lnTo>
                    <a:pt x="3662" y="3056"/>
                  </a:lnTo>
                  <a:lnTo>
                    <a:pt x="3657" y="3056"/>
                  </a:lnTo>
                  <a:lnTo>
                    <a:pt x="3645" y="3058"/>
                  </a:lnTo>
                  <a:lnTo>
                    <a:pt x="3633" y="3063"/>
                  </a:lnTo>
                  <a:lnTo>
                    <a:pt x="3619" y="3072"/>
                  </a:lnTo>
                  <a:lnTo>
                    <a:pt x="3604" y="3083"/>
                  </a:lnTo>
                  <a:lnTo>
                    <a:pt x="3604" y="3083"/>
                  </a:lnTo>
                  <a:lnTo>
                    <a:pt x="3594" y="3092"/>
                  </a:lnTo>
                  <a:lnTo>
                    <a:pt x="3586" y="3103"/>
                  </a:lnTo>
                  <a:lnTo>
                    <a:pt x="3578" y="3113"/>
                  </a:lnTo>
                  <a:lnTo>
                    <a:pt x="3570" y="3124"/>
                  </a:lnTo>
                  <a:lnTo>
                    <a:pt x="3554" y="3149"/>
                  </a:lnTo>
                  <a:lnTo>
                    <a:pt x="3541" y="3174"/>
                  </a:lnTo>
                  <a:lnTo>
                    <a:pt x="3527" y="3201"/>
                  </a:lnTo>
                  <a:lnTo>
                    <a:pt x="3512" y="3226"/>
                  </a:lnTo>
                  <a:lnTo>
                    <a:pt x="3498" y="3251"/>
                  </a:lnTo>
                  <a:lnTo>
                    <a:pt x="3490" y="3263"/>
                  </a:lnTo>
                  <a:lnTo>
                    <a:pt x="3482" y="3274"/>
                  </a:lnTo>
                  <a:lnTo>
                    <a:pt x="3482" y="3274"/>
                  </a:lnTo>
                  <a:lnTo>
                    <a:pt x="3458" y="3302"/>
                  </a:lnTo>
                  <a:lnTo>
                    <a:pt x="3435" y="3329"/>
                  </a:lnTo>
                  <a:lnTo>
                    <a:pt x="3387" y="3382"/>
                  </a:lnTo>
                  <a:lnTo>
                    <a:pt x="3337" y="3434"/>
                  </a:lnTo>
                  <a:lnTo>
                    <a:pt x="3286" y="3484"/>
                  </a:lnTo>
                  <a:lnTo>
                    <a:pt x="3286" y="3484"/>
                  </a:lnTo>
                  <a:lnTo>
                    <a:pt x="3279" y="3491"/>
                  </a:lnTo>
                  <a:lnTo>
                    <a:pt x="3279" y="3491"/>
                  </a:lnTo>
                  <a:lnTo>
                    <a:pt x="3229" y="3536"/>
                  </a:lnTo>
                  <a:lnTo>
                    <a:pt x="3204" y="3558"/>
                  </a:lnTo>
                  <a:lnTo>
                    <a:pt x="3181" y="3580"/>
                  </a:lnTo>
                  <a:lnTo>
                    <a:pt x="3157" y="3604"/>
                  </a:lnTo>
                  <a:lnTo>
                    <a:pt x="3136" y="3627"/>
                  </a:lnTo>
                  <a:lnTo>
                    <a:pt x="3114" y="3653"/>
                  </a:lnTo>
                  <a:lnTo>
                    <a:pt x="3104" y="3666"/>
                  </a:lnTo>
                  <a:lnTo>
                    <a:pt x="3095" y="3680"/>
                  </a:lnTo>
                  <a:lnTo>
                    <a:pt x="3095" y="3680"/>
                  </a:lnTo>
                  <a:lnTo>
                    <a:pt x="3077" y="3707"/>
                  </a:lnTo>
                  <a:lnTo>
                    <a:pt x="3062" y="3733"/>
                  </a:lnTo>
                  <a:lnTo>
                    <a:pt x="3047" y="3760"/>
                  </a:lnTo>
                  <a:lnTo>
                    <a:pt x="3029" y="3787"/>
                  </a:lnTo>
                  <a:lnTo>
                    <a:pt x="3029" y="3787"/>
                  </a:lnTo>
                  <a:lnTo>
                    <a:pt x="3020" y="3799"/>
                  </a:lnTo>
                  <a:lnTo>
                    <a:pt x="3011" y="3810"/>
                  </a:lnTo>
                  <a:lnTo>
                    <a:pt x="2989" y="3833"/>
                  </a:lnTo>
                  <a:lnTo>
                    <a:pt x="2978" y="3844"/>
                  </a:lnTo>
                  <a:lnTo>
                    <a:pt x="2968" y="3856"/>
                  </a:lnTo>
                  <a:lnTo>
                    <a:pt x="2958" y="3867"/>
                  </a:lnTo>
                  <a:lnTo>
                    <a:pt x="2951" y="3880"/>
                  </a:lnTo>
                  <a:lnTo>
                    <a:pt x="2907" y="3871"/>
                  </a:lnTo>
                  <a:lnTo>
                    <a:pt x="2907" y="3871"/>
                  </a:lnTo>
                  <a:lnTo>
                    <a:pt x="2854" y="3909"/>
                  </a:lnTo>
                  <a:lnTo>
                    <a:pt x="2803" y="3948"/>
                  </a:lnTo>
                  <a:lnTo>
                    <a:pt x="2699" y="4027"/>
                  </a:lnTo>
                  <a:lnTo>
                    <a:pt x="2699" y="4027"/>
                  </a:lnTo>
                  <a:lnTo>
                    <a:pt x="2669" y="4050"/>
                  </a:lnTo>
                  <a:lnTo>
                    <a:pt x="2637" y="4074"/>
                  </a:lnTo>
                  <a:lnTo>
                    <a:pt x="2606" y="4097"/>
                  </a:lnTo>
                  <a:lnTo>
                    <a:pt x="2573" y="4120"/>
                  </a:lnTo>
                  <a:lnTo>
                    <a:pt x="2540" y="4141"/>
                  </a:lnTo>
                  <a:lnTo>
                    <a:pt x="2507" y="4162"/>
                  </a:lnTo>
                  <a:lnTo>
                    <a:pt x="2440" y="4204"/>
                  </a:lnTo>
                  <a:lnTo>
                    <a:pt x="2384" y="4175"/>
                  </a:lnTo>
                  <a:lnTo>
                    <a:pt x="2384" y="4175"/>
                  </a:lnTo>
                  <a:lnTo>
                    <a:pt x="2377" y="4169"/>
                  </a:lnTo>
                  <a:lnTo>
                    <a:pt x="2369" y="4164"/>
                  </a:lnTo>
                  <a:lnTo>
                    <a:pt x="2351" y="4155"/>
                  </a:lnTo>
                  <a:lnTo>
                    <a:pt x="2333" y="4146"/>
                  </a:lnTo>
                  <a:lnTo>
                    <a:pt x="2313" y="4139"/>
                  </a:lnTo>
                  <a:lnTo>
                    <a:pt x="2274" y="4126"/>
                  </a:lnTo>
                  <a:lnTo>
                    <a:pt x="2254" y="4118"/>
                  </a:lnTo>
                  <a:lnTo>
                    <a:pt x="2237" y="4110"/>
                  </a:lnTo>
                  <a:lnTo>
                    <a:pt x="2237" y="4110"/>
                  </a:lnTo>
                  <a:lnTo>
                    <a:pt x="2202" y="4094"/>
                  </a:lnTo>
                  <a:lnTo>
                    <a:pt x="2168" y="4077"/>
                  </a:lnTo>
                  <a:lnTo>
                    <a:pt x="2253" y="4057"/>
                  </a:lnTo>
                  <a:lnTo>
                    <a:pt x="2253" y="4057"/>
                  </a:lnTo>
                  <a:lnTo>
                    <a:pt x="2279" y="4049"/>
                  </a:lnTo>
                  <a:lnTo>
                    <a:pt x="2303" y="4041"/>
                  </a:lnTo>
                  <a:lnTo>
                    <a:pt x="2328" y="4031"/>
                  </a:lnTo>
                  <a:lnTo>
                    <a:pt x="2352" y="4019"/>
                  </a:lnTo>
                  <a:lnTo>
                    <a:pt x="2376" y="4006"/>
                  </a:lnTo>
                  <a:lnTo>
                    <a:pt x="2399" y="3992"/>
                  </a:lnTo>
                  <a:lnTo>
                    <a:pt x="2423" y="3976"/>
                  </a:lnTo>
                  <a:lnTo>
                    <a:pt x="2446" y="3959"/>
                  </a:lnTo>
                  <a:lnTo>
                    <a:pt x="2469" y="3941"/>
                  </a:lnTo>
                  <a:lnTo>
                    <a:pt x="2491" y="3923"/>
                  </a:lnTo>
                  <a:lnTo>
                    <a:pt x="2514" y="3903"/>
                  </a:lnTo>
                  <a:lnTo>
                    <a:pt x="2535" y="3883"/>
                  </a:lnTo>
                  <a:lnTo>
                    <a:pt x="2556" y="3861"/>
                  </a:lnTo>
                  <a:lnTo>
                    <a:pt x="2578" y="3839"/>
                  </a:lnTo>
                  <a:lnTo>
                    <a:pt x="2619" y="3794"/>
                  </a:lnTo>
                  <a:lnTo>
                    <a:pt x="2659" y="3747"/>
                  </a:lnTo>
                  <a:lnTo>
                    <a:pt x="2697" y="3699"/>
                  </a:lnTo>
                  <a:lnTo>
                    <a:pt x="2734" y="3651"/>
                  </a:lnTo>
                  <a:lnTo>
                    <a:pt x="2770" y="3603"/>
                  </a:lnTo>
                  <a:lnTo>
                    <a:pt x="2837" y="3510"/>
                  </a:lnTo>
                  <a:lnTo>
                    <a:pt x="2869" y="3467"/>
                  </a:lnTo>
                  <a:lnTo>
                    <a:pt x="2899" y="3427"/>
                  </a:lnTo>
                  <a:lnTo>
                    <a:pt x="2846" y="3414"/>
                  </a:lnTo>
                  <a:lnTo>
                    <a:pt x="2846" y="3414"/>
                  </a:lnTo>
                  <a:lnTo>
                    <a:pt x="2839" y="3402"/>
                  </a:lnTo>
                  <a:lnTo>
                    <a:pt x="2833" y="3389"/>
                  </a:lnTo>
                  <a:lnTo>
                    <a:pt x="2828" y="3375"/>
                  </a:lnTo>
                  <a:lnTo>
                    <a:pt x="2823" y="3360"/>
                  </a:lnTo>
                  <a:lnTo>
                    <a:pt x="2815" y="3331"/>
                  </a:lnTo>
                  <a:lnTo>
                    <a:pt x="2809" y="3299"/>
                  </a:lnTo>
                  <a:lnTo>
                    <a:pt x="2805" y="3266"/>
                  </a:lnTo>
                  <a:lnTo>
                    <a:pt x="2802" y="3234"/>
                  </a:lnTo>
                  <a:lnTo>
                    <a:pt x="2801" y="3200"/>
                  </a:lnTo>
                  <a:lnTo>
                    <a:pt x="2800" y="3165"/>
                  </a:lnTo>
                  <a:lnTo>
                    <a:pt x="2801" y="3130"/>
                  </a:lnTo>
                  <a:lnTo>
                    <a:pt x="2802" y="3095"/>
                  </a:lnTo>
                  <a:lnTo>
                    <a:pt x="2805" y="3028"/>
                  </a:lnTo>
                  <a:lnTo>
                    <a:pt x="2808" y="2965"/>
                  </a:lnTo>
                  <a:lnTo>
                    <a:pt x="2809" y="2934"/>
                  </a:lnTo>
                  <a:lnTo>
                    <a:pt x="2809" y="2905"/>
                  </a:lnTo>
                  <a:lnTo>
                    <a:pt x="2809" y="2905"/>
                  </a:lnTo>
                  <a:lnTo>
                    <a:pt x="2811" y="2873"/>
                  </a:lnTo>
                  <a:lnTo>
                    <a:pt x="2813" y="2839"/>
                  </a:lnTo>
                  <a:lnTo>
                    <a:pt x="2819" y="2771"/>
                  </a:lnTo>
                  <a:lnTo>
                    <a:pt x="2827" y="2704"/>
                  </a:lnTo>
                  <a:lnTo>
                    <a:pt x="2835" y="2635"/>
                  </a:lnTo>
                  <a:lnTo>
                    <a:pt x="2842" y="2568"/>
                  </a:lnTo>
                  <a:lnTo>
                    <a:pt x="2849" y="2500"/>
                  </a:lnTo>
                  <a:lnTo>
                    <a:pt x="2851" y="2467"/>
                  </a:lnTo>
                  <a:lnTo>
                    <a:pt x="2852" y="2433"/>
                  </a:lnTo>
                  <a:lnTo>
                    <a:pt x="2853" y="2399"/>
                  </a:lnTo>
                  <a:lnTo>
                    <a:pt x="2852" y="2366"/>
                  </a:lnTo>
                  <a:lnTo>
                    <a:pt x="2842" y="2210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144C98F-8AEA-05BD-CFEE-2F37344B8A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6" y="223"/>
              <a:ext cx="2329" cy="3096"/>
            </a:xfrm>
            <a:custGeom>
              <a:avLst/>
              <a:gdLst>
                <a:gd name="T0" fmla="*/ 3044 w 4656"/>
                <a:gd name="T1" fmla="*/ 1997 h 6191"/>
                <a:gd name="T2" fmla="*/ 3327 w 4656"/>
                <a:gd name="T3" fmla="*/ 1939 h 6191"/>
                <a:gd name="T4" fmla="*/ 3505 w 4656"/>
                <a:gd name="T5" fmla="*/ 1575 h 6191"/>
                <a:gd name="T6" fmla="*/ 3434 w 4656"/>
                <a:gd name="T7" fmla="*/ 1290 h 6191"/>
                <a:gd name="T8" fmla="*/ 3259 w 4656"/>
                <a:gd name="T9" fmla="*/ 1469 h 6191"/>
                <a:gd name="T10" fmla="*/ 3076 w 4656"/>
                <a:gd name="T11" fmla="*/ 1518 h 6191"/>
                <a:gd name="T12" fmla="*/ 2935 w 4656"/>
                <a:gd name="T13" fmla="*/ 1110 h 6191"/>
                <a:gd name="T14" fmla="*/ 2468 w 4656"/>
                <a:gd name="T15" fmla="*/ 410 h 6191"/>
                <a:gd name="T16" fmla="*/ 2035 w 4656"/>
                <a:gd name="T17" fmla="*/ 204 h 6191"/>
                <a:gd name="T18" fmla="*/ 1533 w 4656"/>
                <a:gd name="T19" fmla="*/ 42 h 6191"/>
                <a:gd name="T20" fmla="*/ 1121 w 4656"/>
                <a:gd name="T21" fmla="*/ 284 h 6191"/>
                <a:gd name="T22" fmla="*/ 971 w 4656"/>
                <a:gd name="T23" fmla="*/ 900 h 6191"/>
                <a:gd name="T24" fmla="*/ 710 w 4656"/>
                <a:gd name="T25" fmla="*/ 1407 h 6191"/>
                <a:gd name="T26" fmla="*/ 769 w 4656"/>
                <a:gd name="T27" fmla="*/ 1760 h 6191"/>
                <a:gd name="T28" fmla="*/ 911 w 4656"/>
                <a:gd name="T29" fmla="*/ 1976 h 6191"/>
                <a:gd name="T30" fmla="*/ 1027 w 4656"/>
                <a:gd name="T31" fmla="*/ 2229 h 6191"/>
                <a:gd name="T32" fmla="*/ 1256 w 4656"/>
                <a:gd name="T33" fmla="*/ 2637 h 6191"/>
                <a:gd name="T34" fmla="*/ 1062 w 4656"/>
                <a:gd name="T35" fmla="*/ 2914 h 6191"/>
                <a:gd name="T36" fmla="*/ 755 w 4656"/>
                <a:gd name="T37" fmla="*/ 2720 h 6191"/>
                <a:gd name="T38" fmla="*/ 517 w 4656"/>
                <a:gd name="T39" fmla="*/ 2511 h 6191"/>
                <a:gd name="T40" fmla="*/ 190 w 4656"/>
                <a:gd name="T41" fmla="*/ 2153 h 6191"/>
                <a:gd name="T42" fmla="*/ 62 w 4656"/>
                <a:gd name="T43" fmla="*/ 2072 h 6191"/>
                <a:gd name="T44" fmla="*/ 1 w 4656"/>
                <a:gd name="T45" fmla="*/ 2144 h 6191"/>
                <a:gd name="T46" fmla="*/ 76 w 4656"/>
                <a:gd name="T47" fmla="*/ 2436 h 6191"/>
                <a:gd name="T48" fmla="*/ 182 w 4656"/>
                <a:gd name="T49" fmla="*/ 2804 h 6191"/>
                <a:gd name="T50" fmla="*/ 152 w 4656"/>
                <a:gd name="T51" fmla="*/ 2940 h 6191"/>
                <a:gd name="T52" fmla="*/ 227 w 4656"/>
                <a:gd name="T53" fmla="*/ 3249 h 6191"/>
                <a:gd name="T54" fmla="*/ 649 w 4656"/>
                <a:gd name="T55" fmla="*/ 3863 h 6191"/>
                <a:gd name="T56" fmla="*/ 1065 w 4656"/>
                <a:gd name="T57" fmla="*/ 4176 h 6191"/>
                <a:gd name="T58" fmla="*/ 1656 w 4656"/>
                <a:gd name="T59" fmla="*/ 4480 h 6191"/>
                <a:gd name="T60" fmla="*/ 1389 w 4656"/>
                <a:gd name="T61" fmla="*/ 4761 h 6191"/>
                <a:gd name="T62" fmla="*/ 840 w 4656"/>
                <a:gd name="T63" fmla="*/ 4911 h 6191"/>
                <a:gd name="T64" fmla="*/ 701 w 4656"/>
                <a:gd name="T65" fmla="*/ 5237 h 6191"/>
                <a:gd name="T66" fmla="*/ 720 w 4656"/>
                <a:gd name="T67" fmla="*/ 5720 h 6191"/>
                <a:gd name="T68" fmla="*/ 1046 w 4656"/>
                <a:gd name="T69" fmla="*/ 6163 h 6191"/>
                <a:gd name="T70" fmla="*/ 1408 w 4656"/>
                <a:gd name="T71" fmla="*/ 5920 h 6191"/>
                <a:gd name="T72" fmla="*/ 2212 w 4656"/>
                <a:gd name="T73" fmla="*/ 5297 h 6191"/>
                <a:gd name="T74" fmla="*/ 2893 w 4656"/>
                <a:gd name="T75" fmla="*/ 5636 h 6191"/>
                <a:gd name="T76" fmla="*/ 3581 w 4656"/>
                <a:gd name="T77" fmla="*/ 6089 h 6191"/>
                <a:gd name="T78" fmla="*/ 3916 w 4656"/>
                <a:gd name="T79" fmla="*/ 6119 h 6191"/>
                <a:gd name="T80" fmla="*/ 4077 w 4656"/>
                <a:gd name="T81" fmla="*/ 5678 h 6191"/>
                <a:gd name="T82" fmla="*/ 3902 w 4656"/>
                <a:gd name="T83" fmla="*/ 4985 h 6191"/>
                <a:gd name="T84" fmla="*/ 3170 w 4656"/>
                <a:gd name="T85" fmla="*/ 4636 h 6191"/>
                <a:gd name="T86" fmla="*/ 3372 w 4656"/>
                <a:gd name="T87" fmla="*/ 4453 h 6191"/>
                <a:gd name="T88" fmla="*/ 3802 w 4656"/>
                <a:gd name="T89" fmla="*/ 4228 h 6191"/>
                <a:gd name="T90" fmla="*/ 4105 w 4656"/>
                <a:gd name="T91" fmla="*/ 3855 h 6191"/>
                <a:gd name="T92" fmla="*/ 4441 w 4656"/>
                <a:gd name="T93" fmla="*/ 3105 h 6191"/>
                <a:gd name="T94" fmla="*/ 4513 w 4656"/>
                <a:gd name="T95" fmla="*/ 2834 h 6191"/>
                <a:gd name="T96" fmla="*/ 4654 w 4656"/>
                <a:gd name="T97" fmla="*/ 2478 h 6191"/>
                <a:gd name="T98" fmla="*/ 4608 w 4656"/>
                <a:gd name="T99" fmla="*/ 2379 h 6191"/>
                <a:gd name="T100" fmla="*/ 4508 w 4656"/>
                <a:gd name="T101" fmla="*/ 2305 h 6191"/>
                <a:gd name="T102" fmla="*/ 4359 w 4656"/>
                <a:gd name="T103" fmla="*/ 2536 h 6191"/>
                <a:gd name="T104" fmla="*/ 4303 w 4656"/>
                <a:gd name="T105" fmla="*/ 2461 h 6191"/>
                <a:gd name="T106" fmla="*/ 4030 w 4656"/>
                <a:gd name="T107" fmla="*/ 2787 h 6191"/>
                <a:gd name="T108" fmla="*/ 3694 w 4656"/>
                <a:gd name="T109" fmla="*/ 3078 h 6191"/>
                <a:gd name="T110" fmla="*/ 3570 w 4656"/>
                <a:gd name="T111" fmla="*/ 3124 h 6191"/>
                <a:gd name="T112" fmla="*/ 3279 w 4656"/>
                <a:gd name="T113" fmla="*/ 3491 h 6191"/>
                <a:gd name="T114" fmla="*/ 3011 w 4656"/>
                <a:gd name="T115" fmla="*/ 3810 h 6191"/>
                <a:gd name="T116" fmla="*/ 2540 w 4656"/>
                <a:gd name="T117" fmla="*/ 4141 h 6191"/>
                <a:gd name="T118" fmla="*/ 2253 w 4656"/>
                <a:gd name="T119" fmla="*/ 4057 h 6191"/>
                <a:gd name="T120" fmla="*/ 2619 w 4656"/>
                <a:gd name="T121" fmla="*/ 3794 h 6191"/>
                <a:gd name="T122" fmla="*/ 2805 w 4656"/>
                <a:gd name="T123" fmla="*/ 3266 h 6191"/>
                <a:gd name="T124" fmla="*/ 2842 w 4656"/>
                <a:gd name="T125" fmla="*/ 2568 h 6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656" h="6191">
                  <a:moveTo>
                    <a:pt x="2842" y="2210"/>
                  </a:moveTo>
                  <a:lnTo>
                    <a:pt x="2842" y="2210"/>
                  </a:lnTo>
                  <a:lnTo>
                    <a:pt x="2856" y="2164"/>
                  </a:lnTo>
                  <a:lnTo>
                    <a:pt x="2869" y="2118"/>
                  </a:lnTo>
                  <a:lnTo>
                    <a:pt x="2895" y="2024"/>
                  </a:lnTo>
                  <a:lnTo>
                    <a:pt x="2895" y="2024"/>
                  </a:lnTo>
                  <a:lnTo>
                    <a:pt x="2942" y="1844"/>
                  </a:lnTo>
                  <a:lnTo>
                    <a:pt x="2968" y="1893"/>
                  </a:lnTo>
                  <a:lnTo>
                    <a:pt x="2968" y="1893"/>
                  </a:lnTo>
                  <a:lnTo>
                    <a:pt x="2974" y="1913"/>
                  </a:lnTo>
                  <a:lnTo>
                    <a:pt x="2981" y="1931"/>
                  </a:lnTo>
                  <a:lnTo>
                    <a:pt x="2991" y="1948"/>
                  </a:lnTo>
                  <a:lnTo>
                    <a:pt x="3002" y="1963"/>
                  </a:lnTo>
                  <a:lnTo>
                    <a:pt x="3014" y="1976"/>
                  </a:lnTo>
                  <a:lnTo>
                    <a:pt x="3028" y="1988"/>
                  </a:lnTo>
                  <a:lnTo>
                    <a:pt x="3044" y="1997"/>
                  </a:lnTo>
                  <a:lnTo>
                    <a:pt x="3059" y="2007"/>
                  </a:lnTo>
                  <a:lnTo>
                    <a:pt x="3076" y="2013"/>
                  </a:lnTo>
                  <a:lnTo>
                    <a:pt x="3095" y="2018"/>
                  </a:lnTo>
                  <a:lnTo>
                    <a:pt x="3113" y="2021"/>
                  </a:lnTo>
                  <a:lnTo>
                    <a:pt x="3132" y="2023"/>
                  </a:lnTo>
                  <a:lnTo>
                    <a:pt x="3151" y="2022"/>
                  </a:lnTo>
                  <a:lnTo>
                    <a:pt x="3170" y="2021"/>
                  </a:lnTo>
                  <a:lnTo>
                    <a:pt x="3190" y="2017"/>
                  </a:lnTo>
                  <a:lnTo>
                    <a:pt x="3209" y="2012"/>
                  </a:lnTo>
                  <a:lnTo>
                    <a:pt x="3209" y="2012"/>
                  </a:lnTo>
                  <a:lnTo>
                    <a:pt x="3230" y="2004"/>
                  </a:lnTo>
                  <a:lnTo>
                    <a:pt x="3250" y="1994"/>
                  </a:lnTo>
                  <a:lnTo>
                    <a:pt x="3269" y="1983"/>
                  </a:lnTo>
                  <a:lnTo>
                    <a:pt x="3289" y="1970"/>
                  </a:lnTo>
                  <a:lnTo>
                    <a:pt x="3308" y="1956"/>
                  </a:lnTo>
                  <a:lnTo>
                    <a:pt x="3327" y="1939"/>
                  </a:lnTo>
                  <a:lnTo>
                    <a:pt x="3344" y="1923"/>
                  </a:lnTo>
                  <a:lnTo>
                    <a:pt x="3360" y="1905"/>
                  </a:lnTo>
                  <a:lnTo>
                    <a:pt x="3377" y="1886"/>
                  </a:lnTo>
                  <a:lnTo>
                    <a:pt x="3393" y="1867"/>
                  </a:lnTo>
                  <a:lnTo>
                    <a:pt x="3407" y="1847"/>
                  </a:lnTo>
                  <a:lnTo>
                    <a:pt x="3422" y="1827"/>
                  </a:lnTo>
                  <a:lnTo>
                    <a:pt x="3434" y="1807"/>
                  </a:lnTo>
                  <a:lnTo>
                    <a:pt x="3446" y="1787"/>
                  </a:lnTo>
                  <a:lnTo>
                    <a:pt x="3456" y="1766"/>
                  </a:lnTo>
                  <a:lnTo>
                    <a:pt x="3467" y="1746"/>
                  </a:lnTo>
                  <a:lnTo>
                    <a:pt x="3467" y="1746"/>
                  </a:lnTo>
                  <a:lnTo>
                    <a:pt x="3477" y="1720"/>
                  </a:lnTo>
                  <a:lnTo>
                    <a:pt x="3485" y="1689"/>
                  </a:lnTo>
                  <a:lnTo>
                    <a:pt x="3493" y="1654"/>
                  </a:lnTo>
                  <a:lnTo>
                    <a:pt x="3500" y="1616"/>
                  </a:lnTo>
                  <a:lnTo>
                    <a:pt x="3505" y="1575"/>
                  </a:lnTo>
                  <a:lnTo>
                    <a:pt x="3506" y="1555"/>
                  </a:lnTo>
                  <a:lnTo>
                    <a:pt x="3507" y="1534"/>
                  </a:lnTo>
                  <a:lnTo>
                    <a:pt x="3508" y="1513"/>
                  </a:lnTo>
                  <a:lnTo>
                    <a:pt x="3507" y="1492"/>
                  </a:lnTo>
                  <a:lnTo>
                    <a:pt x="3506" y="1471"/>
                  </a:lnTo>
                  <a:lnTo>
                    <a:pt x="3505" y="1451"/>
                  </a:lnTo>
                  <a:lnTo>
                    <a:pt x="3502" y="1431"/>
                  </a:lnTo>
                  <a:lnTo>
                    <a:pt x="3499" y="1412"/>
                  </a:lnTo>
                  <a:lnTo>
                    <a:pt x="3494" y="1393"/>
                  </a:lnTo>
                  <a:lnTo>
                    <a:pt x="3489" y="1375"/>
                  </a:lnTo>
                  <a:lnTo>
                    <a:pt x="3483" y="1357"/>
                  </a:lnTo>
                  <a:lnTo>
                    <a:pt x="3475" y="1341"/>
                  </a:lnTo>
                  <a:lnTo>
                    <a:pt x="3467" y="1327"/>
                  </a:lnTo>
                  <a:lnTo>
                    <a:pt x="3456" y="1312"/>
                  </a:lnTo>
                  <a:lnTo>
                    <a:pt x="3446" y="1300"/>
                  </a:lnTo>
                  <a:lnTo>
                    <a:pt x="3434" y="1290"/>
                  </a:lnTo>
                  <a:lnTo>
                    <a:pt x="3421" y="1281"/>
                  </a:lnTo>
                  <a:lnTo>
                    <a:pt x="3405" y="1274"/>
                  </a:lnTo>
                  <a:lnTo>
                    <a:pt x="3389" y="1268"/>
                  </a:lnTo>
                  <a:lnTo>
                    <a:pt x="3372" y="1264"/>
                  </a:lnTo>
                  <a:lnTo>
                    <a:pt x="3352" y="1262"/>
                  </a:lnTo>
                  <a:lnTo>
                    <a:pt x="3332" y="1263"/>
                  </a:lnTo>
                  <a:lnTo>
                    <a:pt x="3336" y="1321"/>
                  </a:lnTo>
                  <a:lnTo>
                    <a:pt x="3336" y="1321"/>
                  </a:lnTo>
                  <a:lnTo>
                    <a:pt x="3316" y="1374"/>
                  </a:lnTo>
                  <a:lnTo>
                    <a:pt x="3306" y="1397"/>
                  </a:lnTo>
                  <a:lnTo>
                    <a:pt x="3296" y="1420"/>
                  </a:lnTo>
                  <a:lnTo>
                    <a:pt x="3290" y="1430"/>
                  </a:lnTo>
                  <a:lnTo>
                    <a:pt x="3284" y="1440"/>
                  </a:lnTo>
                  <a:lnTo>
                    <a:pt x="3277" y="1449"/>
                  </a:lnTo>
                  <a:lnTo>
                    <a:pt x="3268" y="1460"/>
                  </a:lnTo>
                  <a:lnTo>
                    <a:pt x="3259" y="1469"/>
                  </a:lnTo>
                  <a:lnTo>
                    <a:pt x="3249" y="1478"/>
                  </a:lnTo>
                  <a:lnTo>
                    <a:pt x="3238" y="1487"/>
                  </a:lnTo>
                  <a:lnTo>
                    <a:pt x="3225" y="1497"/>
                  </a:lnTo>
                  <a:lnTo>
                    <a:pt x="3225" y="1497"/>
                  </a:lnTo>
                  <a:lnTo>
                    <a:pt x="3210" y="1507"/>
                  </a:lnTo>
                  <a:lnTo>
                    <a:pt x="3196" y="1516"/>
                  </a:lnTo>
                  <a:lnTo>
                    <a:pt x="3182" y="1523"/>
                  </a:lnTo>
                  <a:lnTo>
                    <a:pt x="3168" y="1529"/>
                  </a:lnTo>
                  <a:lnTo>
                    <a:pt x="3155" y="1534"/>
                  </a:lnTo>
                  <a:lnTo>
                    <a:pt x="3142" y="1537"/>
                  </a:lnTo>
                  <a:lnTo>
                    <a:pt x="3129" y="1538"/>
                  </a:lnTo>
                  <a:lnTo>
                    <a:pt x="3118" y="1538"/>
                  </a:lnTo>
                  <a:lnTo>
                    <a:pt x="3107" y="1536"/>
                  </a:lnTo>
                  <a:lnTo>
                    <a:pt x="3096" y="1532"/>
                  </a:lnTo>
                  <a:lnTo>
                    <a:pt x="3086" y="1526"/>
                  </a:lnTo>
                  <a:lnTo>
                    <a:pt x="3076" y="1518"/>
                  </a:lnTo>
                  <a:lnTo>
                    <a:pt x="3067" y="1508"/>
                  </a:lnTo>
                  <a:lnTo>
                    <a:pt x="3058" y="1495"/>
                  </a:lnTo>
                  <a:lnTo>
                    <a:pt x="3050" y="1481"/>
                  </a:lnTo>
                  <a:lnTo>
                    <a:pt x="3042" y="1464"/>
                  </a:lnTo>
                  <a:lnTo>
                    <a:pt x="3028" y="1428"/>
                  </a:lnTo>
                  <a:lnTo>
                    <a:pt x="3028" y="1428"/>
                  </a:lnTo>
                  <a:lnTo>
                    <a:pt x="3040" y="1337"/>
                  </a:lnTo>
                  <a:lnTo>
                    <a:pt x="3046" y="1292"/>
                  </a:lnTo>
                  <a:lnTo>
                    <a:pt x="3054" y="1247"/>
                  </a:lnTo>
                  <a:lnTo>
                    <a:pt x="3046" y="1206"/>
                  </a:lnTo>
                  <a:lnTo>
                    <a:pt x="3046" y="1206"/>
                  </a:lnTo>
                  <a:lnTo>
                    <a:pt x="3023" y="1190"/>
                  </a:lnTo>
                  <a:lnTo>
                    <a:pt x="3001" y="1172"/>
                  </a:lnTo>
                  <a:lnTo>
                    <a:pt x="2978" y="1153"/>
                  </a:lnTo>
                  <a:lnTo>
                    <a:pt x="2957" y="1133"/>
                  </a:lnTo>
                  <a:lnTo>
                    <a:pt x="2935" y="1110"/>
                  </a:lnTo>
                  <a:lnTo>
                    <a:pt x="2915" y="1088"/>
                  </a:lnTo>
                  <a:lnTo>
                    <a:pt x="2895" y="1064"/>
                  </a:lnTo>
                  <a:lnTo>
                    <a:pt x="2875" y="1041"/>
                  </a:lnTo>
                  <a:lnTo>
                    <a:pt x="2836" y="991"/>
                  </a:lnTo>
                  <a:lnTo>
                    <a:pt x="2800" y="942"/>
                  </a:lnTo>
                  <a:lnTo>
                    <a:pt x="2731" y="850"/>
                  </a:lnTo>
                  <a:lnTo>
                    <a:pt x="2731" y="850"/>
                  </a:lnTo>
                  <a:lnTo>
                    <a:pt x="2706" y="815"/>
                  </a:lnTo>
                  <a:lnTo>
                    <a:pt x="2680" y="779"/>
                  </a:lnTo>
                  <a:lnTo>
                    <a:pt x="2657" y="743"/>
                  </a:lnTo>
                  <a:lnTo>
                    <a:pt x="2633" y="706"/>
                  </a:lnTo>
                  <a:lnTo>
                    <a:pt x="2611" y="670"/>
                  </a:lnTo>
                  <a:lnTo>
                    <a:pt x="2589" y="634"/>
                  </a:lnTo>
                  <a:lnTo>
                    <a:pt x="2547" y="560"/>
                  </a:lnTo>
                  <a:lnTo>
                    <a:pt x="2507" y="485"/>
                  </a:lnTo>
                  <a:lnTo>
                    <a:pt x="2468" y="410"/>
                  </a:lnTo>
                  <a:lnTo>
                    <a:pt x="2389" y="258"/>
                  </a:lnTo>
                  <a:lnTo>
                    <a:pt x="2314" y="257"/>
                  </a:lnTo>
                  <a:lnTo>
                    <a:pt x="2314" y="257"/>
                  </a:lnTo>
                  <a:lnTo>
                    <a:pt x="2300" y="251"/>
                  </a:lnTo>
                  <a:lnTo>
                    <a:pt x="2286" y="246"/>
                  </a:lnTo>
                  <a:lnTo>
                    <a:pt x="2271" y="241"/>
                  </a:lnTo>
                  <a:lnTo>
                    <a:pt x="2255" y="238"/>
                  </a:lnTo>
                  <a:lnTo>
                    <a:pt x="2239" y="235"/>
                  </a:lnTo>
                  <a:lnTo>
                    <a:pt x="2222" y="233"/>
                  </a:lnTo>
                  <a:lnTo>
                    <a:pt x="2190" y="229"/>
                  </a:lnTo>
                  <a:lnTo>
                    <a:pt x="2123" y="223"/>
                  </a:lnTo>
                  <a:lnTo>
                    <a:pt x="2092" y="219"/>
                  </a:lnTo>
                  <a:lnTo>
                    <a:pt x="2076" y="215"/>
                  </a:lnTo>
                  <a:lnTo>
                    <a:pt x="2061" y="212"/>
                  </a:lnTo>
                  <a:lnTo>
                    <a:pt x="2061" y="212"/>
                  </a:lnTo>
                  <a:lnTo>
                    <a:pt x="2035" y="204"/>
                  </a:lnTo>
                  <a:lnTo>
                    <a:pt x="2009" y="196"/>
                  </a:lnTo>
                  <a:lnTo>
                    <a:pt x="1986" y="186"/>
                  </a:lnTo>
                  <a:lnTo>
                    <a:pt x="1963" y="176"/>
                  </a:lnTo>
                  <a:lnTo>
                    <a:pt x="1942" y="164"/>
                  </a:lnTo>
                  <a:lnTo>
                    <a:pt x="1921" y="153"/>
                  </a:lnTo>
                  <a:lnTo>
                    <a:pt x="1901" y="141"/>
                  </a:lnTo>
                  <a:lnTo>
                    <a:pt x="1882" y="128"/>
                  </a:lnTo>
                  <a:lnTo>
                    <a:pt x="1863" y="114"/>
                  </a:lnTo>
                  <a:lnTo>
                    <a:pt x="1845" y="99"/>
                  </a:lnTo>
                  <a:lnTo>
                    <a:pt x="1808" y="68"/>
                  </a:lnTo>
                  <a:lnTo>
                    <a:pt x="1770" y="36"/>
                  </a:lnTo>
                  <a:lnTo>
                    <a:pt x="1730" y="0"/>
                  </a:lnTo>
                  <a:lnTo>
                    <a:pt x="1661" y="12"/>
                  </a:lnTo>
                  <a:lnTo>
                    <a:pt x="1661" y="12"/>
                  </a:lnTo>
                  <a:lnTo>
                    <a:pt x="1595" y="27"/>
                  </a:lnTo>
                  <a:lnTo>
                    <a:pt x="1533" y="42"/>
                  </a:lnTo>
                  <a:lnTo>
                    <a:pt x="1473" y="57"/>
                  </a:lnTo>
                  <a:lnTo>
                    <a:pt x="1444" y="64"/>
                  </a:lnTo>
                  <a:lnTo>
                    <a:pt x="1416" y="73"/>
                  </a:lnTo>
                  <a:lnTo>
                    <a:pt x="1387" y="84"/>
                  </a:lnTo>
                  <a:lnTo>
                    <a:pt x="1359" y="94"/>
                  </a:lnTo>
                  <a:lnTo>
                    <a:pt x="1332" y="106"/>
                  </a:lnTo>
                  <a:lnTo>
                    <a:pt x="1304" y="120"/>
                  </a:lnTo>
                  <a:lnTo>
                    <a:pt x="1277" y="136"/>
                  </a:lnTo>
                  <a:lnTo>
                    <a:pt x="1250" y="153"/>
                  </a:lnTo>
                  <a:lnTo>
                    <a:pt x="1223" y="174"/>
                  </a:lnTo>
                  <a:lnTo>
                    <a:pt x="1195" y="196"/>
                  </a:lnTo>
                  <a:lnTo>
                    <a:pt x="1195" y="196"/>
                  </a:lnTo>
                  <a:lnTo>
                    <a:pt x="1174" y="218"/>
                  </a:lnTo>
                  <a:lnTo>
                    <a:pt x="1154" y="239"/>
                  </a:lnTo>
                  <a:lnTo>
                    <a:pt x="1137" y="261"/>
                  </a:lnTo>
                  <a:lnTo>
                    <a:pt x="1121" y="284"/>
                  </a:lnTo>
                  <a:lnTo>
                    <a:pt x="1107" y="308"/>
                  </a:lnTo>
                  <a:lnTo>
                    <a:pt x="1096" y="332"/>
                  </a:lnTo>
                  <a:lnTo>
                    <a:pt x="1085" y="357"/>
                  </a:lnTo>
                  <a:lnTo>
                    <a:pt x="1075" y="382"/>
                  </a:lnTo>
                  <a:lnTo>
                    <a:pt x="1067" y="408"/>
                  </a:lnTo>
                  <a:lnTo>
                    <a:pt x="1060" y="433"/>
                  </a:lnTo>
                  <a:lnTo>
                    <a:pt x="1053" y="461"/>
                  </a:lnTo>
                  <a:lnTo>
                    <a:pt x="1047" y="487"/>
                  </a:lnTo>
                  <a:lnTo>
                    <a:pt x="1035" y="544"/>
                  </a:lnTo>
                  <a:lnTo>
                    <a:pt x="1023" y="601"/>
                  </a:lnTo>
                  <a:lnTo>
                    <a:pt x="1023" y="601"/>
                  </a:lnTo>
                  <a:lnTo>
                    <a:pt x="1013" y="650"/>
                  </a:lnTo>
                  <a:lnTo>
                    <a:pt x="1005" y="700"/>
                  </a:lnTo>
                  <a:lnTo>
                    <a:pt x="991" y="801"/>
                  </a:lnTo>
                  <a:lnTo>
                    <a:pt x="982" y="850"/>
                  </a:lnTo>
                  <a:lnTo>
                    <a:pt x="971" y="900"/>
                  </a:lnTo>
                  <a:lnTo>
                    <a:pt x="965" y="925"/>
                  </a:lnTo>
                  <a:lnTo>
                    <a:pt x="958" y="950"/>
                  </a:lnTo>
                  <a:lnTo>
                    <a:pt x="951" y="974"/>
                  </a:lnTo>
                  <a:lnTo>
                    <a:pt x="942" y="998"/>
                  </a:lnTo>
                  <a:lnTo>
                    <a:pt x="942" y="998"/>
                  </a:lnTo>
                  <a:lnTo>
                    <a:pt x="907" y="1082"/>
                  </a:lnTo>
                  <a:lnTo>
                    <a:pt x="871" y="1167"/>
                  </a:lnTo>
                  <a:lnTo>
                    <a:pt x="871" y="1167"/>
                  </a:lnTo>
                  <a:lnTo>
                    <a:pt x="835" y="1250"/>
                  </a:lnTo>
                  <a:lnTo>
                    <a:pt x="799" y="1333"/>
                  </a:lnTo>
                  <a:lnTo>
                    <a:pt x="733" y="1378"/>
                  </a:lnTo>
                  <a:lnTo>
                    <a:pt x="733" y="1378"/>
                  </a:lnTo>
                  <a:lnTo>
                    <a:pt x="726" y="1385"/>
                  </a:lnTo>
                  <a:lnTo>
                    <a:pt x="720" y="1391"/>
                  </a:lnTo>
                  <a:lnTo>
                    <a:pt x="715" y="1399"/>
                  </a:lnTo>
                  <a:lnTo>
                    <a:pt x="710" y="1407"/>
                  </a:lnTo>
                  <a:lnTo>
                    <a:pt x="706" y="1415"/>
                  </a:lnTo>
                  <a:lnTo>
                    <a:pt x="702" y="1423"/>
                  </a:lnTo>
                  <a:lnTo>
                    <a:pt x="696" y="1440"/>
                  </a:lnTo>
                  <a:lnTo>
                    <a:pt x="692" y="1458"/>
                  </a:lnTo>
                  <a:lnTo>
                    <a:pt x="690" y="1476"/>
                  </a:lnTo>
                  <a:lnTo>
                    <a:pt x="690" y="1495"/>
                  </a:lnTo>
                  <a:lnTo>
                    <a:pt x="691" y="1514"/>
                  </a:lnTo>
                  <a:lnTo>
                    <a:pt x="694" y="1533"/>
                  </a:lnTo>
                  <a:lnTo>
                    <a:pt x="698" y="1553"/>
                  </a:lnTo>
                  <a:lnTo>
                    <a:pt x="702" y="1572"/>
                  </a:lnTo>
                  <a:lnTo>
                    <a:pt x="707" y="1592"/>
                  </a:lnTo>
                  <a:lnTo>
                    <a:pt x="718" y="1627"/>
                  </a:lnTo>
                  <a:lnTo>
                    <a:pt x="729" y="1660"/>
                  </a:lnTo>
                  <a:lnTo>
                    <a:pt x="729" y="1660"/>
                  </a:lnTo>
                  <a:lnTo>
                    <a:pt x="749" y="1711"/>
                  </a:lnTo>
                  <a:lnTo>
                    <a:pt x="769" y="1760"/>
                  </a:lnTo>
                  <a:lnTo>
                    <a:pt x="792" y="1808"/>
                  </a:lnTo>
                  <a:lnTo>
                    <a:pt x="815" y="1856"/>
                  </a:lnTo>
                  <a:lnTo>
                    <a:pt x="815" y="1856"/>
                  </a:lnTo>
                  <a:lnTo>
                    <a:pt x="822" y="1874"/>
                  </a:lnTo>
                  <a:lnTo>
                    <a:pt x="832" y="1897"/>
                  </a:lnTo>
                  <a:lnTo>
                    <a:pt x="846" y="1924"/>
                  </a:lnTo>
                  <a:lnTo>
                    <a:pt x="854" y="1937"/>
                  </a:lnTo>
                  <a:lnTo>
                    <a:pt x="862" y="1949"/>
                  </a:lnTo>
                  <a:lnTo>
                    <a:pt x="870" y="1960"/>
                  </a:lnTo>
                  <a:lnTo>
                    <a:pt x="879" y="1969"/>
                  </a:lnTo>
                  <a:lnTo>
                    <a:pt x="889" y="1975"/>
                  </a:lnTo>
                  <a:lnTo>
                    <a:pt x="894" y="1977"/>
                  </a:lnTo>
                  <a:lnTo>
                    <a:pt x="898" y="1978"/>
                  </a:lnTo>
                  <a:lnTo>
                    <a:pt x="902" y="1979"/>
                  </a:lnTo>
                  <a:lnTo>
                    <a:pt x="907" y="1978"/>
                  </a:lnTo>
                  <a:lnTo>
                    <a:pt x="911" y="1976"/>
                  </a:lnTo>
                  <a:lnTo>
                    <a:pt x="916" y="1974"/>
                  </a:lnTo>
                  <a:lnTo>
                    <a:pt x="920" y="1970"/>
                  </a:lnTo>
                  <a:lnTo>
                    <a:pt x="925" y="1965"/>
                  </a:lnTo>
                  <a:lnTo>
                    <a:pt x="929" y="1959"/>
                  </a:lnTo>
                  <a:lnTo>
                    <a:pt x="934" y="1950"/>
                  </a:lnTo>
                  <a:lnTo>
                    <a:pt x="953" y="1939"/>
                  </a:lnTo>
                  <a:lnTo>
                    <a:pt x="953" y="1939"/>
                  </a:lnTo>
                  <a:lnTo>
                    <a:pt x="959" y="1976"/>
                  </a:lnTo>
                  <a:lnTo>
                    <a:pt x="965" y="2013"/>
                  </a:lnTo>
                  <a:lnTo>
                    <a:pt x="972" y="2049"/>
                  </a:lnTo>
                  <a:lnTo>
                    <a:pt x="981" y="2085"/>
                  </a:lnTo>
                  <a:lnTo>
                    <a:pt x="991" y="2121"/>
                  </a:lnTo>
                  <a:lnTo>
                    <a:pt x="1001" y="2157"/>
                  </a:lnTo>
                  <a:lnTo>
                    <a:pt x="1014" y="2193"/>
                  </a:lnTo>
                  <a:lnTo>
                    <a:pt x="1027" y="2229"/>
                  </a:lnTo>
                  <a:lnTo>
                    <a:pt x="1027" y="2229"/>
                  </a:lnTo>
                  <a:lnTo>
                    <a:pt x="1038" y="2255"/>
                  </a:lnTo>
                  <a:lnTo>
                    <a:pt x="1049" y="2280"/>
                  </a:lnTo>
                  <a:lnTo>
                    <a:pt x="1060" y="2304"/>
                  </a:lnTo>
                  <a:lnTo>
                    <a:pt x="1071" y="2329"/>
                  </a:lnTo>
                  <a:lnTo>
                    <a:pt x="1084" y="2352"/>
                  </a:lnTo>
                  <a:lnTo>
                    <a:pt x="1096" y="2375"/>
                  </a:lnTo>
                  <a:lnTo>
                    <a:pt x="1109" y="2397"/>
                  </a:lnTo>
                  <a:lnTo>
                    <a:pt x="1122" y="2419"/>
                  </a:lnTo>
                  <a:lnTo>
                    <a:pt x="1137" y="2440"/>
                  </a:lnTo>
                  <a:lnTo>
                    <a:pt x="1151" y="2462"/>
                  </a:lnTo>
                  <a:lnTo>
                    <a:pt x="1181" y="2503"/>
                  </a:lnTo>
                  <a:lnTo>
                    <a:pt x="1213" y="2541"/>
                  </a:lnTo>
                  <a:lnTo>
                    <a:pt x="1247" y="2580"/>
                  </a:lnTo>
                  <a:lnTo>
                    <a:pt x="1252" y="2613"/>
                  </a:lnTo>
                  <a:lnTo>
                    <a:pt x="1252" y="2613"/>
                  </a:lnTo>
                  <a:lnTo>
                    <a:pt x="1256" y="2637"/>
                  </a:lnTo>
                  <a:lnTo>
                    <a:pt x="1260" y="2663"/>
                  </a:lnTo>
                  <a:lnTo>
                    <a:pt x="1262" y="2689"/>
                  </a:lnTo>
                  <a:lnTo>
                    <a:pt x="1264" y="2715"/>
                  </a:lnTo>
                  <a:lnTo>
                    <a:pt x="1268" y="2767"/>
                  </a:lnTo>
                  <a:lnTo>
                    <a:pt x="1268" y="2820"/>
                  </a:lnTo>
                  <a:lnTo>
                    <a:pt x="1268" y="2874"/>
                  </a:lnTo>
                  <a:lnTo>
                    <a:pt x="1266" y="2926"/>
                  </a:lnTo>
                  <a:lnTo>
                    <a:pt x="1265" y="2978"/>
                  </a:lnTo>
                  <a:lnTo>
                    <a:pt x="1264" y="3028"/>
                  </a:lnTo>
                  <a:lnTo>
                    <a:pt x="1271" y="3053"/>
                  </a:lnTo>
                  <a:lnTo>
                    <a:pt x="1271" y="3053"/>
                  </a:lnTo>
                  <a:lnTo>
                    <a:pt x="1238" y="3026"/>
                  </a:lnTo>
                  <a:lnTo>
                    <a:pt x="1204" y="3001"/>
                  </a:lnTo>
                  <a:lnTo>
                    <a:pt x="1169" y="2979"/>
                  </a:lnTo>
                  <a:lnTo>
                    <a:pt x="1135" y="2956"/>
                  </a:lnTo>
                  <a:lnTo>
                    <a:pt x="1062" y="2914"/>
                  </a:lnTo>
                  <a:lnTo>
                    <a:pt x="1025" y="2891"/>
                  </a:lnTo>
                  <a:lnTo>
                    <a:pt x="989" y="2869"/>
                  </a:lnTo>
                  <a:lnTo>
                    <a:pt x="989" y="2869"/>
                  </a:lnTo>
                  <a:lnTo>
                    <a:pt x="974" y="2860"/>
                  </a:lnTo>
                  <a:lnTo>
                    <a:pt x="959" y="2850"/>
                  </a:lnTo>
                  <a:lnTo>
                    <a:pt x="944" y="2838"/>
                  </a:lnTo>
                  <a:lnTo>
                    <a:pt x="928" y="2826"/>
                  </a:lnTo>
                  <a:lnTo>
                    <a:pt x="898" y="2800"/>
                  </a:lnTo>
                  <a:lnTo>
                    <a:pt x="865" y="2774"/>
                  </a:lnTo>
                  <a:lnTo>
                    <a:pt x="849" y="2762"/>
                  </a:lnTo>
                  <a:lnTo>
                    <a:pt x="832" y="2751"/>
                  </a:lnTo>
                  <a:lnTo>
                    <a:pt x="816" y="2741"/>
                  </a:lnTo>
                  <a:lnTo>
                    <a:pt x="799" y="2733"/>
                  </a:lnTo>
                  <a:lnTo>
                    <a:pt x="781" y="2726"/>
                  </a:lnTo>
                  <a:lnTo>
                    <a:pt x="764" y="2721"/>
                  </a:lnTo>
                  <a:lnTo>
                    <a:pt x="755" y="2720"/>
                  </a:lnTo>
                  <a:lnTo>
                    <a:pt x="746" y="2720"/>
                  </a:lnTo>
                  <a:lnTo>
                    <a:pt x="737" y="2720"/>
                  </a:lnTo>
                  <a:lnTo>
                    <a:pt x="728" y="2720"/>
                  </a:lnTo>
                  <a:lnTo>
                    <a:pt x="728" y="2720"/>
                  </a:lnTo>
                  <a:lnTo>
                    <a:pt x="726" y="2723"/>
                  </a:lnTo>
                  <a:lnTo>
                    <a:pt x="724" y="2725"/>
                  </a:lnTo>
                  <a:lnTo>
                    <a:pt x="723" y="2732"/>
                  </a:lnTo>
                  <a:lnTo>
                    <a:pt x="723" y="2748"/>
                  </a:lnTo>
                  <a:lnTo>
                    <a:pt x="717" y="2741"/>
                  </a:lnTo>
                  <a:lnTo>
                    <a:pt x="717" y="2741"/>
                  </a:lnTo>
                  <a:lnTo>
                    <a:pt x="690" y="2714"/>
                  </a:lnTo>
                  <a:lnTo>
                    <a:pt x="664" y="2686"/>
                  </a:lnTo>
                  <a:lnTo>
                    <a:pt x="637" y="2655"/>
                  </a:lnTo>
                  <a:lnTo>
                    <a:pt x="612" y="2624"/>
                  </a:lnTo>
                  <a:lnTo>
                    <a:pt x="517" y="2511"/>
                  </a:lnTo>
                  <a:lnTo>
                    <a:pt x="517" y="2511"/>
                  </a:lnTo>
                  <a:lnTo>
                    <a:pt x="470" y="2454"/>
                  </a:lnTo>
                  <a:lnTo>
                    <a:pt x="433" y="2411"/>
                  </a:lnTo>
                  <a:lnTo>
                    <a:pt x="396" y="2363"/>
                  </a:lnTo>
                  <a:lnTo>
                    <a:pt x="346" y="2301"/>
                  </a:lnTo>
                  <a:lnTo>
                    <a:pt x="346" y="2301"/>
                  </a:lnTo>
                  <a:lnTo>
                    <a:pt x="334" y="2285"/>
                  </a:lnTo>
                  <a:lnTo>
                    <a:pt x="312" y="2257"/>
                  </a:lnTo>
                  <a:lnTo>
                    <a:pt x="284" y="2225"/>
                  </a:lnTo>
                  <a:lnTo>
                    <a:pt x="269" y="2208"/>
                  </a:lnTo>
                  <a:lnTo>
                    <a:pt x="252" y="2193"/>
                  </a:lnTo>
                  <a:lnTo>
                    <a:pt x="237" y="2179"/>
                  </a:lnTo>
                  <a:lnTo>
                    <a:pt x="222" y="2167"/>
                  </a:lnTo>
                  <a:lnTo>
                    <a:pt x="208" y="2159"/>
                  </a:lnTo>
                  <a:lnTo>
                    <a:pt x="201" y="2156"/>
                  </a:lnTo>
                  <a:lnTo>
                    <a:pt x="195" y="2154"/>
                  </a:lnTo>
                  <a:lnTo>
                    <a:pt x="190" y="2153"/>
                  </a:lnTo>
                  <a:lnTo>
                    <a:pt x="185" y="2153"/>
                  </a:lnTo>
                  <a:lnTo>
                    <a:pt x="180" y="2155"/>
                  </a:lnTo>
                  <a:lnTo>
                    <a:pt x="176" y="2158"/>
                  </a:lnTo>
                  <a:lnTo>
                    <a:pt x="173" y="2163"/>
                  </a:lnTo>
                  <a:lnTo>
                    <a:pt x="170" y="2169"/>
                  </a:lnTo>
                  <a:lnTo>
                    <a:pt x="167" y="2176"/>
                  </a:lnTo>
                  <a:lnTo>
                    <a:pt x="166" y="2187"/>
                  </a:lnTo>
                  <a:lnTo>
                    <a:pt x="156" y="2184"/>
                  </a:lnTo>
                  <a:lnTo>
                    <a:pt x="156" y="2184"/>
                  </a:lnTo>
                  <a:lnTo>
                    <a:pt x="121" y="2134"/>
                  </a:lnTo>
                  <a:lnTo>
                    <a:pt x="121" y="2134"/>
                  </a:lnTo>
                  <a:lnTo>
                    <a:pt x="104" y="2113"/>
                  </a:lnTo>
                  <a:lnTo>
                    <a:pt x="93" y="2100"/>
                  </a:lnTo>
                  <a:lnTo>
                    <a:pt x="82" y="2087"/>
                  </a:lnTo>
                  <a:lnTo>
                    <a:pt x="68" y="2076"/>
                  </a:lnTo>
                  <a:lnTo>
                    <a:pt x="62" y="2072"/>
                  </a:lnTo>
                  <a:lnTo>
                    <a:pt x="56" y="2069"/>
                  </a:lnTo>
                  <a:lnTo>
                    <a:pt x="49" y="2067"/>
                  </a:lnTo>
                  <a:lnTo>
                    <a:pt x="43" y="2066"/>
                  </a:lnTo>
                  <a:lnTo>
                    <a:pt x="37" y="2067"/>
                  </a:lnTo>
                  <a:lnTo>
                    <a:pt x="31" y="2069"/>
                  </a:lnTo>
                  <a:lnTo>
                    <a:pt x="31" y="2069"/>
                  </a:lnTo>
                  <a:lnTo>
                    <a:pt x="26" y="2072"/>
                  </a:lnTo>
                  <a:lnTo>
                    <a:pt x="20" y="2076"/>
                  </a:lnTo>
                  <a:lnTo>
                    <a:pt x="16" y="2080"/>
                  </a:lnTo>
                  <a:lnTo>
                    <a:pt x="12" y="2085"/>
                  </a:lnTo>
                  <a:lnTo>
                    <a:pt x="9" y="2089"/>
                  </a:lnTo>
                  <a:lnTo>
                    <a:pt x="6" y="2095"/>
                  </a:lnTo>
                  <a:lnTo>
                    <a:pt x="3" y="2106"/>
                  </a:lnTo>
                  <a:lnTo>
                    <a:pt x="1" y="2118"/>
                  </a:lnTo>
                  <a:lnTo>
                    <a:pt x="0" y="2130"/>
                  </a:lnTo>
                  <a:lnTo>
                    <a:pt x="1" y="2144"/>
                  </a:lnTo>
                  <a:lnTo>
                    <a:pt x="3" y="2156"/>
                  </a:lnTo>
                  <a:lnTo>
                    <a:pt x="6" y="2169"/>
                  </a:lnTo>
                  <a:lnTo>
                    <a:pt x="9" y="2181"/>
                  </a:lnTo>
                  <a:lnTo>
                    <a:pt x="16" y="2204"/>
                  </a:lnTo>
                  <a:lnTo>
                    <a:pt x="28" y="2234"/>
                  </a:lnTo>
                  <a:lnTo>
                    <a:pt x="28" y="2234"/>
                  </a:lnTo>
                  <a:lnTo>
                    <a:pt x="43" y="2279"/>
                  </a:lnTo>
                  <a:lnTo>
                    <a:pt x="53" y="2308"/>
                  </a:lnTo>
                  <a:lnTo>
                    <a:pt x="65" y="2336"/>
                  </a:lnTo>
                  <a:lnTo>
                    <a:pt x="85" y="2375"/>
                  </a:lnTo>
                  <a:lnTo>
                    <a:pt x="99" y="2404"/>
                  </a:lnTo>
                  <a:lnTo>
                    <a:pt x="99" y="2404"/>
                  </a:lnTo>
                  <a:lnTo>
                    <a:pt x="92" y="2409"/>
                  </a:lnTo>
                  <a:lnTo>
                    <a:pt x="85" y="2417"/>
                  </a:lnTo>
                  <a:lnTo>
                    <a:pt x="80" y="2426"/>
                  </a:lnTo>
                  <a:lnTo>
                    <a:pt x="76" y="2436"/>
                  </a:lnTo>
                  <a:lnTo>
                    <a:pt x="73" y="2446"/>
                  </a:lnTo>
                  <a:lnTo>
                    <a:pt x="69" y="2459"/>
                  </a:lnTo>
                  <a:lnTo>
                    <a:pt x="68" y="2471"/>
                  </a:lnTo>
                  <a:lnTo>
                    <a:pt x="67" y="2484"/>
                  </a:lnTo>
                  <a:lnTo>
                    <a:pt x="67" y="2511"/>
                  </a:lnTo>
                  <a:lnTo>
                    <a:pt x="69" y="2537"/>
                  </a:lnTo>
                  <a:lnTo>
                    <a:pt x="73" y="2560"/>
                  </a:lnTo>
                  <a:lnTo>
                    <a:pt x="76" y="2579"/>
                  </a:lnTo>
                  <a:lnTo>
                    <a:pt x="76" y="2579"/>
                  </a:lnTo>
                  <a:lnTo>
                    <a:pt x="84" y="2609"/>
                  </a:lnTo>
                  <a:lnTo>
                    <a:pt x="95" y="2638"/>
                  </a:lnTo>
                  <a:lnTo>
                    <a:pt x="107" y="2667"/>
                  </a:lnTo>
                  <a:lnTo>
                    <a:pt x="121" y="2696"/>
                  </a:lnTo>
                  <a:lnTo>
                    <a:pt x="135" y="2723"/>
                  </a:lnTo>
                  <a:lnTo>
                    <a:pt x="150" y="2751"/>
                  </a:lnTo>
                  <a:lnTo>
                    <a:pt x="182" y="2804"/>
                  </a:lnTo>
                  <a:lnTo>
                    <a:pt x="182" y="2804"/>
                  </a:lnTo>
                  <a:lnTo>
                    <a:pt x="196" y="2827"/>
                  </a:lnTo>
                  <a:lnTo>
                    <a:pt x="195" y="2855"/>
                  </a:lnTo>
                  <a:lnTo>
                    <a:pt x="195" y="2855"/>
                  </a:lnTo>
                  <a:lnTo>
                    <a:pt x="191" y="2854"/>
                  </a:lnTo>
                  <a:lnTo>
                    <a:pt x="187" y="2854"/>
                  </a:lnTo>
                  <a:lnTo>
                    <a:pt x="183" y="2855"/>
                  </a:lnTo>
                  <a:lnTo>
                    <a:pt x="180" y="2856"/>
                  </a:lnTo>
                  <a:lnTo>
                    <a:pt x="177" y="2858"/>
                  </a:lnTo>
                  <a:lnTo>
                    <a:pt x="174" y="2861"/>
                  </a:lnTo>
                  <a:lnTo>
                    <a:pt x="169" y="2869"/>
                  </a:lnTo>
                  <a:lnTo>
                    <a:pt x="163" y="2878"/>
                  </a:lnTo>
                  <a:lnTo>
                    <a:pt x="160" y="2888"/>
                  </a:lnTo>
                  <a:lnTo>
                    <a:pt x="157" y="2900"/>
                  </a:lnTo>
                  <a:lnTo>
                    <a:pt x="154" y="2912"/>
                  </a:lnTo>
                  <a:lnTo>
                    <a:pt x="152" y="2940"/>
                  </a:lnTo>
                  <a:lnTo>
                    <a:pt x="151" y="2967"/>
                  </a:lnTo>
                  <a:lnTo>
                    <a:pt x="152" y="2990"/>
                  </a:lnTo>
                  <a:lnTo>
                    <a:pt x="153" y="3007"/>
                  </a:lnTo>
                  <a:lnTo>
                    <a:pt x="153" y="3007"/>
                  </a:lnTo>
                  <a:lnTo>
                    <a:pt x="155" y="3030"/>
                  </a:lnTo>
                  <a:lnTo>
                    <a:pt x="159" y="3053"/>
                  </a:lnTo>
                  <a:lnTo>
                    <a:pt x="163" y="3075"/>
                  </a:lnTo>
                  <a:lnTo>
                    <a:pt x="169" y="3098"/>
                  </a:lnTo>
                  <a:lnTo>
                    <a:pt x="175" y="3121"/>
                  </a:lnTo>
                  <a:lnTo>
                    <a:pt x="182" y="3144"/>
                  </a:lnTo>
                  <a:lnTo>
                    <a:pt x="189" y="3165"/>
                  </a:lnTo>
                  <a:lnTo>
                    <a:pt x="198" y="3188"/>
                  </a:lnTo>
                  <a:lnTo>
                    <a:pt x="198" y="3188"/>
                  </a:lnTo>
                  <a:lnTo>
                    <a:pt x="206" y="3208"/>
                  </a:lnTo>
                  <a:lnTo>
                    <a:pt x="217" y="3228"/>
                  </a:lnTo>
                  <a:lnTo>
                    <a:pt x="227" y="3249"/>
                  </a:lnTo>
                  <a:lnTo>
                    <a:pt x="238" y="3268"/>
                  </a:lnTo>
                  <a:lnTo>
                    <a:pt x="238" y="3268"/>
                  </a:lnTo>
                  <a:lnTo>
                    <a:pt x="310" y="3392"/>
                  </a:lnTo>
                  <a:lnTo>
                    <a:pt x="347" y="3453"/>
                  </a:lnTo>
                  <a:lnTo>
                    <a:pt x="385" y="3515"/>
                  </a:lnTo>
                  <a:lnTo>
                    <a:pt x="424" y="3575"/>
                  </a:lnTo>
                  <a:lnTo>
                    <a:pt x="464" y="3634"/>
                  </a:lnTo>
                  <a:lnTo>
                    <a:pt x="485" y="3664"/>
                  </a:lnTo>
                  <a:lnTo>
                    <a:pt x="507" y="3693"/>
                  </a:lnTo>
                  <a:lnTo>
                    <a:pt x="528" y="3720"/>
                  </a:lnTo>
                  <a:lnTo>
                    <a:pt x="551" y="3749"/>
                  </a:lnTo>
                  <a:lnTo>
                    <a:pt x="551" y="3749"/>
                  </a:lnTo>
                  <a:lnTo>
                    <a:pt x="575" y="3777"/>
                  </a:lnTo>
                  <a:lnTo>
                    <a:pt x="599" y="3807"/>
                  </a:lnTo>
                  <a:lnTo>
                    <a:pt x="624" y="3835"/>
                  </a:lnTo>
                  <a:lnTo>
                    <a:pt x="649" y="3863"/>
                  </a:lnTo>
                  <a:lnTo>
                    <a:pt x="675" y="3890"/>
                  </a:lnTo>
                  <a:lnTo>
                    <a:pt x="701" y="3917"/>
                  </a:lnTo>
                  <a:lnTo>
                    <a:pt x="728" y="3943"/>
                  </a:lnTo>
                  <a:lnTo>
                    <a:pt x="755" y="3970"/>
                  </a:lnTo>
                  <a:lnTo>
                    <a:pt x="755" y="3970"/>
                  </a:lnTo>
                  <a:lnTo>
                    <a:pt x="769" y="3981"/>
                  </a:lnTo>
                  <a:lnTo>
                    <a:pt x="782" y="3992"/>
                  </a:lnTo>
                  <a:lnTo>
                    <a:pt x="811" y="4013"/>
                  </a:lnTo>
                  <a:lnTo>
                    <a:pt x="841" y="4032"/>
                  </a:lnTo>
                  <a:lnTo>
                    <a:pt x="870" y="4049"/>
                  </a:lnTo>
                  <a:lnTo>
                    <a:pt x="931" y="4085"/>
                  </a:lnTo>
                  <a:lnTo>
                    <a:pt x="962" y="4104"/>
                  </a:lnTo>
                  <a:lnTo>
                    <a:pt x="992" y="4122"/>
                  </a:lnTo>
                  <a:lnTo>
                    <a:pt x="1023" y="4151"/>
                  </a:lnTo>
                  <a:lnTo>
                    <a:pt x="1023" y="4151"/>
                  </a:lnTo>
                  <a:lnTo>
                    <a:pt x="1065" y="4176"/>
                  </a:lnTo>
                  <a:lnTo>
                    <a:pt x="1108" y="4202"/>
                  </a:lnTo>
                  <a:lnTo>
                    <a:pt x="1152" y="4225"/>
                  </a:lnTo>
                  <a:lnTo>
                    <a:pt x="1196" y="4250"/>
                  </a:lnTo>
                  <a:lnTo>
                    <a:pt x="1286" y="4295"/>
                  </a:lnTo>
                  <a:lnTo>
                    <a:pt x="1375" y="4339"/>
                  </a:lnTo>
                  <a:lnTo>
                    <a:pt x="1375" y="4339"/>
                  </a:lnTo>
                  <a:lnTo>
                    <a:pt x="1396" y="4350"/>
                  </a:lnTo>
                  <a:lnTo>
                    <a:pt x="1419" y="4360"/>
                  </a:lnTo>
                  <a:lnTo>
                    <a:pt x="1463" y="4381"/>
                  </a:lnTo>
                  <a:lnTo>
                    <a:pt x="1508" y="4400"/>
                  </a:lnTo>
                  <a:lnTo>
                    <a:pt x="1551" y="4420"/>
                  </a:lnTo>
                  <a:lnTo>
                    <a:pt x="1573" y="4431"/>
                  </a:lnTo>
                  <a:lnTo>
                    <a:pt x="1594" y="4442"/>
                  </a:lnTo>
                  <a:lnTo>
                    <a:pt x="1615" y="4454"/>
                  </a:lnTo>
                  <a:lnTo>
                    <a:pt x="1635" y="4466"/>
                  </a:lnTo>
                  <a:lnTo>
                    <a:pt x="1656" y="4480"/>
                  </a:lnTo>
                  <a:lnTo>
                    <a:pt x="1674" y="4494"/>
                  </a:lnTo>
                  <a:lnTo>
                    <a:pt x="1692" y="4509"/>
                  </a:lnTo>
                  <a:lnTo>
                    <a:pt x="1710" y="4527"/>
                  </a:lnTo>
                  <a:lnTo>
                    <a:pt x="1774" y="4594"/>
                  </a:lnTo>
                  <a:lnTo>
                    <a:pt x="1774" y="4594"/>
                  </a:lnTo>
                  <a:lnTo>
                    <a:pt x="1727" y="4620"/>
                  </a:lnTo>
                  <a:lnTo>
                    <a:pt x="1681" y="4643"/>
                  </a:lnTo>
                  <a:lnTo>
                    <a:pt x="1635" y="4667"/>
                  </a:lnTo>
                  <a:lnTo>
                    <a:pt x="1588" y="4689"/>
                  </a:lnTo>
                  <a:lnTo>
                    <a:pt x="1588" y="4689"/>
                  </a:lnTo>
                  <a:lnTo>
                    <a:pt x="1557" y="4704"/>
                  </a:lnTo>
                  <a:lnTo>
                    <a:pt x="1524" y="4716"/>
                  </a:lnTo>
                  <a:lnTo>
                    <a:pt x="1490" y="4728"/>
                  </a:lnTo>
                  <a:lnTo>
                    <a:pt x="1456" y="4740"/>
                  </a:lnTo>
                  <a:lnTo>
                    <a:pt x="1423" y="4751"/>
                  </a:lnTo>
                  <a:lnTo>
                    <a:pt x="1389" y="4761"/>
                  </a:lnTo>
                  <a:lnTo>
                    <a:pt x="1322" y="4780"/>
                  </a:lnTo>
                  <a:lnTo>
                    <a:pt x="1253" y="4799"/>
                  </a:lnTo>
                  <a:lnTo>
                    <a:pt x="1185" y="4818"/>
                  </a:lnTo>
                  <a:lnTo>
                    <a:pt x="1151" y="4828"/>
                  </a:lnTo>
                  <a:lnTo>
                    <a:pt x="1118" y="4840"/>
                  </a:lnTo>
                  <a:lnTo>
                    <a:pt x="1085" y="4851"/>
                  </a:lnTo>
                  <a:lnTo>
                    <a:pt x="1052" y="4863"/>
                  </a:lnTo>
                  <a:lnTo>
                    <a:pt x="1000" y="4873"/>
                  </a:lnTo>
                  <a:lnTo>
                    <a:pt x="1000" y="4873"/>
                  </a:lnTo>
                  <a:lnTo>
                    <a:pt x="985" y="4878"/>
                  </a:lnTo>
                  <a:lnTo>
                    <a:pt x="969" y="4884"/>
                  </a:lnTo>
                  <a:lnTo>
                    <a:pt x="953" y="4888"/>
                  </a:lnTo>
                  <a:lnTo>
                    <a:pt x="937" y="4891"/>
                  </a:lnTo>
                  <a:lnTo>
                    <a:pt x="904" y="4897"/>
                  </a:lnTo>
                  <a:lnTo>
                    <a:pt x="871" y="4903"/>
                  </a:lnTo>
                  <a:lnTo>
                    <a:pt x="840" y="4911"/>
                  </a:lnTo>
                  <a:lnTo>
                    <a:pt x="840" y="4911"/>
                  </a:lnTo>
                  <a:lnTo>
                    <a:pt x="838" y="4929"/>
                  </a:lnTo>
                  <a:lnTo>
                    <a:pt x="832" y="4945"/>
                  </a:lnTo>
                  <a:lnTo>
                    <a:pt x="827" y="4962"/>
                  </a:lnTo>
                  <a:lnTo>
                    <a:pt x="820" y="4980"/>
                  </a:lnTo>
                  <a:lnTo>
                    <a:pt x="812" y="4996"/>
                  </a:lnTo>
                  <a:lnTo>
                    <a:pt x="803" y="5013"/>
                  </a:lnTo>
                  <a:lnTo>
                    <a:pt x="782" y="5048"/>
                  </a:lnTo>
                  <a:lnTo>
                    <a:pt x="762" y="5083"/>
                  </a:lnTo>
                  <a:lnTo>
                    <a:pt x="742" y="5117"/>
                  </a:lnTo>
                  <a:lnTo>
                    <a:pt x="733" y="5134"/>
                  </a:lnTo>
                  <a:lnTo>
                    <a:pt x="725" y="5151"/>
                  </a:lnTo>
                  <a:lnTo>
                    <a:pt x="718" y="5168"/>
                  </a:lnTo>
                  <a:lnTo>
                    <a:pt x="713" y="5185"/>
                  </a:lnTo>
                  <a:lnTo>
                    <a:pt x="713" y="5185"/>
                  </a:lnTo>
                  <a:lnTo>
                    <a:pt x="701" y="5237"/>
                  </a:lnTo>
                  <a:lnTo>
                    <a:pt x="690" y="5291"/>
                  </a:lnTo>
                  <a:lnTo>
                    <a:pt x="682" y="5343"/>
                  </a:lnTo>
                  <a:lnTo>
                    <a:pt x="679" y="5369"/>
                  </a:lnTo>
                  <a:lnTo>
                    <a:pt x="676" y="5396"/>
                  </a:lnTo>
                  <a:lnTo>
                    <a:pt x="674" y="5422"/>
                  </a:lnTo>
                  <a:lnTo>
                    <a:pt x="673" y="5449"/>
                  </a:lnTo>
                  <a:lnTo>
                    <a:pt x="673" y="5476"/>
                  </a:lnTo>
                  <a:lnTo>
                    <a:pt x="674" y="5501"/>
                  </a:lnTo>
                  <a:lnTo>
                    <a:pt x="676" y="5528"/>
                  </a:lnTo>
                  <a:lnTo>
                    <a:pt x="679" y="5554"/>
                  </a:lnTo>
                  <a:lnTo>
                    <a:pt x="683" y="5580"/>
                  </a:lnTo>
                  <a:lnTo>
                    <a:pt x="688" y="5606"/>
                  </a:lnTo>
                  <a:lnTo>
                    <a:pt x="688" y="5606"/>
                  </a:lnTo>
                  <a:lnTo>
                    <a:pt x="698" y="5644"/>
                  </a:lnTo>
                  <a:lnTo>
                    <a:pt x="709" y="5683"/>
                  </a:lnTo>
                  <a:lnTo>
                    <a:pt x="720" y="5720"/>
                  </a:lnTo>
                  <a:lnTo>
                    <a:pt x="733" y="5758"/>
                  </a:lnTo>
                  <a:lnTo>
                    <a:pt x="747" y="5795"/>
                  </a:lnTo>
                  <a:lnTo>
                    <a:pt x="762" y="5831"/>
                  </a:lnTo>
                  <a:lnTo>
                    <a:pt x="777" y="5867"/>
                  </a:lnTo>
                  <a:lnTo>
                    <a:pt x="795" y="5903"/>
                  </a:lnTo>
                  <a:lnTo>
                    <a:pt x="812" y="5938"/>
                  </a:lnTo>
                  <a:lnTo>
                    <a:pt x="831" y="5972"/>
                  </a:lnTo>
                  <a:lnTo>
                    <a:pt x="852" y="6006"/>
                  </a:lnTo>
                  <a:lnTo>
                    <a:pt x="873" y="6039"/>
                  </a:lnTo>
                  <a:lnTo>
                    <a:pt x="896" y="6071"/>
                  </a:lnTo>
                  <a:lnTo>
                    <a:pt x="919" y="6102"/>
                  </a:lnTo>
                  <a:lnTo>
                    <a:pt x="944" y="6133"/>
                  </a:lnTo>
                  <a:lnTo>
                    <a:pt x="970" y="6163"/>
                  </a:lnTo>
                  <a:lnTo>
                    <a:pt x="1040" y="6171"/>
                  </a:lnTo>
                  <a:lnTo>
                    <a:pt x="1040" y="6171"/>
                  </a:lnTo>
                  <a:lnTo>
                    <a:pt x="1046" y="6163"/>
                  </a:lnTo>
                  <a:lnTo>
                    <a:pt x="1054" y="6154"/>
                  </a:lnTo>
                  <a:lnTo>
                    <a:pt x="1061" y="6147"/>
                  </a:lnTo>
                  <a:lnTo>
                    <a:pt x="1070" y="6140"/>
                  </a:lnTo>
                  <a:lnTo>
                    <a:pt x="1089" y="6128"/>
                  </a:lnTo>
                  <a:lnTo>
                    <a:pt x="1109" y="6116"/>
                  </a:lnTo>
                  <a:lnTo>
                    <a:pt x="1149" y="6094"/>
                  </a:lnTo>
                  <a:lnTo>
                    <a:pt x="1168" y="6083"/>
                  </a:lnTo>
                  <a:lnTo>
                    <a:pt x="1187" y="6073"/>
                  </a:lnTo>
                  <a:lnTo>
                    <a:pt x="1187" y="6073"/>
                  </a:lnTo>
                  <a:lnTo>
                    <a:pt x="1210" y="6058"/>
                  </a:lnTo>
                  <a:lnTo>
                    <a:pt x="1234" y="6044"/>
                  </a:lnTo>
                  <a:lnTo>
                    <a:pt x="1279" y="6013"/>
                  </a:lnTo>
                  <a:lnTo>
                    <a:pt x="1322" y="5982"/>
                  </a:lnTo>
                  <a:lnTo>
                    <a:pt x="1367" y="5950"/>
                  </a:lnTo>
                  <a:lnTo>
                    <a:pt x="1367" y="5950"/>
                  </a:lnTo>
                  <a:lnTo>
                    <a:pt x="1408" y="5920"/>
                  </a:lnTo>
                  <a:lnTo>
                    <a:pt x="1450" y="5889"/>
                  </a:lnTo>
                  <a:lnTo>
                    <a:pt x="1491" y="5857"/>
                  </a:lnTo>
                  <a:lnTo>
                    <a:pt x="1531" y="5825"/>
                  </a:lnTo>
                  <a:lnTo>
                    <a:pt x="1612" y="5760"/>
                  </a:lnTo>
                  <a:lnTo>
                    <a:pt x="1653" y="5728"/>
                  </a:lnTo>
                  <a:lnTo>
                    <a:pt x="1693" y="5696"/>
                  </a:lnTo>
                  <a:lnTo>
                    <a:pt x="1693" y="5696"/>
                  </a:lnTo>
                  <a:lnTo>
                    <a:pt x="1750" y="5655"/>
                  </a:lnTo>
                  <a:lnTo>
                    <a:pt x="1806" y="5614"/>
                  </a:lnTo>
                  <a:lnTo>
                    <a:pt x="1919" y="5531"/>
                  </a:lnTo>
                  <a:lnTo>
                    <a:pt x="1975" y="5488"/>
                  </a:lnTo>
                  <a:lnTo>
                    <a:pt x="2032" y="5445"/>
                  </a:lnTo>
                  <a:lnTo>
                    <a:pt x="2086" y="5400"/>
                  </a:lnTo>
                  <a:lnTo>
                    <a:pt x="2112" y="5376"/>
                  </a:lnTo>
                  <a:lnTo>
                    <a:pt x="2139" y="5353"/>
                  </a:lnTo>
                  <a:lnTo>
                    <a:pt x="2212" y="5297"/>
                  </a:lnTo>
                  <a:lnTo>
                    <a:pt x="2212" y="5297"/>
                  </a:lnTo>
                  <a:lnTo>
                    <a:pt x="2234" y="5278"/>
                  </a:lnTo>
                  <a:lnTo>
                    <a:pt x="2256" y="5260"/>
                  </a:lnTo>
                  <a:lnTo>
                    <a:pt x="2302" y="5224"/>
                  </a:lnTo>
                  <a:lnTo>
                    <a:pt x="2349" y="5189"/>
                  </a:lnTo>
                  <a:lnTo>
                    <a:pt x="2396" y="5156"/>
                  </a:lnTo>
                  <a:lnTo>
                    <a:pt x="2433" y="5202"/>
                  </a:lnTo>
                  <a:lnTo>
                    <a:pt x="2433" y="5202"/>
                  </a:lnTo>
                  <a:lnTo>
                    <a:pt x="2499" y="5264"/>
                  </a:lnTo>
                  <a:lnTo>
                    <a:pt x="2565" y="5326"/>
                  </a:lnTo>
                  <a:lnTo>
                    <a:pt x="2692" y="5453"/>
                  </a:lnTo>
                  <a:lnTo>
                    <a:pt x="2758" y="5515"/>
                  </a:lnTo>
                  <a:lnTo>
                    <a:pt x="2790" y="5546"/>
                  </a:lnTo>
                  <a:lnTo>
                    <a:pt x="2824" y="5577"/>
                  </a:lnTo>
                  <a:lnTo>
                    <a:pt x="2858" y="5606"/>
                  </a:lnTo>
                  <a:lnTo>
                    <a:pt x="2893" y="5636"/>
                  </a:lnTo>
                  <a:lnTo>
                    <a:pt x="2927" y="5665"/>
                  </a:lnTo>
                  <a:lnTo>
                    <a:pt x="2964" y="5692"/>
                  </a:lnTo>
                  <a:lnTo>
                    <a:pt x="2964" y="5692"/>
                  </a:lnTo>
                  <a:lnTo>
                    <a:pt x="2998" y="5717"/>
                  </a:lnTo>
                  <a:lnTo>
                    <a:pt x="3033" y="5740"/>
                  </a:lnTo>
                  <a:lnTo>
                    <a:pt x="3069" y="5764"/>
                  </a:lnTo>
                  <a:lnTo>
                    <a:pt x="3105" y="5786"/>
                  </a:lnTo>
                  <a:lnTo>
                    <a:pt x="3179" y="5832"/>
                  </a:lnTo>
                  <a:lnTo>
                    <a:pt x="3253" y="5877"/>
                  </a:lnTo>
                  <a:lnTo>
                    <a:pt x="3327" y="5923"/>
                  </a:lnTo>
                  <a:lnTo>
                    <a:pt x="3399" y="5969"/>
                  </a:lnTo>
                  <a:lnTo>
                    <a:pt x="3435" y="5994"/>
                  </a:lnTo>
                  <a:lnTo>
                    <a:pt x="3470" y="6017"/>
                  </a:lnTo>
                  <a:lnTo>
                    <a:pt x="3503" y="6043"/>
                  </a:lnTo>
                  <a:lnTo>
                    <a:pt x="3536" y="6069"/>
                  </a:lnTo>
                  <a:lnTo>
                    <a:pt x="3581" y="6089"/>
                  </a:lnTo>
                  <a:lnTo>
                    <a:pt x="3581" y="6089"/>
                  </a:lnTo>
                  <a:lnTo>
                    <a:pt x="3601" y="6102"/>
                  </a:lnTo>
                  <a:lnTo>
                    <a:pt x="3624" y="6114"/>
                  </a:lnTo>
                  <a:lnTo>
                    <a:pt x="3647" y="6125"/>
                  </a:lnTo>
                  <a:lnTo>
                    <a:pt x="3672" y="6135"/>
                  </a:lnTo>
                  <a:lnTo>
                    <a:pt x="3720" y="6154"/>
                  </a:lnTo>
                  <a:lnTo>
                    <a:pt x="3742" y="6165"/>
                  </a:lnTo>
                  <a:lnTo>
                    <a:pt x="3765" y="6175"/>
                  </a:lnTo>
                  <a:lnTo>
                    <a:pt x="3830" y="6191"/>
                  </a:lnTo>
                  <a:lnTo>
                    <a:pt x="3830" y="6191"/>
                  </a:lnTo>
                  <a:lnTo>
                    <a:pt x="3845" y="6180"/>
                  </a:lnTo>
                  <a:lnTo>
                    <a:pt x="3861" y="6169"/>
                  </a:lnTo>
                  <a:lnTo>
                    <a:pt x="3876" y="6157"/>
                  </a:lnTo>
                  <a:lnTo>
                    <a:pt x="3889" y="6145"/>
                  </a:lnTo>
                  <a:lnTo>
                    <a:pt x="3903" y="6132"/>
                  </a:lnTo>
                  <a:lnTo>
                    <a:pt x="3916" y="6119"/>
                  </a:lnTo>
                  <a:lnTo>
                    <a:pt x="3928" y="6105"/>
                  </a:lnTo>
                  <a:lnTo>
                    <a:pt x="3939" y="6092"/>
                  </a:lnTo>
                  <a:lnTo>
                    <a:pt x="3951" y="6078"/>
                  </a:lnTo>
                  <a:lnTo>
                    <a:pt x="3961" y="6063"/>
                  </a:lnTo>
                  <a:lnTo>
                    <a:pt x="3971" y="6048"/>
                  </a:lnTo>
                  <a:lnTo>
                    <a:pt x="3980" y="6033"/>
                  </a:lnTo>
                  <a:lnTo>
                    <a:pt x="3998" y="6002"/>
                  </a:lnTo>
                  <a:lnTo>
                    <a:pt x="4013" y="5969"/>
                  </a:lnTo>
                  <a:lnTo>
                    <a:pt x="4027" y="5936"/>
                  </a:lnTo>
                  <a:lnTo>
                    <a:pt x="4039" y="5901"/>
                  </a:lnTo>
                  <a:lnTo>
                    <a:pt x="4049" y="5865"/>
                  </a:lnTo>
                  <a:lnTo>
                    <a:pt x="4058" y="5829"/>
                  </a:lnTo>
                  <a:lnTo>
                    <a:pt x="4065" y="5792"/>
                  </a:lnTo>
                  <a:lnTo>
                    <a:pt x="4070" y="5755"/>
                  </a:lnTo>
                  <a:lnTo>
                    <a:pt x="4074" y="5717"/>
                  </a:lnTo>
                  <a:lnTo>
                    <a:pt x="4077" y="5678"/>
                  </a:lnTo>
                  <a:lnTo>
                    <a:pt x="4079" y="5639"/>
                  </a:lnTo>
                  <a:lnTo>
                    <a:pt x="4079" y="5600"/>
                  </a:lnTo>
                  <a:lnTo>
                    <a:pt x="4079" y="5560"/>
                  </a:lnTo>
                  <a:lnTo>
                    <a:pt x="4078" y="5522"/>
                  </a:lnTo>
                  <a:lnTo>
                    <a:pt x="4075" y="5482"/>
                  </a:lnTo>
                  <a:lnTo>
                    <a:pt x="4072" y="5443"/>
                  </a:lnTo>
                  <a:lnTo>
                    <a:pt x="4069" y="5404"/>
                  </a:lnTo>
                  <a:lnTo>
                    <a:pt x="4065" y="5365"/>
                  </a:lnTo>
                  <a:lnTo>
                    <a:pt x="4055" y="5289"/>
                  </a:lnTo>
                  <a:lnTo>
                    <a:pt x="4043" y="5216"/>
                  </a:lnTo>
                  <a:lnTo>
                    <a:pt x="4030" y="5145"/>
                  </a:lnTo>
                  <a:lnTo>
                    <a:pt x="4018" y="5079"/>
                  </a:lnTo>
                  <a:lnTo>
                    <a:pt x="4010" y="5030"/>
                  </a:lnTo>
                  <a:lnTo>
                    <a:pt x="4010" y="5030"/>
                  </a:lnTo>
                  <a:lnTo>
                    <a:pt x="3957" y="5007"/>
                  </a:lnTo>
                  <a:lnTo>
                    <a:pt x="3902" y="4985"/>
                  </a:lnTo>
                  <a:lnTo>
                    <a:pt x="3844" y="4963"/>
                  </a:lnTo>
                  <a:lnTo>
                    <a:pt x="3786" y="4942"/>
                  </a:lnTo>
                  <a:lnTo>
                    <a:pt x="3667" y="4897"/>
                  </a:lnTo>
                  <a:lnTo>
                    <a:pt x="3606" y="4873"/>
                  </a:lnTo>
                  <a:lnTo>
                    <a:pt x="3547" y="4850"/>
                  </a:lnTo>
                  <a:lnTo>
                    <a:pt x="3488" y="4824"/>
                  </a:lnTo>
                  <a:lnTo>
                    <a:pt x="3431" y="4798"/>
                  </a:lnTo>
                  <a:lnTo>
                    <a:pt x="3374" y="4770"/>
                  </a:lnTo>
                  <a:lnTo>
                    <a:pt x="3346" y="4755"/>
                  </a:lnTo>
                  <a:lnTo>
                    <a:pt x="3319" y="4740"/>
                  </a:lnTo>
                  <a:lnTo>
                    <a:pt x="3293" y="4724"/>
                  </a:lnTo>
                  <a:lnTo>
                    <a:pt x="3267" y="4708"/>
                  </a:lnTo>
                  <a:lnTo>
                    <a:pt x="3242" y="4690"/>
                  </a:lnTo>
                  <a:lnTo>
                    <a:pt x="3217" y="4673"/>
                  </a:lnTo>
                  <a:lnTo>
                    <a:pt x="3194" y="4656"/>
                  </a:lnTo>
                  <a:lnTo>
                    <a:pt x="3170" y="4636"/>
                  </a:lnTo>
                  <a:lnTo>
                    <a:pt x="3149" y="4617"/>
                  </a:lnTo>
                  <a:lnTo>
                    <a:pt x="3127" y="4596"/>
                  </a:lnTo>
                  <a:lnTo>
                    <a:pt x="3091" y="4552"/>
                  </a:lnTo>
                  <a:lnTo>
                    <a:pt x="3091" y="4552"/>
                  </a:lnTo>
                  <a:lnTo>
                    <a:pt x="3118" y="4535"/>
                  </a:lnTo>
                  <a:lnTo>
                    <a:pt x="3146" y="4519"/>
                  </a:lnTo>
                  <a:lnTo>
                    <a:pt x="3160" y="4511"/>
                  </a:lnTo>
                  <a:lnTo>
                    <a:pt x="3175" y="4504"/>
                  </a:lnTo>
                  <a:lnTo>
                    <a:pt x="3191" y="4498"/>
                  </a:lnTo>
                  <a:lnTo>
                    <a:pt x="3206" y="4493"/>
                  </a:lnTo>
                  <a:lnTo>
                    <a:pt x="3206" y="4493"/>
                  </a:lnTo>
                  <a:lnTo>
                    <a:pt x="3227" y="4486"/>
                  </a:lnTo>
                  <a:lnTo>
                    <a:pt x="3247" y="4480"/>
                  </a:lnTo>
                  <a:lnTo>
                    <a:pt x="3288" y="4470"/>
                  </a:lnTo>
                  <a:lnTo>
                    <a:pt x="3330" y="4460"/>
                  </a:lnTo>
                  <a:lnTo>
                    <a:pt x="3372" y="4453"/>
                  </a:lnTo>
                  <a:lnTo>
                    <a:pt x="3413" y="4445"/>
                  </a:lnTo>
                  <a:lnTo>
                    <a:pt x="3454" y="4436"/>
                  </a:lnTo>
                  <a:lnTo>
                    <a:pt x="3476" y="4431"/>
                  </a:lnTo>
                  <a:lnTo>
                    <a:pt x="3496" y="4425"/>
                  </a:lnTo>
                  <a:lnTo>
                    <a:pt x="3516" y="4418"/>
                  </a:lnTo>
                  <a:lnTo>
                    <a:pt x="3536" y="4411"/>
                  </a:lnTo>
                  <a:lnTo>
                    <a:pt x="3536" y="4411"/>
                  </a:lnTo>
                  <a:lnTo>
                    <a:pt x="3566" y="4398"/>
                  </a:lnTo>
                  <a:lnTo>
                    <a:pt x="3595" y="4384"/>
                  </a:lnTo>
                  <a:lnTo>
                    <a:pt x="3625" y="4366"/>
                  </a:lnTo>
                  <a:lnTo>
                    <a:pt x="3654" y="4347"/>
                  </a:lnTo>
                  <a:lnTo>
                    <a:pt x="3685" y="4325"/>
                  </a:lnTo>
                  <a:lnTo>
                    <a:pt x="3715" y="4303"/>
                  </a:lnTo>
                  <a:lnTo>
                    <a:pt x="3744" y="4279"/>
                  </a:lnTo>
                  <a:lnTo>
                    <a:pt x="3773" y="4255"/>
                  </a:lnTo>
                  <a:lnTo>
                    <a:pt x="3802" y="4228"/>
                  </a:lnTo>
                  <a:lnTo>
                    <a:pt x="3829" y="4203"/>
                  </a:lnTo>
                  <a:lnTo>
                    <a:pt x="3856" y="4175"/>
                  </a:lnTo>
                  <a:lnTo>
                    <a:pt x="3881" y="4149"/>
                  </a:lnTo>
                  <a:lnTo>
                    <a:pt x="3905" y="4121"/>
                  </a:lnTo>
                  <a:lnTo>
                    <a:pt x="3928" y="4094"/>
                  </a:lnTo>
                  <a:lnTo>
                    <a:pt x="3950" y="4069"/>
                  </a:lnTo>
                  <a:lnTo>
                    <a:pt x="3969" y="4043"/>
                  </a:lnTo>
                  <a:lnTo>
                    <a:pt x="4013" y="4004"/>
                  </a:lnTo>
                  <a:lnTo>
                    <a:pt x="4013" y="4004"/>
                  </a:lnTo>
                  <a:lnTo>
                    <a:pt x="4023" y="3986"/>
                  </a:lnTo>
                  <a:lnTo>
                    <a:pt x="4034" y="3967"/>
                  </a:lnTo>
                  <a:lnTo>
                    <a:pt x="4059" y="3930"/>
                  </a:lnTo>
                  <a:lnTo>
                    <a:pt x="4083" y="3893"/>
                  </a:lnTo>
                  <a:lnTo>
                    <a:pt x="4095" y="3874"/>
                  </a:lnTo>
                  <a:lnTo>
                    <a:pt x="4105" y="3855"/>
                  </a:lnTo>
                  <a:lnTo>
                    <a:pt x="4105" y="3855"/>
                  </a:lnTo>
                  <a:lnTo>
                    <a:pt x="4174" y="3731"/>
                  </a:lnTo>
                  <a:lnTo>
                    <a:pt x="4208" y="3669"/>
                  </a:lnTo>
                  <a:lnTo>
                    <a:pt x="4242" y="3606"/>
                  </a:lnTo>
                  <a:lnTo>
                    <a:pt x="4242" y="3606"/>
                  </a:lnTo>
                  <a:lnTo>
                    <a:pt x="4271" y="3545"/>
                  </a:lnTo>
                  <a:lnTo>
                    <a:pt x="4299" y="3485"/>
                  </a:lnTo>
                  <a:lnTo>
                    <a:pt x="4312" y="3454"/>
                  </a:lnTo>
                  <a:lnTo>
                    <a:pt x="4324" y="3424"/>
                  </a:lnTo>
                  <a:lnTo>
                    <a:pt x="4337" y="3392"/>
                  </a:lnTo>
                  <a:lnTo>
                    <a:pt x="4348" y="3361"/>
                  </a:lnTo>
                  <a:lnTo>
                    <a:pt x="4348" y="3361"/>
                  </a:lnTo>
                  <a:lnTo>
                    <a:pt x="4367" y="3307"/>
                  </a:lnTo>
                  <a:lnTo>
                    <a:pt x="4389" y="3251"/>
                  </a:lnTo>
                  <a:lnTo>
                    <a:pt x="4411" y="3194"/>
                  </a:lnTo>
                  <a:lnTo>
                    <a:pt x="4432" y="3134"/>
                  </a:lnTo>
                  <a:lnTo>
                    <a:pt x="4441" y="3105"/>
                  </a:lnTo>
                  <a:lnTo>
                    <a:pt x="4450" y="3074"/>
                  </a:lnTo>
                  <a:lnTo>
                    <a:pt x="4457" y="3044"/>
                  </a:lnTo>
                  <a:lnTo>
                    <a:pt x="4463" y="3015"/>
                  </a:lnTo>
                  <a:lnTo>
                    <a:pt x="4468" y="2986"/>
                  </a:lnTo>
                  <a:lnTo>
                    <a:pt x="4472" y="2956"/>
                  </a:lnTo>
                  <a:lnTo>
                    <a:pt x="4474" y="2929"/>
                  </a:lnTo>
                  <a:lnTo>
                    <a:pt x="4473" y="2900"/>
                  </a:lnTo>
                  <a:lnTo>
                    <a:pt x="4473" y="2900"/>
                  </a:lnTo>
                  <a:lnTo>
                    <a:pt x="4472" y="2890"/>
                  </a:lnTo>
                  <a:lnTo>
                    <a:pt x="4471" y="2879"/>
                  </a:lnTo>
                  <a:lnTo>
                    <a:pt x="4489" y="2865"/>
                  </a:lnTo>
                  <a:lnTo>
                    <a:pt x="4489" y="2865"/>
                  </a:lnTo>
                  <a:lnTo>
                    <a:pt x="4497" y="2855"/>
                  </a:lnTo>
                  <a:lnTo>
                    <a:pt x="4505" y="2846"/>
                  </a:lnTo>
                  <a:lnTo>
                    <a:pt x="4505" y="2846"/>
                  </a:lnTo>
                  <a:lnTo>
                    <a:pt x="4513" y="2834"/>
                  </a:lnTo>
                  <a:lnTo>
                    <a:pt x="4521" y="2820"/>
                  </a:lnTo>
                  <a:lnTo>
                    <a:pt x="4534" y="2794"/>
                  </a:lnTo>
                  <a:lnTo>
                    <a:pt x="4545" y="2766"/>
                  </a:lnTo>
                  <a:lnTo>
                    <a:pt x="4555" y="2738"/>
                  </a:lnTo>
                  <a:lnTo>
                    <a:pt x="4573" y="2680"/>
                  </a:lnTo>
                  <a:lnTo>
                    <a:pt x="4581" y="2653"/>
                  </a:lnTo>
                  <a:lnTo>
                    <a:pt x="4590" y="2625"/>
                  </a:lnTo>
                  <a:lnTo>
                    <a:pt x="4590" y="2625"/>
                  </a:lnTo>
                  <a:lnTo>
                    <a:pt x="4599" y="2604"/>
                  </a:lnTo>
                  <a:lnTo>
                    <a:pt x="4610" y="2581"/>
                  </a:lnTo>
                  <a:lnTo>
                    <a:pt x="4623" y="2559"/>
                  </a:lnTo>
                  <a:lnTo>
                    <a:pt x="4634" y="2536"/>
                  </a:lnTo>
                  <a:lnTo>
                    <a:pt x="4644" y="2513"/>
                  </a:lnTo>
                  <a:lnTo>
                    <a:pt x="4648" y="2501"/>
                  </a:lnTo>
                  <a:lnTo>
                    <a:pt x="4651" y="2489"/>
                  </a:lnTo>
                  <a:lnTo>
                    <a:pt x="4654" y="2478"/>
                  </a:lnTo>
                  <a:lnTo>
                    <a:pt x="4655" y="2466"/>
                  </a:lnTo>
                  <a:lnTo>
                    <a:pt x="4656" y="2454"/>
                  </a:lnTo>
                  <a:lnTo>
                    <a:pt x="4655" y="2442"/>
                  </a:lnTo>
                  <a:lnTo>
                    <a:pt x="4655" y="2442"/>
                  </a:lnTo>
                  <a:lnTo>
                    <a:pt x="4651" y="2421"/>
                  </a:lnTo>
                  <a:lnTo>
                    <a:pt x="4649" y="2412"/>
                  </a:lnTo>
                  <a:lnTo>
                    <a:pt x="4646" y="2404"/>
                  </a:lnTo>
                  <a:lnTo>
                    <a:pt x="4643" y="2397"/>
                  </a:lnTo>
                  <a:lnTo>
                    <a:pt x="4639" y="2392"/>
                  </a:lnTo>
                  <a:lnTo>
                    <a:pt x="4635" y="2387"/>
                  </a:lnTo>
                  <a:lnTo>
                    <a:pt x="4632" y="2384"/>
                  </a:lnTo>
                  <a:lnTo>
                    <a:pt x="4627" y="2381"/>
                  </a:lnTo>
                  <a:lnTo>
                    <a:pt x="4623" y="2379"/>
                  </a:lnTo>
                  <a:lnTo>
                    <a:pt x="4618" y="2378"/>
                  </a:lnTo>
                  <a:lnTo>
                    <a:pt x="4614" y="2378"/>
                  </a:lnTo>
                  <a:lnTo>
                    <a:pt x="4608" y="2379"/>
                  </a:lnTo>
                  <a:lnTo>
                    <a:pt x="4603" y="2380"/>
                  </a:lnTo>
                  <a:lnTo>
                    <a:pt x="4592" y="2384"/>
                  </a:lnTo>
                  <a:lnTo>
                    <a:pt x="4582" y="2385"/>
                  </a:lnTo>
                  <a:lnTo>
                    <a:pt x="4582" y="2385"/>
                  </a:lnTo>
                  <a:lnTo>
                    <a:pt x="4581" y="2370"/>
                  </a:lnTo>
                  <a:lnTo>
                    <a:pt x="4579" y="2355"/>
                  </a:lnTo>
                  <a:lnTo>
                    <a:pt x="4576" y="2343"/>
                  </a:lnTo>
                  <a:lnTo>
                    <a:pt x="4572" y="2332"/>
                  </a:lnTo>
                  <a:lnTo>
                    <a:pt x="4567" y="2322"/>
                  </a:lnTo>
                  <a:lnTo>
                    <a:pt x="4560" y="2313"/>
                  </a:lnTo>
                  <a:lnTo>
                    <a:pt x="4553" y="2307"/>
                  </a:lnTo>
                  <a:lnTo>
                    <a:pt x="4545" y="2303"/>
                  </a:lnTo>
                  <a:lnTo>
                    <a:pt x="4537" y="2301"/>
                  </a:lnTo>
                  <a:lnTo>
                    <a:pt x="4528" y="2300"/>
                  </a:lnTo>
                  <a:lnTo>
                    <a:pt x="4519" y="2301"/>
                  </a:lnTo>
                  <a:lnTo>
                    <a:pt x="4508" y="2305"/>
                  </a:lnTo>
                  <a:lnTo>
                    <a:pt x="4498" y="2311"/>
                  </a:lnTo>
                  <a:lnTo>
                    <a:pt x="4488" y="2318"/>
                  </a:lnTo>
                  <a:lnTo>
                    <a:pt x="4478" y="2329"/>
                  </a:lnTo>
                  <a:lnTo>
                    <a:pt x="4467" y="2342"/>
                  </a:lnTo>
                  <a:lnTo>
                    <a:pt x="4467" y="2342"/>
                  </a:lnTo>
                  <a:lnTo>
                    <a:pt x="4452" y="2366"/>
                  </a:lnTo>
                  <a:lnTo>
                    <a:pt x="4438" y="2390"/>
                  </a:lnTo>
                  <a:lnTo>
                    <a:pt x="4425" y="2415"/>
                  </a:lnTo>
                  <a:lnTo>
                    <a:pt x="4411" y="2439"/>
                  </a:lnTo>
                  <a:lnTo>
                    <a:pt x="4388" y="2489"/>
                  </a:lnTo>
                  <a:lnTo>
                    <a:pt x="4364" y="2540"/>
                  </a:lnTo>
                  <a:lnTo>
                    <a:pt x="4364" y="2540"/>
                  </a:lnTo>
                  <a:lnTo>
                    <a:pt x="4354" y="2563"/>
                  </a:lnTo>
                  <a:lnTo>
                    <a:pt x="4356" y="2546"/>
                  </a:lnTo>
                  <a:lnTo>
                    <a:pt x="4356" y="2546"/>
                  </a:lnTo>
                  <a:lnTo>
                    <a:pt x="4359" y="2536"/>
                  </a:lnTo>
                  <a:lnTo>
                    <a:pt x="4361" y="2527"/>
                  </a:lnTo>
                  <a:lnTo>
                    <a:pt x="4363" y="2519"/>
                  </a:lnTo>
                  <a:lnTo>
                    <a:pt x="4364" y="2511"/>
                  </a:lnTo>
                  <a:lnTo>
                    <a:pt x="4364" y="2504"/>
                  </a:lnTo>
                  <a:lnTo>
                    <a:pt x="4363" y="2496"/>
                  </a:lnTo>
                  <a:lnTo>
                    <a:pt x="4362" y="2490"/>
                  </a:lnTo>
                  <a:lnTo>
                    <a:pt x="4360" y="2485"/>
                  </a:lnTo>
                  <a:lnTo>
                    <a:pt x="4358" y="2480"/>
                  </a:lnTo>
                  <a:lnTo>
                    <a:pt x="4355" y="2476"/>
                  </a:lnTo>
                  <a:lnTo>
                    <a:pt x="4351" y="2472"/>
                  </a:lnTo>
                  <a:lnTo>
                    <a:pt x="4347" y="2469"/>
                  </a:lnTo>
                  <a:lnTo>
                    <a:pt x="4343" y="2466"/>
                  </a:lnTo>
                  <a:lnTo>
                    <a:pt x="4338" y="2464"/>
                  </a:lnTo>
                  <a:lnTo>
                    <a:pt x="4328" y="2461"/>
                  </a:lnTo>
                  <a:lnTo>
                    <a:pt x="4315" y="2460"/>
                  </a:lnTo>
                  <a:lnTo>
                    <a:pt x="4303" y="2461"/>
                  </a:lnTo>
                  <a:lnTo>
                    <a:pt x="4290" y="2464"/>
                  </a:lnTo>
                  <a:lnTo>
                    <a:pt x="4276" y="2469"/>
                  </a:lnTo>
                  <a:lnTo>
                    <a:pt x="4264" y="2475"/>
                  </a:lnTo>
                  <a:lnTo>
                    <a:pt x="4252" y="2482"/>
                  </a:lnTo>
                  <a:lnTo>
                    <a:pt x="4241" y="2492"/>
                  </a:lnTo>
                  <a:lnTo>
                    <a:pt x="4231" y="2503"/>
                  </a:lnTo>
                  <a:lnTo>
                    <a:pt x="4231" y="2503"/>
                  </a:lnTo>
                  <a:lnTo>
                    <a:pt x="4207" y="2532"/>
                  </a:lnTo>
                  <a:lnTo>
                    <a:pt x="4185" y="2561"/>
                  </a:lnTo>
                  <a:lnTo>
                    <a:pt x="4163" y="2589"/>
                  </a:lnTo>
                  <a:lnTo>
                    <a:pt x="4144" y="2618"/>
                  </a:lnTo>
                  <a:lnTo>
                    <a:pt x="4106" y="2673"/>
                  </a:lnTo>
                  <a:lnTo>
                    <a:pt x="4071" y="2727"/>
                  </a:lnTo>
                  <a:lnTo>
                    <a:pt x="4071" y="2727"/>
                  </a:lnTo>
                  <a:lnTo>
                    <a:pt x="4051" y="2758"/>
                  </a:lnTo>
                  <a:lnTo>
                    <a:pt x="4030" y="2787"/>
                  </a:lnTo>
                  <a:lnTo>
                    <a:pt x="4011" y="2814"/>
                  </a:lnTo>
                  <a:lnTo>
                    <a:pt x="3990" y="2840"/>
                  </a:lnTo>
                  <a:lnTo>
                    <a:pt x="3949" y="2892"/>
                  </a:lnTo>
                  <a:lnTo>
                    <a:pt x="3902" y="2950"/>
                  </a:lnTo>
                  <a:lnTo>
                    <a:pt x="3902" y="2950"/>
                  </a:lnTo>
                  <a:lnTo>
                    <a:pt x="3858" y="3002"/>
                  </a:lnTo>
                  <a:lnTo>
                    <a:pt x="3813" y="3055"/>
                  </a:lnTo>
                  <a:lnTo>
                    <a:pt x="3721" y="3160"/>
                  </a:lnTo>
                  <a:lnTo>
                    <a:pt x="3711" y="3168"/>
                  </a:lnTo>
                  <a:lnTo>
                    <a:pt x="3711" y="3168"/>
                  </a:lnTo>
                  <a:lnTo>
                    <a:pt x="3710" y="3138"/>
                  </a:lnTo>
                  <a:lnTo>
                    <a:pt x="3708" y="3124"/>
                  </a:lnTo>
                  <a:lnTo>
                    <a:pt x="3706" y="3111"/>
                  </a:lnTo>
                  <a:lnTo>
                    <a:pt x="3702" y="3099"/>
                  </a:lnTo>
                  <a:lnTo>
                    <a:pt x="3699" y="3087"/>
                  </a:lnTo>
                  <a:lnTo>
                    <a:pt x="3694" y="3078"/>
                  </a:lnTo>
                  <a:lnTo>
                    <a:pt x="3689" y="3069"/>
                  </a:lnTo>
                  <a:lnTo>
                    <a:pt x="3682" y="3063"/>
                  </a:lnTo>
                  <a:lnTo>
                    <a:pt x="3675" y="3058"/>
                  </a:lnTo>
                  <a:lnTo>
                    <a:pt x="3671" y="3057"/>
                  </a:lnTo>
                  <a:lnTo>
                    <a:pt x="3666" y="3056"/>
                  </a:lnTo>
                  <a:lnTo>
                    <a:pt x="3662" y="3056"/>
                  </a:lnTo>
                  <a:lnTo>
                    <a:pt x="3657" y="3056"/>
                  </a:lnTo>
                  <a:lnTo>
                    <a:pt x="3645" y="3058"/>
                  </a:lnTo>
                  <a:lnTo>
                    <a:pt x="3633" y="3063"/>
                  </a:lnTo>
                  <a:lnTo>
                    <a:pt x="3619" y="3072"/>
                  </a:lnTo>
                  <a:lnTo>
                    <a:pt x="3604" y="3083"/>
                  </a:lnTo>
                  <a:lnTo>
                    <a:pt x="3604" y="3083"/>
                  </a:lnTo>
                  <a:lnTo>
                    <a:pt x="3594" y="3092"/>
                  </a:lnTo>
                  <a:lnTo>
                    <a:pt x="3586" y="3103"/>
                  </a:lnTo>
                  <a:lnTo>
                    <a:pt x="3578" y="3113"/>
                  </a:lnTo>
                  <a:lnTo>
                    <a:pt x="3570" y="3124"/>
                  </a:lnTo>
                  <a:lnTo>
                    <a:pt x="3554" y="3149"/>
                  </a:lnTo>
                  <a:lnTo>
                    <a:pt x="3541" y="3174"/>
                  </a:lnTo>
                  <a:lnTo>
                    <a:pt x="3527" y="3201"/>
                  </a:lnTo>
                  <a:lnTo>
                    <a:pt x="3512" y="3226"/>
                  </a:lnTo>
                  <a:lnTo>
                    <a:pt x="3498" y="3251"/>
                  </a:lnTo>
                  <a:lnTo>
                    <a:pt x="3490" y="3263"/>
                  </a:lnTo>
                  <a:lnTo>
                    <a:pt x="3482" y="3274"/>
                  </a:lnTo>
                  <a:lnTo>
                    <a:pt x="3482" y="3274"/>
                  </a:lnTo>
                  <a:lnTo>
                    <a:pt x="3458" y="3302"/>
                  </a:lnTo>
                  <a:lnTo>
                    <a:pt x="3435" y="3329"/>
                  </a:lnTo>
                  <a:lnTo>
                    <a:pt x="3387" y="3382"/>
                  </a:lnTo>
                  <a:lnTo>
                    <a:pt x="3337" y="3434"/>
                  </a:lnTo>
                  <a:lnTo>
                    <a:pt x="3286" y="3484"/>
                  </a:lnTo>
                  <a:lnTo>
                    <a:pt x="3286" y="3484"/>
                  </a:lnTo>
                  <a:lnTo>
                    <a:pt x="3279" y="3491"/>
                  </a:lnTo>
                  <a:lnTo>
                    <a:pt x="3279" y="3491"/>
                  </a:lnTo>
                  <a:lnTo>
                    <a:pt x="3229" y="3536"/>
                  </a:lnTo>
                  <a:lnTo>
                    <a:pt x="3204" y="3558"/>
                  </a:lnTo>
                  <a:lnTo>
                    <a:pt x="3181" y="3580"/>
                  </a:lnTo>
                  <a:lnTo>
                    <a:pt x="3157" y="3604"/>
                  </a:lnTo>
                  <a:lnTo>
                    <a:pt x="3136" y="3627"/>
                  </a:lnTo>
                  <a:lnTo>
                    <a:pt x="3114" y="3653"/>
                  </a:lnTo>
                  <a:lnTo>
                    <a:pt x="3104" y="3666"/>
                  </a:lnTo>
                  <a:lnTo>
                    <a:pt x="3095" y="3680"/>
                  </a:lnTo>
                  <a:lnTo>
                    <a:pt x="3095" y="3680"/>
                  </a:lnTo>
                  <a:lnTo>
                    <a:pt x="3077" y="3707"/>
                  </a:lnTo>
                  <a:lnTo>
                    <a:pt x="3062" y="3733"/>
                  </a:lnTo>
                  <a:lnTo>
                    <a:pt x="3047" y="3760"/>
                  </a:lnTo>
                  <a:lnTo>
                    <a:pt x="3029" y="3787"/>
                  </a:lnTo>
                  <a:lnTo>
                    <a:pt x="3029" y="3787"/>
                  </a:lnTo>
                  <a:lnTo>
                    <a:pt x="3020" y="3799"/>
                  </a:lnTo>
                  <a:lnTo>
                    <a:pt x="3011" y="3810"/>
                  </a:lnTo>
                  <a:lnTo>
                    <a:pt x="2989" y="3833"/>
                  </a:lnTo>
                  <a:lnTo>
                    <a:pt x="2978" y="3844"/>
                  </a:lnTo>
                  <a:lnTo>
                    <a:pt x="2968" y="3856"/>
                  </a:lnTo>
                  <a:lnTo>
                    <a:pt x="2958" y="3867"/>
                  </a:lnTo>
                  <a:lnTo>
                    <a:pt x="2951" y="3880"/>
                  </a:lnTo>
                  <a:lnTo>
                    <a:pt x="2907" y="3871"/>
                  </a:lnTo>
                  <a:lnTo>
                    <a:pt x="2907" y="3871"/>
                  </a:lnTo>
                  <a:lnTo>
                    <a:pt x="2854" y="3909"/>
                  </a:lnTo>
                  <a:lnTo>
                    <a:pt x="2803" y="3948"/>
                  </a:lnTo>
                  <a:lnTo>
                    <a:pt x="2699" y="4027"/>
                  </a:lnTo>
                  <a:lnTo>
                    <a:pt x="2699" y="4027"/>
                  </a:lnTo>
                  <a:lnTo>
                    <a:pt x="2669" y="4050"/>
                  </a:lnTo>
                  <a:lnTo>
                    <a:pt x="2637" y="4074"/>
                  </a:lnTo>
                  <a:lnTo>
                    <a:pt x="2606" y="4097"/>
                  </a:lnTo>
                  <a:lnTo>
                    <a:pt x="2573" y="4120"/>
                  </a:lnTo>
                  <a:lnTo>
                    <a:pt x="2540" y="4141"/>
                  </a:lnTo>
                  <a:lnTo>
                    <a:pt x="2507" y="4162"/>
                  </a:lnTo>
                  <a:lnTo>
                    <a:pt x="2440" y="4204"/>
                  </a:lnTo>
                  <a:lnTo>
                    <a:pt x="2384" y="4175"/>
                  </a:lnTo>
                  <a:lnTo>
                    <a:pt x="2384" y="4175"/>
                  </a:lnTo>
                  <a:lnTo>
                    <a:pt x="2377" y="4169"/>
                  </a:lnTo>
                  <a:lnTo>
                    <a:pt x="2369" y="4164"/>
                  </a:lnTo>
                  <a:lnTo>
                    <a:pt x="2351" y="4155"/>
                  </a:lnTo>
                  <a:lnTo>
                    <a:pt x="2333" y="4146"/>
                  </a:lnTo>
                  <a:lnTo>
                    <a:pt x="2313" y="4139"/>
                  </a:lnTo>
                  <a:lnTo>
                    <a:pt x="2274" y="4126"/>
                  </a:lnTo>
                  <a:lnTo>
                    <a:pt x="2254" y="4118"/>
                  </a:lnTo>
                  <a:lnTo>
                    <a:pt x="2237" y="4110"/>
                  </a:lnTo>
                  <a:lnTo>
                    <a:pt x="2237" y="4110"/>
                  </a:lnTo>
                  <a:lnTo>
                    <a:pt x="2202" y="4094"/>
                  </a:lnTo>
                  <a:lnTo>
                    <a:pt x="2168" y="4077"/>
                  </a:lnTo>
                  <a:lnTo>
                    <a:pt x="2253" y="4057"/>
                  </a:lnTo>
                  <a:lnTo>
                    <a:pt x="2253" y="4057"/>
                  </a:lnTo>
                  <a:lnTo>
                    <a:pt x="2279" y="4049"/>
                  </a:lnTo>
                  <a:lnTo>
                    <a:pt x="2303" y="4041"/>
                  </a:lnTo>
                  <a:lnTo>
                    <a:pt x="2328" y="4031"/>
                  </a:lnTo>
                  <a:lnTo>
                    <a:pt x="2352" y="4019"/>
                  </a:lnTo>
                  <a:lnTo>
                    <a:pt x="2376" y="4006"/>
                  </a:lnTo>
                  <a:lnTo>
                    <a:pt x="2399" y="3992"/>
                  </a:lnTo>
                  <a:lnTo>
                    <a:pt x="2423" y="3976"/>
                  </a:lnTo>
                  <a:lnTo>
                    <a:pt x="2446" y="3959"/>
                  </a:lnTo>
                  <a:lnTo>
                    <a:pt x="2469" y="3941"/>
                  </a:lnTo>
                  <a:lnTo>
                    <a:pt x="2491" y="3923"/>
                  </a:lnTo>
                  <a:lnTo>
                    <a:pt x="2514" y="3903"/>
                  </a:lnTo>
                  <a:lnTo>
                    <a:pt x="2535" y="3883"/>
                  </a:lnTo>
                  <a:lnTo>
                    <a:pt x="2556" y="3861"/>
                  </a:lnTo>
                  <a:lnTo>
                    <a:pt x="2578" y="3839"/>
                  </a:lnTo>
                  <a:lnTo>
                    <a:pt x="2619" y="3794"/>
                  </a:lnTo>
                  <a:lnTo>
                    <a:pt x="2659" y="3747"/>
                  </a:lnTo>
                  <a:lnTo>
                    <a:pt x="2697" y="3699"/>
                  </a:lnTo>
                  <a:lnTo>
                    <a:pt x="2734" y="3651"/>
                  </a:lnTo>
                  <a:lnTo>
                    <a:pt x="2770" y="3603"/>
                  </a:lnTo>
                  <a:lnTo>
                    <a:pt x="2837" y="3510"/>
                  </a:lnTo>
                  <a:lnTo>
                    <a:pt x="2869" y="3467"/>
                  </a:lnTo>
                  <a:lnTo>
                    <a:pt x="2899" y="3427"/>
                  </a:lnTo>
                  <a:lnTo>
                    <a:pt x="2846" y="3414"/>
                  </a:lnTo>
                  <a:lnTo>
                    <a:pt x="2846" y="3414"/>
                  </a:lnTo>
                  <a:lnTo>
                    <a:pt x="2839" y="3402"/>
                  </a:lnTo>
                  <a:lnTo>
                    <a:pt x="2833" y="3389"/>
                  </a:lnTo>
                  <a:lnTo>
                    <a:pt x="2828" y="3375"/>
                  </a:lnTo>
                  <a:lnTo>
                    <a:pt x="2823" y="3360"/>
                  </a:lnTo>
                  <a:lnTo>
                    <a:pt x="2815" y="3331"/>
                  </a:lnTo>
                  <a:lnTo>
                    <a:pt x="2809" y="3299"/>
                  </a:lnTo>
                  <a:lnTo>
                    <a:pt x="2805" y="3266"/>
                  </a:lnTo>
                  <a:lnTo>
                    <a:pt x="2802" y="3234"/>
                  </a:lnTo>
                  <a:lnTo>
                    <a:pt x="2801" y="3200"/>
                  </a:lnTo>
                  <a:lnTo>
                    <a:pt x="2800" y="3165"/>
                  </a:lnTo>
                  <a:lnTo>
                    <a:pt x="2801" y="3130"/>
                  </a:lnTo>
                  <a:lnTo>
                    <a:pt x="2802" y="3095"/>
                  </a:lnTo>
                  <a:lnTo>
                    <a:pt x="2805" y="3028"/>
                  </a:lnTo>
                  <a:lnTo>
                    <a:pt x="2808" y="2965"/>
                  </a:lnTo>
                  <a:lnTo>
                    <a:pt x="2809" y="2934"/>
                  </a:lnTo>
                  <a:lnTo>
                    <a:pt x="2809" y="2905"/>
                  </a:lnTo>
                  <a:lnTo>
                    <a:pt x="2809" y="2905"/>
                  </a:lnTo>
                  <a:lnTo>
                    <a:pt x="2811" y="2873"/>
                  </a:lnTo>
                  <a:lnTo>
                    <a:pt x="2813" y="2839"/>
                  </a:lnTo>
                  <a:lnTo>
                    <a:pt x="2819" y="2771"/>
                  </a:lnTo>
                  <a:lnTo>
                    <a:pt x="2827" y="2704"/>
                  </a:lnTo>
                  <a:lnTo>
                    <a:pt x="2835" y="2635"/>
                  </a:lnTo>
                  <a:lnTo>
                    <a:pt x="2842" y="2568"/>
                  </a:lnTo>
                  <a:lnTo>
                    <a:pt x="2849" y="2500"/>
                  </a:lnTo>
                  <a:lnTo>
                    <a:pt x="2851" y="2467"/>
                  </a:lnTo>
                  <a:lnTo>
                    <a:pt x="2852" y="2433"/>
                  </a:lnTo>
                  <a:lnTo>
                    <a:pt x="2853" y="2399"/>
                  </a:lnTo>
                  <a:lnTo>
                    <a:pt x="2852" y="2366"/>
                  </a:lnTo>
                  <a:lnTo>
                    <a:pt x="2842" y="22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B95D1B54-DEFF-388E-13EF-F5C1E5CA07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69" y="2498"/>
              <a:ext cx="369" cy="320"/>
            </a:xfrm>
            <a:custGeom>
              <a:avLst/>
              <a:gdLst>
                <a:gd name="T0" fmla="*/ 10 w 737"/>
                <a:gd name="T1" fmla="*/ 607 h 640"/>
                <a:gd name="T2" fmla="*/ 10 w 737"/>
                <a:gd name="T3" fmla="*/ 607 h 640"/>
                <a:gd name="T4" fmla="*/ 0 w 737"/>
                <a:gd name="T5" fmla="*/ 614 h 640"/>
                <a:gd name="T6" fmla="*/ 0 w 737"/>
                <a:gd name="T7" fmla="*/ 614 h 640"/>
                <a:gd name="T8" fmla="*/ 9 w 737"/>
                <a:gd name="T9" fmla="*/ 622 h 640"/>
                <a:gd name="T10" fmla="*/ 18 w 737"/>
                <a:gd name="T11" fmla="*/ 629 h 640"/>
                <a:gd name="T12" fmla="*/ 27 w 737"/>
                <a:gd name="T13" fmla="*/ 635 h 640"/>
                <a:gd name="T14" fmla="*/ 37 w 737"/>
                <a:gd name="T15" fmla="*/ 640 h 640"/>
                <a:gd name="T16" fmla="*/ 10 w 737"/>
                <a:gd name="T17" fmla="*/ 607 h 640"/>
                <a:gd name="T18" fmla="*/ 711 w 737"/>
                <a:gd name="T19" fmla="*/ 0 h 640"/>
                <a:gd name="T20" fmla="*/ 711 w 737"/>
                <a:gd name="T21" fmla="*/ 0 h 640"/>
                <a:gd name="T22" fmla="*/ 705 w 737"/>
                <a:gd name="T23" fmla="*/ 3 h 640"/>
                <a:gd name="T24" fmla="*/ 737 w 737"/>
                <a:gd name="T25" fmla="*/ 43 h 640"/>
                <a:gd name="T26" fmla="*/ 737 w 737"/>
                <a:gd name="T27" fmla="*/ 43 h 640"/>
                <a:gd name="T28" fmla="*/ 737 w 737"/>
                <a:gd name="T29" fmla="*/ 40 h 640"/>
                <a:gd name="T30" fmla="*/ 737 w 737"/>
                <a:gd name="T31" fmla="*/ 40 h 640"/>
                <a:gd name="T32" fmla="*/ 734 w 737"/>
                <a:gd name="T33" fmla="*/ 32 h 640"/>
                <a:gd name="T34" fmla="*/ 728 w 737"/>
                <a:gd name="T35" fmla="*/ 23 h 640"/>
                <a:gd name="T36" fmla="*/ 720 w 737"/>
                <a:gd name="T37" fmla="*/ 12 h 640"/>
                <a:gd name="T38" fmla="*/ 711 w 737"/>
                <a:gd name="T39" fmla="*/ 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7" h="640">
                  <a:moveTo>
                    <a:pt x="10" y="607"/>
                  </a:moveTo>
                  <a:lnTo>
                    <a:pt x="10" y="607"/>
                  </a:lnTo>
                  <a:lnTo>
                    <a:pt x="0" y="614"/>
                  </a:lnTo>
                  <a:lnTo>
                    <a:pt x="0" y="614"/>
                  </a:lnTo>
                  <a:lnTo>
                    <a:pt x="9" y="622"/>
                  </a:lnTo>
                  <a:lnTo>
                    <a:pt x="18" y="629"/>
                  </a:lnTo>
                  <a:lnTo>
                    <a:pt x="27" y="635"/>
                  </a:lnTo>
                  <a:lnTo>
                    <a:pt x="37" y="640"/>
                  </a:lnTo>
                  <a:lnTo>
                    <a:pt x="10" y="607"/>
                  </a:lnTo>
                  <a:close/>
                  <a:moveTo>
                    <a:pt x="711" y="0"/>
                  </a:moveTo>
                  <a:lnTo>
                    <a:pt x="711" y="0"/>
                  </a:lnTo>
                  <a:lnTo>
                    <a:pt x="705" y="3"/>
                  </a:lnTo>
                  <a:lnTo>
                    <a:pt x="737" y="43"/>
                  </a:lnTo>
                  <a:lnTo>
                    <a:pt x="737" y="43"/>
                  </a:lnTo>
                  <a:lnTo>
                    <a:pt x="737" y="40"/>
                  </a:lnTo>
                  <a:lnTo>
                    <a:pt x="737" y="40"/>
                  </a:lnTo>
                  <a:lnTo>
                    <a:pt x="734" y="32"/>
                  </a:lnTo>
                  <a:lnTo>
                    <a:pt x="728" y="23"/>
                  </a:lnTo>
                  <a:lnTo>
                    <a:pt x="720" y="12"/>
                  </a:lnTo>
                  <a:lnTo>
                    <a:pt x="711" y="0"/>
                  </a:lnTo>
                  <a:close/>
                </a:path>
              </a:pathLst>
            </a:custGeom>
            <a:solidFill>
              <a:srgbClr val="EAB6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B602C7AE-1539-971E-EE14-42AF63F0A6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9" y="2801"/>
              <a:ext cx="19" cy="17"/>
            </a:xfrm>
            <a:custGeom>
              <a:avLst/>
              <a:gdLst>
                <a:gd name="T0" fmla="*/ 10 w 37"/>
                <a:gd name="T1" fmla="*/ 0 h 33"/>
                <a:gd name="T2" fmla="*/ 10 w 37"/>
                <a:gd name="T3" fmla="*/ 0 h 33"/>
                <a:gd name="T4" fmla="*/ 0 w 37"/>
                <a:gd name="T5" fmla="*/ 7 h 33"/>
                <a:gd name="T6" fmla="*/ 0 w 37"/>
                <a:gd name="T7" fmla="*/ 7 h 33"/>
                <a:gd name="T8" fmla="*/ 9 w 37"/>
                <a:gd name="T9" fmla="*/ 15 h 33"/>
                <a:gd name="T10" fmla="*/ 18 w 37"/>
                <a:gd name="T11" fmla="*/ 22 h 33"/>
                <a:gd name="T12" fmla="*/ 27 w 37"/>
                <a:gd name="T13" fmla="*/ 28 h 33"/>
                <a:gd name="T14" fmla="*/ 37 w 37"/>
                <a:gd name="T15" fmla="*/ 33 h 33"/>
                <a:gd name="T16" fmla="*/ 10 w 37"/>
                <a:gd name="T1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33">
                  <a:moveTo>
                    <a:pt x="10" y="0"/>
                  </a:moveTo>
                  <a:lnTo>
                    <a:pt x="10" y="0"/>
                  </a:lnTo>
                  <a:lnTo>
                    <a:pt x="0" y="7"/>
                  </a:lnTo>
                  <a:lnTo>
                    <a:pt x="0" y="7"/>
                  </a:lnTo>
                  <a:lnTo>
                    <a:pt x="9" y="15"/>
                  </a:lnTo>
                  <a:lnTo>
                    <a:pt x="18" y="22"/>
                  </a:lnTo>
                  <a:lnTo>
                    <a:pt x="27" y="28"/>
                  </a:lnTo>
                  <a:lnTo>
                    <a:pt x="37" y="33"/>
                  </a:lnTo>
                  <a:lnTo>
                    <a:pt x="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DA00052E-5343-1F30-707F-7487A45EF6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2" y="2498"/>
              <a:ext cx="16" cy="22"/>
            </a:xfrm>
            <a:custGeom>
              <a:avLst/>
              <a:gdLst>
                <a:gd name="T0" fmla="*/ 6 w 32"/>
                <a:gd name="T1" fmla="*/ 0 h 43"/>
                <a:gd name="T2" fmla="*/ 6 w 32"/>
                <a:gd name="T3" fmla="*/ 0 h 43"/>
                <a:gd name="T4" fmla="*/ 0 w 32"/>
                <a:gd name="T5" fmla="*/ 3 h 43"/>
                <a:gd name="T6" fmla="*/ 32 w 32"/>
                <a:gd name="T7" fmla="*/ 43 h 43"/>
                <a:gd name="T8" fmla="*/ 32 w 32"/>
                <a:gd name="T9" fmla="*/ 43 h 43"/>
                <a:gd name="T10" fmla="*/ 32 w 32"/>
                <a:gd name="T11" fmla="*/ 40 h 43"/>
                <a:gd name="T12" fmla="*/ 32 w 32"/>
                <a:gd name="T13" fmla="*/ 40 h 43"/>
                <a:gd name="T14" fmla="*/ 29 w 32"/>
                <a:gd name="T15" fmla="*/ 32 h 43"/>
                <a:gd name="T16" fmla="*/ 23 w 32"/>
                <a:gd name="T17" fmla="*/ 23 h 43"/>
                <a:gd name="T18" fmla="*/ 15 w 32"/>
                <a:gd name="T19" fmla="*/ 12 h 43"/>
                <a:gd name="T20" fmla="*/ 6 w 32"/>
                <a:gd name="T21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43">
                  <a:moveTo>
                    <a:pt x="6" y="0"/>
                  </a:moveTo>
                  <a:lnTo>
                    <a:pt x="6" y="0"/>
                  </a:lnTo>
                  <a:lnTo>
                    <a:pt x="0" y="3"/>
                  </a:lnTo>
                  <a:lnTo>
                    <a:pt x="32" y="43"/>
                  </a:lnTo>
                  <a:lnTo>
                    <a:pt x="32" y="43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29" y="32"/>
                  </a:lnTo>
                  <a:lnTo>
                    <a:pt x="23" y="23"/>
                  </a:lnTo>
                  <a:lnTo>
                    <a:pt x="15" y="12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0F3609B-2827-C19F-034F-2097311D77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9" y="2500"/>
              <a:ext cx="370" cy="323"/>
            </a:xfrm>
            <a:custGeom>
              <a:avLst/>
              <a:gdLst>
                <a:gd name="T0" fmla="*/ 705 w 738"/>
                <a:gd name="T1" fmla="*/ 0 h 646"/>
                <a:gd name="T2" fmla="*/ 663 w 738"/>
                <a:gd name="T3" fmla="*/ 32 h 646"/>
                <a:gd name="T4" fmla="*/ 623 w 738"/>
                <a:gd name="T5" fmla="*/ 66 h 646"/>
                <a:gd name="T6" fmla="*/ 545 w 738"/>
                <a:gd name="T7" fmla="*/ 137 h 646"/>
                <a:gd name="T8" fmla="*/ 335 w 738"/>
                <a:gd name="T9" fmla="*/ 329 h 646"/>
                <a:gd name="T10" fmla="*/ 176 w 738"/>
                <a:gd name="T11" fmla="*/ 472 h 646"/>
                <a:gd name="T12" fmla="*/ 120 w 738"/>
                <a:gd name="T13" fmla="*/ 519 h 646"/>
                <a:gd name="T14" fmla="*/ 61 w 738"/>
                <a:gd name="T15" fmla="*/ 566 h 646"/>
                <a:gd name="T16" fmla="*/ 0 w 738"/>
                <a:gd name="T17" fmla="*/ 611 h 646"/>
                <a:gd name="T18" fmla="*/ 10 w 738"/>
                <a:gd name="T19" fmla="*/ 604 h 646"/>
                <a:gd name="T20" fmla="*/ 37 w 738"/>
                <a:gd name="T21" fmla="*/ 637 h 646"/>
                <a:gd name="T22" fmla="*/ 55 w 738"/>
                <a:gd name="T23" fmla="*/ 644 h 646"/>
                <a:gd name="T24" fmla="*/ 71 w 738"/>
                <a:gd name="T25" fmla="*/ 646 h 646"/>
                <a:gd name="T26" fmla="*/ 81 w 738"/>
                <a:gd name="T27" fmla="*/ 645 h 646"/>
                <a:gd name="T28" fmla="*/ 94 w 738"/>
                <a:gd name="T29" fmla="*/ 642 h 646"/>
                <a:gd name="T30" fmla="*/ 119 w 738"/>
                <a:gd name="T31" fmla="*/ 634 h 646"/>
                <a:gd name="T32" fmla="*/ 145 w 738"/>
                <a:gd name="T33" fmla="*/ 622 h 646"/>
                <a:gd name="T34" fmla="*/ 183 w 738"/>
                <a:gd name="T35" fmla="*/ 598 h 646"/>
                <a:gd name="T36" fmla="*/ 232 w 738"/>
                <a:gd name="T37" fmla="*/ 565 h 646"/>
                <a:gd name="T38" fmla="*/ 277 w 738"/>
                <a:gd name="T39" fmla="*/ 534 h 646"/>
                <a:gd name="T40" fmla="*/ 310 w 738"/>
                <a:gd name="T41" fmla="*/ 512 h 646"/>
                <a:gd name="T42" fmla="*/ 373 w 738"/>
                <a:gd name="T43" fmla="*/ 466 h 646"/>
                <a:gd name="T44" fmla="*/ 432 w 738"/>
                <a:gd name="T45" fmla="*/ 416 h 646"/>
                <a:gd name="T46" fmla="*/ 489 w 738"/>
                <a:gd name="T47" fmla="*/ 363 h 646"/>
                <a:gd name="T48" fmla="*/ 517 w 738"/>
                <a:gd name="T49" fmla="*/ 335 h 646"/>
                <a:gd name="T50" fmla="*/ 600 w 738"/>
                <a:gd name="T51" fmla="*/ 240 h 646"/>
                <a:gd name="T52" fmla="*/ 680 w 738"/>
                <a:gd name="T53" fmla="*/ 141 h 646"/>
                <a:gd name="T54" fmla="*/ 699 w 738"/>
                <a:gd name="T55" fmla="*/ 120 h 646"/>
                <a:gd name="T56" fmla="*/ 719 w 738"/>
                <a:gd name="T57" fmla="*/ 95 h 646"/>
                <a:gd name="T58" fmla="*/ 731 w 738"/>
                <a:gd name="T59" fmla="*/ 75 h 646"/>
                <a:gd name="T60" fmla="*/ 736 w 738"/>
                <a:gd name="T61" fmla="*/ 61 h 646"/>
                <a:gd name="T62" fmla="*/ 738 w 738"/>
                <a:gd name="T63" fmla="*/ 47 h 646"/>
                <a:gd name="T64" fmla="*/ 705 w 738"/>
                <a:gd name="T65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8" h="646">
                  <a:moveTo>
                    <a:pt x="705" y="0"/>
                  </a:moveTo>
                  <a:lnTo>
                    <a:pt x="705" y="0"/>
                  </a:lnTo>
                  <a:lnTo>
                    <a:pt x="684" y="16"/>
                  </a:lnTo>
                  <a:lnTo>
                    <a:pt x="663" y="32"/>
                  </a:lnTo>
                  <a:lnTo>
                    <a:pt x="643" y="48"/>
                  </a:lnTo>
                  <a:lnTo>
                    <a:pt x="623" y="66"/>
                  </a:lnTo>
                  <a:lnTo>
                    <a:pt x="584" y="102"/>
                  </a:lnTo>
                  <a:lnTo>
                    <a:pt x="545" y="137"/>
                  </a:lnTo>
                  <a:lnTo>
                    <a:pt x="545" y="137"/>
                  </a:lnTo>
                  <a:lnTo>
                    <a:pt x="335" y="329"/>
                  </a:lnTo>
                  <a:lnTo>
                    <a:pt x="229" y="425"/>
                  </a:lnTo>
                  <a:lnTo>
                    <a:pt x="176" y="472"/>
                  </a:lnTo>
                  <a:lnTo>
                    <a:pt x="120" y="519"/>
                  </a:lnTo>
                  <a:lnTo>
                    <a:pt x="120" y="519"/>
                  </a:lnTo>
                  <a:lnTo>
                    <a:pt x="91" y="542"/>
                  </a:lnTo>
                  <a:lnTo>
                    <a:pt x="61" y="566"/>
                  </a:lnTo>
                  <a:lnTo>
                    <a:pt x="0" y="611"/>
                  </a:lnTo>
                  <a:lnTo>
                    <a:pt x="0" y="611"/>
                  </a:lnTo>
                  <a:lnTo>
                    <a:pt x="0" y="611"/>
                  </a:lnTo>
                  <a:lnTo>
                    <a:pt x="10" y="604"/>
                  </a:lnTo>
                  <a:lnTo>
                    <a:pt x="37" y="637"/>
                  </a:lnTo>
                  <a:lnTo>
                    <a:pt x="37" y="637"/>
                  </a:lnTo>
                  <a:lnTo>
                    <a:pt x="46" y="641"/>
                  </a:lnTo>
                  <a:lnTo>
                    <a:pt x="55" y="644"/>
                  </a:lnTo>
                  <a:lnTo>
                    <a:pt x="63" y="645"/>
                  </a:lnTo>
                  <a:lnTo>
                    <a:pt x="71" y="646"/>
                  </a:lnTo>
                  <a:lnTo>
                    <a:pt x="71" y="646"/>
                  </a:lnTo>
                  <a:lnTo>
                    <a:pt x="81" y="645"/>
                  </a:lnTo>
                  <a:lnTo>
                    <a:pt x="81" y="645"/>
                  </a:lnTo>
                  <a:lnTo>
                    <a:pt x="94" y="642"/>
                  </a:lnTo>
                  <a:lnTo>
                    <a:pt x="106" y="639"/>
                  </a:lnTo>
                  <a:lnTo>
                    <a:pt x="119" y="634"/>
                  </a:lnTo>
                  <a:lnTo>
                    <a:pt x="133" y="628"/>
                  </a:lnTo>
                  <a:lnTo>
                    <a:pt x="145" y="622"/>
                  </a:lnTo>
                  <a:lnTo>
                    <a:pt x="158" y="615"/>
                  </a:lnTo>
                  <a:lnTo>
                    <a:pt x="183" y="598"/>
                  </a:lnTo>
                  <a:lnTo>
                    <a:pt x="208" y="582"/>
                  </a:lnTo>
                  <a:lnTo>
                    <a:pt x="232" y="565"/>
                  </a:lnTo>
                  <a:lnTo>
                    <a:pt x="255" y="548"/>
                  </a:lnTo>
                  <a:lnTo>
                    <a:pt x="277" y="534"/>
                  </a:lnTo>
                  <a:lnTo>
                    <a:pt x="277" y="534"/>
                  </a:lnTo>
                  <a:lnTo>
                    <a:pt x="310" y="512"/>
                  </a:lnTo>
                  <a:lnTo>
                    <a:pt x="342" y="488"/>
                  </a:lnTo>
                  <a:lnTo>
                    <a:pt x="373" y="466"/>
                  </a:lnTo>
                  <a:lnTo>
                    <a:pt x="403" y="441"/>
                  </a:lnTo>
                  <a:lnTo>
                    <a:pt x="432" y="416"/>
                  </a:lnTo>
                  <a:lnTo>
                    <a:pt x="461" y="391"/>
                  </a:lnTo>
                  <a:lnTo>
                    <a:pt x="489" y="363"/>
                  </a:lnTo>
                  <a:lnTo>
                    <a:pt x="517" y="335"/>
                  </a:lnTo>
                  <a:lnTo>
                    <a:pt x="517" y="335"/>
                  </a:lnTo>
                  <a:lnTo>
                    <a:pt x="560" y="288"/>
                  </a:lnTo>
                  <a:lnTo>
                    <a:pt x="600" y="240"/>
                  </a:lnTo>
                  <a:lnTo>
                    <a:pt x="641" y="192"/>
                  </a:lnTo>
                  <a:lnTo>
                    <a:pt x="680" y="141"/>
                  </a:lnTo>
                  <a:lnTo>
                    <a:pt x="680" y="141"/>
                  </a:lnTo>
                  <a:lnTo>
                    <a:pt x="699" y="120"/>
                  </a:lnTo>
                  <a:lnTo>
                    <a:pt x="710" y="109"/>
                  </a:lnTo>
                  <a:lnTo>
                    <a:pt x="719" y="95"/>
                  </a:lnTo>
                  <a:lnTo>
                    <a:pt x="728" y="82"/>
                  </a:lnTo>
                  <a:lnTo>
                    <a:pt x="731" y="75"/>
                  </a:lnTo>
                  <a:lnTo>
                    <a:pt x="734" y="68"/>
                  </a:lnTo>
                  <a:lnTo>
                    <a:pt x="736" y="61"/>
                  </a:lnTo>
                  <a:lnTo>
                    <a:pt x="738" y="55"/>
                  </a:lnTo>
                  <a:lnTo>
                    <a:pt x="738" y="47"/>
                  </a:lnTo>
                  <a:lnTo>
                    <a:pt x="737" y="40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rgbClr val="E6C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53F00F3-B4B5-45F1-F44D-88615C56C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9" y="2500"/>
              <a:ext cx="370" cy="323"/>
            </a:xfrm>
            <a:custGeom>
              <a:avLst/>
              <a:gdLst>
                <a:gd name="T0" fmla="*/ 705 w 738"/>
                <a:gd name="T1" fmla="*/ 0 h 646"/>
                <a:gd name="T2" fmla="*/ 663 w 738"/>
                <a:gd name="T3" fmla="*/ 32 h 646"/>
                <a:gd name="T4" fmla="*/ 623 w 738"/>
                <a:gd name="T5" fmla="*/ 66 h 646"/>
                <a:gd name="T6" fmla="*/ 545 w 738"/>
                <a:gd name="T7" fmla="*/ 137 h 646"/>
                <a:gd name="T8" fmla="*/ 335 w 738"/>
                <a:gd name="T9" fmla="*/ 329 h 646"/>
                <a:gd name="T10" fmla="*/ 176 w 738"/>
                <a:gd name="T11" fmla="*/ 472 h 646"/>
                <a:gd name="T12" fmla="*/ 120 w 738"/>
                <a:gd name="T13" fmla="*/ 519 h 646"/>
                <a:gd name="T14" fmla="*/ 61 w 738"/>
                <a:gd name="T15" fmla="*/ 566 h 646"/>
                <a:gd name="T16" fmla="*/ 0 w 738"/>
                <a:gd name="T17" fmla="*/ 611 h 646"/>
                <a:gd name="T18" fmla="*/ 10 w 738"/>
                <a:gd name="T19" fmla="*/ 604 h 646"/>
                <a:gd name="T20" fmla="*/ 37 w 738"/>
                <a:gd name="T21" fmla="*/ 637 h 646"/>
                <a:gd name="T22" fmla="*/ 55 w 738"/>
                <a:gd name="T23" fmla="*/ 644 h 646"/>
                <a:gd name="T24" fmla="*/ 71 w 738"/>
                <a:gd name="T25" fmla="*/ 646 h 646"/>
                <a:gd name="T26" fmla="*/ 81 w 738"/>
                <a:gd name="T27" fmla="*/ 645 h 646"/>
                <a:gd name="T28" fmla="*/ 94 w 738"/>
                <a:gd name="T29" fmla="*/ 642 h 646"/>
                <a:gd name="T30" fmla="*/ 119 w 738"/>
                <a:gd name="T31" fmla="*/ 634 h 646"/>
                <a:gd name="T32" fmla="*/ 145 w 738"/>
                <a:gd name="T33" fmla="*/ 622 h 646"/>
                <a:gd name="T34" fmla="*/ 183 w 738"/>
                <a:gd name="T35" fmla="*/ 598 h 646"/>
                <a:gd name="T36" fmla="*/ 232 w 738"/>
                <a:gd name="T37" fmla="*/ 565 h 646"/>
                <a:gd name="T38" fmla="*/ 277 w 738"/>
                <a:gd name="T39" fmla="*/ 534 h 646"/>
                <a:gd name="T40" fmla="*/ 310 w 738"/>
                <a:gd name="T41" fmla="*/ 512 h 646"/>
                <a:gd name="T42" fmla="*/ 373 w 738"/>
                <a:gd name="T43" fmla="*/ 466 h 646"/>
                <a:gd name="T44" fmla="*/ 432 w 738"/>
                <a:gd name="T45" fmla="*/ 416 h 646"/>
                <a:gd name="T46" fmla="*/ 489 w 738"/>
                <a:gd name="T47" fmla="*/ 363 h 646"/>
                <a:gd name="T48" fmla="*/ 517 w 738"/>
                <a:gd name="T49" fmla="*/ 335 h 646"/>
                <a:gd name="T50" fmla="*/ 600 w 738"/>
                <a:gd name="T51" fmla="*/ 240 h 646"/>
                <a:gd name="T52" fmla="*/ 680 w 738"/>
                <a:gd name="T53" fmla="*/ 141 h 646"/>
                <a:gd name="T54" fmla="*/ 699 w 738"/>
                <a:gd name="T55" fmla="*/ 120 h 646"/>
                <a:gd name="T56" fmla="*/ 719 w 738"/>
                <a:gd name="T57" fmla="*/ 95 h 646"/>
                <a:gd name="T58" fmla="*/ 731 w 738"/>
                <a:gd name="T59" fmla="*/ 75 h 646"/>
                <a:gd name="T60" fmla="*/ 736 w 738"/>
                <a:gd name="T61" fmla="*/ 61 h 646"/>
                <a:gd name="T62" fmla="*/ 738 w 738"/>
                <a:gd name="T63" fmla="*/ 47 h 646"/>
                <a:gd name="T64" fmla="*/ 705 w 738"/>
                <a:gd name="T65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8" h="646">
                  <a:moveTo>
                    <a:pt x="705" y="0"/>
                  </a:moveTo>
                  <a:lnTo>
                    <a:pt x="705" y="0"/>
                  </a:lnTo>
                  <a:lnTo>
                    <a:pt x="684" y="16"/>
                  </a:lnTo>
                  <a:lnTo>
                    <a:pt x="663" y="32"/>
                  </a:lnTo>
                  <a:lnTo>
                    <a:pt x="643" y="48"/>
                  </a:lnTo>
                  <a:lnTo>
                    <a:pt x="623" y="66"/>
                  </a:lnTo>
                  <a:lnTo>
                    <a:pt x="584" y="102"/>
                  </a:lnTo>
                  <a:lnTo>
                    <a:pt x="545" y="137"/>
                  </a:lnTo>
                  <a:lnTo>
                    <a:pt x="545" y="137"/>
                  </a:lnTo>
                  <a:lnTo>
                    <a:pt x="335" y="329"/>
                  </a:lnTo>
                  <a:lnTo>
                    <a:pt x="229" y="425"/>
                  </a:lnTo>
                  <a:lnTo>
                    <a:pt x="176" y="472"/>
                  </a:lnTo>
                  <a:lnTo>
                    <a:pt x="120" y="519"/>
                  </a:lnTo>
                  <a:lnTo>
                    <a:pt x="120" y="519"/>
                  </a:lnTo>
                  <a:lnTo>
                    <a:pt x="91" y="542"/>
                  </a:lnTo>
                  <a:lnTo>
                    <a:pt x="61" y="566"/>
                  </a:lnTo>
                  <a:lnTo>
                    <a:pt x="0" y="611"/>
                  </a:lnTo>
                  <a:lnTo>
                    <a:pt x="0" y="611"/>
                  </a:lnTo>
                  <a:lnTo>
                    <a:pt x="0" y="611"/>
                  </a:lnTo>
                  <a:lnTo>
                    <a:pt x="10" y="604"/>
                  </a:lnTo>
                  <a:lnTo>
                    <a:pt x="37" y="637"/>
                  </a:lnTo>
                  <a:lnTo>
                    <a:pt x="37" y="637"/>
                  </a:lnTo>
                  <a:lnTo>
                    <a:pt x="46" y="641"/>
                  </a:lnTo>
                  <a:lnTo>
                    <a:pt x="55" y="644"/>
                  </a:lnTo>
                  <a:lnTo>
                    <a:pt x="63" y="645"/>
                  </a:lnTo>
                  <a:lnTo>
                    <a:pt x="71" y="646"/>
                  </a:lnTo>
                  <a:lnTo>
                    <a:pt x="71" y="646"/>
                  </a:lnTo>
                  <a:lnTo>
                    <a:pt x="81" y="645"/>
                  </a:lnTo>
                  <a:lnTo>
                    <a:pt x="81" y="645"/>
                  </a:lnTo>
                  <a:lnTo>
                    <a:pt x="94" y="642"/>
                  </a:lnTo>
                  <a:lnTo>
                    <a:pt x="106" y="639"/>
                  </a:lnTo>
                  <a:lnTo>
                    <a:pt x="119" y="634"/>
                  </a:lnTo>
                  <a:lnTo>
                    <a:pt x="133" y="628"/>
                  </a:lnTo>
                  <a:lnTo>
                    <a:pt x="145" y="622"/>
                  </a:lnTo>
                  <a:lnTo>
                    <a:pt x="158" y="615"/>
                  </a:lnTo>
                  <a:lnTo>
                    <a:pt x="183" y="598"/>
                  </a:lnTo>
                  <a:lnTo>
                    <a:pt x="208" y="582"/>
                  </a:lnTo>
                  <a:lnTo>
                    <a:pt x="232" y="565"/>
                  </a:lnTo>
                  <a:lnTo>
                    <a:pt x="255" y="548"/>
                  </a:lnTo>
                  <a:lnTo>
                    <a:pt x="277" y="534"/>
                  </a:lnTo>
                  <a:lnTo>
                    <a:pt x="277" y="534"/>
                  </a:lnTo>
                  <a:lnTo>
                    <a:pt x="310" y="512"/>
                  </a:lnTo>
                  <a:lnTo>
                    <a:pt x="342" y="488"/>
                  </a:lnTo>
                  <a:lnTo>
                    <a:pt x="373" y="466"/>
                  </a:lnTo>
                  <a:lnTo>
                    <a:pt x="403" y="441"/>
                  </a:lnTo>
                  <a:lnTo>
                    <a:pt x="432" y="416"/>
                  </a:lnTo>
                  <a:lnTo>
                    <a:pt x="461" y="391"/>
                  </a:lnTo>
                  <a:lnTo>
                    <a:pt x="489" y="363"/>
                  </a:lnTo>
                  <a:lnTo>
                    <a:pt x="517" y="335"/>
                  </a:lnTo>
                  <a:lnTo>
                    <a:pt x="517" y="335"/>
                  </a:lnTo>
                  <a:lnTo>
                    <a:pt x="560" y="288"/>
                  </a:lnTo>
                  <a:lnTo>
                    <a:pt x="600" y="240"/>
                  </a:lnTo>
                  <a:lnTo>
                    <a:pt x="641" y="192"/>
                  </a:lnTo>
                  <a:lnTo>
                    <a:pt x="680" y="141"/>
                  </a:lnTo>
                  <a:lnTo>
                    <a:pt x="680" y="141"/>
                  </a:lnTo>
                  <a:lnTo>
                    <a:pt x="699" y="120"/>
                  </a:lnTo>
                  <a:lnTo>
                    <a:pt x="710" y="109"/>
                  </a:lnTo>
                  <a:lnTo>
                    <a:pt x="719" y="95"/>
                  </a:lnTo>
                  <a:lnTo>
                    <a:pt x="728" y="82"/>
                  </a:lnTo>
                  <a:lnTo>
                    <a:pt x="731" y="75"/>
                  </a:lnTo>
                  <a:lnTo>
                    <a:pt x="734" y="68"/>
                  </a:lnTo>
                  <a:lnTo>
                    <a:pt x="736" y="61"/>
                  </a:lnTo>
                  <a:lnTo>
                    <a:pt x="738" y="55"/>
                  </a:lnTo>
                  <a:lnTo>
                    <a:pt x="738" y="47"/>
                  </a:lnTo>
                  <a:lnTo>
                    <a:pt x="737" y="40"/>
                  </a:lnTo>
                  <a:lnTo>
                    <a:pt x="70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5CB897F4-1E95-8EDE-6AE5-D41202A790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5" y="3"/>
              <a:ext cx="1323" cy="990"/>
            </a:xfrm>
            <a:custGeom>
              <a:avLst/>
              <a:gdLst>
                <a:gd name="T0" fmla="*/ 2632 w 2647"/>
                <a:gd name="T1" fmla="*/ 1527 h 1979"/>
                <a:gd name="T2" fmla="*/ 2608 w 2647"/>
                <a:gd name="T3" fmla="*/ 1237 h 1979"/>
                <a:gd name="T4" fmla="*/ 2568 w 2647"/>
                <a:gd name="T5" fmla="*/ 1061 h 1979"/>
                <a:gd name="T6" fmla="*/ 2476 w 2647"/>
                <a:gd name="T7" fmla="*/ 788 h 1979"/>
                <a:gd name="T8" fmla="*/ 2388 w 2647"/>
                <a:gd name="T9" fmla="*/ 604 h 1979"/>
                <a:gd name="T10" fmla="*/ 2309 w 2647"/>
                <a:gd name="T11" fmla="*/ 484 h 1979"/>
                <a:gd name="T12" fmla="*/ 2210 w 2647"/>
                <a:gd name="T13" fmla="*/ 364 h 1979"/>
                <a:gd name="T14" fmla="*/ 2101 w 2647"/>
                <a:gd name="T15" fmla="*/ 259 h 1979"/>
                <a:gd name="T16" fmla="*/ 1980 w 2647"/>
                <a:gd name="T17" fmla="*/ 170 h 1979"/>
                <a:gd name="T18" fmla="*/ 1848 w 2647"/>
                <a:gd name="T19" fmla="*/ 98 h 1979"/>
                <a:gd name="T20" fmla="*/ 1705 w 2647"/>
                <a:gd name="T21" fmla="*/ 46 h 1979"/>
                <a:gd name="T22" fmla="*/ 1552 w 2647"/>
                <a:gd name="T23" fmla="*/ 15 h 1979"/>
                <a:gd name="T24" fmla="*/ 1403 w 2647"/>
                <a:gd name="T25" fmla="*/ 6 h 1979"/>
                <a:gd name="T26" fmla="*/ 1297 w 2647"/>
                <a:gd name="T27" fmla="*/ 19 h 1979"/>
                <a:gd name="T28" fmla="*/ 1172 w 2647"/>
                <a:gd name="T29" fmla="*/ 36 h 1979"/>
                <a:gd name="T30" fmla="*/ 1073 w 2647"/>
                <a:gd name="T31" fmla="*/ 4 h 1979"/>
                <a:gd name="T32" fmla="*/ 944 w 2647"/>
                <a:gd name="T33" fmla="*/ 4 h 1979"/>
                <a:gd name="T34" fmla="*/ 816 w 2647"/>
                <a:gd name="T35" fmla="*/ 39 h 1979"/>
                <a:gd name="T36" fmla="*/ 689 w 2647"/>
                <a:gd name="T37" fmla="*/ 98 h 1979"/>
                <a:gd name="T38" fmla="*/ 485 w 2647"/>
                <a:gd name="T39" fmla="*/ 234 h 1979"/>
                <a:gd name="T40" fmla="*/ 358 w 2647"/>
                <a:gd name="T41" fmla="*/ 338 h 1979"/>
                <a:gd name="T42" fmla="*/ 252 w 2647"/>
                <a:gd name="T43" fmla="*/ 462 h 1979"/>
                <a:gd name="T44" fmla="*/ 171 w 2647"/>
                <a:gd name="T45" fmla="*/ 604 h 1979"/>
                <a:gd name="T46" fmla="*/ 111 w 2647"/>
                <a:gd name="T47" fmla="*/ 758 h 1979"/>
                <a:gd name="T48" fmla="*/ 53 w 2647"/>
                <a:gd name="T49" fmla="*/ 985 h 1979"/>
                <a:gd name="T50" fmla="*/ 12 w 2647"/>
                <a:gd name="T51" fmla="*/ 1242 h 1979"/>
                <a:gd name="T52" fmla="*/ 0 w 2647"/>
                <a:gd name="T53" fmla="*/ 1423 h 1979"/>
                <a:gd name="T54" fmla="*/ 14 w 2647"/>
                <a:gd name="T55" fmla="*/ 1606 h 1979"/>
                <a:gd name="T56" fmla="*/ 63 w 2647"/>
                <a:gd name="T57" fmla="*/ 1781 h 1979"/>
                <a:gd name="T58" fmla="*/ 166 w 2647"/>
                <a:gd name="T59" fmla="*/ 1608 h 1979"/>
                <a:gd name="T60" fmla="*/ 246 w 2647"/>
                <a:gd name="T61" fmla="*/ 1415 h 1979"/>
                <a:gd name="T62" fmla="*/ 286 w 2647"/>
                <a:gd name="T63" fmla="*/ 1242 h 1979"/>
                <a:gd name="T64" fmla="*/ 329 w 2647"/>
                <a:gd name="T65" fmla="*/ 985 h 1979"/>
                <a:gd name="T66" fmla="*/ 370 w 2647"/>
                <a:gd name="T67" fmla="*/ 823 h 1979"/>
                <a:gd name="T68" fmla="*/ 432 w 2647"/>
                <a:gd name="T69" fmla="*/ 702 h 1979"/>
                <a:gd name="T70" fmla="*/ 517 w 2647"/>
                <a:gd name="T71" fmla="*/ 615 h 1979"/>
                <a:gd name="T72" fmla="*/ 654 w 2647"/>
                <a:gd name="T73" fmla="*/ 535 h 1979"/>
                <a:gd name="T74" fmla="*/ 828 w 2647"/>
                <a:gd name="T75" fmla="*/ 483 h 1979"/>
                <a:gd name="T76" fmla="*/ 1065 w 2647"/>
                <a:gd name="T77" fmla="*/ 477 h 1979"/>
                <a:gd name="T78" fmla="*/ 1196 w 2647"/>
                <a:gd name="T79" fmla="*/ 582 h 1979"/>
                <a:gd name="T80" fmla="*/ 1304 w 2647"/>
                <a:gd name="T81" fmla="*/ 637 h 1979"/>
                <a:gd name="T82" fmla="*/ 1387 w 2647"/>
                <a:gd name="T83" fmla="*/ 660 h 1979"/>
                <a:gd name="T84" fmla="*/ 1550 w 2647"/>
                <a:gd name="T85" fmla="*/ 679 h 1979"/>
                <a:gd name="T86" fmla="*/ 1684 w 2647"/>
                <a:gd name="T87" fmla="*/ 699 h 1979"/>
                <a:gd name="T88" fmla="*/ 1884 w 2647"/>
                <a:gd name="T89" fmla="*/ 1075 h 1979"/>
                <a:gd name="T90" fmla="*/ 2000 w 2647"/>
                <a:gd name="T91" fmla="*/ 1256 h 1979"/>
                <a:gd name="T92" fmla="*/ 2170 w 2647"/>
                <a:gd name="T93" fmla="*/ 1482 h 1979"/>
                <a:gd name="T94" fmla="*/ 2273 w 2647"/>
                <a:gd name="T95" fmla="*/ 1594 h 1979"/>
                <a:gd name="T96" fmla="*/ 2349 w 2647"/>
                <a:gd name="T97" fmla="*/ 1688 h 1979"/>
                <a:gd name="T98" fmla="*/ 2336 w 2647"/>
                <a:gd name="T99" fmla="*/ 1905 h 1979"/>
                <a:gd name="T100" fmla="*/ 2380 w 2647"/>
                <a:gd name="T101" fmla="*/ 1967 h 1979"/>
                <a:gd name="T102" fmla="*/ 2437 w 2647"/>
                <a:gd name="T103" fmla="*/ 1978 h 1979"/>
                <a:gd name="T104" fmla="*/ 2505 w 2647"/>
                <a:gd name="T105" fmla="*/ 1948 h 1979"/>
                <a:gd name="T106" fmla="*/ 2554 w 2647"/>
                <a:gd name="T107" fmla="*/ 1910 h 1979"/>
                <a:gd name="T108" fmla="*/ 2591 w 2647"/>
                <a:gd name="T109" fmla="*/ 1861 h 1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47" h="1979">
                  <a:moveTo>
                    <a:pt x="2647" y="1655"/>
                  </a:moveTo>
                  <a:lnTo>
                    <a:pt x="2647" y="1655"/>
                  </a:lnTo>
                  <a:lnTo>
                    <a:pt x="2642" y="1624"/>
                  </a:lnTo>
                  <a:lnTo>
                    <a:pt x="2638" y="1591"/>
                  </a:lnTo>
                  <a:lnTo>
                    <a:pt x="2632" y="1527"/>
                  </a:lnTo>
                  <a:lnTo>
                    <a:pt x="2628" y="1462"/>
                  </a:lnTo>
                  <a:lnTo>
                    <a:pt x="2623" y="1398"/>
                  </a:lnTo>
                  <a:lnTo>
                    <a:pt x="2618" y="1333"/>
                  </a:lnTo>
                  <a:lnTo>
                    <a:pt x="2612" y="1269"/>
                  </a:lnTo>
                  <a:lnTo>
                    <a:pt x="2608" y="1237"/>
                  </a:lnTo>
                  <a:lnTo>
                    <a:pt x="2603" y="1204"/>
                  </a:lnTo>
                  <a:lnTo>
                    <a:pt x="2597" y="1173"/>
                  </a:lnTo>
                  <a:lnTo>
                    <a:pt x="2590" y="1140"/>
                  </a:lnTo>
                  <a:lnTo>
                    <a:pt x="2590" y="1140"/>
                  </a:lnTo>
                  <a:lnTo>
                    <a:pt x="2568" y="1061"/>
                  </a:lnTo>
                  <a:lnTo>
                    <a:pt x="2545" y="983"/>
                  </a:lnTo>
                  <a:lnTo>
                    <a:pt x="2519" y="904"/>
                  </a:lnTo>
                  <a:lnTo>
                    <a:pt x="2506" y="865"/>
                  </a:lnTo>
                  <a:lnTo>
                    <a:pt x="2492" y="827"/>
                  </a:lnTo>
                  <a:lnTo>
                    <a:pt x="2476" y="788"/>
                  </a:lnTo>
                  <a:lnTo>
                    <a:pt x="2461" y="751"/>
                  </a:lnTo>
                  <a:lnTo>
                    <a:pt x="2445" y="713"/>
                  </a:lnTo>
                  <a:lnTo>
                    <a:pt x="2426" y="676"/>
                  </a:lnTo>
                  <a:lnTo>
                    <a:pt x="2408" y="640"/>
                  </a:lnTo>
                  <a:lnTo>
                    <a:pt x="2388" y="604"/>
                  </a:lnTo>
                  <a:lnTo>
                    <a:pt x="2367" y="569"/>
                  </a:lnTo>
                  <a:lnTo>
                    <a:pt x="2345" y="535"/>
                  </a:lnTo>
                  <a:lnTo>
                    <a:pt x="2345" y="535"/>
                  </a:lnTo>
                  <a:lnTo>
                    <a:pt x="2327" y="509"/>
                  </a:lnTo>
                  <a:lnTo>
                    <a:pt x="2309" y="484"/>
                  </a:lnTo>
                  <a:lnTo>
                    <a:pt x="2289" y="459"/>
                  </a:lnTo>
                  <a:lnTo>
                    <a:pt x="2270" y="435"/>
                  </a:lnTo>
                  <a:lnTo>
                    <a:pt x="2251" y="410"/>
                  </a:lnTo>
                  <a:lnTo>
                    <a:pt x="2231" y="388"/>
                  </a:lnTo>
                  <a:lnTo>
                    <a:pt x="2210" y="364"/>
                  </a:lnTo>
                  <a:lnTo>
                    <a:pt x="2189" y="343"/>
                  </a:lnTo>
                  <a:lnTo>
                    <a:pt x="2168" y="320"/>
                  </a:lnTo>
                  <a:lnTo>
                    <a:pt x="2145" y="300"/>
                  </a:lnTo>
                  <a:lnTo>
                    <a:pt x="2123" y="279"/>
                  </a:lnTo>
                  <a:lnTo>
                    <a:pt x="2101" y="259"/>
                  </a:lnTo>
                  <a:lnTo>
                    <a:pt x="2077" y="239"/>
                  </a:lnTo>
                  <a:lnTo>
                    <a:pt x="2054" y="221"/>
                  </a:lnTo>
                  <a:lnTo>
                    <a:pt x="2030" y="204"/>
                  </a:lnTo>
                  <a:lnTo>
                    <a:pt x="2006" y="186"/>
                  </a:lnTo>
                  <a:lnTo>
                    <a:pt x="1980" y="170"/>
                  </a:lnTo>
                  <a:lnTo>
                    <a:pt x="1954" y="153"/>
                  </a:lnTo>
                  <a:lnTo>
                    <a:pt x="1929" y="139"/>
                  </a:lnTo>
                  <a:lnTo>
                    <a:pt x="1902" y="125"/>
                  </a:lnTo>
                  <a:lnTo>
                    <a:pt x="1876" y="111"/>
                  </a:lnTo>
                  <a:lnTo>
                    <a:pt x="1848" y="98"/>
                  </a:lnTo>
                  <a:lnTo>
                    <a:pt x="1821" y="86"/>
                  </a:lnTo>
                  <a:lnTo>
                    <a:pt x="1792" y="75"/>
                  </a:lnTo>
                  <a:lnTo>
                    <a:pt x="1763" y="65"/>
                  </a:lnTo>
                  <a:lnTo>
                    <a:pt x="1735" y="54"/>
                  </a:lnTo>
                  <a:lnTo>
                    <a:pt x="1705" y="46"/>
                  </a:lnTo>
                  <a:lnTo>
                    <a:pt x="1676" y="38"/>
                  </a:lnTo>
                  <a:lnTo>
                    <a:pt x="1645" y="31"/>
                  </a:lnTo>
                  <a:lnTo>
                    <a:pt x="1614" y="25"/>
                  </a:lnTo>
                  <a:lnTo>
                    <a:pt x="1584" y="20"/>
                  </a:lnTo>
                  <a:lnTo>
                    <a:pt x="1552" y="15"/>
                  </a:lnTo>
                  <a:lnTo>
                    <a:pt x="1552" y="15"/>
                  </a:lnTo>
                  <a:lnTo>
                    <a:pt x="1510" y="10"/>
                  </a:lnTo>
                  <a:lnTo>
                    <a:pt x="1467" y="6"/>
                  </a:lnTo>
                  <a:lnTo>
                    <a:pt x="1424" y="5"/>
                  </a:lnTo>
                  <a:lnTo>
                    <a:pt x="1403" y="6"/>
                  </a:lnTo>
                  <a:lnTo>
                    <a:pt x="1381" y="6"/>
                  </a:lnTo>
                  <a:lnTo>
                    <a:pt x="1360" y="8"/>
                  </a:lnTo>
                  <a:lnTo>
                    <a:pt x="1339" y="11"/>
                  </a:lnTo>
                  <a:lnTo>
                    <a:pt x="1318" y="14"/>
                  </a:lnTo>
                  <a:lnTo>
                    <a:pt x="1297" y="19"/>
                  </a:lnTo>
                  <a:lnTo>
                    <a:pt x="1276" y="24"/>
                  </a:lnTo>
                  <a:lnTo>
                    <a:pt x="1256" y="30"/>
                  </a:lnTo>
                  <a:lnTo>
                    <a:pt x="1236" y="36"/>
                  </a:lnTo>
                  <a:lnTo>
                    <a:pt x="1217" y="44"/>
                  </a:lnTo>
                  <a:lnTo>
                    <a:pt x="1172" y="36"/>
                  </a:lnTo>
                  <a:lnTo>
                    <a:pt x="1172" y="36"/>
                  </a:lnTo>
                  <a:lnTo>
                    <a:pt x="1148" y="25"/>
                  </a:lnTo>
                  <a:lnTo>
                    <a:pt x="1123" y="16"/>
                  </a:lnTo>
                  <a:lnTo>
                    <a:pt x="1099" y="9"/>
                  </a:lnTo>
                  <a:lnTo>
                    <a:pt x="1073" y="4"/>
                  </a:lnTo>
                  <a:lnTo>
                    <a:pt x="1047" y="1"/>
                  </a:lnTo>
                  <a:lnTo>
                    <a:pt x="1022" y="0"/>
                  </a:lnTo>
                  <a:lnTo>
                    <a:pt x="996" y="0"/>
                  </a:lnTo>
                  <a:lnTo>
                    <a:pt x="971" y="1"/>
                  </a:lnTo>
                  <a:lnTo>
                    <a:pt x="944" y="4"/>
                  </a:lnTo>
                  <a:lnTo>
                    <a:pt x="919" y="9"/>
                  </a:lnTo>
                  <a:lnTo>
                    <a:pt x="892" y="14"/>
                  </a:lnTo>
                  <a:lnTo>
                    <a:pt x="867" y="22"/>
                  </a:lnTo>
                  <a:lnTo>
                    <a:pt x="841" y="30"/>
                  </a:lnTo>
                  <a:lnTo>
                    <a:pt x="816" y="39"/>
                  </a:lnTo>
                  <a:lnTo>
                    <a:pt x="789" y="49"/>
                  </a:lnTo>
                  <a:lnTo>
                    <a:pt x="765" y="60"/>
                  </a:lnTo>
                  <a:lnTo>
                    <a:pt x="739" y="73"/>
                  </a:lnTo>
                  <a:lnTo>
                    <a:pt x="714" y="85"/>
                  </a:lnTo>
                  <a:lnTo>
                    <a:pt x="689" y="98"/>
                  </a:lnTo>
                  <a:lnTo>
                    <a:pt x="664" y="113"/>
                  </a:lnTo>
                  <a:lnTo>
                    <a:pt x="616" y="141"/>
                  </a:lnTo>
                  <a:lnTo>
                    <a:pt x="571" y="172"/>
                  </a:lnTo>
                  <a:lnTo>
                    <a:pt x="527" y="203"/>
                  </a:lnTo>
                  <a:lnTo>
                    <a:pt x="485" y="234"/>
                  </a:lnTo>
                  <a:lnTo>
                    <a:pt x="445" y="264"/>
                  </a:lnTo>
                  <a:lnTo>
                    <a:pt x="408" y="294"/>
                  </a:lnTo>
                  <a:lnTo>
                    <a:pt x="408" y="294"/>
                  </a:lnTo>
                  <a:lnTo>
                    <a:pt x="383" y="315"/>
                  </a:lnTo>
                  <a:lnTo>
                    <a:pt x="358" y="338"/>
                  </a:lnTo>
                  <a:lnTo>
                    <a:pt x="335" y="361"/>
                  </a:lnTo>
                  <a:lnTo>
                    <a:pt x="312" y="386"/>
                  </a:lnTo>
                  <a:lnTo>
                    <a:pt x="291" y="410"/>
                  </a:lnTo>
                  <a:lnTo>
                    <a:pt x="270" y="436"/>
                  </a:lnTo>
                  <a:lnTo>
                    <a:pt x="252" y="462"/>
                  </a:lnTo>
                  <a:lnTo>
                    <a:pt x="233" y="490"/>
                  </a:lnTo>
                  <a:lnTo>
                    <a:pt x="216" y="517"/>
                  </a:lnTo>
                  <a:lnTo>
                    <a:pt x="201" y="546"/>
                  </a:lnTo>
                  <a:lnTo>
                    <a:pt x="185" y="575"/>
                  </a:lnTo>
                  <a:lnTo>
                    <a:pt x="171" y="604"/>
                  </a:lnTo>
                  <a:lnTo>
                    <a:pt x="157" y="634"/>
                  </a:lnTo>
                  <a:lnTo>
                    <a:pt x="145" y="665"/>
                  </a:lnTo>
                  <a:lnTo>
                    <a:pt x="132" y="695"/>
                  </a:lnTo>
                  <a:lnTo>
                    <a:pt x="121" y="727"/>
                  </a:lnTo>
                  <a:lnTo>
                    <a:pt x="111" y="758"/>
                  </a:lnTo>
                  <a:lnTo>
                    <a:pt x="101" y="789"/>
                  </a:lnTo>
                  <a:lnTo>
                    <a:pt x="91" y="822"/>
                  </a:lnTo>
                  <a:lnTo>
                    <a:pt x="82" y="854"/>
                  </a:lnTo>
                  <a:lnTo>
                    <a:pt x="67" y="919"/>
                  </a:lnTo>
                  <a:lnTo>
                    <a:pt x="53" y="985"/>
                  </a:lnTo>
                  <a:lnTo>
                    <a:pt x="40" y="1049"/>
                  </a:lnTo>
                  <a:lnTo>
                    <a:pt x="30" y="1115"/>
                  </a:lnTo>
                  <a:lnTo>
                    <a:pt x="21" y="1179"/>
                  </a:lnTo>
                  <a:lnTo>
                    <a:pt x="12" y="1242"/>
                  </a:lnTo>
                  <a:lnTo>
                    <a:pt x="12" y="1242"/>
                  </a:lnTo>
                  <a:lnTo>
                    <a:pt x="8" y="1278"/>
                  </a:lnTo>
                  <a:lnTo>
                    <a:pt x="5" y="1314"/>
                  </a:lnTo>
                  <a:lnTo>
                    <a:pt x="2" y="1350"/>
                  </a:lnTo>
                  <a:lnTo>
                    <a:pt x="1" y="1386"/>
                  </a:lnTo>
                  <a:lnTo>
                    <a:pt x="0" y="1423"/>
                  </a:lnTo>
                  <a:lnTo>
                    <a:pt x="1" y="1460"/>
                  </a:lnTo>
                  <a:lnTo>
                    <a:pt x="2" y="1497"/>
                  </a:lnTo>
                  <a:lnTo>
                    <a:pt x="5" y="1534"/>
                  </a:lnTo>
                  <a:lnTo>
                    <a:pt x="9" y="1569"/>
                  </a:lnTo>
                  <a:lnTo>
                    <a:pt x="14" y="1606"/>
                  </a:lnTo>
                  <a:lnTo>
                    <a:pt x="21" y="1642"/>
                  </a:lnTo>
                  <a:lnTo>
                    <a:pt x="29" y="1678"/>
                  </a:lnTo>
                  <a:lnTo>
                    <a:pt x="38" y="1713"/>
                  </a:lnTo>
                  <a:lnTo>
                    <a:pt x="50" y="1747"/>
                  </a:lnTo>
                  <a:lnTo>
                    <a:pt x="63" y="1781"/>
                  </a:lnTo>
                  <a:lnTo>
                    <a:pt x="77" y="1815"/>
                  </a:lnTo>
                  <a:lnTo>
                    <a:pt x="94" y="1774"/>
                  </a:lnTo>
                  <a:lnTo>
                    <a:pt x="94" y="1774"/>
                  </a:lnTo>
                  <a:lnTo>
                    <a:pt x="130" y="1691"/>
                  </a:lnTo>
                  <a:lnTo>
                    <a:pt x="166" y="1608"/>
                  </a:lnTo>
                  <a:lnTo>
                    <a:pt x="166" y="1608"/>
                  </a:lnTo>
                  <a:lnTo>
                    <a:pt x="202" y="1523"/>
                  </a:lnTo>
                  <a:lnTo>
                    <a:pt x="237" y="1439"/>
                  </a:lnTo>
                  <a:lnTo>
                    <a:pt x="237" y="1439"/>
                  </a:lnTo>
                  <a:lnTo>
                    <a:pt x="246" y="1415"/>
                  </a:lnTo>
                  <a:lnTo>
                    <a:pt x="253" y="1391"/>
                  </a:lnTo>
                  <a:lnTo>
                    <a:pt x="260" y="1366"/>
                  </a:lnTo>
                  <a:lnTo>
                    <a:pt x="266" y="1341"/>
                  </a:lnTo>
                  <a:lnTo>
                    <a:pt x="276" y="1291"/>
                  </a:lnTo>
                  <a:lnTo>
                    <a:pt x="286" y="1242"/>
                  </a:lnTo>
                  <a:lnTo>
                    <a:pt x="300" y="1141"/>
                  </a:lnTo>
                  <a:lnTo>
                    <a:pt x="308" y="1091"/>
                  </a:lnTo>
                  <a:lnTo>
                    <a:pt x="318" y="1042"/>
                  </a:lnTo>
                  <a:lnTo>
                    <a:pt x="318" y="1042"/>
                  </a:lnTo>
                  <a:lnTo>
                    <a:pt x="329" y="985"/>
                  </a:lnTo>
                  <a:lnTo>
                    <a:pt x="342" y="928"/>
                  </a:lnTo>
                  <a:lnTo>
                    <a:pt x="348" y="902"/>
                  </a:lnTo>
                  <a:lnTo>
                    <a:pt x="355" y="874"/>
                  </a:lnTo>
                  <a:lnTo>
                    <a:pt x="362" y="849"/>
                  </a:lnTo>
                  <a:lnTo>
                    <a:pt x="370" y="823"/>
                  </a:lnTo>
                  <a:lnTo>
                    <a:pt x="380" y="798"/>
                  </a:lnTo>
                  <a:lnTo>
                    <a:pt x="391" y="773"/>
                  </a:lnTo>
                  <a:lnTo>
                    <a:pt x="402" y="749"/>
                  </a:lnTo>
                  <a:lnTo>
                    <a:pt x="416" y="725"/>
                  </a:lnTo>
                  <a:lnTo>
                    <a:pt x="432" y="702"/>
                  </a:lnTo>
                  <a:lnTo>
                    <a:pt x="449" y="680"/>
                  </a:lnTo>
                  <a:lnTo>
                    <a:pt x="468" y="659"/>
                  </a:lnTo>
                  <a:lnTo>
                    <a:pt x="490" y="637"/>
                  </a:lnTo>
                  <a:lnTo>
                    <a:pt x="490" y="637"/>
                  </a:lnTo>
                  <a:lnTo>
                    <a:pt x="517" y="615"/>
                  </a:lnTo>
                  <a:lnTo>
                    <a:pt x="545" y="594"/>
                  </a:lnTo>
                  <a:lnTo>
                    <a:pt x="572" y="577"/>
                  </a:lnTo>
                  <a:lnTo>
                    <a:pt x="599" y="561"/>
                  </a:lnTo>
                  <a:lnTo>
                    <a:pt x="627" y="547"/>
                  </a:lnTo>
                  <a:lnTo>
                    <a:pt x="654" y="535"/>
                  </a:lnTo>
                  <a:lnTo>
                    <a:pt x="682" y="525"/>
                  </a:lnTo>
                  <a:lnTo>
                    <a:pt x="710" y="514"/>
                  </a:lnTo>
                  <a:lnTo>
                    <a:pt x="739" y="505"/>
                  </a:lnTo>
                  <a:lnTo>
                    <a:pt x="768" y="498"/>
                  </a:lnTo>
                  <a:lnTo>
                    <a:pt x="828" y="483"/>
                  </a:lnTo>
                  <a:lnTo>
                    <a:pt x="890" y="468"/>
                  </a:lnTo>
                  <a:lnTo>
                    <a:pt x="956" y="453"/>
                  </a:lnTo>
                  <a:lnTo>
                    <a:pt x="1025" y="441"/>
                  </a:lnTo>
                  <a:lnTo>
                    <a:pt x="1025" y="441"/>
                  </a:lnTo>
                  <a:lnTo>
                    <a:pt x="1065" y="477"/>
                  </a:lnTo>
                  <a:lnTo>
                    <a:pt x="1103" y="509"/>
                  </a:lnTo>
                  <a:lnTo>
                    <a:pt x="1139" y="540"/>
                  </a:lnTo>
                  <a:lnTo>
                    <a:pt x="1158" y="555"/>
                  </a:lnTo>
                  <a:lnTo>
                    <a:pt x="1177" y="569"/>
                  </a:lnTo>
                  <a:lnTo>
                    <a:pt x="1196" y="582"/>
                  </a:lnTo>
                  <a:lnTo>
                    <a:pt x="1216" y="594"/>
                  </a:lnTo>
                  <a:lnTo>
                    <a:pt x="1236" y="605"/>
                  </a:lnTo>
                  <a:lnTo>
                    <a:pt x="1258" y="617"/>
                  </a:lnTo>
                  <a:lnTo>
                    <a:pt x="1280" y="627"/>
                  </a:lnTo>
                  <a:lnTo>
                    <a:pt x="1304" y="637"/>
                  </a:lnTo>
                  <a:lnTo>
                    <a:pt x="1329" y="645"/>
                  </a:lnTo>
                  <a:lnTo>
                    <a:pt x="1356" y="653"/>
                  </a:lnTo>
                  <a:lnTo>
                    <a:pt x="1356" y="653"/>
                  </a:lnTo>
                  <a:lnTo>
                    <a:pt x="1371" y="656"/>
                  </a:lnTo>
                  <a:lnTo>
                    <a:pt x="1387" y="660"/>
                  </a:lnTo>
                  <a:lnTo>
                    <a:pt x="1418" y="664"/>
                  </a:lnTo>
                  <a:lnTo>
                    <a:pt x="1484" y="670"/>
                  </a:lnTo>
                  <a:lnTo>
                    <a:pt x="1517" y="674"/>
                  </a:lnTo>
                  <a:lnTo>
                    <a:pt x="1534" y="676"/>
                  </a:lnTo>
                  <a:lnTo>
                    <a:pt x="1550" y="679"/>
                  </a:lnTo>
                  <a:lnTo>
                    <a:pt x="1565" y="682"/>
                  </a:lnTo>
                  <a:lnTo>
                    <a:pt x="1581" y="687"/>
                  </a:lnTo>
                  <a:lnTo>
                    <a:pt x="1595" y="692"/>
                  </a:lnTo>
                  <a:lnTo>
                    <a:pt x="1609" y="698"/>
                  </a:lnTo>
                  <a:lnTo>
                    <a:pt x="1684" y="699"/>
                  </a:lnTo>
                  <a:lnTo>
                    <a:pt x="1684" y="699"/>
                  </a:lnTo>
                  <a:lnTo>
                    <a:pt x="1762" y="851"/>
                  </a:lnTo>
                  <a:lnTo>
                    <a:pt x="1802" y="926"/>
                  </a:lnTo>
                  <a:lnTo>
                    <a:pt x="1842" y="1001"/>
                  </a:lnTo>
                  <a:lnTo>
                    <a:pt x="1884" y="1075"/>
                  </a:lnTo>
                  <a:lnTo>
                    <a:pt x="1905" y="1111"/>
                  </a:lnTo>
                  <a:lnTo>
                    <a:pt x="1928" y="1147"/>
                  </a:lnTo>
                  <a:lnTo>
                    <a:pt x="1951" y="1184"/>
                  </a:lnTo>
                  <a:lnTo>
                    <a:pt x="1975" y="1220"/>
                  </a:lnTo>
                  <a:lnTo>
                    <a:pt x="2000" y="1256"/>
                  </a:lnTo>
                  <a:lnTo>
                    <a:pt x="2026" y="1291"/>
                  </a:lnTo>
                  <a:lnTo>
                    <a:pt x="2026" y="1291"/>
                  </a:lnTo>
                  <a:lnTo>
                    <a:pt x="2094" y="1383"/>
                  </a:lnTo>
                  <a:lnTo>
                    <a:pt x="2131" y="1432"/>
                  </a:lnTo>
                  <a:lnTo>
                    <a:pt x="2170" y="1482"/>
                  </a:lnTo>
                  <a:lnTo>
                    <a:pt x="2189" y="1505"/>
                  </a:lnTo>
                  <a:lnTo>
                    <a:pt x="2210" y="1529"/>
                  </a:lnTo>
                  <a:lnTo>
                    <a:pt x="2230" y="1551"/>
                  </a:lnTo>
                  <a:lnTo>
                    <a:pt x="2252" y="1574"/>
                  </a:lnTo>
                  <a:lnTo>
                    <a:pt x="2273" y="1594"/>
                  </a:lnTo>
                  <a:lnTo>
                    <a:pt x="2296" y="1613"/>
                  </a:lnTo>
                  <a:lnTo>
                    <a:pt x="2318" y="1631"/>
                  </a:lnTo>
                  <a:lnTo>
                    <a:pt x="2341" y="1647"/>
                  </a:lnTo>
                  <a:lnTo>
                    <a:pt x="2349" y="1688"/>
                  </a:lnTo>
                  <a:lnTo>
                    <a:pt x="2349" y="1688"/>
                  </a:lnTo>
                  <a:lnTo>
                    <a:pt x="2341" y="1733"/>
                  </a:lnTo>
                  <a:lnTo>
                    <a:pt x="2334" y="1778"/>
                  </a:lnTo>
                  <a:lnTo>
                    <a:pt x="2323" y="1869"/>
                  </a:lnTo>
                  <a:lnTo>
                    <a:pt x="2336" y="1905"/>
                  </a:lnTo>
                  <a:lnTo>
                    <a:pt x="2336" y="1905"/>
                  </a:lnTo>
                  <a:lnTo>
                    <a:pt x="2345" y="1922"/>
                  </a:lnTo>
                  <a:lnTo>
                    <a:pt x="2353" y="1936"/>
                  </a:lnTo>
                  <a:lnTo>
                    <a:pt x="2362" y="1949"/>
                  </a:lnTo>
                  <a:lnTo>
                    <a:pt x="2371" y="1959"/>
                  </a:lnTo>
                  <a:lnTo>
                    <a:pt x="2380" y="1967"/>
                  </a:lnTo>
                  <a:lnTo>
                    <a:pt x="2391" y="1973"/>
                  </a:lnTo>
                  <a:lnTo>
                    <a:pt x="2402" y="1977"/>
                  </a:lnTo>
                  <a:lnTo>
                    <a:pt x="2413" y="1979"/>
                  </a:lnTo>
                  <a:lnTo>
                    <a:pt x="2424" y="1979"/>
                  </a:lnTo>
                  <a:lnTo>
                    <a:pt x="2437" y="1978"/>
                  </a:lnTo>
                  <a:lnTo>
                    <a:pt x="2450" y="1975"/>
                  </a:lnTo>
                  <a:lnTo>
                    <a:pt x="2463" y="1970"/>
                  </a:lnTo>
                  <a:lnTo>
                    <a:pt x="2476" y="1964"/>
                  </a:lnTo>
                  <a:lnTo>
                    <a:pt x="2491" y="1957"/>
                  </a:lnTo>
                  <a:lnTo>
                    <a:pt x="2505" y="1948"/>
                  </a:lnTo>
                  <a:lnTo>
                    <a:pt x="2520" y="1938"/>
                  </a:lnTo>
                  <a:lnTo>
                    <a:pt x="2520" y="1938"/>
                  </a:lnTo>
                  <a:lnTo>
                    <a:pt x="2533" y="1928"/>
                  </a:lnTo>
                  <a:lnTo>
                    <a:pt x="2544" y="1919"/>
                  </a:lnTo>
                  <a:lnTo>
                    <a:pt x="2554" y="1910"/>
                  </a:lnTo>
                  <a:lnTo>
                    <a:pt x="2563" y="1901"/>
                  </a:lnTo>
                  <a:lnTo>
                    <a:pt x="2571" y="1890"/>
                  </a:lnTo>
                  <a:lnTo>
                    <a:pt x="2579" y="1881"/>
                  </a:lnTo>
                  <a:lnTo>
                    <a:pt x="2585" y="1871"/>
                  </a:lnTo>
                  <a:lnTo>
                    <a:pt x="2591" y="1861"/>
                  </a:lnTo>
                  <a:lnTo>
                    <a:pt x="2601" y="1838"/>
                  </a:lnTo>
                  <a:lnTo>
                    <a:pt x="2611" y="1815"/>
                  </a:lnTo>
                  <a:lnTo>
                    <a:pt x="2631" y="1762"/>
                  </a:lnTo>
                  <a:lnTo>
                    <a:pt x="2647" y="1655"/>
                  </a:lnTo>
                  <a:close/>
                </a:path>
              </a:pathLst>
            </a:custGeom>
            <a:solidFill>
              <a:srgbClr val="4F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2E67318-3165-F2D4-A95E-C9E0F8B205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5" y="3"/>
              <a:ext cx="1323" cy="990"/>
            </a:xfrm>
            <a:custGeom>
              <a:avLst/>
              <a:gdLst>
                <a:gd name="T0" fmla="*/ 2632 w 2647"/>
                <a:gd name="T1" fmla="*/ 1527 h 1979"/>
                <a:gd name="T2" fmla="*/ 2608 w 2647"/>
                <a:gd name="T3" fmla="*/ 1237 h 1979"/>
                <a:gd name="T4" fmla="*/ 2568 w 2647"/>
                <a:gd name="T5" fmla="*/ 1061 h 1979"/>
                <a:gd name="T6" fmla="*/ 2476 w 2647"/>
                <a:gd name="T7" fmla="*/ 788 h 1979"/>
                <a:gd name="T8" fmla="*/ 2388 w 2647"/>
                <a:gd name="T9" fmla="*/ 604 h 1979"/>
                <a:gd name="T10" fmla="*/ 2309 w 2647"/>
                <a:gd name="T11" fmla="*/ 484 h 1979"/>
                <a:gd name="T12" fmla="*/ 2210 w 2647"/>
                <a:gd name="T13" fmla="*/ 364 h 1979"/>
                <a:gd name="T14" fmla="*/ 2101 w 2647"/>
                <a:gd name="T15" fmla="*/ 259 h 1979"/>
                <a:gd name="T16" fmla="*/ 1980 w 2647"/>
                <a:gd name="T17" fmla="*/ 170 h 1979"/>
                <a:gd name="T18" fmla="*/ 1848 w 2647"/>
                <a:gd name="T19" fmla="*/ 98 h 1979"/>
                <a:gd name="T20" fmla="*/ 1705 w 2647"/>
                <a:gd name="T21" fmla="*/ 46 h 1979"/>
                <a:gd name="T22" fmla="*/ 1552 w 2647"/>
                <a:gd name="T23" fmla="*/ 15 h 1979"/>
                <a:gd name="T24" fmla="*/ 1403 w 2647"/>
                <a:gd name="T25" fmla="*/ 6 h 1979"/>
                <a:gd name="T26" fmla="*/ 1297 w 2647"/>
                <a:gd name="T27" fmla="*/ 19 h 1979"/>
                <a:gd name="T28" fmla="*/ 1172 w 2647"/>
                <a:gd name="T29" fmla="*/ 36 h 1979"/>
                <a:gd name="T30" fmla="*/ 1073 w 2647"/>
                <a:gd name="T31" fmla="*/ 4 h 1979"/>
                <a:gd name="T32" fmla="*/ 944 w 2647"/>
                <a:gd name="T33" fmla="*/ 4 h 1979"/>
                <a:gd name="T34" fmla="*/ 816 w 2647"/>
                <a:gd name="T35" fmla="*/ 39 h 1979"/>
                <a:gd name="T36" fmla="*/ 689 w 2647"/>
                <a:gd name="T37" fmla="*/ 98 h 1979"/>
                <a:gd name="T38" fmla="*/ 485 w 2647"/>
                <a:gd name="T39" fmla="*/ 234 h 1979"/>
                <a:gd name="T40" fmla="*/ 358 w 2647"/>
                <a:gd name="T41" fmla="*/ 338 h 1979"/>
                <a:gd name="T42" fmla="*/ 252 w 2647"/>
                <a:gd name="T43" fmla="*/ 462 h 1979"/>
                <a:gd name="T44" fmla="*/ 171 w 2647"/>
                <a:gd name="T45" fmla="*/ 604 h 1979"/>
                <a:gd name="T46" fmla="*/ 111 w 2647"/>
                <a:gd name="T47" fmla="*/ 758 h 1979"/>
                <a:gd name="T48" fmla="*/ 53 w 2647"/>
                <a:gd name="T49" fmla="*/ 985 h 1979"/>
                <a:gd name="T50" fmla="*/ 12 w 2647"/>
                <a:gd name="T51" fmla="*/ 1242 h 1979"/>
                <a:gd name="T52" fmla="*/ 0 w 2647"/>
                <a:gd name="T53" fmla="*/ 1423 h 1979"/>
                <a:gd name="T54" fmla="*/ 14 w 2647"/>
                <a:gd name="T55" fmla="*/ 1606 h 1979"/>
                <a:gd name="T56" fmla="*/ 63 w 2647"/>
                <a:gd name="T57" fmla="*/ 1781 h 1979"/>
                <a:gd name="T58" fmla="*/ 166 w 2647"/>
                <a:gd name="T59" fmla="*/ 1608 h 1979"/>
                <a:gd name="T60" fmla="*/ 246 w 2647"/>
                <a:gd name="T61" fmla="*/ 1415 h 1979"/>
                <a:gd name="T62" fmla="*/ 286 w 2647"/>
                <a:gd name="T63" fmla="*/ 1242 h 1979"/>
                <a:gd name="T64" fmla="*/ 329 w 2647"/>
                <a:gd name="T65" fmla="*/ 985 h 1979"/>
                <a:gd name="T66" fmla="*/ 370 w 2647"/>
                <a:gd name="T67" fmla="*/ 823 h 1979"/>
                <a:gd name="T68" fmla="*/ 432 w 2647"/>
                <a:gd name="T69" fmla="*/ 702 h 1979"/>
                <a:gd name="T70" fmla="*/ 517 w 2647"/>
                <a:gd name="T71" fmla="*/ 615 h 1979"/>
                <a:gd name="T72" fmla="*/ 654 w 2647"/>
                <a:gd name="T73" fmla="*/ 535 h 1979"/>
                <a:gd name="T74" fmla="*/ 828 w 2647"/>
                <a:gd name="T75" fmla="*/ 483 h 1979"/>
                <a:gd name="T76" fmla="*/ 1065 w 2647"/>
                <a:gd name="T77" fmla="*/ 477 h 1979"/>
                <a:gd name="T78" fmla="*/ 1196 w 2647"/>
                <a:gd name="T79" fmla="*/ 582 h 1979"/>
                <a:gd name="T80" fmla="*/ 1304 w 2647"/>
                <a:gd name="T81" fmla="*/ 637 h 1979"/>
                <a:gd name="T82" fmla="*/ 1387 w 2647"/>
                <a:gd name="T83" fmla="*/ 660 h 1979"/>
                <a:gd name="T84" fmla="*/ 1550 w 2647"/>
                <a:gd name="T85" fmla="*/ 679 h 1979"/>
                <a:gd name="T86" fmla="*/ 1684 w 2647"/>
                <a:gd name="T87" fmla="*/ 699 h 1979"/>
                <a:gd name="T88" fmla="*/ 1884 w 2647"/>
                <a:gd name="T89" fmla="*/ 1075 h 1979"/>
                <a:gd name="T90" fmla="*/ 2000 w 2647"/>
                <a:gd name="T91" fmla="*/ 1256 h 1979"/>
                <a:gd name="T92" fmla="*/ 2170 w 2647"/>
                <a:gd name="T93" fmla="*/ 1482 h 1979"/>
                <a:gd name="T94" fmla="*/ 2273 w 2647"/>
                <a:gd name="T95" fmla="*/ 1594 h 1979"/>
                <a:gd name="T96" fmla="*/ 2349 w 2647"/>
                <a:gd name="T97" fmla="*/ 1688 h 1979"/>
                <a:gd name="T98" fmla="*/ 2336 w 2647"/>
                <a:gd name="T99" fmla="*/ 1905 h 1979"/>
                <a:gd name="T100" fmla="*/ 2380 w 2647"/>
                <a:gd name="T101" fmla="*/ 1967 h 1979"/>
                <a:gd name="T102" fmla="*/ 2437 w 2647"/>
                <a:gd name="T103" fmla="*/ 1978 h 1979"/>
                <a:gd name="T104" fmla="*/ 2505 w 2647"/>
                <a:gd name="T105" fmla="*/ 1948 h 1979"/>
                <a:gd name="T106" fmla="*/ 2554 w 2647"/>
                <a:gd name="T107" fmla="*/ 1910 h 1979"/>
                <a:gd name="T108" fmla="*/ 2591 w 2647"/>
                <a:gd name="T109" fmla="*/ 1861 h 1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47" h="1979">
                  <a:moveTo>
                    <a:pt x="2647" y="1655"/>
                  </a:moveTo>
                  <a:lnTo>
                    <a:pt x="2647" y="1655"/>
                  </a:lnTo>
                  <a:lnTo>
                    <a:pt x="2642" y="1624"/>
                  </a:lnTo>
                  <a:lnTo>
                    <a:pt x="2638" y="1591"/>
                  </a:lnTo>
                  <a:lnTo>
                    <a:pt x="2632" y="1527"/>
                  </a:lnTo>
                  <a:lnTo>
                    <a:pt x="2628" y="1462"/>
                  </a:lnTo>
                  <a:lnTo>
                    <a:pt x="2623" y="1398"/>
                  </a:lnTo>
                  <a:lnTo>
                    <a:pt x="2618" y="1333"/>
                  </a:lnTo>
                  <a:lnTo>
                    <a:pt x="2612" y="1269"/>
                  </a:lnTo>
                  <a:lnTo>
                    <a:pt x="2608" y="1237"/>
                  </a:lnTo>
                  <a:lnTo>
                    <a:pt x="2603" y="1204"/>
                  </a:lnTo>
                  <a:lnTo>
                    <a:pt x="2597" y="1173"/>
                  </a:lnTo>
                  <a:lnTo>
                    <a:pt x="2590" y="1140"/>
                  </a:lnTo>
                  <a:lnTo>
                    <a:pt x="2590" y="1140"/>
                  </a:lnTo>
                  <a:lnTo>
                    <a:pt x="2568" y="1061"/>
                  </a:lnTo>
                  <a:lnTo>
                    <a:pt x="2545" y="983"/>
                  </a:lnTo>
                  <a:lnTo>
                    <a:pt x="2519" y="904"/>
                  </a:lnTo>
                  <a:lnTo>
                    <a:pt x="2506" y="865"/>
                  </a:lnTo>
                  <a:lnTo>
                    <a:pt x="2492" y="827"/>
                  </a:lnTo>
                  <a:lnTo>
                    <a:pt x="2476" y="788"/>
                  </a:lnTo>
                  <a:lnTo>
                    <a:pt x="2461" y="751"/>
                  </a:lnTo>
                  <a:lnTo>
                    <a:pt x="2445" y="713"/>
                  </a:lnTo>
                  <a:lnTo>
                    <a:pt x="2426" y="676"/>
                  </a:lnTo>
                  <a:lnTo>
                    <a:pt x="2408" y="640"/>
                  </a:lnTo>
                  <a:lnTo>
                    <a:pt x="2388" y="604"/>
                  </a:lnTo>
                  <a:lnTo>
                    <a:pt x="2367" y="569"/>
                  </a:lnTo>
                  <a:lnTo>
                    <a:pt x="2345" y="535"/>
                  </a:lnTo>
                  <a:lnTo>
                    <a:pt x="2345" y="535"/>
                  </a:lnTo>
                  <a:lnTo>
                    <a:pt x="2327" y="509"/>
                  </a:lnTo>
                  <a:lnTo>
                    <a:pt x="2309" y="484"/>
                  </a:lnTo>
                  <a:lnTo>
                    <a:pt x="2289" y="459"/>
                  </a:lnTo>
                  <a:lnTo>
                    <a:pt x="2270" y="435"/>
                  </a:lnTo>
                  <a:lnTo>
                    <a:pt x="2251" y="410"/>
                  </a:lnTo>
                  <a:lnTo>
                    <a:pt x="2231" y="388"/>
                  </a:lnTo>
                  <a:lnTo>
                    <a:pt x="2210" y="364"/>
                  </a:lnTo>
                  <a:lnTo>
                    <a:pt x="2189" y="343"/>
                  </a:lnTo>
                  <a:lnTo>
                    <a:pt x="2168" y="320"/>
                  </a:lnTo>
                  <a:lnTo>
                    <a:pt x="2145" y="300"/>
                  </a:lnTo>
                  <a:lnTo>
                    <a:pt x="2123" y="279"/>
                  </a:lnTo>
                  <a:lnTo>
                    <a:pt x="2101" y="259"/>
                  </a:lnTo>
                  <a:lnTo>
                    <a:pt x="2077" y="239"/>
                  </a:lnTo>
                  <a:lnTo>
                    <a:pt x="2054" y="221"/>
                  </a:lnTo>
                  <a:lnTo>
                    <a:pt x="2030" y="204"/>
                  </a:lnTo>
                  <a:lnTo>
                    <a:pt x="2006" y="186"/>
                  </a:lnTo>
                  <a:lnTo>
                    <a:pt x="1980" y="170"/>
                  </a:lnTo>
                  <a:lnTo>
                    <a:pt x="1954" y="153"/>
                  </a:lnTo>
                  <a:lnTo>
                    <a:pt x="1929" y="139"/>
                  </a:lnTo>
                  <a:lnTo>
                    <a:pt x="1902" y="125"/>
                  </a:lnTo>
                  <a:lnTo>
                    <a:pt x="1876" y="111"/>
                  </a:lnTo>
                  <a:lnTo>
                    <a:pt x="1848" y="98"/>
                  </a:lnTo>
                  <a:lnTo>
                    <a:pt x="1821" y="86"/>
                  </a:lnTo>
                  <a:lnTo>
                    <a:pt x="1792" y="75"/>
                  </a:lnTo>
                  <a:lnTo>
                    <a:pt x="1763" y="65"/>
                  </a:lnTo>
                  <a:lnTo>
                    <a:pt x="1735" y="54"/>
                  </a:lnTo>
                  <a:lnTo>
                    <a:pt x="1705" y="46"/>
                  </a:lnTo>
                  <a:lnTo>
                    <a:pt x="1676" y="38"/>
                  </a:lnTo>
                  <a:lnTo>
                    <a:pt x="1645" y="31"/>
                  </a:lnTo>
                  <a:lnTo>
                    <a:pt x="1614" y="25"/>
                  </a:lnTo>
                  <a:lnTo>
                    <a:pt x="1584" y="20"/>
                  </a:lnTo>
                  <a:lnTo>
                    <a:pt x="1552" y="15"/>
                  </a:lnTo>
                  <a:lnTo>
                    <a:pt x="1552" y="15"/>
                  </a:lnTo>
                  <a:lnTo>
                    <a:pt x="1510" y="10"/>
                  </a:lnTo>
                  <a:lnTo>
                    <a:pt x="1467" y="6"/>
                  </a:lnTo>
                  <a:lnTo>
                    <a:pt x="1424" y="5"/>
                  </a:lnTo>
                  <a:lnTo>
                    <a:pt x="1403" y="6"/>
                  </a:lnTo>
                  <a:lnTo>
                    <a:pt x="1381" y="6"/>
                  </a:lnTo>
                  <a:lnTo>
                    <a:pt x="1360" y="8"/>
                  </a:lnTo>
                  <a:lnTo>
                    <a:pt x="1339" y="11"/>
                  </a:lnTo>
                  <a:lnTo>
                    <a:pt x="1318" y="14"/>
                  </a:lnTo>
                  <a:lnTo>
                    <a:pt x="1297" y="19"/>
                  </a:lnTo>
                  <a:lnTo>
                    <a:pt x="1276" y="24"/>
                  </a:lnTo>
                  <a:lnTo>
                    <a:pt x="1256" y="30"/>
                  </a:lnTo>
                  <a:lnTo>
                    <a:pt x="1236" y="36"/>
                  </a:lnTo>
                  <a:lnTo>
                    <a:pt x="1217" y="44"/>
                  </a:lnTo>
                  <a:lnTo>
                    <a:pt x="1172" y="36"/>
                  </a:lnTo>
                  <a:lnTo>
                    <a:pt x="1172" y="36"/>
                  </a:lnTo>
                  <a:lnTo>
                    <a:pt x="1148" y="25"/>
                  </a:lnTo>
                  <a:lnTo>
                    <a:pt x="1123" y="16"/>
                  </a:lnTo>
                  <a:lnTo>
                    <a:pt x="1099" y="9"/>
                  </a:lnTo>
                  <a:lnTo>
                    <a:pt x="1073" y="4"/>
                  </a:lnTo>
                  <a:lnTo>
                    <a:pt x="1047" y="1"/>
                  </a:lnTo>
                  <a:lnTo>
                    <a:pt x="1022" y="0"/>
                  </a:lnTo>
                  <a:lnTo>
                    <a:pt x="996" y="0"/>
                  </a:lnTo>
                  <a:lnTo>
                    <a:pt x="971" y="1"/>
                  </a:lnTo>
                  <a:lnTo>
                    <a:pt x="944" y="4"/>
                  </a:lnTo>
                  <a:lnTo>
                    <a:pt x="919" y="9"/>
                  </a:lnTo>
                  <a:lnTo>
                    <a:pt x="892" y="14"/>
                  </a:lnTo>
                  <a:lnTo>
                    <a:pt x="867" y="22"/>
                  </a:lnTo>
                  <a:lnTo>
                    <a:pt x="841" y="30"/>
                  </a:lnTo>
                  <a:lnTo>
                    <a:pt x="816" y="39"/>
                  </a:lnTo>
                  <a:lnTo>
                    <a:pt x="789" y="49"/>
                  </a:lnTo>
                  <a:lnTo>
                    <a:pt x="765" y="60"/>
                  </a:lnTo>
                  <a:lnTo>
                    <a:pt x="739" y="73"/>
                  </a:lnTo>
                  <a:lnTo>
                    <a:pt x="714" y="85"/>
                  </a:lnTo>
                  <a:lnTo>
                    <a:pt x="689" y="98"/>
                  </a:lnTo>
                  <a:lnTo>
                    <a:pt x="664" y="113"/>
                  </a:lnTo>
                  <a:lnTo>
                    <a:pt x="616" y="141"/>
                  </a:lnTo>
                  <a:lnTo>
                    <a:pt x="571" y="172"/>
                  </a:lnTo>
                  <a:lnTo>
                    <a:pt x="527" y="203"/>
                  </a:lnTo>
                  <a:lnTo>
                    <a:pt x="485" y="234"/>
                  </a:lnTo>
                  <a:lnTo>
                    <a:pt x="445" y="264"/>
                  </a:lnTo>
                  <a:lnTo>
                    <a:pt x="408" y="294"/>
                  </a:lnTo>
                  <a:lnTo>
                    <a:pt x="408" y="294"/>
                  </a:lnTo>
                  <a:lnTo>
                    <a:pt x="383" y="315"/>
                  </a:lnTo>
                  <a:lnTo>
                    <a:pt x="358" y="338"/>
                  </a:lnTo>
                  <a:lnTo>
                    <a:pt x="335" y="361"/>
                  </a:lnTo>
                  <a:lnTo>
                    <a:pt x="312" y="386"/>
                  </a:lnTo>
                  <a:lnTo>
                    <a:pt x="291" y="410"/>
                  </a:lnTo>
                  <a:lnTo>
                    <a:pt x="270" y="436"/>
                  </a:lnTo>
                  <a:lnTo>
                    <a:pt x="252" y="462"/>
                  </a:lnTo>
                  <a:lnTo>
                    <a:pt x="233" y="490"/>
                  </a:lnTo>
                  <a:lnTo>
                    <a:pt x="216" y="517"/>
                  </a:lnTo>
                  <a:lnTo>
                    <a:pt x="201" y="546"/>
                  </a:lnTo>
                  <a:lnTo>
                    <a:pt x="185" y="575"/>
                  </a:lnTo>
                  <a:lnTo>
                    <a:pt x="171" y="604"/>
                  </a:lnTo>
                  <a:lnTo>
                    <a:pt x="157" y="634"/>
                  </a:lnTo>
                  <a:lnTo>
                    <a:pt x="145" y="665"/>
                  </a:lnTo>
                  <a:lnTo>
                    <a:pt x="132" y="695"/>
                  </a:lnTo>
                  <a:lnTo>
                    <a:pt x="121" y="727"/>
                  </a:lnTo>
                  <a:lnTo>
                    <a:pt x="111" y="758"/>
                  </a:lnTo>
                  <a:lnTo>
                    <a:pt x="101" y="789"/>
                  </a:lnTo>
                  <a:lnTo>
                    <a:pt x="91" y="822"/>
                  </a:lnTo>
                  <a:lnTo>
                    <a:pt x="82" y="854"/>
                  </a:lnTo>
                  <a:lnTo>
                    <a:pt x="67" y="919"/>
                  </a:lnTo>
                  <a:lnTo>
                    <a:pt x="53" y="985"/>
                  </a:lnTo>
                  <a:lnTo>
                    <a:pt x="40" y="1049"/>
                  </a:lnTo>
                  <a:lnTo>
                    <a:pt x="30" y="1115"/>
                  </a:lnTo>
                  <a:lnTo>
                    <a:pt x="21" y="1179"/>
                  </a:lnTo>
                  <a:lnTo>
                    <a:pt x="12" y="1242"/>
                  </a:lnTo>
                  <a:lnTo>
                    <a:pt x="12" y="1242"/>
                  </a:lnTo>
                  <a:lnTo>
                    <a:pt x="8" y="1278"/>
                  </a:lnTo>
                  <a:lnTo>
                    <a:pt x="5" y="1314"/>
                  </a:lnTo>
                  <a:lnTo>
                    <a:pt x="2" y="1350"/>
                  </a:lnTo>
                  <a:lnTo>
                    <a:pt x="1" y="1386"/>
                  </a:lnTo>
                  <a:lnTo>
                    <a:pt x="0" y="1423"/>
                  </a:lnTo>
                  <a:lnTo>
                    <a:pt x="1" y="1460"/>
                  </a:lnTo>
                  <a:lnTo>
                    <a:pt x="2" y="1497"/>
                  </a:lnTo>
                  <a:lnTo>
                    <a:pt x="5" y="1534"/>
                  </a:lnTo>
                  <a:lnTo>
                    <a:pt x="9" y="1569"/>
                  </a:lnTo>
                  <a:lnTo>
                    <a:pt x="14" y="1606"/>
                  </a:lnTo>
                  <a:lnTo>
                    <a:pt x="21" y="1642"/>
                  </a:lnTo>
                  <a:lnTo>
                    <a:pt x="29" y="1678"/>
                  </a:lnTo>
                  <a:lnTo>
                    <a:pt x="38" y="1713"/>
                  </a:lnTo>
                  <a:lnTo>
                    <a:pt x="50" y="1747"/>
                  </a:lnTo>
                  <a:lnTo>
                    <a:pt x="63" y="1781"/>
                  </a:lnTo>
                  <a:lnTo>
                    <a:pt x="77" y="1815"/>
                  </a:lnTo>
                  <a:lnTo>
                    <a:pt x="94" y="1774"/>
                  </a:lnTo>
                  <a:lnTo>
                    <a:pt x="94" y="1774"/>
                  </a:lnTo>
                  <a:lnTo>
                    <a:pt x="130" y="1691"/>
                  </a:lnTo>
                  <a:lnTo>
                    <a:pt x="166" y="1608"/>
                  </a:lnTo>
                  <a:lnTo>
                    <a:pt x="166" y="1608"/>
                  </a:lnTo>
                  <a:lnTo>
                    <a:pt x="202" y="1523"/>
                  </a:lnTo>
                  <a:lnTo>
                    <a:pt x="237" y="1439"/>
                  </a:lnTo>
                  <a:lnTo>
                    <a:pt x="237" y="1439"/>
                  </a:lnTo>
                  <a:lnTo>
                    <a:pt x="246" y="1415"/>
                  </a:lnTo>
                  <a:lnTo>
                    <a:pt x="253" y="1391"/>
                  </a:lnTo>
                  <a:lnTo>
                    <a:pt x="260" y="1366"/>
                  </a:lnTo>
                  <a:lnTo>
                    <a:pt x="266" y="1341"/>
                  </a:lnTo>
                  <a:lnTo>
                    <a:pt x="276" y="1291"/>
                  </a:lnTo>
                  <a:lnTo>
                    <a:pt x="286" y="1242"/>
                  </a:lnTo>
                  <a:lnTo>
                    <a:pt x="300" y="1141"/>
                  </a:lnTo>
                  <a:lnTo>
                    <a:pt x="308" y="1091"/>
                  </a:lnTo>
                  <a:lnTo>
                    <a:pt x="318" y="1042"/>
                  </a:lnTo>
                  <a:lnTo>
                    <a:pt x="318" y="1042"/>
                  </a:lnTo>
                  <a:lnTo>
                    <a:pt x="329" y="985"/>
                  </a:lnTo>
                  <a:lnTo>
                    <a:pt x="342" y="928"/>
                  </a:lnTo>
                  <a:lnTo>
                    <a:pt x="348" y="902"/>
                  </a:lnTo>
                  <a:lnTo>
                    <a:pt x="355" y="874"/>
                  </a:lnTo>
                  <a:lnTo>
                    <a:pt x="362" y="849"/>
                  </a:lnTo>
                  <a:lnTo>
                    <a:pt x="370" y="823"/>
                  </a:lnTo>
                  <a:lnTo>
                    <a:pt x="380" y="798"/>
                  </a:lnTo>
                  <a:lnTo>
                    <a:pt x="391" y="773"/>
                  </a:lnTo>
                  <a:lnTo>
                    <a:pt x="402" y="749"/>
                  </a:lnTo>
                  <a:lnTo>
                    <a:pt x="416" y="725"/>
                  </a:lnTo>
                  <a:lnTo>
                    <a:pt x="432" y="702"/>
                  </a:lnTo>
                  <a:lnTo>
                    <a:pt x="449" y="680"/>
                  </a:lnTo>
                  <a:lnTo>
                    <a:pt x="468" y="659"/>
                  </a:lnTo>
                  <a:lnTo>
                    <a:pt x="490" y="637"/>
                  </a:lnTo>
                  <a:lnTo>
                    <a:pt x="490" y="637"/>
                  </a:lnTo>
                  <a:lnTo>
                    <a:pt x="517" y="615"/>
                  </a:lnTo>
                  <a:lnTo>
                    <a:pt x="545" y="594"/>
                  </a:lnTo>
                  <a:lnTo>
                    <a:pt x="572" y="577"/>
                  </a:lnTo>
                  <a:lnTo>
                    <a:pt x="599" y="561"/>
                  </a:lnTo>
                  <a:lnTo>
                    <a:pt x="627" y="547"/>
                  </a:lnTo>
                  <a:lnTo>
                    <a:pt x="654" y="535"/>
                  </a:lnTo>
                  <a:lnTo>
                    <a:pt x="682" y="525"/>
                  </a:lnTo>
                  <a:lnTo>
                    <a:pt x="710" y="514"/>
                  </a:lnTo>
                  <a:lnTo>
                    <a:pt x="739" y="505"/>
                  </a:lnTo>
                  <a:lnTo>
                    <a:pt x="768" y="498"/>
                  </a:lnTo>
                  <a:lnTo>
                    <a:pt x="828" y="483"/>
                  </a:lnTo>
                  <a:lnTo>
                    <a:pt x="890" y="468"/>
                  </a:lnTo>
                  <a:lnTo>
                    <a:pt x="956" y="453"/>
                  </a:lnTo>
                  <a:lnTo>
                    <a:pt x="1025" y="441"/>
                  </a:lnTo>
                  <a:lnTo>
                    <a:pt x="1025" y="441"/>
                  </a:lnTo>
                  <a:lnTo>
                    <a:pt x="1065" y="477"/>
                  </a:lnTo>
                  <a:lnTo>
                    <a:pt x="1103" y="509"/>
                  </a:lnTo>
                  <a:lnTo>
                    <a:pt x="1139" y="540"/>
                  </a:lnTo>
                  <a:lnTo>
                    <a:pt x="1158" y="555"/>
                  </a:lnTo>
                  <a:lnTo>
                    <a:pt x="1177" y="569"/>
                  </a:lnTo>
                  <a:lnTo>
                    <a:pt x="1196" y="582"/>
                  </a:lnTo>
                  <a:lnTo>
                    <a:pt x="1216" y="594"/>
                  </a:lnTo>
                  <a:lnTo>
                    <a:pt x="1236" y="605"/>
                  </a:lnTo>
                  <a:lnTo>
                    <a:pt x="1258" y="617"/>
                  </a:lnTo>
                  <a:lnTo>
                    <a:pt x="1280" y="627"/>
                  </a:lnTo>
                  <a:lnTo>
                    <a:pt x="1304" y="637"/>
                  </a:lnTo>
                  <a:lnTo>
                    <a:pt x="1329" y="645"/>
                  </a:lnTo>
                  <a:lnTo>
                    <a:pt x="1356" y="653"/>
                  </a:lnTo>
                  <a:lnTo>
                    <a:pt x="1356" y="653"/>
                  </a:lnTo>
                  <a:lnTo>
                    <a:pt x="1371" y="656"/>
                  </a:lnTo>
                  <a:lnTo>
                    <a:pt x="1387" y="660"/>
                  </a:lnTo>
                  <a:lnTo>
                    <a:pt x="1418" y="664"/>
                  </a:lnTo>
                  <a:lnTo>
                    <a:pt x="1484" y="670"/>
                  </a:lnTo>
                  <a:lnTo>
                    <a:pt x="1517" y="674"/>
                  </a:lnTo>
                  <a:lnTo>
                    <a:pt x="1534" y="676"/>
                  </a:lnTo>
                  <a:lnTo>
                    <a:pt x="1550" y="679"/>
                  </a:lnTo>
                  <a:lnTo>
                    <a:pt x="1565" y="682"/>
                  </a:lnTo>
                  <a:lnTo>
                    <a:pt x="1581" y="687"/>
                  </a:lnTo>
                  <a:lnTo>
                    <a:pt x="1595" y="692"/>
                  </a:lnTo>
                  <a:lnTo>
                    <a:pt x="1609" y="698"/>
                  </a:lnTo>
                  <a:lnTo>
                    <a:pt x="1684" y="699"/>
                  </a:lnTo>
                  <a:lnTo>
                    <a:pt x="1684" y="699"/>
                  </a:lnTo>
                  <a:lnTo>
                    <a:pt x="1762" y="851"/>
                  </a:lnTo>
                  <a:lnTo>
                    <a:pt x="1802" y="926"/>
                  </a:lnTo>
                  <a:lnTo>
                    <a:pt x="1842" y="1001"/>
                  </a:lnTo>
                  <a:lnTo>
                    <a:pt x="1884" y="1075"/>
                  </a:lnTo>
                  <a:lnTo>
                    <a:pt x="1905" y="1111"/>
                  </a:lnTo>
                  <a:lnTo>
                    <a:pt x="1928" y="1147"/>
                  </a:lnTo>
                  <a:lnTo>
                    <a:pt x="1951" y="1184"/>
                  </a:lnTo>
                  <a:lnTo>
                    <a:pt x="1975" y="1220"/>
                  </a:lnTo>
                  <a:lnTo>
                    <a:pt x="2000" y="1256"/>
                  </a:lnTo>
                  <a:lnTo>
                    <a:pt x="2026" y="1291"/>
                  </a:lnTo>
                  <a:lnTo>
                    <a:pt x="2026" y="1291"/>
                  </a:lnTo>
                  <a:lnTo>
                    <a:pt x="2094" y="1383"/>
                  </a:lnTo>
                  <a:lnTo>
                    <a:pt x="2131" y="1432"/>
                  </a:lnTo>
                  <a:lnTo>
                    <a:pt x="2170" y="1482"/>
                  </a:lnTo>
                  <a:lnTo>
                    <a:pt x="2189" y="1505"/>
                  </a:lnTo>
                  <a:lnTo>
                    <a:pt x="2210" y="1529"/>
                  </a:lnTo>
                  <a:lnTo>
                    <a:pt x="2230" y="1551"/>
                  </a:lnTo>
                  <a:lnTo>
                    <a:pt x="2252" y="1574"/>
                  </a:lnTo>
                  <a:lnTo>
                    <a:pt x="2273" y="1594"/>
                  </a:lnTo>
                  <a:lnTo>
                    <a:pt x="2296" y="1613"/>
                  </a:lnTo>
                  <a:lnTo>
                    <a:pt x="2318" y="1631"/>
                  </a:lnTo>
                  <a:lnTo>
                    <a:pt x="2341" y="1647"/>
                  </a:lnTo>
                  <a:lnTo>
                    <a:pt x="2349" y="1688"/>
                  </a:lnTo>
                  <a:lnTo>
                    <a:pt x="2349" y="1688"/>
                  </a:lnTo>
                  <a:lnTo>
                    <a:pt x="2341" y="1733"/>
                  </a:lnTo>
                  <a:lnTo>
                    <a:pt x="2334" y="1778"/>
                  </a:lnTo>
                  <a:lnTo>
                    <a:pt x="2323" y="1869"/>
                  </a:lnTo>
                  <a:lnTo>
                    <a:pt x="2336" y="1905"/>
                  </a:lnTo>
                  <a:lnTo>
                    <a:pt x="2336" y="1905"/>
                  </a:lnTo>
                  <a:lnTo>
                    <a:pt x="2345" y="1922"/>
                  </a:lnTo>
                  <a:lnTo>
                    <a:pt x="2353" y="1936"/>
                  </a:lnTo>
                  <a:lnTo>
                    <a:pt x="2362" y="1949"/>
                  </a:lnTo>
                  <a:lnTo>
                    <a:pt x="2371" y="1959"/>
                  </a:lnTo>
                  <a:lnTo>
                    <a:pt x="2380" y="1967"/>
                  </a:lnTo>
                  <a:lnTo>
                    <a:pt x="2391" y="1973"/>
                  </a:lnTo>
                  <a:lnTo>
                    <a:pt x="2402" y="1977"/>
                  </a:lnTo>
                  <a:lnTo>
                    <a:pt x="2413" y="1979"/>
                  </a:lnTo>
                  <a:lnTo>
                    <a:pt x="2424" y="1979"/>
                  </a:lnTo>
                  <a:lnTo>
                    <a:pt x="2437" y="1978"/>
                  </a:lnTo>
                  <a:lnTo>
                    <a:pt x="2450" y="1975"/>
                  </a:lnTo>
                  <a:lnTo>
                    <a:pt x="2463" y="1970"/>
                  </a:lnTo>
                  <a:lnTo>
                    <a:pt x="2476" y="1964"/>
                  </a:lnTo>
                  <a:lnTo>
                    <a:pt x="2491" y="1957"/>
                  </a:lnTo>
                  <a:lnTo>
                    <a:pt x="2505" y="1948"/>
                  </a:lnTo>
                  <a:lnTo>
                    <a:pt x="2520" y="1938"/>
                  </a:lnTo>
                  <a:lnTo>
                    <a:pt x="2520" y="1938"/>
                  </a:lnTo>
                  <a:lnTo>
                    <a:pt x="2533" y="1928"/>
                  </a:lnTo>
                  <a:lnTo>
                    <a:pt x="2544" y="1919"/>
                  </a:lnTo>
                  <a:lnTo>
                    <a:pt x="2554" y="1910"/>
                  </a:lnTo>
                  <a:lnTo>
                    <a:pt x="2563" y="1901"/>
                  </a:lnTo>
                  <a:lnTo>
                    <a:pt x="2571" y="1890"/>
                  </a:lnTo>
                  <a:lnTo>
                    <a:pt x="2579" y="1881"/>
                  </a:lnTo>
                  <a:lnTo>
                    <a:pt x="2585" y="1871"/>
                  </a:lnTo>
                  <a:lnTo>
                    <a:pt x="2591" y="1861"/>
                  </a:lnTo>
                  <a:lnTo>
                    <a:pt x="2601" y="1838"/>
                  </a:lnTo>
                  <a:lnTo>
                    <a:pt x="2611" y="1815"/>
                  </a:lnTo>
                  <a:lnTo>
                    <a:pt x="2631" y="1762"/>
                  </a:lnTo>
                  <a:lnTo>
                    <a:pt x="2647" y="165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BA0F170-F0A9-A947-81BF-68EAB3E1B8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1297"/>
              <a:ext cx="386" cy="399"/>
            </a:xfrm>
            <a:custGeom>
              <a:avLst/>
              <a:gdLst>
                <a:gd name="T0" fmla="*/ 771 w 773"/>
                <a:gd name="T1" fmla="*/ 787 h 798"/>
                <a:gd name="T2" fmla="*/ 713 w 773"/>
                <a:gd name="T3" fmla="*/ 727 h 798"/>
                <a:gd name="T4" fmla="*/ 652 w 773"/>
                <a:gd name="T5" fmla="*/ 670 h 798"/>
                <a:gd name="T6" fmla="*/ 589 w 773"/>
                <a:gd name="T7" fmla="*/ 615 h 798"/>
                <a:gd name="T8" fmla="*/ 564 w 773"/>
                <a:gd name="T9" fmla="*/ 594 h 798"/>
                <a:gd name="T10" fmla="*/ 542 w 773"/>
                <a:gd name="T11" fmla="*/ 570 h 798"/>
                <a:gd name="T12" fmla="*/ 493 w 773"/>
                <a:gd name="T13" fmla="*/ 517 h 798"/>
                <a:gd name="T14" fmla="*/ 354 w 773"/>
                <a:gd name="T15" fmla="*/ 350 h 798"/>
                <a:gd name="T16" fmla="*/ 315 w 773"/>
                <a:gd name="T17" fmla="*/ 303 h 798"/>
                <a:gd name="T18" fmla="*/ 275 w 773"/>
                <a:gd name="T19" fmla="*/ 256 h 798"/>
                <a:gd name="T20" fmla="*/ 192 w 773"/>
                <a:gd name="T21" fmla="*/ 151 h 798"/>
                <a:gd name="T22" fmla="*/ 171 w 773"/>
                <a:gd name="T23" fmla="*/ 123 h 798"/>
                <a:gd name="T24" fmla="*/ 126 w 773"/>
                <a:gd name="T25" fmla="*/ 71 h 798"/>
                <a:gd name="T26" fmla="*/ 101 w 773"/>
                <a:gd name="T27" fmla="*/ 46 h 798"/>
                <a:gd name="T28" fmla="*/ 80 w 773"/>
                <a:gd name="T29" fmla="*/ 27 h 798"/>
                <a:gd name="T30" fmla="*/ 59 w 773"/>
                <a:gd name="T31" fmla="*/ 11 h 798"/>
                <a:gd name="T32" fmla="*/ 43 w 773"/>
                <a:gd name="T33" fmla="*/ 4 h 798"/>
                <a:gd name="T34" fmla="*/ 29 w 773"/>
                <a:gd name="T35" fmla="*/ 0 h 798"/>
                <a:gd name="T36" fmla="*/ 17 w 773"/>
                <a:gd name="T37" fmla="*/ 3 h 798"/>
                <a:gd name="T38" fmla="*/ 6 w 773"/>
                <a:gd name="T39" fmla="*/ 13 h 798"/>
                <a:gd name="T40" fmla="*/ 3 w 773"/>
                <a:gd name="T41" fmla="*/ 22 h 798"/>
                <a:gd name="T42" fmla="*/ 0 w 773"/>
                <a:gd name="T43" fmla="*/ 40 h 798"/>
                <a:gd name="T44" fmla="*/ 1 w 773"/>
                <a:gd name="T45" fmla="*/ 42 h 798"/>
                <a:gd name="T46" fmla="*/ 4 w 773"/>
                <a:gd name="T47" fmla="*/ 45 h 798"/>
                <a:gd name="T48" fmla="*/ 9 w 773"/>
                <a:gd name="T49" fmla="*/ 45 h 798"/>
                <a:gd name="T50" fmla="*/ 13 w 773"/>
                <a:gd name="T51" fmla="*/ 42 h 798"/>
                <a:gd name="T52" fmla="*/ 13 w 773"/>
                <a:gd name="T53" fmla="*/ 40 h 798"/>
                <a:gd name="T54" fmla="*/ 16 w 773"/>
                <a:gd name="T55" fmla="*/ 23 h 798"/>
                <a:gd name="T56" fmla="*/ 18 w 773"/>
                <a:gd name="T57" fmla="*/ 19 h 798"/>
                <a:gd name="T58" fmla="*/ 21 w 773"/>
                <a:gd name="T59" fmla="*/ 15 h 798"/>
                <a:gd name="T60" fmla="*/ 21 w 773"/>
                <a:gd name="T61" fmla="*/ 14 h 798"/>
                <a:gd name="T62" fmla="*/ 24 w 773"/>
                <a:gd name="T63" fmla="*/ 13 h 798"/>
                <a:gd name="T64" fmla="*/ 24 w 773"/>
                <a:gd name="T65" fmla="*/ 13 h 798"/>
                <a:gd name="T66" fmla="*/ 27 w 773"/>
                <a:gd name="T67" fmla="*/ 12 h 798"/>
                <a:gd name="T68" fmla="*/ 27 w 773"/>
                <a:gd name="T69" fmla="*/ 12 h 798"/>
                <a:gd name="T70" fmla="*/ 28 w 773"/>
                <a:gd name="T71" fmla="*/ 12 h 798"/>
                <a:gd name="T72" fmla="*/ 30 w 773"/>
                <a:gd name="T73" fmla="*/ 12 h 798"/>
                <a:gd name="T74" fmla="*/ 32 w 773"/>
                <a:gd name="T75" fmla="*/ 12 h 798"/>
                <a:gd name="T76" fmla="*/ 32 w 773"/>
                <a:gd name="T77" fmla="*/ 12 h 798"/>
                <a:gd name="T78" fmla="*/ 35 w 773"/>
                <a:gd name="T79" fmla="*/ 13 h 798"/>
                <a:gd name="T80" fmla="*/ 47 w 773"/>
                <a:gd name="T81" fmla="*/ 18 h 798"/>
                <a:gd name="T82" fmla="*/ 60 w 773"/>
                <a:gd name="T83" fmla="*/ 26 h 798"/>
                <a:gd name="T84" fmla="*/ 88 w 773"/>
                <a:gd name="T85" fmla="*/ 51 h 798"/>
                <a:gd name="T86" fmla="*/ 113 w 773"/>
                <a:gd name="T87" fmla="*/ 75 h 798"/>
                <a:gd name="T88" fmla="*/ 159 w 773"/>
                <a:gd name="T89" fmla="*/ 129 h 798"/>
                <a:gd name="T90" fmla="*/ 180 w 773"/>
                <a:gd name="T91" fmla="*/ 156 h 798"/>
                <a:gd name="T92" fmla="*/ 291 w 773"/>
                <a:gd name="T93" fmla="*/ 295 h 798"/>
                <a:gd name="T94" fmla="*/ 329 w 773"/>
                <a:gd name="T95" fmla="*/ 340 h 798"/>
                <a:gd name="T96" fmla="*/ 466 w 773"/>
                <a:gd name="T97" fmla="*/ 505 h 798"/>
                <a:gd name="T98" fmla="*/ 513 w 773"/>
                <a:gd name="T99" fmla="*/ 558 h 798"/>
                <a:gd name="T100" fmla="*/ 560 w 773"/>
                <a:gd name="T101" fmla="*/ 606 h 798"/>
                <a:gd name="T102" fmla="*/ 588 w 773"/>
                <a:gd name="T103" fmla="*/ 631 h 798"/>
                <a:gd name="T104" fmla="*/ 615 w 773"/>
                <a:gd name="T105" fmla="*/ 655 h 798"/>
                <a:gd name="T106" fmla="*/ 676 w 773"/>
                <a:gd name="T107" fmla="*/ 709 h 798"/>
                <a:gd name="T108" fmla="*/ 736 w 773"/>
                <a:gd name="T109" fmla="*/ 768 h 798"/>
                <a:gd name="T110" fmla="*/ 762 w 773"/>
                <a:gd name="T111" fmla="*/ 796 h 798"/>
                <a:gd name="T112" fmla="*/ 764 w 773"/>
                <a:gd name="T113" fmla="*/ 797 h 798"/>
                <a:gd name="T114" fmla="*/ 768 w 773"/>
                <a:gd name="T115" fmla="*/ 797 h 798"/>
                <a:gd name="T116" fmla="*/ 771 w 773"/>
                <a:gd name="T117" fmla="*/ 794 h 798"/>
                <a:gd name="T118" fmla="*/ 773 w 773"/>
                <a:gd name="T119" fmla="*/ 790 h 798"/>
                <a:gd name="T120" fmla="*/ 771 w 773"/>
                <a:gd name="T121" fmla="*/ 787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73" h="798">
                  <a:moveTo>
                    <a:pt x="771" y="787"/>
                  </a:moveTo>
                  <a:lnTo>
                    <a:pt x="771" y="787"/>
                  </a:lnTo>
                  <a:lnTo>
                    <a:pt x="743" y="756"/>
                  </a:lnTo>
                  <a:lnTo>
                    <a:pt x="713" y="727"/>
                  </a:lnTo>
                  <a:lnTo>
                    <a:pt x="683" y="698"/>
                  </a:lnTo>
                  <a:lnTo>
                    <a:pt x="652" y="670"/>
                  </a:lnTo>
                  <a:lnTo>
                    <a:pt x="652" y="670"/>
                  </a:lnTo>
                  <a:lnTo>
                    <a:pt x="589" y="615"/>
                  </a:lnTo>
                  <a:lnTo>
                    <a:pt x="589" y="615"/>
                  </a:lnTo>
                  <a:lnTo>
                    <a:pt x="564" y="594"/>
                  </a:lnTo>
                  <a:lnTo>
                    <a:pt x="542" y="570"/>
                  </a:lnTo>
                  <a:lnTo>
                    <a:pt x="542" y="570"/>
                  </a:lnTo>
                  <a:lnTo>
                    <a:pt x="517" y="544"/>
                  </a:lnTo>
                  <a:lnTo>
                    <a:pt x="493" y="517"/>
                  </a:lnTo>
                  <a:lnTo>
                    <a:pt x="447" y="462"/>
                  </a:lnTo>
                  <a:lnTo>
                    <a:pt x="354" y="350"/>
                  </a:lnTo>
                  <a:lnTo>
                    <a:pt x="354" y="350"/>
                  </a:lnTo>
                  <a:lnTo>
                    <a:pt x="315" y="303"/>
                  </a:lnTo>
                  <a:lnTo>
                    <a:pt x="275" y="256"/>
                  </a:lnTo>
                  <a:lnTo>
                    <a:pt x="275" y="256"/>
                  </a:lnTo>
                  <a:lnTo>
                    <a:pt x="233" y="204"/>
                  </a:lnTo>
                  <a:lnTo>
                    <a:pt x="192" y="151"/>
                  </a:lnTo>
                  <a:lnTo>
                    <a:pt x="192" y="151"/>
                  </a:lnTo>
                  <a:lnTo>
                    <a:pt x="171" y="123"/>
                  </a:lnTo>
                  <a:lnTo>
                    <a:pt x="148" y="97"/>
                  </a:lnTo>
                  <a:lnTo>
                    <a:pt x="126" y="71"/>
                  </a:lnTo>
                  <a:lnTo>
                    <a:pt x="101" y="46"/>
                  </a:lnTo>
                  <a:lnTo>
                    <a:pt x="101" y="46"/>
                  </a:lnTo>
                  <a:lnTo>
                    <a:pt x="92" y="38"/>
                  </a:lnTo>
                  <a:lnTo>
                    <a:pt x="80" y="27"/>
                  </a:lnTo>
                  <a:lnTo>
                    <a:pt x="66" y="16"/>
                  </a:lnTo>
                  <a:lnTo>
                    <a:pt x="59" y="11"/>
                  </a:lnTo>
                  <a:lnTo>
                    <a:pt x="51" y="7"/>
                  </a:lnTo>
                  <a:lnTo>
                    <a:pt x="43" y="4"/>
                  </a:lnTo>
                  <a:lnTo>
                    <a:pt x="36" y="1"/>
                  </a:lnTo>
                  <a:lnTo>
                    <a:pt x="29" y="0"/>
                  </a:lnTo>
                  <a:lnTo>
                    <a:pt x="23" y="1"/>
                  </a:lnTo>
                  <a:lnTo>
                    <a:pt x="17" y="3"/>
                  </a:lnTo>
                  <a:lnTo>
                    <a:pt x="12" y="7"/>
                  </a:lnTo>
                  <a:lnTo>
                    <a:pt x="6" y="13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1" y="3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" y="42"/>
                  </a:lnTo>
                  <a:lnTo>
                    <a:pt x="2" y="44"/>
                  </a:lnTo>
                  <a:lnTo>
                    <a:pt x="4" y="45"/>
                  </a:lnTo>
                  <a:lnTo>
                    <a:pt x="6" y="45"/>
                  </a:lnTo>
                  <a:lnTo>
                    <a:pt x="9" y="45"/>
                  </a:lnTo>
                  <a:lnTo>
                    <a:pt x="11" y="44"/>
                  </a:lnTo>
                  <a:lnTo>
                    <a:pt x="13" y="42"/>
                  </a:lnTo>
                  <a:lnTo>
                    <a:pt x="13" y="40"/>
                  </a:lnTo>
                  <a:lnTo>
                    <a:pt x="13" y="40"/>
                  </a:lnTo>
                  <a:lnTo>
                    <a:pt x="14" y="31"/>
                  </a:lnTo>
                  <a:lnTo>
                    <a:pt x="16" y="23"/>
                  </a:lnTo>
                  <a:lnTo>
                    <a:pt x="16" y="23"/>
                  </a:lnTo>
                  <a:lnTo>
                    <a:pt x="18" y="19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4" y="13"/>
                  </a:lnTo>
                  <a:lnTo>
                    <a:pt x="24" y="13"/>
                  </a:lnTo>
                  <a:lnTo>
                    <a:pt x="24" y="13"/>
                  </a:lnTo>
                  <a:lnTo>
                    <a:pt x="24" y="13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8" y="12"/>
                  </a:lnTo>
                  <a:lnTo>
                    <a:pt x="28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5" y="13"/>
                  </a:lnTo>
                  <a:lnTo>
                    <a:pt x="35" y="13"/>
                  </a:lnTo>
                  <a:lnTo>
                    <a:pt x="41" y="15"/>
                  </a:lnTo>
                  <a:lnTo>
                    <a:pt x="47" y="18"/>
                  </a:lnTo>
                  <a:lnTo>
                    <a:pt x="60" y="26"/>
                  </a:lnTo>
                  <a:lnTo>
                    <a:pt x="60" y="26"/>
                  </a:lnTo>
                  <a:lnTo>
                    <a:pt x="74" y="38"/>
                  </a:lnTo>
                  <a:lnTo>
                    <a:pt x="88" y="51"/>
                  </a:lnTo>
                  <a:lnTo>
                    <a:pt x="88" y="51"/>
                  </a:lnTo>
                  <a:lnTo>
                    <a:pt x="113" y="75"/>
                  </a:lnTo>
                  <a:lnTo>
                    <a:pt x="136" y="101"/>
                  </a:lnTo>
                  <a:lnTo>
                    <a:pt x="159" y="129"/>
                  </a:lnTo>
                  <a:lnTo>
                    <a:pt x="180" y="156"/>
                  </a:lnTo>
                  <a:lnTo>
                    <a:pt x="180" y="156"/>
                  </a:lnTo>
                  <a:lnTo>
                    <a:pt x="254" y="249"/>
                  </a:lnTo>
                  <a:lnTo>
                    <a:pt x="291" y="295"/>
                  </a:lnTo>
                  <a:lnTo>
                    <a:pt x="329" y="340"/>
                  </a:lnTo>
                  <a:lnTo>
                    <a:pt x="329" y="340"/>
                  </a:lnTo>
                  <a:lnTo>
                    <a:pt x="420" y="450"/>
                  </a:lnTo>
                  <a:lnTo>
                    <a:pt x="466" y="505"/>
                  </a:lnTo>
                  <a:lnTo>
                    <a:pt x="513" y="558"/>
                  </a:lnTo>
                  <a:lnTo>
                    <a:pt x="513" y="558"/>
                  </a:lnTo>
                  <a:lnTo>
                    <a:pt x="537" y="582"/>
                  </a:lnTo>
                  <a:lnTo>
                    <a:pt x="560" y="606"/>
                  </a:lnTo>
                  <a:lnTo>
                    <a:pt x="560" y="606"/>
                  </a:lnTo>
                  <a:lnTo>
                    <a:pt x="588" y="631"/>
                  </a:lnTo>
                  <a:lnTo>
                    <a:pt x="615" y="655"/>
                  </a:lnTo>
                  <a:lnTo>
                    <a:pt x="615" y="655"/>
                  </a:lnTo>
                  <a:lnTo>
                    <a:pt x="646" y="682"/>
                  </a:lnTo>
                  <a:lnTo>
                    <a:pt x="676" y="709"/>
                  </a:lnTo>
                  <a:lnTo>
                    <a:pt x="707" y="738"/>
                  </a:lnTo>
                  <a:lnTo>
                    <a:pt x="736" y="768"/>
                  </a:lnTo>
                  <a:lnTo>
                    <a:pt x="736" y="768"/>
                  </a:lnTo>
                  <a:lnTo>
                    <a:pt x="762" y="796"/>
                  </a:lnTo>
                  <a:lnTo>
                    <a:pt x="762" y="796"/>
                  </a:lnTo>
                  <a:lnTo>
                    <a:pt x="764" y="797"/>
                  </a:lnTo>
                  <a:lnTo>
                    <a:pt x="766" y="798"/>
                  </a:lnTo>
                  <a:lnTo>
                    <a:pt x="768" y="797"/>
                  </a:lnTo>
                  <a:lnTo>
                    <a:pt x="770" y="796"/>
                  </a:lnTo>
                  <a:lnTo>
                    <a:pt x="771" y="794"/>
                  </a:lnTo>
                  <a:lnTo>
                    <a:pt x="773" y="792"/>
                  </a:lnTo>
                  <a:lnTo>
                    <a:pt x="773" y="790"/>
                  </a:lnTo>
                  <a:lnTo>
                    <a:pt x="771" y="787"/>
                  </a:lnTo>
                  <a:lnTo>
                    <a:pt x="771" y="78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3FB02F-7CC0-AD3D-5879-5FE7FEB708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4" y="1254"/>
              <a:ext cx="389" cy="450"/>
            </a:xfrm>
            <a:custGeom>
              <a:avLst/>
              <a:gdLst>
                <a:gd name="T0" fmla="*/ 722 w 777"/>
                <a:gd name="T1" fmla="*/ 817 h 900"/>
                <a:gd name="T2" fmla="*/ 552 w 777"/>
                <a:gd name="T3" fmla="*/ 602 h 900"/>
                <a:gd name="T4" fmla="*/ 434 w 777"/>
                <a:gd name="T5" fmla="*/ 462 h 900"/>
                <a:gd name="T6" fmla="*/ 287 w 777"/>
                <a:gd name="T7" fmla="*/ 286 h 900"/>
                <a:gd name="T8" fmla="*/ 206 w 777"/>
                <a:gd name="T9" fmla="*/ 177 h 900"/>
                <a:gd name="T10" fmla="*/ 138 w 777"/>
                <a:gd name="T11" fmla="*/ 80 h 900"/>
                <a:gd name="T12" fmla="*/ 106 w 777"/>
                <a:gd name="T13" fmla="*/ 38 h 900"/>
                <a:gd name="T14" fmla="*/ 75 w 777"/>
                <a:gd name="T15" fmla="*/ 9 h 900"/>
                <a:gd name="T16" fmla="*/ 57 w 777"/>
                <a:gd name="T17" fmla="*/ 1 h 900"/>
                <a:gd name="T18" fmla="*/ 39 w 777"/>
                <a:gd name="T19" fmla="*/ 1 h 900"/>
                <a:gd name="T20" fmla="*/ 26 w 777"/>
                <a:gd name="T21" fmla="*/ 7 h 900"/>
                <a:gd name="T22" fmla="*/ 12 w 777"/>
                <a:gd name="T23" fmla="*/ 20 h 900"/>
                <a:gd name="T24" fmla="*/ 1 w 777"/>
                <a:gd name="T25" fmla="*/ 49 h 900"/>
                <a:gd name="T26" fmla="*/ 1 w 777"/>
                <a:gd name="T27" fmla="*/ 88 h 900"/>
                <a:gd name="T28" fmla="*/ 8 w 777"/>
                <a:gd name="T29" fmla="*/ 122 h 900"/>
                <a:gd name="T30" fmla="*/ 30 w 777"/>
                <a:gd name="T31" fmla="*/ 183 h 900"/>
                <a:gd name="T32" fmla="*/ 50 w 777"/>
                <a:gd name="T33" fmla="*/ 241 h 900"/>
                <a:gd name="T34" fmla="*/ 69 w 777"/>
                <a:gd name="T35" fmla="*/ 285 h 900"/>
                <a:gd name="T36" fmla="*/ 87 w 777"/>
                <a:gd name="T37" fmla="*/ 319 h 900"/>
                <a:gd name="T38" fmla="*/ 93 w 777"/>
                <a:gd name="T39" fmla="*/ 319 h 900"/>
                <a:gd name="T40" fmla="*/ 96 w 777"/>
                <a:gd name="T41" fmla="*/ 313 h 900"/>
                <a:gd name="T42" fmla="*/ 84 w 777"/>
                <a:gd name="T43" fmla="*/ 286 h 900"/>
                <a:gd name="T44" fmla="*/ 53 w 777"/>
                <a:gd name="T45" fmla="*/ 214 h 900"/>
                <a:gd name="T46" fmla="*/ 36 w 777"/>
                <a:gd name="T47" fmla="*/ 162 h 900"/>
                <a:gd name="T48" fmla="*/ 22 w 777"/>
                <a:gd name="T49" fmla="*/ 125 h 900"/>
                <a:gd name="T50" fmla="*/ 15 w 777"/>
                <a:gd name="T51" fmla="*/ 100 h 900"/>
                <a:gd name="T52" fmla="*/ 12 w 777"/>
                <a:gd name="T53" fmla="*/ 76 h 900"/>
                <a:gd name="T54" fmla="*/ 15 w 777"/>
                <a:gd name="T55" fmla="*/ 41 h 900"/>
                <a:gd name="T56" fmla="*/ 20 w 777"/>
                <a:gd name="T57" fmla="*/ 31 h 900"/>
                <a:gd name="T58" fmla="*/ 32 w 777"/>
                <a:gd name="T59" fmla="*/ 18 h 900"/>
                <a:gd name="T60" fmla="*/ 46 w 777"/>
                <a:gd name="T61" fmla="*/ 11 h 900"/>
                <a:gd name="T62" fmla="*/ 56 w 777"/>
                <a:gd name="T63" fmla="*/ 12 h 900"/>
                <a:gd name="T64" fmla="*/ 79 w 777"/>
                <a:gd name="T65" fmla="*/ 26 h 900"/>
                <a:gd name="T66" fmla="*/ 97 w 777"/>
                <a:gd name="T67" fmla="*/ 47 h 900"/>
                <a:gd name="T68" fmla="*/ 132 w 777"/>
                <a:gd name="T69" fmla="*/ 92 h 900"/>
                <a:gd name="T70" fmla="*/ 184 w 777"/>
                <a:gd name="T71" fmla="*/ 165 h 900"/>
                <a:gd name="T72" fmla="*/ 289 w 777"/>
                <a:gd name="T73" fmla="*/ 309 h 900"/>
                <a:gd name="T74" fmla="*/ 403 w 777"/>
                <a:gd name="T75" fmla="*/ 445 h 900"/>
                <a:gd name="T76" fmla="*/ 576 w 777"/>
                <a:gd name="T77" fmla="*/ 650 h 900"/>
                <a:gd name="T78" fmla="*/ 739 w 777"/>
                <a:gd name="T79" fmla="*/ 861 h 900"/>
                <a:gd name="T80" fmla="*/ 766 w 777"/>
                <a:gd name="T81" fmla="*/ 897 h 900"/>
                <a:gd name="T82" fmla="*/ 772 w 777"/>
                <a:gd name="T83" fmla="*/ 900 h 900"/>
                <a:gd name="T84" fmla="*/ 777 w 777"/>
                <a:gd name="T85" fmla="*/ 895 h 900"/>
                <a:gd name="T86" fmla="*/ 776 w 777"/>
                <a:gd name="T87" fmla="*/ 891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77" h="900">
                  <a:moveTo>
                    <a:pt x="776" y="891"/>
                  </a:moveTo>
                  <a:lnTo>
                    <a:pt x="776" y="891"/>
                  </a:lnTo>
                  <a:lnTo>
                    <a:pt x="722" y="817"/>
                  </a:lnTo>
                  <a:lnTo>
                    <a:pt x="667" y="745"/>
                  </a:lnTo>
                  <a:lnTo>
                    <a:pt x="611" y="674"/>
                  </a:lnTo>
                  <a:lnTo>
                    <a:pt x="552" y="602"/>
                  </a:lnTo>
                  <a:lnTo>
                    <a:pt x="552" y="602"/>
                  </a:lnTo>
                  <a:lnTo>
                    <a:pt x="493" y="533"/>
                  </a:lnTo>
                  <a:lnTo>
                    <a:pt x="434" y="462"/>
                  </a:lnTo>
                  <a:lnTo>
                    <a:pt x="315" y="322"/>
                  </a:lnTo>
                  <a:lnTo>
                    <a:pt x="315" y="322"/>
                  </a:lnTo>
                  <a:lnTo>
                    <a:pt x="287" y="286"/>
                  </a:lnTo>
                  <a:lnTo>
                    <a:pt x="259" y="250"/>
                  </a:lnTo>
                  <a:lnTo>
                    <a:pt x="233" y="214"/>
                  </a:lnTo>
                  <a:lnTo>
                    <a:pt x="206" y="177"/>
                  </a:lnTo>
                  <a:lnTo>
                    <a:pt x="206" y="177"/>
                  </a:lnTo>
                  <a:lnTo>
                    <a:pt x="161" y="111"/>
                  </a:lnTo>
                  <a:lnTo>
                    <a:pt x="138" y="80"/>
                  </a:lnTo>
                  <a:lnTo>
                    <a:pt x="114" y="48"/>
                  </a:lnTo>
                  <a:lnTo>
                    <a:pt x="114" y="48"/>
                  </a:lnTo>
                  <a:lnTo>
                    <a:pt x="106" y="38"/>
                  </a:lnTo>
                  <a:lnTo>
                    <a:pt x="97" y="27"/>
                  </a:lnTo>
                  <a:lnTo>
                    <a:pt x="87" y="17"/>
                  </a:lnTo>
                  <a:lnTo>
                    <a:pt x="75" y="9"/>
                  </a:lnTo>
                  <a:lnTo>
                    <a:pt x="69" y="5"/>
                  </a:lnTo>
                  <a:lnTo>
                    <a:pt x="63" y="3"/>
                  </a:lnTo>
                  <a:lnTo>
                    <a:pt x="57" y="1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9" y="1"/>
                  </a:lnTo>
                  <a:lnTo>
                    <a:pt x="33" y="3"/>
                  </a:lnTo>
                  <a:lnTo>
                    <a:pt x="26" y="7"/>
                  </a:lnTo>
                  <a:lnTo>
                    <a:pt x="26" y="7"/>
                  </a:lnTo>
                  <a:lnTo>
                    <a:pt x="20" y="11"/>
                  </a:lnTo>
                  <a:lnTo>
                    <a:pt x="16" y="16"/>
                  </a:lnTo>
                  <a:lnTo>
                    <a:pt x="12" y="20"/>
                  </a:lnTo>
                  <a:lnTo>
                    <a:pt x="9" y="26"/>
                  </a:lnTo>
                  <a:lnTo>
                    <a:pt x="4" y="38"/>
                  </a:lnTo>
                  <a:lnTo>
                    <a:pt x="1" y="49"/>
                  </a:lnTo>
                  <a:lnTo>
                    <a:pt x="0" y="62"/>
                  </a:lnTo>
                  <a:lnTo>
                    <a:pt x="0" y="74"/>
                  </a:lnTo>
                  <a:lnTo>
                    <a:pt x="1" y="88"/>
                  </a:lnTo>
                  <a:lnTo>
                    <a:pt x="3" y="100"/>
                  </a:lnTo>
                  <a:lnTo>
                    <a:pt x="3" y="100"/>
                  </a:lnTo>
                  <a:lnTo>
                    <a:pt x="8" y="122"/>
                  </a:lnTo>
                  <a:lnTo>
                    <a:pt x="15" y="142"/>
                  </a:lnTo>
                  <a:lnTo>
                    <a:pt x="30" y="183"/>
                  </a:lnTo>
                  <a:lnTo>
                    <a:pt x="30" y="183"/>
                  </a:lnTo>
                  <a:lnTo>
                    <a:pt x="40" y="211"/>
                  </a:lnTo>
                  <a:lnTo>
                    <a:pt x="50" y="241"/>
                  </a:lnTo>
                  <a:lnTo>
                    <a:pt x="50" y="241"/>
                  </a:lnTo>
                  <a:lnTo>
                    <a:pt x="59" y="264"/>
                  </a:lnTo>
                  <a:lnTo>
                    <a:pt x="69" y="285"/>
                  </a:lnTo>
                  <a:lnTo>
                    <a:pt x="69" y="285"/>
                  </a:lnTo>
                  <a:lnTo>
                    <a:pt x="85" y="317"/>
                  </a:lnTo>
                  <a:lnTo>
                    <a:pt x="85" y="317"/>
                  </a:lnTo>
                  <a:lnTo>
                    <a:pt x="87" y="319"/>
                  </a:lnTo>
                  <a:lnTo>
                    <a:pt x="89" y="320"/>
                  </a:lnTo>
                  <a:lnTo>
                    <a:pt x="91" y="320"/>
                  </a:lnTo>
                  <a:lnTo>
                    <a:pt x="93" y="319"/>
                  </a:lnTo>
                  <a:lnTo>
                    <a:pt x="95" y="317"/>
                  </a:lnTo>
                  <a:lnTo>
                    <a:pt x="96" y="315"/>
                  </a:lnTo>
                  <a:lnTo>
                    <a:pt x="96" y="313"/>
                  </a:lnTo>
                  <a:lnTo>
                    <a:pt x="96" y="311"/>
                  </a:lnTo>
                  <a:lnTo>
                    <a:pt x="96" y="311"/>
                  </a:lnTo>
                  <a:lnTo>
                    <a:pt x="84" y="286"/>
                  </a:lnTo>
                  <a:lnTo>
                    <a:pt x="72" y="263"/>
                  </a:lnTo>
                  <a:lnTo>
                    <a:pt x="62" y="238"/>
                  </a:lnTo>
                  <a:lnTo>
                    <a:pt x="53" y="214"/>
                  </a:lnTo>
                  <a:lnTo>
                    <a:pt x="53" y="214"/>
                  </a:lnTo>
                  <a:lnTo>
                    <a:pt x="45" y="188"/>
                  </a:lnTo>
                  <a:lnTo>
                    <a:pt x="36" y="162"/>
                  </a:lnTo>
                  <a:lnTo>
                    <a:pt x="36" y="162"/>
                  </a:lnTo>
                  <a:lnTo>
                    <a:pt x="28" y="144"/>
                  </a:lnTo>
                  <a:lnTo>
                    <a:pt x="22" y="125"/>
                  </a:lnTo>
                  <a:lnTo>
                    <a:pt x="22" y="125"/>
                  </a:lnTo>
                  <a:lnTo>
                    <a:pt x="18" y="112"/>
                  </a:lnTo>
                  <a:lnTo>
                    <a:pt x="15" y="100"/>
                  </a:lnTo>
                  <a:lnTo>
                    <a:pt x="13" y="88"/>
                  </a:lnTo>
                  <a:lnTo>
                    <a:pt x="12" y="76"/>
                  </a:lnTo>
                  <a:lnTo>
                    <a:pt x="12" y="76"/>
                  </a:lnTo>
                  <a:lnTo>
                    <a:pt x="11" y="63"/>
                  </a:lnTo>
                  <a:lnTo>
                    <a:pt x="12" y="52"/>
                  </a:lnTo>
                  <a:lnTo>
                    <a:pt x="15" y="41"/>
                  </a:lnTo>
                  <a:lnTo>
                    <a:pt x="17" y="36"/>
                  </a:lnTo>
                  <a:lnTo>
                    <a:pt x="20" y="31"/>
                  </a:lnTo>
                  <a:lnTo>
                    <a:pt x="20" y="31"/>
                  </a:lnTo>
                  <a:lnTo>
                    <a:pt x="23" y="25"/>
                  </a:lnTo>
                  <a:lnTo>
                    <a:pt x="27" y="21"/>
                  </a:lnTo>
                  <a:lnTo>
                    <a:pt x="32" y="18"/>
                  </a:lnTo>
                  <a:lnTo>
                    <a:pt x="36" y="15"/>
                  </a:lnTo>
                  <a:lnTo>
                    <a:pt x="41" y="13"/>
                  </a:lnTo>
                  <a:lnTo>
                    <a:pt x="46" y="11"/>
                  </a:lnTo>
                  <a:lnTo>
                    <a:pt x="51" y="11"/>
                  </a:lnTo>
                  <a:lnTo>
                    <a:pt x="56" y="12"/>
                  </a:lnTo>
                  <a:lnTo>
                    <a:pt x="56" y="12"/>
                  </a:lnTo>
                  <a:lnTo>
                    <a:pt x="62" y="15"/>
                  </a:lnTo>
                  <a:lnTo>
                    <a:pt x="68" y="18"/>
                  </a:lnTo>
                  <a:lnTo>
                    <a:pt x="79" y="26"/>
                  </a:lnTo>
                  <a:lnTo>
                    <a:pt x="89" y="37"/>
                  </a:lnTo>
                  <a:lnTo>
                    <a:pt x="97" y="47"/>
                  </a:lnTo>
                  <a:lnTo>
                    <a:pt x="97" y="47"/>
                  </a:lnTo>
                  <a:lnTo>
                    <a:pt x="115" y="69"/>
                  </a:lnTo>
                  <a:lnTo>
                    <a:pt x="132" y="92"/>
                  </a:lnTo>
                  <a:lnTo>
                    <a:pt x="132" y="92"/>
                  </a:lnTo>
                  <a:lnTo>
                    <a:pt x="158" y="129"/>
                  </a:lnTo>
                  <a:lnTo>
                    <a:pt x="184" y="165"/>
                  </a:lnTo>
                  <a:lnTo>
                    <a:pt x="184" y="165"/>
                  </a:lnTo>
                  <a:lnTo>
                    <a:pt x="235" y="238"/>
                  </a:lnTo>
                  <a:lnTo>
                    <a:pt x="261" y="274"/>
                  </a:lnTo>
                  <a:lnTo>
                    <a:pt x="289" y="309"/>
                  </a:lnTo>
                  <a:lnTo>
                    <a:pt x="289" y="309"/>
                  </a:lnTo>
                  <a:lnTo>
                    <a:pt x="346" y="377"/>
                  </a:lnTo>
                  <a:lnTo>
                    <a:pt x="403" y="445"/>
                  </a:lnTo>
                  <a:lnTo>
                    <a:pt x="519" y="582"/>
                  </a:lnTo>
                  <a:lnTo>
                    <a:pt x="519" y="582"/>
                  </a:lnTo>
                  <a:lnTo>
                    <a:pt x="576" y="650"/>
                  </a:lnTo>
                  <a:lnTo>
                    <a:pt x="631" y="720"/>
                  </a:lnTo>
                  <a:lnTo>
                    <a:pt x="686" y="790"/>
                  </a:lnTo>
                  <a:lnTo>
                    <a:pt x="739" y="861"/>
                  </a:lnTo>
                  <a:lnTo>
                    <a:pt x="739" y="861"/>
                  </a:lnTo>
                  <a:lnTo>
                    <a:pt x="766" y="897"/>
                  </a:lnTo>
                  <a:lnTo>
                    <a:pt x="766" y="897"/>
                  </a:lnTo>
                  <a:lnTo>
                    <a:pt x="768" y="899"/>
                  </a:lnTo>
                  <a:lnTo>
                    <a:pt x="770" y="900"/>
                  </a:lnTo>
                  <a:lnTo>
                    <a:pt x="772" y="900"/>
                  </a:lnTo>
                  <a:lnTo>
                    <a:pt x="774" y="899"/>
                  </a:lnTo>
                  <a:lnTo>
                    <a:pt x="776" y="897"/>
                  </a:lnTo>
                  <a:lnTo>
                    <a:pt x="777" y="895"/>
                  </a:lnTo>
                  <a:lnTo>
                    <a:pt x="777" y="893"/>
                  </a:lnTo>
                  <a:lnTo>
                    <a:pt x="776" y="891"/>
                  </a:lnTo>
                  <a:lnTo>
                    <a:pt x="776" y="89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0AB83B5-3184-DA40-C993-3FF5846B57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7" y="1420"/>
              <a:ext cx="263" cy="365"/>
            </a:xfrm>
            <a:custGeom>
              <a:avLst/>
              <a:gdLst>
                <a:gd name="T0" fmla="*/ 515 w 527"/>
                <a:gd name="T1" fmla="*/ 706 h 729"/>
                <a:gd name="T2" fmla="*/ 493 w 527"/>
                <a:gd name="T3" fmla="*/ 663 h 729"/>
                <a:gd name="T4" fmla="*/ 469 w 527"/>
                <a:gd name="T5" fmla="*/ 601 h 729"/>
                <a:gd name="T6" fmla="*/ 431 w 527"/>
                <a:gd name="T7" fmla="*/ 525 h 729"/>
                <a:gd name="T8" fmla="*/ 412 w 527"/>
                <a:gd name="T9" fmla="*/ 487 h 729"/>
                <a:gd name="T10" fmla="*/ 393 w 527"/>
                <a:gd name="T11" fmla="*/ 448 h 729"/>
                <a:gd name="T12" fmla="*/ 352 w 527"/>
                <a:gd name="T13" fmla="*/ 374 h 729"/>
                <a:gd name="T14" fmla="*/ 308 w 527"/>
                <a:gd name="T15" fmla="*/ 303 h 729"/>
                <a:gd name="T16" fmla="*/ 214 w 527"/>
                <a:gd name="T17" fmla="*/ 161 h 729"/>
                <a:gd name="T18" fmla="*/ 163 w 527"/>
                <a:gd name="T19" fmla="*/ 90 h 729"/>
                <a:gd name="T20" fmla="*/ 124 w 527"/>
                <a:gd name="T21" fmla="*/ 35 h 729"/>
                <a:gd name="T22" fmla="*/ 102 w 527"/>
                <a:gd name="T23" fmla="*/ 14 h 729"/>
                <a:gd name="T24" fmla="*/ 83 w 527"/>
                <a:gd name="T25" fmla="*/ 3 h 729"/>
                <a:gd name="T26" fmla="*/ 66 w 527"/>
                <a:gd name="T27" fmla="*/ 0 h 729"/>
                <a:gd name="T28" fmla="*/ 38 w 527"/>
                <a:gd name="T29" fmla="*/ 5 h 729"/>
                <a:gd name="T30" fmla="*/ 23 w 527"/>
                <a:gd name="T31" fmla="*/ 16 h 729"/>
                <a:gd name="T32" fmla="*/ 9 w 527"/>
                <a:gd name="T33" fmla="*/ 40 h 729"/>
                <a:gd name="T34" fmla="*/ 3 w 527"/>
                <a:gd name="T35" fmla="*/ 68 h 729"/>
                <a:gd name="T36" fmla="*/ 1 w 527"/>
                <a:gd name="T37" fmla="*/ 132 h 729"/>
                <a:gd name="T38" fmla="*/ 6 w 527"/>
                <a:gd name="T39" fmla="*/ 171 h 729"/>
                <a:gd name="T40" fmla="*/ 19 w 527"/>
                <a:gd name="T41" fmla="*/ 220 h 729"/>
                <a:gd name="T42" fmla="*/ 44 w 527"/>
                <a:gd name="T43" fmla="*/ 283 h 729"/>
                <a:gd name="T44" fmla="*/ 110 w 527"/>
                <a:gd name="T45" fmla="*/ 403 h 729"/>
                <a:gd name="T46" fmla="*/ 131 w 527"/>
                <a:gd name="T47" fmla="*/ 437 h 729"/>
                <a:gd name="T48" fmla="*/ 137 w 527"/>
                <a:gd name="T49" fmla="*/ 440 h 729"/>
                <a:gd name="T50" fmla="*/ 142 w 527"/>
                <a:gd name="T51" fmla="*/ 436 h 729"/>
                <a:gd name="T52" fmla="*/ 141 w 527"/>
                <a:gd name="T53" fmla="*/ 431 h 729"/>
                <a:gd name="T54" fmla="*/ 82 w 527"/>
                <a:gd name="T55" fmla="*/ 330 h 729"/>
                <a:gd name="T56" fmla="*/ 50 w 527"/>
                <a:gd name="T57" fmla="*/ 266 h 729"/>
                <a:gd name="T58" fmla="*/ 27 w 527"/>
                <a:gd name="T59" fmla="*/ 204 h 729"/>
                <a:gd name="T60" fmla="*/ 19 w 527"/>
                <a:gd name="T61" fmla="*/ 171 h 729"/>
                <a:gd name="T62" fmla="*/ 13 w 527"/>
                <a:gd name="T63" fmla="*/ 111 h 729"/>
                <a:gd name="T64" fmla="*/ 15 w 527"/>
                <a:gd name="T65" fmla="*/ 73 h 729"/>
                <a:gd name="T66" fmla="*/ 21 w 527"/>
                <a:gd name="T67" fmla="*/ 45 h 729"/>
                <a:gd name="T68" fmla="*/ 34 w 527"/>
                <a:gd name="T69" fmla="*/ 23 h 729"/>
                <a:gd name="T70" fmla="*/ 47 w 527"/>
                <a:gd name="T71" fmla="*/ 14 h 729"/>
                <a:gd name="T72" fmla="*/ 62 w 527"/>
                <a:gd name="T73" fmla="*/ 12 h 729"/>
                <a:gd name="T74" fmla="*/ 80 w 527"/>
                <a:gd name="T75" fmla="*/ 15 h 729"/>
                <a:gd name="T76" fmla="*/ 105 w 527"/>
                <a:gd name="T77" fmla="*/ 34 h 729"/>
                <a:gd name="T78" fmla="*/ 125 w 527"/>
                <a:gd name="T79" fmla="*/ 58 h 729"/>
                <a:gd name="T80" fmla="*/ 167 w 527"/>
                <a:gd name="T81" fmla="*/ 118 h 729"/>
                <a:gd name="T82" fmla="*/ 239 w 527"/>
                <a:gd name="T83" fmla="*/ 219 h 729"/>
                <a:gd name="T84" fmla="*/ 350 w 527"/>
                <a:gd name="T85" fmla="*/ 395 h 729"/>
                <a:gd name="T86" fmla="*/ 388 w 527"/>
                <a:gd name="T87" fmla="*/ 467 h 729"/>
                <a:gd name="T88" fmla="*/ 444 w 527"/>
                <a:gd name="T89" fmla="*/ 578 h 729"/>
                <a:gd name="T90" fmla="*/ 472 w 527"/>
                <a:gd name="T91" fmla="*/ 641 h 729"/>
                <a:gd name="T92" fmla="*/ 491 w 527"/>
                <a:gd name="T93" fmla="*/ 687 h 729"/>
                <a:gd name="T94" fmla="*/ 507 w 527"/>
                <a:gd name="T95" fmla="*/ 715 h 729"/>
                <a:gd name="T96" fmla="*/ 519 w 527"/>
                <a:gd name="T97" fmla="*/ 729 h 729"/>
                <a:gd name="T98" fmla="*/ 525 w 527"/>
                <a:gd name="T99" fmla="*/ 727 h 729"/>
                <a:gd name="T100" fmla="*/ 527 w 527"/>
                <a:gd name="T101" fmla="*/ 721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27" h="729">
                  <a:moveTo>
                    <a:pt x="525" y="719"/>
                  </a:moveTo>
                  <a:lnTo>
                    <a:pt x="525" y="719"/>
                  </a:lnTo>
                  <a:lnTo>
                    <a:pt x="515" y="706"/>
                  </a:lnTo>
                  <a:lnTo>
                    <a:pt x="507" y="692"/>
                  </a:lnTo>
                  <a:lnTo>
                    <a:pt x="499" y="678"/>
                  </a:lnTo>
                  <a:lnTo>
                    <a:pt x="493" y="663"/>
                  </a:lnTo>
                  <a:lnTo>
                    <a:pt x="481" y="631"/>
                  </a:lnTo>
                  <a:lnTo>
                    <a:pt x="475" y="617"/>
                  </a:lnTo>
                  <a:lnTo>
                    <a:pt x="469" y="601"/>
                  </a:lnTo>
                  <a:lnTo>
                    <a:pt x="469" y="601"/>
                  </a:lnTo>
                  <a:lnTo>
                    <a:pt x="450" y="562"/>
                  </a:lnTo>
                  <a:lnTo>
                    <a:pt x="431" y="525"/>
                  </a:lnTo>
                  <a:lnTo>
                    <a:pt x="431" y="525"/>
                  </a:lnTo>
                  <a:lnTo>
                    <a:pt x="412" y="487"/>
                  </a:lnTo>
                  <a:lnTo>
                    <a:pt x="412" y="487"/>
                  </a:lnTo>
                  <a:lnTo>
                    <a:pt x="403" y="467"/>
                  </a:lnTo>
                  <a:lnTo>
                    <a:pt x="393" y="448"/>
                  </a:lnTo>
                  <a:lnTo>
                    <a:pt x="393" y="448"/>
                  </a:lnTo>
                  <a:lnTo>
                    <a:pt x="373" y="411"/>
                  </a:lnTo>
                  <a:lnTo>
                    <a:pt x="352" y="374"/>
                  </a:lnTo>
                  <a:lnTo>
                    <a:pt x="352" y="374"/>
                  </a:lnTo>
                  <a:lnTo>
                    <a:pt x="330" y="339"/>
                  </a:lnTo>
                  <a:lnTo>
                    <a:pt x="308" y="303"/>
                  </a:lnTo>
                  <a:lnTo>
                    <a:pt x="308" y="303"/>
                  </a:lnTo>
                  <a:lnTo>
                    <a:pt x="262" y="231"/>
                  </a:lnTo>
                  <a:lnTo>
                    <a:pt x="237" y="195"/>
                  </a:lnTo>
                  <a:lnTo>
                    <a:pt x="214" y="161"/>
                  </a:lnTo>
                  <a:lnTo>
                    <a:pt x="214" y="161"/>
                  </a:lnTo>
                  <a:lnTo>
                    <a:pt x="163" y="90"/>
                  </a:lnTo>
                  <a:lnTo>
                    <a:pt x="163" y="90"/>
                  </a:lnTo>
                  <a:lnTo>
                    <a:pt x="143" y="62"/>
                  </a:lnTo>
                  <a:lnTo>
                    <a:pt x="134" y="48"/>
                  </a:lnTo>
                  <a:lnTo>
                    <a:pt x="124" y="35"/>
                  </a:lnTo>
                  <a:lnTo>
                    <a:pt x="124" y="35"/>
                  </a:lnTo>
                  <a:lnTo>
                    <a:pt x="114" y="25"/>
                  </a:lnTo>
                  <a:lnTo>
                    <a:pt x="102" y="14"/>
                  </a:lnTo>
                  <a:lnTo>
                    <a:pt x="96" y="10"/>
                  </a:lnTo>
                  <a:lnTo>
                    <a:pt x="90" y="6"/>
                  </a:lnTo>
                  <a:lnTo>
                    <a:pt x="83" y="3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66" y="0"/>
                  </a:lnTo>
                  <a:lnTo>
                    <a:pt x="56" y="0"/>
                  </a:lnTo>
                  <a:lnTo>
                    <a:pt x="47" y="2"/>
                  </a:lnTo>
                  <a:lnTo>
                    <a:pt x="38" y="5"/>
                  </a:lnTo>
                  <a:lnTo>
                    <a:pt x="38" y="5"/>
                  </a:lnTo>
                  <a:lnTo>
                    <a:pt x="30" y="10"/>
                  </a:lnTo>
                  <a:lnTo>
                    <a:pt x="23" y="16"/>
                  </a:lnTo>
                  <a:lnTo>
                    <a:pt x="18" y="24"/>
                  </a:lnTo>
                  <a:lnTo>
                    <a:pt x="14" y="32"/>
                  </a:lnTo>
                  <a:lnTo>
                    <a:pt x="9" y="40"/>
                  </a:lnTo>
                  <a:lnTo>
                    <a:pt x="6" y="49"/>
                  </a:lnTo>
                  <a:lnTo>
                    <a:pt x="3" y="68"/>
                  </a:lnTo>
                  <a:lnTo>
                    <a:pt x="3" y="68"/>
                  </a:lnTo>
                  <a:lnTo>
                    <a:pt x="1" y="89"/>
                  </a:lnTo>
                  <a:lnTo>
                    <a:pt x="0" y="111"/>
                  </a:lnTo>
                  <a:lnTo>
                    <a:pt x="1" y="132"/>
                  </a:lnTo>
                  <a:lnTo>
                    <a:pt x="4" y="153"/>
                  </a:lnTo>
                  <a:lnTo>
                    <a:pt x="4" y="153"/>
                  </a:lnTo>
                  <a:lnTo>
                    <a:pt x="6" y="171"/>
                  </a:lnTo>
                  <a:lnTo>
                    <a:pt x="10" y="187"/>
                  </a:lnTo>
                  <a:lnTo>
                    <a:pt x="15" y="204"/>
                  </a:lnTo>
                  <a:lnTo>
                    <a:pt x="19" y="220"/>
                  </a:lnTo>
                  <a:lnTo>
                    <a:pt x="25" y="236"/>
                  </a:lnTo>
                  <a:lnTo>
                    <a:pt x="31" y="253"/>
                  </a:lnTo>
                  <a:lnTo>
                    <a:pt x="44" y="283"/>
                  </a:lnTo>
                  <a:lnTo>
                    <a:pt x="59" y="314"/>
                  </a:lnTo>
                  <a:lnTo>
                    <a:pt x="76" y="345"/>
                  </a:lnTo>
                  <a:lnTo>
                    <a:pt x="110" y="403"/>
                  </a:lnTo>
                  <a:lnTo>
                    <a:pt x="110" y="403"/>
                  </a:lnTo>
                  <a:lnTo>
                    <a:pt x="131" y="437"/>
                  </a:lnTo>
                  <a:lnTo>
                    <a:pt x="131" y="437"/>
                  </a:lnTo>
                  <a:lnTo>
                    <a:pt x="133" y="439"/>
                  </a:lnTo>
                  <a:lnTo>
                    <a:pt x="135" y="440"/>
                  </a:lnTo>
                  <a:lnTo>
                    <a:pt x="137" y="440"/>
                  </a:lnTo>
                  <a:lnTo>
                    <a:pt x="139" y="439"/>
                  </a:lnTo>
                  <a:lnTo>
                    <a:pt x="141" y="438"/>
                  </a:lnTo>
                  <a:lnTo>
                    <a:pt x="142" y="436"/>
                  </a:lnTo>
                  <a:lnTo>
                    <a:pt x="142" y="434"/>
                  </a:lnTo>
                  <a:lnTo>
                    <a:pt x="141" y="431"/>
                  </a:lnTo>
                  <a:lnTo>
                    <a:pt x="141" y="431"/>
                  </a:lnTo>
                  <a:lnTo>
                    <a:pt x="121" y="398"/>
                  </a:lnTo>
                  <a:lnTo>
                    <a:pt x="101" y="364"/>
                  </a:lnTo>
                  <a:lnTo>
                    <a:pt x="82" y="330"/>
                  </a:lnTo>
                  <a:lnTo>
                    <a:pt x="65" y="297"/>
                  </a:lnTo>
                  <a:lnTo>
                    <a:pt x="65" y="297"/>
                  </a:lnTo>
                  <a:lnTo>
                    <a:pt x="50" y="266"/>
                  </a:lnTo>
                  <a:lnTo>
                    <a:pt x="37" y="235"/>
                  </a:lnTo>
                  <a:lnTo>
                    <a:pt x="32" y="220"/>
                  </a:lnTo>
                  <a:lnTo>
                    <a:pt x="27" y="204"/>
                  </a:lnTo>
                  <a:lnTo>
                    <a:pt x="23" y="187"/>
                  </a:lnTo>
                  <a:lnTo>
                    <a:pt x="19" y="171"/>
                  </a:lnTo>
                  <a:lnTo>
                    <a:pt x="19" y="171"/>
                  </a:lnTo>
                  <a:lnTo>
                    <a:pt x="16" y="151"/>
                  </a:lnTo>
                  <a:lnTo>
                    <a:pt x="14" y="131"/>
                  </a:lnTo>
                  <a:lnTo>
                    <a:pt x="13" y="111"/>
                  </a:lnTo>
                  <a:lnTo>
                    <a:pt x="14" y="91"/>
                  </a:lnTo>
                  <a:lnTo>
                    <a:pt x="14" y="91"/>
                  </a:lnTo>
                  <a:lnTo>
                    <a:pt x="15" y="73"/>
                  </a:lnTo>
                  <a:lnTo>
                    <a:pt x="16" y="64"/>
                  </a:lnTo>
                  <a:lnTo>
                    <a:pt x="18" y="54"/>
                  </a:lnTo>
                  <a:lnTo>
                    <a:pt x="21" y="45"/>
                  </a:lnTo>
                  <a:lnTo>
                    <a:pt x="24" y="37"/>
                  </a:lnTo>
                  <a:lnTo>
                    <a:pt x="29" y="30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40" y="18"/>
                  </a:lnTo>
                  <a:lnTo>
                    <a:pt x="47" y="14"/>
                  </a:lnTo>
                  <a:lnTo>
                    <a:pt x="54" y="12"/>
                  </a:lnTo>
                  <a:lnTo>
                    <a:pt x="62" y="12"/>
                  </a:lnTo>
                  <a:lnTo>
                    <a:pt x="62" y="12"/>
                  </a:lnTo>
                  <a:lnTo>
                    <a:pt x="69" y="12"/>
                  </a:lnTo>
                  <a:lnTo>
                    <a:pt x="75" y="14"/>
                  </a:lnTo>
                  <a:lnTo>
                    <a:pt x="80" y="15"/>
                  </a:lnTo>
                  <a:lnTo>
                    <a:pt x="86" y="19"/>
                  </a:lnTo>
                  <a:lnTo>
                    <a:pt x="96" y="26"/>
                  </a:lnTo>
                  <a:lnTo>
                    <a:pt x="105" y="34"/>
                  </a:lnTo>
                  <a:lnTo>
                    <a:pt x="105" y="34"/>
                  </a:lnTo>
                  <a:lnTo>
                    <a:pt x="116" y="45"/>
                  </a:lnTo>
                  <a:lnTo>
                    <a:pt x="125" y="58"/>
                  </a:lnTo>
                  <a:lnTo>
                    <a:pt x="143" y="84"/>
                  </a:lnTo>
                  <a:lnTo>
                    <a:pt x="143" y="84"/>
                  </a:lnTo>
                  <a:lnTo>
                    <a:pt x="167" y="118"/>
                  </a:lnTo>
                  <a:lnTo>
                    <a:pt x="192" y="151"/>
                  </a:lnTo>
                  <a:lnTo>
                    <a:pt x="192" y="151"/>
                  </a:lnTo>
                  <a:lnTo>
                    <a:pt x="239" y="219"/>
                  </a:lnTo>
                  <a:lnTo>
                    <a:pt x="284" y="288"/>
                  </a:lnTo>
                  <a:lnTo>
                    <a:pt x="328" y="359"/>
                  </a:lnTo>
                  <a:lnTo>
                    <a:pt x="350" y="395"/>
                  </a:lnTo>
                  <a:lnTo>
                    <a:pt x="370" y="431"/>
                  </a:lnTo>
                  <a:lnTo>
                    <a:pt x="370" y="431"/>
                  </a:lnTo>
                  <a:lnTo>
                    <a:pt x="388" y="467"/>
                  </a:lnTo>
                  <a:lnTo>
                    <a:pt x="407" y="504"/>
                  </a:lnTo>
                  <a:lnTo>
                    <a:pt x="407" y="504"/>
                  </a:lnTo>
                  <a:lnTo>
                    <a:pt x="444" y="578"/>
                  </a:lnTo>
                  <a:lnTo>
                    <a:pt x="444" y="578"/>
                  </a:lnTo>
                  <a:lnTo>
                    <a:pt x="459" y="609"/>
                  </a:lnTo>
                  <a:lnTo>
                    <a:pt x="472" y="641"/>
                  </a:lnTo>
                  <a:lnTo>
                    <a:pt x="472" y="641"/>
                  </a:lnTo>
                  <a:lnTo>
                    <a:pt x="484" y="672"/>
                  </a:lnTo>
                  <a:lnTo>
                    <a:pt x="491" y="687"/>
                  </a:lnTo>
                  <a:lnTo>
                    <a:pt x="499" y="701"/>
                  </a:lnTo>
                  <a:lnTo>
                    <a:pt x="499" y="701"/>
                  </a:lnTo>
                  <a:lnTo>
                    <a:pt x="507" y="715"/>
                  </a:lnTo>
                  <a:lnTo>
                    <a:pt x="517" y="727"/>
                  </a:lnTo>
                  <a:lnTo>
                    <a:pt x="517" y="727"/>
                  </a:lnTo>
                  <a:lnTo>
                    <a:pt x="519" y="729"/>
                  </a:lnTo>
                  <a:lnTo>
                    <a:pt x="521" y="729"/>
                  </a:lnTo>
                  <a:lnTo>
                    <a:pt x="523" y="729"/>
                  </a:lnTo>
                  <a:lnTo>
                    <a:pt x="525" y="727"/>
                  </a:lnTo>
                  <a:lnTo>
                    <a:pt x="526" y="725"/>
                  </a:lnTo>
                  <a:lnTo>
                    <a:pt x="527" y="723"/>
                  </a:lnTo>
                  <a:lnTo>
                    <a:pt x="527" y="721"/>
                  </a:lnTo>
                  <a:lnTo>
                    <a:pt x="525" y="719"/>
                  </a:lnTo>
                  <a:lnTo>
                    <a:pt x="525" y="71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ED176DC6-0E6C-D86F-B30B-76C9716B99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9" y="1648"/>
              <a:ext cx="785" cy="842"/>
            </a:xfrm>
            <a:custGeom>
              <a:avLst/>
              <a:gdLst>
                <a:gd name="T0" fmla="*/ 1525 w 1571"/>
                <a:gd name="T1" fmla="*/ 1636 h 1685"/>
                <a:gd name="T2" fmla="*/ 1407 w 1571"/>
                <a:gd name="T3" fmla="*/ 1566 h 1685"/>
                <a:gd name="T4" fmla="*/ 1224 w 1571"/>
                <a:gd name="T5" fmla="*/ 1481 h 1685"/>
                <a:gd name="T6" fmla="*/ 982 w 1571"/>
                <a:gd name="T7" fmla="*/ 1357 h 1685"/>
                <a:gd name="T8" fmla="*/ 892 w 1571"/>
                <a:gd name="T9" fmla="*/ 1304 h 1685"/>
                <a:gd name="T10" fmla="*/ 863 w 1571"/>
                <a:gd name="T11" fmla="*/ 1281 h 1685"/>
                <a:gd name="T12" fmla="*/ 819 w 1571"/>
                <a:gd name="T13" fmla="*/ 1249 h 1685"/>
                <a:gd name="T14" fmla="*/ 709 w 1571"/>
                <a:gd name="T15" fmla="*/ 1184 h 1685"/>
                <a:gd name="T16" fmla="*/ 604 w 1571"/>
                <a:gd name="T17" fmla="*/ 1106 h 1685"/>
                <a:gd name="T18" fmla="*/ 478 w 1571"/>
                <a:gd name="T19" fmla="*/ 976 h 1685"/>
                <a:gd name="T20" fmla="*/ 363 w 1571"/>
                <a:gd name="T21" fmla="*/ 836 h 1685"/>
                <a:gd name="T22" fmla="*/ 259 w 1571"/>
                <a:gd name="T23" fmla="*/ 686 h 1685"/>
                <a:gd name="T24" fmla="*/ 121 w 1571"/>
                <a:gd name="T25" fmla="*/ 455 h 1685"/>
                <a:gd name="T26" fmla="*/ 62 w 1571"/>
                <a:gd name="T27" fmla="*/ 347 h 1685"/>
                <a:gd name="T28" fmla="*/ 16 w 1571"/>
                <a:gd name="T29" fmla="*/ 180 h 1685"/>
                <a:gd name="T30" fmla="*/ 13 w 1571"/>
                <a:gd name="T31" fmla="*/ 90 h 1685"/>
                <a:gd name="T32" fmla="*/ 26 w 1571"/>
                <a:gd name="T33" fmla="*/ 29 h 1685"/>
                <a:gd name="T34" fmla="*/ 39 w 1571"/>
                <a:gd name="T35" fmla="*/ 13 h 1685"/>
                <a:gd name="T36" fmla="*/ 55 w 1571"/>
                <a:gd name="T37" fmla="*/ 15 h 1685"/>
                <a:gd name="T38" fmla="*/ 87 w 1571"/>
                <a:gd name="T39" fmla="*/ 46 h 1685"/>
                <a:gd name="T40" fmla="*/ 131 w 1571"/>
                <a:gd name="T41" fmla="*/ 113 h 1685"/>
                <a:gd name="T42" fmla="*/ 177 w 1571"/>
                <a:gd name="T43" fmla="*/ 200 h 1685"/>
                <a:gd name="T44" fmla="*/ 342 w 1571"/>
                <a:gd name="T45" fmla="*/ 439 h 1685"/>
                <a:gd name="T46" fmla="*/ 440 w 1571"/>
                <a:gd name="T47" fmla="*/ 580 h 1685"/>
                <a:gd name="T48" fmla="*/ 491 w 1571"/>
                <a:gd name="T49" fmla="*/ 658 h 1685"/>
                <a:gd name="T50" fmla="*/ 499 w 1571"/>
                <a:gd name="T51" fmla="*/ 651 h 1685"/>
                <a:gd name="T52" fmla="*/ 426 w 1571"/>
                <a:gd name="T53" fmla="*/ 537 h 1685"/>
                <a:gd name="T54" fmla="*/ 273 w 1571"/>
                <a:gd name="T55" fmla="*/ 318 h 1685"/>
                <a:gd name="T56" fmla="*/ 201 w 1571"/>
                <a:gd name="T57" fmla="*/ 216 h 1685"/>
                <a:gd name="T58" fmla="*/ 162 w 1571"/>
                <a:gd name="T59" fmla="*/ 148 h 1685"/>
                <a:gd name="T60" fmla="*/ 124 w 1571"/>
                <a:gd name="T61" fmla="*/ 75 h 1685"/>
                <a:gd name="T62" fmla="*/ 77 w 1571"/>
                <a:gd name="T63" fmla="*/ 16 h 1685"/>
                <a:gd name="T64" fmla="*/ 43 w 1571"/>
                <a:gd name="T65" fmla="*/ 0 h 1685"/>
                <a:gd name="T66" fmla="*/ 28 w 1571"/>
                <a:gd name="T67" fmla="*/ 5 h 1685"/>
                <a:gd name="T68" fmla="*/ 6 w 1571"/>
                <a:gd name="T69" fmla="*/ 50 h 1685"/>
                <a:gd name="T70" fmla="*/ 0 w 1571"/>
                <a:gd name="T71" fmla="*/ 133 h 1685"/>
                <a:gd name="T72" fmla="*/ 22 w 1571"/>
                <a:gd name="T73" fmla="*/ 269 h 1685"/>
                <a:gd name="T74" fmla="*/ 52 w 1571"/>
                <a:gd name="T75" fmla="*/ 353 h 1685"/>
                <a:gd name="T76" fmla="*/ 92 w 1571"/>
                <a:gd name="T77" fmla="*/ 432 h 1685"/>
                <a:gd name="T78" fmla="*/ 283 w 1571"/>
                <a:gd name="T79" fmla="*/ 744 h 1685"/>
                <a:gd name="T80" fmla="*/ 391 w 1571"/>
                <a:gd name="T81" fmla="*/ 892 h 1685"/>
                <a:gd name="T82" fmla="*/ 512 w 1571"/>
                <a:gd name="T83" fmla="*/ 1033 h 1685"/>
                <a:gd name="T84" fmla="*/ 626 w 1571"/>
                <a:gd name="T85" fmla="*/ 1143 h 1685"/>
                <a:gd name="T86" fmla="*/ 718 w 1571"/>
                <a:gd name="T87" fmla="*/ 1204 h 1685"/>
                <a:gd name="T88" fmla="*/ 849 w 1571"/>
                <a:gd name="T89" fmla="*/ 1284 h 1685"/>
                <a:gd name="T90" fmla="*/ 879 w 1571"/>
                <a:gd name="T91" fmla="*/ 1311 h 1685"/>
                <a:gd name="T92" fmla="*/ 1127 w 1571"/>
                <a:gd name="T93" fmla="*/ 1447 h 1685"/>
                <a:gd name="T94" fmla="*/ 1286 w 1571"/>
                <a:gd name="T95" fmla="*/ 1525 h 1685"/>
                <a:gd name="T96" fmla="*/ 1466 w 1571"/>
                <a:gd name="T97" fmla="*/ 1610 h 1685"/>
                <a:gd name="T98" fmla="*/ 1531 w 1571"/>
                <a:gd name="T99" fmla="*/ 1656 h 1685"/>
                <a:gd name="T100" fmla="*/ 1565 w 1571"/>
                <a:gd name="T101" fmla="*/ 1685 h 1685"/>
                <a:gd name="T102" fmla="*/ 1571 w 1571"/>
                <a:gd name="T103" fmla="*/ 1677 h 1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71" h="1685">
                  <a:moveTo>
                    <a:pt x="1569" y="1675"/>
                  </a:moveTo>
                  <a:lnTo>
                    <a:pt x="1569" y="1675"/>
                  </a:lnTo>
                  <a:lnTo>
                    <a:pt x="1555" y="1660"/>
                  </a:lnTo>
                  <a:lnTo>
                    <a:pt x="1540" y="1648"/>
                  </a:lnTo>
                  <a:lnTo>
                    <a:pt x="1525" y="1636"/>
                  </a:lnTo>
                  <a:lnTo>
                    <a:pt x="1510" y="1624"/>
                  </a:lnTo>
                  <a:lnTo>
                    <a:pt x="1493" y="1613"/>
                  </a:lnTo>
                  <a:lnTo>
                    <a:pt x="1477" y="1603"/>
                  </a:lnTo>
                  <a:lnTo>
                    <a:pt x="1443" y="1584"/>
                  </a:lnTo>
                  <a:lnTo>
                    <a:pt x="1407" y="1566"/>
                  </a:lnTo>
                  <a:lnTo>
                    <a:pt x="1372" y="1550"/>
                  </a:lnTo>
                  <a:lnTo>
                    <a:pt x="1301" y="1518"/>
                  </a:lnTo>
                  <a:lnTo>
                    <a:pt x="1301" y="1518"/>
                  </a:lnTo>
                  <a:lnTo>
                    <a:pt x="1262" y="1501"/>
                  </a:lnTo>
                  <a:lnTo>
                    <a:pt x="1224" y="1481"/>
                  </a:lnTo>
                  <a:lnTo>
                    <a:pt x="1147" y="1444"/>
                  </a:lnTo>
                  <a:lnTo>
                    <a:pt x="1147" y="1444"/>
                  </a:lnTo>
                  <a:lnTo>
                    <a:pt x="1064" y="1401"/>
                  </a:lnTo>
                  <a:lnTo>
                    <a:pt x="1022" y="1379"/>
                  </a:lnTo>
                  <a:lnTo>
                    <a:pt x="982" y="1357"/>
                  </a:lnTo>
                  <a:lnTo>
                    <a:pt x="982" y="1357"/>
                  </a:lnTo>
                  <a:lnTo>
                    <a:pt x="943" y="1334"/>
                  </a:lnTo>
                  <a:lnTo>
                    <a:pt x="904" y="1311"/>
                  </a:lnTo>
                  <a:lnTo>
                    <a:pt x="904" y="1311"/>
                  </a:lnTo>
                  <a:lnTo>
                    <a:pt x="892" y="1304"/>
                  </a:lnTo>
                  <a:lnTo>
                    <a:pt x="886" y="1300"/>
                  </a:lnTo>
                  <a:lnTo>
                    <a:pt x="879" y="1295"/>
                  </a:lnTo>
                  <a:lnTo>
                    <a:pt x="879" y="1295"/>
                  </a:lnTo>
                  <a:lnTo>
                    <a:pt x="863" y="1281"/>
                  </a:lnTo>
                  <a:lnTo>
                    <a:pt x="863" y="1281"/>
                  </a:lnTo>
                  <a:lnTo>
                    <a:pt x="852" y="1270"/>
                  </a:lnTo>
                  <a:lnTo>
                    <a:pt x="852" y="1270"/>
                  </a:lnTo>
                  <a:lnTo>
                    <a:pt x="844" y="1264"/>
                  </a:lnTo>
                  <a:lnTo>
                    <a:pt x="836" y="1259"/>
                  </a:lnTo>
                  <a:lnTo>
                    <a:pt x="819" y="1249"/>
                  </a:lnTo>
                  <a:lnTo>
                    <a:pt x="819" y="1249"/>
                  </a:lnTo>
                  <a:lnTo>
                    <a:pt x="783" y="1228"/>
                  </a:lnTo>
                  <a:lnTo>
                    <a:pt x="746" y="1206"/>
                  </a:lnTo>
                  <a:lnTo>
                    <a:pt x="746" y="1206"/>
                  </a:lnTo>
                  <a:lnTo>
                    <a:pt x="709" y="1184"/>
                  </a:lnTo>
                  <a:lnTo>
                    <a:pt x="672" y="1160"/>
                  </a:lnTo>
                  <a:lnTo>
                    <a:pt x="654" y="1148"/>
                  </a:lnTo>
                  <a:lnTo>
                    <a:pt x="636" y="1135"/>
                  </a:lnTo>
                  <a:lnTo>
                    <a:pt x="620" y="1122"/>
                  </a:lnTo>
                  <a:lnTo>
                    <a:pt x="604" y="1106"/>
                  </a:lnTo>
                  <a:lnTo>
                    <a:pt x="604" y="1106"/>
                  </a:lnTo>
                  <a:lnTo>
                    <a:pt x="571" y="1076"/>
                  </a:lnTo>
                  <a:lnTo>
                    <a:pt x="539" y="1043"/>
                  </a:lnTo>
                  <a:lnTo>
                    <a:pt x="508" y="1010"/>
                  </a:lnTo>
                  <a:lnTo>
                    <a:pt x="478" y="976"/>
                  </a:lnTo>
                  <a:lnTo>
                    <a:pt x="478" y="976"/>
                  </a:lnTo>
                  <a:lnTo>
                    <a:pt x="448" y="943"/>
                  </a:lnTo>
                  <a:lnTo>
                    <a:pt x="419" y="908"/>
                  </a:lnTo>
                  <a:lnTo>
                    <a:pt x="390" y="872"/>
                  </a:lnTo>
                  <a:lnTo>
                    <a:pt x="363" y="836"/>
                  </a:lnTo>
                  <a:lnTo>
                    <a:pt x="336" y="800"/>
                  </a:lnTo>
                  <a:lnTo>
                    <a:pt x="311" y="763"/>
                  </a:lnTo>
                  <a:lnTo>
                    <a:pt x="285" y="725"/>
                  </a:lnTo>
                  <a:lnTo>
                    <a:pt x="259" y="686"/>
                  </a:lnTo>
                  <a:lnTo>
                    <a:pt x="259" y="686"/>
                  </a:lnTo>
                  <a:lnTo>
                    <a:pt x="212" y="610"/>
                  </a:lnTo>
                  <a:lnTo>
                    <a:pt x="167" y="533"/>
                  </a:lnTo>
                  <a:lnTo>
                    <a:pt x="167" y="533"/>
                  </a:lnTo>
                  <a:lnTo>
                    <a:pt x="121" y="455"/>
                  </a:lnTo>
                  <a:lnTo>
                    <a:pt x="121" y="455"/>
                  </a:lnTo>
                  <a:lnTo>
                    <a:pt x="98" y="417"/>
                  </a:lnTo>
                  <a:lnTo>
                    <a:pt x="87" y="398"/>
                  </a:lnTo>
                  <a:lnTo>
                    <a:pt x="77" y="377"/>
                  </a:lnTo>
                  <a:lnTo>
                    <a:pt x="77" y="377"/>
                  </a:lnTo>
                  <a:lnTo>
                    <a:pt x="62" y="347"/>
                  </a:lnTo>
                  <a:lnTo>
                    <a:pt x="49" y="315"/>
                  </a:lnTo>
                  <a:lnTo>
                    <a:pt x="38" y="281"/>
                  </a:lnTo>
                  <a:lnTo>
                    <a:pt x="29" y="247"/>
                  </a:lnTo>
                  <a:lnTo>
                    <a:pt x="21" y="214"/>
                  </a:lnTo>
                  <a:lnTo>
                    <a:pt x="16" y="180"/>
                  </a:lnTo>
                  <a:lnTo>
                    <a:pt x="13" y="145"/>
                  </a:lnTo>
                  <a:lnTo>
                    <a:pt x="12" y="128"/>
                  </a:lnTo>
                  <a:lnTo>
                    <a:pt x="12" y="110"/>
                  </a:lnTo>
                  <a:lnTo>
                    <a:pt x="12" y="110"/>
                  </a:lnTo>
                  <a:lnTo>
                    <a:pt x="13" y="90"/>
                  </a:lnTo>
                  <a:lnTo>
                    <a:pt x="14" y="70"/>
                  </a:lnTo>
                  <a:lnTo>
                    <a:pt x="16" y="58"/>
                  </a:lnTo>
                  <a:lnTo>
                    <a:pt x="18" y="48"/>
                  </a:lnTo>
                  <a:lnTo>
                    <a:pt x="21" y="39"/>
                  </a:lnTo>
                  <a:lnTo>
                    <a:pt x="26" y="29"/>
                  </a:lnTo>
                  <a:lnTo>
                    <a:pt x="26" y="29"/>
                  </a:lnTo>
                  <a:lnTo>
                    <a:pt x="28" y="24"/>
                  </a:lnTo>
                  <a:lnTo>
                    <a:pt x="32" y="18"/>
                  </a:lnTo>
                  <a:lnTo>
                    <a:pt x="36" y="14"/>
                  </a:lnTo>
                  <a:lnTo>
                    <a:pt x="39" y="13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7" y="12"/>
                  </a:lnTo>
                  <a:lnTo>
                    <a:pt x="51" y="13"/>
                  </a:lnTo>
                  <a:lnTo>
                    <a:pt x="55" y="15"/>
                  </a:lnTo>
                  <a:lnTo>
                    <a:pt x="59" y="18"/>
                  </a:lnTo>
                  <a:lnTo>
                    <a:pt x="67" y="25"/>
                  </a:lnTo>
                  <a:lnTo>
                    <a:pt x="74" y="31"/>
                  </a:lnTo>
                  <a:lnTo>
                    <a:pt x="74" y="31"/>
                  </a:lnTo>
                  <a:lnTo>
                    <a:pt x="87" y="46"/>
                  </a:lnTo>
                  <a:lnTo>
                    <a:pt x="99" y="61"/>
                  </a:lnTo>
                  <a:lnTo>
                    <a:pt x="111" y="79"/>
                  </a:lnTo>
                  <a:lnTo>
                    <a:pt x="122" y="95"/>
                  </a:lnTo>
                  <a:lnTo>
                    <a:pt x="122" y="95"/>
                  </a:lnTo>
                  <a:lnTo>
                    <a:pt x="131" y="113"/>
                  </a:lnTo>
                  <a:lnTo>
                    <a:pt x="140" y="130"/>
                  </a:lnTo>
                  <a:lnTo>
                    <a:pt x="157" y="166"/>
                  </a:lnTo>
                  <a:lnTo>
                    <a:pt x="157" y="166"/>
                  </a:lnTo>
                  <a:lnTo>
                    <a:pt x="167" y="183"/>
                  </a:lnTo>
                  <a:lnTo>
                    <a:pt x="177" y="200"/>
                  </a:lnTo>
                  <a:lnTo>
                    <a:pt x="198" y="233"/>
                  </a:lnTo>
                  <a:lnTo>
                    <a:pt x="243" y="297"/>
                  </a:lnTo>
                  <a:lnTo>
                    <a:pt x="243" y="297"/>
                  </a:lnTo>
                  <a:lnTo>
                    <a:pt x="292" y="368"/>
                  </a:lnTo>
                  <a:lnTo>
                    <a:pt x="342" y="439"/>
                  </a:lnTo>
                  <a:lnTo>
                    <a:pt x="342" y="439"/>
                  </a:lnTo>
                  <a:lnTo>
                    <a:pt x="392" y="508"/>
                  </a:lnTo>
                  <a:lnTo>
                    <a:pt x="416" y="544"/>
                  </a:lnTo>
                  <a:lnTo>
                    <a:pt x="440" y="580"/>
                  </a:lnTo>
                  <a:lnTo>
                    <a:pt x="440" y="580"/>
                  </a:lnTo>
                  <a:lnTo>
                    <a:pt x="465" y="618"/>
                  </a:lnTo>
                  <a:lnTo>
                    <a:pt x="487" y="655"/>
                  </a:lnTo>
                  <a:lnTo>
                    <a:pt x="487" y="655"/>
                  </a:lnTo>
                  <a:lnTo>
                    <a:pt x="489" y="657"/>
                  </a:lnTo>
                  <a:lnTo>
                    <a:pt x="491" y="658"/>
                  </a:lnTo>
                  <a:lnTo>
                    <a:pt x="494" y="658"/>
                  </a:lnTo>
                  <a:lnTo>
                    <a:pt x="496" y="657"/>
                  </a:lnTo>
                  <a:lnTo>
                    <a:pt x="497" y="656"/>
                  </a:lnTo>
                  <a:lnTo>
                    <a:pt x="498" y="654"/>
                  </a:lnTo>
                  <a:lnTo>
                    <a:pt x="499" y="651"/>
                  </a:lnTo>
                  <a:lnTo>
                    <a:pt x="498" y="649"/>
                  </a:lnTo>
                  <a:lnTo>
                    <a:pt x="498" y="649"/>
                  </a:lnTo>
                  <a:lnTo>
                    <a:pt x="475" y="611"/>
                  </a:lnTo>
                  <a:lnTo>
                    <a:pt x="450" y="574"/>
                  </a:lnTo>
                  <a:lnTo>
                    <a:pt x="426" y="537"/>
                  </a:lnTo>
                  <a:lnTo>
                    <a:pt x="400" y="500"/>
                  </a:lnTo>
                  <a:lnTo>
                    <a:pt x="348" y="426"/>
                  </a:lnTo>
                  <a:lnTo>
                    <a:pt x="297" y="354"/>
                  </a:lnTo>
                  <a:lnTo>
                    <a:pt x="297" y="354"/>
                  </a:lnTo>
                  <a:lnTo>
                    <a:pt x="273" y="318"/>
                  </a:lnTo>
                  <a:lnTo>
                    <a:pt x="248" y="282"/>
                  </a:lnTo>
                  <a:lnTo>
                    <a:pt x="248" y="282"/>
                  </a:lnTo>
                  <a:lnTo>
                    <a:pt x="225" y="250"/>
                  </a:lnTo>
                  <a:lnTo>
                    <a:pt x="201" y="216"/>
                  </a:lnTo>
                  <a:lnTo>
                    <a:pt x="201" y="216"/>
                  </a:lnTo>
                  <a:lnTo>
                    <a:pt x="190" y="199"/>
                  </a:lnTo>
                  <a:lnTo>
                    <a:pt x="180" y="183"/>
                  </a:lnTo>
                  <a:lnTo>
                    <a:pt x="171" y="166"/>
                  </a:lnTo>
                  <a:lnTo>
                    <a:pt x="162" y="148"/>
                  </a:lnTo>
                  <a:lnTo>
                    <a:pt x="162" y="148"/>
                  </a:lnTo>
                  <a:lnTo>
                    <a:pt x="153" y="129"/>
                  </a:lnTo>
                  <a:lnTo>
                    <a:pt x="144" y="110"/>
                  </a:lnTo>
                  <a:lnTo>
                    <a:pt x="134" y="92"/>
                  </a:lnTo>
                  <a:lnTo>
                    <a:pt x="124" y="75"/>
                  </a:lnTo>
                  <a:lnTo>
                    <a:pt x="124" y="75"/>
                  </a:lnTo>
                  <a:lnTo>
                    <a:pt x="112" y="59"/>
                  </a:lnTo>
                  <a:lnTo>
                    <a:pt x="101" y="44"/>
                  </a:lnTo>
                  <a:lnTo>
                    <a:pt x="90" y="30"/>
                  </a:lnTo>
                  <a:lnTo>
                    <a:pt x="77" y="16"/>
                  </a:lnTo>
                  <a:lnTo>
                    <a:pt x="77" y="16"/>
                  </a:lnTo>
                  <a:lnTo>
                    <a:pt x="69" y="10"/>
                  </a:lnTo>
                  <a:lnTo>
                    <a:pt x="61" y="5"/>
                  </a:lnTo>
                  <a:lnTo>
                    <a:pt x="52" y="1"/>
                  </a:lnTo>
                  <a:lnTo>
                    <a:pt x="48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39" y="0"/>
                  </a:lnTo>
                  <a:lnTo>
                    <a:pt x="35" y="2"/>
                  </a:lnTo>
                  <a:lnTo>
                    <a:pt x="31" y="3"/>
                  </a:lnTo>
                  <a:lnTo>
                    <a:pt x="28" y="5"/>
                  </a:lnTo>
                  <a:lnTo>
                    <a:pt x="21" y="11"/>
                  </a:lnTo>
                  <a:lnTo>
                    <a:pt x="16" y="18"/>
                  </a:lnTo>
                  <a:lnTo>
                    <a:pt x="13" y="27"/>
                  </a:lnTo>
                  <a:lnTo>
                    <a:pt x="10" y="35"/>
                  </a:lnTo>
                  <a:lnTo>
                    <a:pt x="6" y="50"/>
                  </a:lnTo>
                  <a:lnTo>
                    <a:pt x="6" y="50"/>
                  </a:lnTo>
                  <a:lnTo>
                    <a:pt x="3" y="63"/>
                  </a:lnTo>
                  <a:lnTo>
                    <a:pt x="2" y="78"/>
                  </a:lnTo>
                  <a:lnTo>
                    <a:pt x="0" y="105"/>
                  </a:lnTo>
                  <a:lnTo>
                    <a:pt x="0" y="133"/>
                  </a:lnTo>
                  <a:lnTo>
                    <a:pt x="1" y="161"/>
                  </a:lnTo>
                  <a:lnTo>
                    <a:pt x="5" y="188"/>
                  </a:lnTo>
                  <a:lnTo>
                    <a:pt x="9" y="216"/>
                  </a:lnTo>
                  <a:lnTo>
                    <a:pt x="15" y="242"/>
                  </a:lnTo>
                  <a:lnTo>
                    <a:pt x="22" y="269"/>
                  </a:lnTo>
                  <a:lnTo>
                    <a:pt x="22" y="269"/>
                  </a:lnTo>
                  <a:lnTo>
                    <a:pt x="29" y="290"/>
                  </a:lnTo>
                  <a:lnTo>
                    <a:pt x="36" y="311"/>
                  </a:lnTo>
                  <a:lnTo>
                    <a:pt x="43" y="332"/>
                  </a:lnTo>
                  <a:lnTo>
                    <a:pt x="52" y="353"/>
                  </a:lnTo>
                  <a:lnTo>
                    <a:pt x="60" y="372"/>
                  </a:lnTo>
                  <a:lnTo>
                    <a:pt x="70" y="393"/>
                  </a:lnTo>
                  <a:lnTo>
                    <a:pt x="81" y="412"/>
                  </a:lnTo>
                  <a:lnTo>
                    <a:pt x="92" y="432"/>
                  </a:lnTo>
                  <a:lnTo>
                    <a:pt x="92" y="432"/>
                  </a:lnTo>
                  <a:lnTo>
                    <a:pt x="185" y="589"/>
                  </a:lnTo>
                  <a:lnTo>
                    <a:pt x="185" y="589"/>
                  </a:lnTo>
                  <a:lnTo>
                    <a:pt x="233" y="667"/>
                  </a:lnTo>
                  <a:lnTo>
                    <a:pt x="257" y="706"/>
                  </a:lnTo>
                  <a:lnTo>
                    <a:pt x="283" y="744"/>
                  </a:lnTo>
                  <a:lnTo>
                    <a:pt x="308" y="782"/>
                  </a:lnTo>
                  <a:lnTo>
                    <a:pt x="335" y="819"/>
                  </a:lnTo>
                  <a:lnTo>
                    <a:pt x="363" y="856"/>
                  </a:lnTo>
                  <a:lnTo>
                    <a:pt x="391" y="892"/>
                  </a:lnTo>
                  <a:lnTo>
                    <a:pt x="391" y="892"/>
                  </a:lnTo>
                  <a:lnTo>
                    <a:pt x="421" y="927"/>
                  </a:lnTo>
                  <a:lnTo>
                    <a:pt x="450" y="963"/>
                  </a:lnTo>
                  <a:lnTo>
                    <a:pt x="481" y="998"/>
                  </a:lnTo>
                  <a:lnTo>
                    <a:pt x="512" y="1033"/>
                  </a:lnTo>
                  <a:lnTo>
                    <a:pt x="512" y="1033"/>
                  </a:lnTo>
                  <a:lnTo>
                    <a:pt x="543" y="1065"/>
                  </a:lnTo>
                  <a:lnTo>
                    <a:pt x="575" y="1097"/>
                  </a:lnTo>
                  <a:lnTo>
                    <a:pt x="591" y="1113"/>
                  </a:lnTo>
                  <a:lnTo>
                    <a:pt x="609" y="1128"/>
                  </a:lnTo>
                  <a:lnTo>
                    <a:pt x="626" y="1143"/>
                  </a:lnTo>
                  <a:lnTo>
                    <a:pt x="645" y="1156"/>
                  </a:lnTo>
                  <a:lnTo>
                    <a:pt x="645" y="1156"/>
                  </a:lnTo>
                  <a:lnTo>
                    <a:pt x="662" y="1169"/>
                  </a:lnTo>
                  <a:lnTo>
                    <a:pt x="680" y="1181"/>
                  </a:lnTo>
                  <a:lnTo>
                    <a:pt x="718" y="1204"/>
                  </a:lnTo>
                  <a:lnTo>
                    <a:pt x="794" y="1248"/>
                  </a:lnTo>
                  <a:lnTo>
                    <a:pt x="794" y="1248"/>
                  </a:lnTo>
                  <a:lnTo>
                    <a:pt x="822" y="1265"/>
                  </a:lnTo>
                  <a:lnTo>
                    <a:pt x="837" y="1274"/>
                  </a:lnTo>
                  <a:lnTo>
                    <a:pt x="849" y="1284"/>
                  </a:lnTo>
                  <a:lnTo>
                    <a:pt x="849" y="1284"/>
                  </a:lnTo>
                  <a:lnTo>
                    <a:pt x="863" y="1297"/>
                  </a:lnTo>
                  <a:lnTo>
                    <a:pt x="871" y="1305"/>
                  </a:lnTo>
                  <a:lnTo>
                    <a:pt x="879" y="1311"/>
                  </a:lnTo>
                  <a:lnTo>
                    <a:pt x="879" y="1311"/>
                  </a:lnTo>
                  <a:lnTo>
                    <a:pt x="919" y="1335"/>
                  </a:lnTo>
                  <a:lnTo>
                    <a:pt x="960" y="1359"/>
                  </a:lnTo>
                  <a:lnTo>
                    <a:pt x="1001" y="1381"/>
                  </a:lnTo>
                  <a:lnTo>
                    <a:pt x="1043" y="1404"/>
                  </a:lnTo>
                  <a:lnTo>
                    <a:pt x="1127" y="1447"/>
                  </a:lnTo>
                  <a:lnTo>
                    <a:pt x="1211" y="1489"/>
                  </a:lnTo>
                  <a:lnTo>
                    <a:pt x="1211" y="1489"/>
                  </a:lnTo>
                  <a:lnTo>
                    <a:pt x="1249" y="1507"/>
                  </a:lnTo>
                  <a:lnTo>
                    <a:pt x="1286" y="1525"/>
                  </a:lnTo>
                  <a:lnTo>
                    <a:pt x="1286" y="1525"/>
                  </a:lnTo>
                  <a:lnTo>
                    <a:pt x="1358" y="1557"/>
                  </a:lnTo>
                  <a:lnTo>
                    <a:pt x="1358" y="1557"/>
                  </a:lnTo>
                  <a:lnTo>
                    <a:pt x="1395" y="1573"/>
                  </a:lnTo>
                  <a:lnTo>
                    <a:pt x="1431" y="1592"/>
                  </a:lnTo>
                  <a:lnTo>
                    <a:pt x="1466" y="1610"/>
                  </a:lnTo>
                  <a:lnTo>
                    <a:pt x="1483" y="1621"/>
                  </a:lnTo>
                  <a:lnTo>
                    <a:pt x="1499" y="1632"/>
                  </a:lnTo>
                  <a:lnTo>
                    <a:pt x="1499" y="1632"/>
                  </a:lnTo>
                  <a:lnTo>
                    <a:pt x="1516" y="1644"/>
                  </a:lnTo>
                  <a:lnTo>
                    <a:pt x="1531" y="1656"/>
                  </a:lnTo>
                  <a:lnTo>
                    <a:pt x="1546" y="1670"/>
                  </a:lnTo>
                  <a:lnTo>
                    <a:pt x="1561" y="1683"/>
                  </a:lnTo>
                  <a:lnTo>
                    <a:pt x="1561" y="1683"/>
                  </a:lnTo>
                  <a:lnTo>
                    <a:pt x="1563" y="1685"/>
                  </a:lnTo>
                  <a:lnTo>
                    <a:pt x="1565" y="1685"/>
                  </a:lnTo>
                  <a:lnTo>
                    <a:pt x="1567" y="1684"/>
                  </a:lnTo>
                  <a:lnTo>
                    <a:pt x="1569" y="1683"/>
                  </a:lnTo>
                  <a:lnTo>
                    <a:pt x="1570" y="1681"/>
                  </a:lnTo>
                  <a:lnTo>
                    <a:pt x="1571" y="1679"/>
                  </a:lnTo>
                  <a:lnTo>
                    <a:pt x="1571" y="1677"/>
                  </a:lnTo>
                  <a:lnTo>
                    <a:pt x="1569" y="1675"/>
                  </a:lnTo>
                  <a:lnTo>
                    <a:pt x="1569" y="167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3DA67C6-379B-FCB7-FA9A-34F257C8B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1580"/>
              <a:ext cx="837" cy="734"/>
            </a:xfrm>
            <a:custGeom>
              <a:avLst/>
              <a:gdLst>
                <a:gd name="T0" fmla="*/ 1651 w 1673"/>
                <a:gd name="T1" fmla="*/ 1443 h 1468"/>
                <a:gd name="T2" fmla="*/ 1580 w 1673"/>
                <a:gd name="T3" fmla="*/ 1414 h 1468"/>
                <a:gd name="T4" fmla="*/ 1502 w 1673"/>
                <a:gd name="T5" fmla="*/ 1382 h 1468"/>
                <a:gd name="T6" fmla="*/ 1422 w 1673"/>
                <a:gd name="T7" fmla="*/ 1340 h 1468"/>
                <a:gd name="T8" fmla="*/ 1320 w 1673"/>
                <a:gd name="T9" fmla="*/ 1269 h 1468"/>
                <a:gd name="T10" fmla="*/ 1227 w 1673"/>
                <a:gd name="T11" fmla="*/ 1188 h 1468"/>
                <a:gd name="T12" fmla="*/ 1114 w 1673"/>
                <a:gd name="T13" fmla="*/ 1090 h 1468"/>
                <a:gd name="T14" fmla="*/ 1067 w 1673"/>
                <a:gd name="T15" fmla="*/ 1053 h 1468"/>
                <a:gd name="T16" fmla="*/ 1043 w 1673"/>
                <a:gd name="T17" fmla="*/ 1019 h 1468"/>
                <a:gd name="T18" fmla="*/ 979 w 1673"/>
                <a:gd name="T19" fmla="*/ 917 h 1468"/>
                <a:gd name="T20" fmla="*/ 795 w 1673"/>
                <a:gd name="T21" fmla="*/ 615 h 1468"/>
                <a:gd name="T22" fmla="*/ 688 w 1673"/>
                <a:gd name="T23" fmla="*/ 471 h 1468"/>
                <a:gd name="T24" fmla="*/ 608 w 1673"/>
                <a:gd name="T25" fmla="*/ 382 h 1468"/>
                <a:gd name="T26" fmla="*/ 540 w 1673"/>
                <a:gd name="T27" fmla="*/ 321 h 1468"/>
                <a:gd name="T28" fmla="*/ 436 w 1673"/>
                <a:gd name="T29" fmla="*/ 248 h 1468"/>
                <a:gd name="T30" fmla="*/ 304 w 1673"/>
                <a:gd name="T31" fmla="*/ 169 h 1468"/>
                <a:gd name="T32" fmla="*/ 235 w 1673"/>
                <a:gd name="T33" fmla="*/ 124 h 1468"/>
                <a:gd name="T34" fmla="*/ 161 w 1673"/>
                <a:gd name="T35" fmla="*/ 64 h 1468"/>
                <a:gd name="T36" fmla="*/ 93 w 1673"/>
                <a:gd name="T37" fmla="*/ 18 h 1468"/>
                <a:gd name="T38" fmla="*/ 50 w 1673"/>
                <a:gd name="T39" fmla="*/ 3 h 1468"/>
                <a:gd name="T40" fmla="*/ 15 w 1673"/>
                <a:gd name="T41" fmla="*/ 1 h 1468"/>
                <a:gd name="T42" fmla="*/ 2 w 1673"/>
                <a:gd name="T43" fmla="*/ 10 h 1468"/>
                <a:gd name="T44" fmla="*/ 0 w 1673"/>
                <a:gd name="T45" fmla="*/ 35 h 1468"/>
                <a:gd name="T46" fmla="*/ 4 w 1673"/>
                <a:gd name="T47" fmla="*/ 41 h 1468"/>
                <a:gd name="T48" fmla="*/ 12 w 1673"/>
                <a:gd name="T49" fmla="*/ 38 h 1468"/>
                <a:gd name="T50" fmla="*/ 13 w 1673"/>
                <a:gd name="T51" fmla="*/ 16 h 1468"/>
                <a:gd name="T52" fmla="*/ 11 w 1673"/>
                <a:gd name="T53" fmla="*/ 13 h 1468"/>
                <a:gd name="T54" fmla="*/ 45 w 1673"/>
                <a:gd name="T55" fmla="*/ 14 h 1468"/>
                <a:gd name="T56" fmla="*/ 89 w 1673"/>
                <a:gd name="T57" fmla="*/ 29 h 1468"/>
                <a:gd name="T58" fmla="*/ 156 w 1673"/>
                <a:gd name="T59" fmla="*/ 75 h 1468"/>
                <a:gd name="T60" fmla="*/ 228 w 1673"/>
                <a:gd name="T61" fmla="*/ 134 h 1468"/>
                <a:gd name="T62" fmla="*/ 294 w 1673"/>
                <a:gd name="T63" fmla="*/ 177 h 1468"/>
                <a:gd name="T64" fmla="*/ 449 w 1673"/>
                <a:gd name="T65" fmla="*/ 270 h 1468"/>
                <a:gd name="T66" fmla="*/ 549 w 1673"/>
                <a:gd name="T67" fmla="*/ 345 h 1468"/>
                <a:gd name="T68" fmla="*/ 613 w 1673"/>
                <a:gd name="T69" fmla="*/ 405 h 1468"/>
                <a:gd name="T70" fmla="*/ 708 w 1673"/>
                <a:gd name="T71" fmla="*/ 515 h 1468"/>
                <a:gd name="T72" fmla="*/ 808 w 1673"/>
                <a:gd name="T73" fmla="*/ 656 h 1468"/>
                <a:gd name="T74" fmla="*/ 957 w 1673"/>
                <a:gd name="T75" fmla="*/ 904 h 1468"/>
                <a:gd name="T76" fmla="*/ 1018 w 1673"/>
                <a:gd name="T77" fmla="*/ 1003 h 1468"/>
                <a:gd name="T78" fmla="*/ 1054 w 1673"/>
                <a:gd name="T79" fmla="*/ 1058 h 1468"/>
                <a:gd name="T80" fmla="*/ 1088 w 1673"/>
                <a:gd name="T81" fmla="*/ 1086 h 1468"/>
                <a:gd name="T82" fmla="*/ 1143 w 1673"/>
                <a:gd name="T83" fmla="*/ 1129 h 1468"/>
                <a:gd name="T84" fmla="*/ 1276 w 1673"/>
                <a:gd name="T85" fmla="*/ 1247 h 1468"/>
                <a:gd name="T86" fmla="*/ 1370 w 1673"/>
                <a:gd name="T87" fmla="*/ 1321 h 1468"/>
                <a:gd name="T88" fmla="*/ 1446 w 1673"/>
                <a:gd name="T89" fmla="*/ 1368 h 1468"/>
                <a:gd name="T90" fmla="*/ 1550 w 1673"/>
                <a:gd name="T91" fmla="*/ 1417 h 1468"/>
                <a:gd name="T92" fmla="*/ 1622 w 1673"/>
                <a:gd name="T93" fmla="*/ 1443 h 1468"/>
                <a:gd name="T94" fmla="*/ 1663 w 1673"/>
                <a:gd name="T95" fmla="*/ 1466 h 1468"/>
                <a:gd name="T96" fmla="*/ 1670 w 1673"/>
                <a:gd name="T97" fmla="*/ 1467 h 1468"/>
                <a:gd name="T98" fmla="*/ 1673 w 1673"/>
                <a:gd name="T99" fmla="*/ 1460 h 1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73" h="1468">
                  <a:moveTo>
                    <a:pt x="1671" y="1458"/>
                  </a:moveTo>
                  <a:lnTo>
                    <a:pt x="1671" y="1458"/>
                  </a:lnTo>
                  <a:lnTo>
                    <a:pt x="1661" y="1450"/>
                  </a:lnTo>
                  <a:lnTo>
                    <a:pt x="1651" y="1443"/>
                  </a:lnTo>
                  <a:lnTo>
                    <a:pt x="1639" y="1437"/>
                  </a:lnTo>
                  <a:lnTo>
                    <a:pt x="1628" y="1431"/>
                  </a:lnTo>
                  <a:lnTo>
                    <a:pt x="1605" y="1422"/>
                  </a:lnTo>
                  <a:lnTo>
                    <a:pt x="1580" y="1414"/>
                  </a:lnTo>
                  <a:lnTo>
                    <a:pt x="1580" y="1414"/>
                  </a:lnTo>
                  <a:lnTo>
                    <a:pt x="1554" y="1405"/>
                  </a:lnTo>
                  <a:lnTo>
                    <a:pt x="1528" y="1394"/>
                  </a:lnTo>
                  <a:lnTo>
                    <a:pt x="1502" y="1382"/>
                  </a:lnTo>
                  <a:lnTo>
                    <a:pt x="1477" y="1370"/>
                  </a:lnTo>
                  <a:lnTo>
                    <a:pt x="1477" y="1370"/>
                  </a:lnTo>
                  <a:lnTo>
                    <a:pt x="1449" y="1356"/>
                  </a:lnTo>
                  <a:lnTo>
                    <a:pt x="1422" y="1340"/>
                  </a:lnTo>
                  <a:lnTo>
                    <a:pt x="1395" y="1324"/>
                  </a:lnTo>
                  <a:lnTo>
                    <a:pt x="1370" y="1306"/>
                  </a:lnTo>
                  <a:lnTo>
                    <a:pt x="1344" y="1287"/>
                  </a:lnTo>
                  <a:lnTo>
                    <a:pt x="1320" y="1269"/>
                  </a:lnTo>
                  <a:lnTo>
                    <a:pt x="1295" y="1248"/>
                  </a:lnTo>
                  <a:lnTo>
                    <a:pt x="1272" y="1228"/>
                  </a:lnTo>
                  <a:lnTo>
                    <a:pt x="1272" y="1228"/>
                  </a:lnTo>
                  <a:lnTo>
                    <a:pt x="1227" y="1188"/>
                  </a:lnTo>
                  <a:lnTo>
                    <a:pt x="1183" y="1147"/>
                  </a:lnTo>
                  <a:lnTo>
                    <a:pt x="1160" y="1128"/>
                  </a:lnTo>
                  <a:lnTo>
                    <a:pt x="1138" y="1108"/>
                  </a:lnTo>
                  <a:lnTo>
                    <a:pt x="1114" y="1090"/>
                  </a:lnTo>
                  <a:lnTo>
                    <a:pt x="1091" y="1072"/>
                  </a:lnTo>
                  <a:lnTo>
                    <a:pt x="1091" y="1072"/>
                  </a:lnTo>
                  <a:lnTo>
                    <a:pt x="1079" y="1062"/>
                  </a:lnTo>
                  <a:lnTo>
                    <a:pt x="1067" y="1053"/>
                  </a:lnTo>
                  <a:lnTo>
                    <a:pt x="1067" y="1053"/>
                  </a:lnTo>
                  <a:lnTo>
                    <a:pt x="1060" y="1046"/>
                  </a:lnTo>
                  <a:lnTo>
                    <a:pt x="1054" y="1037"/>
                  </a:lnTo>
                  <a:lnTo>
                    <a:pt x="1043" y="1019"/>
                  </a:lnTo>
                  <a:lnTo>
                    <a:pt x="1043" y="1019"/>
                  </a:lnTo>
                  <a:lnTo>
                    <a:pt x="1011" y="968"/>
                  </a:lnTo>
                  <a:lnTo>
                    <a:pt x="979" y="917"/>
                  </a:lnTo>
                  <a:lnTo>
                    <a:pt x="979" y="917"/>
                  </a:lnTo>
                  <a:lnTo>
                    <a:pt x="919" y="815"/>
                  </a:lnTo>
                  <a:lnTo>
                    <a:pt x="858" y="714"/>
                  </a:lnTo>
                  <a:lnTo>
                    <a:pt x="826" y="664"/>
                  </a:lnTo>
                  <a:lnTo>
                    <a:pt x="795" y="615"/>
                  </a:lnTo>
                  <a:lnTo>
                    <a:pt x="761" y="565"/>
                  </a:lnTo>
                  <a:lnTo>
                    <a:pt x="725" y="517"/>
                  </a:lnTo>
                  <a:lnTo>
                    <a:pt x="725" y="517"/>
                  </a:lnTo>
                  <a:lnTo>
                    <a:pt x="688" y="471"/>
                  </a:lnTo>
                  <a:lnTo>
                    <a:pt x="669" y="448"/>
                  </a:lnTo>
                  <a:lnTo>
                    <a:pt x="650" y="426"/>
                  </a:lnTo>
                  <a:lnTo>
                    <a:pt x="629" y="404"/>
                  </a:lnTo>
                  <a:lnTo>
                    <a:pt x="608" y="382"/>
                  </a:lnTo>
                  <a:lnTo>
                    <a:pt x="586" y="362"/>
                  </a:lnTo>
                  <a:lnTo>
                    <a:pt x="565" y="342"/>
                  </a:lnTo>
                  <a:lnTo>
                    <a:pt x="565" y="342"/>
                  </a:lnTo>
                  <a:lnTo>
                    <a:pt x="540" y="321"/>
                  </a:lnTo>
                  <a:lnTo>
                    <a:pt x="516" y="301"/>
                  </a:lnTo>
                  <a:lnTo>
                    <a:pt x="490" y="282"/>
                  </a:lnTo>
                  <a:lnTo>
                    <a:pt x="464" y="265"/>
                  </a:lnTo>
                  <a:lnTo>
                    <a:pt x="436" y="248"/>
                  </a:lnTo>
                  <a:lnTo>
                    <a:pt x="410" y="231"/>
                  </a:lnTo>
                  <a:lnTo>
                    <a:pt x="354" y="198"/>
                  </a:lnTo>
                  <a:lnTo>
                    <a:pt x="354" y="198"/>
                  </a:lnTo>
                  <a:lnTo>
                    <a:pt x="304" y="169"/>
                  </a:lnTo>
                  <a:lnTo>
                    <a:pt x="279" y="153"/>
                  </a:lnTo>
                  <a:lnTo>
                    <a:pt x="254" y="138"/>
                  </a:lnTo>
                  <a:lnTo>
                    <a:pt x="254" y="138"/>
                  </a:lnTo>
                  <a:lnTo>
                    <a:pt x="235" y="124"/>
                  </a:lnTo>
                  <a:lnTo>
                    <a:pt x="216" y="108"/>
                  </a:lnTo>
                  <a:lnTo>
                    <a:pt x="179" y="78"/>
                  </a:lnTo>
                  <a:lnTo>
                    <a:pt x="179" y="78"/>
                  </a:lnTo>
                  <a:lnTo>
                    <a:pt x="161" y="64"/>
                  </a:lnTo>
                  <a:lnTo>
                    <a:pt x="143" y="49"/>
                  </a:lnTo>
                  <a:lnTo>
                    <a:pt x="124" y="35"/>
                  </a:lnTo>
                  <a:lnTo>
                    <a:pt x="103" y="23"/>
                  </a:lnTo>
                  <a:lnTo>
                    <a:pt x="93" y="18"/>
                  </a:lnTo>
                  <a:lnTo>
                    <a:pt x="83" y="12"/>
                  </a:lnTo>
                  <a:lnTo>
                    <a:pt x="71" y="8"/>
                  </a:lnTo>
                  <a:lnTo>
                    <a:pt x="61" y="5"/>
                  </a:lnTo>
                  <a:lnTo>
                    <a:pt x="50" y="3"/>
                  </a:lnTo>
                  <a:lnTo>
                    <a:pt x="39" y="1"/>
                  </a:lnTo>
                  <a:lnTo>
                    <a:pt x="27" y="0"/>
                  </a:lnTo>
                  <a:lnTo>
                    <a:pt x="15" y="1"/>
                  </a:lnTo>
                  <a:lnTo>
                    <a:pt x="15" y="1"/>
                  </a:lnTo>
                  <a:lnTo>
                    <a:pt x="10" y="2"/>
                  </a:lnTo>
                  <a:lnTo>
                    <a:pt x="7" y="3"/>
                  </a:lnTo>
                  <a:lnTo>
                    <a:pt x="4" y="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0" y="23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1" y="38"/>
                  </a:lnTo>
                  <a:lnTo>
                    <a:pt x="2" y="39"/>
                  </a:lnTo>
                  <a:lnTo>
                    <a:pt x="4" y="41"/>
                  </a:lnTo>
                  <a:lnTo>
                    <a:pt x="7" y="41"/>
                  </a:lnTo>
                  <a:lnTo>
                    <a:pt x="9" y="41"/>
                  </a:lnTo>
                  <a:lnTo>
                    <a:pt x="11" y="39"/>
                  </a:lnTo>
                  <a:lnTo>
                    <a:pt x="12" y="38"/>
                  </a:lnTo>
                  <a:lnTo>
                    <a:pt x="12" y="35"/>
                  </a:lnTo>
                  <a:lnTo>
                    <a:pt x="12" y="35"/>
                  </a:lnTo>
                  <a:lnTo>
                    <a:pt x="12" y="23"/>
                  </a:lnTo>
                  <a:lnTo>
                    <a:pt x="13" y="16"/>
                  </a:lnTo>
                  <a:lnTo>
                    <a:pt x="13" y="14"/>
                  </a:lnTo>
                  <a:lnTo>
                    <a:pt x="15" y="12"/>
                  </a:lnTo>
                  <a:lnTo>
                    <a:pt x="15" y="12"/>
                  </a:lnTo>
                  <a:lnTo>
                    <a:pt x="11" y="13"/>
                  </a:lnTo>
                  <a:lnTo>
                    <a:pt x="11" y="13"/>
                  </a:lnTo>
                  <a:lnTo>
                    <a:pt x="22" y="13"/>
                  </a:lnTo>
                  <a:lnTo>
                    <a:pt x="34" y="13"/>
                  </a:lnTo>
                  <a:lnTo>
                    <a:pt x="45" y="14"/>
                  </a:lnTo>
                  <a:lnTo>
                    <a:pt x="56" y="18"/>
                  </a:lnTo>
                  <a:lnTo>
                    <a:pt x="67" y="21"/>
                  </a:lnTo>
                  <a:lnTo>
                    <a:pt x="78" y="25"/>
                  </a:lnTo>
                  <a:lnTo>
                    <a:pt x="89" y="29"/>
                  </a:lnTo>
                  <a:lnTo>
                    <a:pt x="99" y="35"/>
                  </a:lnTo>
                  <a:lnTo>
                    <a:pt x="118" y="47"/>
                  </a:lnTo>
                  <a:lnTo>
                    <a:pt x="138" y="60"/>
                  </a:lnTo>
                  <a:lnTo>
                    <a:pt x="156" y="75"/>
                  </a:lnTo>
                  <a:lnTo>
                    <a:pt x="174" y="89"/>
                  </a:lnTo>
                  <a:lnTo>
                    <a:pt x="174" y="89"/>
                  </a:lnTo>
                  <a:lnTo>
                    <a:pt x="209" y="119"/>
                  </a:lnTo>
                  <a:lnTo>
                    <a:pt x="228" y="134"/>
                  </a:lnTo>
                  <a:lnTo>
                    <a:pt x="246" y="147"/>
                  </a:lnTo>
                  <a:lnTo>
                    <a:pt x="246" y="147"/>
                  </a:lnTo>
                  <a:lnTo>
                    <a:pt x="270" y="163"/>
                  </a:lnTo>
                  <a:lnTo>
                    <a:pt x="294" y="177"/>
                  </a:lnTo>
                  <a:lnTo>
                    <a:pt x="343" y="206"/>
                  </a:lnTo>
                  <a:lnTo>
                    <a:pt x="343" y="206"/>
                  </a:lnTo>
                  <a:lnTo>
                    <a:pt x="396" y="237"/>
                  </a:lnTo>
                  <a:lnTo>
                    <a:pt x="449" y="270"/>
                  </a:lnTo>
                  <a:lnTo>
                    <a:pt x="476" y="287"/>
                  </a:lnTo>
                  <a:lnTo>
                    <a:pt x="501" y="306"/>
                  </a:lnTo>
                  <a:lnTo>
                    <a:pt x="526" y="324"/>
                  </a:lnTo>
                  <a:lnTo>
                    <a:pt x="549" y="345"/>
                  </a:lnTo>
                  <a:lnTo>
                    <a:pt x="549" y="345"/>
                  </a:lnTo>
                  <a:lnTo>
                    <a:pt x="571" y="364"/>
                  </a:lnTo>
                  <a:lnTo>
                    <a:pt x="592" y="384"/>
                  </a:lnTo>
                  <a:lnTo>
                    <a:pt x="613" y="405"/>
                  </a:lnTo>
                  <a:lnTo>
                    <a:pt x="633" y="426"/>
                  </a:lnTo>
                  <a:lnTo>
                    <a:pt x="653" y="448"/>
                  </a:lnTo>
                  <a:lnTo>
                    <a:pt x="672" y="470"/>
                  </a:lnTo>
                  <a:lnTo>
                    <a:pt x="708" y="515"/>
                  </a:lnTo>
                  <a:lnTo>
                    <a:pt x="708" y="515"/>
                  </a:lnTo>
                  <a:lnTo>
                    <a:pt x="743" y="561"/>
                  </a:lnTo>
                  <a:lnTo>
                    <a:pt x="776" y="608"/>
                  </a:lnTo>
                  <a:lnTo>
                    <a:pt x="808" y="656"/>
                  </a:lnTo>
                  <a:lnTo>
                    <a:pt x="839" y="706"/>
                  </a:lnTo>
                  <a:lnTo>
                    <a:pt x="869" y="755"/>
                  </a:lnTo>
                  <a:lnTo>
                    <a:pt x="899" y="805"/>
                  </a:lnTo>
                  <a:lnTo>
                    <a:pt x="957" y="904"/>
                  </a:lnTo>
                  <a:lnTo>
                    <a:pt x="957" y="904"/>
                  </a:lnTo>
                  <a:lnTo>
                    <a:pt x="988" y="954"/>
                  </a:lnTo>
                  <a:lnTo>
                    <a:pt x="1018" y="1003"/>
                  </a:lnTo>
                  <a:lnTo>
                    <a:pt x="1018" y="1003"/>
                  </a:lnTo>
                  <a:lnTo>
                    <a:pt x="1034" y="1029"/>
                  </a:lnTo>
                  <a:lnTo>
                    <a:pt x="1050" y="1053"/>
                  </a:lnTo>
                  <a:lnTo>
                    <a:pt x="1050" y="1053"/>
                  </a:lnTo>
                  <a:lnTo>
                    <a:pt x="1054" y="1058"/>
                  </a:lnTo>
                  <a:lnTo>
                    <a:pt x="1059" y="1062"/>
                  </a:lnTo>
                  <a:lnTo>
                    <a:pt x="1069" y="1071"/>
                  </a:lnTo>
                  <a:lnTo>
                    <a:pt x="1069" y="1071"/>
                  </a:lnTo>
                  <a:lnTo>
                    <a:pt x="1088" y="1086"/>
                  </a:lnTo>
                  <a:lnTo>
                    <a:pt x="1106" y="1100"/>
                  </a:lnTo>
                  <a:lnTo>
                    <a:pt x="1126" y="1115"/>
                  </a:lnTo>
                  <a:lnTo>
                    <a:pt x="1143" y="1129"/>
                  </a:lnTo>
                  <a:lnTo>
                    <a:pt x="1143" y="1129"/>
                  </a:lnTo>
                  <a:lnTo>
                    <a:pt x="1187" y="1169"/>
                  </a:lnTo>
                  <a:lnTo>
                    <a:pt x="1231" y="1209"/>
                  </a:lnTo>
                  <a:lnTo>
                    <a:pt x="1231" y="1209"/>
                  </a:lnTo>
                  <a:lnTo>
                    <a:pt x="1276" y="1247"/>
                  </a:lnTo>
                  <a:lnTo>
                    <a:pt x="1298" y="1267"/>
                  </a:lnTo>
                  <a:lnTo>
                    <a:pt x="1322" y="1286"/>
                  </a:lnTo>
                  <a:lnTo>
                    <a:pt x="1345" y="1304"/>
                  </a:lnTo>
                  <a:lnTo>
                    <a:pt x="1370" y="1321"/>
                  </a:lnTo>
                  <a:lnTo>
                    <a:pt x="1394" y="1338"/>
                  </a:lnTo>
                  <a:lnTo>
                    <a:pt x="1420" y="1354"/>
                  </a:lnTo>
                  <a:lnTo>
                    <a:pt x="1420" y="1354"/>
                  </a:lnTo>
                  <a:lnTo>
                    <a:pt x="1446" y="1368"/>
                  </a:lnTo>
                  <a:lnTo>
                    <a:pt x="1473" y="1381"/>
                  </a:lnTo>
                  <a:lnTo>
                    <a:pt x="1527" y="1407"/>
                  </a:lnTo>
                  <a:lnTo>
                    <a:pt x="1527" y="1407"/>
                  </a:lnTo>
                  <a:lnTo>
                    <a:pt x="1550" y="1417"/>
                  </a:lnTo>
                  <a:lnTo>
                    <a:pt x="1575" y="1425"/>
                  </a:lnTo>
                  <a:lnTo>
                    <a:pt x="1598" y="1433"/>
                  </a:lnTo>
                  <a:lnTo>
                    <a:pt x="1622" y="1443"/>
                  </a:lnTo>
                  <a:lnTo>
                    <a:pt x="1622" y="1443"/>
                  </a:lnTo>
                  <a:lnTo>
                    <a:pt x="1633" y="1448"/>
                  </a:lnTo>
                  <a:lnTo>
                    <a:pt x="1643" y="1453"/>
                  </a:lnTo>
                  <a:lnTo>
                    <a:pt x="1654" y="1459"/>
                  </a:lnTo>
                  <a:lnTo>
                    <a:pt x="1663" y="1466"/>
                  </a:lnTo>
                  <a:lnTo>
                    <a:pt x="1663" y="1466"/>
                  </a:lnTo>
                  <a:lnTo>
                    <a:pt x="1665" y="1468"/>
                  </a:lnTo>
                  <a:lnTo>
                    <a:pt x="1667" y="1468"/>
                  </a:lnTo>
                  <a:lnTo>
                    <a:pt x="1670" y="1467"/>
                  </a:lnTo>
                  <a:lnTo>
                    <a:pt x="1671" y="1466"/>
                  </a:lnTo>
                  <a:lnTo>
                    <a:pt x="1673" y="1464"/>
                  </a:lnTo>
                  <a:lnTo>
                    <a:pt x="1673" y="1462"/>
                  </a:lnTo>
                  <a:lnTo>
                    <a:pt x="1673" y="1460"/>
                  </a:lnTo>
                  <a:lnTo>
                    <a:pt x="1671" y="1458"/>
                  </a:lnTo>
                  <a:lnTo>
                    <a:pt x="1671" y="145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1E5CE2C1-1417-DD82-4D7E-D6759C28F5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7" y="1748"/>
              <a:ext cx="408" cy="414"/>
            </a:xfrm>
            <a:custGeom>
              <a:avLst/>
              <a:gdLst>
                <a:gd name="T0" fmla="*/ 22 w 816"/>
                <a:gd name="T1" fmla="*/ 817 h 828"/>
                <a:gd name="T2" fmla="*/ 89 w 816"/>
                <a:gd name="T3" fmla="*/ 774 h 828"/>
                <a:gd name="T4" fmla="*/ 125 w 816"/>
                <a:gd name="T5" fmla="*/ 749 h 828"/>
                <a:gd name="T6" fmla="*/ 153 w 816"/>
                <a:gd name="T7" fmla="*/ 718 h 828"/>
                <a:gd name="T8" fmla="*/ 168 w 816"/>
                <a:gd name="T9" fmla="*/ 691 h 828"/>
                <a:gd name="T10" fmla="*/ 191 w 816"/>
                <a:gd name="T11" fmla="*/ 647 h 828"/>
                <a:gd name="T12" fmla="*/ 219 w 816"/>
                <a:gd name="T13" fmla="*/ 606 h 828"/>
                <a:gd name="T14" fmla="*/ 287 w 816"/>
                <a:gd name="T15" fmla="*/ 532 h 828"/>
                <a:gd name="T16" fmla="*/ 361 w 816"/>
                <a:gd name="T17" fmla="*/ 465 h 828"/>
                <a:gd name="T18" fmla="*/ 517 w 816"/>
                <a:gd name="T19" fmla="*/ 308 h 828"/>
                <a:gd name="T20" fmla="*/ 586 w 816"/>
                <a:gd name="T21" fmla="*/ 227 h 828"/>
                <a:gd name="T22" fmla="*/ 605 w 816"/>
                <a:gd name="T23" fmla="*/ 201 h 828"/>
                <a:gd name="T24" fmla="*/ 634 w 816"/>
                <a:gd name="T25" fmla="*/ 149 h 828"/>
                <a:gd name="T26" fmla="*/ 670 w 816"/>
                <a:gd name="T27" fmla="*/ 84 h 828"/>
                <a:gd name="T28" fmla="*/ 696 w 816"/>
                <a:gd name="T29" fmla="*/ 50 h 828"/>
                <a:gd name="T30" fmla="*/ 718 w 816"/>
                <a:gd name="T31" fmla="*/ 30 h 828"/>
                <a:gd name="T32" fmla="*/ 742 w 816"/>
                <a:gd name="T33" fmla="*/ 16 h 828"/>
                <a:gd name="T34" fmla="*/ 768 w 816"/>
                <a:gd name="T35" fmla="*/ 14 h 828"/>
                <a:gd name="T36" fmla="*/ 776 w 816"/>
                <a:gd name="T37" fmla="*/ 17 h 828"/>
                <a:gd name="T38" fmla="*/ 791 w 816"/>
                <a:gd name="T39" fmla="*/ 38 h 828"/>
                <a:gd name="T40" fmla="*/ 797 w 816"/>
                <a:gd name="T41" fmla="*/ 58 h 828"/>
                <a:gd name="T42" fmla="*/ 802 w 816"/>
                <a:gd name="T43" fmla="*/ 92 h 828"/>
                <a:gd name="T44" fmla="*/ 804 w 816"/>
                <a:gd name="T45" fmla="*/ 121 h 828"/>
                <a:gd name="T46" fmla="*/ 810 w 816"/>
                <a:gd name="T47" fmla="*/ 124 h 828"/>
                <a:gd name="T48" fmla="*/ 815 w 816"/>
                <a:gd name="T49" fmla="*/ 121 h 828"/>
                <a:gd name="T50" fmla="*/ 815 w 816"/>
                <a:gd name="T51" fmla="*/ 92 h 828"/>
                <a:gd name="T52" fmla="*/ 812 w 816"/>
                <a:gd name="T53" fmla="*/ 66 h 828"/>
                <a:gd name="T54" fmla="*/ 802 w 816"/>
                <a:gd name="T55" fmla="*/ 33 h 828"/>
                <a:gd name="T56" fmla="*/ 792 w 816"/>
                <a:gd name="T57" fmla="*/ 16 h 828"/>
                <a:gd name="T58" fmla="*/ 770 w 816"/>
                <a:gd name="T59" fmla="*/ 2 h 828"/>
                <a:gd name="T60" fmla="*/ 760 w 816"/>
                <a:gd name="T61" fmla="*/ 0 h 828"/>
                <a:gd name="T62" fmla="*/ 729 w 816"/>
                <a:gd name="T63" fmla="*/ 9 h 828"/>
                <a:gd name="T64" fmla="*/ 703 w 816"/>
                <a:gd name="T65" fmla="*/ 26 h 828"/>
                <a:gd name="T66" fmla="*/ 673 w 816"/>
                <a:gd name="T67" fmla="*/ 59 h 828"/>
                <a:gd name="T68" fmla="*/ 648 w 816"/>
                <a:gd name="T69" fmla="*/ 97 h 828"/>
                <a:gd name="T70" fmla="*/ 605 w 816"/>
                <a:gd name="T71" fmla="*/ 177 h 828"/>
                <a:gd name="T72" fmla="*/ 579 w 816"/>
                <a:gd name="T73" fmla="*/ 218 h 828"/>
                <a:gd name="T74" fmla="*/ 545 w 816"/>
                <a:gd name="T75" fmla="*/ 258 h 828"/>
                <a:gd name="T76" fmla="*/ 494 w 816"/>
                <a:gd name="T77" fmla="*/ 315 h 828"/>
                <a:gd name="T78" fmla="*/ 387 w 816"/>
                <a:gd name="T79" fmla="*/ 424 h 828"/>
                <a:gd name="T80" fmla="*/ 285 w 816"/>
                <a:gd name="T81" fmla="*/ 518 h 828"/>
                <a:gd name="T82" fmla="*/ 214 w 816"/>
                <a:gd name="T83" fmla="*/ 592 h 828"/>
                <a:gd name="T84" fmla="*/ 194 w 816"/>
                <a:gd name="T85" fmla="*/ 621 h 828"/>
                <a:gd name="T86" fmla="*/ 161 w 816"/>
                <a:gd name="T87" fmla="*/ 677 h 828"/>
                <a:gd name="T88" fmla="*/ 146 w 816"/>
                <a:gd name="T89" fmla="*/ 706 h 828"/>
                <a:gd name="T90" fmla="*/ 126 w 816"/>
                <a:gd name="T91" fmla="*/ 730 h 828"/>
                <a:gd name="T92" fmla="*/ 82 w 816"/>
                <a:gd name="T93" fmla="*/ 764 h 828"/>
                <a:gd name="T94" fmla="*/ 26 w 816"/>
                <a:gd name="T95" fmla="*/ 799 h 828"/>
                <a:gd name="T96" fmla="*/ 2 w 816"/>
                <a:gd name="T97" fmla="*/ 817 h 828"/>
                <a:gd name="T98" fmla="*/ 0 w 816"/>
                <a:gd name="T99" fmla="*/ 823 h 828"/>
                <a:gd name="T100" fmla="*/ 6 w 816"/>
                <a:gd name="T101" fmla="*/ 828 h 828"/>
                <a:gd name="T102" fmla="*/ 10 w 816"/>
                <a:gd name="T103" fmla="*/ 827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16" h="828">
                  <a:moveTo>
                    <a:pt x="10" y="827"/>
                  </a:moveTo>
                  <a:lnTo>
                    <a:pt x="10" y="827"/>
                  </a:lnTo>
                  <a:lnTo>
                    <a:pt x="22" y="817"/>
                  </a:lnTo>
                  <a:lnTo>
                    <a:pt x="35" y="808"/>
                  </a:lnTo>
                  <a:lnTo>
                    <a:pt x="62" y="792"/>
                  </a:lnTo>
                  <a:lnTo>
                    <a:pt x="89" y="774"/>
                  </a:lnTo>
                  <a:lnTo>
                    <a:pt x="114" y="757"/>
                  </a:lnTo>
                  <a:lnTo>
                    <a:pt x="114" y="757"/>
                  </a:lnTo>
                  <a:lnTo>
                    <a:pt x="125" y="749"/>
                  </a:lnTo>
                  <a:lnTo>
                    <a:pt x="136" y="740"/>
                  </a:lnTo>
                  <a:lnTo>
                    <a:pt x="145" y="729"/>
                  </a:lnTo>
                  <a:lnTo>
                    <a:pt x="153" y="718"/>
                  </a:lnTo>
                  <a:lnTo>
                    <a:pt x="153" y="718"/>
                  </a:lnTo>
                  <a:lnTo>
                    <a:pt x="161" y="704"/>
                  </a:lnTo>
                  <a:lnTo>
                    <a:pt x="168" y="691"/>
                  </a:lnTo>
                  <a:lnTo>
                    <a:pt x="183" y="662"/>
                  </a:lnTo>
                  <a:lnTo>
                    <a:pt x="183" y="662"/>
                  </a:lnTo>
                  <a:lnTo>
                    <a:pt x="191" y="647"/>
                  </a:lnTo>
                  <a:lnTo>
                    <a:pt x="200" y="633"/>
                  </a:lnTo>
                  <a:lnTo>
                    <a:pt x="209" y="619"/>
                  </a:lnTo>
                  <a:lnTo>
                    <a:pt x="219" y="606"/>
                  </a:lnTo>
                  <a:lnTo>
                    <a:pt x="241" y="580"/>
                  </a:lnTo>
                  <a:lnTo>
                    <a:pt x="263" y="556"/>
                  </a:lnTo>
                  <a:lnTo>
                    <a:pt x="287" y="532"/>
                  </a:lnTo>
                  <a:lnTo>
                    <a:pt x="311" y="510"/>
                  </a:lnTo>
                  <a:lnTo>
                    <a:pt x="361" y="465"/>
                  </a:lnTo>
                  <a:lnTo>
                    <a:pt x="361" y="465"/>
                  </a:lnTo>
                  <a:lnTo>
                    <a:pt x="414" y="415"/>
                  </a:lnTo>
                  <a:lnTo>
                    <a:pt x="466" y="362"/>
                  </a:lnTo>
                  <a:lnTo>
                    <a:pt x="517" y="308"/>
                  </a:lnTo>
                  <a:lnTo>
                    <a:pt x="566" y="253"/>
                  </a:lnTo>
                  <a:lnTo>
                    <a:pt x="566" y="253"/>
                  </a:lnTo>
                  <a:lnTo>
                    <a:pt x="586" y="227"/>
                  </a:lnTo>
                  <a:lnTo>
                    <a:pt x="596" y="215"/>
                  </a:lnTo>
                  <a:lnTo>
                    <a:pt x="605" y="201"/>
                  </a:lnTo>
                  <a:lnTo>
                    <a:pt x="605" y="201"/>
                  </a:lnTo>
                  <a:lnTo>
                    <a:pt x="621" y="175"/>
                  </a:lnTo>
                  <a:lnTo>
                    <a:pt x="634" y="149"/>
                  </a:lnTo>
                  <a:lnTo>
                    <a:pt x="634" y="149"/>
                  </a:lnTo>
                  <a:lnTo>
                    <a:pt x="648" y="123"/>
                  </a:lnTo>
                  <a:lnTo>
                    <a:pt x="663" y="98"/>
                  </a:lnTo>
                  <a:lnTo>
                    <a:pt x="670" y="84"/>
                  </a:lnTo>
                  <a:lnTo>
                    <a:pt x="678" y="72"/>
                  </a:lnTo>
                  <a:lnTo>
                    <a:pt x="687" y="61"/>
                  </a:lnTo>
                  <a:lnTo>
                    <a:pt x="696" y="50"/>
                  </a:lnTo>
                  <a:lnTo>
                    <a:pt x="696" y="50"/>
                  </a:lnTo>
                  <a:lnTo>
                    <a:pt x="706" y="39"/>
                  </a:lnTo>
                  <a:lnTo>
                    <a:pt x="718" y="30"/>
                  </a:lnTo>
                  <a:lnTo>
                    <a:pt x="730" y="22"/>
                  </a:lnTo>
                  <a:lnTo>
                    <a:pt x="742" y="16"/>
                  </a:lnTo>
                  <a:lnTo>
                    <a:pt x="742" y="16"/>
                  </a:lnTo>
                  <a:lnTo>
                    <a:pt x="751" y="14"/>
                  </a:lnTo>
                  <a:lnTo>
                    <a:pt x="760" y="13"/>
                  </a:lnTo>
                  <a:lnTo>
                    <a:pt x="768" y="14"/>
                  </a:lnTo>
                  <a:lnTo>
                    <a:pt x="772" y="15"/>
                  </a:lnTo>
                  <a:lnTo>
                    <a:pt x="776" y="17"/>
                  </a:lnTo>
                  <a:lnTo>
                    <a:pt x="776" y="17"/>
                  </a:lnTo>
                  <a:lnTo>
                    <a:pt x="782" y="23"/>
                  </a:lnTo>
                  <a:lnTo>
                    <a:pt x="787" y="30"/>
                  </a:lnTo>
                  <a:lnTo>
                    <a:pt x="791" y="38"/>
                  </a:lnTo>
                  <a:lnTo>
                    <a:pt x="794" y="46"/>
                  </a:lnTo>
                  <a:lnTo>
                    <a:pt x="794" y="46"/>
                  </a:lnTo>
                  <a:lnTo>
                    <a:pt x="797" y="58"/>
                  </a:lnTo>
                  <a:lnTo>
                    <a:pt x="799" y="69"/>
                  </a:lnTo>
                  <a:lnTo>
                    <a:pt x="802" y="92"/>
                  </a:lnTo>
                  <a:lnTo>
                    <a:pt x="802" y="92"/>
                  </a:lnTo>
                  <a:lnTo>
                    <a:pt x="804" y="119"/>
                  </a:lnTo>
                  <a:lnTo>
                    <a:pt x="804" y="119"/>
                  </a:lnTo>
                  <a:lnTo>
                    <a:pt x="804" y="121"/>
                  </a:lnTo>
                  <a:lnTo>
                    <a:pt x="806" y="123"/>
                  </a:lnTo>
                  <a:lnTo>
                    <a:pt x="807" y="124"/>
                  </a:lnTo>
                  <a:lnTo>
                    <a:pt x="810" y="124"/>
                  </a:lnTo>
                  <a:lnTo>
                    <a:pt x="812" y="124"/>
                  </a:lnTo>
                  <a:lnTo>
                    <a:pt x="814" y="123"/>
                  </a:lnTo>
                  <a:lnTo>
                    <a:pt x="815" y="121"/>
                  </a:lnTo>
                  <a:lnTo>
                    <a:pt x="816" y="119"/>
                  </a:lnTo>
                  <a:lnTo>
                    <a:pt x="816" y="119"/>
                  </a:lnTo>
                  <a:lnTo>
                    <a:pt x="815" y="92"/>
                  </a:lnTo>
                  <a:lnTo>
                    <a:pt x="814" y="79"/>
                  </a:lnTo>
                  <a:lnTo>
                    <a:pt x="812" y="66"/>
                  </a:lnTo>
                  <a:lnTo>
                    <a:pt x="812" y="66"/>
                  </a:lnTo>
                  <a:lnTo>
                    <a:pt x="810" y="55"/>
                  </a:lnTo>
                  <a:lnTo>
                    <a:pt x="807" y="43"/>
                  </a:lnTo>
                  <a:lnTo>
                    <a:pt x="802" y="33"/>
                  </a:lnTo>
                  <a:lnTo>
                    <a:pt x="797" y="23"/>
                  </a:lnTo>
                  <a:lnTo>
                    <a:pt x="797" y="23"/>
                  </a:lnTo>
                  <a:lnTo>
                    <a:pt x="792" y="16"/>
                  </a:lnTo>
                  <a:lnTo>
                    <a:pt x="786" y="10"/>
                  </a:lnTo>
                  <a:lnTo>
                    <a:pt x="779" y="5"/>
                  </a:lnTo>
                  <a:lnTo>
                    <a:pt x="770" y="2"/>
                  </a:lnTo>
                  <a:lnTo>
                    <a:pt x="770" y="2"/>
                  </a:lnTo>
                  <a:lnTo>
                    <a:pt x="765" y="0"/>
                  </a:lnTo>
                  <a:lnTo>
                    <a:pt x="760" y="0"/>
                  </a:lnTo>
                  <a:lnTo>
                    <a:pt x="748" y="2"/>
                  </a:lnTo>
                  <a:lnTo>
                    <a:pt x="738" y="5"/>
                  </a:lnTo>
                  <a:lnTo>
                    <a:pt x="729" y="9"/>
                  </a:lnTo>
                  <a:lnTo>
                    <a:pt x="729" y="9"/>
                  </a:lnTo>
                  <a:lnTo>
                    <a:pt x="716" y="17"/>
                  </a:lnTo>
                  <a:lnTo>
                    <a:pt x="703" y="26"/>
                  </a:lnTo>
                  <a:lnTo>
                    <a:pt x="692" y="36"/>
                  </a:lnTo>
                  <a:lnTo>
                    <a:pt x="683" y="46"/>
                  </a:lnTo>
                  <a:lnTo>
                    <a:pt x="673" y="59"/>
                  </a:lnTo>
                  <a:lnTo>
                    <a:pt x="665" y="71"/>
                  </a:lnTo>
                  <a:lnTo>
                    <a:pt x="648" y="97"/>
                  </a:lnTo>
                  <a:lnTo>
                    <a:pt x="648" y="97"/>
                  </a:lnTo>
                  <a:lnTo>
                    <a:pt x="634" y="123"/>
                  </a:lnTo>
                  <a:lnTo>
                    <a:pt x="620" y="151"/>
                  </a:lnTo>
                  <a:lnTo>
                    <a:pt x="605" y="177"/>
                  </a:lnTo>
                  <a:lnTo>
                    <a:pt x="589" y="204"/>
                  </a:lnTo>
                  <a:lnTo>
                    <a:pt x="589" y="204"/>
                  </a:lnTo>
                  <a:lnTo>
                    <a:pt x="579" y="218"/>
                  </a:lnTo>
                  <a:lnTo>
                    <a:pt x="568" y="232"/>
                  </a:lnTo>
                  <a:lnTo>
                    <a:pt x="545" y="258"/>
                  </a:lnTo>
                  <a:lnTo>
                    <a:pt x="545" y="258"/>
                  </a:lnTo>
                  <a:lnTo>
                    <a:pt x="520" y="287"/>
                  </a:lnTo>
                  <a:lnTo>
                    <a:pt x="494" y="315"/>
                  </a:lnTo>
                  <a:lnTo>
                    <a:pt x="494" y="315"/>
                  </a:lnTo>
                  <a:lnTo>
                    <a:pt x="441" y="371"/>
                  </a:lnTo>
                  <a:lnTo>
                    <a:pt x="387" y="424"/>
                  </a:lnTo>
                  <a:lnTo>
                    <a:pt x="387" y="424"/>
                  </a:lnTo>
                  <a:lnTo>
                    <a:pt x="362" y="447"/>
                  </a:lnTo>
                  <a:lnTo>
                    <a:pt x="337" y="471"/>
                  </a:lnTo>
                  <a:lnTo>
                    <a:pt x="285" y="518"/>
                  </a:lnTo>
                  <a:lnTo>
                    <a:pt x="260" y="541"/>
                  </a:lnTo>
                  <a:lnTo>
                    <a:pt x="237" y="567"/>
                  </a:lnTo>
                  <a:lnTo>
                    <a:pt x="214" y="592"/>
                  </a:lnTo>
                  <a:lnTo>
                    <a:pt x="204" y="607"/>
                  </a:lnTo>
                  <a:lnTo>
                    <a:pt x="194" y="621"/>
                  </a:lnTo>
                  <a:lnTo>
                    <a:pt x="194" y="621"/>
                  </a:lnTo>
                  <a:lnTo>
                    <a:pt x="185" y="634"/>
                  </a:lnTo>
                  <a:lnTo>
                    <a:pt x="176" y="649"/>
                  </a:lnTo>
                  <a:lnTo>
                    <a:pt x="161" y="677"/>
                  </a:lnTo>
                  <a:lnTo>
                    <a:pt x="161" y="677"/>
                  </a:lnTo>
                  <a:lnTo>
                    <a:pt x="154" y="692"/>
                  </a:lnTo>
                  <a:lnTo>
                    <a:pt x="146" y="706"/>
                  </a:lnTo>
                  <a:lnTo>
                    <a:pt x="137" y="719"/>
                  </a:lnTo>
                  <a:lnTo>
                    <a:pt x="126" y="730"/>
                  </a:lnTo>
                  <a:lnTo>
                    <a:pt x="126" y="730"/>
                  </a:lnTo>
                  <a:lnTo>
                    <a:pt x="116" y="740"/>
                  </a:lnTo>
                  <a:lnTo>
                    <a:pt x="105" y="749"/>
                  </a:lnTo>
                  <a:lnTo>
                    <a:pt x="82" y="764"/>
                  </a:lnTo>
                  <a:lnTo>
                    <a:pt x="82" y="764"/>
                  </a:lnTo>
                  <a:lnTo>
                    <a:pt x="55" y="782"/>
                  </a:lnTo>
                  <a:lnTo>
                    <a:pt x="26" y="799"/>
                  </a:lnTo>
                  <a:lnTo>
                    <a:pt x="26" y="799"/>
                  </a:lnTo>
                  <a:lnTo>
                    <a:pt x="2" y="817"/>
                  </a:lnTo>
                  <a:lnTo>
                    <a:pt x="2" y="817"/>
                  </a:lnTo>
                  <a:lnTo>
                    <a:pt x="0" y="819"/>
                  </a:lnTo>
                  <a:lnTo>
                    <a:pt x="0" y="821"/>
                  </a:lnTo>
                  <a:lnTo>
                    <a:pt x="0" y="823"/>
                  </a:lnTo>
                  <a:lnTo>
                    <a:pt x="1" y="826"/>
                  </a:lnTo>
                  <a:lnTo>
                    <a:pt x="3" y="828"/>
                  </a:lnTo>
                  <a:lnTo>
                    <a:pt x="6" y="828"/>
                  </a:lnTo>
                  <a:lnTo>
                    <a:pt x="8" y="828"/>
                  </a:lnTo>
                  <a:lnTo>
                    <a:pt x="10" y="827"/>
                  </a:lnTo>
                  <a:lnTo>
                    <a:pt x="10" y="82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DE4C6E9A-91FA-044C-E3F1-7180AE69B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" y="1450"/>
              <a:ext cx="444" cy="475"/>
            </a:xfrm>
            <a:custGeom>
              <a:avLst/>
              <a:gdLst>
                <a:gd name="T0" fmla="*/ 20 w 886"/>
                <a:gd name="T1" fmla="*/ 932 h 949"/>
                <a:gd name="T2" fmla="*/ 54 w 886"/>
                <a:gd name="T3" fmla="*/ 892 h 949"/>
                <a:gd name="T4" fmla="*/ 157 w 886"/>
                <a:gd name="T5" fmla="*/ 799 h 949"/>
                <a:gd name="T6" fmla="*/ 206 w 886"/>
                <a:gd name="T7" fmla="*/ 750 h 949"/>
                <a:gd name="T8" fmla="*/ 368 w 886"/>
                <a:gd name="T9" fmla="*/ 567 h 949"/>
                <a:gd name="T10" fmla="*/ 468 w 886"/>
                <a:gd name="T11" fmla="*/ 446 h 949"/>
                <a:gd name="T12" fmla="*/ 536 w 886"/>
                <a:gd name="T13" fmla="*/ 358 h 949"/>
                <a:gd name="T14" fmla="*/ 598 w 886"/>
                <a:gd name="T15" fmla="*/ 267 h 949"/>
                <a:gd name="T16" fmla="*/ 662 w 886"/>
                <a:gd name="T17" fmla="*/ 172 h 949"/>
                <a:gd name="T18" fmla="*/ 709 w 886"/>
                <a:gd name="T19" fmla="*/ 108 h 949"/>
                <a:gd name="T20" fmla="*/ 752 w 886"/>
                <a:gd name="T21" fmla="*/ 53 h 949"/>
                <a:gd name="T22" fmla="*/ 772 w 886"/>
                <a:gd name="T23" fmla="*/ 34 h 949"/>
                <a:gd name="T24" fmla="*/ 798 w 886"/>
                <a:gd name="T25" fmla="*/ 20 h 949"/>
                <a:gd name="T26" fmla="*/ 825 w 886"/>
                <a:gd name="T27" fmla="*/ 13 h 949"/>
                <a:gd name="T28" fmla="*/ 844 w 886"/>
                <a:gd name="T29" fmla="*/ 14 h 949"/>
                <a:gd name="T30" fmla="*/ 863 w 886"/>
                <a:gd name="T31" fmla="*/ 23 h 949"/>
                <a:gd name="T32" fmla="*/ 870 w 886"/>
                <a:gd name="T33" fmla="*/ 33 h 949"/>
                <a:gd name="T34" fmla="*/ 874 w 886"/>
                <a:gd name="T35" fmla="*/ 56 h 949"/>
                <a:gd name="T36" fmla="*/ 870 w 886"/>
                <a:gd name="T37" fmla="*/ 78 h 949"/>
                <a:gd name="T38" fmla="*/ 865 w 886"/>
                <a:gd name="T39" fmla="*/ 95 h 949"/>
                <a:gd name="T40" fmla="*/ 870 w 886"/>
                <a:gd name="T41" fmla="*/ 99 h 949"/>
                <a:gd name="T42" fmla="*/ 876 w 886"/>
                <a:gd name="T43" fmla="*/ 97 h 949"/>
                <a:gd name="T44" fmla="*/ 881 w 886"/>
                <a:gd name="T45" fmla="*/ 84 h 949"/>
                <a:gd name="T46" fmla="*/ 886 w 886"/>
                <a:gd name="T47" fmla="*/ 52 h 949"/>
                <a:gd name="T48" fmla="*/ 880 w 886"/>
                <a:gd name="T49" fmla="*/ 25 h 949"/>
                <a:gd name="T50" fmla="*/ 869 w 886"/>
                <a:gd name="T51" fmla="*/ 13 h 949"/>
                <a:gd name="T52" fmla="*/ 853 w 886"/>
                <a:gd name="T53" fmla="*/ 4 h 949"/>
                <a:gd name="T54" fmla="*/ 824 w 886"/>
                <a:gd name="T55" fmla="*/ 1 h 949"/>
                <a:gd name="T56" fmla="*/ 797 w 886"/>
                <a:gd name="T57" fmla="*/ 8 h 949"/>
                <a:gd name="T58" fmla="*/ 776 w 886"/>
                <a:gd name="T59" fmla="*/ 17 h 949"/>
                <a:gd name="T60" fmla="*/ 758 w 886"/>
                <a:gd name="T61" fmla="*/ 30 h 949"/>
                <a:gd name="T62" fmla="*/ 715 w 886"/>
                <a:gd name="T63" fmla="*/ 79 h 949"/>
                <a:gd name="T64" fmla="*/ 666 w 886"/>
                <a:gd name="T65" fmla="*/ 146 h 949"/>
                <a:gd name="T66" fmla="*/ 620 w 886"/>
                <a:gd name="T67" fmla="*/ 213 h 949"/>
                <a:gd name="T68" fmla="*/ 535 w 886"/>
                <a:gd name="T69" fmla="*/ 340 h 949"/>
                <a:gd name="T70" fmla="*/ 490 w 886"/>
                <a:gd name="T71" fmla="*/ 398 h 949"/>
                <a:gd name="T72" fmla="*/ 391 w 886"/>
                <a:gd name="T73" fmla="*/ 520 h 949"/>
                <a:gd name="T74" fmla="*/ 226 w 886"/>
                <a:gd name="T75" fmla="*/ 709 h 949"/>
                <a:gd name="T76" fmla="*/ 189 w 886"/>
                <a:gd name="T77" fmla="*/ 751 h 949"/>
                <a:gd name="T78" fmla="*/ 150 w 886"/>
                <a:gd name="T79" fmla="*/ 789 h 949"/>
                <a:gd name="T80" fmla="*/ 95 w 886"/>
                <a:gd name="T81" fmla="*/ 837 h 949"/>
                <a:gd name="T82" fmla="*/ 32 w 886"/>
                <a:gd name="T83" fmla="*/ 899 h 949"/>
                <a:gd name="T84" fmla="*/ 10 w 886"/>
                <a:gd name="T85" fmla="*/ 927 h 949"/>
                <a:gd name="T86" fmla="*/ 0 w 886"/>
                <a:gd name="T87" fmla="*/ 943 h 949"/>
                <a:gd name="T88" fmla="*/ 3 w 886"/>
                <a:gd name="T89" fmla="*/ 949 h 949"/>
                <a:gd name="T90" fmla="*/ 9 w 886"/>
                <a:gd name="T91" fmla="*/ 949 h 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6" h="949">
                  <a:moveTo>
                    <a:pt x="11" y="947"/>
                  </a:moveTo>
                  <a:lnTo>
                    <a:pt x="11" y="947"/>
                  </a:lnTo>
                  <a:lnTo>
                    <a:pt x="20" y="932"/>
                  </a:lnTo>
                  <a:lnTo>
                    <a:pt x="32" y="919"/>
                  </a:lnTo>
                  <a:lnTo>
                    <a:pt x="42" y="905"/>
                  </a:lnTo>
                  <a:lnTo>
                    <a:pt x="54" y="892"/>
                  </a:lnTo>
                  <a:lnTo>
                    <a:pt x="79" y="867"/>
                  </a:lnTo>
                  <a:lnTo>
                    <a:pt x="104" y="844"/>
                  </a:lnTo>
                  <a:lnTo>
                    <a:pt x="157" y="799"/>
                  </a:lnTo>
                  <a:lnTo>
                    <a:pt x="183" y="774"/>
                  </a:lnTo>
                  <a:lnTo>
                    <a:pt x="195" y="762"/>
                  </a:lnTo>
                  <a:lnTo>
                    <a:pt x="206" y="750"/>
                  </a:lnTo>
                  <a:lnTo>
                    <a:pt x="206" y="750"/>
                  </a:lnTo>
                  <a:lnTo>
                    <a:pt x="314" y="628"/>
                  </a:lnTo>
                  <a:lnTo>
                    <a:pt x="368" y="567"/>
                  </a:lnTo>
                  <a:lnTo>
                    <a:pt x="420" y="504"/>
                  </a:lnTo>
                  <a:lnTo>
                    <a:pt x="420" y="504"/>
                  </a:lnTo>
                  <a:lnTo>
                    <a:pt x="468" y="446"/>
                  </a:lnTo>
                  <a:lnTo>
                    <a:pt x="515" y="388"/>
                  </a:lnTo>
                  <a:lnTo>
                    <a:pt x="515" y="388"/>
                  </a:lnTo>
                  <a:lnTo>
                    <a:pt x="536" y="358"/>
                  </a:lnTo>
                  <a:lnTo>
                    <a:pt x="558" y="329"/>
                  </a:lnTo>
                  <a:lnTo>
                    <a:pt x="579" y="298"/>
                  </a:lnTo>
                  <a:lnTo>
                    <a:pt x="598" y="267"/>
                  </a:lnTo>
                  <a:lnTo>
                    <a:pt x="598" y="267"/>
                  </a:lnTo>
                  <a:lnTo>
                    <a:pt x="640" y="204"/>
                  </a:lnTo>
                  <a:lnTo>
                    <a:pt x="662" y="172"/>
                  </a:lnTo>
                  <a:lnTo>
                    <a:pt x="684" y="142"/>
                  </a:lnTo>
                  <a:lnTo>
                    <a:pt x="684" y="142"/>
                  </a:lnTo>
                  <a:lnTo>
                    <a:pt x="709" y="108"/>
                  </a:lnTo>
                  <a:lnTo>
                    <a:pt x="734" y="74"/>
                  </a:lnTo>
                  <a:lnTo>
                    <a:pt x="734" y="74"/>
                  </a:lnTo>
                  <a:lnTo>
                    <a:pt x="752" y="53"/>
                  </a:lnTo>
                  <a:lnTo>
                    <a:pt x="762" y="42"/>
                  </a:lnTo>
                  <a:lnTo>
                    <a:pt x="772" y="34"/>
                  </a:lnTo>
                  <a:lnTo>
                    <a:pt x="772" y="34"/>
                  </a:lnTo>
                  <a:lnTo>
                    <a:pt x="780" y="29"/>
                  </a:lnTo>
                  <a:lnTo>
                    <a:pt x="788" y="24"/>
                  </a:lnTo>
                  <a:lnTo>
                    <a:pt x="798" y="20"/>
                  </a:lnTo>
                  <a:lnTo>
                    <a:pt x="807" y="17"/>
                  </a:lnTo>
                  <a:lnTo>
                    <a:pt x="816" y="15"/>
                  </a:lnTo>
                  <a:lnTo>
                    <a:pt x="825" y="13"/>
                  </a:lnTo>
                  <a:lnTo>
                    <a:pt x="834" y="13"/>
                  </a:lnTo>
                  <a:lnTo>
                    <a:pt x="844" y="14"/>
                  </a:lnTo>
                  <a:lnTo>
                    <a:pt x="844" y="14"/>
                  </a:lnTo>
                  <a:lnTo>
                    <a:pt x="851" y="16"/>
                  </a:lnTo>
                  <a:lnTo>
                    <a:pt x="858" y="19"/>
                  </a:lnTo>
                  <a:lnTo>
                    <a:pt x="863" y="23"/>
                  </a:lnTo>
                  <a:lnTo>
                    <a:pt x="868" y="29"/>
                  </a:lnTo>
                  <a:lnTo>
                    <a:pt x="868" y="29"/>
                  </a:lnTo>
                  <a:lnTo>
                    <a:pt x="870" y="33"/>
                  </a:lnTo>
                  <a:lnTo>
                    <a:pt x="872" y="37"/>
                  </a:lnTo>
                  <a:lnTo>
                    <a:pt x="874" y="46"/>
                  </a:lnTo>
                  <a:lnTo>
                    <a:pt x="874" y="56"/>
                  </a:lnTo>
                  <a:lnTo>
                    <a:pt x="873" y="65"/>
                  </a:lnTo>
                  <a:lnTo>
                    <a:pt x="873" y="65"/>
                  </a:lnTo>
                  <a:lnTo>
                    <a:pt x="870" y="78"/>
                  </a:lnTo>
                  <a:lnTo>
                    <a:pt x="866" y="91"/>
                  </a:lnTo>
                  <a:lnTo>
                    <a:pt x="866" y="91"/>
                  </a:lnTo>
                  <a:lnTo>
                    <a:pt x="865" y="95"/>
                  </a:lnTo>
                  <a:lnTo>
                    <a:pt x="866" y="97"/>
                  </a:lnTo>
                  <a:lnTo>
                    <a:pt x="868" y="98"/>
                  </a:lnTo>
                  <a:lnTo>
                    <a:pt x="870" y="99"/>
                  </a:lnTo>
                  <a:lnTo>
                    <a:pt x="872" y="99"/>
                  </a:lnTo>
                  <a:lnTo>
                    <a:pt x="874" y="99"/>
                  </a:lnTo>
                  <a:lnTo>
                    <a:pt x="876" y="97"/>
                  </a:lnTo>
                  <a:lnTo>
                    <a:pt x="877" y="95"/>
                  </a:lnTo>
                  <a:lnTo>
                    <a:pt x="877" y="95"/>
                  </a:lnTo>
                  <a:lnTo>
                    <a:pt x="881" y="84"/>
                  </a:lnTo>
                  <a:lnTo>
                    <a:pt x="884" y="74"/>
                  </a:lnTo>
                  <a:lnTo>
                    <a:pt x="885" y="63"/>
                  </a:lnTo>
                  <a:lnTo>
                    <a:pt x="886" y="52"/>
                  </a:lnTo>
                  <a:lnTo>
                    <a:pt x="885" y="40"/>
                  </a:lnTo>
                  <a:lnTo>
                    <a:pt x="882" y="30"/>
                  </a:lnTo>
                  <a:lnTo>
                    <a:pt x="880" y="25"/>
                  </a:lnTo>
                  <a:lnTo>
                    <a:pt x="877" y="21"/>
                  </a:lnTo>
                  <a:lnTo>
                    <a:pt x="873" y="16"/>
                  </a:lnTo>
                  <a:lnTo>
                    <a:pt x="869" y="13"/>
                  </a:lnTo>
                  <a:lnTo>
                    <a:pt x="869" y="13"/>
                  </a:lnTo>
                  <a:lnTo>
                    <a:pt x="861" y="7"/>
                  </a:lnTo>
                  <a:lnTo>
                    <a:pt x="853" y="4"/>
                  </a:lnTo>
                  <a:lnTo>
                    <a:pt x="844" y="1"/>
                  </a:lnTo>
                  <a:lnTo>
                    <a:pt x="834" y="0"/>
                  </a:lnTo>
                  <a:lnTo>
                    <a:pt x="824" y="1"/>
                  </a:lnTo>
                  <a:lnTo>
                    <a:pt x="815" y="2"/>
                  </a:lnTo>
                  <a:lnTo>
                    <a:pt x="806" y="5"/>
                  </a:lnTo>
                  <a:lnTo>
                    <a:pt x="797" y="8"/>
                  </a:lnTo>
                  <a:lnTo>
                    <a:pt x="797" y="8"/>
                  </a:lnTo>
                  <a:lnTo>
                    <a:pt x="786" y="12"/>
                  </a:lnTo>
                  <a:lnTo>
                    <a:pt x="776" y="17"/>
                  </a:lnTo>
                  <a:lnTo>
                    <a:pt x="767" y="23"/>
                  </a:lnTo>
                  <a:lnTo>
                    <a:pt x="758" y="30"/>
                  </a:lnTo>
                  <a:lnTo>
                    <a:pt x="758" y="30"/>
                  </a:lnTo>
                  <a:lnTo>
                    <a:pt x="745" y="41"/>
                  </a:lnTo>
                  <a:lnTo>
                    <a:pt x="735" y="54"/>
                  </a:lnTo>
                  <a:lnTo>
                    <a:pt x="715" y="79"/>
                  </a:lnTo>
                  <a:lnTo>
                    <a:pt x="715" y="79"/>
                  </a:lnTo>
                  <a:lnTo>
                    <a:pt x="690" y="112"/>
                  </a:lnTo>
                  <a:lnTo>
                    <a:pt x="666" y="146"/>
                  </a:lnTo>
                  <a:lnTo>
                    <a:pt x="642" y="178"/>
                  </a:lnTo>
                  <a:lnTo>
                    <a:pt x="620" y="213"/>
                  </a:lnTo>
                  <a:lnTo>
                    <a:pt x="620" y="213"/>
                  </a:lnTo>
                  <a:lnTo>
                    <a:pt x="578" y="276"/>
                  </a:lnTo>
                  <a:lnTo>
                    <a:pt x="558" y="308"/>
                  </a:lnTo>
                  <a:lnTo>
                    <a:pt x="535" y="340"/>
                  </a:lnTo>
                  <a:lnTo>
                    <a:pt x="535" y="340"/>
                  </a:lnTo>
                  <a:lnTo>
                    <a:pt x="514" y="368"/>
                  </a:lnTo>
                  <a:lnTo>
                    <a:pt x="490" y="398"/>
                  </a:lnTo>
                  <a:lnTo>
                    <a:pt x="444" y="454"/>
                  </a:lnTo>
                  <a:lnTo>
                    <a:pt x="444" y="454"/>
                  </a:lnTo>
                  <a:lnTo>
                    <a:pt x="391" y="520"/>
                  </a:lnTo>
                  <a:lnTo>
                    <a:pt x="337" y="583"/>
                  </a:lnTo>
                  <a:lnTo>
                    <a:pt x="282" y="647"/>
                  </a:lnTo>
                  <a:lnTo>
                    <a:pt x="226" y="709"/>
                  </a:lnTo>
                  <a:lnTo>
                    <a:pt x="226" y="709"/>
                  </a:lnTo>
                  <a:lnTo>
                    <a:pt x="201" y="737"/>
                  </a:lnTo>
                  <a:lnTo>
                    <a:pt x="189" y="751"/>
                  </a:lnTo>
                  <a:lnTo>
                    <a:pt x="177" y="764"/>
                  </a:lnTo>
                  <a:lnTo>
                    <a:pt x="177" y="764"/>
                  </a:lnTo>
                  <a:lnTo>
                    <a:pt x="150" y="789"/>
                  </a:lnTo>
                  <a:lnTo>
                    <a:pt x="122" y="813"/>
                  </a:lnTo>
                  <a:lnTo>
                    <a:pt x="122" y="813"/>
                  </a:lnTo>
                  <a:lnTo>
                    <a:pt x="95" y="837"/>
                  </a:lnTo>
                  <a:lnTo>
                    <a:pt x="69" y="860"/>
                  </a:lnTo>
                  <a:lnTo>
                    <a:pt x="44" y="886"/>
                  </a:lnTo>
                  <a:lnTo>
                    <a:pt x="32" y="899"/>
                  </a:lnTo>
                  <a:lnTo>
                    <a:pt x="20" y="912"/>
                  </a:lnTo>
                  <a:lnTo>
                    <a:pt x="20" y="912"/>
                  </a:lnTo>
                  <a:lnTo>
                    <a:pt x="10" y="927"/>
                  </a:lnTo>
                  <a:lnTo>
                    <a:pt x="0" y="941"/>
                  </a:lnTo>
                  <a:lnTo>
                    <a:pt x="0" y="941"/>
                  </a:lnTo>
                  <a:lnTo>
                    <a:pt x="0" y="943"/>
                  </a:lnTo>
                  <a:lnTo>
                    <a:pt x="0" y="945"/>
                  </a:lnTo>
                  <a:lnTo>
                    <a:pt x="1" y="947"/>
                  </a:lnTo>
                  <a:lnTo>
                    <a:pt x="3" y="949"/>
                  </a:lnTo>
                  <a:lnTo>
                    <a:pt x="5" y="949"/>
                  </a:lnTo>
                  <a:lnTo>
                    <a:pt x="7" y="949"/>
                  </a:lnTo>
                  <a:lnTo>
                    <a:pt x="9" y="949"/>
                  </a:lnTo>
                  <a:lnTo>
                    <a:pt x="11" y="947"/>
                  </a:lnTo>
                  <a:lnTo>
                    <a:pt x="11" y="94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3C4FC73-F6B2-2D6D-A91E-6F79073FBB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2" y="1370"/>
              <a:ext cx="429" cy="501"/>
            </a:xfrm>
            <a:custGeom>
              <a:avLst/>
              <a:gdLst>
                <a:gd name="T0" fmla="*/ 20 w 857"/>
                <a:gd name="T1" fmla="*/ 987 h 1002"/>
                <a:gd name="T2" fmla="*/ 52 w 857"/>
                <a:gd name="T3" fmla="*/ 951 h 1002"/>
                <a:gd name="T4" fmla="*/ 99 w 857"/>
                <a:gd name="T5" fmla="*/ 908 h 1002"/>
                <a:gd name="T6" fmla="*/ 145 w 857"/>
                <a:gd name="T7" fmla="*/ 862 h 1002"/>
                <a:gd name="T8" fmla="*/ 165 w 857"/>
                <a:gd name="T9" fmla="*/ 836 h 1002"/>
                <a:gd name="T10" fmla="*/ 189 w 857"/>
                <a:gd name="T11" fmla="*/ 809 h 1002"/>
                <a:gd name="T12" fmla="*/ 266 w 857"/>
                <a:gd name="T13" fmla="*/ 728 h 1002"/>
                <a:gd name="T14" fmla="*/ 339 w 857"/>
                <a:gd name="T15" fmla="*/ 643 h 1002"/>
                <a:gd name="T16" fmla="*/ 390 w 857"/>
                <a:gd name="T17" fmla="*/ 587 h 1002"/>
                <a:gd name="T18" fmla="*/ 487 w 857"/>
                <a:gd name="T19" fmla="*/ 473 h 1002"/>
                <a:gd name="T20" fmla="*/ 530 w 857"/>
                <a:gd name="T21" fmla="*/ 415 h 1002"/>
                <a:gd name="T22" fmla="*/ 573 w 857"/>
                <a:gd name="T23" fmla="*/ 358 h 1002"/>
                <a:gd name="T24" fmla="*/ 612 w 857"/>
                <a:gd name="T25" fmla="*/ 301 h 1002"/>
                <a:gd name="T26" fmla="*/ 644 w 857"/>
                <a:gd name="T27" fmla="*/ 238 h 1002"/>
                <a:gd name="T28" fmla="*/ 693 w 857"/>
                <a:gd name="T29" fmla="*/ 136 h 1002"/>
                <a:gd name="T30" fmla="*/ 728 w 857"/>
                <a:gd name="T31" fmla="*/ 71 h 1002"/>
                <a:gd name="T32" fmla="*/ 749 w 857"/>
                <a:gd name="T33" fmla="*/ 42 h 1002"/>
                <a:gd name="T34" fmla="*/ 778 w 857"/>
                <a:gd name="T35" fmla="*/ 17 h 1002"/>
                <a:gd name="T36" fmla="*/ 790 w 857"/>
                <a:gd name="T37" fmla="*/ 13 h 1002"/>
                <a:gd name="T38" fmla="*/ 806 w 857"/>
                <a:gd name="T39" fmla="*/ 13 h 1002"/>
                <a:gd name="T40" fmla="*/ 818 w 857"/>
                <a:gd name="T41" fmla="*/ 18 h 1002"/>
                <a:gd name="T42" fmla="*/ 836 w 857"/>
                <a:gd name="T43" fmla="*/ 43 h 1002"/>
                <a:gd name="T44" fmla="*/ 842 w 857"/>
                <a:gd name="T45" fmla="*/ 61 h 1002"/>
                <a:gd name="T46" fmla="*/ 845 w 857"/>
                <a:gd name="T47" fmla="*/ 91 h 1002"/>
                <a:gd name="T48" fmla="*/ 849 w 857"/>
                <a:gd name="T49" fmla="*/ 97 h 1002"/>
                <a:gd name="T50" fmla="*/ 855 w 857"/>
                <a:gd name="T51" fmla="*/ 96 h 1002"/>
                <a:gd name="T52" fmla="*/ 857 w 857"/>
                <a:gd name="T53" fmla="*/ 91 h 1002"/>
                <a:gd name="T54" fmla="*/ 853 w 857"/>
                <a:gd name="T55" fmla="*/ 54 h 1002"/>
                <a:gd name="T56" fmla="*/ 837 w 857"/>
                <a:gd name="T57" fmla="*/ 19 h 1002"/>
                <a:gd name="T58" fmla="*/ 823 w 857"/>
                <a:gd name="T59" fmla="*/ 7 h 1002"/>
                <a:gd name="T60" fmla="*/ 811 w 857"/>
                <a:gd name="T61" fmla="*/ 2 h 1002"/>
                <a:gd name="T62" fmla="*/ 794 w 857"/>
                <a:gd name="T63" fmla="*/ 0 h 1002"/>
                <a:gd name="T64" fmla="*/ 770 w 857"/>
                <a:gd name="T65" fmla="*/ 8 h 1002"/>
                <a:gd name="T66" fmla="*/ 742 w 857"/>
                <a:gd name="T67" fmla="*/ 32 h 1002"/>
                <a:gd name="T68" fmla="*/ 723 w 857"/>
                <a:gd name="T69" fmla="*/ 56 h 1002"/>
                <a:gd name="T70" fmla="*/ 694 w 857"/>
                <a:gd name="T71" fmla="*/ 106 h 1002"/>
                <a:gd name="T72" fmla="*/ 660 w 857"/>
                <a:gd name="T73" fmla="*/ 174 h 1002"/>
                <a:gd name="T74" fmla="*/ 604 w 857"/>
                <a:gd name="T75" fmla="*/ 290 h 1002"/>
                <a:gd name="T76" fmla="*/ 573 w 857"/>
                <a:gd name="T77" fmla="*/ 336 h 1002"/>
                <a:gd name="T78" fmla="*/ 509 w 857"/>
                <a:gd name="T79" fmla="*/ 423 h 1002"/>
                <a:gd name="T80" fmla="*/ 463 w 857"/>
                <a:gd name="T81" fmla="*/ 484 h 1002"/>
                <a:gd name="T82" fmla="*/ 413 w 857"/>
                <a:gd name="T83" fmla="*/ 543 h 1002"/>
                <a:gd name="T84" fmla="*/ 311 w 857"/>
                <a:gd name="T85" fmla="*/ 657 h 1002"/>
                <a:gd name="T86" fmla="*/ 259 w 857"/>
                <a:gd name="T87" fmla="*/ 715 h 1002"/>
                <a:gd name="T88" fmla="*/ 182 w 857"/>
                <a:gd name="T89" fmla="*/ 797 h 1002"/>
                <a:gd name="T90" fmla="*/ 147 w 857"/>
                <a:gd name="T91" fmla="*/ 839 h 1002"/>
                <a:gd name="T92" fmla="*/ 126 w 857"/>
                <a:gd name="T93" fmla="*/ 866 h 1002"/>
                <a:gd name="T94" fmla="*/ 90 w 857"/>
                <a:gd name="T95" fmla="*/ 900 h 1002"/>
                <a:gd name="T96" fmla="*/ 30 w 857"/>
                <a:gd name="T97" fmla="*/ 956 h 1002"/>
                <a:gd name="T98" fmla="*/ 10 w 857"/>
                <a:gd name="T99" fmla="*/ 980 h 1002"/>
                <a:gd name="T100" fmla="*/ 0 w 857"/>
                <a:gd name="T101" fmla="*/ 996 h 1002"/>
                <a:gd name="T102" fmla="*/ 3 w 857"/>
                <a:gd name="T103" fmla="*/ 1002 h 1002"/>
                <a:gd name="T104" fmla="*/ 10 w 857"/>
                <a:gd name="T105" fmla="*/ 1002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57" h="1002">
                  <a:moveTo>
                    <a:pt x="12" y="1000"/>
                  </a:moveTo>
                  <a:lnTo>
                    <a:pt x="12" y="1000"/>
                  </a:lnTo>
                  <a:lnTo>
                    <a:pt x="20" y="987"/>
                  </a:lnTo>
                  <a:lnTo>
                    <a:pt x="31" y="974"/>
                  </a:lnTo>
                  <a:lnTo>
                    <a:pt x="41" y="962"/>
                  </a:lnTo>
                  <a:lnTo>
                    <a:pt x="52" y="951"/>
                  </a:lnTo>
                  <a:lnTo>
                    <a:pt x="76" y="929"/>
                  </a:lnTo>
                  <a:lnTo>
                    <a:pt x="99" y="908"/>
                  </a:lnTo>
                  <a:lnTo>
                    <a:pt x="99" y="908"/>
                  </a:lnTo>
                  <a:lnTo>
                    <a:pt x="123" y="885"/>
                  </a:lnTo>
                  <a:lnTo>
                    <a:pt x="134" y="874"/>
                  </a:lnTo>
                  <a:lnTo>
                    <a:pt x="145" y="862"/>
                  </a:lnTo>
                  <a:lnTo>
                    <a:pt x="145" y="862"/>
                  </a:lnTo>
                  <a:lnTo>
                    <a:pt x="155" y="850"/>
                  </a:lnTo>
                  <a:lnTo>
                    <a:pt x="165" y="836"/>
                  </a:lnTo>
                  <a:lnTo>
                    <a:pt x="165" y="836"/>
                  </a:lnTo>
                  <a:lnTo>
                    <a:pt x="189" y="809"/>
                  </a:lnTo>
                  <a:lnTo>
                    <a:pt x="189" y="809"/>
                  </a:lnTo>
                  <a:lnTo>
                    <a:pt x="214" y="781"/>
                  </a:lnTo>
                  <a:lnTo>
                    <a:pt x="239" y="754"/>
                  </a:lnTo>
                  <a:lnTo>
                    <a:pt x="266" y="728"/>
                  </a:lnTo>
                  <a:lnTo>
                    <a:pt x="290" y="700"/>
                  </a:lnTo>
                  <a:lnTo>
                    <a:pt x="290" y="700"/>
                  </a:lnTo>
                  <a:lnTo>
                    <a:pt x="339" y="643"/>
                  </a:lnTo>
                  <a:lnTo>
                    <a:pt x="339" y="643"/>
                  </a:lnTo>
                  <a:lnTo>
                    <a:pt x="390" y="587"/>
                  </a:lnTo>
                  <a:lnTo>
                    <a:pt x="390" y="587"/>
                  </a:lnTo>
                  <a:lnTo>
                    <a:pt x="439" y="531"/>
                  </a:lnTo>
                  <a:lnTo>
                    <a:pt x="464" y="502"/>
                  </a:lnTo>
                  <a:lnTo>
                    <a:pt x="487" y="473"/>
                  </a:lnTo>
                  <a:lnTo>
                    <a:pt x="487" y="473"/>
                  </a:lnTo>
                  <a:lnTo>
                    <a:pt x="509" y="445"/>
                  </a:lnTo>
                  <a:lnTo>
                    <a:pt x="530" y="415"/>
                  </a:lnTo>
                  <a:lnTo>
                    <a:pt x="530" y="415"/>
                  </a:lnTo>
                  <a:lnTo>
                    <a:pt x="573" y="358"/>
                  </a:lnTo>
                  <a:lnTo>
                    <a:pt x="573" y="358"/>
                  </a:lnTo>
                  <a:lnTo>
                    <a:pt x="593" y="329"/>
                  </a:lnTo>
                  <a:lnTo>
                    <a:pt x="612" y="301"/>
                  </a:lnTo>
                  <a:lnTo>
                    <a:pt x="612" y="301"/>
                  </a:lnTo>
                  <a:lnTo>
                    <a:pt x="621" y="285"/>
                  </a:lnTo>
                  <a:lnTo>
                    <a:pt x="629" y="269"/>
                  </a:lnTo>
                  <a:lnTo>
                    <a:pt x="644" y="238"/>
                  </a:lnTo>
                  <a:lnTo>
                    <a:pt x="644" y="238"/>
                  </a:lnTo>
                  <a:lnTo>
                    <a:pt x="676" y="170"/>
                  </a:lnTo>
                  <a:lnTo>
                    <a:pt x="693" y="136"/>
                  </a:lnTo>
                  <a:lnTo>
                    <a:pt x="710" y="102"/>
                  </a:lnTo>
                  <a:lnTo>
                    <a:pt x="710" y="102"/>
                  </a:lnTo>
                  <a:lnTo>
                    <a:pt x="728" y="71"/>
                  </a:lnTo>
                  <a:lnTo>
                    <a:pt x="739" y="56"/>
                  </a:lnTo>
                  <a:lnTo>
                    <a:pt x="749" y="42"/>
                  </a:lnTo>
                  <a:lnTo>
                    <a:pt x="749" y="42"/>
                  </a:lnTo>
                  <a:lnTo>
                    <a:pt x="758" y="33"/>
                  </a:lnTo>
                  <a:lnTo>
                    <a:pt x="767" y="24"/>
                  </a:lnTo>
                  <a:lnTo>
                    <a:pt x="778" y="17"/>
                  </a:lnTo>
                  <a:lnTo>
                    <a:pt x="784" y="15"/>
                  </a:lnTo>
                  <a:lnTo>
                    <a:pt x="790" y="13"/>
                  </a:lnTo>
                  <a:lnTo>
                    <a:pt x="790" y="13"/>
                  </a:lnTo>
                  <a:lnTo>
                    <a:pt x="796" y="12"/>
                  </a:lnTo>
                  <a:lnTo>
                    <a:pt x="801" y="12"/>
                  </a:lnTo>
                  <a:lnTo>
                    <a:pt x="806" y="13"/>
                  </a:lnTo>
                  <a:lnTo>
                    <a:pt x="810" y="14"/>
                  </a:lnTo>
                  <a:lnTo>
                    <a:pt x="814" y="16"/>
                  </a:lnTo>
                  <a:lnTo>
                    <a:pt x="818" y="18"/>
                  </a:lnTo>
                  <a:lnTo>
                    <a:pt x="825" y="26"/>
                  </a:lnTo>
                  <a:lnTo>
                    <a:pt x="831" y="34"/>
                  </a:lnTo>
                  <a:lnTo>
                    <a:pt x="836" y="43"/>
                  </a:lnTo>
                  <a:lnTo>
                    <a:pt x="840" y="52"/>
                  </a:lnTo>
                  <a:lnTo>
                    <a:pt x="842" y="61"/>
                  </a:lnTo>
                  <a:lnTo>
                    <a:pt x="842" y="61"/>
                  </a:lnTo>
                  <a:lnTo>
                    <a:pt x="844" y="77"/>
                  </a:lnTo>
                  <a:lnTo>
                    <a:pt x="845" y="91"/>
                  </a:lnTo>
                  <a:lnTo>
                    <a:pt x="845" y="91"/>
                  </a:lnTo>
                  <a:lnTo>
                    <a:pt x="846" y="94"/>
                  </a:lnTo>
                  <a:lnTo>
                    <a:pt x="847" y="96"/>
                  </a:lnTo>
                  <a:lnTo>
                    <a:pt x="849" y="97"/>
                  </a:lnTo>
                  <a:lnTo>
                    <a:pt x="851" y="97"/>
                  </a:lnTo>
                  <a:lnTo>
                    <a:pt x="853" y="97"/>
                  </a:lnTo>
                  <a:lnTo>
                    <a:pt x="855" y="96"/>
                  </a:lnTo>
                  <a:lnTo>
                    <a:pt x="856" y="94"/>
                  </a:lnTo>
                  <a:lnTo>
                    <a:pt x="857" y="91"/>
                  </a:lnTo>
                  <a:lnTo>
                    <a:pt x="857" y="91"/>
                  </a:lnTo>
                  <a:lnTo>
                    <a:pt x="857" y="79"/>
                  </a:lnTo>
                  <a:lnTo>
                    <a:pt x="855" y="66"/>
                  </a:lnTo>
                  <a:lnTo>
                    <a:pt x="853" y="54"/>
                  </a:lnTo>
                  <a:lnTo>
                    <a:pt x="849" y="41"/>
                  </a:lnTo>
                  <a:lnTo>
                    <a:pt x="844" y="30"/>
                  </a:lnTo>
                  <a:lnTo>
                    <a:pt x="837" y="19"/>
                  </a:lnTo>
                  <a:lnTo>
                    <a:pt x="832" y="14"/>
                  </a:lnTo>
                  <a:lnTo>
                    <a:pt x="828" y="10"/>
                  </a:lnTo>
                  <a:lnTo>
                    <a:pt x="823" y="7"/>
                  </a:lnTo>
                  <a:lnTo>
                    <a:pt x="817" y="4"/>
                  </a:lnTo>
                  <a:lnTo>
                    <a:pt x="817" y="4"/>
                  </a:lnTo>
                  <a:lnTo>
                    <a:pt x="811" y="2"/>
                  </a:lnTo>
                  <a:lnTo>
                    <a:pt x="805" y="0"/>
                  </a:lnTo>
                  <a:lnTo>
                    <a:pt x="799" y="0"/>
                  </a:lnTo>
                  <a:lnTo>
                    <a:pt x="794" y="0"/>
                  </a:lnTo>
                  <a:lnTo>
                    <a:pt x="788" y="1"/>
                  </a:lnTo>
                  <a:lnTo>
                    <a:pt x="781" y="3"/>
                  </a:lnTo>
                  <a:lnTo>
                    <a:pt x="770" y="8"/>
                  </a:lnTo>
                  <a:lnTo>
                    <a:pt x="760" y="14"/>
                  </a:lnTo>
                  <a:lnTo>
                    <a:pt x="751" y="22"/>
                  </a:lnTo>
                  <a:lnTo>
                    <a:pt x="742" y="32"/>
                  </a:lnTo>
                  <a:lnTo>
                    <a:pt x="734" y="41"/>
                  </a:lnTo>
                  <a:lnTo>
                    <a:pt x="734" y="41"/>
                  </a:lnTo>
                  <a:lnTo>
                    <a:pt x="723" y="56"/>
                  </a:lnTo>
                  <a:lnTo>
                    <a:pt x="713" y="73"/>
                  </a:lnTo>
                  <a:lnTo>
                    <a:pt x="694" y="106"/>
                  </a:lnTo>
                  <a:lnTo>
                    <a:pt x="694" y="106"/>
                  </a:lnTo>
                  <a:lnTo>
                    <a:pt x="676" y="140"/>
                  </a:lnTo>
                  <a:lnTo>
                    <a:pt x="660" y="174"/>
                  </a:lnTo>
                  <a:lnTo>
                    <a:pt x="660" y="174"/>
                  </a:lnTo>
                  <a:lnTo>
                    <a:pt x="629" y="241"/>
                  </a:lnTo>
                  <a:lnTo>
                    <a:pt x="613" y="275"/>
                  </a:lnTo>
                  <a:lnTo>
                    <a:pt x="604" y="290"/>
                  </a:lnTo>
                  <a:lnTo>
                    <a:pt x="593" y="307"/>
                  </a:lnTo>
                  <a:lnTo>
                    <a:pt x="593" y="307"/>
                  </a:lnTo>
                  <a:lnTo>
                    <a:pt x="573" y="336"/>
                  </a:lnTo>
                  <a:lnTo>
                    <a:pt x="553" y="365"/>
                  </a:lnTo>
                  <a:lnTo>
                    <a:pt x="509" y="423"/>
                  </a:lnTo>
                  <a:lnTo>
                    <a:pt x="509" y="423"/>
                  </a:lnTo>
                  <a:lnTo>
                    <a:pt x="486" y="454"/>
                  </a:lnTo>
                  <a:lnTo>
                    <a:pt x="463" y="484"/>
                  </a:lnTo>
                  <a:lnTo>
                    <a:pt x="463" y="484"/>
                  </a:lnTo>
                  <a:lnTo>
                    <a:pt x="438" y="513"/>
                  </a:lnTo>
                  <a:lnTo>
                    <a:pt x="413" y="543"/>
                  </a:lnTo>
                  <a:lnTo>
                    <a:pt x="413" y="543"/>
                  </a:lnTo>
                  <a:lnTo>
                    <a:pt x="362" y="600"/>
                  </a:lnTo>
                  <a:lnTo>
                    <a:pt x="311" y="657"/>
                  </a:lnTo>
                  <a:lnTo>
                    <a:pt x="311" y="657"/>
                  </a:lnTo>
                  <a:lnTo>
                    <a:pt x="285" y="687"/>
                  </a:lnTo>
                  <a:lnTo>
                    <a:pt x="259" y="715"/>
                  </a:lnTo>
                  <a:lnTo>
                    <a:pt x="259" y="715"/>
                  </a:lnTo>
                  <a:lnTo>
                    <a:pt x="207" y="770"/>
                  </a:lnTo>
                  <a:lnTo>
                    <a:pt x="207" y="770"/>
                  </a:lnTo>
                  <a:lnTo>
                    <a:pt x="182" y="797"/>
                  </a:lnTo>
                  <a:lnTo>
                    <a:pt x="157" y="826"/>
                  </a:lnTo>
                  <a:lnTo>
                    <a:pt x="157" y="826"/>
                  </a:lnTo>
                  <a:lnTo>
                    <a:pt x="147" y="839"/>
                  </a:lnTo>
                  <a:lnTo>
                    <a:pt x="137" y="853"/>
                  </a:lnTo>
                  <a:lnTo>
                    <a:pt x="137" y="853"/>
                  </a:lnTo>
                  <a:lnTo>
                    <a:pt x="126" y="866"/>
                  </a:lnTo>
                  <a:lnTo>
                    <a:pt x="113" y="877"/>
                  </a:lnTo>
                  <a:lnTo>
                    <a:pt x="113" y="877"/>
                  </a:lnTo>
                  <a:lnTo>
                    <a:pt x="90" y="900"/>
                  </a:lnTo>
                  <a:lnTo>
                    <a:pt x="65" y="922"/>
                  </a:lnTo>
                  <a:lnTo>
                    <a:pt x="41" y="945"/>
                  </a:lnTo>
                  <a:lnTo>
                    <a:pt x="30" y="956"/>
                  </a:lnTo>
                  <a:lnTo>
                    <a:pt x="19" y="968"/>
                  </a:lnTo>
                  <a:lnTo>
                    <a:pt x="19" y="968"/>
                  </a:lnTo>
                  <a:lnTo>
                    <a:pt x="10" y="980"/>
                  </a:lnTo>
                  <a:lnTo>
                    <a:pt x="1" y="994"/>
                  </a:lnTo>
                  <a:lnTo>
                    <a:pt x="1" y="994"/>
                  </a:lnTo>
                  <a:lnTo>
                    <a:pt x="0" y="996"/>
                  </a:lnTo>
                  <a:lnTo>
                    <a:pt x="0" y="998"/>
                  </a:lnTo>
                  <a:lnTo>
                    <a:pt x="2" y="1000"/>
                  </a:lnTo>
                  <a:lnTo>
                    <a:pt x="3" y="1002"/>
                  </a:lnTo>
                  <a:lnTo>
                    <a:pt x="5" y="1002"/>
                  </a:lnTo>
                  <a:lnTo>
                    <a:pt x="8" y="1002"/>
                  </a:lnTo>
                  <a:lnTo>
                    <a:pt x="10" y="1002"/>
                  </a:lnTo>
                  <a:lnTo>
                    <a:pt x="12" y="1000"/>
                  </a:lnTo>
                  <a:lnTo>
                    <a:pt x="12" y="100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764E630-9114-2CC6-3187-C75236300E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4" y="1641"/>
              <a:ext cx="170" cy="211"/>
            </a:xfrm>
            <a:custGeom>
              <a:avLst/>
              <a:gdLst>
                <a:gd name="T0" fmla="*/ 12 w 339"/>
                <a:gd name="T1" fmla="*/ 419 h 421"/>
                <a:gd name="T2" fmla="*/ 12 w 339"/>
                <a:gd name="T3" fmla="*/ 419 h 421"/>
                <a:gd name="T4" fmla="*/ 48 w 339"/>
                <a:gd name="T5" fmla="*/ 384 h 421"/>
                <a:gd name="T6" fmla="*/ 85 w 339"/>
                <a:gd name="T7" fmla="*/ 348 h 421"/>
                <a:gd name="T8" fmla="*/ 121 w 339"/>
                <a:gd name="T9" fmla="*/ 311 h 421"/>
                <a:gd name="T10" fmla="*/ 156 w 339"/>
                <a:gd name="T11" fmla="*/ 273 h 421"/>
                <a:gd name="T12" fmla="*/ 156 w 339"/>
                <a:gd name="T13" fmla="*/ 273 h 421"/>
                <a:gd name="T14" fmla="*/ 189 w 339"/>
                <a:gd name="T15" fmla="*/ 234 h 421"/>
                <a:gd name="T16" fmla="*/ 222 w 339"/>
                <a:gd name="T17" fmla="*/ 194 h 421"/>
                <a:gd name="T18" fmla="*/ 253 w 339"/>
                <a:gd name="T19" fmla="*/ 152 h 421"/>
                <a:gd name="T20" fmla="*/ 281 w 339"/>
                <a:gd name="T21" fmla="*/ 110 h 421"/>
                <a:gd name="T22" fmla="*/ 281 w 339"/>
                <a:gd name="T23" fmla="*/ 110 h 421"/>
                <a:gd name="T24" fmla="*/ 297 w 339"/>
                <a:gd name="T25" fmla="*/ 86 h 421"/>
                <a:gd name="T26" fmla="*/ 312 w 339"/>
                <a:gd name="T27" fmla="*/ 60 h 421"/>
                <a:gd name="T28" fmla="*/ 325 w 339"/>
                <a:gd name="T29" fmla="*/ 35 h 421"/>
                <a:gd name="T30" fmla="*/ 339 w 339"/>
                <a:gd name="T31" fmla="*/ 9 h 421"/>
                <a:gd name="T32" fmla="*/ 339 w 339"/>
                <a:gd name="T33" fmla="*/ 9 h 421"/>
                <a:gd name="T34" fmla="*/ 339 w 339"/>
                <a:gd name="T35" fmla="*/ 6 h 421"/>
                <a:gd name="T36" fmla="*/ 339 w 339"/>
                <a:gd name="T37" fmla="*/ 4 h 421"/>
                <a:gd name="T38" fmla="*/ 338 w 339"/>
                <a:gd name="T39" fmla="*/ 2 h 421"/>
                <a:gd name="T40" fmla="*/ 336 w 339"/>
                <a:gd name="T41" fmla="*/ 0 h 421"/>
                <a:gd name="T42" fmla="*/ 334 w 339"/>
                <a:gd name="T43" fmla="*/ 0 h 421"/>
                <a:gd name="T44" fmla="*/ 332 w 339"/>
                <a:gd name="T45" fmla="*/ 0 h 421"/>
                <a:gd name="T46" fmla="*/ 330 w 339"/>
                <a:gd name="T47" fmla="*/ 1 h 421"/>
                <a:gd name="T48" fmla="*/ 328 w 339"/>
                <a:gd name="T49" fmla="*/ 3 h 421"/>
                <a:gd name="T50" fmla="*/ 328 w 339"/>
                <a:gd name="T51" fmla="*/ 3 h 421"/>
                <a:gd name="T52" fmla="*/ 317 w 339"/>
                <a:gd name="T53" fmla="*/ 25 h 421"/>
                <a:gd name="T54" fmla="*/ 305 w 339"/>
                <a:gd name="T55" fmla="*/ 48 h 421"/>
                <a:gd name="T56" fmla="*/ 278 w 339"/>
                <a:gd name="T57" fmla="*/ 92 h 421"/>
                <a:gd name="T58" fmla="*/ 250 w 339"/>
                <a:gd name="T59" fmla="*/ 135 h 421"/>
                <a:gd name="T60" fmla="*/ 220 w 339"/>
                <a:gd name="T61" fmla="*/ 176 h 421"/>
                <a:gd name="T62" fmla="*/ 220 w 339"/>
                <a:gd name="T63" fmla="*/ 176 h 421"/>
                <a:gd name="T64" fmla="*/ 188 w 339"/>
                <a:gd name="T65" fmla="*/ 217 h 421"/>
                <a:gd name="T66" fmla="*/ 155 w 339"/>
                <a:gd name="T67" fmla="*/ 255 h 421"/>
                <a:gd name="T68" fmla="*/ 121 w 339"/>
                <a:gd name="T69" fmla="*/ 293 h 421"/>
                <a:gd name="T70" fmla="*/ 85 w 339"/>
                <a:gd name="T71" fmla="*/ 331 h 421"/>
                <a:gd name="T72" fmla="*/ 85 w 339"/>
                <a:gd name="T73" fmla="*/ 331 h 421"/>
                <a:gd name="T74" fmla="*/ 44 w 339"/>
                <a:gd name="T75" fmla="*/ 371 h 421"/>
                <a:gd name="T76" fmla="*/ 2 w 339"/>
                <a:gd name="T77" fmla="*/ 410 h 421"/>
                <a:gd name="T78" fmla="*/ 2 w 339"/>
                <a:gd name="T79" fmla="*/ 410 h 421"/>
                <a:gd name="T80" fmla="*/ 1 w 339"/>
                <a:gd name="T81" fmla="*/ 413 h 421"/>
                <a:gd name="T82" fmla="*/ 0 w 339"/>
                <a:gd name="T83" fmla="*/ 415 h 421"/>
                <a:gd name="T84" fmla="*/ 1 w 339"/>
                <a:gd name="T85" fmla="*/ 417 h 421"/>
                <a:gd name="T86" fmla="*/ 2 w 339"/>
                <a:gd name="T87" fmla="*/ 419 h 421"/>
                <a:gd name="T88" fmla="*/ 4 w 339"/>
                <a:gd name="T89" fmla="*/ 420 h 421"/>
                <a:gd name="T90" fmla="*/ 6 w 339"/>
                <a:gd name="T91" fmla="*/ 421 h 421"/>
                <a:gd name="T92" fmla="*/ 9 w 339"/>
                <a:gd name="T93" fmla="*/ 420 h 421"/>
                <a:gd name="T94" fmla="*/ 12 w 339"/>
                <a:gd name="T95" fmla="*/ 419 h 421"/>
                <a:gd name="T96" fmla="*/ 12 w 339"/>
                <a:gd name="T97" fmla="*/ 419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39" h="421">
                  <a:moveTo>
                    <a:pt x="12" y="419"/>
                  </a:moveTo>
                  <a:lnTo>
                    <a:pt x="12" y="419"/>
                  </a:lnTo>
                  <a:lnTo>
                    <a:pt x="48" y="384"/>
                  </a:lnTo>
                  <a:lnTo>
                    <a:pt x="85" y="348"/>
                  </a:lnTo>
                  <a:lnTo>
                    <a:pt x="121" y="311"/>
                  </a:lnTo>
                  <a:lnTo>
                    <a:pt x="156" y="273"/>
                  </a:lnTo>
                  <a:lnTo>
                    <a:pt x="156" y="273"/>
                  </a:lnTo>
                  <a:lnTo>
                    <a:pt x="189" y="234"/>
                  </a:lnTo>
                  <a:lnTo>
                    <a:pt x="222" y="194"/>
                  </a:lnTo>
                  <a:lnTo>
                    <a:pt x="253" y="152"/>
                  </a:lnTo>
                  <a:lnTo>
                    <a:pt x="281" y="110"/>
                  </a:lnTo>
                  <a:lnTo>
                    <a:pt x="281" y="110"/>
                  </a:lnTo>
                  <a:lnTo>
                    <a:pt x="297" y="86"/>
                  </a:lnTo>
                  <a:lnTo>
                    <a:pt x="312" y="60"/>
                  </a:lnTo>
                  <a:lnTo>
                    <a:pt x="325" y="35"/>
                  </a:lnTo>
                  <a:lnTo>
                    <a:pt x="339" y="9"/>
                  </a:lnTo>
                  <a:lnTo>
                    <a:pt x="339" y="9"/>
                  </a:lnTo>
                  <a:lnTo>
                    <a:pt x="339" y="6"/>
                  </a:lnTo>
                  <a:lnTo>
                    <a:pt x="339" y="4"/>
                  </a:lnTo>
                  <a:lnTo>
                    <a:pt x="338" y="2"/>
                  </a:lnTo>
                  <a:lnTo>
                    <a:pt x="336" y="0"/>
                  </a:lnTo>
                  <a:lnTo>
                    <a:pt x="334" y="0"/>
                  </a:lnTo>
                  <a:lnTo>
                    <a:pt x="332" y="0"/>
                  </a:lnTo>
                  <a:lnTo>
                    <a:pt x="330" y="1"/>
                  </a:lnTo>
                  <a:lnTo>
                    <a:pt x="328" y="3"/>
                  </a:lnTo>
                  <a:lnTo>
                    <a:pt x="328" y="3"/>
                  </a:lnTo>
                  <a:lnTo>
                    <a:pt x="317" y="25"/>
                  </a:lnTo>
                  <a:lnTo>
                    <a:pt x="305" y="48"/>
                  </a:lnTo>
                  <a:lnTo>
                    <a:pt x="278" y="92"/>
                  </a:lnTo>
                  <a:lnTo>
                    <a:pt x="250" y="135"/>
                  </a:lnTo>
                  <a:lnTo>
                    <a:pt x="220" y="176"/>
                  </a:lnTo>
                  <a:lnTo>
                    <a:pt x="220" y="176"/>
                  </a:lnTo>
                  <a:lnTo>
                    <a:pt x="188" y="217"/>
                  </a:lnTo>
                  <a:lnTo>
                    <a:pt x="155" y="255"/>
                  </a:lnTo>
                  <a:lnTo>
                    <a:pt x="121" y="293"/>
                  </a:lnTo>
                  <a:lnTo>
                    <a:pt x="85" y="331"/>
                  </a:lnTo>
                  <a:lnTo>
                    <a:pt x="85" y="331"/>
                  </a:lnTo>
                  <a:lnTo>
                    <a:pt x="44" y="371"/>
                  </a:lnTo>
                  <a:lnTo>
                    <a:pt x="2" y="410"/>
                  </a:lnTo>
                  <a:lnTo>
                    <a:pt x="2" y="410"/>
                  </a:lnTo>
                  <a:lnTo>
                    <a:pt x="1" y="413"/>
                  </a:lnTo>
                  <a:lnTo>
                    <a:pt x="0" y="415"/>
                  </a:lnTo>
                  <a:lnTo>
                    <a:pt x="1" y="417"/>
                  </a:lnTo>
                  <a:lnTo>
                    <a:pt x="2" y="419"/>
                  </a:lnTo>
                  <a:lnTo>
                    <a:pt x="4" y="420"/>
                  </a:lnTo>
                  <a:lnTo>
                    <a:pt x="6" y="421"/>
                  </a:lnTo>
                  <a:lnTo>
                    <a:pt x="9" y="420"/>
                  </a:lnTo>
                  <a:lnTo>
                    <a:pt x="12" y="419"/>
                  </a:lnTo>
                  <a:lnTo>
                    <a:pt x="12" y="41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081DE7D-0BDA-7C08-3834-DD2C1C052E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9" y="1409"/>
              <a:ext cx="139" cy="250"/>
            </a:xfrm>
            <a:custGeom>
              <a:avLst/>
              <a:gdLst>
                <a:gd name="T0" fmla="*/ 13 w 278"/>
                <a:gd name="T1" fmla="*/ 326 h 500"/>
                <a:gd name="T2" fmla="*/ 21 w 278"/>
                <a:gd name="T3" fmla="*/ 291 h 500"/>
                <a:gd name="T4" fmla="*/ 40 w 278"/>
                <a:gd name="T5" fmla="*/ 247 h 500"/>
                <a:gd name="T6" fmla="*/ 92 w 278"/>
                <a:gd name="T7" fmla="*/ 157 h 500"/>
                <a:gd name="T8" fmla="*/ 122 w 278"/>
                <a:gd name="T9" fmla="*/ 108 h 500"/>
                <a:gd name="T10" fmla="*/ 145 w 278"/>
                <a:gd name="T11" fmla="*/ 78 h 500"/>
                <a:gd name="T12" fmla="*/ 181 w 278"/>
                <a:gd name="T13" fmla="*/ 40 h 500"/>
                <a:gd name="T14" fmla="*/ 203 w 278"/>
                <a:gd name="T15" fmla="*/ 21 h 500"/>
                <a:gd name="T16" fmla="*/ 221 w 278"/>
                <a:gd name="T17" fmla="*/ 13 h 500"/>
                <a:gd name="T18" fmla="*/ 234 w 278"/>
                <a:gd name="T19" fmla="*/ 13 h 500"/>
                <a:gd name="T20" fmla="*/ 247 w 278"/>
                <a:gd name="T21" fmla="*/ 20 h 500"/>
                <a:gd name="T22" fmla="*/ 255 w 278"/>
                <a:gd name="T23" fmla="*/ 34 h 500"/>
                <a:gd name="T24" fmla="*/ 260 w 278"/>
                <a:gd name="T25" fmla="*/ 51 h 500"/>
                <a:gd name="T26" fmla="*/ 265 w 278"/>
                <a:gd name="T27" fmla="*/ 89 h 500"/>
                <a:gd name="T28" fmla="*/ 261 w 278"/>
                <a:gd name="T29" fmla="*/ 115 h 500"/>
                <a:gd name="T30" fmla="*/ 247 w 278"/>
                <a:gd name="T31" fmla="*/ 155 h 500"/>
                <a:gd name="T32" fmla="*/ 221 w 278"/>
                <a:gd name="T33" fmla="*/ 204 h 500"/>
                <a:gd name="T34" fmla="*/ 198 w 278"/>
                <a:gd name="T35" fmla="*/ 254 h 500"/>
                <a:gd name="T36" fmla="*/ 182 w 278"/>
                <a:gd name="T37" fmla="*/ 309 h 500"/>
                <a:gd name="T38" fmla="*/ 145 w 278"/>
                <a:gd name="T39" fmla="*/ 417 h 500"/>
                <a:gd name="T40" fmla="*/ 117 w 278"/>
                <a:gd name="T41" fmla="*/ 468 h 500"/>
                <a:gd name="T42" fmla="*/ 109 w 278"/>
                <a:gd name="T43" fmla="*/ 478 h 500"/>
                <a:gd name="T44" fmla="*/ 100 w 278"/>
                <a:gd name="T45" fmla="*/ 488 h 500"/>
                <a:gd name="T46" fmla="*/ 99 w 278"/>
                <a:gd name="T47" fmla="*/ 496 h 500"/>
                <a:gd name="T48" fmla="*/ 104 w 278"/>
                <a:gd name="T49" fmla="*/ 500 h 500"/>
                <a:gd name="T50" fmla="*/ 109 w 278"/>
                <a:gd name="T51" fmla="*/ 498 h 500"/>
                <a:gd name="T52" fmla="*/ 136 w 278"/>
                <a:gd name="T53" fmla="*/ 462 h 500"/>
                <a:gd name="T54" fmla="*/ 155 w 278"/>
                <a:gd name="T55" fmla="*/ 422 h 500"/>
                <a:gd name="T56" fmla="*/ 176 w 278"/>
                <a:gd name="T57" fmla="*/ 367 h 500"/>
                <a:gd name="T58" fmla="*/ 203 w 278"/>
                <a:gd name="T59" fmla="*/ 281 h 500"/>
                <a:gd name="T60" fmla="*/ 223 w 278"/>
                <a:gd name="T61" fmla="*/ 228 h 500"/>
                <a:gd name="T62" fmla="*/ 250 w 278"/>
                <a:gd name="T63" fmla="*/ 176 h 500"/>
                <a:gd name="T64" fmla="*/ 271 w 278"/>
                <a:gd name="T65" fmla="*/ 122 h 500"/>
                <a:gd name="T66" fmla="*/ 278 w 278"/>
                <a:gd name="T67" fmla="*/ 80 h 500"/>
                <a:gd name="T68" fmla="*/ 272 w 278"/>
                <a:gd name="T69" fmla="*/ 48 h 500"/>
                <a:gd name="T70" fmla="*/ 262 w 278"/>
                <a:gd name="T71" fmla="*/ 21 h 500"/>
                <a:gd name="T72" fmla="*/ 242 w 278"/>
                <a:gd name="T73" fmla="*/ 3 h 500"/>
                <a:gd name="T74" fmla="*/ 229 w 278"/>
                <a:gd name="T75" fmla="*/ 0 h 500"/>
                <a:gd name="T76" fmla="*/ 208 w 278"/>
                <a:gd name="T77" fmla="*/ 5 h 500"/>
                <a:gd name="T78" fmla="*/ 190 w 278"/>
                <a:gd name="T79" fmla="*/ 16 h 500"/>
                <a:gd name="T80" fmla="*/ 150 w 278"/>
                <a:gd name="T81" fmla="*/ 54 h 500"/>
                <a:gd name="T82" fmla="*/ 116 w 278"/>
                <a:gd name="T83" fmla="*/ 96 h 500"/>
                <a:gd name="T84" fmla="*/ 96 w 278"/>
                <a:gd name="T85" fmla="*/ 127 h 500"/>
                <a:gd name="T86" fmla="*/ 54 w 278"/>
                <a:gd name="T87" fmla="*/ 196 h 500"/>
                <a:gd name="T88" fmla="*/ 29 w 278"/>
                <a:gd name="T89" fmla="*/ 242 h 500"/>
                <a:gd name="T90" fmla="*/ 9 w 278"/>
                <a:gd name="T91" fmla="*/ 290 h 500"/>
                <a:gd name="T92" fmla="*/ 3 w 278"/>
                <a:gd name="T93" fmla="*/ 316 h 500"/>
                <a:gd name="T94" fmla="*/ 0 w 278"/>
                <a:gd name="T95" fmla="*/ 338 h 500"/>
                <a:gd name="T96" fmla="*/ 4 w 278"/>
                <a:gd name="T97" fmla="*/ 343 h 500"/>
                <a:gd name="T98" fmla="*/ 10 w 278"/>
                <a:gd name="T99" fmla="*/ 342 h 500"/>
                <a:gd name="T100" fmla="*/ 12 w 278"/>
                <a:gd name="T101" fmla="*/ 338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8" h="500">
                  <a:moveTo>
                    <a:pt x="12" y="338"/>
                  </a:moveTo>
                  <a:lnTo>
                    <a:pt x="12" y="338"/>
                  </a:lnTo>
                  <a:lnTo>
                    <a:pt x="13" y="326"/>
                  </a:lnTo>
                  <a:lnTo>
                    <a:pt x="15" y="315"/>
                  </a:lnTo>
                  <a:lnTo>
                    <a:pt x="18" y="302"/>
                  </a:lnTo>
                  <a:lnTo>
                    <a:pt x="21" y="291"/>
                  </a:lnTo>
                  <a:lnTo>
                    <a:pt x="30" y="269"/>
                  </a:lnTo>
                  <a:lnTo>
                    <a:pt x="40" y="247"/>
                  </a:lnTo>
                  <a:lnTo>
                    <a:pt x="40" y="247"/>
                  </a:lnTo>
                  <a:lnTo>
                    <a:pt x="52" y="225"/>
                  </a:lnTo>
                  <a:lnTo>
                    <a:pt x="65" y="201"/>
                  </a:lnTo>
                  <a:lnTo>
                    <a:pt x="92" y="157"/>
                  </a:lnTo>
                  <a:lnTo>
                    <a:pt x="92" y="157"/>
                  </a:lnTo>
                  <a:lnTo>
                    <a:pt x="112" y="123"/>
                  </a:lnTo>
                  <a:lnTo>
                    <a:pt x="122" y="108"/>
                  </a:lnTo>
                  <a:lnTo>
                    <a:pt x="135" y="92"/>
                  </a:lnTo>
                  <a:lnTo>
                    <a:pt x="135" y="92"/>
                  </a:lnTo>
                  <a:lnTo>
                    <a:pt x="145" y="78"/>
                  </a:lnTo>
                  <a:lnTo>
                    <a:pt x="156" y="65"/>
                  </a:lnTo>
                  <a:lnTo>
                    <a:pt x="168" y="52"/>
                  </a:lnTo>
                  <a:lnTo>
                    <a:pt x="181" y="40"/>
                  </a:lnTo>
                  <a:lnTo>
                    <a:pt x="181" y="40"/>
                  </a:lnTo>
                  <a:lnTo>
                    <a:pt x="191" y="30"/>
                  </a:lnTo>
                  <a:lnTo>
                    <a:pt x="203" y="21"/>
                  </a:lnTo>
                  <a:lnTo>
                    <a:pt x="209" y="18"/>
                  </a:lnTo>
                  <a:lnTo>
                    <a:pt x="215" y="15"/>
                  </a:lnTo>
                  <a:lnTo>
                    <a:pt x="221" y="13"/>
                  </a:lnTo>
                  <a:lnTo>
                    <a:pt x="229" y="12"/>
                  </a:lnTo>
                  <a:lnTo>
                    <a:pt x="229" y="12"/>
                  </a:lnTo>
                  <a:lnTo>
                    <a:pt x="234" y="13"/>
                  </a:lnTo>
                  <a:lnTo>
                    <a:pt x="238" y="14"/>
                  </a:lnTo>
                  <a:lnTo>
                    <a:pt x="243" y="16"/>
                  </a:lnTo>
                  <a:lnTo>
                    <a:pt x="247" y="20"/>
                  </a:lnTo>
                  <a:lnTo>
                    <a:pt x="247" y="20"/>
                  </a:lnTo>
                  <a:lnTo>
                    <a:pt x="252" y="27"/>
                  </a:lnTo>
                  <a:lnTo>
                    <a:pt x="255" y="34"/>
                  </a:lnTo>
                  <a:lnTo>
                    <a:pt x="258" y="43"/>
                  </a:lnTo>
                  <a:lnTo>
                    <a:pt x="260" y="51"/>
                  </a:lnTo>
                  <a:lnTo>
                    <a:pt x="260" y="51"/>
                  </a:lnTo>
                  <a:lnTo>
                    <a:pt x="263" y="63"/>
                  </a:lnTo>
                  <a:lnTo>
                    <a:pt x="264" y="76"/>
                  </a:lnTo>
                  <a:lnTo>
                    <a:pt x="265" y="89"/>
                  </a:lnTo>
                  <a:lnTo>
                    <a:pt x="263" y="102"/>
                  </a:lnTo>
                  <a:lnTo>
                    <a:pt x="263" y="102"/>
                  </a:lnTo>
                  <a:lnTo>
                    <a:pt x="261" y="115"/>
                  </a:lnTo>
                  <a:lnTo>
                    <a:pt x="257" y="128"/>
                  </a:lnTo>
                  <a:lnTo>
                    <a:pt x="252" y="142"/>
                  </a:lnTo>
                  <a:lnTo>
                    <a:pt x="247" y="155"/>
                  </a:lnTo>
                  <a:lnTo>
                    <a:pt x="247" y="155"/>
                  </a:lnTo>
                  <a:lnTo>
                    <a:pt x="235" y="180"/>
                  </a:lnTo>
                  <a:lnTo>
                    <a:pt x="221" y="204"/>
                  </a:lnTo>
                  <a:lnTo>
                    <a:pt x="208" y="229"/>
                  </a:lnTo>
                  <a:lnTo>
                    <a:pt x="203" y="242"/>
                  </a:lnTo>
                  <a:lnTo>
                    <a:pt x="198" y="254"/>
                  </a:lnTo>
                  <a:lnTo>
                    <a:pt x="198" y="254"/>
                  </a:lnTo>
                  <a:lnTo>
                    <a:pt x="190" y="282"/>
                  </a:lnTo>
                  <a:lnTo>
                    <a:pt x="182" y="309"/>
                  </a:lnTo>
                  <a:lnTo>
                    <a:pt x="164" y="364"/>
                  </a:lnTo>
                  <a:lnTo>
                    <a:pt x="155" y="390"/>
                  </a:lnTo>
                  <a:lnTo>
                    <a:pt x="145" y="417"/>
                  </a:lnTo>
                  <a:lnTo>
                    <a:pt x="132" y="442"/>
                  </a:lnTo>
                  <a:lnTo>
                    <a:pt x="125" y="456"/>
                  </a:lnTo>
                  <a:lnTo>
                    <a:pt x="117" y="468"/>
                  </a:lnTo>
                  <a:lnTo>
                    <a:pt x="117" y="468"/>
                  </a:lnTo>
                  <a:lnTo>
                    <a:pt x="113" y="473"/>
                  </a:lnTo>
                  <a:lnTo>
                    <a:pt x="109" y="478"/>
                  </a:lnTo>
                  <a:lnTo>
                    <a:pt x="109" y="478"/>
                  </a:lnTo>
                  <a:lnTo>
                    <a:pt x="100" y="488"/>
                  </a:lnTo>
                  <a:lnTo>
                    <a:pt x="100" y="488"/>
                  </a:lnTo>
                  <a:lnTo>
                    <a:pt x="99" y="491"/>
                  </a:lnTo>
                  <a:lnTo>
                    <a:pt x="98" y="493"/>
                  </a:lnTo>
                  <a:lnTo>
                    <a:pt x="99" y="496"/>
                  </a:lnTo>
                  <a:lnTo>
                    <a:pt x="100" y="498"/>
                  </a:lnTo>
                  <a:lnTo>
                    <a:pt x="102" y="499"/>
                  </a:lnTo>
                  <a:lnTo>
                    <a:pt x="104" y="500"/>
                  </a:lnTo>
                  <a:lnTo>
                    <a:pt x="106" y="499"/>
                  </a:lnTo>
                  <a:lnTo>
                    <a:pt x="109" y="498"/>
                  </a:lnTo>
                  <a:lnTo>
                    <a:pt x="109" y="498"/>
                  </a:lnTo>
                  <a:lnTo>
                    <a:pt x="118" y="486"/>
                  </a:lnTo>
                  <a:lnTo>
                    <a:pt x="127" y="475"/>
                  </a:lnTo>
                  <a:lnTo>
                    <a:pt x="136" y="462"/>
                  </a:lnTo>
                  <a:lnTo>
                    <a:pt x="143" y="449"/>
                  </a:lnTo>
                  <a:lnTo>
                    <a:pt x="149" y="436"/>
                  </a:lnTo>
                  <a:lnTo>
                    <a:pt x="155" y="422"/>
                  </a:lnTo>
                  <a:lnTo>
                    <a:pt x="166" y="395"/>
                  </a:lnTo>
                  <a:lnTo>
                    <a:pt x="166" y="395"/>
                  </a:lnTo>
                  <a:lnTo>
                    <a:pt x="176" y="367"/>
                  </a:lnTo>
                  <a:lnTo>
                    <a:pt x="186" y="338"/>
                  </a:lnTo>
                  <a:lnTo>
                    <a:pt x="203" y="281"/>
                  </a:lnTo>
                  <a:lnTo>
                    <a:pt x="203" y="281"/>
                  </a:lnTo>
                  <a:lnTo>
                    <a:pt x="212" y="254"/>
                  </a:lnTo>
                  <a:lnTo>
                    <a:pt x="217" y="241"/>
                  </a:lnTo>
                  <a:lnTo>
                    <a:pt x="223" y="228"/>
                  </a:lnTo>
                  <a:lnTo>
                    <a:pt x="223" y="228"/>
                  </a:lnTo>
                  <a:lnTo>
                    <a:pt x="250" y="176"/>
                  </a:lnTo>
                  <a:lnTo>
                    <a:pt x="250" y="176"/>
                  </a:lnTo>
                  <a:lnTo>
                    <a:pt x="262" y="149"/>
                  </a:lnTo>
                  <a:lnTo>
                    <a:pt x="267" y="136"/>
                  </a:lnTo>
                  <a:lnTo>
                    <a:pt x="271" y="122"/>
                  </a:lnTo>
                  <a:lnTo>
                    <a:pt x="274" y="108"/>
                  </a:lnTo>
                  <a:lnTo>
                    <a:pt x="277" y="95"/>
                  </a:lnTo>
                  <a:lnTo>
                    <a:pt x="278" y="80"/>
                  </a:lnTo>
                  <a:lnTo>
                    <a:pt x="276" y="66"/>
                  </a:lnTo>
                  <a:lnTo>
                    <a:pt x="276" y="66"/>
                  </a:lnTo>
                  <a:lnTo>
                    <a:pt x="272" y="48"/>
                  </a:lnTo>
                  <a:lnTo>
                    <a:pt x="270" y="39"/>
                  </a:lnTo>
                  <a:lnTo>
                    <a:pt x="266" y="29"/>
                  </a:lnTo>
                  <a:lnTo>
                    <a:pt x="262" y="21"/>
                  </a:lnTo>
                  <a:lnTo>
                    <a:pt x="257" y="13"/>
                  </a:lnTo>
                  <a:lnTo>
                    <a:pt x="250" y="7"/>
                  </a:lnTo>
                  <a:lnTo>
                    <a:pt x="242" y="3"/>
                  </a:lnTo>
                  <a:lnTo>
                    <a:pt x="242" y="3"/>
                  </a:lnTo>
                  <a:lnTo>
                    <a:pt x="236" y="1"/>
                  </a:lnTo>
                  <a:lnTo>
                    <a:pt x="229" y="0"/>
                  </a:lnTo>
                  <a:lnTo>
                    <a:pt x="221" y="1"/>
                  </a:lnTo>
                  <a:lnTo>
                    <a:pt x="215" y="3"/>
                  </a:lnTo>
                  <a:lnTo>
                    <a:pt x="208" y="5"/>
                  </a:lnTo>
                  <a:lnTo>
                    <a:pt x="202" y="8"/>
                  </a:lnTo>
                  <a:lnTo>
                    <a:pt x="190" y="16"/>
                  </a:lnTo>
                  <a:lnTo>
                    <a:pt x="190" y="16"/>
                  </a:lnTo>
                  <a:lnTo>
                    <a:pt x="175" y="27"/>
                  </a:lnTo>
                  <a:lnTo>
                    <a:pt x="162" y="40"/>
                  </a:lnTo>
                  <a:lnTo>
                    <a:pt x="150" y="54"/>
                  </a:lnTo>
                  <a:lnTo>
                    <a:pt x="138" y="67"/>
                  </a:lnTo>
                  <a:lnTo>
                    <a:pt x="138" y="67"/>
                  </a:lnTo>
                  <a:lnTo>
                    <a:pt x="116" y="96"/>
                  </a:lnTo>
                  <a:lnTo>
                    <a:pt x="116" y="96"/>
                  </a:lnTo>
                  <a:lnTo>
                    <a:pt x="106" y="111"/>
                  </a:lnTo>
                  <a:lnTo>
                    <a:pt x="96" y="127"/>
                  </a:lnTo>
                  <a:lnTo>
                    <a:pt x="96" y="127"/>
                  </a:lnTo>
                  <a:lnTo>
                    <a:pt x="67" y="172"/>
                  </a:lnTo>
                  <a:lnTo>
                    <a:pt x="54" y="196"/>
                  </a:lnTo>
                  <a:lnTo>
                    <a:pt x="41" y="218"/>
                  </a:lnTo>
                  <a:lnTo>
                    <a:pt x="41" y="218"/>
                  </a:lnTo>
                  <a:lnTo>
                    <a:pt x="29" y="242"/>
                  </a:lnTo>
                  <a:lnTo>
                    <a:pt x="18" y="265"/>
                  </a:lnTo>
                  <a:lnTo>
                    <a:pt x="13" y="278"/>
                  </a:lnTo>
                  <a:lnTo>
                    <a:pt x="9" y="290"/>
                  </a:lnTo>
                  <a:lnTo>
                    <a:pt x="6" y="303"/>
                  </a:lnTo>
                  <a:lnTo>
                    <a:pt x="3" y="316"/>
                  </a:lnTo>
                  <a:lnTo>
                    <a:pt x="3" y="316"/>
                  </a:lnTo>
                  <a:lnTo>
                    <a:pt x="1" y="327"/>
                  </a:lnTo>
                  <a:lnTo>
                    <a:pt x="0" y="338"/>
                  </a:lnTo>
                  <a:lnTo>
                    <a:pt x="0" y="338"/>
                  </a:lnTo>
                  <a:lnTo>
                    <a:pt x="1" y="340"/>
                  </a:lnTo>
                  <a:lnTo>
                    <a:pt x="2" y="342"/>
                  </a:lnTo>
                  <a:lnTo>
                    <a:pt x="4" y="343"/>
                  </a:lnTo>
                  <a:lnTo>
                    <a:pt x="6" y="343"/>
                  </a:lnTo>
                  <a:lnTo>
                    <a:pt x="8" y="343"/>
                  </a:lnTo>
                  <a:lnTo>
                    <a:pt x="10" y="342"/>
                  </a:lnTo>
                  <a:lnTo>
                    <a:pt x="12" y="340"/>
                  </a:lnTo>
                  <a:lnTo>
                    <a:pt x="12" y="338"/>
                  </a:lnTo>
                  <a:lnTo>
                    <a:pt x="12" y="33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D3395207-D0D6-E635-2D6A-53775A731E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0" y="1615"/>
              <a:ext cx="1906" cy="1712"/>
            </a:xfrm>
            <a:custGeom>
              <a:avLst/>
              <a:gdLst>
                <a:gd name="T0" fmla="*/ 3498 w 3813"/>
                <a:gd name="T1" fmla="*/ 531 h 3425"/>
                <a:gd name="T2" fmla="*/ 3591 w 3813"/>
                <a:gd name="T3" fmla="*/ 317 h 3425"/>
                <a:gd name="T4" fmla="*/ 3665 w 3813"/>
                <a:gd name="T5" fmla="*/ 67 h 3425"/>
                <a:gd name="T6" fmla="*/ 3737 w 3813"/>
                <a:gd name="T7" fmla="*/ 14 h 3425"/>
                <a:gd name="T8" fmla="*/ 3791 w 3813"/>
                <a:gd name="T9" fmla="*/ 77 h 3425"/>
                <a:gd name="T10" fmla="*/ 3786 w 3813"/>
                <a:gd name="T11" fmla="*/ 250 h 3425"/>
                <a:gd name="T12" fmla="*/ 3628 w 3813"/>
                <a:gd name="T13" fmla="*/ 691 h 3425"/>
                <a:gd name="T14" fmla="*/ 3420 w 3813"/>
                <a:gd name="T15" fmla="*/ 1093 h 3425"/>
                <a:gd name="T16" fmla="*/ 3334 w 3813"/>
                <a:gd name="T17" fmla="*/ 1224 h 3425"/>
                <a:gd name="T18" fmla="*/ 3242 w 3813"/>
                <a:gd name="T19" fmla="*/ 1324 h 3425"/>
                <a:gd name="T20" fmla="*/ 3011 w 3813"/>
                <a:gd name="T21" fmla="*/ 1540 h 3425"/>
                <a:gd name="T22" fmla="*/ 2745 w 3813"/>
                <a:gd name="T23" fmla="*/ 1656 h 3425"/>
                <a:gd name="T24" fmla="*/ 2466 w 3813"/>
                <a:gd name="T25" fmla="*/ 1737 h 3425"/>
                <a:gd name="T26" fmla="*/ 1969 w 3813"/>
                <a:gd name="T27" fmla="*/ 2166 h 3425"/>
                <a:gd name="T28" fmla="*/ 1613 w 3813"/>
                <a:gd name="T29" fmla="*/ 2451 h 3425"/>
                <a:gd name="T30" fmla="*/ 1388 w 3813"/>
                <a:gd name="T31" fmla="*/ 2634 h 3425"/>
                <a:gd name="T32" fmla="*/ 931 w 3813"/>
                <a:gd name="T33" fmla="*/ 2981 h 3425"/>
                <a:gd name="T34" fmla="*/ 507 w 3813"/>
                <a:gd name="T35" fmla="*/ 3290 h 3425"/>
                <a:gd name="T36" fmla="*/ 362 w 3813"/>
                <a:gd name="T37" fmla="*/ 3389 h 3425"/>
                <a:gd name="T38" fmla="*/ 230 w 3813"/>
                <a:gd name="T39" fmla="*/ 3281 h 3425"/>
                <a:gd name="T40" fmla="*/ 77 w 3813"/>
                <a:gd name="T41" fmla="*/ 2982 h 3425"/>
                <a:gd name="T42" fmla="*/ 12 w 3813"/>
                <a:gd name="T43" fmla="*/ 2674 h 3425"/>
                <a:gd name="T44" fmla="*/ 51 w 3813"/>
                <a:gd name="T45" fmla="*/ 2404 h 3425"/>
                <a:gd name="T46" fmla="*/ 161 w 3813"/>
                <a:gd name="T47" fmla="*/ 2193 h 3425"/>
                <a:gd name="T48" fmla="*/ 237 w 3813"/>
                <a:gd name="T49" fmla="*/ 2120 h 3425"/>
                <a:gd name="T50" fmla="*/ 386 w 3813"/>
                <a:gd name="T51" fmla="*/ 2086 h 3425"/>
                <a:gd name="T52" fmla="*/ 726 w 3813"/>
                <a:gd name="T53" fmla="*/ 1982 h 3425"/>
                <a:gd name="T54" fmla="*/ 1117 w 3813"/>
                <a:gd name="T55" fmla="*/ 1813 h 3425"/>
                <a:gd name="T56" fmla="*/ 1794 w 3813"/>
                <a:gd name="T57" fmla="*/ 1415 h 3425"/>
                <a:gd name="T58" fmla="*/ 2243 w 3813"/>
                <a:gd name="T59" fmla="*/ 1094 h 3425"/>
                <a:gd name="T60" fmla="*/ 2187 w 3813"/>
                <a:gd name="T61" fmla="*/ 1118 h 3425"/>
                <a:gd name="T62" fmla="*/ 1641 w 3813"/>
                <a:gd name="T63" fmla="*/ 1490 h 3425"/>
                <a:gd name="T64" fmla="*/ 1005 w 3813"/>
                <a:gd name="T65" fmla="*/ 1858 h 3425"/>
                <a:gd name="T66" fmla="*/ 663 w 3813"/>
                <a:gd name="T67" fmla="*/ 1988 h 3425"/>
                <a:gd name="T68" fmla="*/ 379 w 3813"/>
                <a:gd name="T69" fmla="*/ 2075 h 3425"/>
                <a:gd name="T70" fmla="*/ 171 w 3813"/>
                <a:gd name="T71" fmla="*/ 2122 h 3425"/>
                <a:gd name="T72" fmla="*/ 143 w 3813"/>
                <a:gd name="T73" fmla="*/ 2206 h 3425"/>
                <a:gd name="T74" fmla="*/ 37 w 3813"/>
                <a:gd name="T75" fmla="*/ 2413 h 3425"/>
                <a:gd name="T76" fmla="*/ 0 w 3813"/>
                <a:gd name="T77" fmla="*/ 2688 h 3425"/>
                <a:gd name="T78" fmla="*/ 69 w 3813"/>
                <a:gd name="T79" fmla="*/ 2996 h 3425"/>
                <a:gd name="T80" fmla="*/ 211 w 3813"/>
                <a:gd name="T81" fmla="*/ 3275 h 3425"/>
                <a:gd name="T82" fmla="*/ 332 w 3813"/>
                <a:gd name="T83" fmla="*/ 3424 h 3425"/>
                <a:gd name="T84" fmla="*/ 436 w 3813"/>
                <a:gd name="T85" fmla="*/ 3342 h 3425"/>
                <a:gd name="T86" fmla="*/ 726 w 3813"/>
                <a:gd name="T87" fmla="*/ 3156 h 3425"/>
                <a:gd name="T88" fmla="*/ 1096 w 3813"/>
                <a:gd name="T89" fmla="*/ 2869 h 3425"/>
                <a:gd name="T90" fmla="*/ 1481 w 3813"/>
                <a:gd name="T91" fmla="*/ 2571 h 3425"/>
                <a:gd name="T92" fmla="*/ 1822 w 3813"/>
                <a:gd name="T93" fmla="*/ 2309 h 3425"/>
                <a:gd name="T94" fmla="*/ 2277 w 3813"/>
                <a:gd name="T95" fmla="*/ 1902 h 3425"/>
                <a:gd name="T96" fmla="*/ 2494 w 3813"/>
                <a:gd name="T97" fmla="*/ 1736 h 3425"/>
                <a:gd name="T98" fmla="*/ 2766 w 3813"/>
                <a:gd name="T99" fmla="*/ 1664 h 3425"/>
                <a:gd name="T100" fmla="*/ 2999 w 3813"/>
                <a:gd name="T101" fmla="*/ 1564 h 3425"/>
                <a:gd name="T102" fmla="*/ 3237 w 3813"/>
                <a:gd name="T103" fmla="*/ 1349 h 3425"/>
                <a:gd name="T104" fmla="*/ 3340 w 3813"/>
                <a:gd name="T105" fmla="*/ 1235 h 3425"/>
                <a:gd name="T106" fmla="*/ 3454 w 3813"/>
                <a:gd name="T107" fmla="*/ 1057 h 3425"/>
                <a:gd name="T108" fmla="*/ 3677 w 3813"/>
                <a:gd name="T109" fmla="*/ 606 h 3425"/>
                <a:gd name="T110" fmla="*/ 3808 w 3813"/>
                <a:gd name="T111" fmla="*/ 206 h 3425"/>
                <a:gd name="T112" fmla="*/ 3795 w 3813"/>
                <a:gd name="T113" fmla="*/ 54 h 3425"/>
                <a:gd name="T114" fmla="*/ 3732 w 3813"/>
                <a:gd name="T115" fmla="*/ 0 h 3425"/>
                <a:gd name="T116" fmla="*/ 3664 w 3813"/>
                <a:gd name="T117" fmla="*/ 44 h 3425"/>
                <a:gd name="T118" fmla="*/ 3601 w 3813"/>
                <a:gd name="T119" fmla="*/ 233 h 3425"/>
                <a:gd name="T120" fmla="*/ 3510 w 3813"/>
                <a:gd name="T121" fmla="*/ 488 h 3425"/>
                <a:gd name="T122" fmla="*/ 3384 w 3813"/>
                <a:gd name="T123" fmla="*/ 642 h 3425"/>
                <a:gd name="T124" fmla="*/ 3293 w 3813"/>
                <a:gd name="T125" fmla="*/ 730 h 3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13" h="3425">
                  <a:moveTo>
                    <a:pt x="3297" y="729"/>
                  </a:moveTo>
                  <a:lnTo>
                    <a:pt x="3297" y="729"/>
                  </a:lnTo>
                  <a:lnTo>
                    <a:pt x="3327" y="705"/>
                  </a:lnTo>
                  <a:lnTo>
                    <a:pt x="3356" y="682"/>
                  </a:lnTo>
                  <a:lnTo>
                    <a:pt x="3385" y="657"/>
                  </a:lnTo>
                  <a:lnTo>
                    <a:pt x="3412" y="631"/>
                  </a:lnTo>
                  <a:lnTo>
                    <a:pt x="3439" y="605"/>
                  </a:lnTo>
                  <a:lnTo>
                    <a:pt x="3464" y="576"/>
                  </a:lnTo>
                  <a:lnTo>
                    <a:pt x="3488" y="547"/>
                  </a:lnTo>
                  <a:lnTo>
                    <a:pt x="3498" y="531"/>
                  </a:lnTo>
                  <a:lnTo>
                    <a:pt x="3509" y="516"/>
                  </a:lnTo>
                  <a:lnTo>
                    <a:pt x="3509" y="516"/>
                  </a:lnTo>
                  <a:lnTo>
                    <a:pt x="3518" y="501"/>
                  </a:lnTo>
                  <a:lnTo>
                    <a:pt x="3527" y="485"/>
                  </a:lnTo>
                  <a:lnTo>
                    <a:pt x="3542" y="454"/>
                  </a:lnTo>
                  <a:lnTo>
                    <a:pt x="3555" y="421"/>
                  </a:lnTo>
                  <a:lnTo>
                    <a:pt x="3568" y="388"/>
                  </a:lnTo>
                  <a:lnTo>
                    <a:pt x="3568" y="388"/>
                  </a:lnTo>
                  <a:lnTo>
                    <a:pt x="3580" y="352"/>
                  </a:lnTo>
                  <a:lnTo>
                    <a:pt x="3591" y="317"/>
                  </a:lnTo>
                  <a:lnTo>
                    <a:pt x="3602" y="280"/>
                  </a:lnTo>
                  <a:lnTo>
                    <a:pt x="3612" y="244"/>
                  </a:lnTo>
                  <a:lnTo>
                    <a:pt x="3612" y="244"/>
                  </a:lnTo>
                  <a:lnTo>
                    <a:pt x="3630" y="168"/>
                  </a:lnTo>
                  <a:lnTo>
                    <a:pt x="3640" y="132"/>
                  </a:lnTo>
                  <a:lnTo>
                    <a:pt x="3646" y="113"/>
                  </a:lnTo>
                  <a:lnTo>
                    <a:pt x="3652" y="96"/>
                  </a:lnTo>
                  <a:lnTo>
                    <a:pt x="3652" y="96"/>
                  </a:lnTo>
                  <a:lnTo>
                    <a:pt x="3657" y="81"/>
                  </a:lnTo>
                  <a:lnTo>
                    <a:pt x="3665" y="67"/>
                  </a:lnTo>
                  <a:lnTo>
                    <a:pt x="3673" y="52"/>
                  </a:lnTo>
                  <a:lnTo>
                    <a:pt x="3682" y="37"/>
                  </a:lnTo>
                  <a:lnTo>
                    <a:pt x="3688" y="30"/>
                  </a:lnTo>
                  <a:lnTo>
                    <a:pt x="3693" y="25"/>
                  </a:lnTo>
                  <a:lnTo>
                    <a:pt x="3699" y="20"/>
                  </a:lnTo>
                  <a:lnTo>
                    <a:pt x="3707" y="16"/>
                  </a:lnTo>
                  <a:lnTo>
                    <a:pt x="3714" y="13"/>
                  </a:lnTo>
                  <a:lnTo>
                    <a:pt x="3721" y="12"/>
                  </a:lnTo>
                  <a:lnTo>
                    <a:pt x="3729" y="12"/>
                  </a:lnTo>
                  <a:lnTo>
                    <a:pt x="3737" y="14"/>
                  </a:lnTo>
                  <a:lnTo>
                    <a:pt x="3737" y="14"/>
                  </a:lnTo>
                  <a:lnTo>
                    <a:pt x="3743" y="16"/>
                  </a:lnTo>
                  <a:lnTo>
                    <a:pt x="3750" y="19"/>
                  </a:lnTo>
                  <a:lnTo>
                    <a:pt x="3756" y="23"/>
                  </a:lnTo>
                  <a:lnTo>
                    <a:pt x="3762" y="27"/>
                  </a:lnTo>
                  <a:lnTo>
                    <a:pt x="3767" y="32"/>
                  </a:lnTo>
                  <a:lnTo>
                    <a:pt x="3771" y="38"/>
                  </a:lnTo>
                  <a:lnTo>
                    <a:pt x="3779" y="51"/>
                  </a:lnTo>
                  <a:lnTo>
                    <a:pt x="3786" y="64"/>
                  </a:lnTo>
                  <a:lnTo>
                    <a:pt x="3791" y="77"/>
                  </a:lnTo>
                  <a:lnTo>
                    <a:pt x="3795" y="92"/>
                  </a:lnTo>
                  <a:lnTo>
                    <a:pt x="3798" y="105"/>
                  </a:lnTo>
                  <a:lnTo>
                    <a:pt x="3798" y="105"/>
                  </a:lnTo>
                  <a:lnTo>
                    <a:pt x="3800" y="122"/>
                  </a:lnTo>
                  <a:lnTo>
                    <a:pt x="3801" y="141"/>
                  </a:lnTo>
                  <a:lnTo>
                    <a:pt x="3800" y="159"/>
                  </a:lnTo>
                  <a:lnTo>
                    <a:pt x="3799" y="178"/>
                  </a:lnTo>
                  <a:lnTo>
                    <a:pt x="3796" y="196"/>
                  </a:lnTo>
                  <a:lnTo>
                    <a:pt x="3794" y="214"/>
                  </a:lnTo>
                  <a:lnTo>
                    <a:pt x="3786" y="250"/>
                  </a:lnTo>
                  <a:lnTo>
                    <a:pt x="3786" y="250"/>
                  </a:lnTo>
                  <a:lnTo>
                    <a:pt x="3778" y="287"/>
                  </a:lnTo>
                  <a:lnTo>
                    <a:pt x="3767" y="324"/>
                  </a:lnTo>
                  <a:lnTo>
                    <a:pt x="3756" y="360"/>
                  </a:lnTo>
                  <a:lnTo>
                    <a:pt x="3743" y="396"/>
                  </a:lnTo>
                  <a:lnTo>
                    <a:pt x="3716" y="467"/>
                  </a:lnTo>
                  <a:lnTo>
                    <a:pt x="3689" y="538"/>
                  </a:lnTo>
                  <a:lnTo>
                    <a:pt x="3689" y="538"/>
                  </a:lnTo>
                  <a:lnTo>
                    <a:pt x="3660" y="615"/>
                  </a:lnTo>
                  <a:lnTo>
                    <a:pt x="3628" y="691"/>
                  </a:lnTo>
                  <a:lnTo>
                    <a:pt x="3613" y="729"/>
                  </a:lnTo>
                  <a:lnTo>
                    <a:pt x="3595" y="765"/>
                  </a:lnTo>
                  <a:lnTo>
                    <a:pt x="3578" y="803"/>
                  </a:lnTo>
                  <a:lnTo>
                    <a:pt x="3558" y="840"/>
                  </a:lnTo>
                  <a:lnTo>
                    <a:pt x="3558" y="840"/>
                  </a:lnTo>
                  <a:lnTo>
                    <a:pt x="3519" y="915"/>
                  </a:lnTo>
                  <a:lnTo>
                    <a:pt x="3478" y="989"/>
                  </a:lnTo>
                  <a:lnTo>
                    <a:pt x="3478" y="989"/>
                  </a:lnTo>
                  <a:lnTo>
                    <a:pt x="3439" y="1059"/>
                  </a:lnTo>
                  <a:lnTo>
                    <a:pt x="3420" y="1093"/>
                  </a:lnTo>
                  <a:lnTo>
                    <a:pt x="3398" y="1126"/>
                  </a:lnTo>
                  <a:lnTo>
                    <a:pt x="3398" y="1126"/>
                  </a:lnTo>
                  <a:lnTo>
                    <a:pt x="3376" y="1161"/>
                  </a:lnTo>
                  <a:lnTo>
                    <a:pt x="3353" y="1195"/>
                  </a:lnTo>
                  <a:lnTo>
                    <a:pt x="3353" y="1195"/>
                  </a:lnTo>
                  <a:lnTo>
                    <a:pt x="3347" y="1207"/>
                  </a:lnTo>
                  <a:lnTo>
                    <a:pt x="3344" y="1213"/>
                  </a:lnTo>
                  <a:lnTo>
                    <a:pt x="3341" y="1218"/>
                  </a:lnTo>
                  <a:lnTo>
                    <a:pt x="3341" y="1218"/>
                  </a:lnTo>
                  <a:lnTo>
                    <a:pt x="3334" y="1224"/>
                  </a:lnTo>
                  <a:lnTo>
                    <a:pt x="3327" y="1231"/>
                  </a:lnTo>
                  <a:lnTo>
                    <a:pt x="3327" y="1231"/>
                  </a:lnTo>
                  <a:lnTo>
                    <a:pt x="3313" y="1242"/>
                  </a:lnTo>
                  <a:lnTo>
                    <a:pt x="3300" y="1254"/>
                  </a:lnTo>
                  <a:lnTo>
                    <a:pt x="3300" y="1254"/>
                  </a:lnTo>
                  <a:lnTo>
                    <a:pt x="3291" y="1264"/>
                  </a:lnTo>
                  <a:lnTo>
                    <a:pt x="3282" y="1275"/>
                  </a:lnTo>
                  <a:lnTo>
                    <a:pt x="3265" y="1297"/>
                  </a:lnTo>
                  <a:lnTo>
                    <a:pt x="3265" y="1297"/>
                  </a:lnTo>
                  <a:lnTo>
                    <a:pt x="3242" y="1324"/>
                  </a:lnTo>
                  <a:lnTo>
                    <a:pt x="3219" y="1350"/>
                  </a:lnTo>
                  <a:lnTo>
                    <a:pt x="3195" y="1377"/>
                  </a:lnTo>
                  <a:lnTo>
                    <a:pt x="3170" y="1402"/>
                  </a:lnTo>
                  <a:lnTo>
                    <a:pt x="3146" y="1427"/>
                  </a:lnTo>
                  <a:lnTo>
                    <a:pt x="3119" y="1451"/>
                  </a:lnTo>
                  <a:lnTo>
                    <a:pt x="3094" y="1475"/>
                  </a:lnTo>
                  <a:lnTo>
                    <a:pt x="3066" y="1497"/>
                  </a:lnTo>
                  <a:lnTo>
                    <a:pt x="3066" y="1497"/>
                  </a:lnTo>
                  <a:lnTo>
                    <a:pt x="3039" y="1520"/>
                  </a:lnTo>
                  <a:lnTo>
                    <a:pt x="3011" y="1540"/>
                  </a:lnTo>
                  <a:lnTo>
                    <a:pt x="2981" y="1561"/>
                  </a:lnTo>
                  <a:lnTo>
                    <a:pt x="2952" y="1580"/>
                  </a:lnTo>
                  <a:lnTo>
                    <a:pt x="2920" y="1598"/>
                  </a:lnTo>
                  <a:lnTo>
                    <a:pt x="2888" y="1613"/>
                  </a:lnTo>
                  <a:lnTo>
                    <a:pt x="2856" y="1626"/>
                  </a:lnTo>
                  <a:lnTo>
                    <a:pt x="2839" y="1632"/>
                  </a:lnTo>
                  <a:lnTo>
                    <a:pt x="2822" y="1637"/>
                  </a:lnTo>
                  <a:lnTo>
                    <a:pt x="2822" y="1637"/>
                  </a:lnTo>
                  <a:lnTo>
                    <a:pt x="2784" y="1648"/>
                  </a:lnTo>
                  <a:lnTo>
                    <a:pt x="2745" y="1656"/>
                  </a:lnTo>
                  <a:lnTo>
                    <a:pt x="2667" y="1671"/>
                  </a:lnTo>
                  <a:lnTo>
                    <a:pt x="2628" y="1678"/>
                  </a:lnTo>
                  <a:lnTo>
                    <a:pt x="2589" y="1688"/>
                  </a:lnTo>
                  <a:lnTo>
                    <a:pt x="2551" y="1699"/>
                  </a:lnTo>
                  <a:lnTo>
                    <a:pt x="2533" y="1706"/>
                  </a:lnTo>
                  <a:lnTo>
                    <a:pt x="2514" y="1713"/>
                  </a:lnTo>
                  <a:lnTo>
                    <a:pt x="2514" y="1713"/>
                  </a:lnTo>
                  <a:lnTo>
                    <a:pt x="2497" y="1720"/>
                  </a:lnTo>
                  <a:lnTo>
                    <a:pt x="2481" y="1727"/>
                  </a:lnTo>
                  <a:lnTo>
                    <a:pt x="2466" y="1737"/>
                  </a:lnTo>
                  <a:lnTo>
                    <a:pt x="2450" y="1746"/>
                  </a:lnTo>
                  <a:lnTo>
                    <a:pt x="2420" y="1765"/>
                  </a:lnTo>
                  <a:lnTo>
                    <a:pt x="2391" y="1787"/>
                  </a:lnTo>
                  <a:lnTo>
                    <a:pt x="2363" y="1809"/>
                  </a:lnTo>
                  <a:lnTo>
                    <a:pt x="2336" y="1833"/>
                  </a:lnTo>
                  <a:lnTo>
                    <a:pt x="2283" y="1881"/>
                  </a:lnTo>
                  <a:lnTo>
                    <a:pt x="2283" y="1881"/>
                  </a:lnTo>
                  <a:lnTo>
                    <a:pt x="2034" y="2108"/>
                  </a:lnTo>
                  <a:lnTo>
                    <a:pt x="2034" y="2108"/>
                  </a:lnTo>
                  <a:lnTo>
                    <a:pt x="1969" y="2166"/>
                  </a:lnTo>
                  <a:lnTo>
                    <a:pt x="1905" y="2224"/>
                  </a:lnTo>
                  <a:lnTo>
                    <a:pt x="1872" y="2252"/>
                  </a:lnTo>
                  <a:lnTo>
                    <a:pt x="1839" y="2280"/>
                  </a:lnTo>
                  <a:lnTo>
                    <a:pt x="1806" y="2307"/>
                  </a:lnTo>
                  <a:lnTo>
                    <a:pt x="1771" y="2334"/>
                  </a:lnTo>
                  <a:lnTo>
                    <a:pt x="1771" y="2334"/>
                  </a:lnTo>
                  <a:lnTo>
                    <a:pt x="1705" y="2383"/>
                  </a:lnTo>
                  <a:lnTo>
                    <a:pt x="1638" y="2431"/>
                  </a:lnTo>
                  <a:lnTo>
                    <a:pt x="1638" y="2431"/>
                  </a:lnTo>
                  <a:lnTo>
                    <a:pt x="1613" y="2451"/>
                  </a:lnTo>
                  <a:lnTo>
                    <a:pt x="1588" y="2471"/>
                  </a:lnTo>
                  <a:lnTo>
                    <a:pt x="1538" y="2512"/>
                  </a:lnTo>
                  <a:lnTo>
                    <a:pt x="1538" y="2512"/>
                  </a:lnTo>
                  <a:lnTo>
                    <a:pt x="1509" y="2535"/>
                  </a:lnTo>
                  <a:lnTo>
                    <a:pt x="1478" y="2558"/>
                  </a:lnTo>
                  <a:lnTo>
                    <a:pt x="1478" y="2558"/>
                  </a:lnTo>
                  <a:lnTo>
                    <a:pt x="1454" y="2576"/>
                  </a:lnTo>
                  <a:lnTo>
                    <a:pt x="1433" y="2595"/>
                  </a:lnTo>
                  <a:lnTo>
                    <a:pt x="1410" y="2615"/>
                  </a:lnTo>
                  <a:lnTo>
                    <a:pt x="1388" y="2634"/>
                  </a:lnTo>
                  <a:lnTo>
                    <a:pt x="1388" y="2634"/>
                  </a:lnTo>
                  <a:lnTo>
                    <a:pt x="1356" y="2660"/>
                  </a:lnTo>
                  <a:lnTo>
                    <a:pt x="1324" y="2686"/>
                  </a:lnTo>
                  <a:lnTo>
                    <a:pt x="1257" y="2737"/>
                  </a:lnTo>
                  <a:lnTo>
                    <a:pt x="1190" y="2786"/>
                  </a:lnTo>
                  <a:lnTo>
                    <a:pt x="1122" y="2835"/>
                  </a:lnTo>
                  <a:lnTo>
                    <a:pt x="1122" y="2835"/>
                  </a:lnTo>
                  <a:lnTo>
                    <a:pt x="1058" y="2883"/>
                  </a:lnTo>
                  <a:lnTo>
                    <a:pt x="995" y="2931"/>
                  </a:lnTo>
                  <a:lnTo>
                    <a:pt x="931" y="2981"/>
                  </a:lnTo>
                  <a:lnTo>
                    <a:pt x="868" y="3031"/>
                  </a:lnTo>
                  <a:lnTo>
                    <a:pt x="868" y="3031"/>
                  </a:lnTo>
                  <a:lnTo>
                    <a:pt x="802" y="3083"/>
                  </a:lnTo>
                  <a:lnTo>
                    <a:pt x="734" y="3134"/>
                  </a:lnTo>
                  <a:lnTo>
                    <a:pt x="666" y="3183"/>
                  </a:lnTo>
                  <a:lnTo>
                    <a:pt x="597" y="3232"/>
                  </a:lnTo>
                  <a:lnTo>
                    <a:pt x="597" y="3232"/>
                  </a:lnTo>
                  <a:lnTo>
                    <a:pt x="568" y="3253"/>
                  </a:lnTo>
                  <a:lnTo>
                    <a:pt x="538" y="3272"/>
                  </a:lnTo>
                  <a:lnTo>
                    <a:pt x="507" y="3290"/>
                  </a:lnTo>
                  <a:lnTo>
                    <a:pt x="476" y="3307"/>
                  </a:lnTo>
                  <a:lnTo>
                    <a:pt x="476" y="3307"/>
                  </a:lnTo>
                  <a:lnTo>
                    <a:pt x="447" y="3322"/>
                  </a:lnTo>
                  <a:lnTo>
                    <a:pt x="421" y="3339"/>
                  </a:lnTo>
                  <a:lnTo>
                    <a:pt x="407" y="3348"/>
                  </a:lnTo>
                  <a:lnTo>
                    <a:pt x="395" y="3357"/>
                  </a:lnTo>
                  <a:lnTo>
                    <a:pt x="383" y="3368"/>
                  </a:lnTo>
                  <a:lnTo>
                    <a:pt x="372" y="3380"/>
                  </a:lnTo>
                  <a:lnTo>
                    <a:pt x="372" y="3380"/>
                  </a:lnTo>
                  <a:lnTo>
                    <a:pt x="362" y="3389"/>
                  </a:lnTo>
                  <a:lnTo>
                    <a:pt x="349" y="3397"/>
                  </a:lnTo>
                  <a:lnTo>
                    <a:pt x="326" y="3413"/>
                  </a:lnTo>
                  <a:lnTo>
                    <a:pt x="326" y="3413"/>
                  </a:lnTo>
                  <a:lnTo>
                    <a:pt x="334" y="3414"/>
                  </a:lnTo>
                  <a:lnTo>
                    <a:pt x="334" y="3414"/>
                  </a:lnTo>
                  <a:lnTo>
                    <a:pt x="311" y="3389"/>
                  </a:lnTo>
                  <a:lnTo>
                    <a:pt x="290" y="3363"/>
                  </a:lnTo>
                  <a:lnTo>
                    <a:pt x="269" y="3337"/>
                  </a:lnTo>
                  <a:lnTo>
                    <a:pt x="249" y="3310"/>
                  </a:lnTo>
                  <a:lnTo>
                    <a:pt x="230" y="3281"/>
                  </a:lnTo>
                  <a:lnTo>
                    <a:pt x="211" y="3254"/>
                  </a:lnTo>
                  <a:lnTo>
                    <a:pt x="193" y="3225"/>
                  </a:lnTo>
                  <a:lnTo>
                    <a:pt x="177" y="3196"/>
                  </a:lnTo>
                  <a:lnTo>
                    <a:pt x="160" y="3166"/>
                  </a:lnTo>
                  <a:lnTo>
                    <a:pt x="144" y="3136"/>
                  </a:lnTo>
                  <a:lnTo>
                    <a:pt x="130" y="3106"/>
                  </a:lnTo>
                  <a:lnTo>
                    <a:pt x="115" y="3075"/>
                  </a:lnTo>
                  <a:lnTo>
                    <a:pt x="102" y="3044"/>
                  </a:lnTo>
                  <a:lnTo>
                    <a:pt x="89" y="3013"/>
                  </a:lnTo>
                  <a:lnTo>
                    <a:pt x="77" y="2982"/>
                  </a:lnTo>
                  <a:lnTo>
                    <a:pt x="65" y="2950"/>
                  </a:lnTo>
                  <a:lnTo>
                    <a:pt x="65" y="2950"/>
                  </a:lnTo>
                  <a:lnTo>
                    <a:pt x="54" y="2916"/>
                  </a:lnTo>
                  <a:lnTo>
                    <a:pt x="44" y="2883"/>
                  </a:lnTo>
                  <a:lnTo>
                    <a:pt x="35" y="2849"/>
                  </a:lnTo>
                  <a:lnTo>
                    <a:pt x="27" y="2814"/>
                  </a:lnTo>
                  <a:lnTo>
                    <a:pt x="20" y="2779"/>
                  </a:lnTo>
                  <a:lnTo>
                    <a:pt x="15" y="2745"/>
                  </a:lnTo>
                  <a:lnTo>
                    <a:pt x="13" y="2710"/>
                  </a:lnTo>
                  <a:lnTo>
                    <a:pt x="12" y="2674"/>
                  </a:lnTo>
                  <a:lnTo>
                    <a:pt x="12" y="2674"/>
                  </a:lnTo>
                  <a:lnTo>
                    <a:pt x="13" y="2633"/>
                  </a:lnTo>
                  <a:lnTo>
                    <a:pt x="17" y="2593"/>
                  </a:lnTo>
                  <a:lnTo>
                    <a:pt x="22" y="2554"/>
                  </a:lnTo>
                  <a:lnTo>
                    <a:pt x="29" y="2514"/>
                  </a:lnTo>
                  <a:lnTo>
                    <a:pt x="29" y="2514"/>
                  </a:lnTo>
                  <a:lnTo>
                    <a:pt x="35" y="2478"/>
                  </a:lnTo>
                  <a:lnTo>
                    <a:pt x="42" y="2441"/>
                  </a:lnTo>
                  <a:lnTo>
                    <a:pt x="47" y="2423"/>
                  </a:lnTo>
                  <a:lnTo>
                    <a:pt x="51" y="2404"/>
                  </a:lnTo>
                  <a:lnTo>
                    <a:pt x="57" y="2387"/>
                  </a:lnTo>
                  <a:lnTo>
                    <a:pt x="64" y="2369"/>
                  </a:lnTo>
                  <a:lnTo>
                    <a:pt x="64" y="2369"/>
                  </a:lnTo>
                  <a:lnTo>
                    <a:pt x="71" y="2354"/>
                  </a:lnTo>
                  <a:lnTo>
                    <a:pt x="79" y="2340"/>
                  </a:lnTo>
                  <a:lnTo>
                    <a:pt x="96" y="2310"/>
                  </a:lnTo>
                  <a:lnTo>
                    <a:pt x="131" y="2253"/>
                  </a:lnTo>
                  <a:lnTo>
                    <a:pt x="147" y="2223"/>
                  </a:lnTo>
                  <a:lnTo>
                    <a:pt x="155" y="2208"/>
                  </a:lnTo>
                  <a:lnTo>
                    <a:pt x="161" y="2193"/>
                  </a:lnTo>
                  <a:lnTo>
                    <a:pt x="167" y="2177"/>
                  </a:lnTo>
                  <a:lnTo>
                    <a:pt x="173" y="2161"/>
                  </a:lnTo>
                  <a:lnTo>
                    <a:pt x="177" y="2145"/>
                  </a:lnTo>
                  <a:lnTo>
                    <a:pt x="179" y="2128"/>
                  </a:lnTo>
                  <a:lnTo>
                    <a:pt x="179" y="2128"/>
                  </a:lnTo>
                  <a:lnTo>
                    <a:pt x="175" y="2134"/>
                  </a:lnTo>
                  <a:lnTo>
                    <a:pt x="175" y="2134"/>
                  </a:lnTo>
                  <a:lnTo>
                    <a:pt x="205" y="2126"/>
                  </a:lnTo>
                  <a:lnTo>
                    <a:pt x="237" y="2120"/>
                  </a:lnTo>
                  <a:lnTo>
                    <a:pt x="237" y="2120"/>
                  </a:lnTo>
                  <a:lnTo>
                    <a:pt x="266" y="2115"/>
                  </a:lnTo>
                  <a:lnTo>
                    <a:pt x="295" y="2109"/>
                  </a:lnTo>
                  <a:lnTo>
                    <a:pt x="295" y="2109"/>
                  </a:lnTo>
                  <a:lnTo>
                    <a:pt x="317" y="2102"/>
                  </a:lnTo>
                  <a:lnTo>
                    <a:pt x="338" y="2095"/>
                  </a:lnTo>
                  <a:lnTo>
                    <a:pt x="338" y="2095"/>
                  </a:lnTo>
                  <a:lnTo>
                    <a:pt x="350" y="2093"/>
                  </a:lnTo>
                  <a:lnTo>
                    <a:pt x="363" y="2091"/>
                  </a:lnTo>
                  <a:lnTo>
                    <a:pt x="375" y="2089"/>
                  </a:lnTo>
                  <a:lnTo>
                    <a:pt x="386" y="2086"/>
                  </a:lnTo>
                  <a:lnTo>
                    <a:pt x="386" y="2086"/>
                  </a:lnTo>
                  <a:lnTo>
                    <a:pt x="415" y="2078"/>
                  </a:lnTo>
                  <a:lnTo>
                    <a:pt x="442" y="2068"/>
                  </a:lnTo>
                  <a:lnTo>
                    <a:pt x="469" y="2058"/>
                  </a:lnTo>
                  <a:lnTo>
                    <a:pt x="496" y="2048"/>
                  </a:lnTo>
                  <a:lnTo>
                    <a:pt x="496" y="2048"/>
                  </a:lnTo>
                  <a:lnTo>
                    <a:pt x="555" y="2031"/>
                  </a:lnTo>
                  <a:lnTo>
                    <a:pt x="612" y="2015"/>
                  </a:lnTo>
                  <a:lnTo>
                    <a:pt x="669" y="1999"/>
                  </a:lnTo>
                  <a:lnTo>
                    <a:pt x="726" y="1982"/>
                  </a:lnTo>
                  <a:lnTo>
                    <a:pt x="783" y="1965"/>
                  </a:lnTo>
                  <a:lnTo>
                    <a:pt x="840" y="1945"/>
                  </a:lnTo>
                  <a:lnTo>
                    <a:pt x="868" y="1935"/>
                  </a:lnTo>
                  <a:lnTo>
                    <a:pt x="896" y="1924"/>
                  </a:lnTo>
                  <a:lnTo>
                    <a:pt x="923" y="1911"/>
                  </a:lnTo>
                  <a:lnTo>
                    <a:pt x="950" y="1899"/>
                  </a:lnTo>
                  <a:lnTo>
                    <a:pt x="950" y="1899"/>
                  </a:lnTo>
                  <a:lnTo>
                    <a:pt x="1006" y="1872"/>
                  </a:lnTo>
                  <a:lnTo>
                    <a:pt x="1062" y="1843"/>
                  </a:lnTo>
                  <a:lnTo>
                    <a:pt x="1117" y="1813"/>
                  </a:lnTo>
                  <a:lnTo>
                    <a:pt x="1172" y="1783"/>
                  </a:lnTo>
                  <a:lnTo>
                    <a:pt x="1227" y="1751"/>
                  </a:lnTo>
                  <a:lnTo>
                    <a:pt x="1281" y="1719"/>
                  </a:lnTo>
                  <a:lnTo>
                    <a:pt x="1388" y="1655"/>
                  </a:lnTo>
                  <a:lnTo>
                    <a:pt x="1388" y="1655"/>
                  </a:lnTo>
                  <a:lnTo>
                    <a:pt x="1489" y="1594"/>
                  </a:lnTo>
                  <a:lnTo>
                    <a:pt x="1591" y="1534"/>
                  </a:lnTo>
                  <a:lnTo>
                    <a:pt x="1693" y="1475"/>
                  </a:lnTo>
                  <a:lnTo>
                    <a:pt x="1794" y="1415"/>
                  </a:lnTo>
                  <a:lnTo>
                    <a:pt x="1794" y="1415"/>
                  </a:lnTo>
                  <a:lnTo>
                    <a:pt x="1852" y="1379"/>
                  </a:lnTo>
                  <a:lnTo>
                    <a:pt x="1907" y="1343"/>
                  </a:lnTo>
                  <a:lnTo>
                    <a:pt x="1962" y="1305"/>
                  </a:lnTo>
                  <a:lnTo>
                    <a:pt x="1989" y="1286"/>
                  </a:lnTo>
                  <a:lnTo>
                    <a:pt x="2015" y="1265"/>
                  </a:lnTo>
                  <a:lnTo>
                    <a:pt x="2015" y="1265"/>
                  </a:lnTo>
                  <a:lnTo>
                    <a:pt x="2127" y="1177"/>
                  </a:lnTo>
                  <a:lnTo>
                    <a:pt x="2185" y="1135"/>
                  </a:lnTo>
                  <a:lnTo>
                    <a:pt x="2243" y="1094"/>
                  </a:lnTo>
                  <a:lnTo>
                    <a:pt x="2243" y="1094"/>
                  </a:lnTo>
                  <a:lnTo>
                    <a:pt x="2245" y="1092"/>
                  </a:lnTo>
                  <a:lnTo>
                    <a:pt x="2246" y="1089"/>
                  </a:lnTo>
                  <a:lnTo>
                    <a:pt x="2246" y="1086"/>
                  </a:lnTo>
                  <a:lnTo>
                    <a:pt x="2245" y="1084"/>
                  </a:lnTo>
                  <a:lnTo>
                    <a:pt x="2243" y="1083"/>
                  </a:lnTo>
                  <a:lnTo>
                    <a:pt x="2241" y="1082"/>
                  </a:lnTo>
                  <a:lnTo>
                    <a:pt x="2239" y="1081"/>
                  </a:lnTo>
                  <a:lnTo>
                    <a:pt x="2237" y="1082"/>
                  </a:lnTo>
                  <a:lnTo>
                    <a:pt x="2237" y="1082"/>
                  </a:lnTo>
                  <a:lnTo>
                    <a:pt x="2187" y="1118"/>
                  </a:lnTo>
                  <a:lnTo>
                    <a:pt x="2139" y="1155"/>
                  </a:lnTo>
                  <a:lnTo>
                    <a:pt x="2042" y="1229"/>
                  </a:lnTo>
                  <a:lnTo>
                    <a:pt x="1994" y="1265"/>
                  </a:lnTo>
                  <a:lnTo>
                    <a:pt x="1945" y="1301"/>
                  </a:lnTo>
                  <a:lnTo>
                    <a:pt x="1895" y="1336"/>
                  </a:lnTo>
                  <a:lnTo>
                    <a:pt x="1844" y="1370"/>
                  </a:lnTo>
                  <a:lnTo>
                    <a:pt x="1844" y="1370"/>
                  </a:lnTo>
                  <a:lnTo>
                    <a:pt x="1793" y="1401"/>
                  </a:lnTo>
                  <a:lnTo>
                    <a:pt x="1743" y="1431"/>
                  </a:lnTo>
                  <a:lnTo>
                    <a:pt x="1641" y="1490"/>
                  </a:lnTo>
                  <a:lnTo>
                    <a:pt x="1539" y="1550"/>
                  </a:lnTo>
                  <a:lnTo>
                    <a:pt x="1488" y="1579"/>
                  </a:lnTo>
                  <a:lnTo>
                    <a:pt x="1438" y="1610"/>
                  </a:lnTo>
                  <a:lnTo>
                    <a:pt x="1438" y="1610"/>
                  </a:lnTo>
                  <a:lnTo>
                    <a:pt x="1331" y="1674"/>
                  </a:lnTo>
                  <a:lnTo>
                    <a:pt x="1224" y="1739"/>
                  </a:lnTo>
                  <a:lnTo>
                    <a:pt x="1169" y="1769"/>
                  </a:lnTo>
                  <a:lnTo>
                    <a:pt x="1115" y="1800"/>
                  </a:lnTo>
                  <a:lnTo>
                    <a:pt x="1060" y="1830"/>
                  </a:lnTo>
                  <a:lnTo>
                    <a:pt x="1005" y="1858"/>
                  </a:lnTo>
                  <a:lnTo>
                    <a:pt x="1005" y="1858"/>
                  </a:lnTo>
                  <a:lnTo>
                    <a:pt x="950" y="1886"/>
                  </a:lnTo>
                  <a:lnTo>
                    <a:pt x="894" y="1911"/>
                  </a:lnTo>
                  <a:lnTo>
                    <a:pt x="865" y="1923"/>
                  </a:lnTo>
                  <a:lnTo>
                    <a:pt x="836" y="1934"/>
                  </a:lnTo>
                  <a:lnTo>
                    <a:pt x="808" y="1944"/>
                  </a:lnTo>
                  <a:lnTo>
                    <a:pt x="778" y="1954"/>
                  </a:lnTo>
                  <a:lnTo>
                    <a:pt x="778" y="1954"/>
                  </a:lnTo>
                  <a:lnTo>
                    <a:pt x="721" y="1972"/>
                  </a:lnTo>
                  <a:lnTo>
                    <a:pt x="663" y="1988"/>
                  </a:lnTo>
                  <a:lnTo>
                    <a:pt x="546" y="2021"/>
                  </a:lnTo>
                  <a:lnTo>
                    <a:pt x="546" y="2021"/>
                  </a:lnTo>
                  <a:lnTo>
                    <a:pt x="484" y="2039"/>
                  </a:lnTo>
                  <a:lnTo>
                    <a:pt x="452" y="2049"/>
                  </a:lnTo>
                  <a:lnTo>
                    <a:pt x="422" y="2061"/>
                  </a:lnTo>
                  <a:lnTo>
                    <a:pt x="422" y="2061"/>
                  </a:lnTo>
                  <a:lnTo>
                    <a:pt x="400" y="2069"/>
                  </a:lnTo>
                  <a:lnTo>
                    <a:pt x="389" y="2072"/>
                  </a:lnTo>
                  <a:lnTo>
                    <a:pt x="379" y="2075"/>
                  </a:lnTo>
                  <a:lnTo>
                    <a:pt x="379" y="2075"/>
                  </a:lnTo>
                  <a:lnTo>
                    <a:pt x="363" y="2078"/>
                  </a:lnTo>
                  <a:lnTo>
                    <a:pt x="347" y="2081"/>
                  </a:lnTo>
                  <a:lnTo>
                    <a:pt x="347" y="2081"/>
                  </a:lnTo>
                  <a:lnTo>
                    <a:pt x="323" y="2086"/>
                  </a:lnTo>
                  <a:lnTo>
                    <a:pt x="299" y="2093"/>
                  </a:lnTo>
                  <a:lnTo>
                    <a:pt x="275" y="2100"/>
                  </a:lnTo>
                  <a:lnTo>
                    <a:pt x="251" y="2106"/>
                  </a:lnTo>
                  <a:lnTo>
                    <a:pt x="251" y="2106"/>
                  </a:lnTo>
                  <a:lnTo>
                    <a:pt x="210" y="2113"/>
                  </a:lnTo>
                  <a:lnTo>
                    <a:pt x="171" y="2122"/>
                  </a:lnTo>
                  <a:lnTo>
                    <a:pt x="171" y="2122"/>
                  </a:lnTo>
                  <a:lnTo>
                    <a:pt x="169" y="2123"/>
                  </a:lnTo>
                  <a:lnTo>
                    <a:pt x="167" y="2124"/>
                  </a:lnTo>
                  <a:lnTo>
                    <a:pt x="166" y="2128"/>
                  </a:lnTo>
                  <a:lnTo>
                    <a:pt x="166" y="2128"/>
                  </a:lnTo>
                  <a:lnTo>
                    <a:pt x="164" y="2145"/>
                  </a:lnTo>
                  <a:lnTo>
                    <a:pt x="160" y="2160"/>
                  </a:lnTo>
                  <a:lnTo>
                    <a:pt x="155" y="2175"/>
                  </a:lnTo>
                  <a:lnTo>
                    <a:pt x="150" y="2191"/>
                  </a:lnTo>
                  <a:lnTo>
                    <a:pt x="143" y="2206"/>
                  </a:lnTo>
                  <a:lnTo>
                    <a:pt x="136" y="2220"/>
                  </a:lnTo>
                  <a:lnTo>
                    <a:pt x="119" y="2249"/>
                  </a:lnTo>
                  <a:lnTo>
                    <a:pt x="85" y="2306"/>
                  </a:lnTo>
                  <a:lnTo>
                    <a:pt x="68" y="2335"/>
                  </a:lnTo>
                  <a:lnTo>
                    <a:pt x="60" y="2349"/>
                  </a:lnTo>
                  <a:lnTo>
                    <a:pt x="54" y="2363"/>
                  </a:lnTo>
                  <a:lnTo>
                    <a:pt x="54" y="2363"/>
                  </a:lnTo>
                  <a:lnTo>
                    <a:pt x="47" y="2380"/>
                  </a:lnTo>
                  <a:lnTo>
                    <a:pt x="42" y="2396"/>
                  </a:lnTo>
                  <a:lnTo>
                    <a:pt x="37" y="2413"/>
                  </a:lnTo>
                  <a:lnTo>
                    <a:pt x="33" y="2431"/>
                  </a:lnTo>
                  <a:lnTo>
                    <a:pt x="25" y="2466"/>
                  </a:lnTo>
                  <a:lnTo>
                    <a:pt x="18" y="2500"/>
                  </a:lnTo>
                  <a:lnTo>
                    <a:pt x="18" y="2500"/>
                  </a:lnTo>
                  <a:lnTo>
                    <a:pt x="12" y="2538"/>
                  </a:lnTo>
                  <a:lnTo>
                    <a:pt x="7" y="2576"/>
                  </a:lnTo>
                  <a:lnTo>
                    <a:pt x="3" y="2614"/>
                  </a:lnTo>
                  <a:lnTo>
                    <a:pt x="1" y="2653"/>
                  </a:lnTo>
                  <a:lnTo>
                    <a:pt x="1" y="2653"/>
                  </a:lnTo>
                  <a:lnTo>
                    <a:pt x="0" y="2688"/>
                  </a:lnTo>
                  <a:lnTo>
                    <a:pt x="2" y="2724"/>
                  </a:lnTo>
                  <a:lnTo>
                    <a:pt x="5" y="2760"/>
                  </a:lnTo>
                  <a:lnTo>
                    <a:pt x="10" y="2795"/>
                  </a:lnTo>
                  <a:lnTo>
                    <a:pt x="17" y="2830"/>
                  </a:lnTo>
                  <a:lnTo>
                    <a:pt x="25" y="2864"/>
                  </a:lnTo>
                  <a:lnTo>
                    <a:pt x="36" y="2899"/>
                  </a:lnTo>
                  <a:lnTo>
                    <a:pt x="47" y="2933"/>
                  </a:lnTo>
                  <a:lnTo>
                    <a:pt x="47" y="2933"/>
                  </a:lnTo>
                  <a:lnTo>
                    <a:pt x="58" y="2965"/>
                  </a:lnTo>
                  <a:lnTo>
                    <a:pt x="69" y="2996"/>
                  </a:lnTo>
                  <a:lnTo>
                    <a:pt x="82" y="3028"/>
                  </a:lnTo>
                  <a:lnTo>
                    <a:pt x="95" y="3059"/>
                  </a:lnTo>
                  <a:lnTo>
                    <a:pt x="109" y="3089"/>
                  </a:lnTo>
                  <a:lnTo>
                    <a:pt x="124" y="3119"/>
                  </a:lnTo>
                  <a:lnTo>
                    <a:pt x="138" y="3150"/>
                  </a:lnTo>
                  <a:lnTo>
                    <a:pt x="154" y="3179"/>
                  </a:lnTo>
                  <a:lnTo>
                    <a:pt x="154" y="3179"/>
                  </a:lnTo>
                  <a:lnTo>
                    <a:pt x="173" y="3212"/>
                  </a:lnTo>
                  <a:lnTo>
                    <a:pt x="191" y="3244"/>
                  </a:lnTo>
                  <a:lnTo>
                    <a:pt x="211" y="3275"/>
                  </a:lnTo>
                  <a:lnTo>
                    <a:pt x="232" y="3306"/>
                  </a:lnTo>
                  <a:lnTo>
                    <a:pt x="254" y="3337"/>
                  </a:lnTo>
                  <a:lnTo>
                    <a:pt x="277" y="3366"/>
                  </a:lnTo>
                  <a:lnTo>
                    <a:pt x="300" y="3395"/>
                  </a:lnTo>
                  <a:lnTo>
                    <a:pt x="325" y="3423"/>
                  </a:lnTo>
                  <a:lnTo>
                    <a:pt x="325" y="3423"/>
                  </a:lnTo>
                  <a:lnTo>
                    <a:pt x="327" y="3424"/>
                  </a:lnTo>
                  <a:lnTo>
                    <a:pt x="329" y="3425"/>
                  </a:lnTo>
                  <a:lnTo>
                    <a:pt x="331" y="3425"/>
                  </a:lnTo>
                  <a:lnTo>
                    <a:pt x="332" y="3424"/>
                  </a:lnTo>
                  <a:lnTo>
                    <a:pt x="332" y="3424"/>
                  </a:lnTo>
                  <a:lnTo>
                    <a:pt x="359" y="3405"/>
                  </a:lnTo>
                  <a:lnTo>
                    <a:pt x="372" y="3396"/>
                  </a:lnTo>
                  <a:lnTo>
                    <a:pt x="378" y="3390"/>
                  </a:lnTo>
                  <a:lnTo>
                    <a:pt x="383" y="3384"/>
                  </a:lnTo>
                  <a:lnTo>
                    <a:pt x="383" y="3384"/>
                  </a:lnTo>
                  <a:lnTo>
                    <a:pt x="395" y="3372"/>
                  </a:lnTo>
                  <a:lnTo>
                    <a:pt x="408" y="3361"/>
                  </a:lnTo>
                  <a:lnTo>
                    <a:pt x="422" y="3351"/>
                  </a:lnTo>
                  <a:lnTo>
                    <a:pt x="436" y="3342"/>
                  </a:lnTo>
                  <a:lnTo>
                    <a:pt x="467" y="3325"/>
                  </a:lnTo>
                  <a:lnTo>
                    <a:pt x="496" y="3310"/>
                  </a:lnTo>
                  <a:lnTo>
                    <a:pt x="496" y="3310"/>
                  </a:lnTo>
                  <a:lnTo>
                    <a:pt x="530" y="3292"/>
                  </a:lnTo>
                  <a:lnTo>
                    <a:pt x="562" y="3271"/>
                  </a:lnTo>
                  <a:lnTo>
                    <a:pt x="594" y="3250"/>
                  </a:lnTo>
                  <a:lnTo>
                    <a:pt x="625" y="3227"/>
                  </a:lnTo>
                  <a:lnTo>
                    <a:pt x="625" y="3227"/>
                  </a:lnTo>
                  <a:lnTo>
                    <a:pt x="692" y="3179"/>
                  </a:lnTo>
                  <a:lnTo>
                    <a:pt x="726" y="3156"/>
                  </a:lnTo>
                  <a:lnTo>
                    <a:pt x="760" y="3131"/>
                  </a:lnTo>
                  <a:lnTo>
                    <a:pt x="760" y="3131"/>
                  </a:lnTo>
                  <a:lnTo>
                    <a:pt x="795" y="3106"/>
                  </a:lnTo>
                  <a:lnTo>
                    <a:pt x="828" y="3079"/>
                  </a:lnTo>
                  <a:lnTo>
                    <a:pt x="895" y="3025"/>
                  </a:lnTo>
                  <a:lnTo>
                    <a:pt x="962" y="2972"/>
                  </a:lnTo>
                  <a:lnTo>
                    <a:pt x="996" y="2945"/>
                  </a:lnTo>
                  <a:lnTo>
                    <a:pt x="1029" y="2918"/>
                  </a:lnTo>
                  <a:lnTo>
                    <a:pt x="1029" y="2918"/>
                  </a:lnTo>
                  <a:lnTo>
                    <a:pt x="1096" y="2869"/>
                  </a:lnTo>
                  <a:lnTo>
                    <a:pt x="1163" y="2820"/>
                  </a:lnTo>
                  <a:lnTo>
                    <a:pt x="1231" y="2771"/>
                  </a:lnTo>
                  <a:lnTo>
                    <a:pt x="1297" y="2721"/>
                  </a:lnTo>
                  <a:lnTo>
                    <a:pt x="1297" y="2721"/>
                  </a:lnTo>
                  <a:lnTo>
                    <a:pt x="1361" y="2672"/>
                  </a:lnTo>
                  <a:lnTo>
                    <a:pt x="1393" y="2647"/>
                  </a:lnTo>
                  <a:lnTo>
                    <a:pt x="1424" y="2620"/>
                  </a:lnTo>
                  <a:lnTo>
                    <a:pt x="1424" y="2620"/>
                  </a:lnTo>
                  <a:lnTo>
                    <a:pt x="1463" y="2587"/>
                  </a:lnTo>
                  <a:lnTo>
                    <a:pt x="1481" y="2571"/>
                  </a:lnTo>
                  <a:lnTo>
                    <a:pt x="1501" y="2556"/>
                  </a:lnTo>
                  <a:lnTo>
                    <a:pt x="1501" y="2556"/>
                  </a:lnTo>
                  <a:lnTo>
                    <a:pt x="1549" y="2518"/>
                  </a:lnTo>
                  <a:lnTo>
                    <a:pt x="1597" y="2480"/>
                  </a:lnTo>
                  <a:lnTo>
                    <a:pt x="1645" y="2442"/>
                  </a:lnTo>
                  <a:lnTo>
                    <a:pt x="1694" y="2405"/>
                  </a:lnTo>
                  <a:lnTo>
                    <a:pt x="1694" y="2405"/>
                  </a:lnTo>
                  <a:lnTo>
                    <a:pt x="1759" y="2358"/>
                  </a:lnTo>
                  <a:lnTo>
                    <a:pt x="1790" y="2334"/>
                  </a:lnTo>
                  <a:lnTo>
                    <a:pt x="1822" y="2309"/>
                  </a:lnTo>
                  <a:lnTo>
                    <a:pt x="1822" y="2309"/>
                  </a:lnTo>
                  <a:lnTo>
                    <a:pt x="1856" y="2282"/>
                  </a:lnTo>
                  <a:lnTo>
                    <a:pt x="1889" y="2253"/>
                  </a:lnTo>
                  <a:lnTo>
                    <a:pt x="1955" y="2195"/>
                  </a:lnTo>
                  <a:lnTo>
                    <a:pt x="1955" y="2195"/>
                  </a:lnTo>
                  <a:lnTo>
                    <a:pt x="2021" y="2135"/>
                  </a:lnTo>
                  <a:lnTo>
                    <a:pt x="2088" y="2075"/>
                  </a:lnTo>
                  <a:lnTo>
                    <a:pt x="2219" y="1954"/>
                  </a:lnTo>
                  <a:lnTo>
                    <a:pt x="2219" y="1954"/>
                  </a:lnTo>
                  <a:lnTo>
                    <a:pt x="2277" y="1902"/>
                  </a:lnTo>
                  <a:lnTo>
                    <a:pt x="2305" y="1876"/>
                  </a:lnTo>
                  <a:lnTo>
                    <a:pt x="2334" y="1849"/>
                  </a:lnTo>
                  <a:lnTo>
                    <a:pt x="2363" y="1824"/>
                  </a:lnTo>
                  <a:lnTo>
                    <a:pt x="2394" y="1799"/>
                  </a:lnTo>
                  <a:lnTo>
                    <a:pt x="2425" y="1777"/>
                  </a:lnTo>
                  <a:lnTo>
                    <a:pt x="2441" y="1765"/>
                  </a:lnTo>
                  <a:lnTo>
                    <a:pt x="2457" y="1755"/>
                  </a:lnTo>
                  <a:lnTo>
                    <a:pt x="2457" y="1755"/>
                  </a:lnTo>
                  <a:lnTo>
                    <a:pt x="2476" y="1745"/>
                  </a:lnTo>
                  <a:lnTo>
                    <a:pt x="2494" y="1736"/>
                  </a:lnTo>
                  <a:lnTo>
                    <a:pt x="2513" y="1727"/>
                  </a:lnTo>
                  <a:lnTo>
                    <a:pt x="2531" y="1720"/>
                  </a:lnTo>
                  <a:lnTo>
                    <a:pt x="2549" y="1713"/>
                  </a:lnTo>
                  <a:lnTo>
                    <a:pt x="2569" y="1707"/>
                  </a:lnTo>
                  <a:lnTo>
                    <a:pt x="2608" y="1697"/>
                  </a:lnTo>
                  <a:lnTo>
                    <a:pt x="2647" y="1688"/>
                  </a:lnTo>
                  <a:lnTo>
                    <a:pt x="2686" y="1679"/>
                  </a:lnTo>
                  <a:lnTo>
                    <a:pt x="2726" y="1672"/>
                  </a:lnTo>
                  <a:lnTo>
                    <a:pt x="2766" y="1664"/>
                  </a:lnTo>
                  <a:lnTo>
                    <a:pt x="2766" y="1664"/>
                  </a:lnTo>
                  <a:lnTo>
                    <a:pt x="2803" y="1655"/>
                  </a:lnTo>
                  <a:lnTo>
                    <a:pt x="2839" y="1645"/>
                  </a:lnTo>
                  <a:lnTo>
                    <a:pt x="2858" y="1638"/>
                  </a:lnTo>
                  <a:lnTo>
                    <a:pt x="2875" y="1632"/>
                  </a:lnTo>
                  <a:lnTo>
                    <a:pt x="2892" y="1624"/>
                  </a:lnTo>
                  <a:lnTo>
                    <a:pt x="2910" y="1617"/>
                  </a:lnTo>
                  <a:lnTo>
                    <a:pt x="2910" y="1617"/>
                  </a:lnTo>
                  <a:lnTo>
                    <a:pt x="2940" y="1601"/>
                  </a:lnTo>
                  <a:lnTo>
                    <a:pt x="2970" y="1583"/>
                  </a:lnTo>
                  <a:lnTo>
                    <a:pt x="2999" y="1564"/>
                  </a:lnTo>
                  <a:lnTo>
                    <a:pt x="3026" y="1544"/>
                  </a:lnTo>
                  <a:lnTo>
                    <a:pt x="3026" y="1544"/>
                  </a:lnTo>
                  <a:lnTo>
                    <a:pt x="3055" y="1523"/>
                  </a:lnTo>
                  <a:lnTo>
                    <a:pt x="3082" y="1499"/>
                  </a:lnTo>
                  <a:lnTo>
                    <a:pt x="3110" y="1476"/>
                  </a:lnTo>
                  <a:lnTo>
                    <a:pt x="3137" y="1452"/>
                  </a:lnTo>
                  <a:lnTo>
                    <a:pt x="3162" y="1427"/>
                  </a:lnTo>
                  <a:lnTo>
                    <a:pt x="3188" y="1401"/>
                  </a:lnTo>
                  <a:lnTo>
                    <a:pt x="3212" y="1376"/>
                  </a:lnTo>
                  <a:lnTo>
                    <a:pt x="3237" y="1349"/>
                  </a:lnTo>
                  <a:lnTo>
                    <a:pt x="3237" y="1349"/>
                  </a:lnTo>
                  <a:lnTo>
                    <a:pt x="3259" y="1324"/>
                  </a:lnTo>
                  <a:lnTo>
                    <a:pt x="3281" y="1297"/>
                  </a:lnTo>
                  <a:lnTo>
                    <a:pt x="3281" y="1297"/>
                  </a:lnTo>
                  <a:lnTo>
                    <a:pt x="3295" y="1279"/>
                  </a:lnTo>
                  <a:lnTo>
                    <a:pt x="3302" y="1269"/>
                  </a:lnTo>
                  <a:lnTo>
                    <a:pt x="3310" y="1261"/>
                  </a:lnTo>
                  <a:lnTo>
                    <a:pt x="3310" y="1261"/>
                  </a:lnTo>
                  <a:lnTo>
                    <a:pt x="3325" y="1248"/>
                  </a:lnTo>
                  <a:lnTo>
                    <a:pt x="3340" y="1235"/>
                  </a:lnTo>
                  <a:lnTo>
                    <a:pt x="3340" y="1235"/>
                  </a:lnTo>
                  <a:lnTo>
                    <a:pt x="3349" y="1225"/>
                  </a:lnTo>
                  <a:lnTo>
                    <a:pt x="3355" y="1216"/>
                  </a:lnTo>
                  <a:lnTo>
                    <a:pt x="3367" y="1196"/>
                  </a:lnTo>
                  <a:lnTo>
                    <a:pt x="3367" y="1196"/>
                  </a:lnTo>
                  <a:lnTo>
                    <a:pt x="3389" y="1161"/>
                  </a:lnTo>
                  <a:lnTo>
                    <a:pt x="3411" y="1126"/>
                  </a:lnTo>
                  <a:lnTo>
                    <a:pt x="3433" y="1092"/>
                  </a:lnTo>
                  <a:lnTo>
                    <a:pt x="3454" y="1057"/>
                  </a:lnTo>
                  <a:lnTo>
                    <a:pt x="3454" y="1057"/>
                  </a:lnTo>
                  <a:lnTo>
                    <a:pt x="3495" y="983"/>
                  </a:lnTo>
                  <a:lnTo>
                    <a:pt x="3536" y="909"/>
                  </a:lnTo>
                  <a:lnTo>
                    <a:pt x="3536" y="909"/>
                  </a:lnTo>
                  <a:lnTo>
                    <a:pt x="3575" y="835"/>
                  </a:lnTo>
                  <a:lnTo>
                    <a:pt x="3594" y="797"/>
                  </a:lnTo>
                  <a:lnTo>
                    <a:pt x="3613" y="760"/>
                  </a:lnTo>
                  <a:lnTo>
                    <a:pt x="3630" y="722"/>
                  </a:lnTo>
                  <a:lnTo>
                    <a:pt x="3646" y="684"/>
                  </a:lnTo>
                  <a:lnTo>
                    <a:pt x="3663" y="645"/>
                  </a:lnTo>
                  <a:lnTo>
                    <a:pt x="3677" y="606"/>
                  </a:lnTo>
                  <a:lnTo>
                    <a:pt x="3677" y="606"/>
                  </a:lnTo>
                  <a:lnTo>
                    <a:pt x="3704" y="533"/>
                  </a:lnTo>
                  <a:lnTo>
                    <a:pt x="3733" y="460"/>
                  </a:lnTo>
                  <a:lnTo>
                    <a:pt x="3760" y="387"/>
                  </a:lnTo>
                  <a:lnTo>
                    <a:pt x="3772" y="349"/>
                  </a:lnTo>
                  <a:lnTo>
                    <a:pt x="3783" y="312"/>
                  </a:lnTo>
                  <a:lnTo>
                    <a:pt x="3783" y="312"/>
                  </a:lnTo>
                  <a:lnTo>
                    <a:pt x="3793" y="278"/>
                  </a:lnTo>
                  <a:lnTo>
                    <a:pt x="3801" y="242"/>
                  </a:lnTo>
                  <a:lnTo>
                    <a:pt x="3808" y="206"/>
                  </a:lnTo>
                  <a:lnTo>
                    <a:pt x="3810" y="188"/>
                  </a:lnTo>
                  <a:lnTo>
                    <a:pt x="3812" y="170"/>
                  </a:lnTo>
                  <a:lnTo>
                    <a:pt x="3812" y="170"/>
                  </a:lnTo>
                  <a:lnTo>
                    <a:pt x="3813" y="141"/>
                  </a:lnTo>
                  <a:lnTo>
                    <a:pt x="3813" y="125"/>
                  </a:lnTo>
                  <a:lnTo>
                    <a:pt x="3811" y="111"/>
                  </a:lnTo>
                  <a:lnTo>
                    <a:pt x="3809" y="97"/>
                  </a:lnTo>
                  <a:lnTo>
                    <a:pt x="3806" y="82"/>
                  </a:lnTo>
                  <a:lnTo>
                    <a:pt x="3801" y="68"/>
                  </a:lnTo>
                  <a:lnTo>
                    <a:pt x="3795" y="54"/>
                  </a:lnTo>
                  <a:lnTo>
                    <a:pt x="3795" y="54"/>
                  </a:lnTo>
                  <a:lnTo>
                    <a:pt x="3790" y="45"/>
                  </a:lnTo>
                  <a:lnTo>
                    <a:pt x="3784" y="36"/>
                  </a:lnTo>
                  <a:lnTo>
                    <a:pt x="3777" y="27"/>
                  </a:lnTo>
                  <a:lnTo>
                    <a:pt x="3770" y="19"/>
                  </a:lnTo>
                  <a:lnTo>
                    <a:pt x="3762" y="13"/>
                  </a:lnTo>
                  <a:lnTo>
                    <a:pt x="3752" y="7"/>
                  </a:lnTo>
                  <a:lnTo>
                    <a:pt x="3742" y="3"/>
                  </a:lnTo>
                  <a:lnTo>
                    <a:pt x="3732" y="0"/>
                  </a:lnTo>
                  <a:lnTo>
                    <a:pt x="3732" y="0"/>
                  </a:lnTo>
                  <a:lnTo>
                    <a:pt x="3726" y="0"/>
                  </a:lnTo>
                  <a:lnTo>
                    <a:pt x="3719" y="0"/>
                  </a:lnTo>
                  <a:lnTo>
                    <a:pt x="3714" y="1"/>
                  </a:lnTo>
                  <a:lnTo>
                    <a:pt x="3708" y="3"/>
                  </a:lnTo>
                  <a:lnTo>
                    <a:pt x="3702" y="5"/>
                  </a:lnTo>
                  <a:lnTo>
                    <a:pt x="3696" y="8"/>
                  </a:lnTo>
                  <a:lnTo>
                    <a:pt x="3687" y="15"/>
                  </a:lnTo>
                  <a:lnTo>
                    <a:pt x="3678" y="24"/>
                  </a:lnTo>
                  <a:lnTo>
                    <a:pt x="3671" y="33"/>
                  </a:lnTo>
                  <a:lnTo>
                    <a:pt x="3664" y="44"/>
                  </a:lnTo>
                  <a:lnTo>
                    <a:pt x="3657" y="55"/>
                  </a:lnTo>
                  <a:lnTo>
                    <a:pt x="3657" y="55"/>
                  </a:lnTo>
                  <a:lnTo>
                    <a:pt x="3649" y="71"/>
                  </a:lnTo>
                  <a:lnTo>
                    <a:pt x="3642" y="89"/>
                  </a:lnTo>
                  <a:lnTo>
                    <a:pt x="3636" y="106"/>
                  </a:lnTo>
                  <a:lnTo>
                    <a:pt x="3630" y="124"/>
                  </a:lnTo>
                  <a:lnTo>
                    <a:pt x="3620" y="160"/>
                  </a:lnTo>
                  <a:lnTo>
                    <a:pt x="3611" y="197"/>
                  </a:lnTo>
                  <a:lnTo>
                    <a:pt x="3611" y="197"/>
                  </a:lnTo>
                  <a:lnTo>
                    <a:pt x="3601" y="233"/>
                  </a:lnTo>
                  <a:lnTo>
                    <a:pt x="3591" y="270"/>
                  </a:lnTo>
                  <a:lnTo>
                    <a:pt x="3581" y="306"/>
                  </a:lnTo>
                  <a:lnTo>
                    <a:pt x="3570" y="342"/>
                  </a:lnTo>
                  <a:lnTo>
                    <a:pt x="3570" y="342"/>
                  </a:lnTo>
                  <a:lnTo>
                    <a:pt x="3557" y="380"/>
                  </a:lnTo>
                  <a:lnTo>
                    <a:pt x="3544" y="417"/>
                  </a:lnTo>
                  <a:lnTo>
                    <a:pt x="3537" y="435"/>
                  </a:lnTo>
                  <a:lnTo>
                    <a:pt x="3529" y="454"/>
                  </a:lnTo>
                  <a:lnTo>
                    <a:pt x="3520" y="471"/>
                  </a:lnTo>
                  <a:lnTo>
                    <a:pt x="3510" y="488"/>
                  </a:lnTo>
                  <a:lnTo>
                    <a:pt x="3510" y="488"/>
                  </a:lnTo>
                  <a:lnTo>
                    <a:pt x="3501" y="506"/>
                  </a:lnTo>
                  <a:lnTo>
                    <a:pt x="3490" y="522"/>
                  </a:lnTo>
                  <a:lnTo>
                    <a:pt x="3479" y="538"/>
                  </a:lnTo>
                  <a:lnTo>
                    <a:pt x="3466" y="555"/>
                  </a:lnTo>
                  <a:lnTo>
                    <a:pt x="3453" y="570"/>
                  </a:lnTo>
                  <a:lnTo>
                    <a:pt x="3440" y="584"/>
                  </a:lnTo>
                  <a:lnTo>
                    <a:pt x="3412" y="614"/>
                  </a:lnTo>
                  <a:lnTo>
                    <a:pt x="3412" y="614"/>
                  </a:lnTo>
                  <a:lnTo>
                    <a:pt x="3384" y="642"/>
                  </a:lnTo>
                  <a:lnTo>
                    <a:pt x="3353" y="667"/>
                  </a:lnTo>
                  <a:lnTo>
                    <a:pt x="3322" y="693"/>
                  </a:lnTo>
                  <a:lnTo>
                    <a:pt x="3291" y="717"/>
                  </a:lnTo>
                  <a:lnTo>
                    <a:pt x="3291" y="717"/>
                  </a:lnTo>
                  <a:lnTo>
                    <a:pt x="3289" y="719"/>
                  </a:lnTo>
                  <a:lnTo>
                    <a:pt x="3288" y="721"/>
                  </a:lnTo>
                  <a:lnTo>
                    <a:pt x="3289" y="725"/>
                  </a:lnTo>
                  <a:lnTo>
                    <a:pt x="3289" y="727"/>
                  </a:lnTo>
                  <a:lnTo>
                    <a:pt x="3291" y="729"/>
                  </a:lnTo>
                  <a:lnTo>
                    <a:pt x="3293" y="730"/>
                  </a:lnTo>
                  <a:lnTo>
                    <a:pt x="3295" y="730"/>
                  </a:lnTo>
                  <a:lnTo>
                    <a:pt x="3297" y="729"/>
                  </a:lnTo>
                  <a:lnTo>
                    <a:pt x="3297" y="72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3C7E7FFE-8979-9609-E064-EC96FF132E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4" y="2664"/>
              <a:ext cx="327" cy="41"/>
            </a:xfrm>
            <a:custGeom>
              <a:avLst/>
              <a:gdLst>
                <a:gd name="T0" fmla="*/ 7 w 654"/>
                <a:gd name="T1" fmla="*/ 81 h 81"/>
                <a:gd name="T2" fmla="*/ 7 w 654"/>
                <a:gd name="T3" fmla="*/ 81 h 81"/>
                <a:gd name="T4" fmla="*/ 70 w 654"/>
                <a:gd name="T5" fmla="*/ 78 h 81"/>
                <a:gd name="T6" fmla="*/ 133 w 654"/>
                <a:gd name="T7" fmla="*/ 73 h 81"/>
                <a:gd name="T8" fmla="*/ 195 w 654"/>
                <a:gd name="T9" fmla="*/ 67 h 81"/>
                <a:gd name="T10" fmla="*/ 259 w 654"/>
                <a:gd name="T11" fmla="*/ 60 h 81"/>
                <a:gd name="T12" fmla="*/ 259 w 654"/>
                <a:gd name="T13" fmla="*/ 60 h 81"/>
                <a:gd name="T14" fmla="*/ 383 w 654"/>
                <a:gd name="T15" fmla="*/ 44 h 81"/>
                <a:gd name="T16" fmla="*/ 508 w 654"/>
                <a:gd name="T17" fmla="*/ 27 h 81"/>
                <a:gd name="T18" fmla="*/ 508 w 654"/>
                <a:gd name="T19" fmla="*/ 27 h 81"/>
                <a:gd name="T20" fmla="*/ 578 w 654"/>
                <a:gd name="T21" fmla="*/ 19 h 81"/>
                <a:gd name="T22" fmla="*/ 648 w 654"/>
                <a:gd name="T23" fmla="*/ 12 h 81"/>
                <a:gd name="T24" fmla="*/ 648 w 654"/>
                <a:gd name="T25" fmla="*/ 12 h 81"/>
                <a:gd name="T26" fmla="*/ 651 w 654"/>
                <a:gd name="T27" fmla="*/ 11 h 81"/>
                <a:gd name="T28" fmla="*/ 652 w 654"/>
                <a:gd name="T29" fmla="*/ 10 h 81"/>
                <a:gd name="T30" fmla="*/ 653 w 654"/>
                <a:gd name="T31" fmla="*/ 8 h 81"/>
                <a:gd name="T32" fmla="*/ 654 w 654"/>
                <a:gd name="T33" fmla="*/ 5 h 81"/>
                <a:gd name="T34" fmla="*/ 653 w 654"/>
                <a:gd name="T35" fmla="*/ 3 h 81"/>
                <a:gd name="T36" fmla="*/ 652 w 654"/>
                <a:gd name="T37" fmla="*/ 1 h 81"/>
                <a:gd name="T38" fmla="*/ 651 w 654"/>
                <a:gd name="T39" fmla="*/ 0 h 81"/>
                <a:gd name="T40" fmla="*/ 648 w 654"/>
                <a:gd name="T41" fmla="*/ 0 h 81"/>
                <a:gd name="T42" fmla="*/ 648 w 654"/>
                <a:gd name="T43" fmla="*/ 0 h 81"/>
                <a:gd name="T44" fmla="*/ 586 w 654"/>
                <a:gd name="T45" fmla="*/ 6 h 81"/>
                <a:gd name="T46" fmla="*/ 523 w 654"/>
                <a:gd name="T47" fmla="*/ 14 h 81"/>
                <a:gd name="T48" fmla="*/ 399 w 654"/>
                <a:gd name="T49" fmla="*/ 29 h 81"/>
                <a:gd name="T50" fmla="*/ 399 w 654"/>
                <a:gd name="T51" fmla="*/ 29 h 81"/>
                <a:gd name="T52" fmla="*/ 274 w 654"/>
                <a:gd name="T53" fmla="*/ 46 h 81"/>
                <a:gd name="T54" fmla="*/ 211 w 654"/>
                <a:gd name="T55" fmla="*/ 53 h 81"/>
                <a:gd name="T56" fmla="*/ 148 w 654"/>
                <a:gd name="T57" fmla="*/ 60 h 81"/>
                <a:gd name="T58" fmla="*/ 148 w 654"/>
                <a:gd name="T59" fmla="*/ 60 h 81"/>
                <a:gd name="T60" fmla="*/ 77 w 654"/>
                <a:gd name="T61" fmla="*/ 65 h 81"/>
                <a:gd name="T62" fmla="*/ 7 w 654"/>
                <a:gd name="T63" fmla="*/ 69 h 81"/>
                <a:gd name="T64" fmla="*/ 7 w 654"/>
                <a:gd name="T65" fmla="*/ 69 h 81"/>
                <a:gd name="T66" fmla="*/ 3 w 654"/>
                <a:gd name="T67" fmla="*/ 70 h 81"/>
                <a:gd name="T68" fmla="*/ 2 w 654"/>
                <a:gd name="T69" fmla="*/ 71 h 81"/>
                <a:gd name="T70" fmla="*/ 1 w 654"/>
                <a:gd name="T71" fmla="*/ 73 h 81"/>
                <a:gd name="T72" fmla="*/ 0 w 654"/>
                <a:gd name="T73" fmla="*/ 75 h 81"/>
                <a:gd name="T74" fmla="*/ 1 w 654"/>
                <a:gd name="T75" fmla="*/ 77 h 81"/>
                <a:gd name="T76" fmla="*/ 2 w 654"/>
                <a:gd name="T77" fmla="*/ 79 h 81"/>
                <a:gd name="T78" fmla="*/ 3 w 654"/>
                <a:gd name="T79" fmla="*/ 81 h 81"/>
                <a:gd name="T80" fmla="*/ 7 w 654"/>
                <a:gd name="T81" fmla="*/ 81 h 81"/>
                <a:gd name="T82" fmla="*/ 7 w 654"/>
                <a:gd name="T83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54" h="81">
                  <a:moveTo>
                    <a:pt x="7" y="81"/>
                  </a:moveTo>
                  <a:lnTo>
                    <a:pt x="7" y="81"/>
                  </a:lnTo>
                  <a:lnTo>
                    <a:pt x="70" y="78"/>
                  </a:lnTo>
                  <a:lnTo>
                    <a:pt x="133" y="73"/>
                  </a:lnTo>
                  <a:lnTo>
                    <a:pt x="195" y="67"/>
                  </a:lnTo>
                  <a:lnTo>
                    <a:pt x="259" y="60"/>
                  </a:lnTo>
                  <a:lnTo>
                    <a:pt x="259" y="60"/>
                  </a:lnTo>
                  <a:lnTo>
                    <a:pt x="383" y="44"/>
                  </a:lnTo>
                  <a:lnTo>
                    <a:pt x="508" y="27"/>
                  </a:lnTo>
                  <a:lnTo>
                    <a:pt x="508" y="27"/>
                  </a:lnTo>
                  <a:lnTo>
                    <a:pt x="578" y="19"/>
                  </a:lnTo>
                  <a:lnTo>
                    <a:pt x="648" y="12"/>
                  </a:lnTo>
                  <a:lnTo>
                    <a:pt x="648" y="12"/>
                  </a:lnTo>
                  <a:lnTo>
                    <a:pt x="651" y="11"/>
                  </a:lnTo>
                  <a:lnTo>
                    <a:pt x="652" y="10"/>
                  </a:lnTo>
                  <a:lnTo>
                    <a:pt x="653" y="8"/>
                  </a:lnTo>
                  <a:lnTo>
                    <a:pt x="654" y="5"/>
                  </a:lnTo>
                  <a:lnTo>
                    <a:pt x="653" y="3"/>
                  </a:lnTo>
                  <a:lnTo>
                    <a:pt x="652" y="1"/>
                  </a:lnTo>
                  <a:lnTo>
                    <a:pt x="651" y="0"/>
                  </a:lnTo>
                  <a:lnTo>
                    <a:pt x="648" y="0"/>
                  </a:lnTo>
                  <a:lnTo>
                    <a:pt x="648" y="0"/>
                  </a:lnTo>
                  <a:lnTo>
                    <a:pt x="586" y="6"/>
                  </a:lnTo>
                  <a:lnTo>
                    <a:pt x="523" y="14"/>
                  </a:lnTo>
                  <a:lnTo>
                    <a:pt x="399" y="29"/>
                  </a:lnTo>
                  <a:lnTo>
                    <a:pt x="399" y="29"/>
                  </a:lnTo>
                  <a:lnTo>
                    <a:pt x="274" y="46"/>
                  </a:lnTo>
                  <a:lnTo>
                    <a:pt x="211" y="53"/>
                  </a:lnTo>
                  <a:lnTo>
                    <a:pt x="148" y="60"/>
                  </a:lnTo>
                  <a:lnTo>
                    <a:pt x="148" y="60"/>
                  </a:lnTo>
                  <a:lnTo>
                    <a:pt x="77" y="65"/>
                  </a:lnTo>
                  <a:lnTo>
                    <a:pt x="7" y="69"/>
                  </a:lnTo>
                  <a:lnTo>
                    <a:pt x="7" y="69"/>
                  </a:lnTo>
                  <a:lnTo>
                    <a:pt x="3" y="70"/>
                  </a:lnTo>
                  <a:lnTo>
                    <a:pt x="2" y="71"/>
                  </a:lnTo>
                  <a:lnTo>
                    <a:pt x="1" y="73"/>
                  </a:lnTo>
                  <a:lnTo>
                    <a:pt x="0" y="75"/>
                  </a:lnTo>
                  <a:lnTo>
                    <a:pt x="1" y="77"/>
                  </a:lnTo>
                  <a:lnTo>
                    <a:pt x="2" y="79"/>
                  </a:lnTo>
                  <a:lnTo>
                    <a:pt x="3" y="81"/>
                  </a:lnTo>
                  <a:lnTo>
                    <a:pt x="7" y="81"/>
                  </a:lnTo>
                  <a:lnTo>
                    <a:pt x="7" y="8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BAF9A705-586E-0CDE-E076-D24DF08621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4" y="2707"/>
              <a:ext cx="312" cy="811"/>
            </a:xfrm>
            <a:custGeom>
              <a:avLst/>
              <a:gdLst>
                <a:gd name="T0" fmla="*/ 53 w 623"/>
                <a:gd name="T1" fmla="*/ 48 h 1624"/>
                <a:gd name="T2" fmla="*/ 20 w 623"/>
                <a:gd name="T3" fmla="*/ 182 h 1624"/>
                <a:gd name="T4" fmla="*/ 3 w 623"/>
                <a:gd name="T5" fmla="*/ 319 h 1624"/>
                <a:gd name="T6" fmla="*/ 0 w 623"/>
                <a:gd name="T7" fmla="*/ 412 h 1624"/>
                <a:gd name="T8" fmla="*/ 6 w 623"/>
                <a:gd name="T9" fmla="*/ 554 h 1624"/>
                <a:gd name="T10" fmla="*/ 25 w 623"/>
                <a:gd name="T11" fmla="*/ 694 h 1624"/>
                <a:gd name="T12" fmla="*/ 42 w 623"/>
                <a:gd name="T13" fmla="*/ 785 h 1624"/>
                <a:gd name="T14" fmla="*/ 75 w 623"/>
                <a:gd name="T15" fmla="*/ 917 h 1624"/>
                <a:gd name="T16" fmla="*/ 116 w 623"/>
                <a:gd name="T17" fmla="*/ 1047 h 1624"/>
                <a:gd name="T18" fmla="*/ 146 w 623"/>
                <a:gd name="T19" fmla="*/ 1131 h 1624"/>
                <a:gd name="T20" fmla="*/ 199 w 623"/>
                <a:gd name="T21" fmla="*/ 1250 h 1624"/>
                <a:gd name="T22" fmla="*/ 267 w 623"/>
                <a:gd name="T23" fmla="*/ 1361 h 1624"/>
                <a:gd name="T24" fmla="*/ 292 w 623"/>
                <a:gd name="T25" fmla="*/ 1395 h 1624"/>
                <a:gd name="T26" fmla="*/ 337 w 623"/>
                <a:gd name="T27" fmla="*/ 1445 h 1624"/>
                <a:gd name="T28" fmla="*/ 386 w 623"/>
                <a:gd name="T29" fmla="*/ 1490 h 1624"/>
                <a:gd name="T30" fmla="*/ 440 w 623"/>
                <a:gd name="T31" fmla="*/ 1533 h 1624"/>
                <a:gd name="T32" fmla="*/ 500 w 623"/>
                <a:gd name="T33" fmla="*/ 1568 h 1624"/>
                <a:gd name="T34" fmla="*/ 539 w 623"/>
                <a:gd name="T35" fmla="*/ 1586 h 1624"/>
                <a:gd name="T36" fmla="*/ 578 w 623"/>
                <a:gd name="T37" fmla="*/ 1602 h 1624"/>
                <a:gd name="T38" fmla="*/ 614 w 623"/>
                <a:gd name="T39" fmla="*/ 1623 h 1624"/>
                <a:gd name="T40" fmla="*/ 618 w 623"/>
                <a:gd name="T41" fmla="*/ 1624 h 1624"/>
                <a:gd name="T42" fmla="*/ 622 w 623"/>
                <a:gd name="T43" fmla="*/ 1619 h 1624"/>
                <a:gd name="T44" fmla="*/ 620 w 623"/>
                <a:gd name="T45" fmla="*/ 1613 h 1624"/>
                <a:gd name="T46" fmla="*/ 603 w 623"/>
                <a:gd name="T47" fmla="*/ 1601 h 1624"/>
                <a:gd name="T48" fmla="*/ 547 w 623"/>
                <a:gd name="T49" fmla="*/ 1576 h 1624"/>
                <a:gd name="T50" fmla="*/ 507 w 623"/>
                <a:gd name="T51" fmla="*/ 1557 h 1624"/>
                <a:gd name="T52" fmla="*/ 468 w 623"/>
                <a:gd name="T53" fmla="*/ 1536 h 1624"/>
                <a:gd name="T54" fmla="*/ 411 w 623"/>
                <a:gd name="T55" fmla="*/ 1494 h 1624"/>
                <a:gd name="T56" fmla="*/ 360 w 623"/>
                <a:gd name="T57" fmla="*/ 1450 h 1624"/>
                <a:gd name="T58" fmla="*/ 329 w 623"/>
                <a:gd name="T59" fmla="*/ 1418 h 1624"/>
                <a:gd name="T60" fmla="*/ 287 w 623"/>
                <a:gd name="T61" fmla="*/ 1368 h 1624"/>
                <a:gd name="T62" fmla="*/ 228 w 623"/>
                <a:gd name="T63" fmla="*/ 1278 h 1624"/>
                <a:gd name="T64" fmla="*/ 172 w 623"/>
                <a:gd name="T65" fmla="*/ 1162 h 1624"/>
                <a:gd name="T66" fmla="*/ 140 w 623"/>
                <a:gd name="T67" fmla="*/ 1080 h 1624"/>
                <a:gd name="T68" fmla="*/ 98 w 623"/>
                <a:gd name="T69" fmla="*/ 953 h 1624"/>
                <a:gd name="T70" fmla="*/ 63 w 623"/>
                <a:gd name="T71" fmla="*/ 824 h 1624"/>
                <a:gd name="T72" fmla="*/ 44 w 623"/>
                <a:gd name="T73" fmla="*/ 735 h 1624"/>
                <a:gd name="T74" fmla="*/ 23 w 623"/>
                <a:gd name="T75" fmla="*/ 597 h 1624"/>
                <a:gd name="T76" fmla="*/ 12 w 623"/>
                <a:gd name="T77" fmla="*/ 457 h 1624"/>
                <a:gd name="T78" fmla="*/ 12 w 623"/>
                <a:gd name="T79" fmla="*/ 365 h 1624"/>
                <a:gd name="T80" fmla="*/ 25 w 623"/>
                <a:gd name="T81" fmla="*/ 228 h 1624"/>
                <a:gd name="T82" fmla="*/ 52 w 623"/>
                <a:gd name="T83" fmla="*/ 93 h 1624"/>
                <a:gd name="T84" fmla="*/ 80 w 623"/>
                <a:gd name="T85" fmla="*/ 9 h 1624"/>
                <a:gd name="T86" fmla="*/ 79 w 623"/>
                <a:gd name="T87" fmla="*/ 3 h 1624"/>
                <a:gd name="T88" fmla="*/ 74 w 623"/>
                <a:gd name="T89" fmla="*/ 0 h 1624"/>
                <a:gd name="T90" fmla="*/ 68 w 623"/>
                <a:gd name="T91" fmla="*/ 5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23" h="1624">
                  <a:moveTo>
                    <a:pt x="68" y="5"/>
                  </a:moveTo>
                  <a:lnTo>
                    <a:pt x="68" y="5"/>
                  </a:lnTo>
                  <a:lnTo>
                    <a:pt x="53" y="48"/>
                  </a:lnTo>
                  <a:lnTo>
                    <a:pt x="40" y="92"/>
                  </a:lnTo>
                  <a:lnTo>
                    <a:pt x="29" y="137"/>
                  </a:lnTo>
                  <a:lnTo>
                    <a:pt x="20" y="182"/>
                  </a:lnTo>
                  <a:lnTo>
                    <a:pt x="12" y="228"/>
                  </a:lnTo>
                  <a:lnTo>
                    <a:pt x="6" y="273"/>
                  </a:lnTo>
                  <a:lnTo>
                    <a:pt x="3" y="319"/>
                  </a:lnTo>
                  <a:lnTo>
                    <a:pt x="0" y="365"/>
                  </a:lnTo>
                  <a:lnTo>
                    <a:pt x="0" y="365"/>
                  </a:lnTo>
                  <a:lnTo>
                    <a:pt x="0" y="412"/>
                  </a:lnTo>
                  <a:lnTo>
                    <a:pt x="0" y="459"/>
                  </a:lnTo>
                  <a:lnTo>
                    <a:pt x="3" y="506"/>
                  </a:lnTo>
                  <a:lnTo>
                    <a:pt x="6" y="554"/>
                  </a:lnTo>
                  <a:lnTo>
                    <a:pt x="11" y="601"/>
                  </a:lnTo>
                  <a:lnTo>
                    <a:pt x="18" y="648"/>
                  </a:lnTo>
                  <a:lnTo>
                    <a:pt x="25" y="694"/>
                  </a:lnTo>
                  <a:lnTo>
                    <a:pt x="33" y="740"/>
                  </a:lnTo>
                  <a:lnTo>
                    <a:pt x="33" y="740"/>
                  </a:lnTo>
                  <a:lnTo>
                    <a:pt x="42" y="785"/>
                  </a:lnTo>
                  <a:lnTo>
                    <a:pt x="52" y="829"/>
                  </a:lnTo>
                  <a:lnTo>
                    <a:pt x="62" y="874"/>
                  </a:lnTo>
                  <a:lnTo>
                    <a:pt x="75" y="917"/>
                  </a:lnTo>
                  <a:lnTo>
                    <a:pt x="87" y="961"/>
                  </a:lnTo>
                  <a:lnTo>
                    <a:pt x="101" y="1004"/>
                  </a:lnTo>
                  <a:lnTo>
                    <a:pt x="116" y="1047"/>
                  </a:lnTo>
                  <a:lnTo>
                    <a:pt x="131" y="1090"/>
                  </a:lnTo>
                  <a:lnTo>
                    <a:pt x="131" y="1090"/>
                  </a:lnTo>
                  <a:lnTo>
                    <a:pt x="146" y="1131"/>
                  </a:lnTo>
                  <a:lnTo>
                    <a:pt x="163" y="1171"/>
                  </a:lnTo>
                  <a:lnTo>
                    <a:pt x="180" y="1211"/>
                  </a:lnTo>
                  <a:lnTo>
                    <a:pt x="199" y="1250"/>
                  </a:lnTo>
                  <a:lnTo>
                    <a:pt x="220" y="1288"/>
                  </a:lnTo>
                  <a:lnTo>
                    <a:pt x="242" y="1325"/>
                  </a:lnTo>
                  <a:lnTo>
                    <a:pt x="267" y="1361"/>
                  </a:lnTo>
                  <a:lnTo>
                    <a:pt x="279" y="1379"/>
                  </a:lnTo>
                  <a:lnTo>
                    <a:pt x="292" y="1395"/>
                  </a:lnTo>
                  <a:lnTo>
                    <a:pt x="292" y="1395"/>
                  </a:lnTo>
                  <a:lnTo>
                    <a:pt x="307" y="1412"/>
                  </a:lnTo>
                  <a:lnTo>
                    <a:pt x="322" y="1429"/>
                  </a:lnTo>
                  <a:lnTo>
                    <a:pt x="337" y="1445"/>
                  </a:lnTo>
                  <a:lnTo>
                    <a:pt x="354" y="1460"/>
                  </a:lnTo>
                  <a:lnTo>
                    <a:pt x="370" y="1476"/>
                  </a:lnTo>
                  <a:lnTo>
                    <a:pt x="386" y="1490"/>
                  </a:lnTo>
                  <a:lnTo>
                    <a:pt x="422" y="1519"/>
                  </a:lnTo>
                  <a:lnTo>
                    <a:pt x="422" y="1519"/>
                  </a:lnTo>
                  <a:lnTo>
                    <a:pt x="440" y="1533"/>
                  </a:lnTo>
                  <a:lnTo>
                    <a:pt x="461" y="1545"/>
                  </a:lnTo>
                  <a:lnTo>
                    <a:pt x="461" y="1545"/>
                  </a:lnTo>
                  <a:lnTo>
                    <a:pt x="500" y="1568"/>
                  </a:lnTo>
                  <a:lnTo>
                    <a:pt x="500" y="1568"/>
                  </a:lnTo>
                  <a:lnTo>
                    <a:pt x="519" y="1578"/>
                  </a:lnTo>
                  <a:lnTo>
                    <a:pt x="539" y="1586"/>
                  </a:lnTo>
                  <a:lnTo>
                    <a:pt x="559" y="1594"/>
                  </a:lnTo>
                  <a:lnTo>
                    <a:pt x="578" y="1602"/>
                  </a:lnTo>
                  <a:lnTo>
                    <a:pt x="578" y="1602"/>
                  </a:lnTo>
                  <a:lnTo>
                    <a:pt x="597" y="1612"/>
                  </a:lnTo>
                  <a:lnTo>
                    <a:pt x="606" y="1617"/>
                  </a:lnTo>
                  <a:lnTo>
                    <a:pt x="614" y="1623"/>
                  </a:lnTo>
                  <a:lnTo>
                    <a:pt x="614" y="1623"/>
                  </a:lnTo>
                  <a:lnTo>
                    <a:pt x="616" y="1624"/>
                  </a:lnTo>
                  <a:lnTo>
                    <a:pt x="618" y="1624"/>
                  </a:lnTo>
                  <a:lnTo>
                    <a:pt x="620" y="1623"/>
                  </a:lnTo>
                  <a:lnTo>
                    <a:pt x="622" y="1621"/>
                  </a:lnTo>
                  <a:lnTo>
                    <a:pt x="622" y="1619"/>
                  </a:lnTo>
                  <a:lnTo>
                    <a:pt x="623" y="1617"/>
                  </a:lnTo>
                  <a:lnTo>
                    <a:pt x="622" y="1615"/>
                  </a:lnTo>
                  <a:lnTo>
                    <a:pt x="620" y="1613"/>
                  </a:lnTo>
                  <a:lnTo>
                    <a:pt x="620" y="1613"/>
                  </a:lnTo>
                  <a:lnTo>
                    <a:pt x="612" y="1607"/>
                  </a:lnTo>
                  <a:lnTo>
                    <a:pt x="603" y="1601"/>
                  </a:lnTo>
                  <a:lnTo>
                    <a:pt x="584" y="1591"/>
                  </a:lnTo>
                  <a:lnTo>
                    <a:pt x="566" y="1583"/>
                  </a:lnTo>
                  <a:lnTo>
                    <a:pt x="547" y="1576"/>
                  </a:lnTo>
                  <a:lnTo>
                    <a:pt x="547" y="1576"/>
                  </a:lnTo>
                  <a:lnTo>
                    <a:pt x="526" y="1567"/>
                  </a:lnTo>
                  <a:lnTo>
                    <a:pt x="507" y="1557"/>
                  </a:lnTo>
                  <a:lnTo>
                    <a:pt x="487" y="1546"/>
                  </a:lnTo>
                  <a:lnTo>
                    <a:pt x="468" y="1536"/>
                  </a:lnTo>
                  <a:lnTo>
                    <a:pt x="468" y="1536"/>
                  </a:lnTo>
                  <a:lnTo>
                    <a:pt x="449" y="1523"/>
                  </a:lnTo>
                  <a:lnTo>
                    <a:pt x="429" y="1509"/>
                  </a:lnTo>
                  <a:lnTo>
                    <a:pt x="411" y="1494"/>
                  </a:lnTo>
                  <a:lnTo>
                    <a:pt x="392" y="1479"/>
                  </a:lnTo>
                  <a:lnTo>
                    <a:pt x="392" y="1479"/>
                  </a:lnTo>
                  <a:lnTo>
                    <a:pt x="360" y="1450"/>
                  </a:lnTo>
                  <a:lnTo>
                    <a:pt x="344" y="1434"/>
                  </a:lnTo>
                  <a:lnTo>
                    <a:pt x="329" y="1418"/>
                  </a:lnTo>
                  <a:lnTo>
                    <a:pt x="329" y="1418"/>
                  </a:lnTo>
                  <a:lnTo>
                    <a:pt x="315" y="1402"/>
                  </a:lnTo>
                  <a:lnTo>
                    <a:pt x="300" y="1386"/>
                  </a:lnTo>
                  <a:lnTo>
                    <a:pt x="287" y="1368"/>
                  </a:lnTo>
                  <a:lnTo>
                    <a:pt x="275" y="1351"/>
                  </a:lnTo>
                  <a:lnTo>
                    <a:pt x="250" y="1315"/>
                  </a:lnTo>
                  <a:lnTo>
                    <a:pt x="228" y="1278"/>
                  </a:lnTo>
                  <a:lnTo>
                    <a:pt x="207" y="1241"/>
                  </a:lnTo>
                  <a:lnTo>
                    <a:pt x="189" y="1202"/>
                  </a:lnTo>
                  <a:lnTo>
                    <a:pt x="172" y="1162"/>
                  </a:lnTo>
                  <a:lnTo>
                    <a:pt x="155" y="1122"/>
                  </a:lnTo>
                  <a:lnTo>
                    <a:pt x="155" y="1122"/>
                  </a:lnTo>
                  <a:lnTo>
                    <a:pt x="140" y="1080"/>
                  </a:lnTo>
                  <a:lnTo>
                    <a:pt x="125" y="1038"/>
                  </a:lnTo>
                  <a:lnTo>
                    <a:pt x="110" y="996"/>
                  </a:lnTo>
                  <a:lnTo>
                    <a:pt x="98" y="953"/>
                  </a:lnTo>
                  <a:lnTo>
                    <a:pt x="86" y="910"/>
                  </a:lnTo>
                  <a:lnTo>
                    <a:pt x="74" y="867"/>
                  </a:lnTo>
                  <a:lnTo>
                    <a:pt x="63" y="824"/>
                  </a:lnTo>
                  <a:lnTo>
                    <a:pt x="53" y="782"/>
                  </a:lnTo>
                  <a:lnTo>
                    <a:pt x="53" y="782"/>
                  </a:lnTo>
                  <a:lnTo>
                    <a:pt x="44" y="735"/>
                  </a:lnTo>
                  <a:lnTo>
                    <a:pt x="36" y="689"/>
                  </a:lnTo>
                  <a:lnTo>
                    <a:pt x="29" y="643"/>
                  </a:lnTo>
                  <a:lnTo>
                    <a:pt x="23" y="597"/>
                  </a:lnTo>
                  <a:lnTo>
                    <a:pt x="19" y="550"/>
                  </a:lnTo>
                  <a:lnTo>
                    <a:pt x="14" y="504"/>
                  </a:lnTo>
                  <a:lnTo>
                    <a:pt x="12" y="457"/>
                  </a:lnTo>
                  <a:lnTo>
                    <a:pt x="12" y="410"/>
                  </a:lnTo>
                  <a:lnTo>
                    <a:pt x="12" y="410"/>
                  </a:lnTo>
                  <a:lnTo>
                    <a:pt x="12" y="365"/>
                  </a:lnTo>
                  <a:lnTo>
                    <a:pt x="15" y="319"/>
                  </a:lnTo>
                  <a:lnTo>
                    <a:pt x="20" y="273"/>
                  </a:lnTo>
                  <a:lnTo>
                    <a:pt x="25" y="228"/>
                  </a:lnTo>
                  <a:lnTo>
                    <a:pt x="32" y="183"/>
                  </a:lnTo>
                  <a:lnTo>
                    <a:pt x="41" y="138"/>
                  </a:lnTo>
                  <a:lnTo>
                    <a:pt x="52" y="93"/>
                  </a:lnTo>
                  <a:lnTo>
                    <a:pt x="66" y="49"/>
                  </a:lnTo>
                  <a:lnTo>
                    <a:pt x="66" y="49"/>
                  </a:lnTo>
                  <a:lnTo>
                    <a:pt x="80" y="9"/>
                  </a:lnTo>
                  <a:lnTo>
                    <a:pt x="80" y="9"/>
                  </a:lnTo>
                  <a:lnTo>
                    <a:pt x="80" y="6"/>
                  </a:lnTo>
                  <a:lnTo>
                    <a:pt x="79" y="3"/>
                  </a:lnTo>
                  <a:lnTo>
                    <a:pt x="78" y="2"/>
                  </a:lnTo>
                  <a:lnTo>
                    <a:pt x="76" y="1"/>
                  </a:lnTo>
                  <a:lnTo>
                    <a:pt x="74" y="0"/>
                  </a:lnTo>
                  <a:lnTo>
                    <a:pt x="72" y="1"/>
                  </a:lnTo>
                  <a:lnTo>
                    <a:pt x="70" y="2"/>
                  </a:lnTo>
                  <a:lnTo>
                    <a:pt x="68" y="5"/>
                  </a:lnTo>
                  <a:lnTo>
                    <a:pt x="68" y="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EF0BA02E-EBB6-AE6B-8AA5-9C2E870F31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8" y="3281"/>
              <a:ext cx="11" cy="86"/>
            </a:xfrm>
            <a:custGeom>
              <a:avLst/>
              <a:gdLst>
                <a:gd name="T0" fmla="*/ 0 w 20"/>
                <a:gd name="T1" fmla="*/ 8 h 171"/>
                <a:gd name="T2" fmla="*/ 0 w 20"/>
                <a:gd name="T3" fmla="*/ 8 h 171"/>
                <a:gd name="T4" fmla="*/ 5 w 20"/>
                <a:gd name="T5" fmla="*/ 47 h 171"/>
                <a:gd name="T6" fmla="*/ 7 w 20"/>
                <a:gd name="T7" fmla="*/ 66 h 171"/>
                <a:gd name="T8" fmla="*/ 8 w 20"/>
                <a:gd name="T9" fmla="*/ 85 h 171"/>
                <a:gd name="T10" fmla="*/ 8 w 20"/>
                <a:gd name="T11" fmla="*/ 105 h 171"/>
                <a:gd name="T12" fmla="*/ 8 w 20"/>
                <a:gd name="T13" fmla="*/ 124 h 171"/>
                <a:gd name="T14" fmla="*/ 7 w 20"/>
                <a:gd name="T15" fmla="*/ 144 h 171"/>
                <a:gd name="T16" fmla="*/ 4 w 20"/>
                <a:gd name="T17" fmla="*/ 163 h 171"/>
                <a:gd name="T18" fmla="*/ 4 w 20"/>
                <a:gd name="T19" fmla="*/ 163 h 171"/>
                <a:gd name="T20" fmla="*/ 4 w 20"/>
                <a:gd name="T21" fmla="*/ 166 h 171"/>
                <a:gd name="T22" fmla="*/ 5 w 20"/>
                <a:gd name="T23" fmla="*/ 168 h 171"/>
                <a:gd name="T24" fmla="*/ 7 w 20"/>
                <a:gd name="T25" fmla="*/ 170 h 171"/>
                <a:gd name="T26" fmla="*/ 9 w 20"/>
                <a:gd name="T27" fmla="*/ 171 h 171"/>
                <a:gd name="T28" fmla="*/ 11 w 20"/>
                <a:gd name="T29" fmla="*/ 171 h 171"/>
                <a:gd name="T30" fmla="*/ 13 w 20"/>
                <a:gd name="T31" fmla="*/ 170 h 171"/>
                <a:gd name="T32" fmla="*/ 15 w 20"/>
                <a:gd name="T33" fmla="*/ 169 h 171"/>
                <a:gd name="T34" fmla="*/ 16 w 20"/>
                <a:gd name="T35" fmla="*/ 167 h 171"/>
                <a:gd name="T36" fmla="*/ 16 w 20"/>
                <a:gd name="T37" fmla="*/ 167 h 171"/>
                <a:gd name="T38" fmla="*/ 18 w 20"/>
                <a:gd name="T39" fmla="*/ 147 h 171"/>
                <a:gd name="T40" fmla="*/ 20 w 20"/>
                <a:gd name="T41" fmla="*/ 126 h 171"/>
                <a:gd name="T42" fmla="*/ 20 w 20"/>
                <a:gd name="T43" fmla="*/ 106 h 171"/>
                <a:gd name="T44" fmla="*/ 20 w 20"/>
                <a:gd name="T45" fmla="*/ 85 h 171"/>
                <a:gd name="T46" fmla="*/ 19 w 20"/>
                <a:gd name="T47" fmla="*/ 65 h 171"/>
                <a:gd name="T48" fmla="*/ 17 w 20"/>
                <a:gd name="T49" fmla="*/ 45 h 171"/>
                <a:gd name="T50" fmla="*/ 12 w 20"/>
                <a:gd name="T51" fmla="*/ 4 h 171"/>
                <a:gd name="T52" fmla="*/ 12 w 20"/>
                <a:gd name="T53" fmla="*/ 4 h 171"/>
                <a:gd name="T54" fmla="*/ 11 w 20"/>
                <a:gd name="T55" fmla="*/ 2 h 171"/>
                <a:gd name="T56" fmla="*/ 9 w 20"/>
                <a:gd name="T57" fmla="*/ 1 h 171"/>
                <a:gd name="T58" fmla="*/ 7 w 20"/>
                <a:gd name="T59" fmla="*/ 0 h 171"/>
                <a:gd name="T60" fmla="*/ 5 w 20"/>
                <a:gd name="T61" fmla="*/ 0 h 171"/>
                <a:gd name="T62" fmla="*/ 3 w 20"/>
                <a:gd name="T63" fmla="*/ 1 h 171"/>
                <a:gd name="T64" fmla="*/ 1 w 20"/>
                <a:gd name="T65" fmla="*/ 3 h 171"/>
                <a:gd name="T66" fmla="*/ 0 w 20"/>
                <a:gd name="T67" fmla="*/ 5 h 171"/>
                <a:gd name="T68" fmla="*/ 0 w 20"/>
                <a:gd name="T69" fmla="*/ 8 h 171"/>
                <a:gd name="T70" fmla="*/ 0 w 20"/>
                <a:gd name="T71" fmla="*/ 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" h="171">
                  <a:moveTo>
                    <a:pt x="0" y="8"/>
                  </a:moveTo>
                  <a:lnTo>
                    <a:pt x="0" y="8"/>
                  </a:lnTo>
                  <a:lnTo>
                    <a:pt x="5" y="47"/>
                  </a:lnTo>
                  <a:lnTo>
                    <a:pt x="7" y="66"/>
                  </a:lnTo>
                  <a:lnTo>
                    <a:pt x="8" y="85"/>
                  </a:lnTo>
                  <a:lnTo>
                    <a:pt x="8" y="105"/>
                  </a:lnTo>
                  <a:lnTo>
                    <a:pt x="8" y="124"/>
                  </a:lnTo>
                  <a:lnTo>
                    <a:pt x="7" y="144"/>
                  </a:lnTo>
                  <a:lnTo>
                    <a:pt x="4" y="163"/>
                  </a:lnTo>
                  <a:lnTo>
                    <a:pt x="4" y="163"/>
                  </a:lnTo>
                  <a:lnTo>
                    <a:pt x="4" y="166"/>
                  </a:lnTo>
                  <a:lnTo>
                    <a:pt x="5" y="168"/>
                  </a:lnTo>
                  <a:lnTo>
                    <a:pt x="7" y="170"/>
                  </a:lnTo>
                  <a:lnTo>
                    <a:pt x="9" y="171"/>
                  </a:lnTo>
                  <a:lnTo>
                    <a:pt x="11" y="171"/>
                  </a:lnTo>
                  <a:lnTo>
                    <a:pt x="13" y="170"/>
                  </a:lnTo>
                  <a:lnTo>
                    <a:pt x="15" y="169"/>
                  </a:lnTo>
                  <a:lnTo>
                    <a:pt x="16" y="167"/>
                  </a:lnTo>
                  <a:lnTo>
                    <a:pt x="16" y="167"/>
                  </a:lnTo>
                  <a:lnTo>
                    <a:pt x="18" y="147"/>
                  </a:lnTo>
                  <a:lnTo>
                    <a:pt x="20" y="126"/>
                  </a:lnTo>
                  <a:lnTo>
                    <a:pt x="20" y="106"/>
                  </a:lnTo>
                  <a:lnTo>
                    <a:pt x="20" y="85"/>
                  </a:lnTo>
                  <a:lnTo>
                    <a:pt x="19" y="65"/>
                  </a:lnTo>
                  <a:lnTo>
                    <a:pt x="17" y="45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886F8A88-2488-0558-BA7D-D4B6F7B21B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1" y="3328"/>
              <a:ext cx="55" cy="47"/>
            </a:xfrm>
            <a:custGeom>
              <a:avLst/>
              <a:gdLst>
                <a:gd name="T0" fmla="*/ 2 w 110"/>
                <a:gd name="T1" fmla="*/ 10 h 94"/>
                <a:gd name="T2" fmla="*/ 2 w 110"/>
                <a:gd name="T3" fmla="*/ 10 h 94"/>
                <a:gd name="T4" fmla="*/ 25 w 110"/>
                <a:gd name="T5" fmla="*/ 33 h 94"/>
                <a:gd name="T6" fmla="*/ 36 w 110"/>
                <a:gd name="T7" fmla="*/ 45 h 94"/>
                <a:gd name="T8" fmla="*/ 48 w 110"/>
                <a:gd name="T9" fmla="*/ 56 h 94"/>
                <a:gd name="T10" fmla="*/ 60 w 110"/>
                <a:gd name="T11" fmla="*/ 66 h 94"/>
                <a:gd name="T12" fmla="*/ 74 w 110"/>
                <a:gd name="T13" fmla="*/ 75 h 94"/>
                <a:gd name="T14" fmla="*/ 87 w 110"/>
                <a:gd name="T15" fmla="*/ 84 h 94"/>
                <a:gd name="T16" fmla="*/ 101 w 110"/>
                <a:gd name="T17" fmla="*/ 93 h 94"/>
                <a:gd name="T18" fmla="*/ 101 w 110"/>
                <a:gd name="T19" fmla="*/ 93 h 94"/>
                <a:gd name="T20" fmla="*/ 103 w 110"/>
                <a:gd name="T21" fmla="*/ 94 h 94"/>
                <a:gd name="T22" fmla="*/ 106 w 110"/>
                <a:gd name="T23" fmla="*/ 94 h 94"/>
                <a:gd name="T24" fmla="*/ 108 w 110"/>
                <a:gd name="T25" fmla="*/ 93 h 94"/>
                <a:gd name="T26" fmla="*/ 109 w 110"/>
                <a:gd name="T27" fmla="*/ 91 h 94"/>
                <a:gd name="T28" fmla="*/ 110 w 110"/>
                <a:gd name="T29" fmla="*/ 89 h 94"/>
                <a:gd name="T30" fmla="*/ 110 w 110"/>
                <a:gd name="T31" fmla="*/ 87 h 94"/>
                <a:gd name="T32" fmla="*/ 109 w 110"/>
                <a:gd name="T33" fmla="*/ 84 h 94"/>
                <a:gd name="T34" fmla="*/ 107 w 110"/>
                <a:gd name="T35" fmla="*/ 82 h 94"/>
                <a:gd name="T36" fmla="*/ 107 w 110"/>
                <a:gd name="T37" fmla="*/ 82 h 94"/>
                <a:gd name="T38" fmla="*/ 94 w 110"/>
                <a:gd name="T39" fmla="*/ 74 h 94"/>
                <a:gd name="T40" fmla="*/ 81 w 110"/>
                <a:gd name="T41" fmla="*/ 65 h 94"/>
                <a:gd name="T42" fmla="*/ 68 w 110"/>
                <a:gd name="T43" fmla="*/ 56 h 94"/>
                <a:gd name="T44" fmla="*/ 55 w 110"/>
                <a:gd name="T45" fmla="*/ 46 h 94"/>
                <a:gd name="T46" fmla="*/ 44 w 110"/>
                <a:gd name="T47" fmla="*/ 35 h 94"/>
                <a:gd name="T48" fmla="*/ 32 w 110"/>
                <a:gd name="T49" fmla="*/ 24 h 94"/>
                <a:gd name="T50" fmla="*/ 10 w 110"/>
                <a:gd name="T51" fmla="*/ 2 h 94"/>
                <a:gd name="T52" fmla="*/ 10 w 110"/>
                <a:gd name="T53" fmla="*/ 2 h 94"/>
                <a:gd name="T54" fmla="*/ 8 w 110"/>
                <a:gd name="T55" fmla="*/ 0 h 94"/>
                <a:gd name="T56" fmla="*/ 6 w 110"/>
                <a:gd name="T57" fmla="*/ 0 h 94"/>
                <a:gd name="T58" fmla="*/ 4 w 110"/>
                <a:gd name="T59" fmla="*/ 0 h 94"/>
                <a:gd name="T60" fmla="*/ 2 w 110"/>
                <a:gd name="T61" fmla="*/ 2 h 94"/>
                <a:gd name="T62" fmla="*/ 1 w 110"/>
                <a:gd name="T63" fmla="*/ 3 h 94"/>
                <a:gd name="T64" fmla="*/ 0 w 110"/>
                <a:gd name="T65" fmla="*/ 6 h 94"/>
                <a:gd name="T66" fmla="*/ 0 w 110"/>
                <a:gd name="T67" fmla="*/ 8 h 94"/>
                <a:gd name="T68" fmla="*/ 2 w 110"/>
                <a:gd name="T69" fmla="*/ 10 h 94"/>
                <a:gd name="T70" fmla="*/ 2 w 110"/>
                <a:gd name="T71" fmla="*/ 1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0" h="94">
                  <a:moveTo>
                    <a:pt x="2" y="10"/>
                  </a:moveTo>
                  <a:lnTo>
                    <a:pt x="2" y="10"/>
                  </a:lnTo>
                  <a:lnTo>
                    <a:pt x="25" y="33"/>
                  </a:lnTo>
                  <a:lnTo>
                    <a:pt x="36" y="45"/>
                  </a:lnTo>
                  <a:lnTo>
                    <a:pt x="48" y="56"/>
                  </a:lnTo>
                  <a:lnTo>
                    <a:pt x="60" y="66"/>
                  </a:lnTo>
                  <a:lnTo>
                    <a:pt x="74" y="75"/>
                  </a:lnTo>
                  <a:lnTo>
                    <a:pt x="87" y="84"/>
                  </a:lnTo>
                  <a:lnTo>
                    <a:pt x="101" y="93"/>
                  </a:lnTo>
                  <a:lnTo>
                    <a:pt x="101" y="93"/>
                  </a:lnTo>
                  <a:lnTo>
                    <a:pt x="103" y="94"/>
                  </a:lnTo>
                  <a:lnTo>
                    <a:pt x="106" y="94"/>
                  </a:lnTo>
                  <a:lnTo>
                    <a:pt x="108" y="93"/>
                  </a:lnTo>
                  <a:lnTo>
                    <a:pt x="109" y="91"/>
                  </a:lnTo>
                  <a:lnTo>
                    <a:pt x="110" y="89"/>
                  </a:lnTo>
                  <a:lnTo>
                    <a:pt x="110" y="87"/>
                  </a:lnTo>
                  <a:lnTo>
                    <a:pt x="109" y="84"/>
                  </a:lnTo>
                  <a:lnTo>
                    <a:pt x="107" y="82"/>
                  </a:lnTo>
                  <a:lnTo>
                    <a:pt x="107" y="82"/>
                  </a:lnTo>
                  <a:lnTo>
                    <a:pt x="94" y="74"/>
                  </a:lnTo>
                  <a:lnTo>
                    <a:pt x="81" y="65"/>
                  </a:lnTo>
                  <a:lnTo>
                    <a:pt x="68" y="56"/>
                  </a:lnTo>
                  <a:lnTo>
                    <a:pt x="55" y="46"/>
                  </a:lnTo>
                  <a:lnTo>
                    <a:pt x="44" y="35"/>
                  </a:lnTo>
                  <a:lnTo>
                    <a:pt x="32" y="2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04484BDE-F25C-C7F0-3164-4A67A8BE8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8" y="3396"/>
              <a:ext cx="188" cy="129"/>
            </a:xfrm>
            <a:custGeom>
              <a:avLst/>
              <a:gdLst>
                <a:gd name="T0" fmla="*/ 366 w 376"/>
                <a:gd name="T1" fmla="*/ 2 h 257"/>
                <a:gd name="T2" fmla="*/ 366 w 376"/>
                <a:gd name="T3" fmla="*/ 2 h 257"/>
                <a:gd name="T4" fmla="*/ 351 w 376"/>
                <a:gd name="T5" fmla="*/ 18 h 257"/>
                <a:gd name="T6" fmla="*/ 337 w 376"/>
                <a:gd name="T7" fmla="*/ 33 h 257"/>
                <a:gd name="T8" fmla="*/ 322 w 376"/>
                <a:gd name="T9" fmla="*/ 49 h 257"/>
                <a:gd name="T10" fmla="*/ 306 w 376"/>
                <a:gd name="T11" fmla="*/ 64 h 257"/>
                <a:gd name="T12" fmla="*/ 290 w 376"/>
                <a:gd name="T13" fmla="*/ 78 h 257"/>
                <a:gd name="T14" fmla="*/ 273 w 376"/>
                <a:gd name="T15" fmla="*/ 92 h 257"/>
                <a:gd name="T16" fmla="*/ 256 w 376"/>
                <a:gd name="T17" fmla="*/ 105 h 257"/>
                <a:gd name="T18" fmla="*/ 238 w 376"/>
                <a:gd name="T19" fmla="*/ 118 h 257"/>
                <a:gd name="T20" fmla="*/ 238 w 376"/>
                <a:gd name="T21" fmla="*/ 118 h 257"/>
                <a:gd name="T22" fmla="*/ 202 w 376"/>
                <a:gd name="T23" fmla="*/ 142 h 257"/>
                <a:gd name="T24" fmla="*/ 166 w 376"/>
                <a:gd name="T25" fmla="*/ 164 h 257"/>
                <a:gd name="T26" fmla="*/ 128 w 376"/>
                <a:gd name="T27" fmla="*/ 186 h 257"/>
                <a:gd name="T28" fmla="*/ 90 w 376"/>
                <a:gd name="T29" fmla="*/ 205 h 257"/>
                <a:gd name="T30" fmla="*/ 90 w 376"/>
                <a:gd name="T31" fmla="*/ 205 h 257"/>
                <a:gd name="T32" fmla="*/ 47 w 376"/>
                <a:gd name="T33" fmla="*/ 227 h 257"/>
                <a:gd name="T34" fmla="*/ 3 w 376"/>
                <a:gd name="T35" fmla="*/ 246 h 257"/>
                <a:gd name="T36" fmla="*/ 3 w 376"/>
                <a:gd name="T37" fmla="*/ 246 h 257"/>
                <a:gd name="T38" fmla="*/ 1 w 376"/>
                <a:gd name="T39" fmla="*/ 247 h 257"/>
                <a:gd name="T40" fmla="*/ 0 w 376"/>
                <a:gd name="T41" fmla="*/ 249 h 257"/>
                <a:gd name="T42" fmla="*/ 0 w 376"/>
                <a:gd name="T43" fmla="*/ 251 h 257"/>
                <a:gd name="T44" fmla="*/ 1 w 376"/>
                <a:gd name="T45" fmla="*/ 253 h 257"/>
                <a:gd name="T46" fmla="*/ 2 w 376"/>
                <a:gd name="T47" fmla="*/ 255 h 257"/>
                <a:gd name="T48" fmla="*/ 4 w 376"/>
                <a:gd name="T49" fmla="*/ 256 h 257"/>
                <a:gd name="T50" fmla="*/ 6 w 376"/>
                <a:gd name="T51" fmla="*/ 257 h 257"/>
                <a:gd name="T52" fmla="*/ 9 w 376"/>
                <a:gd name="T53" fmla="*/ 256 h 257"/>
                <a:gd name="T54" fmla="*/ 9 w 376"/>
                <a:gd name="T55" fmla="*/ 256 h 257"/>
                <a:gd name="T56" fmla="*/ 48 w 376"/>
                <a:gd name="T57" fmla="*/ 239 h 257"/>
                <a:gd name="T58" fmla="*/ 87 w 376"/>
                <a:gd name="T59" fmla="*/ 220 h 257"/>
                <a:gd name="T60" fmla="*/ 126 w 376"/>
                <a:gd name="T61" fmla="*/ 201 h 257"/>
                <a:gd name="T62" fmla="*/ 164 w 376"/>
                <a:gd name="T63" fmla="*/ 181 h 257"/>
                <a:gd name="T64" fmla="*/ 164 w 376"/>
                <a:gd name="T65" fmla="*/ 181 h 257"/>
                <a:gd name="T66" fmla="*/ 200 w 376"/>
                <a:gd name="T67" fmla="*/ 158 h 257"/>
                <a:gd name="T68" fmla="*/ 237 w 376"/>
                <a:gd name="T69" fmla="*/ 133 h 257"/>
                <a:gd name="T70" fmla="*/ 272 w 376"/>
                <a:gd name="T71" fmla="*/ 108 h 257"/>
                <a:gd name="T72" fmla="*/ 289 w 376"/>
                <a:gd name="T73" fmla="*/ 95 h 257"/>
                <a:gd name="T74" fmla="*/ 306 w 376"/>
                <a:gd name="T75" fmla="*/ 80 h 257"/>
                <a:gd name="T76" fmla="*/ 306 w 376"/>
                <a:gd name="T77" fmla="*/ 80 h 257"/>
                <a:gd name="T78" fmla="*/ 324 w 376"/>
                <a:gd name="T79" fmla="*/ 64 h 257"/>
                <a:gd name="T80" fmla="*/ 341 w 376"/>
                <a:gd name="T81" fmla="*/ 47 h 257"/>
                <a:gd name="T82" fmla="*/ 359 w 376"/>
                <a:gd name="T83" fmla="*/ 28 h 257"/>
                <a:gd name="T84" fmla="*/ 374 w 376"/>
                <a:gd name="T85" fmla="*/ 10 h 257"/>
                <a:gd name="T86" fmla="*/ 374 w 376"/>
                <a:gd name="T87" fmla="*/ 10 h 257"/>
                <a:gd name="T88" fmla="*/ 375 w 376"/>
                <a:gd name="T89" fmla="*/ 8 h 257"/>
                <a:gd name="T90" fmla="*/ 376 w 376"/>
                <a:gd name="T91" fmla="*/ 6 h 257"/>
                <a:gd name="T92" fmla="*/ 375 w 376"/>
                <a:gd name="T93" fmla="*/ 3 h 257"/>
                <a:gd name="T94" fmla="*/ 374 w 376"/>
                <a:gd name="T95" fmla="*/ 2 h 257"/>
                <a:gd name="T96" fmla="*/ 372 w 376"/>
                <a:gd name="T97" fmla="*/ 0 h 257"/>
                <a:gd name="T98" fmla="*/ 370 w 376"/>
                <a:gd name="T99" fmla="*/ 0 h 257"/>
                <a:gd name="T100" fmla="*/ 368 w 376"/>
                <a:gd name="T101" fmla="*/ 0 h 257"/>
                <a:gd name="T102" fmla="*/ 366 w 376"/>
                <a:gd name="T103" fmla="*/ 2 h 257"/>
                <a:gd name="T104" fmla="*/ 366 w 376"/>
                <a:gd name="T105" fmla="*/ 2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76" h="257">
                  <a:moveTo>
                    <a:pt x="366" y="2"/>
                  </a:moveTo>
                  <a:lnTo>
                    <a:pt x="366" y="2"/>
                  </a:lnTo>
                  <a:lnTo>
                    <a:pt x="351" y="18"/>
                  </a:lnTo>
                  <a:lnTo>
                    <a:pt x="337" y="33"/>
                  </a:lnTo>
                  <a:lnTo>
                    <a:pt x="322" y="49"/>
                  </a:lnTo>
                  <a:lnTo>
                    <a:pt x="306" y="64"/>
                  </a:lnTo>
                  <a:lnTo>
                    <a:pt x="290" y="78"/>
                  </a:lnTo>
                  <a:lnTo>
                    <a:pt x="273" y="92"/>
                  </a:lnTo>
                  <a:lnTo>
                    <a:pt x="256" y="105"/>
                  </a:lnTo>
                  <a:lnTo>
                    <a:pt x="238" y="118"/>
                  </a:lnTo>
                  <a:lnTo>
                    <a:pt x="238" y="118"/>
                  </a:lnTo>
                  <a:lnTo>
                    <a:pt x="202" y="142"/>
                  </a:lnTo>
                  <a:lnTo>
                    <a:pt x="166" y="164"/>
                  </a:lnTo>
                  <a:lnTo>
                    <a:pt x="128" y="186"/>
                  </a:lnTo>
                  <a:lnTo>
                    <a:pt x="90" y="205"/>
                  </a:lnTo>
                  <a:lnTo>
                    <a:pt x="90" y="205"/>
                  </a:lnTo>
                  <a:lnTo>
                    <a:pt x="47" y="227"/>
                  </a:lnTo>
                  <a:lnTo>
                    <a:pt x="3" y="246"/>
                  </a:lnTo>
                  <a:lnTo>
                    <a:pt x="3" y="246"/>
                  </a:lnTo>
                  <a:lnTo>
                    <a:pt x="1" y="247"/>
                  </a:lnTo>
                  <a:lnTo>
                    <a:pt x="0" y="249"/>
                  </a:lnTo>
                  <a:lnTo>
                    <a:pt x="0" y="251"/>
                  </a:lnTo>
                  <a:lnTo>
                    <a:pt x="1" y="253"/>
                  </a:lnTo>
                  <a:lnTo>
                    <a:pt x="2" y="255"/>
                  </a:lnTo>
                  <a:lnTo>
                    <a:pt x="4" y="256"/>
                  </a:lnTo>
                  <a:lnTo>
                    <a:pt x="6" y="257"/>
                  </a:lnTo>
                  <a:lnTo>
                    <a:pt x="9" y="256"/>
                  </a:lnTo>
                  <a:lnTo>
                    <a:pt x="9" y="256"/>
                  </a:lnTo>
                  <a:lnTo>
                    <a:pt x="48" y="239"/>
                  </a:lnTo>
                  <a:lnTo>
                    <a:pt x="87" y="220"/>
                  </a:lnTo>
                  <a:lnTo>
                    <a:pt x="126" y="201"/>
                  </a:lnTo>
                  <a:lnTo>
                    <a:pt x="164" y="181"/>
                  </a:lnTo>
                  <a:lnTo>
                    <a:pt x="164" y="181"/>
                  </a:lnTo>
                  <a:lnTo>
                    <a:pt x="200" y="158"/>
                  </a:lnTo>
                  <a:lnTo>
                    <a:pt x="237" y="133"/>
                  </a:lnTo>
                  <a:lnTo>
                    <a:pt x="272" y="108"/>
                  </a:lnTo>
                  <a:lnTo>
                    <a:pt x="289" y="95"/>
                  </a:lnTo>
                  <a:lnTo>
                    <a:pt x="306" y="80"/>
                  </a:lnTo>
                  <a:lnTo>
                    <a:pt x="306" y="80"/>
                  </a:lnTo>
                  <a:lnTo>
                    <a:pt x="324" y="64"/>
                  </a:lnTo>
                  <a:lnTo>
                    <a:pt x="341" y="47"/>
                  </a:lnTo>
                  <a:lnTo>
                    <a:pt x="359" y="28"/>
                  </a:lnTo>
                  <a:lnTo>
                    <a:pt x="374" y="10"/>
                  </a:lnTo>
                  <a:lnTo>
                    <a:pt x="374" y="10"/>
                  </a:lnTo>
                  <a:lnTo>
                    <a:pt x="375" y="8"/>
                  </a:lnTo>
                  <a:lnTo>
                    <a:pt x="376" y="6"/>
                  </a:lnTo>
                  <a:lnTo>
                    <a:pt x="375" y="3"/>
                  </a:lnTo>
                  <a:lnTo>
                    <a:pt x="374" y="2"/>
                  </a:lnTo>
                  <a:lnTo>
                    <a:pt x="372" y="0"/>
                  </a:lnTo>
                  <a:lnTo>
                    <a:pt x="370" y="0"/>
                  </a:lnTo>
                  <a:lnTo>
                    <a:pt x="368" y="0"/>
                  </a:lnTo>
                  <a:lnTo>
                    <a:pt x="366" y="2"/>
                  </a:lnTo>
                  <a:lnTo>
                    <a:pt x="366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66CFEB4D-2CB3-9FB4-1374-8052AEC8F3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0" y="2519"/>
              <a:ext cx="829" cy="803"/>
            </a:xfrm>
            <a:custGeom>
              <a:avLst/>
              <a:gdLst>
                <a:gd name="T0" fmla="*/ 181 w 1658"/>
                <a:gd name="T1" fmla="*/ 787 h 1607"/>
                <a:gd name="T2" fmla="*/ 404 w 1658"/>
                <a:gd name="T3" fmla="*/ 1002 h 1607"/>
                <a:gd name="T4" fmla="*/ 549 w 1658"/>
                <a:gd name="T5" fmla="*/ 1119 h 1607"/>
                <a:gd name="T6" fmla="*/ 750 w 1658"/>
                <a:gd name="T7" fmla="*/ 1248 h 1607"/>
                <a:gd name="T8" fmla="*/ 1006 w 1658"/>
                <a:gd name="T9" fmla="*/ 1409 h 1607"/>
                <a:gd name="T10" fmla="*/ 1101 w 1658"/>
                <a:gd name="T11" fmla="*/ 1480 h 1607"/>
                <a:gd name="T12" fmla="*/ 1148 w 1658"/>
                <a:gd name="T13" fmla="*/ 1503 h 1607"/>
                <a:gd name="T14" fmla="*/ 1184 w 1658"/>
                <a:gd name="T15" fmla="*/ 1524 h 1607"/>
                <a:gd name="T16" fmla="*/ 1312 w 1658"/>
                <a:gd name="T17" fmla="*/ 1580 h 1607"/>
                <a:gd name="T18" fmla="*/ 1345 w 1658"/>
                <a:gd name="T19" fmla="*/ 1593 h 1607"/>
                <a:gd name="T20" fmla="*/ 1394 w 1658"/>
                <a:gd name="T21" fmla="*/ 1606 h 1607"/>
                <a:gd name="T22" fmla="*/ 1412 w 1658"/>
                <a:gd name="T23" fmla="*/ 1603 h 1607"/>
                <a:gd name="T24" fmla="*/ 1455 w 1658"/>
                <a:gd name="T25" fmla="*/ 1570 h 1607"/>
                <a:gd name="T26" fmla="*/ 1512 w 1658"/>
                <a:gd name="T27" fmla="*/ 1511 h 1607"/>
                <a:gd name="T28" fmla="*/ 1560 w 1658"/>
                <a:gd name="T29" fmla="*/ 1444 h 1607"/>
                <a:gd name="T30" fmla="*/ 1604 w 1658"/>
                <a:gd name="T31" fmla="*/ 1352 h 1607"/>
                <a:gd name="T32" fmla="*/ 1630 w 1658"/>
                <a:gd name="T33" fmla="*/ 1269 h 1607"/>
                <a:gd name="T34" fmla="*/ 1658 w 1658"/>
                <a:gd name="T35" fmla="*/ 1053 h 1607"/>
                <a:gd name="T36" fmla="*/ 1653 w 1658"/>
                <a:gd name="T37" fmla="*/ 877 h 1607"/>
                <a:gd name="T38" fmla="*/ 1627 w 1658"/>
                <a:gd name="T39" fmla="*/ 657 h 1607"/>
                <a:gd name="T40" fmla="*/ 1590 w 1658"/>
                <a:gd name="T41" fmla="*/ 444 h 1607"/>
                <a:gd name="T42" fmla="*/ 1586 w 1658"/>
                <a:gd name="T43" fmla="*/ 435 h 1607"/>
                <a:gd name="T44" fmla="*/ 1525 w 1658"/>
                <a:gd name="T45" fmla="*/ 409 h 1607"/>
                <a:gd name="T46" fmla="*/ 1187 w 1658"/>
                <a:gd name="T47" fmla="*/ 280 h 1607"/>
                <a:gd name="T48" fmla="*/ 997 w 1658"/>
                <a:gd name="T49" fmla="*/ 199 h 1607"/>
                <a:gd name="T50" fmla="*/ 818 w 1658"/>
                <a:gd name="T51" fmla="*/ 95 h 1607"/>
                <a:gd name="T52" fmla="*/ 739 w 1658"/>
                <a:gd name="T53" fmla="*/ 35 h 1607"/>
                <a:gd name="T54" fmla="*/ 700 w 1658"/>
                <a:gd name="T55" fmla="*/ 0 h 1607"/>
                <a:gd name="T56" fmla="*/ 694 w 1658"/>
                <a:gd name="T57" fmla="*/ 8 h 1607"/>
                <a:gd name="T58" fmla="*/ 749 w 1658"/>
                <a:gd name="T59" fmla="*/ 58 h 1607"/>
                <a:gd name="T60" fmla="*/ 886 w 1658"/>
                <a:gd name="T61" fmla="*/ 154 h 1607"/>
                <a:gd name="T62" fmla="*/ 1058 w 1658"/>
                <a:gd name="T63" fmla="*/ 240 h 1607"/>
                <a:gd name="T64" fmla="*/ 1383 w 1658"/>
                <a:gd name="T65" fmla="*/ 366 h 1607"/>
                <a:gd name="T66" fmla="*/ 1580 w 1658"/>
                <a:gd name="T67" fmla="*/ 445 h 1607"/>
                <a:gd name="T68" fmla="*/ 1612 w 1658"/>
                <a:gd name="T69" fmla="*/ 635 h 1607"/>
                <a:gd name="T70" fmla="*/ 1642 w 1658"/>
                <a:gd name="T71" fmla="*/ 889 h 1607"/>
                <a:gd name="T72" fmla="*/ 1644 w 1658"/>
                <a:gd name="T73" fmla="*/ 1084 h 1607"/>
                <a:gd name="T74" fmla="*/ 1630 w 1658"/>
                <a:gd name="T75" fmla="*/ 1211 h 1607"/>
                <a:gd name="T76" fmla="*/ 1588 w 1658"/>
                <a:gd name="T77" fmla="*/ 1361 h 1607"/>
                <a:gd name="T78" fmla="*/ 1530 w 1658"/>
                <a:gd name="T79" fmla="*/ 1468 h 1607"/>
                <a:gd name="T80" fmla="*/ 1426 w 1658"/>
                <a:gd name="T81" fmla="*/ 1578 h 1607"/>
                <a:gd name="T82" fmla="*/ 1405 w 1658"/>
                <a:gd name="T83" fmla="*/ 1595 h 1607"/>
                <a:gd name="T84" fmla="*/ 1332 w 1658"/>
                <a:gd name="T85" fmla="*/ 1576 h 1607"/>
                <a:gd name="T86" fmla="*/ 1232 w 1658"/>
                <a:gd name="T87" fmla="*/ 1533 h 1607"/>
                <a:gd name="T88" fmla="*/ 1163 w 1658"/>
                <a:gd name="T89" fmla="*/ 1498 h 1607"/>
                <a:gd name="T90" fmla="*/ 1122 w 1658"/>
                <a:gd name="T91" fmla="*/ 1478 h 1607"/>
                <a:gd name="T92" fmla="*/ 1085 w 1658"/>
                <a:gd name="T93" fmla="*/ 1452 h 1607"/>
                <a:gd name="T94" fmla="*/ 934 w 1658"/>
                <a:gd name="T95" fmla="*/ 1348 h 1607"/>
                <a:gd name="T96" fmla="*/ 654 w 1658"/>
                <a:gd name="T97" fmla="*/ 1175 h 1607"/>
                <a:gd name="T98" fmla="*/ 500 w 1658"/>
                <a:gd name="T99" fmla="*/ 1067 h 1607"/>
                <a:gd name="T100" fmla="*/ 355 w 1658"/>
                <a:gd name="T101" fmla="*/ 941 h 1607"/>
                <a:gd name="T102" fmla="*/ 115 w 1658"/>
                <a:gd name="T103" fmla="*/ 706 h 1607"/>
                <a:gd name="T104" fmla="*/ 8 w 1658"/>
                <a:gd name="T105" fmla="*/ 605 h 1607"/>
                <a:gd name="T106" fmla="*/ 0 w 1658"/>
                <a:gd name="T107" fmla="*/ 612 h 1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58" h="1607">
                  <a:moveTo>
                    <a:pt x="2" y="616"/>
                  </a:moveTo>
                  <a:lnTo>
                    <a:pt x="2" y="616"/>
                  </a:lnTo>
                  <a:lnTo>
                    <a:pt x="47" y="659"/>
                  </a:lnTo>
                  <a:lnTo>
                    <a:pt x="92" y="701"/>
                  </a:lnTo>
                  <a:lnTo>
                    <a:pt x="181" y="787"/>
                  </a:lnTo>
                  <a:lnTo>
                    <a:pt x="268" y="875"/>
                  </a:lnTo>
                  <a:lnTo>
                    <a:pt x="313" y="918"/>
                  </a:lnTo>
                  <a:lnTo>
                    <a:pt x="358" y="960"/>
                  </a:lnTo>
                  <a:lnTo>
                    <a:pt x="358" y="960"/>
                  </a:lnTo>
                  <a:lnTo>
                    <a:pt x="404" y="1002"/>
                  </a:lnTo>
                  <a:lnTo>
                    <a:pt x="451" y="1043"/>
                  </a:lnTo>
                  <a:lnTo>
                    <a:pt x="499" y="1082"/>
                  </a:lnTo>
                  <a:lnTo>
                    <a:pt x="525" y="1100"/>
                  </a:lnTo>
                  <a:lnTo>
                    <a:pt x="549" y="1119"/>
                  </a:lnTo>
                  <a:lnTo>
                    <a:pt x="549" y="1119"/>
                  </a:lnTo>
                  <a:lnTo>
                    <a:pt x="598" y="1152"/>
                  </a:lnTo>
                  <a:lnTo>
                    <a:pt x="648" y="1185"/>
                  </a:lnTo>
                  <a:lnTo>
                    <a:pt x="699" y="1217"/>
                  </a:lnTo>
                  <a:lnTo>
                    <a:pt x="750" y="1248"/>
                  </a:lnTo>
                  <a:lnTo>
                    <a:pt x="750" y="1248"/>
                  </a:lnTo>
                  <a:lnTo>
                    <a:pt x="854" y="1312"/>
                  </a:lnTo>
                  <a:lnTo>
                    <a:pt x="906" y="1344"/>
                  </a:lnTo>
                  <a:lnTo>
                    <a:pt x="957" y="1376"/>
                  </a:lnTo>
                  <a:lnTo>
                    <a:pt x="957" y="1376"/>
                  </a:lnTo>
                  <a:lnTo>
                    <a:pt x="1006" y="1409"/>
                  </a:lnTo>
                  <a:lnTo>
                    <a:pt x="1055" y="1444"/>
                  </a:lnTo>
                  <a:lnTo>
                    <a:pt x="1055" y="1444"/>
                  </a:lnTo>
                  <a:lnTo>
                    <a:pt x="1077" y="1461"/>
                  </a:lnTo>
                  <a:lnTo>
                    <a:pt x="1101" y="1480"/>
                  </a:lnTo>
                  <a:lnTo>
                    <a:pt x="1101" y="1480"/>
                  </a:lnTo>
                  <a:lnTo>
                    <a:pt x="1106" y="1483"/>
                  </a:lnTo>
                  <a:lnTo>
                    <a:pt x="1111" y="1486"/>
                  </a:lnTo>
                  <a:lnTo>
                    <a:pt x="1122" y="1491"/>
                  </a:lnTo>
                  <a:lnTo>
                    <a:pt x="1122" y="1491"/>
                  </a:lnTo>
                  <a:lnTo>
                    <a:pt x="1148" y="1503"/>
                  </a:lnTo>
                  <a:lnTo>
                    <a:pt x="1148" y="1503"/>
                  </a:lnTo>
                  <a:lnTo>
                    <a:pt x="1157" y="1508"/>
                  </a:lnTo>
                  <a:lnTo>
                    <a:pt x="1166" y="1513"/>
                  </a:lnTo>
                  <a:lnTo>
                    <a:pt x="1184" y="1524"/>
                  </a:lnTo>
                  <a:lnTo>
                    <a:pt x="1184" y="1524"/>
                  </a:lnTo>
                  <a:lnTo>
                    <a:pt x="1209" y="1537"/>
                  </a:lnTo>
                  <a:lnTo>
                    <a:pt x="1235" y="1548"/>
                  </a:lnTo>
                  <a:lnTo>
                    <a:pt x="1287" y="1568"/>
                  </a:lnTo>
                  <a:lnTo>
                    <a:pt x="1287" y="1568"/>
                  </a:lnTo>
                  <a:lnTo>
                    <a:pt x="1312" y="1580"/>
                  </a:lnTo>
                  <a:lnTo>
                    <a:pt x="1312" y="1580"/>
                  </a:lnTo>
                  <a:lnTo>
                    <a:pt x="1323" y="1586"/>
                  </a:lnTo>
                  <a:lnTo>
                    <a:pt x="1336" y="1591"/>
                  </a:lnTo>
                  <a:lnTo>
                    <a:pt x="1336" y="1591"/>
                  </a:lnTo>
                  <a:lnTo>
                    <a:pt x="1345" y="1593"/>
                  </a:lnTo>
                  <a:lnTo>
                    <a:pt x="1354" y="1595"/>
                  </a:lnTo>
                  <a:lnTo>
                    <a:pt x="1354" y="1595"/>
                  </a:lnTo>
                  <a:lnTo>
                    <a:pt x="1386" y="1603"/>
                  </a:lnTo>
                  <a:lnTo>
                    <a:pt x="1386" y="1603"/>
                  </a:lnTo>
                  <a:lnTo>
                    <a:pt x="1394" y="1606"/>
                  </a:lnTo>
                  <a:lnTo>
                    <a:pt x="1399" y="1607"/>
                  </a:lnTo>
                  <a:lnTo>
                    <a:pt x="1403" y="1607"/>
                  </a:lnTo>
                  <a:lnTo>
                    <a:pt x="1403" y="1607"/>
                  </a:lnTo>
                  <a:lnTo>
                    <a:pt x="1407" y="1606"/>
                  </a:lnTo>
                  <a:lnTo>
                    <a:pt x="1412" y="1603"/>
                  </a:lnTo>
                  <a:lnTo>
                    <a:pt x="1419" y="1597"/>
                  </a:lnTo>
                  <a:lnTo>
                    <a:pt x="1419" y="1597"/>
                  </a:lnTo>
                  <a:lnTo>
                    <a:pt x="1439" y="1583"/>
                  </a:lnTo>
                  <a:lnTo>
                    <a:pt x="1439" y="1583"/>
                  </a:lnTo>
                  <a:lnTo>
                    <a:pt x="1455" y="1570"/>
                  </a:lnTo>
                  <a:lnTo>
                    <a:pt x="1471" y="1556"/>
                  </a:lnTo>
                  <a:lnTo>
                    <a:pt x="1471" y="1556"/>
                  </a:lnTo>
                  <a:lnTo>
                    <a:pt x="1485" y="1542"/>
                  </a:lnTo>
                  <a:lnTo>
                    <a:pt x="1499" y="1527"/>
                  </a:lnTo>
                  <a:lnTo>
                    <a:pt x="1512" y="1511"/>
                  </a:lnTo>
                  <a:lnTo>
                    <a:pt x="1526" y="1495"/>
                  </a:lnTo>
                  <a:lnTo>
                    <a:pt x="1526" y="1495"/>
                  </a:lnTo>
                  <a:lnTo>
                    <a:pt x="1538" y="1479"/>
                  </a:lnTo>
                  <a:lnTo>
                    <a:pt x="1549" y="1461"/>
                  </a:lnTo>
                  <a:lnTo>
                    <a:pt x="1560" y="1444"/>
                  </a:lnTo>
                  <a:lnTo>
                    <a:pt x="1571" y="1426"/>
                  </a:lnTo>
                  <a:lnTo>
                    <a:pt x="1580" y="1408"/>
                  </a:lnTo>
                  <a:lnTo>
                    <a:pt x="1589" y="1390"/>
                  </a:lnTo>
                  <a:lnTo>
                    <a:pt x="1597" y="1370"/>
                  </a:lnTo>
                  <a:lnTo>
                    <a:pt x="1604" y="1352"/>
                  </a:lnTo>
                  <a:lnTo>
                    <a:pt x="1604" y="1352"/>
                  </a:lnTo>
                  <a:lnTo>
                    <a:pt x="1612" y="1331"/>
                  </a:lnTo>
                  <a:lnTo>
                    <a:pt x="1619" y="1310"/>
                  </a:lnTo>
                  <a:lnTo>
                    <a:pt x="1625" y="1289"/>
                  </a:lnTo>
                  <a:lnTo>
                    <a:pt x="1630" y="1269"/>
                  </a:lnTo>
                  <a:lnTo>
                    <a:pt x="1640" y="1226"/>
                  </a:lnTo>
                  <a:lnTo>
                    <a:pt x="1647" y="1183"/>
                  </a:lnTo>
                  <a:lnTo>
                    <a:pt x="1652" y="1140"/>
                  </a:lnTo>
                  <a:lnTo>
                    <a:pt x="1656" y="1097"/>
                  </a:lnTo>
                  <a:lnTo>
                    <a:pt x="1658" y="1053"/>
                  </a:lnTo>
                  <a:lnTo>
                    <a:pt x="1658" y="1010"/>
                  </a:lnTo>
                  <a:lnTo>
                    <a:pt x="1658" y="1010"/>
                  </a:lnTo>
                  <a:lnTo>
                    <a:pt x="1658" y="966"/>
                  </a:lnTo>
                  <a:lnTo>
                    <a:pt x="1656" y="921"/>
                  </a:lnTo>
                  <a:lnTo>
                    <a:pt x="1653" y="877"/>
                  </a:lnTo>
                  <a:lnTo>
                    <a:pt x="1650" y="832"/>
                  </a:lnTo>
                  <a:lnTo>
                    <a:pt x="1645" y="788"/>
                  </a:lnTo>
                  <a:lnTo>
                    <a:pt x="1640" y="744"/>
                  </a:lnTo>
                  <a:lnTo>
                    <a:pt x="1634" y="701"/>
                  </a:lnTo>
                  <a:lnTo>
                    <a:pt x="1627" y="657"/>
                  </a:lnTo>
                  <a:lnTo>
                    <a:pt x="1627" y="657"/>
                  </a:lnTo>
                  <a:lnTo>
                    <a:pt x="1614" y="577"/>
                  </a:lnTo>
                  <a:lnTo>
                    <a:pt x="1599" y="498"/>
                  </a:lnTo>
                  <a:lnTo>
                    <a:pt x="1599" y="498"/>
                  </a:lnTo>
                  <a:lnTo>
                    <a:pt x="1590" y="444"/>
                  </a:lnTo>
                  <a:lnTo>
                    <a:pt x="1590" y="444"/>
                  </a:lnTo>
                  <a:lnTo>
                    <a:pt x="1589" y="438"/>
                  </a:lnTo>
                  <a:lnTo>
                    <a:pt x="1589" y="438"/>
                  </a:lnTo>
                  <a:lnTo>
                    <a:pt x="1588" y="436"/>
                  </a:lnTo>
                  <a:lnTo>
                    <a:pt x="1586" y="435"/>
                  </a:lnTo>
                  <a:lnTo>
                    <a:pt x="1581" y="432"/>
                  </a:lnTo>
                  <a:lnTo>
                    <a:pt x="1570" y="428"/>
                  </a:lnTo>
                  <a:lnTo>
                    <a:pt x="1570" y="428"/>
                  </a:lnTo>
                  <a:lnTo>
                    <a:pt x="1525" y="409"/>
                  </a:lnTo>
                  <a:lnTo>
                    <a:pt x="1525" y="409"/>
                  </a:lnTo>
                  <a:lnTo>
                    <a:pt x="1477" y="390"/>
                  </a:lnTo>
                  <a:lnTo>
                    <a:pt x="1429" y="371"/>
                  </a:lnTo>
                  <a:lnTo>
                    <a:pt x="1332" y="335"/>
                  </a:lnTo>
                  <a:lnTo>
                    <a:pt x="1236" y="299"/>
                  </a:lnTo>
                  <a:lnTo>
                    <a:pt x="1187" y="280"/>
                  </a:lnTo>
                  <a:lnTo>
                    <a:pt x="1139" y="261"/>
                  </a:lnTo>
                  <a:lnTo>
                    <a:pt x="1139" y="261"/>
                  </a:lnTo>
                  <a:lnTo>
                    <a:pt x="1092" y="241"/>
                  </a:lnTo>
                  <a:lnTo>
                    <a:pt x="1044" y="220"/>
                  </a:lnTo>
                  <a:lnTo>
                    <a:pt x="997" y="199"/>
                  </a:lnTo>
                  <a:lnTo>
                    <a:pt x="951" y="175"/>
                  </a:lnTo>
                  <a:lnTo>
                    <a:pt x="905" y="150"/>
                  </a:lnTo>
                  <a:lnTo>
                    <a:pt x="861" y="124"/>
                  </a:lnTo>
                  <a:lnTo>
                    <a:pt x="839" y="111"/>
                  </a:lnTo>
                  <a:lnTo>
                    <a:pt x="818" y="95"/>
                  </a:lnTo>
                  <a:lnTo>
                    <a:pt x="796" y="81"/>
                  </a:lnTo>
                  <a:lnTo>
                    <a:pt x="776" y="65"/>
                  </a:lnTo>
                  <a:lnTo>
                    <a:pt x="776" y="65"/>
                  </a:lnTo>
                  <a:lnTo>
                    <a:pt x="758" y="50"/>
                  </a:lnTo>
                  <a:lnTo>
                    <a:pt x="739" y="35"/>
                  </a:lnTo>
                  <a:lnTo>
                    <a:pt x="722" y="19"/>
                  </a:lnTo>
                  <a:lnTo>
                    <a:pt x="705" y="2"/>
                  </a:lnTo>
                  <a:lnTo>
                    <a:pt x="705" y="2"/>
                  </a:lnTo>
                  <a:lnTo>
                    <a:pt x="702" y="0"/>
                  </a:lnTo>
                  <a:lnTo>
                    <a:pt x="700" y="0"/>
                  </a:lnTo>
                  <a:lnTo>
                    <a:pt x="698" y="1"/>
                  </a:lnTo>
                  <a:lnTo>
                    <a:pt x="696" y="2"/>
                  </a:lnTo>
                  <a:lnTo>
                    <a:pt x="695" y="4"/>
                  </a:lnTo>
                  <a:lnTo>
                    <a:pt x="694" y="6"/>
                  </a:lnTo>
                  <a:lnTo>
                    <a:pt x="694" y="8"/>
                  </a:lnTo>
                  <a:lnTo>
                    <a:pt x="696" y="10"/>
                  </a:lnTo>
                  <a:lnTo>
                    <a:pt x="696" y="10"/>
                  </a:lnTo>
                  <a:lnTo>
                    <a:pt x="714" y="27"/>
                  </a:lnTo>
                  <a:lnTo>
                    <a:pt x="731" y="43"/>
                  </a:lnTo>
                  <a:lnTo>
                    <a:pt x="749" y="58"/>
                  </a:lnTo>
                  <a:lnTo>
                    <a:pt x="768" y="74"/>
                  </a:lnTo>
                  <a:lnTo>
                    <a:pt x="786" y="88"/>
                  </a:lnTo>
                  <a:lnTo>
                    <a:pt x="806" y="102"/>
                  </a:lnTo>
                  <a:lnTo>
                    <a:pt x="845" y="129"/>
                  </a:lnTo>
                  <a:lnTo>
                    <a:pt x="886" y="154"/>
                  </a:lnTo>
                  <a:lnTo>
                    <a:pt x="927" y="177"/>
                  </a:lnTo>
                  <a:lnTo>
                    <a:pt x="970" y="199"/>
                  </a:lnTo>
                  <a:lnTo>
                    <a:pt x="1013" y="219"/>
                  </a:lnTo>
                  <a:lnTo>
                    <a:pt x="1013" y="219"/>
                  </a:lnTo>
                  <a:lnTo>
                    <a:pt x="1058" y="240"/>
                  </a:lnTo>
                  <a:lnTo>
                    <a:pt x="1104" y="260"/>
                  </a:lnTo>
                  <a:lnTo>
                    <a:pt x="1150" y="278"/>
                  </a:lnTo>
                  <a:lnTo>
                    <a:pt x="1196" y="297"/>
                  </a:lnTo>
                  <a:lnTo>
                    <a:pt x="1289" y="332"/>
                  </a:lnTo>
                  <a:lnTo>
                    <a:pt x="1383" y="366"/>
                  </a:lnTo>
                  <a:lnTo>
                    <a:pt x="1383" y="366"/>
                  </a:lnTo>
                  <a:lnTo>
                    <a:pt x="1482" y="404"/>
                  </a:lnTo>
                  <a:lnTo>
                    <a:pt x="1531" y="424"/>
                  </a:lnTo>
                  <a:lnTo>
                    <a:pt x="1580" y="445"/>
                  </a:lnTo>
                  <a:lnTo>
                    <a:pt x="1580" y="445"/>
                  </a:lnTo>
                  <a:lnTo>
                    <a:pt x="1577" y="442"/>
                  </a:lnTo>
                  <a:lnTo>
                    <a:pt x="1577" y="442"/>
                  </a:lnTo>
                  <a:lnTo>
                    <a:pt x="1594" y="538"/>
                  </a:lnTo>
                  <a:lnTo>
                    <a:pt x="1612" y="635"/>
                  </a:lnTo>
                  <a:lnTo>
                    <a:pt x="1612" y="635"/>
                  </a:lnTo>
                  <a:lnTo>
                    <a:pt x="1621" y="698"/>
                  </a:lnTo>
                  <a:lnTo>
                    <a:pt x="1630" y="762"/>
                  </a:lnTo>
                  <a:lnTo>
                    <a:pt x="1637" y="825"/>
                  </a:lnTo>
                  <a:lnTo>
                    <a:pt x="1642" y="889"/>
                  </a:lnTo>
                  <a:lnTo>
                    <a:pt x="1642" y="889"/>
                  </a:lnTo>
                  <a:lnTo>
                    <a:pt x="1645" y="954"/>
                  </a:lnTo>
                  <a:lnTo>
                    <a:pt x="1646" y="987"/>
                  </a:lnTo>
                  <a:lnTo>
                    <a:pt x="1646" y="1019"/>
                  </a:lnTo>
                  <a:lnTo>
                    <a:pt x="1646" y="1052"/>
                  </a:lnTo>
                  <a:lnTo>
                    <a:pt x="1644" y="1084"/>
                  </a:lnTo>
                  <a:lnTo>
                    <a:pt x="1642" y="1117"/>
                  </a:lnTo>
                  <a:lnTo>
                    <a:pt x="1639" y="1149"/>
                  </a:lnTo>
                  <a:lnTo>
                    <a:pt x="1639" y="1149"/>
                  </a:lnTo>
                  <a:lnTo>
                    <a:pt x="1635" y="1180"/>
                  </a:lnTo>
                  <a:lnTo>
                    <a:pt x="1630" y="1211"/>
                  </a:lnTo>
                  <a:lnTo>
                    <a:pt x="1624" y="1241"/>
                  </a:lnTo>
                  <a:lnTo>
                    <a:pt x="1617" y="1272"/>
                  </a:lnTo>
                  <a:lnTo>
                    <a:pt x="1608" y="1302"/>
                  </a:lnTo>
                  <a:lnTo>
                    <a:pt x="1599" y="1331"/>
                  </a:lnTo>
                  <a:lnTo>
                    <a:pt x="1588" y="1361"/>
                  </a:lnTo>
                  <a:lnTo>
                    <a:pt x="1575" y="1390"/>
                  </a:lnTo>
                  <a:lnTo>
                    <a:pt x="1575" y="1390"/>
                  </a:lnTo>
                  <a:lnTo>
                    <a:pt x="1561" y="1416"/>
                  </a:lnTo>
                  <a:lnTo>
                    <a:pt x="1546" y="1443"/>
                  </a:lnTo>
                  <a:lnTo>
                    <a:pt x="1530" y="1468"/>
                  </a:lnTo>
                  <a:lnTo>
                    <a:pt x="1511" y="1493"/>
                  </a:lnTo>
                  <a:lnTo>
                    <a:pt x="1492" y="1515"/>
                  </a:lnTo>
                  <a:lnTo>
                    <a:pt x="1472" y="1538"/>
                  </a:lnTo>
                  <a:lnTo>
                    <a:pt x="1449" y="1558"/>
                  </a:lnTo>
                  <a:lnTo>
                    <a:pt x="1426" y="1578"/>
                  </a:lnTo>
                  <a:lnTo>
                    <a:pt x="1426" y="1578"/>
                  </a:lnTo>
                  <a:lnTo>
                    <a:pt x="1400" y="1596"/>
                  </a:lnTo>
                  <a:lnTo>
                    <a:pt x="1400" y="1596"/>
                  </a:lnTo>
                  <a:lnTo>
                    <a:pt x="1405" y="1595"/>
                  </a:lnTo>
                  <a:lnTo>
                    <a:pt x="1405" y="1595"/>
                  </a:lnTo>
                  <a:lnTo>
                    <a:pt x="1369" y="1587"/>
                  </a:lnTo>
                  <a:lnTo>
                    <a:pt x="1369" y="1587"/>
                  </a:lnTo>
                  <a:lnTo>
                    <a:pt x="1350" y="1582"/>
                  </a:lnTo>
                  <a:lnTo>
                    <a:pt x="1341" y="1579"/>
                  </a:lnTo>
                  <a:lnTo>
                    <a:pt x="1332" y="1576"/>
                  </a:lnTo>
                  <a:lnTo>
                    <a:pt x="1332" y="1576"/>
                  </a:lnTo>
                  <a:lnTo>
                    <a:pt x="1312" y="1566"/>
                  </a:lnTo>
                  <a:lnTo>
                    <a:pt x="1292" y="1558"/>
                  </a:lnTo>
                  <a:lnTo>
                    <a:pt x="1252" y="1542"/>
                  </a:lnTo>
                  <a:lnTo>
                    <a:pt x="1232" y="1533"/>
                  </a:lnTo>
                  <a:lnTo>
                    <a:pt x="1211" y="1525"/>
                  </a:lnTo>
                  <a:lnTo>
                    <a:pt x="1192" y="1514"/>
                  </a:lnTo>
                  <a:lnTo>
                    <a:pt x="1173" y="1504"/>
                  </a:lnTo>
                  <a:lnTo>
                    <a:pt x="1173" y="1504"/>
                  </a:lnTo>
                  <a:lnTo>
                    <a:pt x="1163" y="1498"/>
                  </a:lnTo>
                  <a:lnTo>
                    <a:pt x="1153" y="1492"/>
                  </a:lnTo>
                  <a:lnTo>
                    <a:pt x="1153" y="1492"/>
                  </a:lnTo>
                  <a:lnTo>
                    <a:pt x="1131" y="1482"/>
                  </a:lnTo>
                  <a:lnTo>
                    <a:pt x="1131" y="1482"/>
                  </a:lnTo>
                  <a:lnTo>
                    <a:pt x="1122" y="1478"/>
                  </a:lnTo>
                  <a:lnTo>
                    <a:pt x="1113" y="1473"/>
                  </a:lnTo>
                  <a:lnTo>
                    <a:pt x="1113" y="1473"/>
                  </a:lnTo>
                  <a:lnTo>
                    <a:pt x="1106" y="1469"/>
                  </a:lnTo>
                  <a:lnTo>
                    <a:pt x="1099" y="1463"/>
                  </a:lnTo>
                  <a:lnTo>
                    <a:pt x="1085" y="1452"/>
                  </a:lnTo>
                  <a:lnTo>
                    <a:pt x="1085" y="1452"/>
                  </a:lnTo>
                  <a:lnTo>
                    <a:pt x="1049" y="1424"/>
                  </a:lnTo>
                  <a:lnTo>
                    <a:pt x="1011" y="1398"/>
                  </a:lnTo>
                  <a:lnTo>
                    <a:pt x="973" y="1372"/>
                  </a:lnTo>
                  <a:lnTo>
                    <a:pt x="934" y="1348"/>
                  </a:lnTo>
                  <a:lnTo>
                    <a:pt x="934" y="1348"/>
                  </a:lnTo>
                  <a:lnTo>
                    <a:pt x="855" y="1298"/>
                  </a:lnTo>
                  <a:lnTo>
                    <a:pt x="775" y="1248"/>
                  </a:lnTo>
                  <a:lnTo>
                    <a:pt x="694" y="1199"/>
                  </a:lnTo>
                  <a:lnTo>
                    <a:pt x="654" y="1175"/>
                  </a:lnTo>
                  <a:lnTo>
                    <a:pt x="616" y="1149"/>
                  </a:lnTo>
                  <a:lnTo>
                    <a:pt x="616" y="1149"/>
                  </a:lnTo>
                  <a:lnTo>
                    <a:pt x="577" y="1123"/>
                  </a:lnTo>
                  <a:lnTo>
                    <a:pt x="538" y="1095"/>
                  </a:lnTo>
                  <a:lnTo>
                    <a:pt x="500" y="1067"/>
                  </a:lnTo>
                  <a:lnTo>
                    <a:pt x="463" y="1037"/>
                  </a:lnTo>
                  <a:lnTo>
                    <a:pt x="463" y="1037"/>
                  </a:lnTo>
                  <a:lnTo>
                    <a:pt x="427" y="1005"/>
                  </a:lnTo>
                  <a:lnTo>
                    <a:pt x="391" y="973"/>
                  </a:lnTo>
                  <a:lnTo>
                    <a:pt x="355" y="941"/>
                  </a:lnTo>
                  <a:lnTo>
                    <a:pt x="320" y="908"/>
                  </a:lnTo>
                  <a:lnTo>
                    <a:pt x="320" y="908"/>
                  </a:lnTo>
                  <a:lnTo>
                    <a:pt x="251" y="841"/>
                  </a:lnTo>
                  <a:lnTo>
                    <a:pt x="183" y="773"/>
                  </a:lnTo>
                  <a:lnTo>
                    <a:pt x="115" y="706"/>
                  </a:lnTo>
                  <a:lnTo>
                    <a:pt x="46" y="640"/>
                  </a:lnTo>
                  <a:lnTo>
                    <a:pt x="46" y="640"/>
                  </a:lnTo>
                  <a:lnTo>
                    <a:pt x="10" y="607"/>
                  </a:lnTo>
                  <a:lnTo>
                    <a:pt x="10" y="607"/>
                  </a:lnTo>
                  <a:lnTo>
                    <a:pt x="8" y="605"/>
                  </a:lnTo>
                  <a:lnTo>
                    <a:pt x="6" y="605"/>
                  </a:lnTo>
                  <a:lnTo>
                    <a:pt x="4" y="606"/>
                  </a:lnTo>
                  <a:lnTo>
                    <a:pt x="2" y="607"/>
                  </a:lnTo>
                  <a:lnTo>
                    <a:pt x="0" y="610"/>
                  </a:lnTo>
                  <a:lnTo>
                    <a:pt x="0" y="612"/>
                  </a:lnTo>
                  <a:lnTo>
                    <a:pt x="0" y="614"/>
                  </a:lnTo>
                  <a:lnTo>
                    <a:pt x="2" y="616"/>
                  </a:lnTo>
                  <a:lnTo>
                    <a:pt x="2" y="6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B2D82184-FF4A-31F1-366B-A1BE98F3DD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9" y="2727"/>
              <a:ext cx="161" cy="14"/>
            </a:xfrm>
            <a:custGeom>
              <a:avLst/>
              <a:gdLst>
                <a:gd name="T0" fmla="*/ 8 w 323"/>
                <a:gd name="T1" fmla="*/ 29 h 29"/>
                <a:gd name="T2" fmla="*/ 8 w 323"/>
                <a:gd name="T3" fmla="*/ 29 h 29"/>
                <a:gd name="T4" fmla="*/ 38 w 323"/>
                <a:gd name="T5" fmla="*/ 24 h 29"/>
                <a:gd name="T6" fmla="*/ 67 w 323"/>
                <a:gd name="T7" fmla="*/ 21 h 29"/>
                <a:gd name="T8" fmla="*/ 98 w 323"/>
                <a:gd name="T9" fmla="*/ 19 h 29"/>
                <a:gd name="T10" fmla="*/ 128 w 323"/>
                <a:gd name="T11" fmla="*/ 18 h 29"/>
                <a:gd name="T12" fmla="*/ 188 w 323"/>
                <a:gd name="T13" fmla="*/ 18 h 29"/>
                <a:gd name="T14" fmla="*/ 248 w 323"/>
                <a:gd name="T15" fmla="*/ 18 h 29"/>
                <a:gd name="T16" fmla="*/ 248 w 323"/>
                <a:gd name="T17" fmla="*/ 18 h 29"/>
                <a:gd name="T18" fmla="*/ 283 w 323"/>
                <a:gd name="T19" fmla="*/ 16 h 29"/>
                <a:gd name="T20" fmla="*/ 317 w 323"/>
                <a:gd name="T21" fmla="*/ 13 h 29"/>
                <a:gd name="T22" fmla="*/ 317 w 323"/>
                <a:gd name="T23" fmla="*/ 13 h 29"/>
                <a:gd name="T24" fmla="*/ 319 w 323"/>
                <a:gd name="T25" fmla="*/ 12 h 29"/>
                <a:gd name="T26" fmla="*/ 321 w 323"/>
                <a:gd name="T27" fmla="*/ 11 h 29"/>
                <a:gd name="T28" fmla="*/ 322 w 323"/>
                <a:gd name="T29" fmla="*/ 8 h 29"/>
                <a:gd name="T30" fmla="*/ 323 w 323"/>
                <a:gd name="T31" fmla="*/ 5 h 29"/>
                <a:gd name="T32" fmla="*/ 322 w 323"/>
                <a:gd name="T33" fmla="*/ 3 h 29"/>
                <a:gd name="T34" fmla="*/ 321 w 323"/>
                <a:gd name="T35" fmla="*/ 1 h 29"/>
                <a:gd name="T36" fmla="*/ 320 w 323"/>
                <a:gd name="T37" fmla="*/ 0 h 29"/>
                <a:gd name="T38" fmla="*/ 317 w 323"/>
                <a:gd name="T39" fmla="*/ 0 h 29"/>
                <a:gd name="T40" fmla="*/ 317 w 323"/>
                <a:gd name="T41" fmla="*/ 0 h 29"/>
                <a:gd name="T42" fmla="*/ 286 w 323"/>
                <a:gd name="T43" fmla="*/ 3 h 29"/>
                <a:gd name="T44" fmla="*/ 256 w 323"/>
                <a:gd name="T45" fmla="*/ 4 h 29"/>
                <a:gd name="T46" fmla="*/ 226 w 323"/>
                <a:gd name="T47" fmla="*/ 5 h 29"/>
                <a:gd name="T48" fmla="*/ 195 w 323"/>
                <a:gd name="T49" fmla="*/ 5 h 29"/>
                <a:gd name="T50" fmla="*/ 134 w 323"/>
                <a:gd name="T51" fmla="*/ 5 h 29"/>
                <a:gd name="T52" fmla="*/ 103 w 323"/>
                <a:gd name="T53" fmla="*/ 6 h 29"/>
                <a:gd name="T54" fmla="*/ 74 w 323"/>
                <a:gd name="T55" fmla="*/ 7 h 29"/>
                <a:gd name="T56" fmla="*/ 74 w 323"/>
                <a:gd name="T57" fmla="*/ 7 h 29"/>
                <a:gd name="T58" fmla="*/ 39 w 323"/>
                <a:gd name="T59" fmla="*/ 12 h 29"/>
                <a:gd name="T60" fmla="*/ 4 w 323"/>
                <a:gd name="T61" fmla="*/ 17 h 29"/>
                <a:gd name="T62" fmla="*/ 4 w 323"/>
                <a:gd name="T63" fmla="*/ 17 h 29"/>
                <a:gd name="T64" fmla="*/ 2 w 323"/>
                <a:gd name="T65" fmla="*/ 18 h 29"/>
                <a:gd name="T66" fmla="*/ 1 w 323"/>
                <a:gd name="T67" fmla="*/ 20 h 29"/>
                <a:gd name="T68" fmla="*/ 0 w 323"/>
                <a:gd name="T69" fmla="*/ 22 h 29"/>
                <a:gd name="T70" fmla="*/ 0 w 323"/>
                <a:gd name="T71" fmla="*/ 24 h 29"/>
                <a:gd name="T72" fmla="*/ 1 w 323"/>
                <a:gd name="T73" fmla="*/ 26 h 29"/>
                <a:gd name="T74" fmla="*/ 3 w 323"/>
                <a:gd name="T75" fmla="*/ 28 h 29"/>
                <a:gd name="T76" fmla="*/ 5 w 323"/>
                <a:gd name="T77" fmla="*/ 29 h 29"/>
                <a:gd name="T78" fmla="*/ 8 w 323"/>
                <a:gd name="T79" fmla="*/ 29 h 29"/>
                <a:gd name="T80" fmla="*/ 8 w 323"/>
                <a:gd name="T81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3" h="29">
                  <a:moveTo>
                    <a:pt x="8" y="29"/>
                  </a:moveTo>
                  <a:lnTo>
                    <a:pt x="8" y="29"/>
                  </a:lnTo>
                  <a:lnTo>
                    <a:pt x="38" y="24"/>
                  </a:lnTo>
                  <a:lnTo>
                    <a:pt x="67" y="21"/>
                  </a:lnTo>
                  <a:lnTo>
                    <a:pt x="98" y="19"/>
                  </a:lnTo>
                  <a:lnTo>
                    <a:pt x="128" y="18"/>
                  </a:lnTo>
                  <a:lnTo>
                    <a:pt x="188" y="18"/>
                  </a:lnTo>
                  <a:lnTo>
                    <a:pt x="248" y="18"/>
                  </a:lnTo>
                  <a:lnTo>
                    <a:pt x="248" y="18"/>
                  </a:lnTo>
                  <a:lnTo>
                    <a:pt x="283" y="16"/>
                  </a:lnTo>
                  <a:lnTo>
                    <a:pt x="317" y="13"/>
                  </a:lnTo>
                  <a:lnTo>
                    <a:pt x="317" y="13"/>
                  </a:lnTo>
                  <a:lnTo>
                    <a:pt x="319" y="12"/>
                  </a:lnTo>
                  <a:lnTo>
                    <a:pt x="321" y="11"/>
                  </a:lnTo>
                  <a:lnTo>
                    <a:pt x="322" y="8"/>
                  </a:lnTo>
                  <a:lnTo>
                    <a:pt x="323" y="5"/>
                  </a:lnTo>
                  <a:lnTo>
                    <a:pt x="322" y="3"/>
                  </a:lnTo>
                  <a:lnTo>
                    <a:pt x="321" y="1"/>
                  </a:lnTo>
                  <a:lnTo>
                    <a:pt x="320" y="0"/>
                  </a:lnTo>
                  <a:lnTo>
                    <a:pt x="317" y="0"/>
                  </a:lnTo>
                  <a:lnTo>
                    <a:pt x="317" y="0"/>
                  </a:lnTo>
                  <a:lnTo>
                    <a:pt x="286" y="3"/>
                  </a:lnTo>
                  <a:lnTo>
                    <a:pt x="256" y="4"/>
                  </a:lnTo>
                  <a:lnTo>
                    <a:pt x="226" y="5"/>
                  </a:lnTo>
                  <a:lnTo>
                    <a:pt x="195" y="5"/>
                  </a:lnTo>
                  <a:lnTo>
                    <a:pt x="134" y="5"/>
                  </a:lnTo>
                  <a:lnTo>
                    <a:pt x="103" y="6"/>
                  </a:lnTo>
                  <a:lnTo>
                    <a:pt x="74" y="7"/>
                  </a:lnTo>
                  <a:lnTo>
                    <a:pt x="74" y="7"/>
                  </a:lnTo>
                  <a:lnTo>
                    <a:pt x="39" y="12"/>
                  </a:lnTo>
                  <a:lnTo>
                    <a:pt x="4" y="17"/>
                  </a:lnTo>
                  <a:lnTo>
                    <a:pt x="4" y="17"/>
                  </a:lnTo>
                  <a:lnTo>
                    <a:pt x="2" y="18"/>
                  </a:lnTo>
                  <a:lnTo>
                    <a:pt x="1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1" y="26"/>
                  </a:lnTo>
                  <a:lnTo>
                    <a:pt x="3" y="28"/>
                  </a:lnTo>
                  <a:lnTo>
                    <a:pt x="5" y="29"/>
                  </a:lnTo>
                  <a:lnTo>
                    <a:pt x="8" y="29"/>
                  </a:lnTo>
                  <a:lnTo>
                    <a:pt x="8" y="2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3C543D59-2A60-371F-8FEB-B54F399EEB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9" y="3330"/>
              <a:ext cx="175" cy="68"/>
            </a:xfrm>
            <a:custGeom>
              <a:avLst/>
              <a:gdLst>
                <a:gd name="T0" fmla="*/ 4 w 352"/>
                <a:gd name="T1" fmla="*/ 11 h 135"/>
                <a:gd name="T2" fmla="*/ 4 w 352"/>
                <a:gd name="T3" fmla="*/ 11 h 135"/>
                <a:gd name="T4" fmla="*/ 35 w 352"/>
                <a:gd name="T5" fmla="*/ 27 h 135"/>
                <a:gd name="T6" fmla="*/ 67 w 352"/>
                <a:gd name="T7" fmla="*/ 42 h 135"/>
                <a:gd name="T8" fmla="*/ 101 w 352"/>
                <a:gd name="T9" fmla="*/ 55 h 135"/>
                <a:gd name="T10" fmla="*/ 133 w 352"/>
                <a:gd name="T11" fmla="*/ 67 h 135"/>
                <a:gd name="T12" fmla="*/ 167 w 352"/>
                <a:gd name="T13" fmla="*/ 78 h 135"/>
                <a:gd name="T14" fmla="*/ 201 w 352"/>
                <a:gd name="T15" fmla="*/ 90 h 135"/>
                <a:gd name="T16" fmla="*/ 268 w 352"/>
                <a:gd name="T17" fmla="*/ 110 h 135"/>
                <a:gd name="T18" fmla="*/ 268 w 352"/>
                <a:gd name="T19" fmla="*/ 110 h 135"/>
                <a:gd name="T20" fmla="*/ 344 w 352"/>
                <a:gd name="T21" fmla="*/ 135 h 135"/>
                <a:gd name="T22" fmla="*/ 344 w 352"/>
                <a:gd name="T23" fmla="*/ 135 h 135"/>
                <a:gd name="T24" fmla="*/ 347 w 352"/>
                <a:gd name="T25" fmla="*/ 135 h 135"/>
                <a:gd name="T26" fmla="*/ 349 w 352"/>
                <a:gd name="T27" fmla="*/ 134 h 135"/>
                <a:gd name="T28" fmla="*/ 351 w 352"/>
                <a:gd name="T29" fmla="*/ 133 h 135"/>
                <a:gd name="T30" fmla="*/ 351 w 352"/>
                <a:gd name="T31" fmla="*/ 131 h 135"/>
                <a:gd name="T32" fmla="*/ 352 w 352"/>
                <a:gd name="T33" fmla="*/ 129 h 135"/>
                <a:gd name="T34" fmla="*/ 351 w 352"/>
                <a:gd name="T35" fmla="*/ 125 h 135"/>
                <a:gd name="T36" fmla="*/ 350 w 352"/>
                <a:gd name="T37" fmla="*/ 124 h 135"/>
                <a:gd name="T38" fmla="*/ 348 w 352"/>
                <a:gd name="T39" fmla="*/ 122 h 135"/>
                <a:gd name="T40" fmla="*/ 348 w 352"/>
                <a:gd name="T41" fmla="*/ 122 h 135"/>
                <a:gd name="T42" fmla="*/ 280 w 352"/>
                <a:gd name="T43" fmla="*/ 101 h 135"/>
                <a:gd name="T44" fmla="*/ 213 w 352"/>
                <a:gd name="T45" fmla="*/ 80 h 135"/>
                <a:gd name="T46" fmla="*/ 145 w 352"/>
                <a:gd name="T47" fmla="*/ 58 h 135"/>
                <a:gd name="T48" fmla="*/ 112 w 352"/>
                <a:gd name="T49" fmla="*/ 46 h 135"/>
                <a:gd name="T50" fmla="*/ 79 w 352"/>
                <a:gd name="T51" fmla="*/ 33 h 135"/>
                <a:gd name="T52" fmla="*/ 79 w 352"/>
                <a:gd name="T53" fmla="*/ 33 h 135"/>
                <a:gd name="T54" fmla="*/ 44 w 352"/>
                <a:gd name="T55" fmla="*/ 18 h 135"/>
                <a:gd name="T56" fmla="*/ 10 w 352"/>
                <a:gd name="T57" fmla="*/ 1 h 135"/>
                <a:gd name="T58" fmla="*/ 10 w 352"/>
                <a:gd name="T59" fmla="*/ 1 h 135"/>
                <a:gd name="T60" fmla="*/ 8 w 352"/>
                <a:gd name="T61" fmla="*/ 0 h 135"/>
                <a:gd name="T62" fmla="*/ 5 w 352"/>
                <a:gd name="T63" fmla="*/ 0 h 135"/>
                <a:gd name="T64" fmla="*/ 2 w 352"/>
                <a:gd name="T65" fmla="*/ 2 h 135"/>
                <a:gd name="T66" fmla="*/ 1 w 352"/>
                <a:gd name="T67" fmla="*/ 3 h 135"/>
                <a:gd name="T68" fmla="*/ 0 w 352"/>
                <a:gd name="T69" fmla="*/ 5 h 135"/>
                <a:gd name="T70" fmla="*/ 0 w 352"/>
                <a:gd name="T71" fmla="*/ 7 h 135"/>
                <a:gd name="T72" fmla="*/ 1 w 352"/>
                <a:gd name="T73" fmla="*/ 10 h 135"/>
                <a:gd name="T74" fmla="*/ 4 w 352"/>
                <a:gd name="T75" fmla="*/ 11 h 135"/>
                <a:gd name="T76" fmla="*/ 4 w 352"/>
                <a:gd name="T77" fmla="*/ 11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2" h="135">
                  <a:moveTo>
                    <a:pt x="4" y="11"/>
                  </a:moveTo>
                  <a:lnTo>
                    <a:pt x="4" y="11"/>
                  </a:lnTo>
                  <a:lnTo>
                    <a:pt x="35" y="27"/>
                  </a:lnTo>
                  <a:lnTo>
                    <a:pt x="67" y="42"/>
                  </a:lnTo>
                  <a:lnTo>
                    <a:pt x="101" y="55"/>
                  </a:lnTo>
                  <a:lnTo>
                    <a:pt x="133" y="67"/>
                  </a:lnTo>
                  <a:lnTo>
                    <a:pt x="167" y="78"/>
                  </a:lnTo>
                  <a:lnTo>
                    <a:pt x="201" y="90"/>
                  </a:lnTo>
                  <a:lnTo>
                    <a:pt x="268" y="110"/>
                  </a:lnTo>
                  <a:lnTo>
                    <a:pt x="268" y="110"/>
                  </a:lnTo>
                  <a:lnTo>
                    <a:pt x="344" y="135"/>
                  </a:lnTo>
                  <a:lnTo>
                    <a:pt x="344" y="135"/>
                  </a:lnTo>
                  <a:lnTo>
                    <a:pt x="347" y="135"/>
                  </a:lnTo>
                  <a:lnTo>
                    <a:pt x="349" y="134"/>
                  </a:lnTo>
                  <a:lnTo>
                    <a:pt x="351" y="133"/>
                  </a:lnTo>
                  <a:lnTo>
                    <a:pt x="351" y="131"/>
                  </a:lnTo>
                  <a:lnTo>
                    <a:pt x="352" y="129"/>
                  </a:lnTo>
                  <a:lnTo>
                    <a:pt x="351" y="125"/>
                  </a:lnTo>
                  <a:lnTo>
                    <a:pt x="350" y="124"/>
                  </a:lnTo>
                  <a:lnTo>
                    <a:pt x="348" y="122"/>
                  </a:lnTo>
                  <a:lnTo>
                    <a:pt x="348" y="122"/>
                  </a:lnTo>
                  <a:lnTo>
                    <a:pt x="280" y="101"/>
                  </a:lnTo>
                  <a:lnTo>
                    <a:pt x="213" y="80"/>
                  </a:lnTo>
                  <a:lnTo>
                    <a:pt x="145" y="58"/>
                  </a:lnTo>
                  <a:lnTo>
                    <a:pt x="112" y="46"/>
                  </a:lnTo>
                  <a:lnTo>
                    <a:pt x="79" y="33"/>
                  </a:lnTo>
                  <a:lnTo>
                    <a:pt x="79" y="33"/>
                  </a:lnTo>
                  <a:lnTo>
                    <a:pt x="44" y="18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4" y="11"/>
                  </a:lnTo>
                  <a:lnTo>
                    <a:pt x="4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57668440-39DD-33A2-0839-C098511AB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2" y="3343"/>
              <a:ext cx="55" cy="141"/>
            </a:xfrm>
            <a:custGeom>
              <a:avLst/>
              <a:gdLst>
                <a:gd name="T0" fmla="*/ 1 w 112"/>
                <a:gd name="T1" fmla="*/ 6 h 282"/>
                <a:gd name="T2" fmla="*/ 1 w 112"/>
                <a:gd name="T3" fmla="*/ 6 h 282"/>
                <a:gd name="T4" fmla="*/ 0 w 112"/>
                <a:gd name="T5" fmla="*/ 21 h 282"/>
                <a:gd name="T6" fmla="*/ 0 w 112"/>
                <a:gd name="T7" fmla="*/ 35 h 282"/>
                <a:gd name="T8" fmla="*/ 2 w 112"/>
                <a:gd name="T9" fmla="*/ 48 h 282"/>
                <a:gd name="T10" fmla="*/ 3 w 112"/>
                <a:gd name="T11" fmla="*/ 63 h 282"/>
                <a:gd name="T12" fmla="*/ 6 w 112"/>
                <a:gd name="T13" fmla="*/ 76 h 282"/>
                <a:gd name="T14" fmla="*/ 9 w 112"/>
                <a:gd name="T15" fmla="*/ 90 h 282"/>
                <a:gd name="T16" fmla="*/ 18 w 112"/>
                <a:gd name="T17" fmla="*/ 117 h 282"/>
                <a:gd name="T18" fmla="*/ 18 w 112"/>
                <a:gd name="T19" fmla="*/ 117 h 282"/>
                <a:gd name="T20" fmla="*/ 28 w 112"/>
                <a:gd name="T21" fmla="*/ 145 h 282"/>
                <a:gd name="T22" fmla="*/ 39 w 112"/>
                <a:gd name="T23" fmla="*/ 172 h 282"/>
                <a:gd name="T24" fmla="*/ 52 w 112"/>
                <a:gd name="T25" fmla="*/ 200 h 282"/>
                <a:gd name="T26" fmla="*/ 67 w 112"/>
                <a:gd name="T27" fmla="*/ 225 h 282"/>
                <a:gd name="T28" fmla="*/ 67 w 112"/>
                <a:gd name="T29" fmla="*/ 225 h 282"/>
                <a:gd name="T30" fmla="*/ 83 w 112"/>
                <a:gd name="T31" fmla="*/ 253 h 282"/>
                <a:gd name="T32" fmla="*/ 100 w 112"/>
                <a:gd name="T33" fmla="*/ 279 h 282"/>
                <a:gd name="T34" fmla="*/ 100 w 112"/>
                <a:gd name="T35" fmla="*/ 279 h 282"/>
                <a:gd name="T36" fmla="*/ 102 w 112"/>
                <a:gd name="T37" fmla="*/ 281 h 282"/>
                <a:gd name="T38" fmla="*/ 104 w 112"/>
                <a:gd name="T39" fmla="*/ 282 h 282"/>
                <a:gd name="T40" fmla="*/ 107 w 112"/>
                <a:gd name="T41" fmla="*/ 282 h 282"/>
                <a:gd name="T42" fmla="*/ 109 w 112"/>
                <a:gd name="T43" fmla="*/ 281 h 282"/>
                <a:gd name="T44" fmla="*/ 111 w 112"/>
                <a:gd name="T45" fmla="*/ 279 h 282"/>
                <a:gd name="T46" fmla="*/ 112 w 112"/>
                <a:gd name="T47" fmla="*/ 278 h 282"/>
                <a:gd name="T48" fmla="*/ 112 w 112"/>
                <a:gd name="T49" fmla="*/ 275 h 282"/>
                <a:gd name="T50" fmla="*/ 111 w 112"/>
                <a:gd name="T51" fmla="*/ 273 h 282"/>
                <a:gd name="T52" fmla="*/ 111 w 112"/>
                <a:gd name="T53" fmla="*/ 273 h 282"/>
                <a:gd name="T54" fmla="*/ 95 w 112"/>
                <a:gd name="T55" fmla="*/ 250 h 282"/>
                <a:gd name="T56" fmla="*/ 81 w 112"/>
                <a:gd name="T57" fmla="*/ 225 h 282"/>
                <a:gd name="T58" fmla="*/ 67 w 112"/>
                <a:gd name="T59" fmla="*/ 201 h 282"/>
                <a:gd name="T60" fmla="*/ 53 w 112"/>
                <a:gd name="T61" fmla="*/ 175 h 282"/>
                <a:gd name="T62" fmla="*/ 42 w 112"/>
                <a:gd name="T63" fmla="*/ 148 h 282"/>
                <a:gd name="T64" fmla="*/ 32 w 112"/>
                <a:gd name="T65" fmla="*/ 122 h 282"/>
                <a:gd name="T66" fmla="*/ 23 w 112"/>
                <a:gd name="T67" fmla="*/ 95 h 282"/>
                <a:gd name="T68" fmla="*/ 17 w 112"/>
                <a:gd name="T69" fmla="*/ 68 h 282"/>
                <a:gd name="T70" fmla="*/ 17 w 112"/>
                <a:gd name="T71" fmla="*/ 68 h 282"/>
                <a:gd name="T72" fmla="*/ 15 w 112"/>
                <a:gd name="T73" fmla="*/ 52 h 282"/>
                <a:gd name="T74" fmla="*/ 14 w 112"/>
                <a:gd name="T75" fmla="*/ 37 h 282"/>
                <a:gd name="T76" fmla="*/ 13 w 112"/>
                <a:gd name="T77" fmla="*/ 22 h 282"/>
                <a:gd name="T78" fmla="*/ 14 w 112"/>
                <a:gd name="T79" fmla="*/ 6 h 282"/>
                <a:gd name="T80" fmla="*/ 14 w 112"/>
                <a:gd name="T81" fmla="*/ 6 h 282"/>
                <a:gd name="T82" fmla="*/ 14 w 112"/>
                <a:gd name="T83" fmla="*/ 3 h 282"/>
                <a:gd name="T84" fmla="*/ 13 w 112"/>
                <a:gd name="T85" fmla="*/ 2 h 282"/>
                <a:gd name="T86" fmla="*/ 11 w 112"/>
                <a:gd name="T87" fmla="*/ 1 h 282"/>
                <a:gd name="T88" fmla="*/ 7 w 112"/>
                <a:gd name="T89" fmla="*/ 0 h 282"/>
                <a:gd name="T90" fmla="*/ 5 w 112"/>
                <a:gd name="T91" fmla="*/ 1 h 282"/>
                <a:gd name="T92" fmla="*/ 3 w 112"/>
                <a:gd name="T93" fmla="*/ 2 h 282"/>
                <a:gd name="T94" fmla="*/ 2 w 112"/>
                <a:gd name="T95" fmla="*/ 3 h 282"/>
                <a:gd name="T96" fmla="*/ 1 w 112"/>
                <a:gd name="T97" fmla="*/ 6 h 282"/>
                <a:gd name="T98" fmla="*/ 1 w 112"/>
                <a:gd name="T99" fmla="*/ 6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2" h="282">
                  <a:moveTo>
                    <a:pt x="1" y="6"/>
                  </a:moveTo>
                  <a:lnTo>
                    <a:pt x="1" y="6"/>
                  </a:lnTo>
                  <a:lnTo>
                    <a:pt x="0" y="21"/>
                  </a:lnTo>
                  <a:lnTo>
                    <a:pt x="0" y="35"/>
                  </a:lnTo>
                  <a:lnTo>
                    <a:pt x="2" y="48"/>
                  </a:lnTo>
                  <a:lnTo>
                    <a:pt x="3" y="63"/>
                  </a:lnTo>
                  <a:lnTo>
                    <a:pt x="6" y="76"/>
                  </a:lnTo>
                  <a:lnTo>
                    <a:pt x="9" y="90"/>
                  </a:lnTo>
                  <a:lnTo>
                    <a:pt x="18" y="117"/>
                  </a:lnTo>
                  <a:lnTo>
                    <a:pt x="18" y="117"/>
                  </a:lnTo>
                  <a:lnTo>
                    <a:pt x="28" y="145"/>
                  </a:lnTo>
                  <a:lnTo>
                    <a:pt x="39" y="172"/>
                  </a:lnTo>
                  <a:lnTo>
                    <a:pt x="52" y="200"/>
                  </a:lnTo>
                  <a:lnTo>
                    <a:pt x="67" y="225"/>
                  </a:lnTo>
                  <a:lnTo>
                    <a:pt x="67" y="225"/>
                  </a:lnTo>
                  <a:lnTo>
                    <a:pt x="83" y="253"/>
                  </a:lnTo>
                  <a:lnTo>
                    <a:pt x="100" y="279"/>
                  </a:lnTo>
                  <a:lnTo>
                    <a:pt x="100" y="279"/>
                  </a:lnTo>
                  <a:lnTo>
                    <a:pt x="102" y="281"/>
                  </a:lnTo>
                  <a:lnTo>
                    <a:pt x="104" y="282"/>
                  </a:lnTo>
                  <a:lnTo>
                    <a:pt x="107" y="282"/>
                  </a:lnTo>
                  <a:lnTo>
                    <a:pt x="109" y="281"/>
                  </a:lnTo>
                  <a:lnTo>
                    <a:pt x="111" y="279"/>
                  </a:lnTo>
                  <a:lnTo>
                    <a:pt x="112" y="278"/>
                  </a:lnTo>
                  <a:lnTo>
                    <a:pt x="112" y="275"/>
                  </a:lnTo>
                  <a:lnTo>
                    <a:pt x="111" y="273"/>
                  </a:lnTo>
                  <a:lnTo>
                    <a:pt x="111" y="273"/>
                  </a:lnTo>
                  <a:lnTo>
                    <a:pt x="95" y="250"/>
                  </a:lnTo>
                  <a:lnTo>
                    <a:pt x="81" y="225"/>
                  </a:lnTo>
                  <a:lnTo>
                    <a:pt x="67" y="201"/>
                  </a:lnTo>
                  <a:lnTo>
                    <a:pt x="53" y="175"/>
                  </a:lnTo>
                  <a:lnTo>
                    <a:pt x="42" y="148"/>
                  </a:lnTo>
                  <a:lnTo>
                    <a:pt x="32" y="122"/>
                  </a:lnTo>
                  <a:lnTo>
                    <a:pt x="23" y="95"/>
                  </a:lnTo>
                  <a:lnTo>
                    <a:pt x="17" y="68"/>
                  </a:lnTo>
                  <a:lnTo>
                    <a:pt x="17" y="68"/>
                  </a:lnTo>
                  <a:lnTo>
                    <a:pt x="15" y="52"/>
                  </a:lnTo>
                  <a:lnTo>
                    <a:pt x="14" y="37"/>
                  </a:lnTo>
                  <a:lnTo>
                    <a:pt x="13" y="22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4" y="3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2" y="3"/>
                  </a:lnTo>
                  <a:lnTo>
                    <a:pt x="1" y="6"/>
                  </a:lnTo>
                  <a:lnTo>
                    <a:pt x="1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CE4C843B-E286-0455-1D31-6C21D30B71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" y="3426"/>
              <a:ext cx="108" cy="58"/>
            </a:xfrm>
            <a:custGeom>
              <a:avLst/>
              <a:gdLst>
                <a:gd name="T0" fmla="*/ 10 w 217"/>
                <a:gd name="T1" fmla="*/ 113 h 114"/>
                <a:gd name="T2" fmla="*/ 10 w 217"/>
                <a:gd name="T3" fmla="*/ 113 h 114"/>
                <a:gd name="T4" fmla="*/ 29 w 217"/>
                <a:gd name="T5" fmla="*/ 102 h 114"/>
                <a:gd name="T6" fmla="*/ 48 w 217"/>
                <a:gd name="T7" fmla="*/ 91 h 114"/>
                <a:gd name="T8" fmla="*/ 69 w 217"/>
                <a:gd name="T9" fmla="*/ 82 h 114"/>
                <a:gd name="T10" fmla="*/ 90 w 217"/>
                <a:gd name="T11" fmla="*/ 74 h 114"/>
                <a:gd name="T12" fmla="*/ 131 w 217"/>
                <a:gd name="T13" fmla="*/ 57 h 114"/>
                <a:gd name="T14" fmla="*/ 153 w 217"/>
                <a:gd name="T15" fmla="*/ 48 h 114"/>
                <a:gd name="T16" fmla="*/ 172 w 217"/>
                <a:gd name="T17" fmla="*/ 38 h 114"/>
                <a:gd name="T18" fmla="*/ 172 w 217"/>
                <a:gd name="T19" fmla="*/ 38 h 114"/>
                <a:gd name="T20" fmla="*/ 195 w 217"/>
                <a:gd name="T21" fmla="*/ 25 h 114"/>
                <a:gd name="T22" fmla="*/ 205 w 217"/>
                <a:gd name="T23" fmla="*/ 18 h 114"/>
                <a:gd name="T24" fmla="*/ 215 w 217"/>
                <a:gd name="T25" fmla="*/ 10 h 114"/>
                <a:gd name="T26" fmla="*/ 215 w 217"/>
                <a:gd name="T27" fmla="*/ 10 h 114"/>
                <a:gd name="T28" fmla="*/ 217 w 217"/>
                <a:gd name="T29" fmla="*/ 8 h 114"/>
                <a:gd name="T30" fmla="*/ 217 w 217"/>
                <a:gd name="T31" fmla="*/ 6 h 114"/>
                <a:gd name="T32" fmla="*/ 217 w 217"/>
                <a:gd name="T33" fmla="*/ 4 h 114"/>
                <a:gd name="T34" fmla="*/ 216 w 217"/>
                <a:gd name="T35" fmla="*/ 2 h 114"/>
                <a:gd name="T36" fmla="*/ 214 w 217"/>
                <a:gd name="T37" fmla="*/ 1 h 114"/>
                <a:gd name="T38" fmla="*/ 211 w 217"/>
                <a:gd name="T39" fmla="*/ 0 h 114"/>
                <a:gd name="T40" fmla="*/ 209 w 217"/>
                <a:gd name="T41" fmla="*/ 1 h 114"/>
                <a:gd name="T42" fmla="*/ 207 w 217"/>
                <a:gd name="T43" fmla="*/ 2 h 114"/>
                <a:gd name="T44" fmla="*/ 207 w 217"/>
                <a:gd name="T45" fmla="*/ 2 h 114"/>
                <a:gd name="T46" fmla="*/ 188 w 217"/>
                <a:gd name="T47" fmla="*/ 14 h 114"/>
                <a:gd name="T48" fmla="*/ 170 w 217"/>
                <a:gd name="T49" fmla="*/ 25 h 114"/>
                <a:gd name="T50" fmla="*/ 150 w 217"/>
                <a:gd name="T51" fmla="*/ 36 h 114"/>
                <a:gd name="T52" fmla="*/ 129 w 217"/>
                <a:gd name="T53" fmla="*/ 44 h 114"/>
                <a:gd name="T54" fmla="*/ 88 w 217"/>
                <a:gd name="T55" fmla="*/ 60 h 114"/>
                <a:gd name="T56" fmla="*/ 68 w 217"/>
                <a:gd name="T57" fmla="*/ 69 h 114"/>
                <a:gd name="T58" fmla="*/ 47 w 217"/>
                <a:gd name="T59" fmla="*/ 78 h 114"/>
                <a:gd name="T60" fmla="*/ 47 w 217"/>
                <a:gd name="T61" fmla="*/ 78 h 114"/>
                <a:gd name="T62" fmla="*/ 25 w 217"/>
                <a:gd name="T63" fmla="*/ 90 h 114"/>
                <a:gd name="T64" fmla="*/ 4 w 217"/>
                <a:gd name="T65" fmla="*/ 103 h 114"/>
                <a:gd name="T66" fmla="*/ 4 w 217"/>
                <a:gd name="T67" fmla="*/ 103 h 114"/>
                <a:gd name="T68" fmla="*/ 2 w 217"/>
                <a:gd name="T69" fmla="*/ 105 h 114"/>
                <a:gd name="T70" fmla="*/ 0 w 217"/>
                <a:gd name="T71" fmla="*/ 107 h 114"/>
                <a:gd name="T72" fmla="*/ 0 w 217"/>
                <a:gd name="T73" fmla="*/ 109 h 114"/>
                <a:gd name="T74" fmla="*/ 2 w 217"/>
                <a:gd name="T75" fmla="*/ 111 h 114"/>
                <a:gd name="T76" fmla="*/ 4 w 217"/>
                <a:gd name="T77" fmla="*/ 113 h 114"/>
                <a:gd name="T78" fmla="*/ 5 w 217"/>
                <a:gd name="T79" fmla="*/ 114 h 114"/>
                <a:gd name="T80" fmla="*/ 8 w 217"/>
                <a:gd name="T81" fmla="*/ 114 h 114"/>
                <a:gd name="T82" fmla="*/ 10 w 217"/>
                <a:gd name="T83" fmla="*/ 113 h 114"/>
                <a:gd name="T84" fmla="*/ 10 w 217"/>
                <a:gd name="T85" fmla="*/ 113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7" h="114">
                  <a:moveTo>
                    <a:pt x="10" y="113"/>
                  </a:moveTo>
                  <a:lnTo>
                    <a:pt x="10" y="113"/>
                  </a:lnTo>
                  <a:lnTo>
                    <a:pt x="29" y="102"/>
                  </a:lnTo>
                  <a:lnTo>
                    <a:pt x="48" y="91"/>
                  </a:lnTo>
                  <a:lnTo>
                    <a:pt x="69" y="82"/>
                  </a:lnTo>
                  <a:lnTo>
                    <a:pt x="90" y="74"/>
                  </a:lnTo>
                  <a:lnTo>
                    <a:pt x="131" y="57"/>
                  </a:lnTo>
                  <a:lnTo>
                    <a:pt x="153" y="48"/>
                  </a:lnTo>
                  <a:lnTo>
                    <a:pt x="172" y="38"/>
                  </a:lnTo>
                  <a:lnTo>
                    <a:pt x="172" y="38"/>
                  </a:lnTo>
                  <a:lnTo>
                    <a:pt x="195" y="25"/>
                  </a:lnTo>
                  <a:lnTo>
                    <a:pt x="205" y="18"/>
                  </a:lnTo>
                  <a:lnTo>
                    <a:pt x="215" y="10"/>
                  </a:lnTo>
                  <a:lnTo>
                    <a:pt x="215" y="10"/>
                  </a:lnTo>
                  <a:lnTo>
                    <a:pt x="217" y="8"/>
                  </a:lnTo>
                  <a:lnTo>
                    <a:pt x="217" y="6"/>
                  </a:lnTo>
                  <a:lnTo>
                    <a:pt x="217" y="4"/>
                  </a:lnTo>
                  <a:lnTo>
                    <a:pt x="216" y="2"/>
                  </a:lnTo>
                  <a:lnTo>
                    <a:pt x="214" y="1"/>
                  </a:lnTo>
                  <a:lnTo>
                    <a:pt x="211" y="0"/>
                  </a:lnTo>
                  <a:lnTo>
                    <a:pt x="209" y="1"/>
                  </a:lnTo>
                  <a:lnTo>
                    <a:pt x="207" y="2"/>
                  </a:lnTo>
                  <a:lnTo>
                    <a:pt x="207" y="2"/>
                  </a:lnTo>
                  <a:lnTo>
                    <a:pt x="188" y="14"/>
                  </a:lnTo>
                  <a:lnTo>
                    <a:pt x="170" y="25"/>
                  </a:lnTo>
                  <a:lnTo>
                    <a:pt x="150" y="36"/>
                  </a:lnTo>
                  <a:lnTo>
                    <a:pt x="129" y="44"/>
                  </a:lnTo>
                  <a:lnTo>
                    <a:pt x="88" y="60"/>
                  </a:lnTo>
                  <a:lnTo>
                    <a:pt x="68" y="69"/>
                  </a:lnTo>
                  <a:lnTo>
                    <a:pt x="47" y="78"/>
                  </a:lnTo>
                  <a:lnTo>
                    <a:pt x="47" y="78"/>
                  </a:lnTo>
                  <a:lnTo>
                    <a:pt x="25" y="90"/>
                  </a:lnTo>
                  <a:lnTo>
                    <a:pt x="4" y="103"/>
                  </a:lnTo>
                  <a:lnTo>
                    <a:pt x="4" y="103"/>
                  </a:lnTo>
                  <a:lnTo>
                    <a:pt x="2" y="105"/>
                  </a:lnTo>
                  <a:lnTo>
                    <a:pt x="0" y="107"/>
                  </a:lnTo>
                  <a:lnTo>
                    <a:pt x="0" y="109"/>
                  </a:lnTo>
                  <a:lnTo>
                    <a:pt x="2" y="111"/>
                  </a:lnTo>
                  <a:lnTo>
                    <a:pt x="4" y="113"/>
                  </a:lnTo>
                  <a:lnTo>
                    <a:pt x="5" y="114"/>
                  </a:lnTo>
                  <a:lnTo>
                    <a:pt x="8" y="114"/>
                  </a:lnTo>
                  <a:lnTo>
                    <a:pt x="10" y="113"/>
                  </a:lnTo>
                  <a:lnTo>
                    <a:pt x="10" y="1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5E98F64D-6282-DBB0-1AEB-72DF7E5607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" y="2733"/>
              <a:ext cx="102" cy="655"/>
            </a:xfrm>
            <a:custGeom>
              <a:avLst/>
              <a:gdLst>
                <a:gd name="T0" fmla="*/ 135 w 204"/>
                <a:gd name="T1" fmla="*/ 8 h 1308"/>
                <a:gd name="T2" fmla="*/ 153 w 204"/>
                <a:gd name="T3" fmla="*/ 75 h 1308"/>
                <a:gd name="T4" fmla="*/ 169 w 204"/>
                <a:gd name="T5" fmla="*/ 143 h 1308"/>
                <a:gd name="T6" fmla="*/ 179 w 204"/>
                <a:gd name="T7" fmla="*/ 212 h 1308"/>
                <a:gd name="T8" fmla="*/ 187 w 204"/>
                <a:gd name="T9" fmla="*/ 282 h 1308"/>
                <a:gd name="T10" fmla="*/ 189 w 204"/>
                <a:gd name="T11" fmla="*/ 315 h 1308"/>
                <a:gd name="T12" fmla="*/ 192 w 204"/>
                <a:gd name="T13" fmla="*/ 383 h 1308"/>
                <a:gd name="T14" fmla="*/ 192 w 204"/>
                <a:gd name="T15" fmla="*/ 485 h 1308"/>
                <a:gd name="T16" fmla="*/ 189 w 204"/>
                <a:gd name="T17" fmla="*/ 553 h 1308"/>
                <a:gd name="T18" fmla="*/ 180 w 204"/>
                <a:gd name="T19" fmla="*/ 692 h 1308"/>
                <a:gd name="T20" fmla="*/ 169 w 204"/>
                <a:gd name="T21" fmla="*/ 832 h 1308"/>
                <a:gd name="T22" fmla="*/ 159 w 204"/>
                <a:gd name="T23" fmla="*/ 921 h 1308"/>
                <a:gd name="T24" fmla="*/ 151 w 204"/>
                <a:gd name="T25" fmla="*/ 980 h 1308"/>
                <a:gd name="T26" fmla="*/ 139 w 204"/>
                <a:gd name="T27" fmla="*/ 1038 h 1308"/>
                <a:gd name="T28" fmla="*/ 131 w 204"/>
                <a:gd name="T29" fmla="*/ 1068 h 1308"/>
                <a:gd name="T30" fmla="*/ 112 w 204"/>
                <a:gd name="T31" fmla="*/ 1124 h 1308"/>
                <a:gd name="T32" fmla="*/ 88 w 204"/>
                <a:gd name="T33" fmla="*/ 1177 h 1308"/>
                <a:gd name="T34" fmla="*/ 58 w 204"/>
                <a:gd name="T35" fmla="*/ 1228 h 1308"/>
                <a:gd name="T36" fmla="*/ 22 w 204"/>
                <a:gd name="T37" fmla="*/ 1275 h 1308"/>
                <a:gd name="T38" fmla="*/ 2 w 204"/>
                <a:gd name="T39" fmla="*/ 1298 h 1308"/>
                <a:gd name="T40" fmla="*/ 0 w 204"/>
                <a:gd name="T41" fmla="*/ 1300 h 1308"/>
                <a:gd name="T42" fmla="*/ 1 w 204"/>
                <a:gd name="T43" fmla="*/ 1304 h 1308"/>
                <a:gd name="T44" fmla="*/ 4 w 204"/>
                <a:gd name="T45" fmla="*/ 1307 h 1308"/>
                <a:gd name="T46" fmla="*/ 8 w 204"/>
                <a:gd name="T47" fmla="*/ 1308 h 1308"/>
                <a:gd name="T48" fmla="*/ 10 w 204"/>
                <a:gd name="T49" fmla="*/ 1306 h 1308"/>
                <a:gd name="T50" fmla="*/ 50 w 204"/>
                <a:gd name="T51" fmla="*/ 1261 h 1308"/>
                <a:gd name="T52" fmla="*/ 83 w 204"/>
                <a:gd name="T53" fmla="*/ 1212 h 1308"/>
                <a:gd name="T54" fmla="*/ 110 w 204"/>
                <a:gd name="T55" fmla="*/ 1160 h 1308"/>
                <a:gd name="T56" fmla="*/ 133 w 204"/>
                <a:gd name="T57" fmla="*/ 1104 h 1308"/>
                <a:gd name="T58" fmla="*/ 142 w 204"/>
                <a:gd name="T59" fmla="*/ 1075 h 1308"/>
                <a:gd name="T60" fmla="*/ 156 w 204"/>
                <a:gd name="T61" fmla="*/ 1017 h 1308"/>
                <a:gd name="T62" fmla="*/ 166 w 204"/>
                <a:gd name="T63" fmla="*/ 959 h 1308"/>
                <a:gd name="T64" fmla="*/ 175 w 204"/>
                <a:gd name="T65" fmla="*/ 898 h 1308"/>
                <a:gd name="T66" fmla="*/ 178 w 204"/>
                <a:gd name="T67" fmla="*/ 869 h 1308"/>
                <a:gd name="T68" fmla="*/ 195 w 204"/>
                <a:gd name="T69" fmla="*/ 659 h 1308"/>
                <a:gd name="T70" fmla="*/ 199 w 204"/>
                <a:gd name="T71" fmla="*/ 589 h 1308"/>
                <a:gd name="T72" fmla="*/ 204 w 204"/>
                <a:gd name="T73" fmla="*/ 451 h 1308"/>
                <a:gd name="T74" fmla="*/ 203 w 204"/>
                <a:gd name="T75" fmla="*/ 349 h 1308"/>
                <a:gd name="T76" fmla="*/ 201 w 204"/>
                <a:gd name="T77" fmla="*/ 314 h 1308"/>
                <a:gd name="T78" fmla="*/ 195 w 204"/>
                <a:gd name="T79" fmla="*/ 245 h 1308"/>
                <a:gd name="T80" fmla="*/ 186 w 204"/>
                <a:gd name="T81" fmla="*/ 175 h 1308"/>
                <a:gd name="T82" fmla="*/ 174 w 204"/>
                <a:gd name="T83" fmla="*/ 107 h 1308"/>
                <a:gd name="T84" fmla="*/ 157 w 204"/>
                <a:gd name="T85" fmla="*/ 39 h 1308"/>
                <a:gd name="T86" fmla="*/ 147 w 204"/>
                <a:gd name="T87" fmla="*/ 4 h 1308"/>
                <a:gd name="T88" fmla="*/ 146 w 204"/>
                <a:gd name="T89" fmla="*/ 2 h 1308"/>
                <a:gd name="T90" fmla="*/ 142 w 204"/>
                <a:gd name="T91" fmla="*/ 0 h 1308"/>
                <a:gd name="T92" fmla="*/ 137 w 204"/>
                <a:gd name="T93" fmla="*/ 1 h 1308"/>
                <a:gd name="T94" fmla="*/ 135 w 204"/>
                <a:gd name="T95" fmla="*/ 5 h 1308"/>
                <a:gd name="T96" fmla="*/ 135 w 204"/>
                <a:gd name="T97" fmla="*/ 8 h 1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04" h="1308">
                  <a:moveTo>
                    <a:pt x="135" y="8"/>
                  </a:moveTo>
                  <a:lnTo>
                    <a:pt x="135" y="8"/>
                  </a:lnTo>
                  <a:lnTo>
                    <a:pt x="145" y="40"/>
                  </a:lnTo>
                  <a:lnTo>
                    <a:pt x="153" y="75"/>
                  </a:lnTo>
                  <a:lnTo>
                    <a:pt x="161" y="109"/>
                  </a:lnTo>
                  <a:lnTo>
                    <a:pt x="169" y="143"/>
                  </a:lnTo>
                  <a:lnTo>
                    <a:pt x="174" y="177"/>
                  </a:lnTo>
                  <a:lnTo>
                    <a:pt x="179" y="212"/>
                  </a:lnTo>
                  <a:lnTo>
                    <a:pt x="184" y="247"/>
                  </a:lnTo>
                  <a:lnTo>
                    <a:pt x="187" y="282"/>
                  </a:lnTo>
                  <a:lnTo>
                    <a:pt x="187" y="282"/>
                  </a:lnTo>
                  <a:lnTo>
                    <a:pt x="189" y="315"/>
                  </a:lnTo>
                  <a:lnTo>
                    <a:pt x="191" y="349"/>
                  </a:lnTo>
                  <a:lnTo>
                    <a:pt x="192" y="383"/>
                  </a:lnTo>
                  <a:lnTo>
                    <a:pt x="192" y="417"/>
                  </a:lnTo>
                  <a:lnTo>
                    <a:pt x="192" y="485"/>
                  </a:lnTo>
                  <a:lnTo>
                    <a:pt x="189" y="553"/>
                  </a:lnTo>
                  <a:lnTo>
                    <a:pt x="189" y="553"/>
                  </a:lnTo>
                  <a:lnTo>
                    <a:pt x="185" y="622"/>
                  </a:lnTo>
                  <a:lnTo>
                    <a:pt x="180" y="692"/>
                  </a:lnTo>
                  <a:lnTo>
                    <a:pt x="169" y="832"/>
                  </a:lnTo>
                  <a:lnTo>
                    <a:pt x="169" y="832"/>
                  </a:lnTo>
                  <a:lnTo>
                    <a:pt x="162" y="891"/>
                  </a:lnTo>
                  <a:lnTo>
                    <a:pt x="159" y="921"/>
                  </a:lnTo>
                  <a:lnTo>
                    <a:pt x="155" y="950"/>
                  </a:lnTo>
                  <a:lnTo>
                    <a:pt x="151" y="980"/>
                  </a:lnTo>
                  <a:lnTo>
                    <a:pt x="145" y="1010"/>
                  </a:lnTo>
                  <a:lnTo>
                    <a:pt x="139" y="1038"/>
                  </a:lnTo>
                  <a:lnTo>
                    <a:pt x="131" y="1068"/>
                  </a:lnTo>
                  <a:lnTo>
                    <a:pt x="131" y="1068"/>
                  </a:lnTo>
                  <a:lnTo>
                    <a:pt x="123" y="1096"/>
                  </a:lnTo>
                  <a:lnTo>
                    <a:pt x="112" y="1124"/>
                  </a:lnTo>
                  <a:lnTo>
                    <a:pt x="101" y="1151"/>
                  </a:lnTo>
                  <a:lnTo>
                    <a:pt x="88" y="1177"/>
                  </a:lnTo>
                  <a:lnTo>
                    <a:pt x="75" y="1204"/>
                  </a:lnTo>
                  <a:lnTo>
                    <a:pt x="58" y="1228"/>
                  </a:lnTo>
                  <a:lnTo>
                    <a:pt x="41" y="1253"/>
                  </a:lnTo>
                  <a:lnTo>
                    <a:pt x="22" y="1275"/>
                  </a:lnTo>
                  <a:lnTo>
                    <a:pt x="22" y="1275"/>
                  </a:lnTo>
                  <a:lnTo>
                    <a:pt x="2" y="1298"/>
                  </a:lnTo>
                  <a:lnTo>
                    <a:pt x="2" y="1298"/>
                  </a:lnTo>
                  <a:lnTo>
                    <a:pt x="0" y="1300"/>
                  </a:lnTo>
                  <a:lnTo>
                    <a:pt x="0" y="1302"/>
                  </a:lnTo>
                  <a:lnTo>
                    <a:pt x="1" y="1304"/>
                  </a:lnTo>
                  <a:lnTo>
                    <a:pt x="2" y="1306"/>
                  </a:lnTo>
                  <a:lnTo>
                    <a:pt x="4" y="1307"/>
                  </a:lnTo>
                  <a:lnTo>
                    <a:pt x="6" y="1308"/>
                  </a:lnTo>
                  <a:lnTo>
                    <a:pt x="8" y="1308"/>
                  </a:lnTo>
                  <a:lnTo>
                    <a:pt x="10" y="1306"/>
                  </a:lnTo>
                  <a:lnTo>
                    <a:pt x="10" y="1306"/>
                  </a:lnTo>
                  <a:lnTo>
                    <a:pt x="31" y="1285"/>
                  </a:lnTo>
                  <a:lnTo>
                    <a:pt x="50" y="1261"/>
                  </a:lnTo>
                  <a:lnTo>
                    <a:pt x="67" y="1238"/>
                  </a:lnTo>
                  <a:lnTo>
                    <a:pt x="83" y="1212"/>
                  </a:lnTo>
                  <a:lnTo>
                    <a:pt x="97" y="1187"/>
                  </a:lnTo>
                  <a:lnTo>
                    <a:pt x="110" y="1160"/>
                  </a:lnTo>
                  <a:lnTo>
                    <a:pt x="123" y="1132"/>
                  </a:lnTo>
                  <a:lnTo>
                    <a:pt x="133" y="1104"/>
                  </a:lnTo>
                  <a:lnTo>
                    <a:pt x="133" y="1104"/>
                  </a:lnTo>
                  <a:lnTo>
                    <a:pt x="142" y="1075"/>
                  </a:lnTo>
                  <a:lnTo>
                    <a:pt x="149" y="1046"/>
                  </a:lnTo>
                  <a:lnTo>
                    <a:pt x="156" y="1017"/>
                  </a:lnTo>
                  <a:lnTo>
                    <a:pt x="162" y="988"/>
                  </a:lnTo>
                  <a:lnTo>
                    <a:pt x="166" y="959"/>
                  </a:lnTo>
                  <a:lnTo>
                    <a:pt x="171" y="929"/>
                  </a:lnTo>
                  <a:lnTo>
                    <a:pt x="175" y="898"/>
                  </a:lnTo>
                  <a:lnTo>
                    <a:pt x="178" y="869"/>
                  </a:lnTo>
                  <a:lnTo>
                    <a:pt x="178" y="869"/>
                  </a:lnTo>
                  <a:lnTo>
                    <a:pt x="189" y="730"/>
                  </a:lnTo>
                  <a:lnTo>
                    <a:pt x="195" y="659"/>
                  </a:lnTo>
                  <a:lnTo>
                    <a:pt x="199" y="589"/>
                  </a:lnTo>
                  <a:lnTo>
                    <a:pt x="199" y="589"/>
                  </a:lnTo>
                  <a:lnTo>
                    <a:pt x="203" y="521"/>
                  </a:lnTo>
                  <a:lnTo>
                    <a:pt x="204" y="451"/>
                  </a:lnTo>
                  <a:lnTo>
                    <a:pt x="204" y="383"/>
                  </a:lnTo>
                  <a:lnTo>
                    <a:pt x="203" y="349"/>
                  </a:lnTo>
                  <a:lnTo>
                    <a:pt x="201" y="314"/>
                  </a:lnTo>
                  <a:lnTo>
                    <a:pt x="201" y="314"/>
                  </a:lnTo>
                  <a:lnTo>
                    <a:pt x="199" y="280"/>
                  </a:lnTo>
                  <a:lnTo>
                    <a:pt x="195" y="245"/>
                  </a:lnTo>
                  <a:lnTo>
                    <a:pt x="191" y="210"/>
                  </a:lnTo>
                  <a:lnTo>
                    <a:pt x="186" y="175"/>
                  </a:lnTo>
                  <a:lnTo>
                    <a:pt x="180" y="141"/>
                  </a:lnTo>
                  <a:lnTo>
                    <a:pt x="174" y="107"/>
                  </a:lnTo>
                  <a:lnTo>
                    <a:pt x="165" y="73"/>
                  </a:lnTo>
                  <a:lnTo>
                    <a:pt x="157" y="39"/>
                  </a:lnTo>
                  <a:lnTo>
                    <a:pt x="157" y="39"/>
                  </a:lnTo>
                  <a:lnTo>
                    <a:pt x="147" y="4"/>
                  </a:lnTo>
                  <a:lnTo>
                    <a:pt x="147" y="4"/>
                  </a:lnTo>
                  <a:lnTo>
                    <a:pt x="146" y="2"/>
                  </a:lnTo>
                  <a:lnTo>
                    <a:pt x="144" y="1"/>
                  </a:lnTo>
                  <a:lnTo>
                    <a:pt x="142" y="0"/>
                  </a:lnTo>
                  <a:lnTo>
                    <a:pt x="139" y="0"/>
                  </a:lnTo>
                  <a:lnTo>
                    <a:pt x="137" y="1"/>
                  </a:lnTo>
                  <a:lnTo>
                    <a:pt x="136" y="3"/>
                  </a:lnTo>
                  <a:lnTo>
                    <a:pt x="135" y="5"/>
                  </a:lnTo>
                  <a:lnTo>
                    <a:pt x="135" y="8"/>
                  </a:lnTo>
                  <a:lnTo>
                    <a:pt x="135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D62838F4-8333-E209-0244-AF2182747A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2" y="3377"/>
              <a:ext cx="505" cy="123"/>
            </a:xfrm>
            <a:custGeom>
              <a:avLst/>
              <a:gdLst>
                <a:gd name="T0" fmla="*/ 6 w 1009"/>
                <a:gd name="T1" fmla="*/ 241 h 244"/>
                <a:gd name="T2" fmla="*/ 114 w 1009"/>
                <a:gd name="T3" fmla="*/ 244 h 244"/>
                <a:gd name="T4" fmla="*/ 222 w 1009"/>
                <a:gd name="T5" fmla="*/ 240 h 244"/>
                <a:gd name="T6" fmla="*/ 275 w 1009"/>
                <a:gd name="T7" fmla="*/ 236 h 244"/>
                <a:gd name="T8" fmla="*/ 382 w 1009"/>
                <a:gd name="T9" fmla="*/ 226 h 244"/>
                <a:gd name="T10" fmla="*/ 434 w 1009"/>
                <a:gd name="T11" fmla="*/ 219 h 244"/>
                <a:gd name="T12" fmla="*/ 541 w 1009"/>
                <a:gd name="T13" fmla="*/ 203 h 244"/>
                <a:gd name="T14" fmla="*/ 619 w 1009"/>
                <a:gd name="T15" fmla="*/ 190 h 244"/>
                <a:gd name="T16" fmla="*/ 646 w 1009"/>
                <a:gd name="T17" fmla="*/ 185 h 244"/>
                <a:gd name="T18" fmla="*/ 692 w 1009"/>
                <a:gd name="T19" fmla="*/ 174 h 244"/>
                <a:gd name="T20" fmla="*/ 738 w 1009"/>
                <a:gd name="T21" fmla="*/ 160 h 244"/>
                <a:gd name="T22" fmla="*/ 783 w 1009"/>
                <a:gd name="T23" fmla="*/ 144 h 244"/>
                <a:gd name="T24" fmla="*/ 827 w 1009"/>
                <a:gd name="T25" fmla="*/ 126 h 244"/>
                <a:gd name="T26" fmla="*/ 848 w 1009"/>
                <a:gd name="T27" fmla="*/ 114 h 244"/>
                <a:gd name="T28" fmla="*/ 890 w 1009"/>
                <a:gd name="T29" fmla="*/ 93 h 244"/>
                <a:gd name="T30" fmla="*/ 930 w 1009"/>
                <a:gd name="T31" fmla="*/ 67 h 244"/>
                <a:gd name="T32" fmla="*/ 970 w 1009"/>
                <a:gd name="T33" fmla="*/ 41 h 244"/>
                <a:gd name="T34" fmla="*/ 988 w 1009"/>
                <a:gd name="T35" fmla="*/ 25 h 244"/>
                <a:gd name="T36" fmla="*/ 1007 w 1009"/>
                <a:gd name="T37" fmla="*/ 10 h 244"/>
                <a:gd name="T38" fmla="*/ 1009 w 1009"/>
                <a:gd name="T39" fmla="*/ 6 h 244"/>
                <a:gd name="T40" fmla="*/ 1007 w 1009"/>
                <a:gd name="T41" fmla="*/ 2 h 244"/>
                <a:gd name="T42" fmla="*/ 1003 w 1009"/>
                <a:gd name="T43" fmla="*/ 0 h 244"/>
                <a:gd name="T44" fmla="*/ 998 w 1009"/>
                <a:gd name="T45" fmla="*/ 2 h 244"/>
                <a:gd name="T46" fmla="*/ 980 w 1009"/>
                <a:gd name="T47" fmla="*/ 16 h 244"/>
                <a:gd name="T48" fmla="*/ 942 w 1009"/>
                <a:gd name="T49" fmla="*/ 45 h 244"/>
                <a:gd name="T50" fmla="*/ 902 w 1009"/>
                <a:gd name="T51" fmla="*/ 70 h 244"/>
                <a:gd name="T52" fmla="*/ 862 w 1009"/>
                <a:gd name="T53" fmla="*/ 94 h 244"/>
                <a:gd name="T54" fmla="*/ 841 w 1009"/>
                <a:gd name="T55" fmla="*/ 105 h 244"/>
                <a:gd name="T56" fmla="*/ 797 w 1009"/>
                <a:gd name="T57" fmla="*/ 124 h 244"/>
                <a:gd name="T58" fmla="*/ 753 w 1009"/>
                <a:gd name="T59" fmla="*/ 142 h 244"/>
                <a:gd name="T60" fmla="*/ 708 w 1009"/>
                <a:gd name="T61" fmla="*/ 156 h 244"/>
                <a:gd name="T62" fmla="*/ 662 w 1009"/>
                <a:gd name="T63" fmla="*/ 168 h 244"/>
                <a:gd name="T64" fmla="*/ 638 w 1009"/>
                <a:gd name="T65" fmla="*/ 175 h 244"/>
                <a:gd name="T66" fmla="*/ 562 w 1009"/>
                <a:gd name="T67" fmla="*/ 187 h 244"/>
                <a:gd name="T68" fmla="*/ 456 w 1009"/>
                <a:gd name="T69" fmla="*/ 203 h 244"/>
                <a:gd name="T70" fmla="*/ 404 w 1009"/>
                <a:gd name="T71" fmla="*/ 210 h 244"/>
                <a:gd name="T72" fmla="*/ 299 w 1009"/>
                <a:gd name="T73" fmla="*/ 222 h 244"/>
                <a:gd name="T74" fmla="*/ 246 w 1009"/>
                <a:gd name="T75" fmla="*/ 227 h 244"/>
                <a:gd name="T76" fmla="*/ 139 w 1009"/>
                <a:gd name="T77" fmla="*/ 232 h 244"/>
                <a:gd name="T78" fmla="*/ 33 w 1009"/>
                <a:gd name="T79" fmla="*/ 230 h 244"/>
                <a:gd name="T80" fmla="*/ 6 w 1009"/>
                <a:gd name="T81" fmla="*/ 229 h 244"/>
                <a:gd name="T82" fmla="*/ 3 w 1009"/>
                <a:gd name="T83" fmla="*/ 229 h 244"/>
                <a:gd name="T84" fmla="*/ 1 w 1009"/>
                <a:gd name="T85" fmla="*/ 232 h 244"/>
                <a:gd name="T86" fmla="*/ 1 w 1009"/>
                <a:gd name="T87" fmla="*/ 237 h 244"/>
                <a:gd name="T88" fmla="*/ 3 w 1009"/>
                <a:gd name="T89" fmla="*/ 240 h 244"/>
                <a:gd name="T90" fmla="*/ 6 w 1009"/>
                <a:gd name="T91" fmla="*/ 241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09" h="244">
                  <a:moveTo>
                    <a:pt x="6" y="241"/>
                  </a:moveTo>
                  <a:lnTo>
                    <a:pt x="6" y="241"/>
                  </a:lnTo>
                  <a:lnTo>
                    <a:pt x="60" y="243"/>
                  </a:lnTo>
                  <a:lnTo>
                    <a:pt x="114" y="244"/>
                  </a:lnTo>
                  <a:lnTo>
                    <a:pt x="168" y="243"/>
                  </a:lnTo>
                  <a:lnTo>
                    <a:pt x="222" y="240"/>
                  </a:lnTo>
                  <a:lnTo>
                    <a:pt x="222" y="240"/>
                  </a:lnTo>
                  <a:lnTo>
                    <a:pt x="275" y="236"/>
                  </a:lnTo>
                  <a:lnTo>
                    <a:pt x="328" y="231"/>
                  </a:lnTo>
                  <a:lnTo>
                    <a:pt x="382" y="226"/>
                  </a:lnTo>
                  <a:lnTo>
                    <a:pt x="434" y="219"/>
                  </a:lnTo>
                  <a:lnTo>
                    <a:pt x="434" y="219"/>
                  </a:lnTo>
                  <a:lnTo>
                    <a:pt x="541" y="203"/>
                  </a:lnTo>
                  <a:lnTo>
                    <a:pt x="541" y="203"/>
                  </a:lnTo>
                  <a:lnTo>
                    <a:pt x="594" y="195"/>
                  </a:lnTo>
                  <a:lnTo>
                    <a:pt x="619" y="190"/>
                  </a:lnTo>
                  <a:lnTo>
                    <a:pt x="646" y="185"/>
                  </a:lnTo>
                  <a:lnTo>
                    <a:pt x="646" y="185"/>
                  </a:lnTo>
                  <a:lnTo>
                    <a:pt x="670" y="180"/>
                  </a:lnTo>
                  <a:lnTo>
                    <a:pt x="692" y="174"/>
                  </a:lnTo>
                  <a:lnTo>
                    <a:pt x="716" y="167"/>
                  </a:lnTo>
                  <a:lnTo>
                    <a:pt x="738" y="160"/>
                  </a:lnTo>
                  <a:lnTo>
                    <a:pt x="760" y="152"/>
                  </a:lnTo>
                  <a:lnTo>
                    <a:pt x="783" y="144"/>
                  </a:lnTo>
                  <a:lnTo>
                    <a:pt x="804" y="135"/>
                  </a:lnTo>
                  <a:lnTo>
                    <a:pt x="827" y="126"/>
                  </a:lnTo>
                  <a:lnTo>
                    <a:pt x="827" y="126"/>
                  </a:lnTo>
                  <a:lnTo>
                    <a:pt x="848" y="114"/>
                  </a:lnTo>
                  <a:lnTo>
                    <a:pt x="869" y="104"/>
                  </a:lnTo>
                  <a:lnTo>
                    <a:pt x="890" y="93"/>
                  </a:lnTo>
                  <a:lnTo>
                    <a:pt x="911" y="81"/>
                  </a:lnTo>
                  <a:lnTo>
                    <a:pt x="930" y="67"/>
                  </a:lnTo>
                  <a:lnTo>
                    <a:pt x="950" y="54"/>
                  </a:lnTo>
                  <a:lnTo>
                    <a:pt x="970" y="41"/>
                  </a:lnTo>
                  <a:lnTo>
                    <a:pt x="988" y="25"/>
                  </a:lnTo>
                  <a:lnTo>
                    <a:pt x="988" y="25"/>
                  </a:lnTo>
                  <a:lnTo>
                    <a:pt x="1007" y="10"/>
                  </a:lnTo>
                  <a:lnTo>
                    <a:pt x="1007" y="10"/>
                  </a:lnTo>
                  <a:lnTo>
                    <a:pt x="1009" y="8"/>
                  </a:lnTo>
                  <a:lnTo>
                    <a:pt x="1009" y="6"/>
                  </a:lnTo>
                  <a:lnTo>
                    <a:pt x="1009" y="4"/>
                  </a:lnTo>
                  <a:lnTo>
                    <a:pt x="1007" y="2"/>
                  </a:lnTo>
                  <a:lnTo>
                    <a:pt x="1006" y="1"/>
                  </a:lnTo>
                  <a:lnTo>
                    <a:pt x="1003" y="0"/>
                  </a:lnTo>
                  <a:lnTo>
                    <a:pt x="1000" y="0"/>
                  </a:lnTo>
                  <a:lnTo>
                    <a:pt x="998" y="2"/>
                  </a:lnTo>
                  <a:lnTo>
                    <a:pt x="998" y="2"/>
                  </a:lnTo>
                  <a:lnTo>
                    <a:pt x="980" y="16"/>
                  </a:lnTo>
                  <a:lnTo>
                    <a:pt x="962" y="31"/>
                  </a:lnTo>
                  <a:lnTo>
                    <a:pt x="942" y="45"/>
                  </a:lnTo>
                  <a:lnTo>
                    <a:pt x="923" y="58"/>
                  </a:lnTo>
                  <a:lnTo>
                    <a:pt x="902" y="70"/>
                  </a:lnTo>
                  <a:lnTo>
                    <a:pt x="882" y="83"/>
                  </a:lnTo>
                  <a:lnTo>
                    <a:pt x="862" y="94"/>
                  </a:lnTo>
                  <a:lnTo>
                    <a:pt x="841" y="105"/>
                  </a:lnTo>
                  <a:lnTo>
                    <a:pt x="841" y="105"/>
                  </a:lnTo>
                  <a:lnTo>
                    <a:pt x="820" y="115"/>
                  </a:lnTo>
                  <a:lnTo>
                    <a:pt x="797" y="124"/>
                  </a:lnTo>
                  <a:lnTo>
                    <a:pt x="776" y="134"/>
                  </a:lnTo>
                  <a:lnTo>
                    <a:pt x="753" y="142"/>
                  </a:lnTo>
                  <a:lnTo>
                    <a:pt x="731" y="149"/>
                  </a:lnTo>
                  <a:lnTo>
                    <a:pt x="708" y="156"/>
                  </a:lnTo>
                  <a:lnTo>
                    <a:pt x="686" y="163"/>
                  </a:lnTo>
                  <a:lnTo>
                    <a:pt x="662" y="168"/>
                  </a:lnTo>
                  <a:lnTo>
                    <a:pt x="662" y="168"/>
                  </a:lnTo>
                  <a:lnTo>
                    <a:pt x="638" y="175"/>
                  </a:lnTo>
                  <a:lnTo>
                    <a:pt x="613" y="179"/>
                  </a:lnTo>
                  <a:lnTo>
                    <a:pt x="562" y="187"/>
                  </a:lnTo>
                  <a:lnTo>
                    <a:pt x="562" y="187"/>
                  </a:lnTo>
                  <a:lnTo>
                    <a:pt x="456" y="203"/>
                  </a:lnTo>
                  <a:lnTo>
                    <a:pt x="456" y="203"/>
                  </a:lnTo>
                  <a:lnTo>
                    <a:pt x="404" y="210"/>
                  </a:lnTo>
                  <a:lnTo>
                    <a:pt x="351" y="217"/>
                  </a:lnTo>
                  <a:lnTo>
                    <a:pt x="299" y="222"/>
                  </a:lnTo>
                  <a:lnTo>
                    <a:pt x="246" y="227"/>
                  </a:lnTo>
                  <a:lnTo>
                    <a:pt x="246" y="227"/>
                  </a:lnTo>
                  <a:lnTo>
                    <a:pt x="193" y="230"/>
                  </a:lnTo>
                  <a:lnTo>
                    <a:pt x="139" y="232"/>
                  </a:lnTo>
                  <a:lnTo>
                    <a:pt x="86" y="232"/>
                  </a:lnTo>
                  <a:lnTo>
                    <a:pt x="33" y="230"/>
                  </a:lnTo>
                  <a:lnTo>
                    <a:pt x="33" y="230"/>
                  </a:lnTo>
                  <a:lnTo>
                    <a:pt x="6" y="229"/>
                  </a:lnTo>
                  <a:lnTo>
                    <a:pt x="6" y="229"/>
                  </a:lnTo>
                  <a:lnTo>
                    <a:pt x="3" y="229"/>
                  </a:lnTo>
                  <a:lnTo>
                    <a:pt x="2" y="231"/>
                  </a:lnTo>
                  <a:lnTo>
                    <a:pt x="1" y="232"/>
                  </a:lnTo>
                  <a:lnTo>
                    <a:pt x="0" y="235"/>
                  </a:lnTo>
                  <a:lnTo>
                    <a:pt x="1" y="237"/>
                  </a:lnTo>
                  <a:lnTo>
                    <a:pt x="2" y="239"/>
                  </a:lnTo>
                  <a:lnTo>
                    <a:pt x="3" y="240"/>
                  </a:lnTo>
                  <a:lnTo>
                    <a:pt x="6" y="241"/>
                  </a:lnTo>
                  <a:lnTo>
                    <a:pt x="6" y="24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FEB072BF-8612-2E90-BB47-1A841F095E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9" y="2040"/>
              <a:ext cx="495" cy="1321"/>
            </a:xfrm>
            <a:custGeom>
              <a:avLst/>
              <a:gdLst>
                <a:gd name="T0" fmla="*/ 762 w 990"/>
                <a:gd name="T1" fmla="*/ 2618 h 2642"/>
                <a:gd name="T2" fmla="*/ 780 w 990"/>
                <a:gd name="T3" fmla="*/ 2565 h 2642"/>
                <a:gd name="T4" fmla="*/ 811 w 990"/>
                <a:gd name="T5" fmla="*/ 2499 h 2642"/>
                <a:gd name="T6" fmla="*/ 853 w 990"/>
                <a:gd name="T7" fmla="*/ 2392 h 2642"/>
                <a:gd name="T8" fmla="*/ 885 w 990"/>
                <a:gd name="T9" fmla="*/ 2280 h 2642"/>
                <a:gd name="T10" fmla="*/ 905 w 990"/>
                <a:gd name="T11" fmla="*/ 2204 h 2642"/>
                <a:gd name="T12" fmla="*/ 933 w 990"/>
                <a:gd name="T13" fmla="*/ 2083 h 2642"/>
                <a:gd name="T14" fmla="*/ 951 w 990"/>
                <a:gd name="T15" fmla="*/ 1962 h 2642"/>
                <a:gd name="T16" fmla="*/ 976 w 990"/>
                <a:gd name="T17" fmla="*/ 1723 h 2642"/>
                <a:gd name="T18" fmla="*/ 987 w 990"/>
                <a:gd name="T19" fmla="*/ 1573 h 2642"/>
                <a:gd name="T20" fmla="*/ 989 w 990"/>
                <a:gd name="T21" fmla="*/ 1422 h 2642"/>
                <a:gd name="T22" fmla="*/ 987 w 990"/>
                <a:gd name="T23" fmla="*/ 1347 h 2642"/>
                <a:gd name="T24" fmla="*/ 978 w 990"/>
                <a:gd name="T25" fmla="*/ 1234 h 2642"/>
                <a:gd name="T26" fmla="*/ 960 w 990"/>
                <a:gd name="T27" fmla="*/ 1123 h 2642"/>
                <a:gd name="T28" fmla="*/ 945 w 990"/>
                <a:gd name="T29" fmla="*/ 1051 h 2642"/>
                <a:gd name="T30" fmla="*/ 913 w 990"/>
                <a:gd name="T31" fmla="*/ 948 h 2642"/>
                <a:gd name="T32" fmla="*/ 872 w 990"/>
                <a:gd name="T33" fmla="*/ 847 h 2642"/>
                <a:gd name="T34" fmla="*/ 841 w 990"/>
                <a:gd name="T35" fmla="*/ 781 h 2642"/>
                <a:gd name="T36" fmla="*/ 789 w 990"/>
                <a:gd name="T37" fmla="*/ 685 h 2642"/>
                <a:gd name="T38" fmla="*/ 731 w 990"/>
                <a:gd name="T39" fmla="*/ 592 h 2642"/>
                <a:gd name="T40" fmla="*/ 665 w 990"/>
                <a:gd name="T41" fmla="*/ 504 h 2642"/>
                <a:gd name="T42" fmla="*/ 594 w 990"/>
                <a:gd name="T43" fmla="*/ 420 h 2642"/>
                <a:gd name="T44" fmla="*/ 544 w 990"/>
                <a:gd name="T45" fmla="*/ 368 h 2642"/>
                <a:gd name="T46" fmla="*/ 463 w 990"/>
                <a:gd name="T47" fmla="*/ 299 h 2642"/>
                <a:gd name="T48" fmla="*/ 376 w 990"/>
                <a:gd name="T49" fmla="*/ 237 h 2642"/>
                <a:gd name="T50" fmla="*/ 316 w 990"/>
                <a:gd name="T51" fmla="*/ 200 h 2642"/>
                <a:gd name="T52" fmla="*/ 160 w 990"/>
                <a:gd name="T53" fmla="*/ 109 h 2642"/>
                <a:gd name="T54" fmla="*/ 69 w 990"/>
                <a:gd name="T55" fmla="*/ 49 h 2642"/>
                <a:gd name="T56" fmla="*/ 10 w 990"/>
                <a:gd name="T57" fmla="*/ 2 h 2642"/>
                <a:gd name="T58" fmla="*/ 6 w 990"/>
                <a:gd name="T59" fmla="*/ 0 h 2642"/>
                <a:gd name="T60" fmla="*/ 0 w 990"/>
                <a:gd name="T61" fmla="*/ 4 h 2642"/>
                <a:gd name="T62" fmla="*/ 2 w 990"/>
                <a:gd name="T63" fmla="*/ 10 h 2642"/>
                <a:gd name="T64" fmla="*/ 58 w 990"/>
                <a:gd name="T65" fmla="*/ 55 h 2642"/>
                <a:gd name="T66" fmla="*/ 147 w 990"/>
                <a:gd name="T67" fmla="*/ 116 h 2642"/>
                <a:gd name="T68" fmla="*/ 303 w 990"/>
                <a:gd name="T69" fmla="*/ 207 h 2642"/>
                <a:gd name="T70" fmla="*/ 394 w 990"/>
                <a:gd name="T71" fmla="*/ 263 h 2642"/>
                <a:gd name="T72" fmla="*/ 480 w 990"/>
                <a:gd name="T73" fmla="*/ 327 h 2642"/>
                <a:gd name="T74" fmla="*/ 534 w 990"/>
                <a:gd name="T75" fmla="*/ 376 h 2642"/>
                <a:gd name="T76" fmla="*/ 610 w 990"/>
                <a:gd name="T77" fmla="*/ 456 h 2642"/>
                <a:gd name="T78" fmla="*/ 678 w 990"/>
                <a:gd name="T79" fmla="*/ 541 h 2642"/>
                <a:gd name="T80" fmla="*/ 741 w 990"/>
                <a:gd name="T81" fmla="*/ 631 h 2642"/>
                <a:gd name="T82" fmla="*/ 797 w 990"/>
                <a:gd name="T83" fmla="*/ 725 h 2642"/>
                <a:gd name="T84" fmla="*/ 832 w 990"/>
                <a:gd name="T85" fmla="*/ 790 h 2642"/>
                <a:gd name="T86" fmla="*/ 878 w 990"/>
                <a:gd name="T87" fmla="*/ 888 h 2642"/>
                <a:gd name="T88" fmla="*/ 914 w 990"/>
                <a:gd name="T89" fmla="*/ 990 h 2642"/>
                <a:gd name="T90" fmla="*/ 935 w 990"/>
                <a:gd name="T91" fmla="*/ 1059 h 2642"/>
                <a:gd name="T92" fmla="*/ 956 w 990"/>
                <a:gd name="T93" fmla="*/ 1171 h 2642"/>
                <a:gd name="T94" fmla="*/ 971 w 990"/>
                <a:gd name="T95" fmla="*/ 1283 h 2642"/>
                <a:gd name="T96" fmla="*/ 976 w 990"/>
                <a:gd name="T97" fmla="*/ 1358 h 2642"/>
                <a:gd name="T98" fmla="*/ 977 w 990"/>
                <a:gd name="T99" fmla="*/ 1473 h 2642"/>
                <a:gd name="T100" fmla="*/ 969 w 990"/>
                <a:gd name="T101" fmla="*/ 1665 h 2642"/>
                <a:gd name="T102" fmla="*/ 946 w 990"/>
                <a:gd name="T103" fmla="*/ 1895 h 2642"/>
                <a:gd name="T104" fmla="*/ 932 w 990"/>
                <a:gd name="T105" fmla="*/ 2012 h 2642"/>
                <a:gd name="T106" fmla="*/ 910 w 990"/>
                <a:gd name="T107" fmla="*/ 2135 h 2642"/>
                <a:gd name="T108" fmla="*/ 890 w 990"/>
                <a:gd name="T109" fmla="*/ 2213 h 2642"/>
                <a:gd name="T110" fmla="*/ 859 w 990"/>
                <a:gd name="T111" fmla="*/ 2328 h 2642"/>
                <a:gd name="T112" fmla="*/ 822 w 990"/>
                <a:gd name="T113" fmla="*/ 2441 h 2642"/>
                <a:gd name="T114" fmla="*/ 793 w 990"/>
                <a:gd name="T115" fmla="*/ 2506 h 2642"/>
                <a:gd name="T116" fmla="*/ 763 w 990"/>
                <a:gd name="T117" fmla="*/ 2573 h 2642"/>
                <a:gd name="T118" fmla="*/ 750 w 990"/>
                <a:gd name="T119" fmla="*/ 2620 h 2642"/>
                <a:gd name="T120" fmla="*/ 748 w 990"/>
                <a:gd name="T121" fmla="*/ 2639 h 2642"/>
                <a:gd name="T122" fmla="*/ 754 w 990"/>
                <a:gd name="T123" fmla="*/ 2642 h 2642"/>
                <a:gd name="T124" fmla="*/ 759 w 990"/>
                <a:gd name="T125" fmla="*/ 2639 h 2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90" h="2642">
                  <a:moveTo>
                    <a:pt x="760" y="2636"/>
                  </a:moveTo>
                  <a:lnTo>
                    <a:pt x="760" y="2636"/>
                  </a:lnTo>
                  <a:lnTo>
                    <a:pt x="762" y="2618"/>
                  </a:lnTo>
                  <a:lnTo>
                    <a:pt x="767" y="2600"/>
                  </a:lnTo>
                  <a:lnTo>
                    <a:pt x="772" y="2583"/>
                  </a:lnTo>
                  <a:lnTo>
                    <a:pt x="780" y="2565"/>
                  </a:lnTo>
                  <a:lnTo>
                    <a:pt x="796" y="2532"/>
                  </a:lnTo>
                  <a:lnTo>
                    <a:pt x="811" y="2499"/>
                  </a:lnTo>
                  <a:lnTo>
                    <a:pt x="811" y="2499"/>
                  </a:lnTo>
                  <a:lnTo>
                    <a:pt x="827" y="2464"/>
                  </a:lnTo>
                  <a:lnTo>
                    <a:pt x="841" y="2428"/>
                  </a:lnTo>
                  <a:lnTo>
                    <a:pt x="853" y="2392"/>
                  </a:lnTo>
                  <a:lnTo>
                    <a:pt x="864" y="2355"/>
                  </a:lnTo>
                  <a:lnTo>
                    <a:pt x="864" y="2355"/>
                  </a:lnTo>
                  <a:lnTo>
                    <a:pt x="885" y="2280"/>
                  </a:lnTo>
                  <a:lnTo>
                    <a:pt x="895" y="2242"/>
                  </a:lnTo>
                  <a:lnTo>
                    <a:pt x="905" y="2204"/>
                  </a:lnTo>
                  <a:lnTo>
                    <a:pt x="905" y="2204"/>
                  </a:lnTo>
                  <a:lnTo>
                    <a:pt x="916" y="2165"/>
                  </a:lnTo>
                  <a:lnTo>
                    <a:pt x="926" y="2124"/>
                  </a:lnTo>
                  <a:lnTo>
                    <a:pt x="933" y="2083"/>
                  </a:lnTo>
                  <a:lnTo>
                    <a:pt x="940" y="2042"/>
                  </a:lnTo>
                  <a:lnTo>
                    <a:pt x="940" y="2042"/>
                  </a:lnTo>
                  <a:lnTo>
                    <a:pt x="951" y="1962"/>
                  </a:lnTo>
                  <a:lnTo>
                    <a:pt x="960" y="1882"/>
                  </a:lnTo>
                  <a:lnTo>
                    <a:pt x="969" y="1803"/>
                  </a:lnTo>
                  <a:lnTo>
                    <a:pt x="976" y="1723"/>
                  </a:lnTo>
                  <a:lnTo>
                    <a:pt x="976" y="1723"/>
                  </a:lnTo>
                  <a:lnTo>
                    <a:pt x="983" y="1648"/>
                  </a:lnTo>
                  <a:lnTo>
                    <a:pt x="987" y="1573"/>
                  </a:lnTo>
                  <a:lnTo>
                    <a:pt x="989" y="1498"/>
                  </a:lnTo>
                  <a:lnTo>
                    <a:pt x="990" y="1460"/>
                  </a:lnTo>
                  <a:lnTo>
                    <a:pt x="989" y="1422"/>
                  </a:lnTo>
                  <a:lnTo>
                    <a:pt x="989" y="1422"/>
                  </a:lnTo>
                  <a:lnTo>
                    <a:pt x="989" y="1385"/>
                  </a:lnTo>
                  <a:lnTo>
                    <a:pt x="987" y="1347"/>
                  </a:lnTo>
                  <a:lnTo>
                    <a:pt x="985" y="1310"/>
                  </a:lnTo>
                  <a:lnTo>
                    <a:pt x="982" y="1272"/>
                  </a:lnTo>
                  <a:lnTo>
                    <a:pt x="978" y="1234"/>
                  </a:lnTo>
                  <a:lnTo>
                    <a:pt x="973" y="1197"/>
                  </a:lnTo>
                  <a:lnTo>
                    <a:pt x="967" y="1160"/>
                  </a:lnTo>
                  <a:lnTo>
                    <a:pt x="960" y="1123"/>
                  </a:lnTo>
                  <a:lnTo>
                    <a:pt x="960" y="1123"/>
                  </a:lnTo>
                  <a:lnTo>
                    <a:pt x="953" y="1087"/>
                  </a:lnTo>
                  <a:lnTo>
                    <a:pt x="945" y="1051"/>
                  </a:lnTo>
                  <a:lnTo>
                    <a:pt x="936" y="1016"/>
                  </a:lnTo>
                  <a:lnTo>
                    <a:pt x="925" y="982"/>
                  </a:lnTo>
                  <a:lnTo>
                    <a:pt x="913" y="948"/>
                  </a:lnTo>
                  <a:lnTo>
                    <a:pt x="901" y="913"/>
                  </a:lnTo>
                  <a:lnTo>
                    <a:pt x="887" y="881"/>
                  </a:lnTo>
                  <a:lnTo>
                    <a:pt x="872" y="847"/>
                  </a:lnTo>
                  <a:lnTo>
                    <a:pt x="872" y="847"/>
                  </a:lnTo>
                  <a:lnTo>
                    <a:pt x="857" y="814"/>
                  </a:lnTo>
                  <a:lnTo>
                    <a:pt x="841" y="781"/>
                  </a:lnTo>
                  <a:lnTo>
                    <a:pt x="824" y="749"/>
                  </a:lnTo>
                  <a:lnTo>
                    <a:pt x="807" y="717"/>
                  </a:lnTo>
                  <a:lnTo>
                    <a:pt x="789" y="685"/>
                  </a:lnTo>
                  <a:lnTo>
                    <a:pt x="770" y="654"/>
                  </a:lnTo>
                  <a:lnTo>
                    <a:pt x="750" y="623"/>
                  </a:lnTo>
                  <a:lnTo>
                    <a:pt x="731" y="592"/>
                  </a:lnTo>
                  <a:lnTo>
                    <a:pt x="709" y="563"/>
                  </a:lnTo>
                  <a:lnTo>
                    <a:pt x="688" y="533"/>
                  </a:lnTo>
                  <a:lnTo>
                    <a:pt x="665" y="504"/>
                  </a:lnTo>
                  <a:lnTo>
                    <a:pt x="642" y="476"/>
                  </a:lnTo>
                  <a:lnTo>
                    <a:pt x="618" y="448"/>
                  </a:lnTo>
                  <a:lnTo>
                    <a:pt x="594" y="420"/>
                  </a:lnTo>
                  <a:lnTo>
                    <a:pt x="569" y="394"/>
                  </a:lnTo>
                  <a:lnTo>
                    <a:pt x="544" y="368"/>
                  </a:lnTo>
                  <a:lnTo>
                    <a:pt x="544" y="368"/>
                  </a:lnTo>
                  <a:lnTo>
                    <a:pt x="517" y="344"/>
                  </a:lnTo>
                  <a:lnTo>
                    <a:pt x="491" y="321"/>
                  </a:lnTo>
                  <a:lnTo>
                    <a:pt x="463" y="299"/>
                  </a:lnTo>
                  <a:lnTo>
                    <a:pt x="434" y="277"/>
                  </a:lnTo>
                  <a:lnTo>
                    <a:pt x="406" y="257"/>
                  </a:lnTo>
                  <a:lnTo>
                    <a:pt x="376" y="237"/>
                  </a:lnTo>
                  <a:lnTo>
                    <a:pt x="346" y="218"/>
                  </a:lnTo>
                  <a:lnTo>
                    <a:pt x="316" y="200"/>
                  </a:lnTo>
                  <a:lnTo>
                    <a:pt x="316" y="200"/>
                  </a:lnTo>
                  <a:lnTo>
                    <a:pt x="253" y="164"/>
                  </a:lnTo>
                  <a:lnTo>
                    <a:pt x="190" y="127"/>
                  </a:lnTo>
                  <a:lnTo>
                    <a:pt x="160" y="109"/>
                  </a:lnTo>
                  <a:lnTo>
                    <a:pt x="129" y="90"/>
                  </a:lnTo>
                  <a:lnTo>
                    <a:pt x="98" y="70"/>
                  </a:lnTo>
                  <a:lnTo>
                    <a:pt x="69" y="49"/>
                  </a:lnTo>
                  <a:lnTo>
                    <a:pt x="69" y="49"/>
                  </a:lnTo>
                  <a:lnTo>
                    <a:pt x="39" y="26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30" y="34"/>
                  </a:lnTo>
                  <a:lnTo>
                    <a:pt x="58" y="55"/>
                  </a:lnTo>
                  <a:lnTo>
                    <a:pt x="87" y="77"/>
                  </a:lnTo>
                  <a:lnTo>
                    <a:pt x="118" y="96"/>
                  </a:lnTo>
                  <a:lnTo>
                    <a:pt x="147" y="116"/>
                  </a:lnTo>
                  <a:lnTo>
                    <a:pt x="178" y="134"/>
                  </a:lnTo>
                  <a:lnTo>
                    <a:pt x="240" y="170"/>
                  </a:lnTo>
                  <a:lnTo>
                    <a:pt x="303" y="207"/>
                  </a:lnTo>
                  <a:lnTo>
                    <a:pt x="334" y="224"/>
                  </a:lnTo>
                  <a:lnTo>
                    <a:pt x="365" y="244"/>
                  </a:lnTo>
                  <a:lnTo>
                    <a:pt x="394" y="263"/>
                  </a:lnTo>
                  <a:lnTo>
                    <a:pt x="424" y="283"/>
                  </a:lnTo>
                  <a:lnTo>
                    <a:pt x="453" y="305"/>
                  </a:lnTo>
                  <a:lnTo>
                    <a:pt x="480" y="327"/>
                  </a:lnTo>
                  <a:lnTo>
                    <a:pt x="480" y="327"/>
                  </a:lnTo>
                  <a:lnTo>
                    <a:pt x="508" y="352"/>
                  </a:lnTo>
                  <a:lnTo>
                    <a:pt x="534" y="376"/>
                  </a:lnTo>
                  <a:lnTo>
                    <a:pt x="560" y="402"/>
                  </a:lnTo>
                  <a:lnTo>
                    <a:pt x="585" y="429"/>
                  </a:lnTo>
                  <a:lnTo>
                    <a:pt x="610" y="456"/>
                  </a:lnTo>
                  <a:lnTo>
                    <a:pt x="633" y="484"/>
                  </a:lnTo>
                  <a:lnTo>
                    <a:pt x="656" y="512"/>
                  </a:lnTo>
                  <a:lnTo>
                    <a:pt x="678" y="541"/>
                  </a:lnTo>
                  <a:lnTo>
                    <a:pt x="700" y="571"/>
                  </a:lnTo>
                  <a:lnTo>
                    <a:pt x="721" y="601"/>
                  </a:lnTo>
                  <a:lnTo>
                    <a:pt x="741" y="631"/>
                  </a:lnTo>
                  <a:lnTo>
                    <a:pt x="760" y="663"/>
                  </a:lnTo>
                  <a:lnTo>
                    <a:pt x="780" y="693"/>
                  </a:lnTo>
                  <a:lnTo>
                    <a:pt x="797" y="725"/>
                  </a:lnTo>
                  <a:lnTo>
                    <a:pt x="814" y="757"/>
                  </a:lnTo>
                  <a:lnTo>
                    <a:pt x="832" y="790"/>
                  </a:lnTo>
                  <a:lnTo>
                    <a:pt x="832" y="790"/>
                  </a:lnTo>
                  <a:lnTo>
                    <a:pt x="848" y="822"/>
                  </a:lnTo>
                  <a:lnTo>
                    <a:pt x="863" y="855"/>
                  </a:lnTo>
                  <a:lnTo>
                    <a:pt x="878" y="888"/>
                  </a:lnTo>
                  <a:lnTo>
                    <a:pt x="891" y="921"/>
                  </a:lnTo>
                  <a:lnTo>
                    <a:pt x="903" y="955"/>
                  </a:lnTo>
                  <a:lnTo>
                    <a:pt x="914" y="990"/>
                  </a:lnTo>
                  <a:lnTo>
                    <a:pt x="925" y="1025"/>
                  </a:lnTo>
                  <a:lnTo>
                    <a:pt x="935" y="1059"/>
                  </a:lnTo>
                  <a:lnTo>
                    <a:pt x="935" y="1059"/>
                  </a:lnTo>
                  <a:lnTo>
                    <a:pt x="943" y="1096"/>
                  </a:lnTo>
                  <a:lnTo>
                    <a:pt x="950" y="1133"/>
                  </a:lnTo>
                  <a:lnTo>
                    <a:pt x="956" y="1171"/>
                  </a:lnTo>
                  <a:lnTo>
                    <a:pt x="962" y="1208"/>
                  </a:lnTo>
                  <a:lnTo>
                    <a:pt x="966" y="1245"/>
                  </a:lnTo>
                  <a:lnTo>
                    <a:pt x="971" y="1283"/>
                  </a:lnTo>
                  <a:lnTo>
                    <a:pt x="973" y="1320"/>
                  </a:lnTo>
                  <a:lnTo>
                    <a:pt x="976" y="1358"/>
                  </a:lnTo>
                  <a:lnTo>
                    <a:pt x="976" y="1358"/>
                  </a:lnTo>
                  <a:lnTo>
                    <a:pt x="977" y="1397"/>
                  </a:lnTo>
                  <a:lnTo>
                    <a:pt x="978" y="1435"/>
                  </a:lnTo>
                  <a:lnTo>
                    <a:pt x="977" y="1473"/>
                  </a:lnTo>
                  <a:lnTo>
                    <a:pt x="977" y="1511"/>
                  </a:lnTo>
                  <a:lnTo>
                    <a:pt x="974" y="1588"/>
                  </a:lnTo>
                  <a:lnTo>
                    <a:pt x="969" y="1665"/>
                  </a:lnTo>
                  <a:lnTo>
                    <a:pt x="962" y="1741"/>
                  </a:lnTo>
                  <a:lnTo>
                    <a:pt x="954" y="1818"/>
                  </a:lnTo>
                  <a:lnTo>
                    <a:pt x="946" y="1895"/>
                  </a:lnTo>
                  <a:lnTo>
                    <a:pt x="937" y="1970"/>
                  </a:lnTo>
                  <a:lnTo>
                    <a:pt x="937" y="1970"/>
                  </a:lnTo>
                  <a:lnTo>
                    <a:pt x="932" y="2012"/>
                  </a:lnTo>
                  <a:lnTo>
                    <a:pt x="926" y="2053"/>
                  </a:lnTo>
                  <a:lnTo>
                    <a:pt x="918" y="2094"/>
                  </a:lnTo>
                  <a:lnTo>
                    <a:pt x="910" y="2135"/>
                  </a:lnTo>
                  <a:lnTo>
                    <a:pt x="910" y="2135"/>
                  </a:lnTo>
                  <a:lnTo>
                    <a:pt x="901" y="2174"/>
                  </a:lnTo>
                  <a:lnTo>
                    <a:pt x="890" y="2213"/>
                  </a:lnTo>
                  <a:lnTo>
                    <a:pt x="869" y="2289"/>
                  </a:lnTo>
                  <a:lnTo>
                    <a:pt x="869" y="2289"/>
                  </a:lnTo>
                  <a:lnTo>
                    <a:pt x="859" y="2328"/>
                  </a:lnTo>
                  <a:lnTo>
                    <a:pt x="848" y="2366"/>
                  </a:lnTo>
                  <a:lnTo>
                    <a:pt x="837" y="2404"/>
                  </a:lnTo>
                  <a:lnTo>
                    <a:pt x="822" y="2441"/>
                  </a:lnTo>
                  <a:lnTo>
                    <a:pt x="822" y="2441"/>
                  </a:lnTo>
                  <a:lnTo>
                    <a:pt x="808" y="2473"/>
                  </a:lnTo>
                  <a:lnTo>
                    <a:pt x="793" y="2506"/>
                  </a:lnTo>
                  <a:lnTo>
                    <a:pt x="778" y="2539"/>
                  </a:lnTo>
                  <a:lnTo>
                    <a:pt x="763" y="2573"/>
                  </a:lnTo>
                  <a:lnTo>
                    <a:pt x="763" y="2573"/>
                  </a:lnTo>
                  <a:lnTo>
                    <a:pt x="758" y="2588"/>
                  </a:lnTo>
                  <a:lnTo>
                    <a:pt x="753" y="2603"/>
                  </a:lnTo>
                  <a:lnTo>
                    <a:pt x="750" y="2620"/>
                  </a:lnTo>
                  <a:lnTo>
                    <a:pt x="748" y="2636"/>
                  </a:lnTo>
                  <a:lnTo>
                    <a:pt x="748" y="2636"/>
                  </a:lnTo>
                  <a:lnTo>
                    <a:pt x="748" y="2639"/>
                  </a:lnTo>
                  <a:lnTo>
                    <a:pt x="750" y="2640"/>
                  </a:lnTo>
                  <a:lnTo>
                    <a:pt x="751" y="2641"/>
                  </a:lnTo>
                  <a:lnTo>
                    <a:pt x="754" y="2642"/>
                  </a:lnTo>
                  <a:lnTo>
                    <a:pt x="756" y="2641"/>
                  </a:lnTo>
                  <a:lnTo>
                    <a:pt x="758" y="2640"/>
                  </a:lnTo>
                  <a:lnTo>
                    <a:pt x="759" y="2639"/>
                  </a:lnTo>
                  <a:lnTo>
                    <a:pt x="760" y="2636"/>
                  </a:lnTo>
                  <a:lnTo>
                    <a:pt x="760" y="263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64B7E773-F1FF-BD96-4FDB-DE8CD936CC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1" y="1913"/>
              <a:ext cx="178" cy="54"/>
            </a:xfrm>
            <a:custGeom>
              <a:avLst/>
              <a:gdLst>
                <a:gd name="T0" fmla="*/ 6 w 356"/>
                <a:gd name="T1" fmla="*/ 12 h 107"/>
                <a:gd name="T2" fmla="*/ 6 w 356"/>
                <a:gd name="T3" fmla="*/ 12 h 107"/>
                <a:gd name="T4" fmla="*/ 39 w 356"/>
                <a:gd name="T5" fmla="*/ 20 h 107"/>
                <a:gd name="T6" fmla="*/ 73 w 356"/>
                <a:gd name="T7" fmla="*/ 29 h 107"/>
                <a:gd name="T8" fmla="*/ 106 w 356"/>
                <a:gd name="T9" fmla="*/ 40 h 107"/>
                <a:gd name="T10" fmla="*/ 138 w 356"/>
                <a:gd name="T11" fmla="*/ 50 h 107"/>
                <a:gd name="T12" fmla="*/ 205 w 356"/>
                <a:gd name="T13" fmla="*/ 72 h 107"/>
                <a:gd name="T14" fmla="*/ 238 w 356"/>
                <a:gd name="T15" fmla="*/ 83 h 107"/>
                <a:gd name="T16" fmla="*/ 271 w 356"/>
                <a:gd name="T17" fmla="*/ 92 h 107"/>
                <a:gd name="T18" fmla="*/ 271 w 356"/>
                <a:gd name="T19" fmla="*/ 92 h 107"/>
                <a:gd name="T20" fmla="*/ 310 w 356"/>
                <a:gd name="T21" fmla="*/ 101 h 107"/>
                <a:gd name="T22" fmla="*/ 329 w 356"/>
                <a:gd name="T23" fmla="*/ 104 h 107"/>
                <a:gd name="T24" fmla="*/ 349 w 356"/>
                <a:gd name="T25" fmla="*/ 107 h 107"/>
                <a:gd name="T26" fmla="*/ 349 w 356"/>
                <a:gd name="T27" fmla="*/ 107 h 107"/>
                <a:gd name="T28" fmla="*/ 351 w 356"/>
                <a:gd name="T29" fmla="*/ 107 h 107"/>
                <a:gd name="T30" fmla="*/ 353 w 356"/>
                <a:gd name="T31" fmla="*/ 106 h 107"/>
                <a:gd name="T32" fmla="*/ 355 w 356"/>
                <a:gd name="T33" fmla="*/ 105 h 107"/>
                <a:gd name="T34" fmla="*/ 356 w 356"/>
                <a:gd name="T35" fmla="*/ 103 h 107"/>
                <a:gd name="T36" fmla="*/ 356 w 356"/>
                <a:gd name="T37" fmla="*/ 103 h 107"/>
                <a:gd name="T38" fmla="*/ 356 w 356"/>
                <a:gd name="T39" fmla="*/ 101 h 107"/>
                <a:gd name="T40" fmla="*/ 356 w 356"/>
                <a:gd name="T41" fmla="*/ 98 h 107"/>
                <a:gd name="T42" fmla="*/ 354 w 356"/>
                <a:gd name="T43" fmla="*/ 96 h 107"/>
                <a:gd name="T44" fmla="*/ 352 w 356"/>
                <a:gd name="T45" fmla="*/ 96 h 107"/>
                <a:gd name="T46" fmla="*/ 352 w 356"/>
                <a:gd name="T47" fmla="*/ 96 h 107"/>
                <a:gd name="T48" fmla="*/ 317 w 356"/>
                <a:gd name="T49" fmla="*/ 90 h 107"/>
                <a:gd name="T50" fmla="*/ 283 w 356"/>
                <a:gd name="T51" fmla="*/ 81 h 107"/>
                <a:gd name="T52" fmla="*/ 250 w 356"/>
                <a:gd name="T53" fmla="*/ 73 h 107"/>
                <a:gd name="T54" fmla="*/ 217 w 356"/>
                <a:gd name="T55" fmla="*/ 63 h 107"/>
                <a:gd name="T56" fmla="*/ 151 w 356"/>
                <a:gd name="T57" fmla="*/ 42 h 107"/>
                <a:gd name="T58" fmla="*/ 84 w 356"/>
                <a:gd name="T59" fmla="*/ 20 h 107"/>
                <a:gd name="T60" fmla="*/ 84 w 356"/>
                <a:gd name="T61" fmla="*/ 20 h 107"/>
                <a:gd name="T62" fmla="*/ 46 w 356"/>
                <a:gd name="T63" fmla="*/ 9 h 107"/>
                <a:gd name="T64" fmla="*/ 9 w 356"/>
                <a:gd name="T65" fmla="*/ 0 h 107"/>
                <a:gd name="T66" fmla="*/ 9 w 356"/>
                <a:gd name="T67" fmla="*/ 0 h 107"/>
                <a:gd name="T68" fmla="*/ 6 w 356"/>
                <a:gd name="T69" fmla="*/ 0 h 107"/>
                <a:gd name="T70" fmla="*/ 4 w 356"/>
                <a:gd name="T71" fmla="*/ 1 h 107"/>
                <a:gd name="T72" fmla="*/ 2 w 356"/>
                <a:gd name="T73" fmla="*/ 3 h 107"/>
                <a:gd name="T74" fmla="*/ 1 w 356"/>
                <a:gd name="T75" fmla="*/ 5 h 107"/>
                <a:gd name="T76" fmla="*/ 0 w 356"/>
                <a:gd name="T77" fmla="*/ 7 h 107"/>
                <a:gd name="T78" fmla="*/ 1 w 356"/>
                <a:gd name="T79" fmla="*/ 9 h 107"/>
                <a:gd name="T80" fmla="*/ 2 w 356"/>
                <a:gd name="T81" fmla="*/ 11 h 107"/>
                <a:gd name="T82" fmla="*/ 6 w 356"/>
                <a:gd name="T83" fmla="*/ 12 h 107"/>
                <a:gd name="T84" fmla="*/ 6 w 356"/>
                <a:gd name="T85" fmla="*/ 12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56" h="107">
                  <a:moveTo>
                    <a:pt x="6" y="12"/>
                  </a:moveTo>
                  <a:lnTo>
                    <a:pt x="6" y="12"/>
                  </a:lnTo>
                  <a:lnTo>
                    <a:pt x="39" y="20"/>
                  </a:lnTo>
                  <a:lnTo>
                    <a:pt x="73" y="29"/>
                  </a:lnTo>
                  <a:lnTo>
                    <a:pt x="106" y="40"/>
                  </a:lnTo>
                  <a:lnTo>
                    <a:pt x="138" y="50"/>
                  </a:lnTo>
                  <a:lnTo>
                    <a:pt x="205" y="72"/>
                  </a:lnTo>
                  <a:lnTo>
                    <a:pt x="238" y="83"/>
                  </a:lnTo>
                  <a:lnTo>
                    <a:pt x="271" y="92"/>
                  </a:lnTo>
                  <a:lnTo>
                    <a:pt x="271" y="92"/>
                  </a:lnTo>
                  <a:lnTo>
                    <a:pt x="310" y="101"/>
                  </a:lnTo>
                  <a:lnTo>
                    <a:pt x="329" y="104"/>
                  </a:lnTo>
                  <a:lnTo>
                    <a:pt x="349" y="107"/>
                  </a:lnTo>
                  <a:lnTo>
                    <a:pt x="349" y="107"/>
                  </a:lnTo>
                  <a:lnTo>
                    <a:pt x="351" y="107"/>
                  </a:lnTo>
                  <a:lnTo>
                    <a:pt x="353" y="106"/>
                  </a:lnTo>
                  <a:lnTo>
                    <a:pt x="355" y="105"/>
                  </a:lnTo>
                  <a:lnTo>
                    <a:pt x="356" y="103"/>
                  </a:lnTo>
                  <a:lnTo>
                    <a:pt x="356" y="103"/>
                  </a:lnTo>
                  <a:lnTo>
                    <a:pt x="356" y="101"/>
                  </a:lnTo>
                  <a:lnTo>
                    <a:pt x="356" y="98"/>
                  </a:lnTo>
                  <a:lnTo>
                    <a:pt x="354" y="96"/>
                  </a:lnTo>
                  <a:lnTo>
                    <a:pt x="352" y="96"/>
                  </a:lnTo>
                  <a:lnTo>
                    <a:pt x="352" y="96"/>
                  </a:lnTo>
                  <a:lnTo>
                    <a:pt x="317" y="90"/>
                  </a:lnTo>
                  <a:lnTo>
                    <a:pt x="283" y="81"/>
                  </a:lnTo>
                  <a:lnTo>
                    <a:pt x="250" y="73"/>
                  </a:lnTo>
                  <a:lnTo>
                    <a:pt x="217" y="63"/>
                  </a:lnTo>
                  <a:lnTo>
                    <a:pt x="151" y="42"/>
                  </a:lnTo>
                  <a:lnTo>
                    <a:pt x="84" y="20"/>
                  </a:lnTo>
                  <a:lnTo>
                    <a:pt x="84" y="20"/>
                  </a:lnTo>
                  <a:lnTo>
                    <a:pt x="46" y="9"/>
                  </a:lnTo>
                  <a:lnTo>
                    <a:pt x="9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2" y="11"/>
                  </a:lnTo>
                  <a:lnTo>
                    <a:pt x="6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4129128E-FEF5-3631-813B-840DDB9254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0" y="1934"/>
              <a:ext cx="329" cy="321"/>
            </a:xfrm>
            <a:custGeom>
              <a:avLst/>
              <a:gdLst>
                <a:gd name="T0" fmla="*/ 647 w 658"/>
                <a:gd name="T1" fmla="*/ 3 h 642"/>
                <a:gd name="T2" fmla="*/ 548 w 658"/>
                <a:gd name="T3" fmla="*/ 137 h 642"/>
                <a:gd name="T4" fmla="*/ 493 w 658"/>
                <a:gd name="T5" fmla="*/ 211 h 642"/>
                <a:gd name="T6" fmla="*/ 437 w 658"/>
                <a:gd name="T7" fmla="*/ 285 h 642"/>
                <a:gd name="T8" fmla="*/ 407 w 658"/>
                <a:gd name="T9" fmla="*/ 323 h 642"/>
                <a:gd name="T10" fmla="*/ 344 w 658"/>
                <a:gd name="T11" fmla="*/ 395 h 642"/>
                <a:gd name="T12" fmla="*/ 312 w 658"/>
                <a:gd name="T13" fmla="*/ 430 h 642"/>
                <a:gd name="T14" fmla="*/ 245 w 658"/>
                <a:gd name="T15" fmla="*/ 492 h 642"/>
                <a:gd name="T16" fmla="*/ 192 w 658"/>
                <a:gd name="T17" fmla="*/ 536 h 642"/>
                <a:gd name="T18" fmla="*/ 174 w 658"/>
                <a:gd name="T19" fmla="*/ 550 h 642"/>
                <a:gd name="T20" fmla="*/ 138 w 658"/>
                <a:gd name="T21" fmla="*/ 572 h 642"/>
                <a:gd name="T22" fmla="*/ 102 w 658"/>
                <a:gd name="T23" fmla="*/ 593 h 642"/>
                <a:gd name="T24" fmla="*/ 63 w 658"/>
                <a:gd name="T25" fmla="*/ 610 h 642"/>
                <a:gd name="T26" fmla="*/ 25 w 658"/>
                <a:gd name="T27" fmla="*/ 624 h 642"/>
                <a:gd name="T28" fmla="*/ 4 w 658"/>
                <a:gd name="T29" fmla="*/ 629 h 642"/>
                <a:gd name="T30" fmla="*/ 2 w 658"/>
                <a:gd name="T31" fmla="*/ 630 h 642"/>
                <a:gd name="T32" fmla="*/ 0 w 658"/>
                <a:gd name="T33" fmla="*/ 634 h 642"/>
                <a:gd name="T34" fmla="*/ 1 w 658"/>
                <a:gd name="T35" fmla="*/ 639 h 642"/>
                <a:gd name="T36" fmla="*/ 5 w 658"/>
                <a:gd name="T37" fmla="*/ 642 h 642"/>
                <a:gd name="T38" fmla="*/ 8 w 658"/>
                <a:gd name="T39" fmla="*/ 642 h 642"/>
                <a:gd name="T40" fmla="*/ 48 w 658"/>
                <a:gd name="T41" fmla="*/ 629 h 642"/>
                <a:gd name="T42" fmla="*/ 87 w 658"/>
                <a:gd name="T43" fmla="*/ 613 h 642"/>
                <a:gd name="T44" fmla="*/ 125 w 658"/>
                <a:gd name="T45" fmla="*/ 595 h 642"/>
                <a:gd name="T46" fmla="*/ 161 w 658"/>
                <a:gd name="T47" fmla="*/ 572 h 642"/>
                <a:gd name="T48" fmla="*/ 180 w 658"/>
                <a:gd name="T49" fmla="*/ 560 h 642"/>
                <a:gd name="T50" fmla="*/ 217 w 658"/>
                <a:gd name="T51" fmla="*/ 532 h 642"/>
                <a:gd name="T52" fmla="*/ 269 w 658"/>
                <a:gd name="T53" fmla="*/ 487 h 642"/>
                <a:gd name="T54" fmla="*/ 302 w 658"/>
                <a:gd name="T55" fmla="*/ 456 h 642"/>
                <a:gd name="T56" fmla="*/ 368 w 658"/>
                <a:gd name="T57" fmla="*/ 386 h 642"/>
                <a:gd name="T58" fmla="*/ 430 w 658"/>
                <a:gd name="T59" fmla="*/ 312 h 642"/>
                <a:gd name="T60" fmla="*/ 460 w 658"/>
                <a:gd name="T61" fmla="*/ 276 h 642"/>
                <a:gd name="T62" fmla="*/ 544 w 658"/>
                <a:gd name="T63" fmla="*/ 162 h 642"/>
                <a:gd name="T64" fmla="*/ 595 w 658"/>
                <a:gd name="T65" fmla="*/ 93 h 642"/>
                <a:gd name="T66" fmla="*/ 646 w 658"/>
                <a:gd name="T67" fmla="*/ 24 h 642"/>
                <a:gd name="T68" fmla="*/ 657 w 658"/>
                <a:gd name="T69" fmla="*/ 9 h 642"/>
                <a:gd name="T70" fmla="*/ 658 w 658"/>
                <a:gd name="T71" fmla="*/ 5 h 642"/>
                <a:gd name="T72" fmla="*/ 655 w 658"/>
                <a:gd name="T73" fmla="*/ 1 h 642"/>
                <a:gd name="T74" fmla="*/ 651 w 658"/>
                <a:gd name="T75" fmla="*/ 0 h 642"/>
                <a:gd name="T76" fmla="*/ 647 w 658"/>
                <a:gd name="T77" fmla="*/ 3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58" h="642">
                  <a:moveTo>
                    <a:pt x="647" y="3"/>
                  </a:moveTo>
                  <a:lnTo>
                    <a:pt x="647" y="3"/>
                  </a:lnTo>
                  <a:lnTo>
                    <a:pt x="598" y="69"/>
                  </a:lnTo>
                  <a:lnTo>
                    <a:pt x="548" y="137"/>
                  </a:lnTo>
                  <a:lnTo>
                    <a:pt x="548" y="137"/>
                  </a:lnTo>
                  <a:lnTo>
                    <a:pt x="493" y="211"/>
                  </a:lnTo>
                  <a:lnTo>
                    <a:pt x="466" y="248"/>
                  </a:lnTo>
                  <a:lnTo>
                    <a:pt x="437" y="285"/>
                  </a:lnTo>
                  <a:lnTo>
                    <a:pt x="437" y="285"/>
                  </a:lnTo>
                  <a:lnTo>
                    <a:pt x="407" y="323"/>
                  </a:lnTo>
                  <a:lnTo>
                    <a:pt x="376" y="358"/>
                  </a:lnTo>
                  <a:lnTo>
                    <a:pt x="344" y="395"/>
                  </a:lnTo>
                  <a:lnTo>
                    <a:pt x="312" y="430"/>
                  </a:lnTo>
                  <a:lnTo>
                    <a:pt x="312" y="430"/>
                  </a:lnTo>
                  <a:lnTo>
                    <a:pt x="279" y="462"/>
                  </a:lnTo>
                  <a:lnTo>
                    <a:pt x="245" y="492"/>
                  </a:lnTo>
                  <a:lnTo>
                    <a:pt x="210" y="522"/>
                  </a:lnTo>
                  <a:lnTo>
                    <a:pt x="192" y="536"/>
                  </a:lnTo>
                  <a:lnTo>
                    <a:pt x="174" y="550"/>
                  </a:lnTo>
                  <a:lnTo>
                    <a:pt x="174" y="550"/>
                  </a:lnTo>
                  <a:lnTo>
                    <a:pt x="156" y="561"/>
                  </a:lnTo>
                  <a:lnTo>
                    <a:pt x="138" y="572"/>
                  </a:lnTo>
                  <a:lnTo>
                    <a:pt x="121" y="583"/>
                  </a:lnTo>
                  <a:lnTo>
                    <a:pt x="102" y="593"/>
                  </a:lnTo>
                  <a:lnTo>
                    <a:pt x="83" y="602"/>
                  </a:lnTo>
                  <a:lnTo>
                    <a:pt x="63" y="610"/>
                  </a:lnTo>
                  <a:lnTo>
                    <a:pt x="44" y="618"/>
                  </a:lnTo>
                  <a:lnTo>
                    <a:pt x="25" y="624"/>
                  </a:lnTo>
                  <a:lnTo>
                    <a:pt x="25" y="624"/>
                  </a:lnTo>
                  <a:lnTo>
                    <a:pt x="4" y="629"/>
                  </a:lnTo>
                  <a:lnTo>
                    <a:pt x="4" y="629"/>
                  </a:lnTo>
                  <a:lnTo>
                    <a:pt x="2" y="630"/>
                  </a:lnTo>
                  <a:lnTo>
                    <a:pt x="1" y="632"/>
                  </a:lnTo>
                  <a:lnTo>
                    <a:pt x="0" y="634"/>
                  </a:lnTo>
                  <a:lnTo>
                    <a:pt x="0" y="637"/>
                  </a:lnTo>
                  <a:lnTo>
                    <a:pt x="1" y="639"/>
                  </a:lnTo>
                  <a:lnTo>
                    <a:pt x="3" y="641"/>
                  </a:lnTo>
                  <a:lnTo>
                    <a:pt x="5" y="642"/>
                  </a:lnTo>
                  <a:lnTo>
                    <a:pt x="8" y="642"/>
                  </a:lnTo>
                  <a:lnTo>
                    <a:pt x="8" y="642"/>
                  </a:lnTo>
                  <a:lnTo>
                    <a:pt x="29" y="636"/>
                  </a:lnTo>
                  <a:lnTo>
                    <a:pt x="48" y="629"/>
                  </a:lnTo>
                  <a:lnTo>
                    <a:pt x="67" y="622"/>
                  </a:lnTo>
                  <a:lnTo>
                    <a:pt x="87" y="613"/>
                  </a:lnTo>
                  <a:lnTo>
                    <a:pt x="106" y="604"/>
                  </a:lnTo>
                  <a:lnTo>
                    <a:pt x="125" y="595"/>
                  </a:lnTo>
                  <a:lnTo>
                    <a:pt x="143" y="583"/>
                  </a:lnTo>
                  <a:lnTo>
                    <a:pt x="161" y="572"/>
                  </a:lnTo>
                  <a:lnTo>
                    <a:pt x="161" y="572"/>
                  </a:lnTo>
                  <a:lnTo>
                    <a:pt x="180" y="560"/>
                  </a:lnTo>
                  <a:lnTo>
                    <a:pt x="198" y="547"/>
                  </a:lnTo>
                  <a:lnTo>
                    <a:pt x="217" y="532"/>
                  </a:lnTo>
                  <a:lnTo>
                    <a:pt x="235" y="518"/>
                  </a:lnTo>
                  <a:lnTo>
                    <a:pt x="269" y="487"/>
                  </a:lnTo>
                  <a:lnTo>
                    <a:pt x="302" y="456"/>
                  </a:lnTo>
                  <a:lnTo>
                    <a:pt x="302" y="456"/>
                  </a:lnTo>
                  <a:lnTo>
                    <a:pt x="336" y="422"/>
                  </a:lnTo>
                  <a:lnTo>
                    <a:pt x="368" y="386"/>
                  </a:lnTo>
                  <a:lnTo>
                    <a:pt x="399" y="350"/>
                  </a:lnTo>
                  <a:lnTo>
                    <a:pt x="430" y="312"/>
                  </a:lnTo>
                  <a:lnTo>
                    <a:pt x="430" y="312"/>
                  </a:lnTo>
                  <a:lnTo>
                    <a:pt x="460" y="276"/>
                  </a:lnTo>
                  <a:lnTo>
                    <a:pt x="488" y="238"/>
                  </a:lnTo>
                  <a:lnTo>
                    <a:pt x="544" y="162"/>
                  </a:lnTo>
                  <a:lnTo>
                    <a:pt x="544" y="162"/>
                  </a:lnTo>
                  <a:lnTo>
                    <a:pt x="595" y="93"/>
                  </a:lnTo>
                  <a:lnTo>
                    <a:pt x="646" y="24"/>
                  </a:lnTo>
                  <a:lnTo>
                    <a:pt x="646" y="24"/>
                  </a:lnTo>
                  <a:lnTo>
                    <a:pt x="657" y="9"/>
                  </a:lnTo>
                  <a:lnTo>
                    <a:pt x="657" y="9"/>
                  </a:lnTo>
                  <a:lnTo>
                    <a:pt x="658" y="7"/>
                  </a:lnTo>
                  <a:lnTo>
                    <a:pt x="658" y="5"/>
                  </a:lnTo>
                  <a:lnTo>
                    <a:pt x="657" y="3"/>
                  </a:lnTo>
                  <a:lnTo>
                    <a:pt x="655" y="1"/>
                  </a:lnTo>
                  <a:lnTo>
                    <a:pt x="653" y="1"/>
                  </a:lnTo>
                  <a:lnTo>
                    <a:pt x="651" y="0"/>
                  </a:lnTo>
                  <a:lnTo>
                    <a:pt x="649" y="1"/>
                  </a:lnTo>
                  <a:lnTo>
                    <a:pt x="647" y="3"/>
                  </a:lnTo>
                  <a:lnTo>
                    <a:pt x="647" y="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DAB40E22-5944-CA15-7FF7-1E6A3A04C2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5" y="1827"/>
              <a:ext cx="740" cy="1720"/>
            </a:xfrm>
            <a:custGeom>
              <a:avLst/>
              <a:gdLst>
                <a:gd name="T0" fmla="*/ 979 w 1481"/>
                <a:gd name="T1" fmla="*/ 68 h 3438"/>
                <a:gd name="T2" fmla="*/ 785 w 1481"/>
                <a:gd name="T3" fmla="*/ 166 h 3438"/>
                <a:gd name="T4" fmla="*/ 650 w 1481"/>
                <a:gd name="T5" fmla="*/ 248 h 3438"/>
                <a:gd name="T6" fmla="*/ 486 w 1481"/>
                <a:gd name="T7" fmla="*/ 379 h 3438"/>
                <a:gd name="T8" fmla="*/ 393 w 1481"/>
                <a:gd name="T9" fmla="*/ 477 h 3438"/>
                <a:gd name="T10" fmla="*/ 320 w 1481"/>
                <a:gd name="T11" fmla="*/ 573 h 3438"/>
                <a:gd name="T12" fmla="*/ 239 w 1481"/>
                <a:gd name="T13" fmla="*/ 702 h 3438"/>
                <a:gd name="T14" fmla="*/ 160 w 1481"/>
                <a:gd name="T15" fmla="*/ 866 h 3438"/>
                <a:gd name="T16" fmla="*/ 75 w 1481"/>
                <a:gd name="T17" fmla="*/ 1105 h 3438"/>
                <a:gd name="T18" fmla="*/ 18 w 1481"/>
                <a:gd name="T19" fmla="*/ 1355 h 3438"/>
                <a:gd name="T20" fmla="*/ 6 w 1481"/>
                <a:gd name="T21" fmla="*/ 1451 h 3438"/>
                <a:gd name="T22" fmla="*/ 0 w 1481"/>
                <a:gd name="T23" fmla="*/ 1580 h 3438"/>
                <a:gd name="T24" fmla="*/ 11 w 1481"/>
                <a:gd name="T25" fmla="*/ 1803 h 3438"/>
                <a:gd name="T26" fmla="*/ 55 w 1481"/>
                <a:gd name="T27" fmla="*/ 2057 h 3438"/>
                <a:gd name="T28" fmla="*/ 126 w 1481"/>
                <a:gd name="T29" fmla="*/ 2305 h 3438"/>
                <a:gd name="T30" fmla="*/ 194 w 1481"/>
                <a:gd name="T31" fmla="*/ 2492 h 3438"/>
                <a:gd name="T32" fmla="*/ 301 w 1481"/>
                <a:gd name="T33" fmla="*/ 2762 h 3438"/>
                <a:gd name="T34" fmla="*/ 368 w 1481"/>
                <a:gd name="T35" fmla="*/ 2908 h 3438"/>
                <a:gd name="T36" fmla="*/ 477 w 1481"/>
                <a:gd name="T37" fmla="*/ 3090 h 3438"/>
                <a:gd name="T38" fmla="*/ 542 w 1481"/>
                <a:gd name="T39" fmla="*/ 3173 h 3438"/>
                <a:gd name="T40" fmla="*/ 599 w 1481"/>
                <a:gd name="T41" fmla="*/ 3232 h 3438"/>
                <a:gd name="T42" fmla="*/ 681 w 1481"/>
                <a:gd name="T43" fmla="*/ 3301 h 3438"/>
                <a:gd name="T44" fmla="*/ 772 w 1481"/>
                <a:gd name="T45" fmla="*/ 3358 h 3438"/>
                <a:gd name="T46" fmla="*/ 871 w 1481"/>
                <a:gd name="T47" fmla="*/ 3399 h 3438"/>
                <a:gd name="T48" fmla="*/ 954 w 1481"/>
                <a:gd name="T49" fmla="*/ 3420 h 3438"/>
                <a:gd name="T50" fmla="*/ 1069 w 1481"/>
                <a:gd name="T51" fmla="*/ 3434 h 3438"/>
                <a:gd name="T52" fmla="*/ 1245 w 1481"/>
                <a:gd name="T53" fmla="*/ 3437 h 3438"/>
                <a:gd name="T54" fmla="*/ 1475 w 1481"/>
                <a:gd name="T55" fmla="*/ 3431 h 3438"/>
                <a:gd name="T56" fmla="*/ 1480 w 1481"/>
                <a:gd name="T57" fmla="*/ 3427 h 3438"/>
                <a:gd name="T58" fmla="*/ 1478 w 1481"/>
                <a:gd name="T59" fmla="*/ 3420 h 3438"/>
                <a:gd name="T60" fmla="*/ 1359 w 1481"/>
                <a:gd name="T61" fmla="*/ 3421 h 3438"/>
                <a:gd name="T62" fmla="*/ 1071 w 1481"/>
                <a:gd name="T63" fmla="*/ 3422 h 3438"/>
                <a:gd name="T64" fmla="*/ 986 w 1481"/>
                <a:gd name="T65" fmla="*/ 3413 h 3438"/>
                <a:gd name="T66" fmla="*/ 873 w 1481"/>
                <a:gd name="T67" fmla="*/ 3387 h 3438"/>
                <a:gd name="T68" fmla="*/ 794 w 1481"/>
                <a:gd name="T69" fmla="*/ 3356 h 3438"/>
                <a:gd name="T70" fmla="*/ 700 w 1481"/>
                <a:gd name="T71" fmla="*/ 3300 h 3438"/>
                <a:gd name="T72" fmla="*/ 615 w 1481"/>
                <a:gd name="T73" fmla="*/ 3231 h 3438"/>
                <a:gd name="T74" fmla="*/ 560 w 1481"/>
                <a:gd name="T75" fmla="*/ 3174 h 3438"/>
                <a:gd name="T76" fmla="*/ 493 w 1481"/>
                <a:gd name="T77" fmla="*/ 3093 h 3438"/>
                <a:gd name="T78" fmla="*/ 397 w 1481"/>
                <a:gd name="T79" fmla="*/ 2936 h 3438"/>
                <a:gd name="T80" fmla="*/ 328 w 1481"/>
                <a:gd name="T81" fmla="*/ 2793 h 3438"/>
                <a:gd name="T82" fmla="*/ 242 w 1481"/>
                <a:gd name="T83" fmla="*/ 2582 h 3438"/>
                <a:gd name="T84" fmla="*/ 154 w 1481"/>
                <a:gd name="T85" fmla="*/ 2351 h 3438"/>
                <a:gd name="T86" fmla="*/ 80 w 1481"/>
                <a:gd name="T87" fmla="*/ 2106 h 3438"/>
                <a:gd name="T88" fmla="*/ 30 w 1481"/>
                <a:gd name="T89" fmla="*/ 1856 h 3438"/>
                <a:gd name="T90" fmla="*/ 11 w 1481"/>
                <a:gd name="T91" fmla="*/ 1600 h 3438"/>
                <a:gd name="T92" fmla="*/ 16 w 1481"/>
                <a:gd name="T93" fmla="*/ 1472 h 3438"/>
                <a:gd name="T94" fmla="*/ 28 w 1481"/>
                <a:gd name="T95" fmla="*/ 1377 h 3438"/>
                <a:gd name="T96" fmla="*/ 73 w 1481"/>
                <a:gd name="T97" fmla="*/ 1159 h 3438"/>
                <a:gd name="T98" fmla="*/ 130 w 1481"/>
                <a:gd name="T99" fmla="*/ 977 h 3438"/>
                <a:gd name="T100" fmla="*/ 227 w 1481"/>
                <a:gd name="T101" fmla="*/ 752 h 3438"/>
                <a:gd name="T102" fmla="*/ 303 w 1481"/>
                <a:gd name="T103" fmla="*/ 620 h 3438"/>
                <a:gd name="T104" fmla="*/ 356 w 1481"/>
                <a:gd name="T105" fmla="*/ 545 h 3438"/>
                <a:gd name="T106" fmla="*/ 501 w 1481"/>
                <a:gd name="T107" fmla="*/ 382 h 3438"/>
                <a:gd name="T108" fmla="*/ 672 w 1481"/>
                <a:gd name="T109" fmla="*/ 247 h 3438"/>
                <a:gd name="T110" fmla="*/ 805 w 1481"/>
                <a:gd name="T111" fmla="*/ 169 h 3438"/>
                <a:gd name="T112" fmla="*/ 1037 w 1481"/>
                <a:gd name="T113" fmla="*/ 55 h 3438"/>
                <a:gd name="T114" fmla="*/ 1137 w 1481"/>
                <a:gd name="T115" fmla="*/ 10 h 3438"/>
                <a:gd name="T116" fmla="*/ 1136 w 1481"/>
                <a:gd name="T117" fmla="*/ 2 h 3438"/>
                <a:gd name="T118" fmla="*/ 1129 w 1481"/>
                <a:gd name="T119" fmla="*/ 1 h 3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481" h="3438">
                  <a:moveTo>
                    <a:pt x="1129" y="1"/>
                  </a:moveTo>
                  <a:lnTo>
                    <a:pt x="1129" y="1"/>
                  </a:lnTo>
                  <a:lnTo>
                    <a:pt x="1030" y="45"/>
                  </a:lnTo>
                  <a:lnTo>
                    <a:pt x="979" y="68"/>
                  </a:lnTo>
                  <a:lnTo>
                    <a:pt x="930" y="91"/>
                  </a:lnTo>
                  <a:lnTo>
                    <a:pt x="881" y="114"/>
                  </a:lnTo>
                  <a:lnTo>
                    <a:pt x="833" y="140"/>
                  </a:lnTo>
                  <a:lnTo>
                    <a:pt x="785" y="166"/>
                  </a:lnTo>
                  <a:lnTo>
                    <a:pt x="737" y="192"/>
                  </a:lnTo>
                  <a:lnTo>
                    <a:pt x="737" y="192"/>
                  </a:lnTo>
                  <a:lnTo>
                    <a:pt x="694" y="220"/>
                  </a:lnTo>
                  <a:lnTo>
                    <a:pt x="650" y="248"/>
                  </a:lnTo>
                  <a:lnTo>
                    <a:pt x="607" y="279"/>
                  </a:lnTo>
                  <a:lnTo>
                    <a:pt x="565" y="311"/>
                  </a:lnTo>
                  <a:lnTo>
                    <a:pt x="525" y="344"/>
                  </a:lnTo>
                  <a:lnTo>
                    <a:pt x="486" y="379"/>
                  </a:lnTo>
                  <a:lnTo>
                    <a:pt x="449" y="416"/>
                  </a:lnTo>
                  <a:lnTo>
                    <a:pt x="414" y="455"/>
                  </a:lnTo>
                  <a:lnTo>
                    <a:pt x="414" y="455"/>
                  </a:lnTo>
                  <a:lnTo>
                    <a:pt x="393" y="477"/>
                  </a:lnTo>
                  <a:lnTo>
                    <a:pt x="374" y="501"/>
                  </a:lnTo>
                  <a:lnTo>
                    <a:pt x="355" y="525"/>
                  </a:lnTo>
                  <a:lnTo>
                    <a:pt x="337" y="549"/>
                  </a:lnTo>
                  <a:lnTo>
                    <a:pt x="320" y="573"/>
                  </a:lnTo>
                  <a:lnTo>
                    <a:pt x="302" y="599"/>
                  </a:lnTo>
                  <a:lnTo>
                    <a:pt x="286" y="625"/>
                  </a:lnTo>
                  <a:lnTo>
                    <a:pt x="270" y="650"/>
                  </a:lnTo>
                  <a:lnTo>
                    <a:pt x="239" y="702"/>
                  </a:lnTo>
                  <a:lnTo>
                    <a:pt x="211" y="755"/>
                  </a:lnTo>
                  <a:lnTo>
                    <a:pt x="185" y="810"/>
                  </a:lnTo>
                  <a:lnTo>
                    <a:pt x="160" y="866"/>
                  </a:lnTo>
                  <a:lnTo>
                    <a:pt x="160" y="866"/>
                  </a:lnTo>
                  <a:lnTo>
                    <a:pt x="136" y="924"/>
                  </a:lnTo>
                  <a:lnTo>
                    <a:pt x="114" y="984"/>
                  </a:lnTo>
                  <a:lnTo>
                    <a:pt x="93" y="1045"/>
                  </a:lnTo>
                  <a:lnTo>
                    <a:pt x="75" y="1105"/>
                  </a:lnTo>
                  <a:lnTo>
                    <a:pt x="57" y="1167"/>
                  </a:lnTo>
                  <a:lnTo>
                    <a:pt x="43" y="1230"/>
                  </a:lnTo>
                  <a:lnTo>
                    <a:pt x="30" y="1291"/>
                  </a:lnTo>
                  <a:lnTo>
                    <a:pt x="18" y="1355"/>
                  </a:lnTo>
                  <a:lnTo>
                    <a:pt x="18" y="1355"/>
                  </a:lnTo>
                  <a:lnTo>
                    <a:pt x="14" y="1386"/>
                  </a:lnTo>
                  <a:lnTo>
                    <a:pt x="10" y="1419"/>
                  </a:lnTo>
                  <a:lnTo>
                    <a:pt x="6" y="1451"/>
                  </a:lnTo>
                  <a:lnTo>
                    <a:pt x="4" y="1482"/>
                  </a:lnTo>
                  <a:lnTo>
                    <a:pt x="2" y="1515"/>
                  </a:lnTo>
                  <a:lnTo>
                    <a:pt x="1" y="1547"/>
                  </a:lnTo>
                  <a:lnTo>
                    <a:pt x="0" y="1580"/>
                  </a:lnTo>
                  <a:lnTo>
                    <a:pt x="0" y="1611"/>
                  </a:lnTo>
                  <a:lnTo>
                    <a:pt x="1" y="1676"/>
                  </a:lnTo>
                  <a:lnTo>
                    <a:pt x="5" y="1740"/>
                  </a:lnTo>
                  <a:lnTo>
                    <a:pt x="11" y="1803"/>
                  </a:lnTo>
                  <a:lnTo>
                    <a:pt x="19" y="1868"/>
                  </a:lnTo>
                  <a:lnTo>
                    <a:pt x="30" y="1931"/>
                  </a:lnTo>
                  <a:lnTo>
                    <a:pt x="42" y="1995"/>
                  </a:lnTo>
                  <a:lnTo>
                    <a:pt x="55" y="2057"/>
                  </a:lnTo>
                  <a:lnTo>
                    <a:pt x="70" y="2120"/>
                  </a:lnTo>
                  <a:lnTo>
                    <a:pt x="88" y="2183"/>
                  </a:lnTo>
                  <a:lnTo>
                    <a:pt x="106" y="2244"/>
                  </a:lnTo>
                  <a:lnTo>
                    <a:pt x="126" y="2305"/>
                  </a:lnTo>
                  <a:lnTo>
                    <a:pt x="146" y="2367"/>
                  </a:lnTo>
                  <a:lnTo>
                    <a:pt x="146" y="2367"/>
                  </a:lnTo>
                  <a:lnTo>
                    <a:pt x="170" y="2429"/>
                  </a:lnTo>
                  <a:lnTo>
                    <a:pt x="194" y="2492"/>
                  </a:lnTo>
                  <a:lnTo>
                    <a:pt x="243" y="2617"/>
                  </a:lnTo>
                  <a:lnTo>
                    <a:pt x="243" y="2617"/>
                  </a:lnTo>
                  <a:lnTo>
                    <a:pt x="282" y="2714"/>
                  </a:lnTo>
                  <a:lnTo>
                    <a:pt x="301" y="2762"/>
                  </a:lnTo>
                  <a:lnTo>
                    <a:pt x="323" y="2810"/>
                  </a:lnTo>
                  <a:lnTo>
                    <a:pt x="323" y="2810"/>
                  </a:lnTo>
                  <a:lnTo>
                    <a:pt x="344" y="2860"/>
                  </a:lnTo>
                  <a:lnTo>
                    <a:pt x="368" y="2908"/>
                  </a:lnTo>
                  <a:lnTo>
                    <a:pt x="393" y="2955"/>
                  </a:lnTo>
                  <a:lnTo>
                    <a:pt x="419" y="3001"/>
                  </a:lnTo>
                  <a:lnTo>
                    <a:pt x="447" y="3046"/>
                  </a:lnTo>
                  <a:lnTo>
                    <a:pt x="477" y="3090"/>
                  </a:lnTo>
                  <a:lnTo>
                    <a:pt x="492" y="3111"/>
                  </a:lnTo>
                  <a:lnTo>
                    <a:pt x="509" y="3132"/>
                  </a:lnTo>
                  <a:lnTo>
                    <a:pt x="525" y="3153"/>
                  </a:lnTo>
                  <a:lnTo>
                    <a:pt x="542" y="3173"/>
                  </a:lnTo>
                  <a:lnTo>
                    <a:pt x="542" y="3173"/>
                  </a:lnTo>
                  <a:lnTo>
                    <a:pt x="561" y="3194"/>
                  </a:lnTo>
                  <a:lnTo>
                    <a:pt x="579" y="3213"/>
                  </a:lnTo>
                  <a:lnTo>
                    <a:pt x="599" y="3232"/>
                  </a:lnTo>
                  <a:lnTo>
                    <a:pt x="618" y="3250"/>
                  </a:lnTo>
                  <a:lnTo>
                    <a:pt x="638" y="3268"/>
                  </a:lnTo>
                  <a:lnTo>
                    <a:pt x="660" y="3285"/>
                  </a:lnTo>
                  <a:lnTo>
                    <a:pt x="681" y="3301"/>
                  </a:lnTo>
                  <a:lnTo>
                    <a:pt x="703" y="3317"/>
                  </a:lnTo>
                  <a:lnTo>
                    <a:pt x="725" y="3332"/>
                  </a:lnTo>
                  <a:lnTo>
                    <a:pt x="749" y="3345"/>
                  </a:lnTo>
                  <a:lnTo>
                    <a:pt x="772" y="3358"/>
                  </a:lnTo>
                  <a:lnTo>
                    <a:pt x="796" y="3370"/>
                  </a:lnTo>
                  <a:lnTo>
                    <a:pt x="821" y="3381"/>
                  </a:lnTo>
                  <a:lnTo>
                    <a:pt x="846" y="3391"/>
                  </a:lnTo>
                  <a:lnTo>
                    <a:pt x="871" y="3399"/>
                  </a:lnTo>
                  <a:lnTo>
                    <a:pt x="898" y="3407"/>
                  </a:lnTo>
                  <a:lnTo>
                    <a:pt x="898" y="3407"/>
                  </a:lnTo>
                  <a:lnTo>
                    <a:pt x="925" y="3415"/>
                  </a:lnTo>
                  <a:lnTo>
                    <a:pt x="954" y="3420"/>
                  </a:lnTo>
                  <a:lnTo>
                    <a:pt x="983" y="3425"/>
                  </a:lnTo>
                  <a:lnTo>
                    <a:pt x="1012" y="3429"/>
                  </a:lnTo>
                  <a:lnTo>
                    <a:pt x="1041" y="3432"/>
                  </a:lnTo>
                  <a:lnTo>
                    <a:pt x="1069" y="3434"/>
                  </a:lnTo>
                  <a:lnTo>
                    <a:pt x="1099" y="3436"/>
                  </a:lnTo>
                  <a:lnTo>
                    <a:pt x="1129" y="3437"/>
                  </a:lnTo>
                  <a:lnTo>
                    <a:pt x="1187" y="3438"/>
                  </a:lnTo>
                  <a:lnTo>
                    <a:pt x="1245" y="3437"/>
                  </a:lnTo>
                  <a:lnTo>
                    <a:pt x="1361" y="3433"/>
                  </a:lnTo>
                  <a:lnTo>
                    <a:pt x="1361" y="3433"/>
                  </a:lnTo>
                  <a:lnTo>
                    <a:pt x="1419" y="3432"/>
                  </a:lnTo>
                  <a:lnTo>
                    <a:pt x="1475" y="3431"/>
                  </a:lnTo>
                  <a:lnTo>
                    <a:pt x="1475" y="3431"/>
                  </a:lnTo>
                  <a:lnTo>
                    <a:pt x="1478" y="3430"/>
                  </a:lnTo>
                  <a:lnTo>
                    <a:pt x="1479" y="3429"/>
                  </a:lnTo>
                  <a:lnTo>
                    <a:pt x="1480" y="3427"/>
                  </a:lnTo>
                  <a:lnTo>
                    <a:pt x="1481" y="3425"/>
                  </a:lnTo>
                  <a:lnTo>
                    <a:pt x="1480" y="3423"/>
                  </a:lnTo>
                  <a:lnTo>
                    <a:pt x="1479" y="3421"/>
                  </a:lnTo>
                  <a:lnTo>
                    <a:pt x="1478" y="3420"/>
                  </a:lnTo>
                  <a:lnTo>
                    <a:pt x="1475" y="3419"/>
                  </a:lnTo>
                  <a:lnTo>
                    <a:pt x="1475" y="3419"/>
                  </a:lnTo>
                  <a:lnTo>
                    <a:pt x="1418" y="3420"/>
                  </a:lnTo>
                  <a:lnTo>
                    <a:pt x="1359" y="3421"/>
                  </a:lnTo>
                  <a:lnTo>
                    <a:pt x="1244" y="3425"/>
                  </a:lnTo>
                  <a:lnTo>
                    <a:pt x="1186" y="3426"/>
                  </a:lnTo>
                  <a:lnTo>
                    <a:pt x="1129" y="3425"/>
                  </a:lnTo>
                  <a:lnTo>
                    <a:pt x="1071" y="3422"/>
                  </a:lnTo>
                  <a:lnTo>
                    <a:pt x="1042" y="3420"/>
                  </a:lnTo>
                  <a:lnTo>
                    <a:pt x="1013" y="3417"/>
                  </a:lnTo>
                  <a:lnTo>
                    <a:pt x="1013" y="3417"/>
                  </a:lnTo>
                  <a:lnTo>
                    <a:pt x="986" y="3413"/>
                  </a:lnTo>
                  <a:lnTo>
                    <a:pt x="957" y="3409"/>
                  </a:lnTo>
                  <a:lnTo>
                    <a:pt x="928" y="3402"/>
                  </a:lnTo>
                  <a:lnTo>
                    <a:pt x="901" y="3395"/>
                  </a:lnTo>
                  <a:lnTo>
                    <a:pt x="873" y="3387"/>
                  </a:lnTo>
                  <a:lnTo>
                    <a:pt x="847" y="3379"/>
                  </a:lnTo>
                  <a:lnTo>
                    <a:pt x="819" y="3368"/>
                  </a:lnTo>
                  <a:lnTo>
                    <a:pt x="794" y="3356"/>
                  </a:lnTo>
                  <a:lnTo>
                    <a:pt x="794" y="3356"/>
                  </a:lnTo>
                  <a:lnTo>
                    <a:pt x="769" y="3344"/>
                  </a:lnTo>
                  <a:lnTo>
                    <a:pt x="746" y="3330"/>
                  </a:lnTo>
                  <a:lnTo>
                    <a:pt x="722" y="3315"/>
                  </a:lnTo>
                  <a:lnTo>
                    <a:pt x="700" y="3300"/>
                  </a:lnTo>
                  <a:lnTo>
                    <a:pt x="677" y="3284"/>
                  </a:lnTo>
                  <a:lnTo>
                    <a:pt x="656" y="3266"/>
                  </a:lnTo>
                  <a:lnTo>
                    <a:pt x="635" y="3249"/>
                  </a:lnTo>
                  <a:lnTo>
                    <a:pt x="615" y="3231"/>
                  </a:lnTo>
                  <a:lnTo>
                    <a:pt x="615" y="3231"/>
                  </a:lnTo>
                  <a:lnTo>
                    <a:pt x="595" y="3212"/>
                  </a:lnTo>
                  <a:lnTo>
                    <a:pt x="577" y="3194"/>
                  </a:lnTo>
                  <a:lnTo>
                    <a:pt x="560" y="3174"/>
                  </a:lnTo>
                  <a:lnTo>
                    <a:pt x="542" y="3155"/>
                  </a:lnTo>
                  <a:lnTo>
                    <a:pt x="526" y="3135"/>
                  </a:lnTo>
                  <a:lnTo>
                    <a:pt x="510" y="3113"/>
                  </a:lnTo>
                  <a:lnTo>
                    <a:pt x="493" y="3093"/>
                  </a:lnTo>
                  <a:lnTo>
                    <a:pt x="479" y="3071"/>
                  </a:lnTo>
                  <a:lnTo>
                    <a:pt x="449" y="3027"/>
                  </a:lnTo>
                  <a:lnTo>
                    <a:pt x="423" y="2982"/>
                  </a:lnTo>
                  <a:lnTo>
                    <a:pt x="397" y="2936"/>
                  </a:lnTo>
                  <a:lnTo>
                    <a:pt x="373" y="2889"/>
                  </a:lnTo>
                  <a:lnTo>
                    <a:pt x="373" y="2889"/>
                  </a:lnTo>
                  <a:lnTo>
                    <a:pt x="349" y="2841"/>
                  </a:lnTo>
                  <a:lnTo>
                    <a:pt x="328" y="2793"/>
                  </a:lnTo>
                  <a:lnTo>
                    <a:pt x="306" y="2744"/>
                  </a:lnTo>
                  <a:lnTo>
                    <a:pt x="287" y="2695"/>
                  </a:lnTo>
                  <a:lnTo>
                    <a:pt x="287" y="2695"/>
                  </a:lnTo>
                  <a:lnTo>
                    <a:pt x="242" y="2582"/>
                  </a:lnTo>
                  <a:lnTo>
                    <a:pt x="198" y="2471"/>
                  </a:lnTo>
                  <a:lnTo>
                    <a:pt x="198" y="2471"/>
                  </a:lnTo>
                  <a:lnTo>
                    <a:pt x="176" y="2411"/>
                  </a:lnTo>
                  <a:lnTo>
                    <a:pt x="154" y="2351"/>
                  </a:lnTo>
                  <a:lnTo>
                    <a:pt x="134" y="2290"/>
                  </a:lnTo>
                  <a:lnTo>
                    <a:pt x="114" y="2229"/>
                  </a:lnTo>
                  <a:lnTo>
                    <a:pt x="96" y="2167"/>
                  </a:lnTo>
                  <a:lnTo>
                    <a:pt x="80" y="2106"/>
                  </a:lnTo>
                  <a:lnTo>
                    <a:pt x="64" y="2044"/>
                  </a:lnTo>
                  <a:lnTo>
                    <a:pt x="51" y="1981"/>
                  </a:lnTo>
                  <a:lnTo>
                    <a:pt x="40" y="1918"/>
                  </a:lnTo>
                  <a:lnTo>
                    <a:pt x="30" y="1856"/>
                  </a:lnTo>
                  <a:lnTo>
                    <a:pt x="21" y="1792"/>
                  </a:lnTo>
                  <a:lnTo>
                    <a:pt x="16" y="1728"/>
                  </a:lnTo>
                  <a:lnTo>
                    <a:pt x="12" y="1664"/>
                  </a:lnTo>
                  <a:lnTo>
                    <a:pt x="11" y="1600"/>
                  </a:lnTo>
                  <a:lnTo>
                    <a:pt x="12" y="1568"/>
                  </a:lnTo>
                  <a:lnTo>
                    <a:pt x="13" y="1537"/>
                  </a:lnTo>
                  <a:lnTo>
                    <a:pt x="14" y="1504"/>
                  </a:lnTo>
                  <a:lnTo>
                    <a:pt x="16" y="1472"/>
                  </a:lnTo>
                  <a:lnTo>
                    <a:pt x="16" y="1472"/>
                  </a:lnTo>
                  <a:lnTo>
                    <a:pt x="19" y="1440"/>
                  </a:lnTo>
                  <a:lnTo>
                    <a:pt x="23" y="1409"/>
                  </a:lnTo>
                  <a:lnTo>
                    <a:pt x="28" y="1377"/>
                  </a:lnTo>
                  <a:lnTo>
                    <a:pt x="33" y="1346"/>
                  </a:lnTo>
                  <a:lnTo>
                    <a:pt x="44" y="1283"/>
                  </a:lnTo>
                  <a:lnTo>
                    <a:pt x="57" y="1221"/>
                  </a:lnTo>
                  <a:lnTo>
                    <a:pt x="73" y="1159"/>
                  </a:lnTo>
                  <a:lnTo>
                    <a:pt x="91" y="1098"/>
                  </a:lnTo>
                  <a:lnTo>
                    <a:pt x="109" y="1037"/>
                  </a:lnTo>
                  <a:lnTo>
                    <a:pt x="130" y="977"/>
                  </a:lnTo>
                  <a:lnTo>
                    <a:pt x="130" y="977"/>
                  </a:lnTo>
                  <a:lnTo>
                    <a:pt x="151" y="919"/>
                  </a:lnTo>
                  <a:lnTo>
                    <a:pt x="175" y="863"/>
                  </a:lnTo>
                  <a:lnTo>
                    <a:pt x="199" y="807"/>
                  </a:lnTo>
                  <a:lnTo>
                    <a:pt x="227" y="752"/>
                  </a:lnTo>
                  <a:lnTo>
                    <a:pt x="255" y="698"/>
                  </a:lnTo>
                  <a:lnTo>
                    <a:pt x="271" y="672"/>
                  </a:lnTo>
                  <a:lnTo>
                    <a:pt x="287" y="645"/>
                  </a:lnTo>
                  <a:lnTo>
                    <a:pt x="303" y="620"/>
                  </a:lnTo>
                  <a:lnTo>
                    <a:pt x="321" y="594"/>
                  </a:lnTo>
                  <a:lnTo>
                    <a:pt x="338" y="569"/>
                  </a:lnTo>
                  <a:lnTo>
                    <a:pt x="356" y="545"/>
                  </a:lnTo>
                  <a:lnTo>
                    <a:pt x="356" y="545"/>
                  </a:lnTo>
                  <a:lnTo>
                    <a:pt x="390" y="502"/>
                  </a:lnTo>
                  <a:lnTo>
                    <a:pt x="425" y="460"/>
                  </a:lnTo>
                  <a:lnTo>
                    <a:pt x="463" y="420"/>
                  </a:lnTo>
                  <a:lnTo>
                    <a:pt x="501" y="382"/>
                  </a:lnTo>
                  <a:lnTo>
                    <a:pt x="542" y="347"/>
                  </a:lnTo>
                  <a:lnTo>
                    <a:pt x="584" y="312"/>
                  </a:lnTo>
                  <a:lnTo>
                    <a:pt x="627" y="279"/>
                  </a:lnTo>
                  <a:lnTo>
                    <a:pt x="672" y="247"/>
                  </a:lnTo>
                  <a:lnTo>
                    <a:pt x="672" y="247"/>
                  </a:lnTo>
                  <a:lnTo>
                    <a:pt x="716" y="220"/>
                  </a:lnTo>
                  <a:lnTo>
                    <a:pt x="760" y="193"/>
                  </a:lnTo>
                  <a:lnTo>
                    <a:pt x="805" y="169"/>
                  </a:lnTo>
                  <a:lnTo>
                    <a:pt x="851" y="144"/>
                  </a:lnTo>
                  <a:lnTo>
                    <a:pt x="897" y="122"/>
                  </a:lnTo>
                  <a:lnTo>
                    <a:pt x="943" y="99"/>
                  </a:lnTo>
                  <a:lnTo>
                    <a:pt x="1037" y="55"/>
                  </a:lnTo>
                  <a:lnTo>
                    <a:pt x="1037" y="55"/>
                  </a:lnTo>
                  <a:lnTo>
                    <a:pt x="1135" y="11"/>
                  </a:lnTo>
                  <a:lnTo>
                    <a:pt x="1135" y="11"/>
                  </a:lnTo>
                  <a:lnTo>
                    <a:pt x="1137" y="10"/>
                  </a:lnTo>
                  <a:lnTo>
                    <a:pt x="1138" y="8"/>
                  </a:lnTo>
                  <a:lnTo>
                    <a:pt x="1138" y="6"/>
                  </a:lnTo>
                  <a:lnTo>
                    <a:pt x="1137" y="4"/>
                  </a:lnTo>
                  <a:lnTo>
                    <a:pt x="1136" y="2"/>
                  </a:lnTo>
                  <a:lnTo>
                    <a:pt x="1134" y="1"/>
                  </a:lnTo>
                  <a:lnTo>
                    <a:pt x="1132" y="0"/>
                  </a:lnTo>
                  <a:lnTo>
                    <a:pt x="1129" y="1"/>
                  </a:lnTo>
                  <a:lnTo>
                    <a:pt x="1129" y="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208E5471-37C2-A8CC-25CE-127C770A4E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5" y="2191"/>
              <a:ext cx="300" cy="461"/>
            </a:xfrm>
            <a:custGeom>
              <a:avLst/>
              <a:gdLst>
                <a:gd name="T0" fmla="*/ 2 w 601"/>
                <a:gd name="T1" fmla="*/ 10 h 920"/>
                <a:gd name="T2" fmla="*/ 2 w 601"/>
                <a:gd name="T3" fmla="*/ 10 h 920"/>
                <a:gd name="T4" fmla="*/ 36 w 601"/>
                <a:gd name="T5" fmla="*/ 50 h 920"/>
                <a:gd name="T6" fmla="*/ 70 w 601"/>
                <a:gd name="T7" fmla="*/ 91 h 920"/>
                <a:gd name="T8" fmla="*/ 102 w 601"/>
                <a:gd name="T9" fmla="*/ 133 h 920"/>
                <a:gd name="T10" fmla="*/ 134 w 601"/>
                <a:gd name="T11" fmla="*/ 175 h 920"/>
                <a:gd name="T12" fmla="*/ 134 w 601"/>
                <a:gd name="T13" fmla="*/ 175 h 920"/>
                <a:gd name="T14" fmla="*/ 165 w 601"/>
                <a:gd name="T15" fmla="*/ 217 h 920"/>
                <a:gd name="T16" fmla="*/ 195 w 601"/>
                <a:gd name="T17" fmla="*/ 261 h 920"/>
                <a:gd name="T18" fmla="*/ 225 w 601"/>
                <a:gd name="T19" fmla="*/ 304 h 920"/>
                <a:gd name="T20" fmla="*/ 254 w 601"/>
                <a:gd name="T21" fmla="*/ 347 h 920"/>
                <a:gd name="T22" fmla="*/ 254 w 601"/>
                <a:gd name="T23" fmla="*/ 347 h 920"/>
                <a:gd name="T24" fmla="*/ 310 w 601"/>
                <a:gd name="T25" fmla="*/ 437 h 920"/>
                <a:gd name="T26" fmla="*/ 365 w 601"/>
                <a:gd name="T27" fmla="*/ 527 h 920"/>
                <a:gd name="T28" fmla="*/ 365 w 601"/>
                <a:gd name="T29" fmla="*/ 527 h 920"/>
                <a:gd name="T30" fmla="*/ 419 w 601"/>
                <a:gd name="T31" fmla="*/ 619 h 920"/>
                <a:gd name="T32" fmla="*/ 471 w 601"/>
                <a:gd name="T33" fmla="*/ 711 h 920"/>
                <a:gd name="T34" fmla="*/ 471 w 601"/>
                <a:gd name="T35" fmla="*/ 711 h 920"/>
                <a:gd name="T36" fmla="*/ 576 w 601"/>
                <a:gd name="T37" fmla="*/ 894 h 920"/>
                <a:gd name="T38" fmla="*/ 576 w 601"/>
                <a:gd name="T39" fmla="*/ 894 h 920"/>
                <a:gd name="T40" fmla="*/ 590 w 601"/>
                <a:gd name="T41" fmla="*/ 917 h 920"/>
                <a:gd name="T42" fmla="*/ 590 w 601"/>
                <a:gd name="T43" fmla="*/ 917 h 920"/>
                <a:gd name="T44" fmla="*/ 592 w 601"/>
                <a:gd name="T45" fmla="*/ 919 h 920"/>
                <a:gd name="T46" fmla="*/ 594 w 601"/>
                <a:gd name="T47" fmla="*/ 920 h 920"/>
                <a:gd name="T48" fmla="*/ 596 w 601"/>
                <a:gd name="T49" fmla="*/ 920 h 920"/>
                <a:gd name="T50" fmla="*/ 598 w 601"/>
                <a:gd name="T51" fmla="*/ 919 h 920"/>
                <a:gd name="T52" fmla="*/ 600 w 601"/>
                <a:gd name="T53" fmla="*/ 918 h 920"/>
                <a:gd name="T54" fmla="*/ 601 w 601"/>
                <a:gd name="T55" fmla="*/ 916 h 920"/>
                <a:gd name="T56" fmla="*/ 601 w 601"/>
                <a:gd name="T57" fmla="*/ 913 h 920"/>
                <a:gd name="T58" fmla="*/ 600 w 601"/>
                <a:gd name="T59" fmla="*/ 911 h 920"/>
                <a:gd name="T60" fmla="*/ 600 w 601"/>
                <a:gd name="T61" fmla="*/ 911 h 920"/>
                <a:gd name="T62" fmla="*/ 495 w 601"/>
                <a:gd name="T63" fmla="*/ 727 h 920"/>
                <a:gd name="T64" fmla="*/ 495 w 601"/>
                <a:gd name="T65" fmla="*/ 727 h 920"/>
                <a:gd name="T66" fmla="*/ 442 w 601"/>
                <a:gd name="T67" fmla="*/ 635 h 920"/>
                <a:gd name="T68" fmla="*/ 388 w 601"/>
                <a:gd name="T69" fmla="*/ 543 h 920"/>
                <a:gd name="T70" fmla="*/ 388 w 601"/>
                <a:gd name="T71" fmla="*/ 543 h 920"/>
                <a:gd name="T72" fmla="*/ 333 w 601"/>
                <a:gd name="T73" fmla="*/ 452 h 920"/>
                <a:gd name="T74" fmla="*/ 277 w 601"/>
                <a:gd name="T75" fmla="*/ 362 h 920"/>
                <a:gd name="T76" fmla="*/ 277 w 601"/>
                <a:gd name="T77" fmla="*/ 362 h 920"/>
                <a:gd name="T78" fmla="*/ 249 w 601"/>
                <a:gd name="T79" fmla="*/ 318 h 920"/>
                <a:gd name="T80" fmla="*/ 219 w 601"/>
                <a:gd name="T81" fmla="*/ 274 h 920"/>
                <a:gd name="T82" fmla="*/ 189 w 601"/>
                <a:gd name="T83" fmla="*/ 230 h 920"/>
                <a:gd name="T84" fmla="*/ 159 w 601"/>
                <a:gd name="T85" fmla="*/ 187 h 920"/>
                <a:gd name="T86" fmla="*/ 159 w 601"/>
                <a:gd name="T87" fmla="*/ 187 h 920"/>
                <a:gd name="T88" fmla="*/ 127 w 601"/>
                <a:gd name="T89" fmla="*/ 145 h 920"/>
                <a:gd name="T90" fmla="*/ 95 w 601"/>
                <a:gd name="T91" fmla="*/ 103 h 920"/>
                <a:gd name="T92" fmla="*/ 62 w 601"/>
                <a:gd name="T93" fmla="*/ 62 h 920"/>
                <a:gd name="T94" fmla="*/ 28 w 601"/>
                <a:gd name="T95" fmla="*/ 21 h 920"/>
                <a:gd name="T96" fmla="*/ 28 w 601"/>
                <a:gd name="T97" fmla="*/ 21 h 920"/>
                <a:gd name="T98" fmla="*/ 11 w 601"/>
                <a:gd name="T99" fmla="*/ 2 h 920"/>
                <a:gd name="T100" fmla="*/ 11 w 601"/>
                <a:gd name="T101" fmla="*/ 2 h 920"/>
                <a:gd name="T102" fmla="*/ 9 w 601"/>
                <a:gd name="T103" fmla="*/ 0 h 920"/>
                <a:gd name="T104" fmla="*/ 6 w 601"/>
                <a:gd name="T105" fmla="*/ 0 h 920"/>
                <a:gd name="T106" fmla="*/ 4 w 601"/>
                <a:gd name="T107" fmla="*/ 0 h 920"/>
                <a:gd name="T108" fmla="*/ 2 w 601"/>
                <a:gd name="T109" fmla="*/ 2 h 920"/>
                <a:gd name="T110" fmla="*/ 1 w 601"/>
                <a:gd name="T111" fmla="*/ 3 h 920"/>
                <a:gd name="T112" fmla="*/ 0 w 601"/>
                <a:gd name="T113" fmla="*/ 6 h 920"/>
                <a:gd name="T114" fmla="*/ 0 w 601"/>
                <a:gd name="T115" fmla="*/ 8 h 920"/>
                <a:gd name="T116" fmla="*/ 2 w 601"/>
                <a:gd name="T117" fmla="*/ 10 h 920"/>
                <a:gd name="T118" fmla="*/ 2 w 601"/>
                <a:gd name="T119" fmla="*/ 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01" h="920">
                  <a:moveTo>
                    <a:pt x="2" y="10"/>
                  </a:moveTo>
                  <a:lnTo>
                    <a:pt x="2" y="10"/>
                  </a:lnTo>
                  <a:lnTo>
                    <a:pt x="36" y="50"/>
                  </a:lnTo>
                  <a:lnTo>
                    <a:pt x="70" y="91"/>
                  </a:lnTo>
                  <a:lnTo>
                    <a:pt x="102" y="133"/>
                  </a:lnTo>
                  <a:lnTo>
                    <a:pt x="134" y="175"/>
                  </a:lnTo>
                  <a:lnTo>
                    <a:pt x="134" y="175"/>
                  </a:lnTo>
                  <a:lnTo>
                    <a:pt x="165" y="217"/>
                  </a:lnTo>
                  <a:lnTo>
                    <a:pt x="195" y="261"/>
                  </a:lnTo>
                  <a:lnTo>
                    <a:pt x="225" y="304"/>
                  </a:lnTo>
                  <a:lnTo>
                    <a:pt x="254" y="347"/>
                  </a:lnTo>
                  <a:lnTo>
                    <a:pt x="254" y="347"/>
                  </a:lnTo>
                  <a:lnTo>
                    <a:pt x="310" y="437"/>
                  </a:lnTo>
                  <a:lnTo>
                    <a:pt x="365" y="527"/>
                  </a:lnTo>
                  <a:lnTo>
                    <a:pt x="365" y="527"/>
                  </a:lnTo>
                  <a:lnTo>
                    <a:pt x="419" y="619"/>
                  </a:lnTo>
                  <a:lnTo>
                    <a:pt x="471" y="711"/>
                  </a:lnTo>
                  <a:lnTo>
                    <a:pt x="471" y="711"/>
                  </a:lnTo>
                  <a:lnTo>
                    <a:pt x="576" y="894"/>
                  </a:lnTo>
                  <a:lnTo>
                    <a:pt x="576" y="894"/>
                  </a:lnTo>
                  <a:lnTo>
                    <a:pt x="590" y="917"/>
                  </a:lnTo>
                  <a:lnTo>
                    <a:pt x="590" y="917"/>
                  </a:lnTo>
                  <a:lnTo>
                    <a:pt x="592" y="919"/>
                  </a:lnTo>
                  <a:lnTo>
                    <a:pt x="594" y="920"/>
                  </a:lnTo>
                  <a:lnTo>
                    <a:pt x="596" y="920"/>
                  </a:lnTo>
                  <a:lnTo>
                    <a:pt x="598" y="919"/>
                  </a:lnTo>
                  <a:lnTo>
                    <a:pt x="600" y="918"/>
                  </a:lnTo>
                  <a:lnTo>
                    <a:pt x="601" y="916"/>
                  </a:lnTo>
                  <a:lnTo>
                    <a:pt x="601" y="913"/>
                  </a:lnTo>
                  <a:lnTo>
                    <a:pt x="600" y="911"/>
                  </a:lnTo>
                  <a:lnTo>
                    <a:pt x="600" y="911"/>
                  </a:lnTo>
                  <a:lnTo>
                    <a:pt x="495" y="727"/>
                  </a:lnTo>
                  <a:lnTo>
                    <a:pt x="495" y="727"/>
                  </a:lnTo>
                  <a:lnTo>
                    <a:pt x="442" y="635"/>
                  </a:lnTo>
                  <a:lnTo>
                    <a:pt x="388" y="543"/>
                  </a:lnTo>
                  <a:lnTo>
                    <a:pt x="388" y="543"/>
                  </a:lnTo>
                  <a:lnTo>
                    <a:pt x="333" y="452"/>
                  </a:lnTo>
                  <a:lnTo>
                    <a:pt x="277" y="362"/>
                  </a:lnTo>
                  <a:lnTo>
                    <a:pt x="277" y="362"/>
                  </a:lnTo>
                  <a:lnTo>
                    <a:pt x="249" y="318"/>
                  </a:lnTo>
                  <a:lnTo>
                    <a:pt x="219" y="274"/>
                  </a:lnTo>
                  <a:lnTo>
                    <a:pt x="189" y="230"/>
                  </a:lnTo>
                  <a:lnTo>
                    <a:pt x="159" y="187"/>
                  </a:lnTo>
                  <a:lnTo>
                    <a:pt x="159" y="187"/>
                  </a:lnTo>
                  <a:lnTo>
                    <a:pt x="127" y="145"/>
                  </a:lnTo>
                  <a:lnTo>
                    <a:pt x="95" y="103"/>
                  </a:lnTo>
                  <a:lnTo>
                    <a:pt x="62" y="62"/>
                  </a:lnTo>
                  <a:lnTo>
                    <a:pt x="28" y="21"/>
                  </a:lnTo>
                  <a:lnTo>
                    <a:pt x="28" y="21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B126D374-95AB-4BE3-DF3D-52F345DCF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9" y="2613"/>
              <a:ext cx="214" cy="63"/>
            </a:xfrm>
            <a:custGeom>
              <a:avLst/>
              <a:gdLst>
                <a:gd name="T0" fmla="*/ 426 w 429"/>
                <a:gd name="T1" fmla="*/ 116 h 127"/>
                <a:gd name="T2" fmla="*/ 426 w 429"/>
                <a:gd name="T3" fmla="*/ 116 h 127"/>
                <a:gd name="T4" fmla="*/ 407 w 429"/>
                <a:gd name="T5" fmla="*/ 108 h 127"/>
                <a:gd name="T6" fmla="*/ 386 w 429"/>
                <a:gd name="T7" fmla="*/ 100 h 127"/>
                <a:gd name="T8" fmla="*/ 367 w 429"/>
                <a:gd name="T9" fmla="*/ 93 h 127"/>
                <a:gd name="T10" fmla="*/ 346 w 429"/>
                <a:gd name="T11" fmla="*/ 87 h 127"/>
                <a:gd name="T12" fmla="*/ 306 w 429"/>
                <a:gd name="T13" fmla="*/ 77 h 127"/>
                <a:gd name="T14" fmla="*/ 264 w 429"/>
                <a:gd name="T15" fmla="*/ 68 h 127"/>
                <a:gd name="T16" fmla="*/ 181 w 429"/>
                <a:gd name="T17" fmla="*/ 50 h 127"/>
                <a:gd name="T18" fmla="*/ 139 w 429"/>
                <a:gd name="T19" fmla="*/ 41 h 127"/>
                <a:gd name="T20" fmla="*/ 98 w 429"/>
                <a:gd name="T21" fmla="*/ 31 h 127"/>
                <a:gd name="T22" fmla="*/ 98 w 429"/>
                <a:gd name="T23" fmla="*/ 31 h 127"/>
                <a:gd name="T24" fmla="*/ 76 w 429"/>
                <a:gd name="T25" fmla="*/ 25 h 127"/>
                <a:gd name="T26" fmla="*/ 53 w 429"/>
                <a:gd name="T27" fmla="*/ 18 h 127"/>
                <a:gd name="T28" fmla="*/ 31 w 429"/>
                <a:gd name="T29" fmla="*/ 10 h 127"/>
                <a:gd name="T30" fmla="*/ 9 w 429"/>
                <a:gd name="T31" fmla="*/ 1 h 127"/>
                <a:gd name="T32" fmla="*/ 9 w 429"/>
                <a:gd name="T33" fmla="*/ 1 h 127"/>
                <a:gd name="T34" fmla="*/ 6 w 429"/>
                <a:gd name="T35" fmla="*/ 0 h 127"/>
                <a:gd name="T36" fmla="*/ 4 w 429"/>
                <a:gd name="T37" fmla="*/ 1 h 127"/>
                <a:gd name="T38" fmla="*/ 2 w 429"/>
                <a:gd name="T39" fmla="*/ 2 h 127"/>
                <a:gd name="T40" fmla="*/ 1 w 429"/>
                <a:gd name="T41" fmla="*/ 4 h 127"/>
                <a:gd name="T42" fmla="*/ 0 w 429"/>
                <a:gd name="T43" fmla="*/ 6 h 127"/>
                <a:gd name="T44" fmla="*/ 0 w 429"/>
                <a:gd name="T45" fmla="*/ 8 h 127"/>
                <a:gd name="T46" fmla="*/ 1 w 429"/>
                <a:gd name="T47" fmla="*/ 11 h 127"/>
                <a:gd name="T48" fmla="*/ 3 w 429"/>
                <a:gd name="T49" fmla="*/ 12 h 127"/>
                <a:gd name="T50" fmla="*/ 3 w 429"/>
                <a:gd name="T51" fmla="*/ 12 h 127"/>
                <a:gd name="T52" fmla="*/ 23 w 429"/>
                <a:gd name="T53" fmla="*/ 20 h 127"/>
                <a:gd name="T54" fmla="*/ 43 w 429"/>
                <a:gd name="T55" fmla="*/ 27 h 127"/>
                <a:gd name="T56" fmla="*/ 62 w 429"/>
                <a:gd name="T57" fmla="*/ 34 h 127"/>
                <a:gd name="T58" fmla="*/ 83 w 429"/>
                <a:gd name="T59" fmla="*/ 40 h 127"/>
                <a:gd name="T60" fmla="*/ 124 w 429"/>
                <a:gd name="T61" fmla="*/ 50 h 127"/>
                <a:gd name="T62" fmla="*/ 166 w 429"/>
                <a:gd name="T63" fmla="*/ 60 h 127"/>
                <a:gd name="T64" fmla="*/ 248 w 429"/>
                <a:gd name="T65" fmla="*/ 77 h 127"/>
                <a:gd name="T66" fmla="*/ 290 w 429"/>
                <a:gd name="T67" fmla="*/ 86 h 127"/>
                <a:gd name="T68" fmla="*/ 331 w 429"/>
                <a:gd name="T69" fmla="*/ 96 h 127"/>
                <a:gd name="T70" fmla="*/ 331 w 429"/>
                <a:gd name="T71" fmla="*/ 96 h 127"/>
                <a:gd name="T72" fmla="*/ 354 w 429"/>
                <a:gd name="T73" fmla="*/ 103 h 127"/>
                <a:gd name="T74" fmla="*/ 376 w 429"/>
                <a:gd name="T75" fmla="*/ 110 h 127"/>
                <a:gd name="T76" fmla="*/ 398 w 429"/>
                <a:gd name="T77" fmla="*/ 118 h 127"/>
                <a:gd name="T78" fmla="*/ 420 w 429"/>
                <a:gd name="T79" fmla="*/ 126 h 127"/>
                <a:gd name="T80" fmla="*/ 420 w 429"/>
                <a:gd name="T81" fmla="*/ 126 h 127"/>
                <a:gd name="T82" fmla="*/ 423 w 429"/>
                <a:gd name="T83" fmla="*/ 127 h 127"/>
                <a:gd name="T84" fmla="*/ 425 w 429"/>
                <a:gd name="T85" fmla="*/ 126 h 127"/>
                <a:gd name="T86" fmla="*/ 427 w 429"/>
                <a:gd name="T87" fmla="*/ 125 h 127"/>
                <a:gd name="T88" fmla="*/ 428 w 429"/>
                <a:gd name="T89" fmla="*/ 123 h 127"/>
                <a:gd name="T90" fmla="*/ 429 w 429"/>
                <a:gd name="T91" fmla="*/ 121 h 127"/>
                <a:gd name="T92" fmla="*/ 429 w 429"/>
                <a:gd name="T93" fmla="*/ 119 h 127"/>
                <a:gd name="T94" fmla="*/ 428 w 429"/>
                <a:gd name="T95" fmla="*/ 117 h 127"/>
                <a:gd name="T96" fmla="*/ 426 w 429"/>
                <a:gd name="T97" fmla="*/ 116 h 127"/>
                <a:gd name="T98" fmla="*/ 426 w 429"/>
                <a:gd name="T99" fmla="*/ 116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29" h="127">
                  <a:moveTo>
                    <a:pt x="426" y="116"/>
                  </a:moveTo>
                  <a:lnTo>
                    <a:pt x="426" y="116"/>
                  </a:lnTo>
                  <a:lnTo>
                    <a:pt x="407" y="108"/>
                  </a:lnTo>
                  <a:lnTo>
                    <a:pt x="386" y="100"/>
                  </a:lnTo>
                  <a:lnTo>
                    <a:pt x="367" y="93"/>
                  </a:lnTo>
                  <a:lnTo>
                    <a:pt x="346" y="87"/>
                  </a:lnTo>
                  <a:lnTo>
                    <a:pt x="306" y="77"/>
                  </a:lnTo>
                  <a:lnTo>
                    <a:pt x="264" y="68"/>
                  </a:lnTo>
                  <a:lnTo>
                    <a:pt x="181" y="50"/>
                  </a:lnTo>
                  <a:lnTo>
                    <a:pt x="139" y="41"/>
                  </a:lnTo>
                  <a:lnTo>
                    <a:pt x="98" y="31"/>
                  </a:lnTo>
                  <a:lnTo>
                    <a:pt x="98" y="31"/>
                  </a:lnTo>
                  <a:lnTo>
                    <a:pt x="76" y="25"/>
                  </a:lnTo>
                  <a:lnTo>
                    <a:pt x="53" y="18"/>
                  </a:lnTo>
                  <a:lnTo>
                    <a:pt x="31" y="10"/>
                  </a:lnTo>
                  <a:lnTo>
                    <a:pt x="9" y="1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1"/>
                  </a:lnTo>
                  <a:lnTo>
                    <a:pt x="3" y="12"/>
                  </a:lnTo>
                  <a:lnTo>
                    <a:pt x="3" y="12"/>
                  </a:lnTo>
                  <a:lnTo>
                    <a:pt x="23" y="20"/>
                  </a:lnTo>
                  <a:lnTo>
                    <a:pt x="43" y="27"/>
                  </a:lnTo>
                  <a:lnTo>
                    <a:pt x="62" y="34"/>
                  </a:lnTo>
                  <a:lnTo>
                    <a:pt x="83" y="40"/>
                  </a:lnTo>
                  <a:lnTo>
                    <a:pt x="124" y="50"/>
                  </a:lnTo>
                  <a:lnTo>
                    <a:pt x="166" y="60"/>
                  </a:lnTo>
                  <a:lnTo>
                    <a:pt x="248" y="77"/>
                  </a:lnTo>
                  <a:lnTo>
                    <a:pt x="290" y="86"/>
                  </a:lnTo>
                  <a:lnTo>
                    <a:pt x="331" y="96"/>
                  </a:lnTo>
                  <a:lnTo>
                    <a:pt x="331" y="96"/>
                  </a:lnTo>
                  <a:lnTo>
                    <a:pt x="354" y="103"/>
                  </a:lnTo>
                  <a:lnTo>
                    <a:pt x="376" y="110"/>
                  </a:lnTo>
                  <a:lnTo>
                    <a:pt x="398" y="118"/>
                  </a:lnTo>
                  <a:lnTo>
                    <a:pt x="420" y="126"/>
                  </a:lnTo>
                  <a:lnTo>
                    <a:pt x="420" y="126"/>
                  </a:lnTo>
                  <a:lnTo>
                    <a:pt x="423" y="127"/>
                  </a:lnTo>
                  <a:lnTo>
                    <a:pt x="425" y="126"/>
                  </a:lnTo>
                  <a:lnTo>
                    <a:pt x="427" y="125"/>
                  </a:lnTo>
                  <a:lnTo>
                    <a:pt x="428" y="123"/>
                  </a:lnTo>
                  <a:lnTo>
                    <a:pt x="429" y="121"/>
                  </a:lnTo>
                  <a:lnTo>
                    <a:pt x="429" y="119"/>
                  </a:lnTo>
                  <a:lnTo>
                    <a:pt x="428" y="117"/>
                  </a:lnTo>
                  <a:lnTo>
                    <a:pt x="426" y="116"/>
                  </a:lnTo>
                  <a:lnTo>
                    <a:pt x="426" y="1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BC5A31B5-4B4B-7592-8054-0AFBD3E86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5" y="3529"/>
              <a:ext cx="104" cy="783"/>
            </a:xfrm>
            <a:custGeom>
              <a:avLst/>
              <a:gdLst>
                <a:gd name="T0" fmla="*/ 196 w 208"/>
                <a:gd name="T1" fmla="*/ 7 h 1567"/>
                <a:gd name="T2" fmla="*/ 193 w 208"/>
                <a:gd name="T3" fmla="*/ 160 h 1567"/>
                <a:gd name="T4" fmla="*/ 183 w 208"/>
                <a:gd name="T5" fmla="*/ 314 h 1567"/>
                <a:gd name="T6" fmla="*/ 176 w 208"/>
                <a:gd name="T7" fmla="*/ 390 h 1567"/>
                <a:gd name="T8" fmla="*/ 158 w 208"/>
                <a:gd name="T9" fmla="*/ 543 h 1567"/>
                <a:gd name="T10" fmla="*/ 148 w 208"/>
                <a:gd name="T11" fmla="*/ 619 h 1567"/>
                <a:gd name="T12" fmla="*/ 126 w 208"/>
                <a:gd name="T13" fmla="*/ 769 h 1567"/>
                <a:gd name="T14" fmla="*/ 101 w 208"/>
                <a:gd name="T15" fmla="*/ 918 h 1567"/>
                <a:gd name="T16" fmla="*/ 50 w 208"/>
                <a:gd name="T17" fmla="*/ 1220 h 1567"/>
                <a:gd name="T18" fmla="*/ 27 w 208"/>
                <a:gd name="T19" fmla="*/ 1371 h 1567"/>
                <a:gd name="T20" fmla="*/ 5 w 208"/>
                <a:gd name="T21" fmla="*/ 1522 h 1567"/>
                <a:gd name="T22" fmla="*/ 0 w 208"/>
                <a:gd name="T23" fmla="*/ 1561 h 1567"/>
                <a:gd name="T24" fmla="*/ 0 w 208"/>
                <a:gd name="T25" fmla="*/ 1564 h 1567"/>
                <a:gd name="T26" fmla="*/ 3 w 208"/>
                <a:gd name="T27" fmla="*/ 1566 h 1567"/>
                <a:gd name="T28" fmla="*/ 8 w 208"/>
                <a:gd name="T29" fmla="*/ 1566 h 1567"/>
                <a:gd name="T30" fmla="*/ 11 w 208"/>
                <a:gd name="T31" fmla="*/ 1563 h 1567"/>
                <a:gd name="T32" fmla="*/ 12 w 208"/>
                <a:gd name="T33" fmla="*/ 1561 h 1567"/>
                <a:gd name="T34" fmla="*/ 33 w 208"/>
                <a:gd name="T35" fmla="*/ 1408 h 1567"/>
                <a:gd name="T36" fmla="*/ 56 w 208"/>
                <a:gd name="T37" fmla="*/ 1256 h 1567"/>
                <a:gd name="T38" fmla="*/ 107 w 208"/>
                <a:gd name="T39" fmla="*/ 954 h 1567"/>
                <a:gd name="T40" fmla="*/ 132 w 208"/>
                <a:gd name="T41" fmla="*/ 804 h 1567"/>
                <a:gd name="T42" fmla="*/ 155 w 208"/>
                <a:gd name="T43" fmla="*/ 655 h 1567"/>
                <a:gd name="T44" fmla="*/ 166 w 208"/>
                <a:gd name="T45" fmla="*/ 579 h 1567"/>
                <a:gd name="T46" fmla="*/ 184 w 208"/>
                <a:gd name="T47" fmla="*/ 428 h 1567"/>
                <a:gd name="T48" fmla="*/ 192 w 208"/>
                <a:gd name="T49" fmla="*/ 352 h 1567"/>
                <a:gd name="T50" fmla="*/ 203 w 208"/>
                <a:gd name="T51" fmla="*/ 199 h 1567"/>
                <a:gd name="T52" fmla="*/ 208 w 208"/>
                <a:gd name="T53" fmla="*/ 45 h 1567"/>
                <a:gd name="T54" fmla="*/ 208 w 208"/>
                <a:gd name="T55" fmla="*/ 7 h 1567"/>
                <a:gd name="T56" fmla="*/ 207 w 208"/>
                <a:gd name="T57" fmla="*/ 3 h 1567"/>
                <a:gd name="T58" fmla="*/ 204 w 208"/>
                <a:gd name="T59" fmla="*/ 1 h 1567"/>
                <a:gd name="T60" fmla="*/ 200 w 208"/>
                <a:gd name="T61" fmla="*/ 1 h 1567"/>
                <a:gd name="T62" fmla="*/ 197 w 208"/>
                <a:gd name="T63" fmla="*/ 3 h 1567"/>
                <a:gd name="T64" fmla="*/ 196 w 208"/>
                <a:gd name="T65" fmla="*/ 7 h 1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8" h="1567">
                  <a:moveTo>
                    <a:pt x="196" y="7"/>
                  </a:moveTo>
                  <a:lnTo>
                    <a:pt x="196" y="7"/>
                  </a:lnTo>
                  <a:lnTo>
                    <a:pt x="195" y="83"/>
                  </a:lnTo>
                  <a:lnTo>
                    <a:pt x="193" y="160"/>
                  </a:lnTo>
                  <a:lnTo>
                    <a:pt x="188" y="238"/>
                  </a:lnTo>
                  <a:lnTo>
                    <a:pt x="183" y="314"/>
                  </a:lnTo>
                  <a:lnTo>
                    <a:pt x="183" y="314"/>
                  </a:lnTo>
                  <a:lnTo>
                    <a:pt x="176" y="390"/>
                  </a:lnTo>
                  <a:lnTo>
                    <a:pt x="168" y="467"/>
                  </a:lnTo>
                  <a:lnTo>
                    <a:pt x="158" y="543"/>
                  </a:lnTo>
                  <a:lnTo>
                    <a:pt x="148" y="619"/>
                  </a:lnTo>
                  <a:lnTo>
                    <a:pt x="148" y="619"/>
                  </a:lnTo>
                  <a:lnTo>
                    <a:pt x="137" y="694"/>
                  </a:lnTo>
                  <a:lnTo>
                    <a:pt x="126" y="769"/>
                  </a:lnTo>
                  <a:lnTo>
                    <a:pt x="101" y="918"/>
                  </a:lnTo>
                  <a:lnTo>
                    <a:pt x="101" y="918"/>
                  </a:lnTo>
                  <a:lnTo>
                    <a:pt x="76" y="1070"/>
                  </a:lnTo>
                  <a:lnTo>
                    <a:pt x="50" y="1220"/>
                  </a:lnTo>
                  <a:lnTo>
                    <a:pt x="50" y="1220"/>
                  </a:lnTo>
                  <a:lnTo>
                    <a:pt x="27" y="1371"/>
                  </a:lnTo>
                  <a:lnTo>
                    <a:pt x="15" y="1446"/>
                  </a:lnTo>
                  <a:lnTo>
                    <a:pt x="5" y="1522"/>
                  </a:lnTo>
                  <a:lnTo>
                    <a:pt x="5" y="1522"/>
                  </a:lnTo>
                  <a:lnTo>
                    <a:pt x="0" y="1561"/>
                  </a:lnTo>
                  <a:lnTo>
                    <a:pt x="0" y="1561"/>
                  </a:lnTo>
                  <a:lnTo>
                    <a:pt x="0" y="1564"/>
                  </a:lnTo>
                  <a:lnTo>
                    <a:pt x="1" y="1565"/>
                  </a:lnTo>
                  <a:lnTo>
                    <a:pt x="3" y="1566"/>
                  </a:lnTo>
                  <a:lnTo>
                    <a:pt x="5" y="1567"/>
                  </a:lnTo>
                  <a:lnTo>
                    <a:pt x="8" y="1566"/>
                  </a:lnTo>
                  <a:lnTo>
                    <a:pt x="10" y="1565"/>
                  </a:lnTo>
                  <a:lnTo>
                    <a:pt x="11" y="1563"/>
                  </a:lnTo>
                  <a:lnTo>
                    <a:pt x="12" y="1561"/>
                  </a:lnTo>
                  <a:lnTo>
                    <a:pt x="12" y="1561"/>
                  </a:lnTo>
                  <a:lnTo>
                    <a:pt x="23" y="1484"/>
                  </a:lnTo>
                  <a:lnTo>
                    <a:pt x="33" y="1408"/>
                  </a:lnTo>
                  <a:lnTo>
                    <a:pt x="56" y="1256"/>
                  </a:lnTo>
                  <a:lnTo>
                    <a:pt x="56" y="1256"/>
                  </a:lnTo>
                  <a:lnTo>
                    <a:pt x="82" y="1105"/>
                  </a:lnTo>
                  <a:lnTo>
                    <a:pt x="107" y="954"/>
                  </a:lnTo>
                  <a:lnTo>
                    <a:pt x="107" y="954"/>
                  </a:lnTo>
                  <a:lnTo>
                    <a:pt x="132" y="804"/>
                  </a:lnTo>
                  <a:lnTo>
                    <a:pt x="144" y="729"/>
                  </a:lnTo>
                  <a:lnTo>
                    <a:pt x="155" y="655"/>
                  </a:lnTo>
                  <a:lnTo>
                    <a:pt x="155" y="655"/>
                  </a:lnTo>
                  <a:lnTo>
                    <a:pt x="166" y="579"/>
                  </a:lnTo>
                  <a:lnTo>
                    <a:pt x="176" y="503"/>
                  </a:lnTo>
                  <a:lnTo>
                    <a:pt x="184" y="428"/>
                  </a:lnTo>
                  <a:lnTo>
                    <a:pt x="192" y="352"/>
                  </a:lnTo>
                  <a:lnTo>
                    <a:pt x="192" y="352"/>
                  </a:lnTo>
                  <a:lnTo>
                    <a:pt x="198" y="275"/>
                  </a:lnTo>
                  <a:lnTo>
                    <a:pt x="203" y="199"/>
                  </a:lnTo>
                  <a:lnTo>
                    <a:pt x="206" y="122"/>
                  </a:lnTo>
                  <a:lnTo>
                    <a:pt x="208" y="45"/>
                  </a:lnTo>
                  <a:lnTo>
                    <a:pt x="208" y="45"/>
                  </a:lnTo>
                  <a:lnTo>
                    <a:pt x="208" y="7"/>
                  </a:lnTo>
                  <a:lnTo>
                    <a:pt x="208" y="7"/>
                  </a:lnTo>
                  <a:lnTo>
                    <a:pt x="207" y="3"/>
                  </a:lnTo>
                  <a:lnTo>
                    <a:pt x="206" y="2"/>
                  </a:lnTo>
                  <a:lnTo>
                    <a:pt x="204" y="1"/>
                  </a:lnTo>
                  <a:lnTo>
                    <a:pt x="202" y="0"/>
                  </a:lnTo>
                  <a:lnTo>
                    <a:pt x="200" y="1"/>
                  </a:lnTo>
                  <a:lnTo>
                    <a:pt x="198" y="2"/>
                  </a:lnTo>
                  <a:lnTo>
                    <a:pt x="197" y="3"/>
                  </a:lnTo>
                  <a:lnTo>
                    <a:pt x="196" y="7"/>
                  </a:lnTo>
                  <a:lnTo>
                    <a:pt x="196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09267A2D-DD93-8D1E-9063-E5CF0A0E12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7" y="3516"/>
              <a:ext cx="178" cy="796"/>
            </a:xfrm>
            <a:custGeom>
              <a:avLst/>
              <a:gdLst>
                <a:gd name="T0" fmla="*/ 0 w 355"/>
                <a:gd name="T1" fmla="*/ 8 h 1591"/>
                <a:gd name="T2" fmla="*/ 53 w 355"/>
                <a:gd name="T3" fmla="*/ 324 h 1591"/>
                <a:gd name="T4" fmla="*/ 96 w 355"/>
                <a:gd name="T5" fmla="*/ 561 h 1591"/>
                <a:gd name="T6" fmla="*/ 111 w 355"/>
                <a:gd name="T7" fmla="*/ 640 h 1591"/>
                <a:gd name="T8" fmla="*/ 145 w 355"/>
                <a:gd name="T9" fmla="*/ 799 h 1591"/>
                <a:gd name="T10" fmla="*/ 183 w 355"/>
                <a:gd name="T11" fmla="*/ 957 h 1591"/>
                <a:gd name="T12" fmla="*/ 202 w 355"/>
                <a:gd name="T13" fmla="*/ 1031 h 1591"/>
                <a:gd name="T14" fmla="*/ 264 w 355"/>
                <a:gd name="T15" fmla="*/ 1254 h 1591"/>
                <a:gd name="T16" fmla="*/ 284 w 355"/>
                <a:gd name="T17" fmla="*/ 1328 h 1591"/>
                <a:gd name="T18" fmla="*/ 320 w 355"/>
                <a:gd name="T19" fmla="*/ 1475 h 1591"/>
                <a:gd name="T20" fmla="*/ 337 w 355"/>
                <a:gd name="T21" fmla="*/ 1550 h 1591"/>
                <a:gd name="T22" fmla="*/ 343 w 355"/>
                <a:gd name="T23" fmla="*/ 1587 h 1591"/>
                <a:gd name="T24" fmla="*/ 346 w 355"/>
                <a:gd name="T25" fmla="*/ 1590 h 1591"/>
                <a:gd name="T26" fmla="*/ 350 w 355"/>
                <a:gd name="T27" fmla="*/ 1591 h 1591"/>
                <a:gd name="T28" fmla="*/ 354 w 355"/>
                <a:gd name="T29" fmla="*/ 1588 h 1591"/>
                <a:gd name="T30" fmla="*/ 355 w 355"/>
                <a:gd name="T31" fmla="*/ 1582 h 1591"/>
                <a:gd name="T32" fmla="*/ 348 w 355"/>
                <a:gd name="T33" fmla="*/ 1546 h 1591"/>
                <a:gd name="T34" fmla="*/ 324 w 355"/>
                <a:gd name="T35" fmla="*/ 1435 h 1591"/>
                <a:gd name="T36" fmla="*/ 286 w 355"/>
                <a:gd name="T37" fmla="*/ 1288 h 1591"/>
                <a:gd name="T38" fmla="*/ 245 w 355"/>
                <a:gd name="T39" fmla="*/ 1141 h 1591"/>
                <a:gd name="T40" fmla="*/ 205 w 355"/>
                <a:gd name="T41" fmla="*/ 993 h 1591"/>
                <a:gd name="T42" fmla="*/ 165 w 355"/>
                <a:gd name="T43" fmla="*/ 835 h 1591"/>
                <a:gd name="T44" fmla="*/ 130 w 355"/>
                <a:gd name="T45" fmla="*/ 677 h 1591"/>
                <a:gd name="T46" fmla="*/ 115 w 355"/>
                <a:gd name="T47" fmla="*/ 598 h 1591"/>
                <a:gd name="T48" fmla="*/ 72 w 355"/>
                <a:gd name="T49" fmla="*/ 361 h 1591"/>
                <a:gd name="T50" fmla="*/ 18 w 355"/>
                <a:gd name="T51" fmla="*/ 44 h 1591"/>
                <a:gd name="T52" fmla="*/ 12 w 355"/>
                <a:gd name="T53" fmla="*/ 4 h 1591"/>
                <a:gd name="T54" fmla="*/ 11 w 355"/>
                <a:gd name="T55" fmla="*/ 2 h 1591"/>
                <a:gd name="T56" fmla="*/ 7 w 355"/>
                <a:gd name="T57" fmla="*/ 0 h 1591"/>
                <a:gd name="T58" fmla="*/ 3 w 355"/>
                <a:gd name="T59" fmla="*/ 1 h 1591"/>
                <a:gd name="T60" fmla="*/ 0 w 355"/>
                <a:gd name="T61" fmla="*/ 5 h 1591"/>
                <a:gd name="T62" fmla="*/ 0 w 355"/>
                <a:gd name="T63" fmla="*/ 8 h 1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55" h="1591">
                  <a:moveTo>
                    <a:pt x="0" y="8"/>
                  </a:moveTo>
                  <a:lnTo>
                    <a:pt x="0" y="8"/>
                  </a:lnTo>
                  <a:lnTo>
                    <a:pt x="53" y="324"/>
                  </a:lnTo>
                  <a:lnTo>
                    <a:pt x="53" y="324"/>
                  </a:lnTo>
                  <a:lnTo>
                    <a:pt x="81" y="482"/>
                  </a:lnTo>
                  <a:lnTo>
                    <a:pt x="96" y="561"/>
                  </a:lnTo>
                  <a:lnTo>
                    <a:pt x="111" y="640"/>
                  </a:lnTo>
                  <a:lnTo>
                    <a:pt x="111" y="640"/>
                  </a:lnTo>
                  <a:lnTo>
                    <a:pt x="127" y="720"/>
                  </a:lnTo>
                  <a:lnTo>
                    <a:pt x="145" y="799"/>
                  </a:lnTo>
                  <a:lnTo>
                    <a:pt x="163" y="878"/>
                  </a:lnTo>
                  <a:lnTo>
                    <a:pt x="183" y="957"/>
                  </a:lnTo>
                  <a:lnTo>
                    <a:pt x="183" y="957"/>
                  </a:lnTo>
                  <a:lnTo>
                    <a:pt x="202" y="1031"/>
                  </a:lnTo>
                  <a:lnTo>
                    <a:pt x="222" y="1106"/>
                  </a:lnTo>
                  <a:lnTo>
                    <a:pt x="264" y="1254"/>
                  </a:lnTo>
                  <a:lnTo>
                    <a:pt x="264" y="1254"/>
                  </a:lnTo>
                  <a:lnTo>
                    <a:pt x="284" y="1328"/>
                  </a:lnTo>
                  <a:lnTo>
                    <a:pt x="303" y="1402"/>
                  </a:lnTo>
                  <a:lnTo>
                    <a:pt x="320" y="1475"/>
                  </a:lnTo>
                  <a:lnTo>
                    <a:pt x="337" y="1550"/>
                  </a:lnTo>
                  <a:lnTo>
                    <a:pt x="337" y="1550"/>
                  </a:lnTo>
                  <a:lnTo>
                    <a:pt x="343" y="1587"/>
                  </a:lnTo>
                  <a:lnTo>
                    <a:pt x="343" y="1587"/>
                  </a:lnTo>
                  <a:lnTo>
                    <a:pt x="344" y="1589"/>
                  </a:lnTo>
                  <a:lnTo>
                    <a:pt x="346" y="1590"/>
                  </a:lnTo>
                  <a:lnTo>
                    <a:pt x="348" y="1591"/>
                  </a:lnTo>
                  <a:lnTo>
                    <a:pt x="350" y="1591"/>
                  </a:lnTo>
                  <a:lnTo>
                    <a:pt x="352" y="1590"/>
                  </a:lnTo>
                  <a:lnTo>
                    <a:pt x="354" y="1588"/>
                  </a:lnTo>
                  <a:lnTo>
                    <a:pt x="355" y="1586"/>
                  </a:lnTo>
                  <a:lnTo>
                    <a:pt x="355" y="1582"/>
                  </a:lnTo>
                  <a:lnTo>
                    <a:pt x="355" y="1582"/>
                  </a:lnTo>
                  <a:lnTo>
                    <a:pt x="348" y="1546"/>
                  </a:lnTo>
                  <a:lnTo>
                    <a:pt x="341" y="1509"/>
                  </a:lnTo>
                  <a:lnTo>
                    <a:pt x="324" y="1435"/>
                  </a:lnTo>
                  <a:lnTo>
                    <a:pt x="305" y="1362"/>
                  </a:lnTo>
                  <a:lnTo>
                    <a:pt x="286" y="1288"/>
                  </a:lnTo>
                  <a:lnTo>
                    <a:pt x="286" y="1288"/>
                  </a:lnTo>
                  <a:lnTo>
                    <a:pt x="245" y="1141"/>
                  </a:lnTo>
                  <a:lnTo>
                    <a:pt x="205" y="993"/>
                  </a:lnTo>
                  <a:lnTo>
                    <a:pt x="205" y="993"/>
                  </a:lnTo>
                  <a:lnTo>
                    <a:pt x="185" y="914"/>
                  </a:lnTo>
                  <a:lnTo>
                    <a:pt x="165" y="835"/>
                  </a:lnTo>
                  <a:lnTo>
                    <a:pt x="148" y="756"/>
                  </a:lnTo>
                  <a:lnTo>
                    <a:pt x="130" y="677"/>
                  </a:lnTo>
                  <a:lnTo>
                    <a:pt x="130" y="677"/>
                  </a:lnTo>
                  <a:lnTo>
                    <a:pt x="115" y="598"/>
                  </a:lnTo>
                  <a:lnTo>
                    <a:pt x="100" y="518"/>
                  </a:lnTo>
                  <a:lnTo>
                    <a:pt x="72" y="361"/>
                  </a:lnTo>
                  <a:lnTo>
                    <a:pt x="72" y="361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50FF2D78-3705-31FF-22C0-ADFB421E75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2887"/>
              <a:ext cx="59" cy="1433"/>
            </a:xfrm>
            <a:custGeom>
              <a:avLst/>
              <a:gdLst>
                <a:gd name="T0" fmla="*/ 69 w 117"/>
                <a:gd name="T1" fmla="*/ 6 h 2867"/>
                <a:gd name="T2" fmla="*/ 81 w 117"/>
                <a:gd name="T3" fmla="*/ 145 h 2867"/>
                <a:gd name="T4" fmla="*/ 91 w 117"/>
                <a:gd name="T5" fmla="*/ 286 h 2867"/>
                <a:gd name="T6" fmla="*/ 102 w 117"/>
                <a:gd name="T7" fmla="*/ 565 h 2867"/>
                <a:gd name="T8" fmla="*/ 105 w 117"/>
                <a:gd name="T9" fmla="*/ 706 h 2867"/>
                <a:gd name="T10" fmla="*/ 104 w 117"/>
                <a:gd name="T11" fmla="*/ 988 h 2867"/>
                <a:gd name="T12" fmla="*/ 101 w 117"/>
                <a:gd name="T13" fmla="*/ 1129 h 2867"/>
                <a:gd name="T14" fmla="*/ 90 w 117"/>
                <a:gd name="T15" fmla="*/ 1410 h 2867"/>
                <a:gd name="T16" fmla="*/ 73 w 117"/>
                <a:gd name="T17" fmla="*/ 1691 h 2867"/>
                <a:gd name="T18" fmla="*/ 63 w 117"/>
                <a:gd name="T19" fmla="*/ 1829 h 2867"/>
                <a:gd name="T20" fmla="*/ 42 w 117"/>
                <a:gd name="T21" fmla="*/ 2107 h 2867"/>
                <a:gd name="T22" fmla="*/ 30 w 117"/>
                <a:gd name="T23" fmla="*/ 2245 h 2867"/>
                <a:gd name="T24" fmla="*/ 13 w 117"/>
                <a:gd name="T25" fmla="*/ 2451 h 2867"/>
                <a:gd name="T26" fmla="*/ 4 w 117"/>
                <a:gd name="T27" fmla="*/ 2588 h 2867"/>
                <a:gd name="T28" fmla="*/ 0 w 117"/>
                <a:gd name="T29" fmla="*/ 2726 h 2867"/>
                <a:gd name="T30" fmla="*/ 1 w 117"/>
                <a:gd name="T31" fmla="*/ 2794 h 2867"/>
                <a:gd name="T32" fmla="*/ 4 w 117"/>
                <a:gd name="T33" fmla="*/ 2861 h 2867"/>
                <a:gd name="T34" fmla="*/ 6 w 117"/>
                <a:gd name="T35" fmla="*/ 2865 h 2867"/>
                <a:gd name="T36" fmla="*/ 10 w 117"/>
                <a:gd name="T37" fmla="*/ 2867 h 2867"/>
                <a:gd name="T38" fmla="*/ 14 w 117"/>
                <a:gd name="T39" fmla="*/ 2865 h 2867"/>
                <a:gd name="T40" fmla="*/ 16 w 117"/>
                <a:gd name="T41" fmla="*/ 2861 h 2867"/>
                <a:gd name="T42" fmla="*/ 13 w 117"/>
                <a:gd name="T43" fmla="*/ 2792 h 2867"/>
                <a:gd name="T44" fmla="*/ 13 w 117"/>
                <a:gd name="T45" fmla="*/ 2655 h 2867"/>
                <a:gd name="T46" fmla="*/ 20 w 117"/>
                <a:gd name="T47" fmla="*/ 2518 h 2867"/>
                <a:gd name="T48" fmla="*/ 37 w 117"/>
                <a:gd name="T49" fmla="*/ 2314 h 2867"/>
                <a:gd name="T50" fmla="*/ 49 w 117"/>
                <a:gd name="T51" fmla="*/ 2176 h 2867"/>
                <a:gd name="T52" fmla="*/ 80 w 117"/>
                <a:gd name="T53" fmla="*/ 1761 h 2867"/>
                <a:gd name="T54" fmla="*/ 90 w 117"/>
                <a:gd name="T55" fmla="*/ 1620 h 2867"/>
                <a:gd name="T56" fmla="*/ 105 w 117"/>
                <a:gd name="T57" fmla="*/ 1340 h 2867"/>
                <a:gd name="T58" fmla="*/ 110 w 117"/>
                <a:gd name="T59" fmla="*/ 1199 h 2867"/>
                <a:gd name="T60" fmla="*/ 117 w 117"/>
                <a:gd name="T61" fmla="*/ 916 h 2867"/>
                <a:gd name="T62" fmla="*/ 116 w 117"/>
                <a:gd name="T63" fmla="*/ 634 h 2867"/>
                <a:gd name="T64" fmla="*/ 112 w 117"/>
                <a:gd name="T65" fmla="*/ 494 h 2867"/>
                <a:gd name="T66" fmla="*/ 103 w 117"/>
                <a:gd name="T67" fmla="*/ 285 h 2867"/>
                <a:gd name="T68" fmla="*/ 94 w 117"/>
                <a:gd name="T69" fmla="*/ 144 h 2867"/>
                <a:gd name="T70" fmla="*/ 88 w 117"/>
                <a:gd name="T71" fmla="*/ 75 h 2867"/>
                <a:gd name="T72" fmla="*/ 81 w 117"/>
                <a:gd name="T73" fmla="*/ 6 h 2867"/>
                <a:gd name="T74" fmla="*/ 79 w 117"/>
                <a:gd name="T75" fmla="*/ 2 h 2867"/>
                <a:gd name="T76" fmla="*/ 74 w 117"/>
                <a:gd name="T77" fmla="*/ 0 h 2867"/>
                <a:gd name="T78" fmla="*/ 70 w 117"/>
                <a:gd name="T79" fmla="*/ 2 h 2867"/>
                <a:gd name="T80" fmla="*/ 69 w 117"/>
                <a:gd name="T81" fmla="*/ 6 h 2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7" h="2867">
                  <a:moveTo>
                    <a:pt x="69" y="6"/>
                  </a:moveTo>
                  <a:lnTo>
                    <a:pt x="69" y="6"/>
                  </a:lnTo>
                  <a:lnTo>
                    <a:pt x="75" y="76"/>
                  </a:lnTo>
                  <a:lnTo>
                    <a:pt x="81" y="145"/>
                  </a:lnTo>
                  <a:lnTo>
                    <a:pt x="87" y="215"/>
                  </a:lnTo>
                  <a:lnTo>
                    <a:pt x="91" y="286"/>
                  </a:lnTo>
                  <a:lnTo>
                    <a:pt x="98" y="425"/>
                  </a:lnTo>
                  <a:lnTo>
                    <a:pt x="102" y="565"/>
                  </a:lnTo>
                  <a:lnTo>
                    <a:pt x="102" y="565"/>
                  </a:lnTo>
                  <a:lnTo>
                    <a:pt x="105" y="706"/>
                  </a:lnTo>
                  <a:lnTo>
                    <a:pt x="105" y="847"/>
                  </a:lnTo>
                  <a:lnTo>
                    <a:pt x="104" y="988"/>
                  </a:lnTo>
                  <a:lnTo>
                    <a:pt x="101" y="1129"/>
                  </a:lnTo>
                  <a:lnTo>
                    <a:pt x="101" y="1129"/>
                  </a:lnTo>
                  <a:lnTo>
                    <a:pt x="96" y="1269"/>
                  </a:lnTo>
                  <a:lnTo>
                    <a:pt x="90" y="1410"/>
                  </a:lnTo>
                  <a:lnTo>
                    <a:pt x="81" y="1550"/>
                  </a:lnTo>
                  <a:lnTo>
                    <a:pt x="73" y="1691"/>
                  </a:lnTo>
                  <a:lnTo>
                    <a:pt x="73" y="1691"/>
                  </a:lnTo>
                  <a:lnTo>
                    <a:pt x="63" y="1829"/>
                  </a:lnTo>
                  <a:lnTo>
                    <a:pt x="53" y="1968"/>
                  </a:lnTo>
                  <a:lnTo>
                    <a:pt x="42" y="2107"/>
                  </a:lnTo>
                  <a:lnTo>
                    <a:pt x="30" y="2245"/>
                  </a:lnTo>
                  <a:lnTo>
                    <a:pt x="30" y="2245"/>
                  </a:lnTo>
                  <a:lnTo>
                    <a:pt x="18" y="2382"/>
                  </a:lnTo>
                  <a:lnTo>
                    <a:pt x="13" y="2451"/>
                  </a:lnTo>
                  <a:lnTo>
                    <a:pt x="8" y="2519"/>
                  </a:lnTo>
                  <a:lnTo>
                    <a:pt x="4" y="2588"/>
                  </a:lnTo>
                  <a:lnTo>
                    <a:pt x="1" y="2657"/>
                  </a:lnTo>
                  <a:lnTo>
                    <a:pt x="0" y="2726"/>
                  </a:lnTo>
                  <a:lnTo>
                    <a:pt x="1" y="2794"/>
                  </a:lnTo>
                  <a:lnTo>
                    <a:pt x="1" y="2794"/>
                  </a:lnTo>
                  <a:lnTo>
                    <a:pt x="4" y="2861"/>
                  </a:lnTo>
                  <a:lnTo>
                    <a:pt x="4" y="2861"/>
                  </a:lnTo>
                  <a:lnTo>
                    <a:pt x="5" y="2864"/>
                  </a:lnTo>
                  <a:lnTo>
                    <a:pt x="6" y="2865"/>
                  </a:lnTo>
                  <a:lnTo>
                    <a:pt x="8" y="2866"/>
                  </a:lnTo>
                  <a:lnTo>
                    <a:pt x="10" y="2867"/>
                  </a:lnTo>
                  <a:lnTo>
                    <a:pt x="13" y="2866"/>
                  </a:lnTo>
                  <a:lnTo>
                    <a:pt x="14" y="2865"/>
                  </a:lnTo>
                  <a:lnTo>
                    <a:pt x="16" y="2864"/>
                  </a:lnTo>
                  <a:lnTo>
                    <a:pt x="16" y="2861"/>
                  </a:lnTo>
                  <a:lnTo>
                    <a:pt x="16" y="2861"/>
                  </a:lnTo>
                  <a:lnTo>
                    <a:pt x="13" y="2792"/>
                  </a:lnTo>
                  <a:lnTo>
                    <a:pt x="12" y="2724"/>
                  </a:lnTo>
                  <a:lnTo>
                    <a:pt x="13" y="2655"/>
                  </a:lnTo>
                  <a:lnTo>
                    <a:pt x="16" y="2587"/>
                  </a:lnTo>
                  <a:lnTo>
                    <a:pt x="20" y="2518"/>
                  </a:lnTo>
                  <a:lnTo>
                    <a:pt x="25" y="2450"/>
                  </a:lnTo>
                  <a:lnTo>
                    <a:pt x="37" y="2314"/>
                  </a:lnTo>
                  <a:lnTo>
                    <a:pt x="37" y="2314"/>
                  </a:lnTo>
                  <a:lnTo>
                    <a:pt x="49" y="2176"/>
                  </a:lnTo>
                  <a:lnTo>
                    <a:pt x="60" y="2037"/>
                  </a:lnTo>
                  <a:lnTo>
                    <a:pt x="80" y="1761"/>
                  </a:lnTo>
                  <a:lnTo>
                    <a:pt x="80" y="1761"/>
                  </a:lnTo>
                  <a:lnTo>
                    <a:pt x="90" y="1620"/>
                  </a:lnTo>
                  <a:lnTo>
                    <a:pt x="98" y="1480"/>
                  </a:lnTo>
                  <a:lnTo>
                    <a:pt x="105" y="1340"/>
                  </a:lnTo>
                  <a:lnTo>
                    <a:pt x="110" y="1199"/>
                  </a:lnTo>
                  <a:lnTo>
                    <a:pt x="110" y="1199"/>
                  </a:lnTo>
                  <a:lnTo>
                    <a:pt x="114" y="1057"/>
                  </a:lnTo>
                  <a:lnTo>
                    <a:pt x="117" y="916"/>
                  </a:lnTo>
                  <a:lnTo>
                    <a:pt x="117" y="775"/>
                  </a:lnTo>
                  <a:lnTo>
                    <a:pt x="116" y="634"/>
                  </a:lnTo>
                  <a:lnTo>
                    <a:pt x="116" y="634"/>
                  </a:lnTo>
                  <a:lnTo>
                    <a:pt x="112" y="494"/>
                  </a:lnTo>
                  <a:lnTo>
                    <a:pt x="107" y="354"/>
                  </a:lnTo>
                  <a:lnTo>
                    <a:pt x="103" y="285"/>
                  </a:lnTo>
                  <a:lnTo>
                    <a:pt x="99" y="215"/>
                  </a:lnTo>
                  <a:lnTo>
                    <a:pt x="94" y="144"/>
                  </a:lnTo>
                  <a:lnTo>
                    <a:pt x="88" y="75"/>
                  </a:lnTo>
                  <a:lnTo>
                    <a:pt x="88" y="75"/>
                  </a:lnTo>
                  <a:lnTo>
                    <a:pt x="81" y="6"/>
                  </a:lnTo>
                  <a:lnTo>
                    <a:pt x="81" y="6"/>
                  </a:lnTo>
                  <a:lnTo>
                    <a:pt x="80" y="3"/>
                  </a:lnTo>
                  <a:lnTo>
                    <a:pt x="79" y="2"/>
                  </a:lnTo>
                  <a:lnTo>
                    <a:pt x="77" y="1"/>
                  </a:lnTo>
                  <a:lnTo>
                    <a:pt x="74" y="0"/>
                  </a:lnTo>
                  <a:lnTo>
                    <a:pt x="72" y="1"/>
                  </a:lnTo>
                  <a:lnTo>
                    <a:pt x="70" y="2"/>
                  </a:lnTo>
                  <a:lnTo>
                    <a:pt x="69" y="3"/>
                  </a:lnTo>
                  <a:lnTo>
                    <a:pt x="69" y="6"/>
                  </a:lnTo>
                  <a:lnTo>
                    <a:pt x="69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B54D4F38-319A-EEB6-9DD2-6D9D555026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1" y="2645"/>
              <a:ext cx="98" cy="73"/>
            </a:xfrm>
            <a:custGeom>
              <a:avLst/>
              <a:gdLst>
                <a:gd name="T0" fmla="*/ 9 w 195"/>
                <a:gd name="T1" fmla="*/ 147 h 147"/>
                <a:gd name="T2" fmla="*/ 9 w 195"/>
                <a:gd name="T3" fmla="*/ 147 h 147"/>
                <a:gd name="T4" fmla="*/ 49 w 195"/>
                <a:gd name="T5" fmla="*/ 125 h 147"/>
                <a:gd name="T6" fmla="*/ 68 w 195"/>
                <a:gd name="T7" fmla="*/ 114 h 147"/>
                <a:gd name="T8" fmla="*/ 87 w 195"/>
                <a:gd name="T9" fmla="*/ 103 h 147"/>
                <a:gd name="T10" fmla="*/ 106 w 195"/>
                <a:gd name="T11" fmla="*/ 91 h 147"/>
                <a:gd name="T12" fmla="*/ 124 w 195"/>
                <a:gd name="T13" fmla="*/ 77 h 147"/>
                <a:gd name="T14" fmla="*/ 141 w 195"/>
                <a:gd name="T15" fmla="*/ 63 h 147"/>
                <a:gd name="T16" fmla="*/ 159 w 195"/>
                <a:gd name="T17" fmla="*/ 49 h 147"/>
                <a:gd name="T18" fmla="*/ 159 w 195"/>
                <a:gd name="T19" fmla="*/ 49 h 147"/>
                <a:gd name="T20" fmla="*/ 176 w 195"/>
                <a:gd name="T21" fmla="*/ 30 h 147"/>
                <a:gd name="T22" fmla="*/ 194 w 195"/>
                <a:gd name="T23" fmla="*/ 11 h 147"/>
                <a:gd name="T24" fmla="*/ 194 w 195"/>
                <a:gd name="T25" fmla="*/ 11 h 147"/>
                <a:gd name="T26" fmla="*/ 195 w 195"/>
                <a:gd name="T27" fmla="*/ 8 h 147"/>
                <a:gd name="T28" fmla="*/ 195 w 195"/>
                <a:gd name="T29" fmla="*/ 6 h 147"/>
                <a:gd name="T30" fmla="*/ 195 w 195"/>
                <a:gd name="T31" fmla="*/ 4 h 147"/>
                <a:gd name="T32" fmla="*/ 193 w 195"/>
                <a:gd name="T33" fmla="*/ 2 h 147"/>
                <a:gd name="T34" fmla="*/ 191 w 195"/>
                <a:gd name="T35" fmla="*/ 1 h 147"/>
                <a:gd name="T36" fmla="*/ 188 w 195"/>
                <a:gd name="T37" fmla="*/ 0 h 147"/>
                <a:gd name="T38" fmla="*/ 186 w 195"/>
                <a:gd name="T39" fmla="*/ 1 h 147"/>
                <a:gd name="T40" fmla="*/ 184 w 195"/>
                <a:gd name="T41" fmla="*/ 2 h 147"/>
                <a:gd name="T42" fmla="*/ 184 w 195"/>
                <a:gd name="T43" fmla="*/ 2 h 147"/>
                <a:gd name="T44" fmla="*/ 170 w 195"/>
                <a:gd name="T45" fmla="*/ 19 h 147"/>
                <a:gd name="T46" fmla="*/ 155 w 195"/>
                <a:gd name="T47" fmla="*/ 34 h 147"/>
                <a:gd name="T48" fmla="*/ 139 w 195"/>
                <a:gd name="T49" fmla="*/ 49 h 147"/>
                <a:gd name="T50" fmla="*/ 122 w 195"/>
                <a:gd name="T51" fmla="*/ 63 h 147"/>
                <a:gd name="T52" fmla="*/ 105 w 195"/>
                <a:gd name="T53" fmla="*/ 76 h 147"/>
                <a:gd name="T54" fmla="*/ 86 w 195"/>
                <a:gd name="T55" fmla="*/ 89 h 147"/>
                <a:gd name="T56" fmla="*/ 68 w 195"/>
                <a:gd name="T57" fmla="*/ 100 h 147"/>
                <a:gd name="T58" fmla="*/ 49 w 195"/>
                <a:gd name="T59" fmla="*/ 111 h 147"/>
                <a:gd name="T60" fmla="*/ 49 w 195"/>
                <a:gd name="T61" fmla="*/ 111 h 147"/>
                <a:gd name="T62" fmla="*/ 26 w 195"/>
                <a:gd name="T63" fmla="*/ 123 h 147"/>
                <a:gd name="T64" fmla="*/ 3 w 195"/>
                <a:gd name="T65" fmla="*/ 136 h 147"/>
                <a:gd name="T66" fmla="*/ 3 w 195"/>
                <a:gd name="T67" fmla="*/ 136 h 147"/>
                <a:gd name="T68" fmla="*/ 1 w 195"/>
                <a:gd name="T69" fmla="*/ 138 h 147"/>
                <a:gd name="T70" fmla="*/ 0 w 195"/>
                <a:gd name="T71" fmla="*/ 140 h 147"/>
                <a:gd name="T72" fmla="*/ 0 w 195"/>
                <a:gd name="T73" fmla="*/ 142 h 147"/>
                <a:gd name="T74" fmla="*/ 0 w 195"/>
                <a:gd name="T75" fmla="*/ 144 h 147"/>
                <a:gd name="T76" fmla="*/ 2 w 195"/>
                <a:gd name="T77" fmla="*/ 146 h 147"/>
                <a:gd name="T78" fmla="*/ 4 w 195"/>
                <a:gd name="T79" fmla="*/ 147 h 147"/>
                <a:gd name="T80" fmla="*/ 6 w 195"/>
                <a:gd name="T81" fmla="*/ 147 h 147"/>
                <a:gd name="T82" fmla="*/ 9 w 195"/>
                <a:gd name="T83" fmla="*/ 147 h 147"/>
                <a:gd name="T84" fmla="*/ 9 w 195"/>
                <a:gd name="T85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5" h="147">
                  <a:moveTo>
                    <a:pt x="9" y="147"/>
                  </a:moveTo>
                  <a:lnTo>
                    <a:pt x="9" y="147"/>
                  </a:lnTo>
                  <a:lnTo>
                    <a:pt x="49" y="125"/>
                  </a:lnTo>
                  <a:lnTo>
                    <a:pt x="68" y="114"/>
                  </a:lnTo>
                  <a:lnTo>
                    <a:pt x="87" y="103"/>
                  </a:lnTo>
                  <a:lnTo>
                    <a:pt x="106" y="91"/>
                  </a:lnTo>
                  <a:lnTo>
                    <a:pt x="124" y="77"/>
                  </a:lnTo>
                  <a:lnTo>
                    <a:pt x="141" y="63"/>
                  </a:lnTo>
                  <a:lnTo>
                    <a:pt x="159" y="49"/>
                  </a:lnTo>
                  <a:lnTo>
                    <a:pt x="159" y="49"/>
                  </a:lnTo>
                  <a:lnTo>
                    <a:pt x="176" y="30"/>
                  </a:lnTo>
                  <a:lnTo>
                    <a:pt x="194" y="11"/>
                  </a:lnTo>
                  <a:lnTo>
                    <a:pt x="194" y="11"/>
                  </a:lnTo>
                  <a:lnTo>
                    <a:pt x="195" y="8"/>
                  </a:lnTo>
                  <a:lnTo>
                    <a:pt x="195" y="6"/>
                  </a:lnTo>
                  <a:lnTo>
                    <a:pt x="195" y="4"/>
                  </a:lnTo>
                  <a:lnTo>
                    <a:pt x="193" y="2"/>
                  </a:lnTo>
                  <a:lnTo>
                    <a:pt x="191" y="1"/>
                  </a:lnTo>
                  <a:lnTo>
                    <a:pt x="188" y="0"/>
                  </a:lnTo>
                  <a:lnTo>
                    <a:pt x="186" y="1"/>
                  </a:lnTo>
                  <a:lnTo>
                    <a:pt x="184" y="2"/>
                  </a:lnTo>
                  <a:lnTo>
                    <a:pt x="184" y="2"/>
                  </a:lnTo>
                  <a:lnTo>
                    <a:pt x="170" y="19"/>
                  </a:lnTo>
                  <a:lnTo>
                    <a:pt x="155" y="34"/>
                  </a:lnTo>
                  <a:lnTo>
                    <a:pt x="139" y="49"/>
                  </a:lnTo>
                  <a:lnTo>
                    <a:pt x="122" y="63"/>
                  </a:lnTo>
                  <a:lnTo>
                    <a:pt x="105" y="76"/>
                  </a:lnTo>
                  <a:lnTo>
                    <a:pt x="86" y="89"/>
                  </a:lnTo>
                  <a:lnTo>
                    <a:pt x="68" y="100"/>
                  </a:lnTo>
                  <a:lnTo>
                    <a:pt x="49" y="111"/>
                  </a:lnTo>
                  <a:lnTo>
                    <a:pt x="49" y="111"/>
                  </a:lnTo>
                  <a:lnTo>
                    <a:pt x="26" y="123"/>
                  </a:lnTo>
                  <a:lnTo>
                    <a:pt x="3" y="136"/>
                  </a:lnTo>
                  <a:lnTo>
                    <a:pt x="3" y="136"/>
                  </a:lnTo>
                  <a:lnTo>
                    <a:pt x="1" y="138"/>
                  </a:lnTo>
                  <a:lnTo>
                    <a:pt x="0" y="140"/>
                  </a:lnTo>
                  <a:lnTo>
                    <a:pt x="0" y="142"/>
                  </a:lnTo>
                  <a:lnTo>
                    <a:pt x="0" y="144"/>
                  </a:lnTo>
                  <a:lnTo>
                    <a:pt x="2" y="146"/>
                  </a:lnTo>
                  <a:lnTo>
                    <a:pt x="4" y="147"/>
                  </a:lnTo>
                  <a:lnTo>
                    <a:pt x="6" y="147"/>
                  </a:lnTo>
                  <a:lnTo>
                    <a:pt x="9" y="147"/>
                  </a:lnTo>
                  <a:lnTo>
                    <a:pt x="9" y="14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E7A0B314-4EB7-69B9-D777-468C0B93F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3" y="1325"/>
              <a:ext cx="31" cy="609"/>
            </a:xfrm>
            <a:custGeom>
              <a:avLst/>
              <a:gdLst>
                <a:gd name="T0" fmla="*/ 43 w 62"/>
                <a:gd name="T1" fmla="*/ 6 h 1217"/>
                <a:gd name="T2" fmla="*/ 47 w 62"/>
                <a:gd name="T3" fmla="*/ 62 h 1217"/>
                <a:gd name="T4" fmla="*/ 49 w 62"/>
                <a:gd name="T5" fmla="*/ 119 h 1217"/>
                <a:gd name="T6" fmla="*/ 45 w 62"/>
                <a:gd name="T7" fmla="*/ 233 h 1217"/>
                <a:gd name="T8" fmla="*/ 42 w 62"/>
                <a:gd name="T9" fmla="*/ 296 h 1217"/>
                <a:gd name="T10" fmla="*/ 26 w 62"/>
                <a:gd name="T11" fmla="*/ 489 h 1217"/>
                <a:gd name="T12" fmla="*/ 16 w 62"/>
                <a:gd name="T13" fmla="*/ 606 h 1217"/>
                <a:gd name="T14" fmla="*/ 12 w 62"/>
                <a:gd name="T15" fmla="*/ 656 h 1217"/>
                <a:gd name="T16" fmla="*/ 10 w 62"/>
                <a:gd name="T17" fmla="*/ 707 h 1217"/>
                <a:gd name="T18" fmla="*/ 9 w 62"/>
                <a:gd name="T19" fmla="*/ 768 h 1217"/>
                <a:gd name="T20" fmla="*/ 2 w 62"/>
                <a:gd name="T21" fmla="*/ 889 h 1217"/>
                <a:gd name="T22" fmla="*/ 0 w 62"/>
                <a:gd name="T23" fmla="*/ 951 h 1217"/>
                <a:gd name="T24" fmla="*/ 1 w 62"/>
                <a:gd name="T25" fmla="*/ 1011 h 1217"/>
                <a:gd name="T26" fmla="*/ 7 w 62"/>
                <a:gd name="T27" fmla="*/ 1072 h 1217"/>
                <a:gd name="T28" fmla="*/ 17 w 62"/>
                <a:gd name="T29" fmla="*/ 1133 h 1217"/>
                <a:gd name="T30" fmla="*/ 30 w 62"/>
                <a:gd name="T31" fmla="*/ 1176 h 1217"/>
                <a:gd name="T32" fmla="*/ 36 w 62"/>
                <a:gd name="T33" fmla="*/ 1190 h 1217"/>
                <a:gd name="T34" fmla="*/ 47 w 62"/>
                <a:gd name="T35" fmla="*/ 1214 h 1217"/>
                <a:gd name="T36" fmla="*/ 49 w 62"/>
                <a:gd name="T37" fmla="*/ 1216 h 1217"/>
                <a:gd name="T38" fmla="*/ 54 w 62"/>
                <a:gd name="T39" fmla="*/ 1217 h 1217"/>
                <a:gd name="T40" fmla="*/ 58 w 62"/>
                <a:gd name="T41" fmla="*/ 1215 h 1217"/>
                <a:gd name="T42" fmla="*/ 59 w 62"/>
                <a:gd name="T43" fmla="*/ 1210 h 1217"/>
                <a:gd name="T44" fmla="*/ 58 w 62"/>
                <a:gd name="T45" fmla="*/ 1207 h 1217"/>
                <a:gd name="T46" fmla="*/ 45 w 62"/>
                <a:gd name="T47" fmla="*/ 1181 h 1217"/>
                <a:gd name="T48" fmla="*/ 35 w 62"/>
                <a:gd name="T49" fmla="*/ 1153 h 1217"/>
                <a:gd name="T50" fmla="*/ 22 w 62"/>
                <a:gd name="T51" fmla="*/ 1095 h 1217"/>
                <a:gd name="T52" fmla="*/ 15 w 62"/>
                <a:gd name="T53" fmla="*/ 1035 h 1217"/>
                <a:gd name="T54" fmla="*/ 13 w 62"/>
                <a:gd name="T55" fmla="*/ 975 h 1217"/>
                <a:gd name="T56" fmla="*/ 13 w 62"/>
                <a:gd name="T57" fmla="*/ 945 h 1217"/>
                <a:gd name="T58" fmla="*/ 17 w 62"/>
                <a:gd name="T59" fmla="*/ 853 h 1217"/>
                <a:gd name="T60" fmla="*/ 22 w 62"/>
                <a:gd name="T61" fmla="*/ 729 h 1217"/>
                <a:gd name="T62" fmla="*/ 24 w 62"/>
                <a:gd name="T63" fmla="*/ 676 h 1217"/>
                <a:gd name="T64" fmla="*/ 31 w 62"/>
                <a:gd name="T65" fmla="*/ 569 h 1217"/>
                <a:gd name="T66" fmla="*/ 35 w 62"/>
                <a:gd name="T67" fmla="*/ 516 h 1217"/>
                <a:gd name="T68" fmla="*/ 52 w 62"/>
                <a:gd name="T69" fmla="*/ 326 h 1217"/>
                <a:gd name="T70" fmla="*/ 57 w 62"/>
                <a:gd name="T71" fmla="*/ 263 h 1217"/>
                <a:gd name="T72" fmla="*/ 61 w 62"/>
                <a:gd name="T73" fmla="*/ 146 h 1217"/>
                <a:gd name="T74" fmla="*/ 61 w 62"/>
                <a:gd name="T75" fmla="*/ 88 h 1217"/>
                <a:gd name="T76" fmla="*/ 58 w 62"/>
                <a:gd name="T77" fmla="*/ 30 h 1217"/>
                <a:gd name="T78" fmla="*/ 56 w 62"/>
                <a:gd name="T79" fmla="*/ 6 h 1217"/>
                <a:gd name="T80" fmla="*/ 55 w 62"/>
                <a:gd name="T81" fmla="*/ 3 h 1217"/>
                <a:gd name="T82" fmla="*/ 50 w 62"/>
                <a:gd name="T83" fmla="*/ 0 h 1217"/>
                <a:gd name="T84" fmla="*/ 46 w 62"/>
                <a:gd name="T85" fmla="*/ 0 h 1217"/>
                <a:gd name="T86" fmla="*/ 43 w 62"/>
                <a:gd name="T87" fmla="*/ 3 h 1217"/>
                <a:gd name="T88" fmla="*/ 43 w 62"/>
                <a:gd name="T89" fmla="*/ 6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2" h="1217">
                  <a:moveTo>
                    <a:pt x="43" y="6"/>
                  </a:moveTo>
                  <a:lnTo>
                    <a:pt x="43" y="6"/>
                  </a:lnTo>
                  <a:lnTo>
                    <a:pt x="45" y="34"/>
                  </a:lnTo>
                  <a:lnTo>
                    <a:pt x="47" y="62"/>
                  </a:lnTo>
                  <a:lnTo>
                    <a:pt x="48" y="91"/>
                  </a:lnTo>
                  <a:lnTo>
                    <a:pt x="49" y="119"/>
                  </a:lnTo>
                  <a:lnTo>
                    <a:pt x="48" y="176"/>
                  </a:lnTo>
                  <a:lnTo>
                    <a:pt x="45" y="233"/>
                  </a:lnTo>
                  <a:lnTo>
                    <a:pt x="45" y="233"/>
                  </a:lnTo>
                  <a:lnTo>
                    <a:pt x="42" y="296"/>
                  </a:lnTo>
                  <a:lnTo>
                    <a:pt x="37" y="361"/>
                  </a:lnTo>
                  <a:lnTo>
                    <a:pt x="26" y="489"/>
                  </a:lnTo>
                  <a:lnTo>
                    <a:pt x="26" y="489"/>
                  </a:lnTo>
                  <a:lnTo>
                    <a:pt x="16" y="606"/>
                  </a:lnTo>
                  <a:lnTo>
                    <a:pt x="16" y="606"/>
                  </a:lnTo>
                  <a:lnTo>
                    <a:pt x="12" y="656"/>
                  </a:lnTo>
                  <a:lnTo>
                    <a:pt x="11" y="682"/>
                  </a:lnTo>
                  <a:lnTo>
                    <a:pt x="10" y="707"/>
                  </a:lnTo>
                  <a:lnTo>
                    <a:pt x="10" y="707"/>
                  </a:lnTo>
                  <a:lnTo>
                    <a:pt x="9" y="768"/>
                  </a:lnTo>
                  <a:lnTo>
                    <a:pt x="6" y="829"/>
                  </a:lnTo>
                  <a:lnTo>
                    <a:pt x="2" y="889"/>
                  </a:lnTo>
                  <a:lnTo>
                    <a:pt x="0" y="951"/>
                  </a:lnTo>
                  <a:lnTo>
                    <a:pt x="0" y="951"/>
                  </a:lnTo>
                  <a:lnTo>
                    <a:pt x="0" y="980"/>
                  </a:lnTo>
                  <a:lnTo>
                    <a:pt x="1" y="1011"/>
                  </a:lnTo>
                  <a:lnTo>
                    <a:pt x="4" y="1042"/>
                  </a:lnTo>
                  <a:lnTo>
                    <a:pt x="7" y="1072"/>
                  </a:lnTo>
                  <a:lnTo>
                    <a:pt x="11" y="1102"/>
                  </a:lnTo>
                  <a:lnTo>
                    <a:pt x="17" y="1133"/>
                  </a:lnTo>
                  <a:lnTo>
                    <a:pt x="25" y="1161"/>
                  </a:lnTo>
                  <a:lnTo>
                    <a:pt x="30" y="1176"/>
                  </a:lnTo>
                  <a:lnTo>
                    <a:pt x="36" y="1190"/>
                  </a:lnTo>
                  <a:lnTo>
                    <a:pt x="36" y="1190"/>
                  </a:lnTo>
                  <a:lnTo>
                    <a:pt x="41" y="1202"/>
                  </a:lnTo>
                  <a:lnTo>
                    <a:pt x="47" y="1214"/>
                  </a:lnTo>
                  <a:lnTo>
                    <a:pt x="47" y="1214"/>
                  </a:lnTo>
                  <a:lnTo>
                    <a:pt x="49" y="1216"/>
                  </a:lnTo>
                  <a:lnTo>
                    <a:pt x="52" y="1217"/>
                  </a:lnTo>
                  <a:lnTo>
                    <a:pt x="54" y="1217"/>
                  </a:lnTo>
                  <a:lnTo>
                    <a:pt x="56" y="1216"/>
                  </a:lnTo>
                  <a:lnTo>
                    <a:pt x="58" y="1215"/>
                  </a:lnTo>
                  <a:lnTo>
                    <a:pt x="59" y="1213"/>
                  </a:lnTo>
                  <a:lnTo>
                    <a:pt x="59" y="1210"/>
                  </a:lnTo>
                  <a:lnTo>
                    <a:pt x="58" y="1207"/>
                  </a:lnTo>
                  <a:lnTo>
                    <a:pt x="58" y="1207"/>
                  </a:lnTo>
                  <a:lnTo>
                    <a:pt x="52" y="1194"/>
                  </a:lnTo>
                  <a:lnTo>
                    <a:pt x="45" y="1181"/>
                  </a:lnTo>
                  <a:lnTo>
                    <a:pt x="40" y="1168"/>
                  </a:lnTo>
                  <a:lnTo>
                    <a:pt x="35" y="1153"/>
                  </a:lnTo>
                  <a:lnTo>
                    <a:pt x="27" y="1125"/>
                  </a:lnTo>
                  <a:lnTo>
                    <a:pt x="22" y="1095"/>
                  </a:lnTo>
                  <a:lnTo>
                    <a:pt x="18" y="1065"/>
                  </a:lnTo>
                  <a:lnTo>
                    <a:pt x="15" y="1035"/>
                  </a:lnTo>
                  <a:lnTo>
                    <a:pt x="14" y="1005"/>
                  </a:lnTo>
                  <a:lnTo>
                    <a:pt x="13" y="975"/>
                  </a:lnTo>
                  <a:lnTo>
                    <a:pt x="13" y="975"/>
                  </a:lnTo>
                  <a:lnTo>
                    <a:pt x="13" y="945"/>
                  </a:lnTo>
                  <a:lnTo>
                    <a:pt x="14" y="914"/>
                  </a:lnTo>
                  <a:lnTo>
                    <a:pt x="17" y="853"/>
                  </a:lnTo>
                  <a:lnTo>
                    <a:pt x="20" y="791"/>
                  </a:lnTo>
                  <a:lnTo>
                    <a:pt x="22" y="729"/>
                  </a:lnTo>
                  <a:lnTo>
                    <a:pt x="22" y="729"/>
                  </a:lnTo>
                  <a:lnTo>
                    <a:pt x="24" y="676"/>
                  </a:lnTo>
                  <a:lnTo>
                    <a:pt x="27" y="623"/>
                  </a:lnTo>
                  <a:lnTo>
                    <a:pt x="31" y="569"/>
                  </a:lnTo>
                  <a:lnTo>
                    <a:pt x="35" y="516"/>
                  </a:lnTo>
                  <a:lnTo>
                    <a:pt x="35" y="516"/>
                  </a:lnTo>
                  <a:lnTo>
                    <a:pt x="46" y="390"/>
                  </a:lnTo>
                  <a:lnTo>
                    <a:pt x="52" y="326"/>
                  </a:lnTo>
                  <a:lnTo>
                    <a:pt x="57" y="263"/>
                  </a:lnTo>
                  <a:lnTo>
                    <a:pt x="57" y="263"/>
                  </a:lnTo>
                  <a:lnTo>
                    <a:pt x="60" y="204"/>
                  </a:lnTo>
                  <a:lnTo>
                    <a:pt x="61" y="146"/>
                  </a:lnTo>
                  <a:lnTo>
                    <a:pt x="62" y="117"/>
                  </a:lnTo>
                  <a:lnTo>
                    <a:pt x="61" y="88"/>
                  </a:lnTo>
                  <a:lnTo>
                    <a:pt x="60" y="58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6" y="6"/>
                  </a:lnTo>
                  <a:lnTo>
                    <a:pt x="56" y="6"/>
                  </a:lnTo>
                  <a:lnTo>
                    <a:pt x="55" y="3"/>
                  </a:lnTo>
                  <a:lnTo>
                    <a:pt x="53" y="1"/>
                  </a:lnTo>
                  <a:lnTo>
                    <a:pt x="50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4" y="1"/>
                  </a:lnTo>
                  <a:lnTo>
                    <a:pt x="43" y="3"/>
                  </a:lnTo>
                  <a:lnTo>
                    <a:pt x="43" y="6"/>
                  </a:lnTo>
                  <a:lnTo>
                    <a:pt x="43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AE5B7A1E-8D50-1301-F639-51CB2B0266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" y="1511"/>
              <a:ext cx="18" cy="242"/>
            </a:xfrm>
            <a:custGeom>
              <a:avLst/>
              <a:gdLst>
                <a:gd name="T0" fmla="*/ 0 w 35"/>
                <a:gd name="T1" fmla="*/ 8 h 485"/>
                <a:gd name="T2" fmla="*/ 0 w 35"/>
                <a:gd name="T3" fmla="*/ 8 h 485"/>
                <a:gd name="T4" fmla="*/ 7 w 35"/>
                <a:gd name="T5" fmla="*/ 53 h 485"/>
                <a:gd name="T6" fmla="*/ 12 w 35"/>
                <a:gd name="T7" fmla="*/ 98 h 485"/>
                <a:gd name="T8" fmla="*/ 15 w 35"/>
                <a:gd name="T9" fmla="*/ 143 h 485"/>
                <a:gd name="T10" fmla="*/ 18 w 35"/>
                <a:gd name="T11" fmla="*/ 188 h 485"/>
                <a:gd name="T12" fmla="*/ 18 w 35"/>
                <a:gd name="T13" fmla="*/ 188 h 485"/>
                <a:gd name="T14" fmla="*/ 20 w 35"/>
                <a:gd name="T15" fmla="*/ 237 h 485"/>
                <a:gd name="T16" fmla="*/ 21 w 35"/>
                <a:gd name="T17" fmla="*/ 285 h 485"/>
                <a:gd name="T18" fmla="*/ 22 w 35"/>
                <a:gd name="T19" fmla="*/ 382 h 485"/>
                <a:gd name="T20" fmla="*/ 22 w 35"/>
                <a:gd name="T21" fmla="*/ 382 h 485"/>
                <a:gd name="T22" fmla="*/ 22 w 35"/>
                <a:gd name="T23" fmla="*/ 479 h 485"/>
                <a:gd name="T24" fmla="*/ 22 w 35"/>
                <a:gd name="T25" fmla="*/ 479 h 485"/>
                <a:gd name="T26" fmla="*/ 23 w 35"/>
                <a:gd name="T27" fmla="*/ 482 h 485"/>
                <a:gd name="T28" fmla="*/ 24 w 35"/>
                <a:gd name="T29" fmla="*/ 484 h 485"/>
                <a:gd name="T30" fmla="*/ 27 w 35"/>
                <a:gd name="T31" fmla="*/ 485 h 485"/>
                <a:gd name="T32" fmla="*/ 29 w 35"/>
                <a:gd name="T33" fmla="*/ 485 h 485"/>
                <a:gd name="T34" fmla="*/ 32 w 35"/>
                <a:gd name="T35" fmla="*/ 485 h 485"/>
                <a:gd name="T36" fmla="*/ 34 w 35"/>
                <a:gd name="T37" fmla="*/ 484 h 485"/>
                <a:gd name="T38" fmla="*/ 35 w 35"/>
                <a:gd name="T39" fmla="*/ 482 h 485"/>
                <a:gd name="T40" fmla="*/ 35 w 35"/>
                <a:gd name="T41" fmla="*/ 479 h 485"/>
                <a:gd name="T42" fmla="*/ 35 w 35"/>
                <a:gd name="T43" fmla="*/ 479 h 485"/>
                <a:gd name="T44" fmla="*/ 35 w 35"/>
                <a:gd name="T45" fmla="*/ 389 h 485"/>
                <a:gd name="T46" fmla="*/ 34 w 35"/>
                <a:gd name="T47" fmla="*/ 298 h 485"/>
                <a:gd name="T48" fmla="*/ 34 w 35"/>
                <a:gd name="T49" fmla="*/ 298 h 485"/>
                <a:gd name="T50" fmla="*/ 33 w 35"/>
                <a:gd name="T51" fmla="*/ 249 h 485"/>
                <a:gd name="T52" fmla="*/ 31 w 35"/>
                <a:gd name="T53" fmla="*/ 199 h 485"/>
                <a:gd name="T54" fmla="*/ 29 w 35"/>
                <a:gd name="T55" fmla="*/ 151 h 485"/>
                <a:gd name="T56" fmla="*/ 24 w 35"/>
                <a:gd name="T57" fmla="*/ 102 h 485"/>
                <a:gd name="T58" fmla="*/ 24 w 35"/>
                <a:gd name="T59" fmla="*/ 102 h 485"/>
                <a:gd name="T60" fmla="*/ 19 w 35"/>
                <a:gd name="T61" fmla="*/ 53 h 485"/>
                <a:gd name="T62" fmla="*/ 15 w 35"/>
                <a:gd name="T63" fmla="*/ 29 h 485"/>
                <a:gd name="T64" fmla="*/ 11 w 35"/>
                <a:gd name="T65" fmla="*/ 5 h 485"/>
                <a:gd name="T66" fmla="*/ 11 w 35"/>
                <a:gd name="T67" fmla="*/ 5 h 485"/>
                <a:gd name="T68" fmla="*/ 10 w 35"/>
                <a:gd name="T69" fmla="*/ 2 h 485"/>
                <a:gd name="T70" fmla="*/ 9 w 35"/>
                <a:gd name="T71" fmla="*/ 1 h 485"/>
                <a:gd name="T72" fmla="*/ 7 w 35"/>
                <a:gd name="T73" fmla="*/ 0 h 485"/>
                <a:gd name="T74" fmla="*/ 4 w 35"/>
                <a:gd name="T75" fmla="*/ 1 h 485"/>
                <a:gd name="T76" fmla="*/ 2 w 35"/>
                <a:gd name="T77" fmla="*/ 2 h 485"/>
                <a:gd name="T78" fmla="*/ 1 w 35"/>
                <a:gd name="T79" fmla="*/ 3 h 485"/>
                <a:gd name="T80" fmla="*/ 0 w 35"/>
                <a:gd name="T81" fmla="*/ 5 h 485"/>
                <a:gd name="T82" fmla="*/ 0 w 35"/>
                <a:gd name="T83" fmla="*/ 8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485">
                  <a:moveTo>
                    <a:pt x="0" y="8"/>
                  </a:moveTo>
                  <a:lnTo>
                    <a:pt x="0" y="8"/>
                  </a:lnTo>
                  <a:lnTo>
                    <a:pt x="7" y="53"/>
                  </a:lnTo>
                  <a:lnTo>
                    <a:pt x="12" y="98"/>
                  </a:lnTo>
                  <a:lnTo>
                    <a:pt x="15" y="143"/>
                  </a:lnTo>
                  <a:lnTo>
                    <a:pt x="18" y="188"/>
                  </a:lnTo>
                  <a:lnTo>
                    <a:pt x="18" y="188"/>
                  </a:lnTo>
                  <a:lnTo>
                    <a:pt x="20" y="237"/>
                  </a:lnTo>
                  <a:lnTo>
                    <a:pt x="21" y="285"/>
                  </a:lnTo>
                  <a:lnTo>
                    <a:pt x="22" y="382"/>
                  </a:lnTo>
                  <a:lnTo>
                    <a:pt x="22" y="382"/>
                  </a:lnTo>
                  <a:lnTo>
                    <a:pt x="22" y="479"/>
                  </a:lnTo>
                  <a:lnTo>
                    <a:pt x="22" y="479"/>
                  </a:lnTo>
                  <a:lnTo>
                    <a:pt x="23" y="482"/>
                  </a:lnTo>
                  <a:lnTo>
                    <a:pt x="24" y="484"/>
                  </a:lnTo>
                  <a:lnTo>
                    <a:pt x="27" y="485"/>
                  </a:lnTo>
                  <a:lnTo>
                    <a:pt x="29" y="485"/>
                  </a:lnTo>
                  <a:lnTo>
                    <a:pt x="32" y="485"/>
                  </a:lnTo>
                  <a:lnTo>
                    <a:pt x="34" y="484"/>
                  </a:lnTo>
                  <a:lnTo>
                    <a:pt x="35" y="482"/>
                  </a:lnTo>
                  <a:lnTo>
                    <a:pt x="35" y="479"/>
                  </a:lnTo>
                  <a:lnTo>
                    <a:pt x="35" y="479"/>
                  </a:lnTo>
                  <a:lnTo>
                    <a:pt x="35" y="389"/>
                  </a:lnTo>
                  <a:lnTo>
                    <a:pt x="34" y="298"/>
                  </a:lnTo>
                  <a:lnTo>
                    <a:pt x="34" y="298"/>
                  </a:lnTo>
                  <a:lnTo>
                    <a:pt x="33" y="249"/>
                  </a:lnTo>
                  <a:lnTo>
                    <a:pt x="31" y="199"/>
                  </a:lnTo>
                  <a:lnTo>
                    <a:pt x="29" y="151"/>
                  </a:lnTo>
                  <a:lnTo>
                    <a:pt x="24" y="102"/>
                  </a:lnTo>
                  <a:lnTo>
                    <a:pt x="24" y="102"/>
                  </a:lnTo>
                  <a:lnTo>
                    <a:pt x="19" y="53"/>
                  </a:lnTo>
                  <a:lnTo>
                    <a:pt x="15" y="29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0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5B5DA61C-F043-A44A-6573-4F0CB4026D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" y="1511"/>
              <a:ext cx="18" cy="242"/>
            </a:xfrm>
            <a:custGeom>
              <a:avLst/>
              <a:gdLst>
                <a:gd name="T0" fmla="*/ 0 w 35"/>
                <a:gd name="T1" fmla="*/ 8 h 485"/>
                <a:gd name="T2" fmla="*/ 0 w 35"/>
                <a:gd name="T3" fmla="*/ 8 h 485"/>
                <a:gd name="T4" fmla="*/ 7 w 35"/>
                <a:gd name="T5" fmla="*/ 53 h 485"/>
                <a:gd name="T6" fmla="*/ 12 w 35"/>
                <a:gd name="T7" fmla="*/ 98 h 485"/>
                <a:gd name="T8" fmla="*/ 15 w 35"/>
                <a:gd name="T9" fmla="*/ 143 h 485"/>
                <a:gd name="T10" fmla="*/ 18 w 35"/>
                <a:gd name="T11" fmla="*/ 188 h 485"/>
                <a:gd name="T12" fmla="*/ 18 w 35"/>
                <a:gd name="T13" fmla="*/ 188 h 485"/>
                <a:gd name="T14" fmla="*/ 20 w 35"/>
                <a:gd name="T15" fmla="*/ 237 h 485"/>
                <a:gd name="T16" fmla="*/ 21 w 35"/>
                <a:gd name="T17" fmla="*/ 285 h 485"/>
                <a:gd name="T18" fmla="*/ 22 w 35"/>
                <a:gd name="T19" fmla="*/ 382 h 485"/>
                <a:gd name="T20" fmla="*/ 22 w 35"/>
                <a:gd name="T21" fmla="*/ 382 h 485"/>
                <a:gd name="T22" fmla="*/ 22 w 35"/>
                <a:gd name="T23" fmla="*/ 479 h 485"/>
                <a:gd name="T24" fmla="*/ 22 w 35"/>
                <a:gd name="T25" fmla="*/ 479 h 485"/>
                <a:gd name="T26" fmla="*/ 23 w 35"/>
                <a:gd name="T27" fmla="*/ 482 h 485"/>
                <a:gd name="T28" fmla="*/ 24 w 35"/>
                <a:gd name="T29" fmla="*/ 484 h 485"/>
                <a:gd name="T30" fmla="*/ 27 w 35"/>
                <a:gd name="T31" fmla="*/ 485 h 485"/>
                <a:gd name="T32" fmla="*/ 29 w 35"/>
                <a:gd name="T33" fmla="*/ 485 h 485"/>
                <a:gd name="T34" fmla="*/ 32 w 35"/>
                <a:gd name="T35" fmla="*/ 485 h 485"/>
                <a:gd name="T36" fmla="*/ 34 w 35"/>
                <a:gd name="T37" fmla="*/ 484 h 485"/>
                <a:gd name="T38" fmla="*/ 35 w 35"/>
                <a:gd name="T39" fmla="*/ 482 h 485"/>
                <a:gd name="T40" fmla="*/ 35 w 35"/>
                <a:gd name="T41" fmla="*/ 479 h 485"/>
                <a:gd name="T42" fmla="*/ 35 w 35"/>
                <a:gd name="T43" fmla="*/ 479 h 485"/>
                <a:gd name="T44" fmla="*/ 35 w 35"/>
                <a:gd name="T45" fmla="*/ 389 h 485"/>
                <a:gd name="T46" fmla="*/ 34 w 35"/>
                <a:gd name="T47" fmla="*/ 298 h 485"/>
                <a:gd name="T48" fmla="*/ 34 w 35"/>
                <a:gd name="T49" fmla="*/ 298 h 485"/>
                <a:gd name="T50" fmla="*/ 33 w 35"/>
                <a:gd name="T51" fmla="*/ 249 h 485"/>
                <a:gd name="T52" fmla="*/ 31 w 35"/>
                <a:gd name="T53" fmla="*/ 199 h 485"/>
                <a:gd name="T54" fmla="*/ 29 w 35"/>
                <a:gd name="T55" fmla="*/ 151 h 485"/>
                <a:gd name="T56" fmla="*/ 24 w 35"/>
                <a:gd name="T57" fmla="*/ 102 h 485"/>
                <a:gd name="T58" fmla="*/ 24 w 35"/>
                <a:gd name="T59" fmla="*/ 102 h 485"/>
                <a:gd name="T60" fmla="*/ 19 w 35"/>
                <a:gd name="T61" fmla="*/ 53 h 485"/>
                <a:gd name="T62" fmla="*/ 15 w 35"/>
                <a:gd name="T63" fmla="*/ 29 h 485"/>
                <a:gd name="T64" fmla="*/ 11 w 35"/>
                <a:gd name="T65" fmla="*/ 5 h 485"/>
                <a:gd name="T66" fmla="*/ 11 w 35"/>
                <a:gd name="T67" fmla="*/ 5 h 485"/>
                <a:gd name="T68" fmla="*/ 10 w 35"/>
                <a:gd name="T69" fmla="*/ 2 h 485"/>
                <a:gd name="T70" fmla="*/ 9 w 35"/>
                <a:gd name="T71" fmla="*/ 1 h 485"/>
                <a:gd name="T72" fmla="*/ 7 w 35"/>
                <a:gd name="T73" fmla="*/ 0 h 485"/>
                <a:gd name="T74" fmla="*/ 4 w 35"/>
                <a:gd name="T75" fmla="*/ 1 h 485"/>
                <a:gd name="T76" fmla="*/ 2 w 35"/>
                <a:gd name="T77" fmla="*/ 2 h 485"/>
                <a:gd name="T78" fmla="*/ 1 w 35"/>
                <a:gd name="T79" fmla="*/ 3 h 485"/>
                <a:gd name="T80" fmla="*/ 0 w 35"/>
                <a:gd name="T81" fmla="*/ 5 h 485"/>
                <a:gd name="T82" fmla="*/ 0 w 35"/>
                <a:gd name="T83" fmla="*/ 8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" h="485">
                  <a:moveTo>
                    <a:pt x="0" y="8"/>
                  </a:moveTo>
                  <a:lnTo>
                    <a:pt x="0" y="8"/>
                  </a:lnTo>
                  <a:lnTo>
                    <a:pt x="7" y="53"/>
                  </a:lnTo>
                  <a:lnTo>
                    <a:pt x="12" y="98"/>
                  </a:lnTo>
                  <a:lnTo>
                    <a:pt x="15" y="143"/>
                  </a:lnTo>
                  <a:lnTo>
                    <a:pt x="18" y="188"/>
                  </a:lnTo>
                  <a:lnTo>
                    <a:pt x="18" y="188"/>
                  </a:lnTo>
                  <a:lnTo>
                    <a:pt x="20" y="237"/>
                  </a:lnTo>
                  <a:lnTo>
                    <a:pt x="21" y="285"/>
                  </a:lnTo>
                  <a:lnTo>
                    <a:pt x="22" y="382"/>
                  </a:lnTo>
                  <a:lnTo>
                    <a:pt x="22" y="382"/>
                  </a:lnTo>
                  <a:lnTo>
                    <a:pt x="22" y="479"/>
                  </a:lnTo>
                  <a:lnTo>
                    <a:pt x="22" y="479"/>
                  </a:lnTo>
                  <a:lnTo>
                    <a:pt x="23" y="482"/>
                  </a:lnTo>
                  <a:lnTo>
                    <a:pt x="24" y="484"/>
                  </a:lnTo>
                  <a:lnTo>
                    <a:pt x="27" y="485"/>
                  </a:lnTo>
                  <a:lnTo>
                    <a:pt x="29" y="485"/>
                  </a:lnTo>
                  <a:lnTo>
                    <a:pt x="32" y="485"/>
                  </a:lnTo>
                  <a:lnTo>
                    <a:pt x="34" y="484"/>
                  </a:lnTo>
                  <a:lnTo>
                    <a:pt x="35" y="482"/>
                  </a:lnTo>
                  <a:lnTo>
                    <a:pt x="35" y="479"/>
                  </a:lnTo>
                  <a:lnTo>
                    <a:pt x="35" y="479"/>
                  </a:lnTo>
                  <a:lnTo>
                    <a:pt x="35" y="389"/>
                  </a:lnTo>
                  <a:lnTo>
                    <a:pt x="34" y="298"/>
                  </a:lnTo>
                  <a:lnTo>
                    <a:pt x="34" y="298"/>
                  </a:lnTo>
                  <a:lnTo>
                    <a:pt x="33" y="249"/>
                  </a:lnTo>
                  <a:lnTo>
                    <a:pt x="31" y="199"/>
                  </a:lnTo>
                  <a:lnTo>
                    <a:pt x="29" y="151"/>
                  </a:lnTo>
                  <a:lnTo>
                    <a:pt x="24" y="102"/>
                  </a:lnTo>
                  <a:lnTo>
                    <a:pt x="24" y="102"/>
                  </a:lnTo>
                  <a:lnTo>
                    <a:pt x="19" y="53"/>
                  </a:lnTo>
                  <a:lnTo>
                    <a:pt x="15" y="29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0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B031EC7B-7F1C-BD83-7363-357B40DAEF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6" y="292"/>
              <a:ext cx="1090" cy="1435"/>
            </a:xfrm>
            <a:custGeom>
              <a:avLst/>
              <a:gdLst>
                <a:gd name="T0" fmla="*/ 1619 w 2181"/>
                <a:gd name="T1" fmla="*/ 343 h 2871"/>
                <a:gd name="T2" fmla="*/ 1768 w 2181"/>
                <a:gd name="T3" fmla="*/ 601 h 2871"/>
                <a:gd name="T4" fmla="*/ 1972 w 2181"/>
                <a:gd name="T5" fmla="*/ 882 h 2871"/>
                <a:gd name="T6" fmla="*/ 2078 w 2181"/>
                <a:gd name="T7" fmla="*/ 1003 h 2871"/>
                <a:gd name="T8" fmla="*/ 2161 w 2181"/>
                <a:gd name="T9" fmla="*/ 1071 h 2871"/>
                <a:gd name="T10" fmla="*/ 2166 w 2181"/>
                <a:gd name="T11" fmla="*/ 1090 h 2871"/>
                <a:gd name="T12" fmla="*/ 2167 w 2181"/>
                <a:gd name="T13" fmla="*/ 1127 h 2871"/>
                <a:gd name="T14" fmla="*/ 2121 w 2181"/>
                <a:gd name="T15" fmla="*/ 1438 h 2871"/>
                <a:gd name="T16" fmla="*/ 2047 w 2181"/>
                <a:gd name="T17" fmla="*/ 1747 h 2871"/>
                <a:gd name="T18" fmla="*/ 1947 w 2181"/>
                <a:gd name="T19" fmla="*/ 2105 h 2871"/>
                <a:gd name="T20" fmla="*/ 1857 w 2181"/>
                <a:gd name="T21" fmla="*/ 2297 h 2871"/>
                <a:gd name="T22" fmla="*/ 1745 w 2181"/>
                <a:gd name="T23" fmla="*/ 2439 h 2871"/>
                <a:gd name="T24" fmla="*/ 1612 w 2181"/>
                <a:gd name="T25" fmla="*/ 2561 h 2871"/>
                <a:gd name="T26" fmla="*/ 1381 w 2181"/>
                <a:gd name="T27" fmla="*/ 2724 h 2871"/>
                <a:gd name="T28" fmla="*/ 1200 w 2181"/>
                <a:gd name="T29" fmla="*/ 2825 h 2871"/>
                <a:gd name="T30" fmla="*/ 1055 w 2181"/>
                <a:gd name="T31" fmla="*/ 2857 h 2871"/>
                <a:gd name="T32" fmla="*/ 955 w 2181"/>
                <a:gd name="T33" fmla="*/ 2851 h 2871"/>
                <a:gd name="T34" fmla="*/ 820 w 2181"/>
                <a:gd name="T35" fmla="*/ 2807 h 2871"/>
                <a:gd name="T36" fmla="*/ 684 w 2181"/>
                <a:gd name="T37" fmla="*/ 2724 h 2871"/>
                <a:gd name="T38" fmla="*/ 511 w 2181"/>
                <a:gd name="T39" fmla="*/ 2575 h 2871"/>
                <a:gd name="T40" fmla="*/ 332 w 2181"/>
                <a:gd name="T41" fmla="*/ 2392 h 2871"/>
                <a:gd name="T42" fmla="*/ 233 w 2181"/>
                <a:gd name="T43" fmla="*/ 2252 h 2871"/>
                <a:gd name="T44" fmla="*/ 145 w 2181"/>
                <a:gd name="T45" fmla="*/ 2066 h 2871"/>
                <a:gd name="T46" fmla="*/ 98 w 2181"/>
                <a:gd name="T47" fmla="*/ 1901 h 2871"/>
                <a:gd name="T48" fmla="*/ 62 w 2181"/>
                <a:gd name="T49" fmla="*/ 1596 h 2871"/>
                <a:gd name="T50" fmla="*/ 22 w 2181"/>
                <a:gd name="T51" fmla="*/ 1286 h 2871"/>
                <a:gd name="T52" fmla="*/ 13 w 2181"/>
                <a:gd name="T53" fmla="*/ 1135 h 2871"/>
                <a:gd name="T54" fmla="*/ 2 w 2181"/>
                <a:gd name="T55" fmla="*/ 1131 h 2871"/>
                <a:gd name="T56" fmla="*/ 6 w 2181"/>
                <a:gd name="T57" fmla="*/ 1252 h 2871"/>
                <a:gd name="T58" fmla="*/ 41 w 2181"/>
                <a:gd name="T59" fmla="*/ 1525 h 2871"/>
                <a:gd name="T60" fmla="*/ 74 w 2181"/>
                <a:gd name="T61" fmla="*/ 1835 h 2871"/>
                <a:gd name="T62" fmla="*/ 126 w 2181"/>
                <a:gd name="T63" fmla="*/ 2043 h 2871"/>
                <a:gd name="T64" fmla="*/ 213 w 2181"/>
                <a:gd name="T65" fmla="*/ 2241 h 2871"/>
                <a:gd name="T66" fmla="*/ 306 w 2181"/>
                <a:gd name="T67" fmla="*/ 2379 h 2871"/>
                <a:gd name="T68" fmla="*/ 411 w 2181"/>
                <a:gd name="T69" fmla="*/ 2495 h 2871"/>
                <a:gd name="T70" fmla="*/ 629 w 2181"/>
                <a:gd name="T71" fmla="*/ 2697 h 2871"/>
                <a:gd name="T72" fmla="*/ 787 w 2181"/>
                <a:gd name="T73" fmla="*/ 2803 h 2871"/>
                <a:gd name="T74" fmla="*/ 965 w 2181"/>
                <a:gd name="T75" fmla="*/ 2865 h 2871"/>
                <a:gd name="T76" fmla="*/ 1093 w 2181"/>
                <a:gd name="T77" fmla="*/ 2865 h 2871"/>
                <a:gd name="T78" fmla="*/ 1254 w 2181"/>
                <a:gd name="T79" fmla="*/ 2814 h 2871"/>
                <a:gd name="T80" fmla="*/ 1430 w 2181"/>
                <a:gd name="T81" fmla="*/ 2706 h 2871"/>
                <a:gd name="T82" fmla="*/ 1633 w 2181"/>
                <a:gd name="T83" fmla="*/ 2561 h 2871"/>
                <a:gd name="T84" fmla="*/ 1763 w 2181"/>
                <a:gd name="T85" fmla="*/ 2436 h 2871"/>
                <a:gd name="T86" fmla="*/ 1892 w 2181"/>
                <a:gd name="T87" fmla="*/ 2262 h 2871"/>
                <a:gd name="T88" fmla="*/ 1962 w 2181"/>
                <a:gd name="T89" fmla="*/ 2099 h 2871"/>
                <a:gd name="T90" fmla="*/ 2092 w 2181"/>
                <a:gd name="T91" fmla="*/ 1620 h 2871"/>
                <a:gd name="T92" fmla="*/ 2149 w 2181"/>
                <a:gd name="T93" fmla="*/ 1345 h 2871"/>
                <a:gd name="T94" fmla="*/ 2176 w 2181"/>
                <a:gd name="T95" fmla="*/ 1144 h 2871"/>
                <a:gd name="T96" fmla="*/ 2178 w 2181"/>
                <a:gd name="T97" fmla="*/ 1083 h 2871"/>
                <a:gd name="T98" fmla="*/ 2161 w 2181"/>
                <a:gd name="T99" fmla="*/ 1057 h 2871"/>
                <a:gd name="T100" fmla="*/ 2086 w 2181"/>
                <a:gd name="T101" fmla="*/ 994 h 2871"/>
                <a:gd name="T102" fmla="*/ 1951 w 2181"/>
                <a:gd name="T103" fmla="*/ 836 h 2871"/>
                <a:gd name="T104" fmla="*/ 1787 w 2181"/>
                <a:gd name="T105" fmla="*/ 607 h 2871"/>
                <a:gd name="T106" fmla="*/ 1597 w 2181"/>
                <a:gd name="T107" fmla="*/ 274 h 2871"/>
                <a:gd name="T108" fmla="*/ 1452 w 2181"/>
                <a:gd name="T109" fmla="*/ 1 h 2871"/>
                <a:gd name="T110" fmla="*/ 1443 w 2181"/>
                <a:gd name="T111" fmla="*/ 7 h 2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81" h="2871">
                  <a:moveTo>
                    <a:pt x="1444" y="9"/>
                  </a:moveTo>
                  <a:lnTo>
                    <a:pt x="1444" y="9"/>
                  </a:lnTo>
                  <a:lnTo>
                    <a:pt x="1479" y="75"/>
                  </a:lnTo>
                  <a:lnTo>
                    <a:pt x="1515" y="142"/>
                  </a:lnTo>
                  <a:lnTo>
                    <a:pt x="1585" y="276"/>
                  </a:lnTo>
                  <a:lnTo>
                    <a:pt x="1619" y="343"/>
                  </a:lnTo>
                  <a:lnTo>
                    <a:pt x="1655" y="410"/>
                  </a:lnTo>
                  <a:lnTo>
                    <a:pt x="1692" y="475"/>
                  </a:lnTo>
                  <a:lnTo>
                    <a:pt x="1731" y="541"/>
                  </a:lnTo>
                  <a:lnTo>
                    <a:pt x="1731" y="541"/>
                  </a:lnTo>
                  <a:lnTo>
                    <a:pt x="1749" y="571"/>
                  </a:lnTo>
                  <a:lnTo>
                    <a:pt x="1768" y="601"/>
                  </a:lnTo>
                  <a:lnTo>
                    <a:pt x="1809" y="661"/>
                  </a:lnTo>
                  <a:lnTo>
                    <a:pt x="1850" y="720"/>
                  </a:lnTo>
                  <a:lnTo>
                    <a:pt x="1893" y="778"/>
                  </a:lnTo>
                  <a:lnTo>
                    <a:pt x="1893" y="778"/>
                  </a:lnTo>
                  <a:lnTo>
                    <a:pt x="1932" y="830"/>
                  </a:lnTo>
                  <a:lnTo>
                    <a:pt x="1972" y="882"/>
                  </a:lnTo>
                  <a:lnTo>
                    <a:pt x="1992" y="908"/>
                  </a:lnTo>
                  <a:lnTo>
                    <a:pt x="2012" y="932"/>
                  </a:lnTo>
                  <a:lnTo>
                    <a:pt x="2034" y="957"/>
                  </a:lnTo>
                  <a:lnTo>
                    <a:pt x="2056" y="981"/>
                  </a:lnTo>
                  <a:lnTo>
                    <a:pt x="2056" y="981"/>
                  </a:lnTo>
                  <a:lnTo>
                    <a:pt x="2078" y="1003"/>
                  </a:lnTo>
                  <a:lnTo>
                    <a:pt x="2101" y="1024"/>
                  </a:lnTo>
                  <a:lnTo>
                    <a:pt x="2125" y="1045"/>
                  </a:lnTo>
                  <a:lnTo>
                    <a:pt x="2149" y="1064"/>
                  </a:lnTo>
                  <a:lnTo>
                    <a:pt x="2149" y="1064"/>
                  </a:lnTo>
                  <a:lnTo>
                    <a:pt x="2158" y="1069"/>
                  </a:lnTo>
                  <a:lnTo>
                    <a:pt x="2161" y="1071"/>
                  </a:lnTo>
                  <a:lnTo>
                    <a:pt x="2163" y="1073"/>
                  </a:lnTo>
                  <a:lnTo>
                    <a:pt x="2163" y="1073"/>
                  </a:lnTo>
                  <a:lnTo>
                    <a:pt x="2164" y="1077"/>
                  </a:lnTo>
                  <a:lnTo>
                    <a:pt x="2165" y="1081"/>
                  </a:lnTo>
                  <a:lnTo>
                    <a:pt x="2166" y="1090"/>
                  </a:lnTo>
                  <a:lnTo>
                    <a:pt x="2166" y="1090"/>
                  </a:lnTo>
                  <a:lnTo>
                    <a:pt x="2169" y="1107"/>
                  </a:lnTo>
                  <a:lnTo>
                    <a:pt x="2169" y="1107"/>
                  </a:lnTo>
                  <a:lnTo>
                    <a:pt x="2169" y="1112"/>
                  </a:lnTo>
                  <a:lnTo>
                    <a:pt x="2169" y="1117"/>
                  </a:lnTo>
                  <a:lnTo>
                    <a:pt x="2167" y="1127"/>
                  </a:lnTo>
                  <a:lnTo>
                    <a:pt x="2167" y="1127"/>
                  </a:lnTo>
                  <a:lnTo>
                    <a:pt x="2160" y="1166"/>
                  </a:lnTo>
                  <a:lnTo>
                    <a:pt x="2154" y="1205"/>
                  </a:lnTo>
                  <a:lnTo>
                    <a:pt x="2145" y="1283"/>
                  </a:lnTo>
                  <a:lnTo>
                    <a:pt x="2135" y="1361"/>
                  </a:lnTo>
                  <a:lnTo>
                    <a:pt x="2129" y="1399"/>
                  </a:lnTo>
                  <a:lnTo>
                    <a:pt x="2121" y="1438"/>
                  </a:lnTo>
                  <a:lnTo>
                    <a:pt x="2121" y="1438"/>
                  </a:lnTo>
                  <a:lnTo>
                    <a:pt x="2104" y="1516"/>
                  </a:lnTo>
                  <a:lnTo>
                    <a:pt x="2086" y="1593"/>
                  </a:lnTo>
                  <a:lnTo>
                    <a:pt x="2067" y="1670"/>
                  </a:lnTo>
                  <a:lnTo>
                    <a:pt x="2047" y="1747"/>
                  </a:lnTo>
                  <a:lnTo>
                    <a:pt x="2047" y="1747"/>
                  </a:lnTo>
                  <a:lnTo>
                    <a:pt x="2009" y="1892"/>
                  </a:lnTo>
                  <a:lnTo>
                    <a:pt x="1989" y="1965"/>
                  </a:lnTo>
                  <a:lnTo>
                    <a:pt x="1969" y="2036"/>
                  </a:lnTo>
                  <a:lnTo>
                    <a:pt x="1969" y="2036"/>
                  </a:lnTo>
                  <a:lnTo>
                    <a:pt x="1958" y="2071"/>
                  </a:lnTo>
                  <a:lnTo>
                    <a:pt x="1947" y="2105"/>
                  </a:lnTo>
                  <a:lnTo>
                    <a:pt x="1936" y="2138"/>
                  </a:lnTo>
                  <a:lnTo>
                    <a:pt x="1923" y="2171"/>
                  </a:lnTo>
                  <a:lnTo>
                    <a:pt x="1908" y="2204"/>
                  </a:lnTo>
                  <a:lnTo>
                    <a:pt x="1893" y="2236"/>
                  </a:lnTo>
                  <a:lnTo>
                    <a:pt x="1876" y="2266"/>
                  </a:lnTo>
                  <a:lnTo>
                    <a:pt x="1857" y="2297"/>
                  </a:lnTo>
                  <a:lnTo>
                    <a:pt x="1857" y="2297"/>
                  </a:lnTo>
                  <a:lnTo>
                    <a:pt x="1837" y="2327"/>
                  </a:lnTo>
                  <a:lnTo>
                    <a:pt x="1815" y="2356"/>
                  </a:lnTo>
                  <a:lnTo>
                    <a:pt x="1793" y="2384"/>
                  </a:lnTo>
                  <a:lnTo>
                    <a:pt x="1769" y="2413"/>
                  </a:lnTo>
                  <a:lnTo>
                    <a:pt x="1745" y="2439"/>
                  </a:lnTo>
                  <a:lnTo>
                    <a:pt x="1719" y="2465"/>
                  </a:lnTo>
                  <a:lnTo>
                    <a:pt x="1693" y="2490"/>
                  </a:lnTo>
                  <a:lnTo>
                    <a:pt x="1666" y="2515"/>
                  </a:lnTo>
                  <a:lnTo>
                    <a:pt x="1666" y="2515"/>
                  </a:lnTo>
                  <a:lnTo>
                    <a:pt x="1640" y="2538"/>
                  </a:lnTo>
                  <a:lnTo>
                    <a:pt x="1612" y="2561"/>
                  </a:lnTo>
                  <a:lnTo>
                    <a:pt x="1583" y="2582"/>
                  </a:lnTo>
                  <a:lnTo>
                    <a:pt x="1555" y="2604"/>
                  </a:lnTo>
                  <a:lnTo>
                    <a:pt x="1496" y="2645"/>
                  </a:lnTo>
                  <a:lnTo>
                    <a:pt x="1437" y="2686"/>
                  </a:lnTo>
                  <a:lnTo>
                    <a:pt x="1437" y="2686"/>
                  </a:lnTo>
                  <a:lnTo>
                    <a:pt x="1381" y="2724"/>
                  </a:lnTo>
                  <a:lnTo>
                    <a:pt x="1353" y="2744"/>
                  </a:lnTo>
                  <a:lnTo>
                    <a:pt x="1323" y="2762"/>
                  </a:lnTo>
                  <a:lnTo>
                    <a:pt x="1293" y="2780"/>
                  </a:lnTo>
                  <a:lnTo>
                    <a:pt x="1264" y="2796"/>
                  </a:lnTo>
                  <a:lnTo>
                    <a:pt x="1232" y="2811"/>
                  </a:lnTo>
                  <a:lnTo>
                    <a:pt x="1200" y="2825"/>
                  </a:lnTo>
                  <a:lnTo>
                    <a:pt x="1200" y="2825"/>
                  </a:lnTo>
                  <a:lnTo>
                    <a:pt x="1169" y="2836"/>
                  </a:lnTo>
                  <a:lnTo>
                    <a:pt x="1137" y="2845"/>
                  </a:lnTo>
                  <a:lnTo>
                    <a:pt x="1104" y="2851"/>
                  </a:lnTo>
                  <a:lnTo>
                    <a:pt x="1072" y="2856"/>
                  </a:lnTo>
                  <a:lnTo>
                    <a:pt x="1055" y="2857"/>
                  </a:lnTo>
                  <a:lnTo>
                    <a:pt x="1038" y="2857"/>
                  </a:lnTo>
                  <a:lnTo>
                    <a:pt x="1022" y="2857"/>
                  </a:lnTo>
                  <a:lnTo>
                    <a:pt x="1005" y="2857"/>
                  </a:lnTo>
                  <a:lnTo>
                    <a:pt x="989" y="2856"/>
                  </a:lnTo>
                  <a:lnTo>
                    <a:pt x="972" y="2854"/>
                  </a:lnTo>
                  <a:lnTo>
                    <a:pt x="955" y="2851"/>
                  </a:lnTo>
                  <a:lnTo>
                    <a:pt x="939" y="2848"/>
                  </a:lnTo>
                  <a:lnTo>
                    <a:pt x="939" y="2848"/>
                  </a:lnTo>
                  <a:lnTo>
                    <a:pt x="908" y="2841"/>
                  </a:lnTo>
                  <a:lnTo>
                    <a:pt x="878" y="2831"/>
                  </a:lnTo>
                  <a:lnTo>
                    <a:pt x="848" y="2819"/>
                  </a:lnTo>
                  <a:lnTo>
                    <a:pt x="820" y="2807"/>
                  </a:lnTo>
                  <a:lnTo>
                    <a:pt x="791" y="2793"/>
                  </a:lnTo>
                  <a:lnTo>
                    <a:pt x="763" y="2778"/>
                  </a:lnTo>
                  <a:lnTo>
                    <a:pt x="737" y="2760"/>
                  </a:lnTo>
                  <a:lnTo>
                    <a:pt x="710" y="2743"/>
                  </a:lnTo>
                  <a:lnTo>
                    <a:pt x="710" y="2743"/>
                  </a:lnTo>
                  <a:lnTo>
                    <a:pt x="684" y="2724"/>
                  </a:lnTo>
                  <a:lnTo>
                    <a:pt x="658" y="2704"/>
                  </a:lnTo>
                  <a:lnTo>
                    <a:pt x="633" y="2683"/>
                  </a:lnTo>
                  <a:lnTo>
                    <a:pt x="607" y="2663"/>
                  </a:lnTo>
                  <a:lnTo>
                    <a:pt x="559" y="2620"/>
                  </a:lnTo>
                  <a:lnTo>
                    <a:pt x="511" y="2575"/>
                  </a:lnTo>
                  <a:lnTo>
                    <a:pt x="511" y="2575"/>
                  </a:lnTo>
                  <a:lnTo>
                    <a:pt x="465" y="2530"/>
                  </a:lnTo>
                  <a:lnTo>
                    <a:pt x="419" y="2486"/>
                  </a:lnTo>
                  <a:lnTo>
                    <a:pt x="397" y="2463"/>
                  </a:lnTo>
                  <a:lnTo>
                    <a:pt x="375" y="2440"/>
                  </a:lnTo>
                  <a:lnTo>
                    <a:pt x="353" y="2417"/>
                  </a:lnTo>
                  <a:lnTo>
                    <a:pt x="332" y="2392"/>
                  </a:lnTo>
                  <a:lnTo>
                    <a:pt x="332" y="2392"/>
                  </a:lnTo>
                  <a:lnTo>
                    <a:pt x="311" y="2366"/>
                  </a:lnTo>
                  <a:lnTo>
                    <a:pt x="290" y="2338"/>
                  </a:lnTo>
                  <a:lnTo>
                    <a:pt x="270" y="2309"/>
                  </a:lnTo>
                  <a:lnTo>
                    <a:pt x="252" y="2281"/>
                  </a:lnTo>
                  <a:lnTo>
                    <a:pt x="233" y="2252"/>
                  </a:lnTo>
                  <a:lnTo>
                    <a:pt x="217" y="2222"/>
                  </a:lnTo>
                  <a:lnTo>
                    <a:pt x="201" y="2192"/>
                  </a:lnTo>
                  <a:lnTo>
                    <a:pt x="185" y="2161"/>
                  </a:lnTo>
                  <a:lnTo>
                    <a:pt x="171" y="2130"/>
                  </a:lnTo>
                  <a:lnTo>
                    <a:pt x="158" y="2099"/>
                  </a:lnTo>
                  <a:lnTo>
                    <a:pt x="145" y="2066"/>
                  </a:lnTo>
                  <a:lnTo>
                    <a:pt x="134" y="2034"/>
                  </a:lnTo>
                  <a:lnTo>
                    <a:pt x="124" y="2002"/>
                  </a:lnTo>
                  <a:lnTo>
                    <a:pt x="115" y="1969"/>
                  </a:lnTo>
                  <a:lnTo>
                    <a:pt x="107" y="1935"/>
                  </a:lnTo>
                  <a:lnTo>
                    <a:pt x="98" y="1901"/>
                  </a:lnTo>
                  <a:lnTo>
                    <a:pt x="98" y="1901"/>
                  </a:lnTo>
                  <a:lnTo>
                    <a:pt x="91" y="1864"/>
                  </a:lnTo>
                  <a:lnTo>
                    <a:pt x="85" y="1826"/>
                  </a:lnTo>
                  <a:lnTo>
                    <a:pt x="80" y="1788"/>
                  </a:lnTo>
                  <a:lnTo>
                    <a:pt x="75" y="1749"/>
                  </a:lnTo>
                  <a:lnTo>
                    <a:pt x="68" y="1672"/>
                  </a:lnTo>
                  <a:lnTo>
                    <a:pt x="62" y="1596"/>
                  </a:lnTo>
                  <a:lnTo>
                    <a:pt x="62" y="1596"/>
                  </a:lnTo>
                  <a:lnTo>
                    <a:pt x="58" y="1557"/>
                  </a:lnTo>
                  <a:lnTo>
                    <a:pt x="53" y="1518"/>
                  </a:lnTo>
                  <a:lnTo>
                    <a:pt x="43" y="1440"/>
                  </a:lnTo>
                  <a:lnTo>
                    <a:pt x="32" y="1363"/>
                  </a:lnTo>
                  <a:lnTo>
                    <a:pt x="22" y="1286"/>
                  </a:lnTo>
                  <a:lnTo>
                    <a:pt x="22" y="1286"/>
                  </a:lnTo>
                  <a:lnTo>
                    <a:pt x="18" y="1248"/>
                  </a:lnTo>
                  <a:lnTo>
                    <a:pt x="16" y="1210"/>
                  </a:lnTo>
                  <a:lnTo>
                    <a:pt x="14" y="1172"/>
                  </a:lnTo>
                  <a:lnTo>
                    <a:pt x="13" y="1135"/>
                  </a:lnTo>
                  <a:lnTo>
                    <a:pt x="13" y="1135"/>
                  </a:lnTo>
                  <a:lnTo>
                    <a:pt x="12" y="1132"/>
                  </a:lnTo>
                  <a:lnTo>
                    <a:pt x="11" y="1131"/>
                  </a:lnTo>
                  <a:lnTo>
                    <a:pt x="9" y="1129"/>
                  </a:lnTo>
                  <a:lnTo>
                    <a:pt x="6" y="1128"/>
                  </a:lnTo>
                  <a:lnTo>
                    <a:pt x="4" y="1129"/>
                  </a:lnTo>
                  <a:lnTo>
                    <a:pt x="2" y="1131"/>
                  </a:lnTo>
                  <a:lnTo>
                    <a:pt x="1" y="1132"/>
                  </a:lnTo>
                  <a:lnTo>
                    <a:pt x="0" y="1135"/>
                  </a:lnTo>
                  <a:lnTo>
                    <a:pt x="0" y="1135"/>
                  </a:lnTo>
                  <a:lnTo>
                    <a:pt x="1" y="1173"/>
                  </a:lnTo>
                  <a:lnTo>
                    <a:pt x="3" y="1213"/>
                  </a:lnTo>
                  <a:lnTo>
                    <a:pt x="6" y="1252"/>
                  </a:lnTo>
                  <a:lnTo>
                    <a:pt x="11" y="1291"/>
                  </a:lnTo>
                  <a:lnTo>
                    <a:pt x="21" y="1369"/>
                  </a:lnTo>
                  <a:lnTo>
                    <a:pt x="31" y="1446"/>
                  </a:lnTo>
                  <a:lnTo>
                    <a:pt x="31" y="1446"/>
                  </a:lnTo>
                  <a:lnTo>
                    <a:pt x="37" y="1485"/>
                  </a:lnTo>
                  <a:lnTo>
                    <a:pt x="41" y="1525"/>
                  </a:lnTo>
                  <a:lnTo>
                    <a:pt x="48" y="1605"/>
                  </a:lnTo>
                  <a:lnTo>
                    <a:pt x="56" y="1685"/>
                  </a:lnTo>
                  <a:lnTo>
                    <a:pt x="65" y="1763"/>
                  </a:lnTo>
                  <a:lnTo>
                    <a:pt x="65" y="1763"/>
                  </a:lnTo>
                  <a:lnTo>
                    <a:pt x="69" y="1799"/>
                  </a:lnTo>
                  <a:lnTo>
                    <a:pt x="74" y="1835"/>
                  </a:lnTo>
                  <a:lnTo>
                    <a:pt x="81" y="1871"/>
                  </a:lnTo>
                  <a:lnTo>
                    <a:pt x="88" y="1905"/>
                  </a:lnTo>
                  <a:lnTo>
                    <a:pt x="96" y="1940"/>
                  </a:lnTo>
                  <a:lnTo>
                    <a:pt x="105" y="1975"/>
                  </a:lnTo>
                  <a:lnTo>
                    <a:pt x="115" y="2010"/>
                  </a:lnTo>
                  <a:lnTo>
                    <a:pt x="126" y="2043"/>
                  </a:lnTo>
                  <a:lnTo>
                    <a:pt x="137" y="2078"/>
                  </a:lnTo>
                  <a:lnTo>
                    <a:pt x="151" y="2111"/>
                  </a:lnTo>
                  <a:lnTo>
                    <a:pt x="165" y="2145"/>
                  </a:lnTo>
                  <a:lnTo>
                    <a:pt x="179" y="2176"/>
                  </a:lnTo>
                  <a:lnTo>
                    <a:pt x="195" y="2209"/>
                  </a:lnTo>
                  <a:lnTo>
                    <a:pt x="213" y="2241"/>
                  </a:lnTo>
                  <a:lnTo>
                    <a:pt x="230" y="2271"/>
                  </a:lnTo>
                  <a:lnTo>
                    <a:pt x="250" y="2302"/>
                  </a:lnTo>
                  <a:lnTo>
                    <a:pt x="250" y="2302"/>
                  </a:lnTo>
                  <a:lnTo>
                    <a:pt x="268" y="2328"/>
                  </a:lnTo>
                  <a:lnTo>
                    <a:pt x="286" y="2353"/>
                  </a:lnTo>
                  <a:lnTo>
                    <a:pt x="306" y="2379"/>
                  </a:lnTo>
                  <a:lnTo>
                    <a:pt x="326" y="2403"/>
                  </a:lnTo>
                  <a:lnTo>
                    <a:pt x="347" y="2427"/>
                  </a:lnTo>
                  <a:lnTo>
                    <a:pt x="367" y="2450"/>
                  </a:lnTo>
                  <a:lnTo>
                    <a:pt x="388" y="2473"/>
                  </a:lnTo>
                  <a:lnTo>
                    <a:pt x="411" y="2495"/>
                  </a:lnTo>
                  <a:lnTo>
                    <a:pt x="411" y="2495"/>
                  </a:lnTo>
                  <a:lnTo>
                    <a:pt x="458" y="2542"/>
                  </a:lnTo>
                  <a:lnTo>
                    <a:pt x="506" y="2588"/>
                  </a:lnTo>
                  <a:lnTo>
                    <a:pt x="554" y="2632"/>
                  </a:lnTo>
                  <a:lnTo>
                    <a:pt x="604" y="2676"/>
                  </a:lnTo>
                  <a:lnTo>
                    <a:pt x="604" y="2676"/>
                  </a:lnTo>
                  <a:lnTo>
                    <a:pt x="629" y="2697"/>
                  </a:lnTo>
                  <a:lnTo>
                    <a:pt x="653" y="2716"/>
                  </a:lnTo>
                  <a:lnTo>
                    <a:pt x="679" y="2736"/>
                  </a:lnTo>
                  <a:lnTo>
                    <a:pt x="705" y="2754"/>
                  </a:lnTo>
                  <a:lnTo>
                    <a:pt x="732" y="2771"/>
                  </a:lnTo>
                  <a:lnTo>
                    <a:pt x="758" y="2788"/>
                  </a:lnTo>
                  <a:lnTo>
                    <a:pt x="787" y="2803"/>
                  </a:lnTo>
                  <a:lnTo>
                    <a:pt x="814" y="2817"/>
                  </a:lnTo>
                  <a:lnTo>
                    <a:pt x="844" y="2831"/>
                  </a:lnTo>
                  <a:lnTo>
                    <a:pt x="873" y="2842"/>
                  </a:lnTo>
                  <a:lnTo>
                    <a:pt x="903" y="2851"/>
                  </a:lnTo>
                  <a:lnTo>
                    <a:pt x="933" y="2859"/>
                  </a:lnTo>
                  <a:lnTo>
                    <a:pt x="965" y="2865"/>
                  </a:lnTo>
                  <a:lnTo>
                    <a:pt x="995" y="2869"/>
                  </a:lnTo>
                  <a:lnTo>
                    <a:pt x="1028" y="2871"/>
                  </a:lnTo>
                  <a:lnTo>
                    <a:pt x="1060" y="2870"/>
                  </a:lnTo>
                  <a:lnTo>
                    <a:pt x="1060" y="2870"/>
                  </a:lnTo>
                  <a:lnTo>
                    <a:pt x="1077" y="2869"/>
                  </a:lnTo>
                  <a:lnTo>
                    <a:pt x="1093" y="2865"/>
                  </a:lnTo>
                  <a:lnTo>
                    <a:pt x="1111" y="2863"/>
                  </a:lnTo>
                  <a:lnTo>
                    <a:pt x="1127" y="2860"/>
                  </a:lnTo>
                  <a:lnTo>
                    <a:pt x="1160" y="2851"/>
                  </a:lnTo>
                  <a:lnTo>
                    <a:pt x="1191" y="2841"/>
                  </a:lnTo>
                  <a:lnTo>
                    <a:pt x="1223" y="2829"/>
                  </a:lnTo>
                  <a:lnTo>
                    <a:pt x="1254" y="2814"/>
                  </a:lnTo>
                  <a:lnTo>
                    <a:pt x="1284" y="2799"/>
                  </a:lnTo>
                  <a:lnTo>
                    <a:pt x="1313" y="2783"/>
                  </a:lnTo>
                  <a:lnTo>
                    <a:pt x="1313" y="2783"/>
                  </a:lnTo>
                  <a:lnTo>
                    <a:pt x="1343" y="2764"/>
                  </a:lnTo>
                  <a:lnTo>
                    <a:pt x="1372" y="2745"/>
                  </a:lnTo>
                  <a:lnTo>
                    <a:pt x="1430" y="2706"/>
                  </a:lnTo>
                  <a:lnTo>
                    <a:pt x="1489" y="2666"/>
                  </a:lnTo>
                  <a:lnTo>
                    <a:pt x="1546" y="2625"/>
                  </a:lnTo>
                  <a:lnTo>
                    <a:pt x="1546" y="2625"/>
                  </a:lnTo>
                  <a:lnTo>
                    <a:pt x="1575" y="2605"/>
                  </a:lnTo>
                  <a:lnTo>
                    <a:pt x="1604" y="2583"/>
                  </a:lnTo>
                  <a:lnTo>
                    <a:pt x="1633" y="2561"/>
                  </a:lnTo>
                  <a:lnTo>
                    <a:pt x="1660" y="2537"/>
                  </a:lnTo>
                  <a:lnTo>
                    <a:pt x="1687" y="2513"/>
                  </a:lnTo>
                  <a:lnTo>
                    <a:pt x="1713" y="2488"/>
                  </a:lnTo>
                  <a:lnTo>
                    <a:pt x="1739" y="2463"/>
                  </a:lnTo>
                  <a:lnTo>
                    <a:pt x="1763" y="2436"/>
                  </a:lnTo>
                  <a:lnTo>
                    <a:pt x="1763" y="2436"/>
                  </a:lnTo>
                  <a:lnTo>
                    <a:pt x="1787" y="2409"/>
                  </a:lnTo>
                  <a:lnTo>
                    <a:pt x="1810" y="2382"/>
                  </a:lnTo>
                  <a:lnTo>
                    <a:pt x="1833" y="2353"/>
                  </a:lnTo>
                  <a:lnTo>
                    <a:pt x="1853" y="2324"/>
                  </a:lnTo>
                  <a:lnTo>
                    <a:pt x="1874" y="2294"/>
                  </a:lnTo>
                  <a:lnTo>
                    <a:pt x="1892" y="2262"/>
                  </a:lnTo>
                  <a:lnTo>
                    <a:pt x="1909" y="2231"/>
                  </a:lnTo>
                  <a:lnTo>
                    <a:pt x="1925" y="2198"/>
                  </a:lnTo>
                  <a:lnTo>
                    <a:pt x="1925" y="2198"/>
                  </a:lnTo>
                  <a:lnTo>
                    <a:pt x="1938" y="2165"/>
                  </a:lnTo>
                  <a:lnTo>
                    <a:pt x="1950" y="2132"/>
                  </a:lnTo>
                  <a:lnTo>
                    <a:pt x="1962" y="2099"/>
                  </a:lnTo>
                  <a:lnTo>
                    <a:pt x="1973" y="2065"/>
                  </a:lnTo>
                  <a:lnTo>
                    <a:pt x="1992" y="1997"/>
                  </a:lnTo>
                  <a:lnTo>
                    <a:pt x="2011" y="1929"/>
                  </a:lnTo>
                  <a:lnTo>
                    <a:pt x="2011" y="1929"/>
                  </a:lnTo>
                  <a:lnTo>
                    <a:pt x="2052" y="1775"/>
                  </a:lnTo>
                  <a:lnTo>
                    <a:pt x="2092" y="1620"/>
                  </a:lnTo>
                  <a:lnTo>
                    <a:pt x="2092" y="1620"/>
                  </a:lnTo>
                  <a:lnTo>
                    <a:pt x="2111" y="1541"/>
                  </a:lnTo>
                  <a:lnTo>
                    <a:pt x="2128" y="1464"/>
                  </a:lnTo>
                  <a:lnTo>
                    <a:pt x="2136" y="1425"/>
                  </a:lnTo>
                  <a:lnTo>
                    <a:pt x="2143" y="1385"/>
                  </a:lnTo>
                  <a:lnTo>
                    <a:pt x="2149" y="1345"/>
                  </a:lnTo>
                  <a:lnTo>
                    <a:pt x="2154" y="1306"/>
                  </a:lnTo>
                  <a:lnTo>
                    <a:pt x="2154" y="1306"/>
                  </a:lnTo>
                  <a:lnTo>
                    <a:pt x="2165" y="1225"/>
                  </a:lnTo>
                  <a:lnTo>
                    <a:pt x="2170" y="1184"/>
                  </a:lnTo>
                  <a:lnTo>
                    <a:pt x="2176" y="1144"/>
                  </a:lnTo>
                  <a:lnTo>
                    <a:pt x="2176" y="1144"/>
                  </a:lnTo>
                  <a:lnTo>
                    <a:pt x="2180" y="1121"/>
                  </a:lnTo>
                  <a:lnTo>
                    <a:pt x="2181" y="1110"/>
                  </a:lnTo>
                  <a:lnTo>
                    <a:pt x="2181" y="1105"/>
                  </a:lnTo>
                  <a:lnTo>
                    <a:pt x="2180" y="1100"/>
                  </a:lnTo>
                  <a:lnTo>
                    <a:pt x="2180" y="1100"/>
                  </a:lnTo>
                  <a:lnTo>
                    <a:pt x="2178" y="1083"/>
                  </a:lnTo>
                  <a:lnTo>
                    <a:pt x="2176" y="1075"/>
                  </a:lnTo>
                  <a:lnTo>
                    <a:pt x="2174" y="1068"/>
                  </a:lnTo>
                  <a:lnTo>
                    <a:pt x="2174" y="1068"/>
                  </a:lnTo>
                  <a:lnTo>
                    <a:pt x="2171" y="1064"/>
                  </a:lnTo>
                  <a:lnTo>
                    <a:pt x="2168" y="1062"/>
                  </a:lnTo>
                  <a:lnTo>
                    <a:pt x="2161" y="1057"/>
                  </a:lnTo>
                  <a:lnTo>
                    <a:pt x="2161" y="1057"/>
                  </a:lnTo>
                  <a:lnTo>
                    <a:pt x="2133" y="1035"/>
                  </a:lnTo>
                  <a:lnTo>
                    <a:pt x="2133" y="1035"/>
                  </a:lnTo>
                  <a:lnTo>
                    <a:pt x="2108" y="1015"/>
                  </a:lnTo>
                  <a:lnTo>
                    <a:pt x="2086" y="994"/>
                  </a:lnTo>
                  <a:lnTo>
                    <a:pt x="2086" y="994"/>
                  </a:lnTo>
                  <a:lnTo>
                    <a:pt x="2062" y="969"/>
                  </a:lnTo>
                  <a:lnTo>
                    <a:pt x="2038" y="943"/>
                  </a:lnTo>
                  <a:lnTo>
                    <a:pt x="2016" y="917"/>
                  </a:lnTo>
                  <a:lnTo>
                    <a:pt x="1994" y="890"/>
                  </a:lnTo>
                  <a:lnTo>
                    <a:pt x="1994" y="890"/>
                  </a:lnTo>
                  <a:lnTo>
                    <a:pt x="1951" y="836"/>
                  </a:lnTo>
                  <a:lnTo>
                    <a:pt x="1910" y="782"/>
                  </a:lnTo>
                  <a:lnTo>
                    <a:pt x="1869" y="727"/>
                  </a:lnTo>
                  <a:lnTo>
                    <a:pt x="1830" y="671"/>
                  </a:lnTo>
                  <a:lnTo>
                    <a:pt x="1830" y="671"/>
                  </a:lnTo>
                  <a:lnTo>
                    <a:pt x="1808" y="640"/>
                  </a:lnTo>
                  <a:lnTo>
                    <a:pt x="1787" y="607"/>
                  </a:lnTo>
                  <a:lnTo>
                    <a:pt x="1766" y="575"/>
                  </a:lnTo>
                  <a:lnTo>
                    <a:pt x="1746" y="543"/>
                  </a:lnTo>
                  <a:lnTo>
                    <a:pt x="1707" y="476"/>
                  </a:lnTo>
                  <a:lnTo>
                    <a:pt x="1669" y="410"/>
                  </a:lnTo>
                  <a:lnTo>
                    <a:pt x="1633" y="341"/>
                  </a:lnTo>
                  <a:lnTo>
                    <a:pt x="1597" y="274"/>
                  </a:lnTo>
                  <a:lnTo>
                    <a:pt x="1526" y="137"/>
                  </a:lnTo>
                  <a:lnTo>
                    <a:pt x="1526" y="137"/>
                  </a:lnTo>
                  <a:lnTo>
                    <a:pt x="1491" y="69"/>
                  </a:lnTo>
                  <a:lnTo>
                    <a:pt x="1454" y="3"/>
                  </a:lnTo>
                  <a:lnTo>
                    <a:pt x="1454" y="3"/>
                  </a:lnTo>
                  <a:lnTo>
                    <a:pt x="1452" y="1"/>
                  </a:lnTo>
                  <a:lnTo>
                    <a:pt x="1450" y="0"/>
                  </a:lnTo>
                  <a:lnTo>
                    <a:pt x="1448" y="0"/>
                  </a:lnTo>
                  <a:lnTo>
                    <a:pt x="1446" y="1"/>
                  </a:lnTo>
                  <a:lnTo>
                    <a:pt x="1444" y="2"/>
                  </a:lnTo>
                  <a:lnTo>
                    <a:pt x="1443" y="4"/>
                  </a:lnTo>
                  <a:lnTo>
                    <a:pt x="1443" y="7"/>
                  </a:lnTo>
                  <a:lnTo>
                    <a:pt x="1444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16EBFB31-0FBB-333E-3C41-886E93D854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6" y="292"/>
              <a:ext cx="1090" cy="1435"/>
            </a:xfrm>
            <a:custGeom>
              <a:avLst/>
              <a:gdLst>
                <a:gd name="T0" fmla="*/ 1619 w 2181"/>
                <a:gd name="T1" fmla="*/ 343 h 2871"/>
                <a:gd name="T2" fmla="*/ 1768 w 2181"/>
                <a:gd name="T3" fmla="*/ 601 h 2871"/>
                <a:gd name="T4" fmla="*/ 1972 w 2181"/>
                <a:gd name="T5" fmla="*/ 882 h 2871"/>
                <a:gd name="T6" fmla="*/ 2078 w 2181"/>
                <a:gd name="T7" fmla="*/ 1003 h 2871"/>
                <a:gd name="T8" fmla="*/ 2161 w 2181"/>
                <a:gd name="T9" fmla="*/ 1071 h 2871"/>
                <a:gd name="T10" fmla="*/ 2166 w 2181"/>
                <a:gd name="T11" fmla="*/ 1090 h 2871"/>
                <a:gd name="T12" fmla="*/ 2167 w 2181"/>
                <a:gd name="T13" fmla="*/ 1127 h 2871"/>
                <a:gd name="T14" fmla="*/ 2121 w 2181"/>
                <a:gd name="T15" fmla="*/ 1438 h 2871"/>
                <a:gd name="T16" fmla="*/ 2047 w 2181"/>
                <a:gd name="T17" fmla="*/ 1747 h 2871"/>
                <a:gd name="T18" fmla="*/ 1947 w 2181"/>
                <a:gd name="T19" fmla="*/ 2105 h 2871"/>
                <a:gd name="T20" fmla="*/ 1857 w 2181"/>
                <a:gd name="T21" fmla="*/ 2297 h 2871"/>
                <a:gd name="T22" fmla="*/ 1745 w 2181"/>
                <a:gd name="T23" fmla="*/ 2439 h 2871"/>
                <a:gd name="T24" fmla="*/ 1612 w 2181"/>
                <a:gd name="T25" fmla="*/ 2561 h 2871"/>
                <a:gd name="T26" fmla="*/ 1381 w 2181"/>
                <a:gd name="T27" fmla="*/ 2724 h 2871"/>
                <a:gd name="T28" fmla="*/ 1200 w 2181"/>
                <a:gd name="T29" fmla="*/ 2825 h 2871"/>
                <a:gd name="T30" fmla="*/ 1055 w 2181"/>
                <a:gd name="T31" fmla="*/ 2857 h 2871"/>
                <a:gd name="T32" fmla="*/ 955 w 2181"/>
                <a:gd name="T33" fmla="*/ 2851 h 2871"/>
                <a:gd name="T34" fmla="*/ 820 w 2181"/>
                <a:gd name="T35" fmla="*/ 2807 h 2871"/>
                <a:gd name="T36" fmla="*/ 684 w 2181"/>
                <a:gd name="T37" fmla="*/ 2724 h 2871"/>
                <a:gd name="T38" fmla="*/ 511 w 2181"/>
                <a:gd name="T39" fmla="*/ 2575 h 2871"/>
                <a:gd name="T40" fmla="*/ 332 w 2181"/>
                <a:gd name="T41" fmla="*/ 2392 h 2871"/>
                <a:gd name="T42" fmla="*/ 233 w 2181"/>
                <a:gd name="T43" fmla="*/ 2252 h 2871"/>
                <a:gd name="T44" fmla="*/ 145 w 2181"/>
                <a:gd name="T45" fmla="*/ 2066 h 2871"/>
                <a:gd name="T46" fmla="*/ 98 w 2181"/>
                <a:gd name="T47" fmla="*/ 1901 h 2871"/>
                <a:gd name="T48" fmla="*/ 62 w 2181"/>
                <a:gd name="T49" fmla="*/ 1596 h 2871"/>
                <a:gd name="T50" fmla="*/ 22 w 2181"/>
                <a:gd name="T51" fmla="*/ 1286 h 2871"/>
                <a:gd name="T52" fmla="*/ 13 w 2181"/>
                <a:gd name="T53" fmla="*/ 1135 h 2871"/>
                <a:gd name="T54" fmla="*/ 2 w 2181"/>
                <a:gd name="T55" fmla="*/ 1131 h 2871"/>
                <a:gd name="T56" fmla="*/ 6 w 2181"/>
                <a:gd name="T57" fmla="*/ 1252 h 2871"/>
                <a:gd name="T58" fmla="*/ 41 w 2181"/>
                <a:gd name="T59" fmla="*/ 1525 h 2871"/>
                <a:gd name="T60" fmla="*/ 74 w 2181"/>
                <a:gd name="T61" fmla="*/ 1835 h 2871"/>
                <a:gd name="T62" fmla="*/ 126 w 2181"/>
                <a:gd name="T63" fmla="*/ 2043 h 2871"/>
                <a:gd name="T64" fmla="*/ 213 w 2181"/>
                <a:gd name="T65" fmla="*/ 2241 h 2871"/>
                <a:gd name="T66" fmla="*/ 306 w 2181"/>
                <a:gd name="T67" fmla="*/ 2379 h 2871"/>
                <a:gd name="T68" fmla="*/ 411 w 2181"/>
                <a:gd name="T69" fmla="*/ 2495 h 2871"/>
                <a:gd name="T70" fmla="*/ 629 w 2181"/>
                <a:gd name="T71" fmla="*/ 2697 h 2871"/>
                <a:gd name="T72" fmla="*/ 787 w 2181"/>
                <a:gd name="T73" fmla="*/ 2803 h 2871"/>
                <a:gd name="T74" fmla="*/ 965 w 2181"/>
                <a:gd name="T75" fmla="*/ 2865 h 2871"/>
                <a:gd name="T76" fmla="*/ 1093 w 2181"/>
                <a:gd name="T77" fmla="*/ 2865 h 2871"/>
                <a:gd name="T78" fmla="*/ 1254 w 2181"/>
                <a:gd name="T79" fmla="*/ 2814 h 2871"/>
                <a:gd name="T80" fmla="*/ 1430 w 2181"/>
                <a:gd name="T81" fmla="*/ 2706 h 2871"/>
                <a:gd name="T82" fmla="*/ 1633 w 2181"/>
                <a:gd name="T83" fmla="*/ 2561 h 2871"/>
                <a:gd name="T84" fmla="*/ 1763 w 2181"/>
                <a:gd name="T85" fmla="*/ 2436 h 2871"/>
                <a:gd name="T86" fmla="*/ 1892 w 2181"/>
                <a:gd name="T87" fmla="*/ 2262 h 2871"/>
                <a:gd name="T88" fmla="*/ 1962 w 2181"/>
                <a:gd name="T89" fmla="*/ 2099 h 2871"/>
                <a:gd name="T90" fmla="*/ 2092 w 2181"/>
                <a:gd name="T91" fmla="*/ 1620 h 2871"/>
                <a:gd name="T92" fmla="*/ 2149 w 2181"/>
                <a:gd name="T93" fmla="*/ 1345 h 2871"/>
                <a:gd name="T94" fmla="*/ 2176 w 2181"/>
                <a:gd name="T95" fmla="*/ 1144 h 2871"/>
                <a:gd name="T96" fmla="*/ 2178 w 2181"/>
                <a:gd name="T97" fmla="*/ 1083 h 2871"/>
                <a:gd name="T98" fmla="*/ 2161 w 2181"/>
                <a:gd name="T99" fmla="*/ 1057 h 2871"/>
                <a:gd name="T100" fmla="*/ 2086 w 2181"/>
                <a:gd name="T101" fmla="*/ 994 h 2871"/>
                <a:gd name="T102" fmla="*/ 1951 w 2181"/>
                <a:gd name="T103" fmla="*/ 836 h 2871"/>
                <a:gd name="T104" fmla="*/ 1787 w 2181"/>
                <a:gd name="T105" fmla="*/ 607 h 2871"/>
                <a:gd name="T106" fmla="*/ 1597 w 2181"/>
                <a:gd name="T107" fmla="*/ 274 h 2871"/>
                <a:gd name="T108" fmla="*/ 1452 w 2181"/>
                <a:gd name="T109" fmla="*/ 1 h 2871"/>
                <a:gd name="T110" fmla="*/ 1443 w 2181"/>
                <a:gd name="T111" fmla="*/ 7 h 2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81" h="2871">
                  <a:moveTo>
                    <a:pt x="1444" y="9"/>
                  </a:moveTo>
                  <a:lnTo>
                    <a:pt x="1444" y="9"/>
                  </a:lnTo>
                  <a:lnTo>
                    <a:pt x="1479" y="75"/>
                  </a:lnTo>
                  <a:lnTo>
                    <a:pt x="1515" y="142"/>
                  </a:lnTo>
                  <a:lnTo>
                    <a:pt x="1585" y="276"/>
                  </a:lnTo>
                  <a:lnTo>
                    <a:pt x="1619" y="343"/>
                  </a:lnTo>
                  <a:lnTo>
                    <a:pt x="1655" y="410"/>
                  </a:lnTo>
                  <a:lnTo>
                    <a:pt x="1692" y="475"/>
                  </a:lnTo>
                  <a:lnTo>
                    <a:pt x="1731" y="541"/>
                  </a:lnTo>
                  <a:lnTo>
                    <a:pt x="1731" y="541"/>
                  </a:lnTo>
                  <a:lnTo>
                    <a:pt x="1749" y="571"/>
                  </a:lnTo>
                  <a:lnTo>
                    <a:pt x="1768" y="601"/>
                  </a:lnTo>
                  <a:lnTo>
                    <a:pt x="1809" y="661"/>
                  </a:lnTo>
                  <a:lnTo>
                    <a:pt x="1850" y="720"/>
                  </a:lnTo>
                  <a:lnTo>
                    <a:pt x="1893" y="778"/>
                  </a:lnTo>
                  <a:lnTo>
                    <a:pt x="1893" y="778"/>
                  </a:lnTo>
                  <a:lnTo>
                    <a:pt x="1932" y="830"/>
                  </a:lnTo>
                  <a:lnTo>
                    <a:pt x="1972" y="882"/>
                  </a:lnTo>
                  <a:lnTo>
                    <a:pt x="1992" y="908"/>
                  </a:lnTo>
                  <a:lnTo>
                    <a:pt x="2012" y="932"/>
                  </a:lnTo>
                  <a:lnTo>
                    <a:pt x="2034" y="957"/>
                  </a:lnTo>
                  <a:lnTo>
                    <a:pt x="2056" y="981"/>
                  </a:lnTo>
                  <a:lnTo>
                    <a:pt x="2056" y="981"/>
                  </a:lnTo>
                  <a:lnTo>
                    <a:pt x="2078" y="1003"/>
                  </a:lnTo>
                  <a:lnTo>
                    <a:pt x="2101" y="1024"/>
                  </a:lnTo>
                  <a:lnTo>
                    <a:pt x="2125" y="1045"/>
                  </a:lnTo>
                  <a:lnTo>
                    <a:pt x="2149" y="1064"/>
                  </a:lnTo>
                  <a:lnTo>
                    <a:pt x="2149" y="1064"/>
                  </a:lnTo>
                  <a:lnTo>
                    <a:pt x="2158" y="1069"/>
                  </a:lnTo>
                  <a:lnTo>
                    <a:pt x="2161" y="1071"/>
                  </a:lnTo>
                  <a:lnTo>
                    <a:pt x="2163" y="1073"/>
                  </a:lnTo>
                  <a:lnTo>
                    <a:pt x="2163" y="1073"/>
                  </a:lnTo>
                  <a:lnTo>
                    <a:pt x="2164" y="1077"/>
                  </a:lnTo>
                  <a:lnTo>
                    <a:pt x="2165" y="1081"/>
                  </a:lnTo>
                  <a:lnTo>
                    <a:pt x="2166" y="1090"/>
                  </a:lnTo>
                  <a:lnTo>
                    <a:pt x="2166" y="1090"/>
                  </a:lnTo>
                  <a:lnTo>
                    <a:pt x="2169" y="1107"/>
                  </a:lnTo>
                  <a:lnTo>
                    <a:pt x="2169" y="1107"/>
                  </a:lnTo>
                  <a:lnTo>
                    <a:pt x="2169" y="1112"/>
                  </a:lnTo>
                  <a:lnTo>
                    <a:pt x="2169" y="1117"/>
                  </a:lnTo>
                  <a:lnTo>
                    <a:pt x="2167" y="1127"/>
                  </a:lnTo>
                  <a:lnTo>
                    <a:pt x="2167" y="1127"/>
                  </a:lnTo>
                  <a:lnTo>
                    <a:pt x="2160" y="1166"/>
                  </a:lnTo>
                  <a:lnTo>
                    <a:pt x="2154" y="1205"/>
                  </a:lnTo>
                  <a:lnTo>
                    <a:pt x="2145" y="1283"/>
                  </a:lnTo>
                  <a:lnTo>
                    <a:pt x="2135" y="1361"/>
                  </a:lnTo>
                  <a:lnTo>
                    <a:pt x="2129" y="1399"/>
                  </a:lnTo>
                  <a:lnTo>
                    <a:pt x="2121" y="1438"/>
                  </a:lnTo>
                  <a:lnTo>
                    <a:pt x="2121" y="1438"/>
                  </a:lnTo>
                  <a:lnTo>
                    <a:pt x="2104" y="1516"/>
                  </a:lnTo>
                  <a:lnTo>
                    <a:pt x="2086" y="1593"/>
                  </a:lnTo>
                  <a:lnTo>
                    <a:pt x="2067" y="1670"/>
                  </a:lnTo>
                  <a:lnTo>
                    <a:pt x="2047" y="1747"/>
                  </a:lnTo>
                  <a:lnTo>
                    <a:pt x="2047" y="1747"/>
                  </a:lnTo>
                  <a:lnTo>
                    <a:pt x="2009" y="1892"/>
                  </a:lnTo>
                  <a:lnTo>
                    <a:pt x="1989" y="1965"/>
                  </a:lnTo>
                  <a:lnTo>
                    <a:pt x="1969" y="2036"/>
                  </a:lnTo>
                  <a:lnTo>
                    <a:pt x="1969" y="2036"/>
                  </a:lnTo>
                  <a:lnTo>
                    <a:pt x="1958" y="2071"/>
                  </a:lnTo>
                  <a:lnTo>
                    <a:pt x="1947" y="2105"/>
                  </a:lnTo>
                  <a:lnTo>
                    <a:pt x="1936" y="2138"/>
                  </a:lnTo>
                  <a:lnTo>
                    <a:pt x="1923" y="2171"/>
                  </a:lnTo>
                  <a:lnTo>
                    <a:pt x="1908" y="2204"/>
                  </a:lnTo>
                  <a:lnTo>
                    <a:pt x="1893" y="2236"/>
                  </a:lnTo>
                  <a:lnTo>
                    <a:pt x="1876" y="2266"/>
                  </a:lnTo>
                  <a:lnTo>
                    <a:pt x="1857" y="2297"/>
                  </a:lnTo>
                  <a:lnTo>
                    <a:pt x="1857" y="2297"/>
                  </a:lnTo>
                  <a:lnTo>
                    <a:pt x="1837" y="2327"/>
                  </a:lnTo>
                  <a:lnTo>
                    <a:pt x="1815" y="2356"/>
                  </a:lnTo>
                  <a:lnTo>
                    <a:pt x="1793" y="2384"/>
                  </a:lnTo>
                  <a:lnTo>
                    <a:pt x="1769" y="2413"/>
                  </a:lnTo>
                  <a:lnTo>
                    <a:pt x="1745" y="2439"/>
                  </a:lnTo>
                  <a:lnTo>
                    <a:pt x="1719" y="2465"/>
                  </a:lnTo>
                  <a:lnTo>
                    <a:pt x="1693" y="2490"/>
                  </a:lnTo>
                  <a:lnTo>
                    <a:pt x="1666" y="2515"/>
                  </a:lnTo>
                  <a:lnTo>
                    <a:pt x="1666" y="2515"/>
                  </a:lnTo>
                  <a:lnTo>
                    <a:pt x="1640" y="2538"/>
                  </a:lnTo>
                  <a:lnTo>
                    <a:pt x="1612" y="2561"/>
                  </a:lnTo>
                  <a:lnTo>
                    <a:pt x="1583" y="2582"/>
                  </a:lnTo>
                  <a:lnTo>
                    <a:pt x="1555" y="2604"/>
                  </a:lnTo>
                  <a:lnTo>
                    <a:pt x="1496" y="2645"/>
                  </a:lnTo>
                  <a:lnTo>
                    <a:pt x="1437" y="2686"/>
                  </a:lnTo>
                  <a:lnTo>
                    <a:pt x="1437" y="2686"/>
                  </a:lnTo>
                  <a:lnTo>
                    <a:pt x="1381" y="2724"/>
                  </a:lnTo>
                  <a:lnTo>
                    <a:pt x="1353" y="2744"/>
                  </a:lnTo>
                  <a:lnTo>
                    <a:pt x="1323" y="2762"/>
                  </a:lnTo>
                  <a:lnTo>
                    <a:pt x="1293" y="2780"/>
                  </a:lnTo>
                  <a:lnTo>
                    <a:pt x="1264" y="2796"/>
                  </a:lnTo>
                  <a:lnTo>
                    <a:pt x="1232" y="2811"/>
                  </a:lnTo>
                  <a:lnTo>
                    <a:pt x="1200" y="2825"/>
                  </a:lnTo>
                  <a:lnTo>
                    <a:pt x="1200" y="2825"/>
                  </a:lnTo>
                  <a:lnTo>
                    <a:pt x="1169" y="2836"/>
                  </a:lnTo>
                  <a:lnTo>
                    <a:pt x="1137" y="2845"/>
                  </a:lnTo>
                  <a:lnTo>
                    <a:pt x="1104" y="2851"/>
                  </a:lnTo>
                  <a:lnTo>
                    <a:pt x="1072" y="2856"/>
                  </a:lnTo>
                  <a:lnTo>
                    <a:pt x="1055" y="2857"/>
                  </a:lnTo>
                  <a:lnTo>
                    <a:pt x="1038" y="2857"/>
                  </a:lnTo>
                  <a:lnTo>
                    <a:pt x="1022" y="2857"/>
                  </a:lnTo>
                  <a:lnTo>
                    <a:pt x="1005" y="2857"/>
                  </a:lnTo>
                  <a:lnTo>
                    <a:pt x="989" y="2856"/>
                  </a:lnTo>
                  <a:lnTo>
                    <a:pt x="972" y="2854"/>
                  </a:lnTo>
                  <a:lnTo>
                    <a:pt x="955" y="2851"/>
                  </a:lnTo>
                  <a:lnTo>
                    <a:pt x="939" y="2848"/>
                  </a:lnTo>
                  <a:lnTo>
                    <a:pt x="939" y="2848"/>
                  </a:lnTo>
                  <a:lnTo>
                    <a:pt x="908" y="2841"/>
                  </a:lnTo>
                  <a:lnTo>
                    <a:pt x="878" y="2831"/>
                  </a:lnTo>
                  <a:lnTo>
                    <a:pt x="848" y="2819"/>
                  </a:lnTo>
                  <a:lnTo>
                    <a:pt x="820" y="2807"/>
                  </a:lnTo>
                  <a:lnTo>
                    <a:pt x="791" y="2793"/>
                  </a:lnTo>
                  <a:lnTo>
                    <a:pt x="763" y="2778"/>
                  </a:lnTo>
                  <a:lnTo>
                    <a:pt x="737" y="2760"/>
                  </a:lnTo>
                  <a:lnTo>
                    <a:pt x="710" y="2743"/>
                  </a:lnTo>
                  <a:lnTo>
                    <a:pt x="710" y="2743"/>
                  </a:lnTo>
                  <a:lnTo>
                    <a:pt x="684" y="2724"/>
                  </a:lnTo>
                  <a:lnTo>
                    <a:pt x="658" y="2704"/>
                  </a:lnTo>
                  <a:lnTo>
                    <a:pt x="633" y="2683"/>
                  </a:lnTo>
                  <a:lnTo>
                    <a:pt x="607" y="2663"/>
                  </a:lnTo>
                  <a:lnTo>
                    <a:pt x="559" y="2620"/>
                  </a:lnTo>
                  <a:lnTo>
                    <a:pt x="511" y="2575"/>
                  </a:lnTo>
                  <a:lnTo>
                    <a:pt x="511" y="2575"/>
                  </a:lnTo>
                  <a:lnTo>
                    <a:pt x="465" y="2530"/>
                  </a:lnTo>
                  <a:lnTo>
                    <a:pt x="419" y="2486"/>
                  </a:lnTo>
                  <a:lnTo>
                    <a:pt x="397" y="2463"/>
                  </a:lnTo>
                  <a:lnTo>
                    <a:pt x="375" y="2440"/>
                  </a:lnTo>
                  <a:lnTo>
                    <a:pt x="353" y="2417"/>
                  </a:lnTo>
                  <a:lnTo>
                    <a:pt x="332" y="2392"/>
                  </a:lnTo>
                  <a:lnTo>
                    <a:pt x="332" y="2392"/>
                  </a:lnTo>
                  <a:lnTo>
                    <a:pt x="311" y="2366"/>
                  </a:lnTo>
                  <a:lnTo>
                    <a:pt x="290" y="2338"/>
                  </a:lnTo>
                  <a:lnTo>
                    <a:pt x="270" y="2309"/>
                  </a:lnTo>
                  <a:lnTo>
                    <a:pt x="252" y="2281"/>
                  </a:lnTo>
                  <a:lnTo>
                    <a:pt x="233" y="2252"/>
                  </a:lnTo>
                  <a:lnTo>
                    <a:pt x="217" y="2222"/>
                  </a:lnTo>
                  <a:lnTo>
                    <a:pt x="201" y="2192"/>
                  </a:lnTo>
                  <a:lnTo>
                    <a:pt x="185" y="2161"/>
                  </a:lnTo>
                  <a:lnTo>
                    <a:pt x="171" y="2130"/>
                  </a:lnTo>
                  <a:lnTo>
                    <a:pt x="158" y="2099"/>
                  </a:lnTo>
                  <a:lnTo>
                    <a:pt x="145" y="2066"/>
                  </a:lnTo>
                  <a:lnTo>
                    <a:pt x="134" y="2034"/>
                  </a:lnTo>
                  <a:lnTo>
                    <a:pt x="124" y="2002"/>
                  </a:lnTo>
                  <a:lnTo>
                    <a:pt x="115" y="1969"/>
                  </a:lnTo>
                  <a:lnTo>
                    <a:pt x="107" y="1935"/>
                  </a:lnTo>
                  <a:lnTo>
                    <a:pt x="98" y="1901"/>
                  </a:lnTo>
                  <a:lnTo>
                    <a:pt x="98" y="1901"/>
                  </a:lnTo>
                  <a:lnTo>
                    <a:pt x="91" y="1864"/>
                  </a:lnTo>
                  <a:lnTo>
                    <a:pt x="85" y="1826"/>
                  </a:lnTo>
                  <a:lnTo>
                    <a:pt x="80" y="1788"/>
                  </a:lnTo>
                  <a:lnTo>
                    <a:pt x="75" y="1749"/>
                  </a:lnTo>
                  <a:lnTo>
                    <a:pt x="68" y="1672"/>
                  </a:lnTo>
                  <a:lnTo>
                    <a:pt x="62" y="1596"/>
                  </a:lnTo>
                  <a:lnTo>
                    <a:pt x="62" y="1596"/>
                  </a:lnTo>
                  <a:lnTo>
                    <a:pt x="58" y="1557"/>
                  </a:lnTo>
                  <a:lnTo>
                    <a:pt x="53" y="1518"/>
                  </a:lnTo>
                  <a:lnTo>
                    <a:pt x="43" y="1440"/>
                  </a:lnTo>
                  <a:lnTo>
                    <a:pt x="32" y="1363"/>
                  </a:lnTo>
                  <a:lnTo>
                    <a:pt x="22" y="1286"/>
                  </a:lnTo>
                  <a:lnTo>
                    <a:pt x="22" y="1286"/>
                  </a:lnTo>
                  <a:lnTo>
                    <a:pt x="18" y="1248"/>
                  </a:lnTo>
                  <a:lnTo>
                    <a:pt x="16" y="1210"/>
                  </a:lnTo>
                  <a:lnTo>
                    <a:pt x="14" y="1172"/>
                  </a:lnTo>
                  <a:lnTo>
                    <a:pt x="13" y="1135"/>
                  </a:lnTo>
                  <a:lnTo>
                    <a:pt x="13" y="1135"/>
                  </a:lnTo>
                  <a:lnTo>
                    <a:pt x="12" y="1132"/>
                  </a:lnTo>
                  <a:lnTo>
                    <a:pt x="11" y="1131"/>
                  </a:lnTo>
                  <a:lnTo>
                    <a:pt x="9" y="1129"/>
                  </a:lnTo>
                  <a:lnTo>
                    <a:pt x="6" y="1128"/>
                  </a:lnTo>
                  <a:lnTo>
                    <a:pt x="4" y="1129"/>
                  </a:lnTo>
                  <a:lnTo>
                    <a:pt x="2" y="1131"/>
                  </a:lnTo>
                  <a:lnTo>
                    <a:pt x="1" y="1132"/>
                  </a:lnTo>
                  <a:lnTo>
                    <a:pt x="0" y="1135"/>
                  </a:lnTo>
                  <a:lnTo>
                    <a:pt x="0" y="1135"/>
                  </a:lnTo>
                  <a:lnTo>
                    <a:pt x="1" y="1173"/>
                  </a:lnTo>
                  <a:lnTo>
                    <a:pt x="3" y="1213"/>
                  </a:lnTo>
                  <a:lnTo>
                    <a:pt x="6" y="1252"/>
                  </a:lnTo>
                  <a:lnTo>
                    <a:pt x="11" y="1291"/>
                  </a:lnTo>
                  <a:lnTo>
                    <a:pt x="21" y="1369"/>
                  </a:lnTo>
                  <a:lnTo>
                    <a:pt x="31" y="1446"/>
                  </a:lnTo>
                  <a:lnTo>
                    <a:pt x="31" y="1446"/>
                  </a:lnTo>
                  <a:lnTo>
                    <a:pt x="37" y="1485"/>
                  </a:lnTo>
                  <a:lnTo>
                    <a:pt x="41" y="1525"/>
                  </a:lnTo>
                  <a:lnTo>
                    <a:pt x="48" y="1605"/>
                  </a:lnTo>
                  <a:lnTo>
                    <a:pt x="56" y="1685"/>
                  </a:lnTo>
                  <a:lnTo>
                    <a:pt x="65" y="1763"/>
                  </a:lnTo>
                  <a:lnTo>
                    <a:pt x="65" y="1763"/>
                  </a:lnTo>
                  <a:lnTo>
                    <a:pt x="69" y="1799"/>
                  </a:lnTo>
                  <a:lnTo>
                    <a:pt x="74" y="1835"/>
                  </a:lnTo>
                  <a:lnTo>
                    <a:pt x="81" y="1871"/>
                  </a:lnTo>
                  <a:lnTo>
                    <a:pt x="88" y="1905"/>
                  </a:lnTo>
                  <a:lnTo>
                    <a:pt x="96" y="1940"/>
                  </a:lnTo>
                  <a:lnTo>
                    <a:pt x="105" y="1975"/>
                  </a:lnTo>
                  <a:lnTo>
                    <a:pt x="115" y="2010"/>
                  </a:lnTo>
                  <a:lnTo>
                    <a:pt x="126" y="2043"/>
                  </a:lnTo>
                  <a:lnTo>
                    <a:pt x="137" y="2078"/>
                  </a:lnTo>
                  <a:lnTo>
                    <a:pt x="151" y="2111"/>
                  </a:lnTo>
                  <a:lnTo>
                    <a:pt x="165" y="2145"/>
                  </a:lnTo>
                  <a:lnTo>
                    <a:pt x="179" y="2176"/>
                  </a:lnTo>
                  <a:lnTo>
                    <a:pt x="195" y="2209"/>
                  </a:lnTo>
                  <a:lnTo>
                    <a:pt x="213" y="2241"/>
                  </a:lnTo>
                  <a:lnTo>
                    <a:pt x="230" y="2271"/>
                  </a:lnTo>
                  <a:lnTo>
                    <a:pt x="250" y="2302"/>
                  </a:lnTo>
                  <a:lnTo>
                    <a:pt x="250" y="2302"/>
                  </a:lnTo>
                  <a:lnTo>
                    <a:pt x="268" y="2328"/>
                  </a:lnTo>
                  <a:lnTo>
                    <a:pt x="286" y="2353"/>
                  </a:lnTo>
                  <a:lnTo>
                    <a:pt x="306" y="2379"/>
                  </a:lnTo>
                  <a:lnTo>
                    <a:pt x="326" y="2403"/>
                  </a:lnTo>
                  <a:lnTo>
                    <a:pt x="347" y="2427"/>
                  </a:lnTo>
                  <a:lnTo>
                    <a:pt x="367" y="2450"/>
                  </a:lnTo>
                  <a:lnTo>
                    <a:pt x="388" y="2473"/>
                  </a:lnTo>
                  <a:lnTo>
                    <a:pt x="411" y="2495"/>
                  </a:lnTo>
                  <a:lnTo>
                    <a:pt x="411" y="2495"/>
                  </a:lnTo>
                  <a:lnTo>
                    <a:pt x="458" y="2542"/>
                  </a:lnTo>
                  <a:lnTo>
                    <a:pt x="506" y="2588"/>
                  </a:lnTo>
                  <a:lnTo>
                    <a:pt x="554" y="2632"/>
                  </a:lnTo>
                  <a:lnTo>
                    <a:pt x="604" y="2676"/>
                  </a:lnTo>
                  <a:lnTo>
                    <a:pt x="604" y="2676"/>
                  </a:lnTo>
                  <a:lnTo>
                    <a:pt x="629" y="2697"/>
                  </a:lnTo>
                  <a:lnTo>
                    <a:pt x="653" y="2716"/>
                  </a:lnTo>
                  <a:lnTo>
                    <a:pt x="679" y="2736"/>
                  </a:lnTo>
                  <a:lnTo>
                    <a:pt x="705" y="2754"/>
                  </a:lnTo>
                  <a:lnTo>
                    <a:pt x="732" y="2771"/>
                  </a:lnTo>
                  <a:lnTo>
                    <a:pt x="758" y="2788"/>
                  </a:lnTo>
                  <a:lnTo>
                    <a:pt x="787" y="2803"/>
                  </a:lnTo>
                  <a:lnTo>
                    <a:pt x="814" y="2817"/>
                  </a:lnTo>
                  <a:lnTo>
                    <a:pt x="844" y="2831"/>
                  </a:lnTo>
                  <a:lnTo>
                    <a:pt x="873" y="2842"/>
                  </a:lnTo>
                  <a:lnTo>
                    <a:pt x="903" y="2851"/>
                  </a:lnTo>
                  <a:lnTo>
                    <a:pt x="933" y="2859"/>
                  </a:lnTo>
                  <a:lnTo>
                    <a:pt x="965" y="2865"/>
                  </a:lnTo>
                  <a:lnTo>
                    <a:pt x="995" y="2869"/>
                  </a:lnTo>
                  <a:lnTo>
                    <a:pt x="1028" y="2871"/>
                  </a:lnTo>
                  <a:lnTo>
                    <a:pt x="1060" y="2870"/>
                  </a:lnTo>
                  <a:lnTo>
                    <a:pt x="1060" y="2870"/>
                  </a:lnTo>
                  <a:lnTo>
                    <a:pt x="1077" y="2869"/>
                  </a:lnTo>
                  <a:lnTo>
                    <a:pt x="1093" y="2865"/>
                  </a:lnTo>
                  <a:lnTo>
                    <a:pt x="1111" y="2863"/>
                  </a:lnTo>
                  <a:lnTo>
                    <a:pt x="1127" y="2860"/>
                  </a:lnTo>
                  <a:lnTo>
                    <a:pt x="1160" y="2851"/>
                  </a:lnTo>
                  <a:lnTo>
                    <a:pt x="1191" y="2841"/>
                  </a:lnTo>
                  <a:lnTo>
                    <a:pt x="1223" y="2829"/>
                  </a:lnTo>
                  <a:lnTo>
                    <a:pt x="1254" y="2814"/>
                  </a:lnTo>
                  <a:lnTo>
                    <a:pt x="1284" y="2799"/>
                  </a:lnTo>
                  <a:lnTo>
                    <a:pt x="1313" y="2783"/>
                  </a:lnTo>
                  <a:lnTo>
                    <a:pt x="1313" y="2783"/>
                  </a:lnTo>
                  <a:lnTo>
                    <a:pt x="1343" y="2764"/>
                  </a:lnTo>
                  <a:lnTo>
                    <a:pt x="1372" y="2745"/>
                  </a:lnTo>
                  <a:lnTo>
                    <a:pt x="1430" y="2706"/>
                  </a:lnTo>
                  <a:lnTo>
                    <a:pt x="1489" y="2666"/>
                  </a:lnTo>
                  <a:lnTo>
                    <a:pt x="1546" y="2625"/>
                  </a:lnTo>
                  <a:lnTo>
                    <a:pt x="1546" y="2625"/>
                  </a:lnTo>
                  <a:lnTo>
                    <a:pt x="1575" y="2605"/>
                  </a:lnTo>
                  <a:lnTo>
                    <a:pt x="1604" y="2583"/>
                  </a:lnTo>
                  <a:lnTo>
                    <a:pt x="1633" y="2561"/>
                  </a:lnTo>
                  <a:lnTo>
                    <a:pt x="1660" y="2537"/>
                  </a:lnTo>
                  <a:lnTo>
                    <a:pt x="1687" y="2513"/>
                  </a:lnTo>
                  <a:lnTo>
                    <a:pt x="1713" y="2488"/>
                  </a:lnTo>
                  <a:lnTo>
                    <a:pt x="1739" y="2463"/>
                  </a:lnTo>
                  <a:lnTo>
                    <a:pt x="1763" y="2436"/>
                  </a:lnTo>
                  <a:lnTo>
                    <a:pt x="1763" y="2436"/>
                  </a:lnTo>
                  <a:lnTo>
                    <a:pt x="1787" y="2409"/>
                  </a:lnTo>
                  <a:lnTo>
                    <a:pt x="1810" y="2382"/>
                  </a:lnTo>
                  <a:lnTo>
                    <a:pt x="1833" y="2353"/>
                  </a:lnTo>
                  <a:lnTo>
                    <a:pt x="1853" y="2324"/>
                  </a:lnTo>
                  <a:lnTo>
                    <a:pt x="1874" y="2294"/>
                  </a:lnTo>
                  <a:lnTo>
                    <a:pt x="1892" y="2262"/>
                  </a:lnTo>
                  <a:lnTo>
                    <a:pt x="1909" y="2231"/>
                  </a:lnTo>
                  <a:lnTo>
                    <a:pt x="1925" y="2198"/>
                  </a:lnTo>
                  <a:lnTo>
                    <a:pt x="1925" y="2198"/>
                  </a:lnTo>
                  <a:lnTo>
                    <a:pt x="1938" y="2165"/>
                  </a:lnTo>
                  <a:lnTo>
                    <a:pt x="1950" y="2132"/>
                  </a:lnTo>
                  <a:lnTo>
                    <a:pt x="1962" y="2099"/>
                  </a:lnTo>
                  <a:lnTo>
                    <a:pt x="1973" y="2065"/>
                  </a:lnTo>
                  <a:lnTo>
                    <a:pt x="1992" y="1997"/>
                  </a:lnTo>
                  <a:lnTo>
                    <a:pt x="2011" y="1929"/>
                  </a:lnTo>
                  <a:lnTo>
                    <a:pt x="2011" y="1929"/>
                  </a:lnTo>
                  <a:lnTo>
                    <a:pt x="2052" y="1775"/>
                  </a:lnTo>
                  <a:lnTo>
                    <a:pt x="2092" y="1620"/>
                  </a:lnTo>
                  <a:lnTo>
                    <a:pt x="2092" y="1620"/>
                  </a:lnTo>
                  <a:lnTo>
                    <a:pt x="2111" y="1541"/>
                  </a:lnTo>
                  <a:lnTo>
                    <a:pt x="2128" y="1464"/>
                  </a:lnTo>
                  <a:lnTo>
                    <a:pt x="2136" y="1425"/>
                  </a:lnTo>
                  <a:lnTo>
                    <a:pt x="2143" y="1385"/>
                  </a:lnTo>
                  <a:lnTo>
                    <a:pt x="2149" y="1345"/>
                  </a:lnTo>
                  <a:lnTo>
                    <a:pt x="2154" y="1306"/>
                  </a:lnTo>
                  <a:lnTo>
                    <a:pt x="2154" y="1306"/>
                  </a:lnTo>
                  <a:lnTo>
                    <a:pt x="2165" y="1225"/>
                  </a:lnTo>
                  <a:lnTo>
                    <a:pt x="2170" y="1184"/>
                  </a:lnTo>
                  <a:lnTo>
                    <a:pt x="2176" y="1144"/>
                  </a:lnTo>
                  <a:lnTo>
                    <a:pt x="2176" y="1144"/>
                  </a:lnTo>
                  <a:lnTo>
                    <a:pt x="2180" y="1121"/>
                  </a:lnTo>
                  <a:lnTo>
                    <a:pt x="2181" y="1110"/>
                  </a:lnTo>
                  <a:lnTo>
                    <a:pt x="2181" y="1105"/>
                  </a:lnTo>
                  <a:lnTo>
                    <a:pt x="2180" y="1100"/>
                  </a:lnTo>
                  <a:lnTo>
                    <a:pt x="2180" y="1100"/>
                  </a:lnTo>
                  <a:lnTo>
                    <a:pt x="2178" y="1083"/>
                  </a:lnTo>
                  <a:lnTo>
                    <a:pt x="2176" y="1075"/>
                  </a:lnTo>
                  <a:lnTo>
                    <a:pt x="2174" y="1068"/>
                  </a:lnTo>
                  <a:lnTo>
                    <a:pt x="2174" y="1068"/>
                  </a:lnTo>
                  <a:lnTo>
                    <a:pt x="2171" y="1064"/>
                  </a:lnTo>
                  <a:lnTo>
                    <a:pt x="2168" y="1062"/>
                  </a:lnTo>
                  <a:lnTo>
                    <a:pt x="2161" y="1057"/>
                  </a:lnTo>
                  <a:lnTo>
                    <a:pt x="2161" y="1057"/>
                  </a:lnTo>
                  <a:lnTo>
                    <a:pt x="2133" y="1035"/>
                  </a:lnTo>
                  <a:lnTo>
                    <a:pt x="2133" y="1035"/>
                  </a:lnTo>
                  <a:lnTo>
                    <a:pt x="2108" y="1015"/>
                  </a:lnTo>
                  <a:lnTo>
                    <a:pt x="2086" y="994"/>
                  </a:lnTo>
                  <a:lnTo>
                    <a:pt x="2086" y="994"/>
                  </a:lnTo>
                  <a:lnTo>
                    <a:pt x="2062" y="969"/>
                  </a:lnTo>
                  <a:lnTo>
                    <a:pt x="2038" y="943"/>
                  </a:lnTo>
                  <a:lnTo>
                    <a:pt x="2016" y="917"/>
                  </a:lnTo>
                  <a:lnTo>
                    <a:pt x="1994" y="890"/>
                  </a:lnTo>
                  <a:lnTo>
                    <a:pt x="1994" y="890"/>
                  </a:lnTo>
                  <a:lnTo>
                    <a:pt x="1951" y="836"/>
                  </a:lnTo>
                  <a:lnTo>
                    <a:pt x="1910" y="782"/>
                  </a:lnTo>
                  <a:lnTo>
                    <a:pt x="1869" y="727"/>
                  </a:lnTo>
                  <a:lnTo>
                    <a:pt x="1830" y="671"/>
                  </a:lnTo>
                  <a:lnTo>
                    <a:pt x="1830" y="671"/>
                  </a:lnTo>
                  <a:lnTo>
                    <a:pt x="1808" y="640"/>
                  </a:lnTo>
                  <a:lnTo>
                    <a:pt x="1787" y="607"/>
                  </a:lnTo>
                  <a:lnTo>
                    <a:pt x="1766" y="575"/>
                  </a:lnTo>
                  <a:lnTo>
                    <a:pt x="1746" y="543"/>
                  </a:lnTo>
                  <a:lnTo>
                    <a:pt x="1707" y="476"/>
                  </a:lnTo>
                  <a:lnTo>
                    <a:pt x="1669" y="410"/>
                  </a:lnTo>
                  <a:lnTo>
                    <a:pt x="1633" y="341"/>
                  </a:lnTo>
                  <a:lnTo>
                    <a:pt x="1597" y="274"/>
                  </a:lnTo>
                  <a:lnTo>
                    <a:pt x="1526" y="137"/>
                  </a:lnTo>
                  <a:lnTo>
                    <a:pt x="1526" y="137"/>
                  </a:lnTo>
                  <a:lnTo>
                    <a:pt x="1491" y="69"/>
                  </a:lnTo>
                  <a:lnTo>
                    <a:pt x="1454" y="3"/>
                  </a:lnTo>
                  <a:lnTo>
                    <a:pt x="1454" y="3"/>
                  </a:lnTo>
                  <a:lnTo>
                    <a:pt x="1452" y="1"/>
                  </a:lnTo>
                  <a:lnTo>
                    <a:pt x="1450" y="0"/>
                  </a:lnTo>
                  <a:lnTo>
                    <a:pt x="1448" y="0"/>
                  </a:lnTo>
                  <a:lnTo>
                    <a:pt x="1446" y="1"/>
                  </a:lnTo>
                  <a:lnTo>
                    <a:pt x="1444" y="2"/>
                  </a:lnTo>
                  <a:lnTo>
                    <a:pt x="1443" y="4"/>
                  </a:lnTo>
                  <a:lnTo>
                    <a:pt x="1443" y="7"/>
                  </a:lnTo>
                  <a:lnTo>
                    <a:pt x="1444" y="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8178DA1A-EF65-09F8-2D3F-23D288E008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9" y="220"/>
              <a:ext cx="298" cy="135"/>
            </a:xfrm>
            <a:custGeom>
              <a:avLst/>
              <a:gdLst>
                <a:gd name="T0" fmla="*/ 2 w 597"/>
                <a:gd name="T1" fmla="*/ 10 h 270"/>
                <a:gd name="T2" fmla="*/ 95 w 597"/>
                <a:gd name="T3" fmla="*/ 93 h 270"/>
                <a:gd name="T4" fmla="*/ 143 w 597"/>
                <a:gd name="T5" fmla="*/ 131 h 270"/>
                <a:gd name="T6" fmla="*/ 195 w 597"/>
                <a:gd name="T7" fmla="*/ 165 h 270"/>
                <a:gd name="T8" fmla="*/ 223 w 597"/>
                <a:gd name="T9" fmla="*/ 181 h 270"/>
                <a:gd name="T10" fmla="*/ 280 w 597"/>
                <a:gd name="T11" fmla="*/ 206 h 270"/>
                <a:gd name="T12" fmla="*/ 310 w 597"/>
                <a:gd name="T13" fmla="*/ 216 h 270"/>
                <a:gd name="T14" fmla="*/ 342 w 597"/>
                <a:gd name="T15" fmla="*/ 226 h 270"/>
                <a:gd name="T16" fmla="*/ 374 w 597"/>
                <a:gd name="T17" fmla="*/ 232 h 270"/>
                <a:gd name="T18" fmla="*/ 408 w 597"/>
                <a:gd name="T19" fmla="*/ 236 h 270"/>
                <a:gd name="T20" fmla="*/ 441 w 597"/>
                <a:gd name="T21" fmla="*/ 239 h 270"/>
                <a:gd name="T22" fmla="*/ 497 w 597"/>
                <a:gd name="T23" fmla="*/ 244 h 270"/>
                <a:gd name="T24" fmla="*/ 534 w 597"/>
                <a:gd name="T25" fmla="*/ 250 h 270"/>
                <a:gd name="T26" fmla="*/ 570 w 597"/>
                <a:gd name="T27" fmla="*/ 261 h 270"/>
                <a:gd name="T28" fmla="*/ 587 w 597"/>
                <a:gd name="T29" fmla="*/ 269 h 270"/>
                <a:gd name="T30" fmla="*/ 592 w 597"/>
                <a:gd name="T31" fmla="*/ 269 h 270"/>
                <a:gd name="T32" fmla="*/ 596 w 597"/>
                <a:gd name="T33" fmla="*/ 266 h 270"/>
                <a:gd name="T34" fmla="*/ 597 w 597"/>
                <a:gd name="T35" fmla="*/ 261 h 270"/>
                <a:gd name="T36" fmla="*/ 593 w 597"/>
                <a:gd name="T37" fmla="*/ 258 h 270"/>
                <a:gd name="T38" fmla="*/ 578 w 597"/>
                <a:gd name="T39" fmla="*/ 251 h 270"/>
                <a:gd name="T40" fmla="*/ 547 w 597"/>
                <a:gd name="T41" fmla="*/ 241 h 270"/>
                <a:gd name="T42" fmla="*/ 515 w 597"/>
                <a:gd name="T43" fmla="*/ 235 h 270"/>
                <a:gd name="T44" fmla="*/ 465 w 597"/>
                <a:gd name="T45" fmla="*/ 229 h 270"/>
                <a:gd name="T46" fmla="*/ 398 w 597"/>
                <a:gd name="T47" fmla="*/ 224 h 270"/>
                <a:gd name="T48" fmla="*/ 349 w 597"/>
                <a:gd name="T49" fmla="*/ 215 h 270"/>
                <a:gd name="T50" fmla="*/ 334 w 597"/>
                <a:gd name="T51" fmla="*/ 211 h 270"/>
                <a:gd name="T52" fmla="*/ 274 w 597"/>
                <a:gd name="T53" fmla="*/ 190 h 270"/>
                <a:gd name="T54" fmla="*/ 216 w 597"/>
                <a:gd name="T55" fmla="*/ 163 h 270"/>
                <a:gd name="T56" fmla="*/ 190 w 597"/>
                <a:gd name="T57" fmla="*/ 148 h 270"/>
                <a:gd name="T58" fmla="*/ 142 w 597"/>
                <a:gd name="T59" fmla="*/ 114 h 270"/>
                <a:gd name="T60" fmla="*/ 119 w 597"/>
                <a:gd name="T61" fmla="*/ 96 h 270"/>
                <a:gd name="T62" fmla="*/ 64 w 597"/>
                <a:gd name="T63" fmla="*/ 50 h 270"/>
                <a:gd name="T64" fmla="*/ 10 w 597"/>
                <a:gd name="T65" fmla="*/ 2 h 270"/>
                <a:gd name="T66" fmla="*/ 6 w 597"/>
                <a:gd name="T67" fmla="*/ 0 h 270"/>
                <a:gd name="T68" fmla="*/ 2 w 597"/>
                <a:gd name="T69" fmla="*/ 2 h 270"/>
                <a:gd name="T70" fmla="*/ 0 w 597"/>
                <a:gd name="T71" fmla="*/ 6 h 270"/>
                <a:gd name="T72" fmla="*/ 2 w 597"/>
                <a:gd name="T73" fmla="*/ 1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97" h="270">
                  <a:moveTo>
                    <a:pt x="2" y="10"/>
                  </a:moveTo>
                  <a:lnTo>
                    <a:pt x="2" y="10"/>
                  </a:lnTo>
                  <a:lnTo>
                    <a:pt x="48" y="52"/>
                  </a:lnTo>
                  <a:lnTo>
                    <a:pt x="95" y="93"/>
                  </a:lnTo>
                  <a:lnTo>
                    <a:pt x="119" y="112"/>
                  </a:lnTo>
                  <a:lnTo>
                    <a:pt x="143" y="131"/>
                  </a:lnTo>
                  <a:lnTo>
                    <a:pt x="169" y="149"/>
                  </a:lnTo>
                  <a:lnTo>
                    <a:pt x="195" y="165"/>
                  </a:lnTo>
                  <a:lnTo>
                    <a:pt x="195" y="165"/>
                  </a:lnTo>
                  <a:lnTo>
                    <a:pt x="223" y="181"/>
                  </a:lnTo>
                  <a:lnTo>
                    <a:pt x="251" y="194"/>
                  </a:lnTo>
                  <a:lnTo>
                    <a:pt x="280" y="206"/>
                  </a:lnTo>
                  <a:lnTo>
                    <a:pt x="310" y="216"/>
                  </a:lnTo>
                  <a:lnTo>
                    <a:pt x="310" y="216"/>
                  </a:lnTo>
                  <a:lnTo>
                    <a:pt x="326" y="221"/>
                  </a:lnTo>
                  <a:lnTo>
                    <a:pt x="342" y="226"/>
                  </a:lnTo>
                  <a:lnTo>
                    <a:pt x="358" y="230"/>
                  </a:lnTo>
                  <a:lnTo>
                    <a:pt x="374" y="232"/>
                  </a:lnTo>
                  <a:lnTo>
                    <a:pt x="374" y="232"/>
                  </a:lnTo>
                  <a:lnTo>
                    <a:pt x="408" y="236"/>
                  </a:lnTo>
                  <a:lnTo>
                    <a:pt x="441" y="239"/>
                  </a:lnTo>
                  <a:lnTo>
                    <a:pt x="441" y="239"/>
                  </a:lnTo>
                  <a:lnTo>
                    <a:pt x="478" y="242"/>
                  </a:lnTo>
                  <a:lnTo>
                    <a:pt x="497" y="244"/>
                  </a:lnTo>
                  <a:lnTo>
                    <a:pt x="516" y="247"/>
                  </a:lnTo>
                  <a:lnTo>
                    <a:pt x="534" y="250"/>
                  </a:lnTo>
                  <a:lnTo>
                    <a:pt x="553" y="255"/>
                  </a:lnTo>
                  <a:lnTo>
                    <a:pt x="570" y="261"/>
                  </a:lnTo>
                  <a:lnTo>
                    <a:pt x="587" y="269"/>
                  </a:lnTo>
                  <a:lnTo>
                    <a:pt x="587" y="269"/>
                  </a:lnTo>
                  <a:lnTo>
                    <a:pt x="589" y="270"/>
                  </a:lnTo>
                  <a:lnTo>
                    <a:pt x="592" y="269"/>
                  </a:lnTo>
                  <a:lnTo>
                    <a:pt x="595" y="267"/>
                  </a:lnTo>
                  <a:lnTo>
                    <a:pt x="596" y="266"/>
                  </a:lnTo>
                  <a:lnTo>
                    <a:pt x="597" y="264"/>
                  </a:lnTo>
                  <a:lnTo>
                    <a:pt x="597" y="261"/>
                  </a:lnTo>
                  <a:lnTo>
                    <a:pt x="596" y="259"/>
                  </a:lnTo>
                  <a:lnTo>
                    <a:pt x="593" y="258"/>
                  </a:lnTo>
                  <a:lnTo>
                    <a:pt x="593" y="258"/>
                  </a:lnTo>
                  <a:lnTo>
                    <a:pt x="578" y="251"/>
                  </a:lnTo>
                  <a:lnTo>
                    <a:pt x="563" y="246"/>
                  </a:lnTo>
                  <a:lnTo>
                    <a:pt x="547" y="241"/>
                  </a:lnTo>
                  <a:lnTo>
                    <a:pt x="531" y="237"/>
                  </a:lnTo>
                  <a:lnTo>
                    <a:pt x="515" y="235"/>
                  </a:lnTo>
                  <a:lnTo>
                    <a:pt x="498" y="232"/>
                  </a:lnTo>
                  <a:lnTo>
                    <a:pt x="465" y="229"/>
                  </a:lnTo>
                  <a:lnTo>
                    <a:pt x="432" y="226"/>
                  </a:lnTo>
                  <a:lnTo>
                    <a:pt x="398" y="224"/>
                  </a:lnTo>
                  <a:lnTo>
                    <a:pt x="366" y="218"/>
                  </a:lnTo>
                  <a:lnTo>
                    <a:pt x="349" y="215"/>
                  </a:lnTo>
                  <a:lnTo>
                    <a:pt x="334" y="211"/>
                  </a:lnTo>
                  <a:lnTo>
                    <a:pt x="334" y="211"/>
                  </a:lnTo>
                  <a:lnTo>
                    <a:pt x="303" y="201"/>
                  </a:lnTo>
                  <a:lnTo>
                    <a:pt x="274" y="190"/>
                  </a:lnTo>
                  <a:lnTo>
                    <a:pt x="244" y="178"/>
                  </a:lnTo>
                  <a:lnTo>
                    <a:pt x="216" y="163"/>
                  </a:lnTo>
                  <a:lnTo>
                    <a:pt x="216" y="163"/>
                  </a:lnTo>
                  <a:lnTo>
                    <a:pt x="190" y="148"/>
                  </a:lnTo>
                  <a:lnTo>
                    <a:pt x="166" y="132"/>
                  </a:lnTo>
                  <a:lnTo>
                    <a:pt x="142" y="114"/>
                  </a:lnTo>
                  <a:lnTo>
                    <a:pt x="119" y="96"/>
                  </a:lnTo>
                  <a:lnTo>
                    <a:pt x="119" y="96"/>
                  </a:lnTo>
                  <a:lnTo>
                    <a:pt x="91" y="73"/>
                  </a:lnTo>
                  <a:lnTo>
                    <a:pt x="64" y="5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2EB440EF-9811-6852-DB33-EF6E485BA0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5" y="380"/>
              <a:ext cx="147" cy="286"/>
            </a:xfrm>
            <a:custGeom>
              <a:avLst/>
              <a:gdLst>
                <a:gd name="T0" fmla="*/ 0 w 294"/>
                <a:gd name="T1" fmla="*/ 8 h 572"/>
                <a:gd name="T2" fmla="*/ 0 w 294"/>
                <a:gd name="T3" fmla="*/ 8 h 572"/>
                <a:gd name="T4" fmla="*/ 20 w 294"/>
                <a:gd name="T5" fmla="*/ 67 h 572"/>
                <a:gd name="T6" fmla="*/ 41 w 294"/>
                <a:gd name="T7" fmla="*/ 125 h 572"/>
                <a:gd name="T8" fmla="*/ 63 w 294"/>
                <a:gd name="T9" fmla="*/ 184 h 572"/>
                <a:gd name="T10" fmla="*/ 88 w 294"/>
                <a:gd name="T11" fmla="*/ 242 h 572"/>
                <a:gd name="T12" fmla="*/ 88 w 294"/>
                <a:gd name="T13" fmla="*/ 242 h 572"/>
                <a:gd name="T14" fmla="*/ 112 w 294"/>
                <a:gd name="T15" fmla="*/ 296 h 572"/>
                <a:gd name="T16" fmla="*/ 140 w 294"/>
                <a:gd name="T17" fmla="*/ 350 h 572"/>
                <a:gd name="T18" fmla="*/ 154 w 294"/>
                <a:gd name="T19" fmla="*/ 377 h 572"/>
                <a:gd name="T20" fmla="*/ 169 w 294"/>
                <a:gd name="T21" fmla="*/ 402 h 572"/>
                <a:gd name="T22" fmla="*/ 185 w 294"/>
                <a:gd name="T23" fmla="*/ 428 h 572"/>
                <a:gd name="T24" fmla="*/ 200 w 294"/>
                <a:gd name="T25" fmla="*/ 454 h 572"/>
                <a:gd name="T26" fmla="*/ 200 w 294"/>
                <a:gd name="T27" fmla="*/ 454 h 572"/>
                <a:gd name="T28" fmla="*/ 221 w 294"/>
                <a:gd name="T29" fmla="*/ 484 h 572"/>
                <a:gd name="T30" fmla="*/ 241 w 294"/>
                <a:gd name="T31" fmla="*/ 513 h 572"/>
                <a:gd name="T32" fmla="*/ 262 w 294"/>
                <a:gd name="T33" fmla="*/ 542 h 572"/>
                <a:gd name="T34" fmla="*/ 284 w 294"/>
                <a:gd name="T35" fmla="*/ 570 h 572"/>
                <a:gd name="T36" fmla="*/ 284 w 294"/>
                <a:gd name="T37" fmla="*/ 570 h 572"/>
                <a:gd name="T38" fmla="*/ 286 w 294"/>
                <a:gd name="T39" fmla="*/ 572 h 572"/>
                <a:gd name="T40" fmla="*/ 288 w 294"/>
                <a:gd name="T41" fmla="*/ 572 h 572"/>
                <a:gd name="T42" fmla="*/ 290 w 294"/>
                <a:gd name="T43" fmla="*/ 572 h 572"/>
                <a:gd name="T44" fmla="*/ 292 w 294"/>
                <a:gd name="T45" fmla="*/ 571 h 572"/>
                <a:gd name="T46" fmla="*/ 293 w 294"/>
                <a:gd name="T47" fmla="*/ 569 h 572"/>
                <a:gd name="T48" fmla="*/ 294 w 294"/>
                <a:gd name="T49" fmla="*/ 566 h 572"/>
                <a:gd name="T50" fmla="*/ 293 w 294"/>
                <a:gd name="T51" fmla="*/ 564 h 572"/>
                <a:gd name="T52" fmla="*/ 292 w 294"/>
                <a:gd name="T53" fmla="*/ 562 h 572"/>
                <a:gd name="T54" fmla="*/ 292 w 294"/>
                <a:gd name="T55" fmla="*/ 562 h 572"/>
                <a:gd name="T56" fmla="*/ 274 w 294"/>
                <a:gd name="T57" fmla="*/ 537 h 572"/>
                <a:gd name="T58" fmla="*/ 255 w 294"/>
                <a:gd name="T59" fmla="*/ 513 h 572"/>
                <a:gd name="T60" fmla="*/ 237 w 294"/>
                <a:gd name="T61" fmla="*/ 487 h 572"/>
                <a:gd name="T62" fmla="*/ 220 w 294"/>
                <a:gd name="T63" fmla="*/ 462 h 572"/>
                <a:gd name="T64" fmla="*/ 203 w 294"/>
                <a:gd name="T65" fmla="*/ 435 h 572"/>
                <a:gd name="T66" fmla="*/ 187 w 294"/>
                <a:gd name="T67" fmla="*/ 410 h 572"/>
                <a:gd name="T68" fmla="*/ 172 w 294"/>
                <a:gd name="T69" fmla="*/ 383 h 572"/>
                <a:gd name="T70" fmla="*/ 156 w 294"/>
                <a:gd name="T71" fmla="*/ 355 h 572"/>
                <a:gd name="T72" fmla="*/ 156 w 294"/>
                <a:gd name="T73" fmla="*/ 355 h 572"/>
                <a:gd name="T74" fmla="*/ 130 w 294"/>
                <a:gd name="T75" fmla="*/ 302 h 572"/>
                <a:gd name="T76" fmla="*/ 104 w 294"/>
                <a:gd name="T77" fmla="*/ 248 h 572"/>
                <a:gd name="T78" fmla="*/ 81 w 294"/>
                <a:gd name="T79" fmla="*/ 194 h 572"/>
                <a:gd name="T80" fmla="*/ 59 w 294"/>
                <a:gd name="T81" fmla="*/ 138 h 572"/>
                <a:gd name="T82" fmla="*/ 59 w 294"/>
                <a:gd name="T83" fmla="*/ 138 h 572"/>
                <a:gd name="T84" fmla="*/ 35 w 294"/>
                <a:gd name="T85" fmla="*/ 71 h 572"/>
                <a:gd name="T86" fmla="*/ 12 w 294"/>
                <a:gd name="T87" fmla="*/ 4 h 572"/>
                <a:gd name="T88" fmla="*/ 12 w 294"/>
                <a:gd name="T89" fmla="*/ 4 h 572"/>
                <a:gd name="T90" fmla="*/ 11 w 294"/>
                <a:gd name="T91" fmla="*/ 2 h 572"/>
                <a:gd name="T92" fmla="*/ 9 w 294"/>
                <a:gd name="T93" fmla="*/ 1 h 572"/>
                <a:gd name="T94" fmla="*/ 6 w 294"/>
                <a:gd name="T95" fmla="*/ 0 h 572"/>
                <a:gd name="T96" fmla="*/ 4 w 294"/>
                <a:gd name="T97" fmla="*/ 0 h 572"/>
                <a:gd name="T98" fmla="*/ 2 w 294"/>
                <a:gd name="T99" fmla="*/ 1 h 572"/>
                <a:gd name="T100" fmla="*/ 1 w 294"/>
                <a:gd name="T101" fmla="*/ 3 h 572"/>
                <a:gd name="T102" fmla="*/ 0 w 294"/>
                <a:gd name="T103" fmla="*/ 5 h 572"/>
                <a:gd name="T104" fmla="*/ 0 w 294"/>
                <a:gd name="T105" fmla="*/ 8 h 572"/>
                <a:gd name="T106" fmla="*/ 0 w 294"/>
                <a:gd name="T107" fmla="*/ 8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4" h="572">
                  <a:moveTo>
                    <a:pt x="0" y="8"/>
                  </a:moveTo>
                  <a:lnTo>
                    <a:pt x="0" y="8"/>
                  </a:lnTo>
                  <a:lnTo>
                    <a:pt x="20" y="67"/>
                  </a:lnTo>
                  <a:lnTo>
                    <a:pt x="41" y="125"/>
                  </a:lnTo>
                  <a:lnTo>
                    <a:pt x="63" y="184"/>
                  </a:lnTo>
                  <a:lnTo>
                    <a:pt x="88" y="242"/>
                  </a:lnTo>
                  <a:lnTo>
                    <a:pt x="88" y="242"/>
                  </a:lnTo>
                  <a:lnTo>
                    <a:pt x="112" y="296"/>
                  </a:lnTo>
                  <a:lnTo>
                    <a:pt x="140" y="350"/>
                  </a:lnTo>
                  <a:lnTo>
                    <a:pt x="154" y="377"/>
                  </a:lnTo>
                  <a:lnTo>
                    <a:pt x="169" y="402"/>
                  </a:lnTo>
                  <a:lnTo>
                    <a:pt x="185" y="428"/>
                  </a:lnTo>
                  <a:lnTo>
                    <a:pt x="200" y="454"/>
                  </a:lnTo>
                  <a:lnTo>
                    <a:pt x="200" y="454"/>
                  </a:lnTo>
                  <a:lnTo>
                    <a:pt x="221" y="484"/>
                  </a:lnTo>
                  <a:lnTo>
                    <a:pt x="241" y="513"/>
                  </a:lnTo>
                  <a:lnTo>
                    <a:pt x="262" y="542"/>
                  </a:lnTo>
                  <a:lnTo>
                    <a:pt x="284" y="570"/>
                  </a:lnTo>
                  <a:lnTo>
                    <a:pt x="284" y="570"/>
                  </a:lnTo>
                  <a:lnTo>
                    <a:pt x="286" y="572"/>
                  </a:lnTo>
                  <a:lnTo>
                    <a:pt x="288" y="572"/>
                  </a:lnTo>
                  <a:lnTo>
                    <a:pt x="290" y="572"/>
                  </a:lnTo>
                  <a:lnTo>
                    <a:pt x="292" y="571"/>
                  </a:lnTo>
                  <a:lnTo>
                    <a:pt x="293" y="569"/>
                  </a:lnTo>
                  <a:lnTo>
                    <a:pt x="294" y="566"/>
                  </a:lnTo>
                  <a:lnTo>
                    <a:pt x="293" y="564"/>
                  </a:lnTo>
                  <a:lnTo>
                    <a:pt x="292" y="562"/>
                  </a:lnTo>
                  <a:lnTo>
                    <a:pt x="292" y="562"/>
                  </a:lnTo>
                  <a:lnTo>
                    <a:pt x="274" y="537"/>
                  </a:lnTo>
                  <a:lnTo>
                    <a:pt x="255" y="513"/>
                  </a:lnTo>
                  <a:lnTo>
                    <a:pt x="237" y="487"/>
                  </a:lnTo>
                  <a:lnTo>
                    <a:pt x="220" y="462"/>
                  </a:lnTo>
                  <a:lnTo>
                    <a:pt x="203" y="435"/>
                  </a:lnTo>
                  <a:lnTo>
                    <a:pt x="187" y="410"/>
                  </a:lnTo>
                  <a:lnTo>
                    <a:pt x="172" y="383"/>
                  </a:lnTo>
                  <a:lnTo>
                    <a:pt x="156" y="355"/>
                  </a:lnTo>
                  <a:lnTo>
                    <a:pt x="156" y="355"/>
                  </a:lnTo>
                  <a:lnTo>
                    <a:pt x="130" y="302"/>
                  </a:lnTo>
                  <a:lnTo>
                    <a:pt x="104" y="248"/>
                  </a:lnTo>
                  <a:lnTo>
                    <a:pt x="81" y="194"/>
                  </a:lnTo>
                  <a:lnTo>
                    <a:pt x="59" y="138"/>
                  </a:lnTo>
                  <a:lnTo>
                    <a:pt x="59" y="138"/>
                  </a:lnTo>
                  <a:lnTo>
                    <a:pt x="35" y="71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878942A-7184-8911-3EAF-75AA29B0D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7" y="370"/>
              <a:ext cx="100" cy="161"/>
            </a:xfrm>
            <a:custGeom>
              <a:avLst/>
              <a:gdLst>
                <a:gd name="T0" fmla="*/ 0 w 200"/>
                <a:gd name="T1" fmla="*/ 8 h 323"/>
                <a:gd name="T2" fmla="*/ 0 w 200"/>
                <a:gd name="T3" fmla="*/ 8 h 323"/>
                <a:gd name="T4" fmla="*/ 12 w 200"/>
                <a:gd name="T5" fmla="*/ 42 h 323"/>
                <a:gd name="T6" fmla="*/ 24 w 200"/>
                <a:gd name="T7" fmla="*/ 77 h 323"/>
                <a:gd name="T8" fmla="*/ 39 w 200"/>
                <a:gd name="T9" fmla="*/ 111 h 323"/>
                <a:gd name="T10" fmla="*/ 53 w 200"/>
                <a:gd name="T11" fmla="*/ 143 h 323"/>
                <a:gd name="T12" fmla="*/ 53 w 200"/>
                <a:gd name="T13" fmla="*/ 143 h 323"/>
                <a:gd name="T14" fmla="*/ 69 w 200"/>
                <a:gd name="T15" fmla="*/ 177 h 323"/>
                <a:gd name="T16" fmla="*/ 78 w 200"/>
                <a:gd name="T17" fmla="*/ 193 h 323"/>
                <a:gd name="T18" fmla="*/ 88 w 200"/>
                <a:gd name="T19" fmla="*/ 210 h 323"/>
                <a:gd name="T20" fmla="*/ 98 w 200"/>
                <a:gd name="T21" fmla="*/ 226 h 323"/>
                <a:gd name="T22" fmla="*/ 108 w 200"/>
                <a:gd name="T23" fmla="*/ 241 h 323"/>
                <a:gd name="T24" fmla="*/ 119 w 200"/>
                <a:gd name="T25" fmla="*/ 256 h 323"/>
                <a:gd name="T26" fmla="*/ 132 w 200"/>
                <a:gd name="T27" fmla="*/ 270 h 323"/>
                <a:gd name="T28" fmla="*/ 132 w 200"/>
                <a:gd name="T29" fmla="*/ 270 h 323"/>
                <a:gd name="T30" fmla="*/ 145 w 200"/>
                <a:gd name="T31" fmla="*/ 285 h 323"/>
                <a:gd name="T32" fmla="*/ 159 w 200"/>
                <a:gd name="T33" fmla="*/ 299 h 323"/>
                <a:gd name="T34" fmla="*/ 174 w 200"/>
                <a:gd name="T35" fmla="*/ 311 h 323"/>
                <a:gd name="T36" fmla="*/ 191 w 200"/>
                <a:gd name="T37" fmla="*/ 322 h 323"/>
                <a:gd name="T38" fmla="*/ 191 w 200"/>
                <a:gd name="T39" fmla="*/ 322 h 323"/>
                <a:gd name="T40" fmla="*/ 193 w 200"/>
                <a:gd name="T41" fmla="*/ 323 h 323"/>
                <a:gd name="T42" fmla="*/ 196 w 200"/>
                <a:gd name="T43" fmla="*/ 323 h 323"/>
                <a:gd name="T44" fmla="*/ 197 w 200"/>
                <a:gd name="T45" fmla="*/ 322 h 323"/>
                <a:gd name="T46" fmla="*/ 199 w 200"/>
                <a:gd name="T47" fmla="*/ 320 h 323"/>
                <a:gd name="T48" fmla="*/ 200 w 200"/>
                <a:gd name="T49" fmla="*/ 318 h 323"/>
                <a:gd name="T50" fmla="*/ 200 w 200"/>
                <a:gd name="T51" fmla="*/ 316 h 323"/>
                <a:gd name="T52" fmla="*/ 199 w 200"/>
                <a:gd name="T53" fmla="*/ 314 h 323"/>
                <a:gd name="T54" fmla="*/ 197 w 200"/>
                <a:gd name="T55" fmla="*/ 312 h 323"/>
                <a:gd name="T56" fmla="*/ 197 w 200"/>
                <a:gd name="T57" fmla="*/ 312 h 323"/>
                <a:gd name="T58" fmla="*/ 183 w 200"/>
                <a:gd name="T59" fmla="*/ 302 h 323"/>
                <a:gd name="T60" fmla="*/ 168 w 200"/>
                <a:gd name="T61" fmla="*/ 291 h 323"/>
                <a:gd name="T62" fmla="*/ 156 w 200"/>
                <a:gd name="T63" fmla="*/ 279 h 323"/>
                <a:gd name="T64" fmla="*/ 144 w 200"/>
                <a:gd name="T65" fmla="*/ 266 h 323"/>
                <a:gd name="T66" fmla="*/ 133 w 200"/>
                <a:gd name="T67" fmla="*/ 253 h 323"/>
                <a:gd name="T68" fmla="*/ 121 w 200"/>
                <a:gd name="T69" fmla="*/ 239 h 323"/>
                <a:gd name="T70" fmla="*/ 111 w 200"/>
                <a:gd name="T71" fmla="*/ 225 h 323"/>
                <a:gd name="T72" fmla="*/ 102 w 200"/>
                <a:gd name="T73" fmla="*/ 210 h 323"/>
                <a:gd name="T74" fmla="*/ 102 w 200"/>
                <a:gd name="T75" fmla="*/ 210 h 323"/>
                <a:gd name="T76" fmla="*/ 84 w 200"/>
                <a:gd name="T77" fmla="*/ 178 h 323"/>
                <a:gd name="T78" fmla="*/ 67 w 200"/>
                <a:gd name="T79" fmla="*/ 145 h 323"/>
                <a:gd name="T80" fmla="*/ 52 w 200"/>
                <a:gd name="T81" fmla="*/ 112 h 323"/>
                <a:gd name="T82" fmla="*/ 39 w 200"/>
                <a:gd name="T83" fmla="*/ 78 h 323"/>
                <a:gd name="T84" fmla="*/ 39 w 200"/>
                <a:gd name="T85" fmla="*/ 78 h 323"/>
                <a:gd name="T86" fmla="*/ 24 w 200"/>
                <a:gd name="T87" fmla="*/ 41 h 323"/>
                <a:gd name="T88" fmla="*/ 12 w 200"/>
                <a:gd name="T89" fmla="*/ 4 h 323"/>
                <a:gd name="T90" fmla="*/ 12 w 200"/>
                <a:gd name="T91" fmla="*/ 4 h 323"/>
                <a:gd name="T92" fmla="*/ 10 w 200"/>
                <a:gd name="T93" fmla="*/ 2 h 323"/>
                <a:gd name="T94" fmla="*/ 9 w 200"/>
                <a:gd name="T95" fmla="*/ 1 h 323"/>
                <a:gd name="T96" fmla="*/ 6 w 200"/>
                <a:gd name="T97" fmla="*/ 0 h 323"/>
                <a:gd name="T98" fmla="*/ 4 w 200"/>
                <a:gd name="T99" fmla="*/ 1 h 323"/>
                <a:gd name="T100" fmla="*/ 2 w 200"/>
                <a:gd name="T101" fmla="*/ 1 h 323"/>
                <a:gd name="T102" fmla="*/ 1 w 200"/>
                <a:gd name="T103" fmla="*/ 3 h 323"/>
                <a:gd name="T104" fmla="*/ 0 w 200"/>
                <a:gd name="T105" fmla="*/ 5 h 323"/>
                <a:gd name="T106" fmla="*/ 0 w 200"/>
                <a:gd name="T107" fmla="*/ 8 h 323"/>
                <a:gd name="T108" fmla="*/ 0 w 200"/>
                <a:gd name="T109" fmla="*/ 8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0" h="323">
                  <a:moveTo>
                    <a:pt x="0" y="8"/>
                  </a:moveTo>
                  <a:lnTo>
                    <a:pt x="0" y="8"/>
                  </a:lnTo>
                  <a:lnTo>
                    <a:pt x="12" y="42"/>
                  </a:lnTo>
                  <a:lnTo>
                    <a:pt x="24" y="77"/>
                  </a:lnTo>
                  <a:lnTo>
                    <a:pt x="39" y="111"/>
                  </a:lnTo>
                  <a:lnTo>
                    <a:pt x="53" y="143"/>
                  </a:lnTo>
                  <a:lnTo>
                    <a:pt x="53" y="143"/>
                  </a:lnTo>
                  <a:lnTo>
                    <a:pt x="69" y="177"/>
                  </a:lnTo>
                  <a:lnTo>
                    <a:pt x="78" y="193"/>
                  </a:lnTo>
                  <a:lnTo>
                    <a:pt x="88" y="210"/>
                  </a:lnTo>
                  <a:lnTo>
                    <a:pt x="98" y="226"/>
                  </a:lnTo>
                  <a:lnTo>
                    <a:pt x="108" y="241"/>
                  </a:lnTo>
                  <a:lnTo>
                    <a:pt x="119" y="256"/>
                  </a:lnTo>
                  <a:lnTo>
                    <a:pt x="132" y="270"/>
                  </a:lnTo>
                  <a:lnTo>
                    <a:pt x="132" y="270"/>
                  </a:lnTo>
                  <a:lnTo>
                    <a:pt x="145" y="285"/>
                  </a:lnTo>
                  <a:lnTo>
                    <a:pt x="159" y="299"/>
                  </a:lnTo>
                  <a:lnTo>
                    <a:pt x="174" y="311"/>
                  </a:lnTo>
                  <a:lnTo>
                    <a:pt x="191" y="322"/>
                  </a:lnTo>
                  <a:lnTo>
                    <a:pt x="191" y="322"/>
                  </a:lnTo>
                  <a:lnTo>
                    <a:pt x="193" y="323"/>
                  </a:lnTo>
                  <a:lnTo>
                    <a:pt x="196" y="323"/>
                  </a:lnTo>
                  <a:lnTo>
                    <a:pt x="197" y="322"/>
                  </a:lnTo>
                  <a:lnTo>
                    <a:pt x="199" y="320"/>
                  </a:lnTo>
                  <a:lnTo>
                    <a:pt x="200" y="318"/>
                  </a:lnTo>
                  <a:lnTo>
                    <a:pt x="200" y="316"/>
                  </a:lnTo>
                  <a:lnTo>
                    <a:pt x="199" y="314"/>
                  </a:lnTo>
                  <a:lnTo>
                    <a:pt x="197" y="312"/>
                  </a:lnTo>
                  <a:lnTo>
                    <a:pt x="197" y="312"/>
                  </a:lnTo>
                  <a:lnTo>
                    <a:pt x="183" y="302"/>
                  </a:lnTo>
                  <a:lnTo>
                    <a:pt x="168" y="291"/>
                  </a:lnTo>
                  <a:lnTo>
                    <a:pt x="156" y="279"/>
                  </a:lnTo>
                  <a:lnTo>
                    <a:pt x="144" y="266"/>
                  </a:lnTo>
                  <a:lnTo>
                    <a:pt x="133" y="253"/>
                  </a:lnTo>
                  <a:lnTo>
                    <a:pt x="121" y="239"/>
                  </a:lnTo>
                  <a:lnTo>
                    <a:pt x="111" y="225"/>
                  </a:lnTo>
                  <a:lnTo>
                    <a:pt x="102" y="210"/>
                  </a:lnTo>
                  <a:lnTo>
                    <a:pt x="102" y="210"/>
                  </a:lnTo>
                  <a:lnTo>
                    <a:pt x="84" y="178"/>
                  </a:lnTo>
                  <a:lnTo>
                    <a:pt x="67" y="145"/>
                  </a:lnTo>
                  <a:lnTo>
                    <a:pt x="52" y="112"/>
                  </a:lnTo>
                  <a:lnTo>
                    <a:pt x="39" y="78"/>
                  </a:lnTo>
                  <a:lnTo>
                    <a:pt x="39" y="78"/>
                  </a:lnTo>
                  <a:lnTo>
                    <a:pt x="24" y="41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FCADCCB3-152D-8857-AB4E-2FDE403598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7" y="852"/>
              <a:ext cx="277" cy="386"/>
            </a:xfrm>
            <a:custGeom>
              <a:avLst/>
              <a:gdLst>
                <a:gd name="T0" fmla="*/ 382 w 553"/>
                <a:gd name="T1" fmla="*/ 13 h 773"/>
                <a:gd name="T2" fmla="*/ 417 w 553"/>
                <a:gd name="T3" fmla="*/ 16 h 773"/>
                <a:gd name="T4" fmla="*/ 450 w 553"/>
                <a:gd name="T5" fmla="*/ 28 h 773"/>
                <a:gd name="T6" fmla="*/ 470 w 553"/>
                <a:gd name="T7" fmla="*/ 40 h 773"/>
                <a:gd name="T8" fmla="*/ 492 w 553"/>
                <a:gd name="T9" fmla="*/ 64 h 773"/>
                <a:gd name="T10" fmla="*/ 514 w 553"/>
                <a:gd name="T11" fmla="*/ 102 h 773"/>
                <a:gd name="T12" fmla="*/ 523 w 553"/>
                <a:gd name="T13" fmla="*/ 126 h 773"/>
                <a:gd name="T14" fmla="*/ 537 w 553"/>
                <a:gd name="T15" fmla="*/ 201 h 773"/>
                <a:gd name="T16" fmla="*/ 540 w 553"/>
                <a:gd name="T17" fmla="*/ 256 h 773"/>
                <a:gd name="T18" fmla="*/ 537 w 553"/>
                <a:gd name="T19" fmla="*/ 311 h 773"/>
                <a:gd name="T20" fmla="*/ 527 w 553"/>
                <a:gd name="T21" fmla="*/ 389 h 773"/>
                <a:gd name="T22" fmla="*/ 517 w 553"/>
                <a:gd name="T23" fmla="*/ 436 h 773"/>
                <a:gd name="T24" fmla="*/ 494 w 553"/>
                <a:gd name="T25" fmla="*/ 497 h 773"/>
                <a:gd name="T26" fmla="*/ 475 w 553"/>
                <a:gd name="T27" fmla="*/ 535 h 773"/>
                <a:gd name="T28" fmla="*/ 439 w 553"/>
                <a:gd name="T29" fmla="*/ 589 h 773"/>
                <a:gd name="T30" fmla="*/ 399 w 553"/>
                <a:gd name="T31" fmla="*/ 639 h 773"/>
                <a:gd name="T32" fmla="*/ 370 w 553"/>
                <a:gd name="T33" fmla="*/ 670 h 773"/>
                <a:gd name="T34" fmla="*/ 322 w 553"/>
                <a:gd name="T35" fmla="*/ 711 h 773"/>
                <a:gd name="T36" fmla="*/ 267 w 553"/>
                <a:gd name="T37" fmla="*/ 741 h 773"/>
                <a:gd name="T38" fmla="*/ 232 w 553"/>
                <a:gd name="T39" fmla="*/ 754 h 773"/>
                <a:gd name="T40" fmla="*/ 179 w 553"/>
                <a:gd name="T41" fmla="*/ 761 h 773"/>
                <a:gd name="T42" fmla="*/ 126 w 553"/>
                <a:gd name="T43" fmla="*/ 754 h 773"/>
                <a:gd name="T44" fmla="*/ 93 w 553"/>
                <a:gd name="T45" fmla="*/ 741 h 773"/>
                <a:gd name="T46" fmla="*/ 53 w 553"/>
                <a:gd name="T47" fmla="*/ 712 h 773"/>
                <a:gd name="T48" fmla="*/ 23 w 553"/>
                <a:gd name="T49" fmla="*/ 670 h 773"/>
                <a:gd name="T50" fmla="*/ 12 w 553"/>
                <a:gd name="T51" fmla="*/ 635 h 773"/>
                <a:gd name="T52" fmla="*/ 9 w 553"/>
                <a:gd name="T53" fmla="*/ 632 h 773"/>
                <a:gd name="T54" fmla="*/ 3 w 553"/>
                <a:gd name="T55" fmla="*/ 632 h 773"/>
                <a:gd name="T56" fmla="*/ 0 w 553"/>
                <a:gd name="T57" fmla="*/ 639 h 773"/>
                <a:gd name="T58" fmla="*/ 12 w 553"/>
                <a:gd name="T59" fmla="*/ 674 h 773"/>
                <a:gd name="T60" fmla="*/ 42 w 553"/>
                <a:gd name="T61" fmla="*/ 718 h 773"/>
                <a:gd name="T62" fmla="*/ 86 w 553"/>
                <a:gd name="T63" fmla="*/ 751 h 773"/>
                <a:gd name="T64" fmla="*/ 119 w 553"/>
                <a:gd name="T65" fmla="*/ 765 h 773"/>
                <a:gd name="T66" fmla="*/ 174 w 553"/>
                <a:gd name="T67" fmla="*/ 773 h 773"/>
                <a:gd name="T68" fmla="*/ 228 w 553"/>
                <a:gd name="T69" fmla="*/ 767 h 773"/>
                <a:gd name="T70" fmla="*/ 268 w 553"/>
                <a:gd name="T71" fmla="*/ 755 h 773"/>
                <a:gd name="T72" fmla="*/ 323 w 553"/>
                <a:gd name="T73" fmla="*/ 724 h 773"/>
                <a:gd name="T74" fmla="*/ 372 w 553"/>
                <a:gd name="T75" fmla="*/ 685 h 773"/>
                <a:gd name="T76" fmla="*/ 403 w 553"/>
                <a:gd name="T77" fmla="*/ 654 h 773"/>
                <a:gd name="T78" fmla="*/ 446 w 553"/>
                <a:gd name="T79" fmla="*/ 601 h 773"/>
                <a:gd name="T80" fmla="*/ 483 w 553"/>
                <a:gd name="T81" fmla="*/ 544 h 773"/>
                <a:gd name="T82" fmla="*/ 508 w 553"/>
                <a:gd name="T83" fmla="*/ 498 h 773"/>
                <a:gd name="T84" fmla="*/ 522 w 553"/>
                <a:gd name="T85" fmla="*/ 462 h 773"/>
                <a:gd name="T86" fmla="*/ 534 w 553"/>
                <a:gd name="T87" fmla="*/ 417 h 773"/>
                <a:gd name="T88" fmla="*/ 546 w 553"/>
                <a:gd name="T89" fmla="*/ 341 h 773"/>
                <a:gd name="T90" fmla="*/ 552 w 553"/>
                <a:gd name="T91" fmla="*/ 283 h 773"/>
                <a:gd name="T92" fmla="*/ 552 w 553"/>
                <a:gd name="T93" fmla="*/ 226 h 773"/>
                <a:gd name="T94" fmla="*/ 540 w 553"/>
                <a:gd name="T95" fmla="*/ 144 h 773"/>
                <a:gd name="T96" fmla="*/ 525 w 553"/>
                <a:gd name="T97" fmla="*/ 96 h 773"/>
                <a:gd name="T98" fmla="*/ 508 w 553"/>
                <a:gd name="T99" fmla="*/ 64 h 773"/>
                <a:gd name="T100" fmla="*/ 484 w 553"/>
                <a:gd name="T101" fmla="*/ 37 h 773"/>
                <a:gd name="T102" fmla="*/ 465 w 553"/>
                <a:gd name="T103" fmla="*/ 22 h 773"/>
                <a:gd name="T104" fmla="*/ 433 w 553"/>
                <a:gd name="T105" fmla="*/ 7 h 773"/>
                <a:gd name="T106" fmla="*/ 397 w 553"/>
                <a:gd name="T107" fmla="*/ 1 h 773"/>
                <a:gd name="T108" fmla="*/ 370 w 553"/>
                <a:gd name="T109" fmla="*/ 1 h 773"/>
                <a:gd name="T110" fmla="*/ 366 w 553"/>
                <a:gd name="T111" fmla="*/ 3 h 773"/>
                <a:gd name="T112" fmla="*/ 365 w 553"/>
                <a:gd name="T113" fmla="*/ 10 h 773"/>
                <a:gd name="T114" fmla="*/ 370 w 553"/>
                <a:gd name="T115" fmla="*/ 14 h 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53" h="773">
                  <a:moveTo>
                    <a:pt x="370" y="14"/>
                  </a:moveTo>
                  <a:lnTo>
                    <a:pt x="370" y="14"/>
                  </a:lnTo>
                  <a:lnTo>
                    <a:pt x="382" y="13"/>
                  </a:lnTo>
                  <a:lnTo>
                    <a:pt x="393" y="13"/>
                  </a:lnTo>
                  <a:lnTo>
                    <a:pt x="405" y="14"/>
                  </a:lnTo>
                  <a:lnTo>
                    <a:pt x="417" y="16"/>
                  </a:lnTo>
                  <a:lnTo>
                    <a:pt x="429" y="19"/>
                  </a:lnTo>
                  <a:lnTo>
                    <a:pt x="440" y="23"/>
                  </a:lnTo>
                  <a:lnTo>
                    <a:pt x="450" y="28"/>
                  </a:lnTo>
                  <a:lnTo>
                    <a:pt x="461" y="34"/>
                  </a:lnTo>
                  <a:lnTo>
                    <a:pt x="461" y="34"/>
                  </a:lnTo>
                  <a:lnTo>
                    <a:pt x="470" y="40"/>
                  </a:lnTo>
                  <a:lnTo>
                    <a:pt x="478" y="47"/>
                  </a:lnTo>
                  <a:lnTo>
                    <a:pt x="485" y="55"/>
                  </a:lnTo>
                  <a:lnTo>
                    <a:pt x="492" y="64"/>
                  </a:lnTo>
                  <a:lnTo>
                    <a:pt x="498" y="73"/>
                  </a:lnTo>
                  <a:lnTo>
                    <a:pt x="505" y="82"/>
                  </a:lnTo>
                  <a:lnTo>
                    <a:pt x="514" y="102"/>
                  </a:lnTo>
                  <a:lnTo>
                    <a:pt x="514" y="102"/>
                  </a:lnTo>
                  <a:lnTo>
                    <a:pt x="519" y="114"/>
                  </a:lnTo>
                  <a:lnTo>
                    <a:pt x="523" y="126"/>
                  </a:lnTo>
                  <a:lnTo>
                    <a:pt x="529" y="151"/>
                  </a:lnTo>
                  <a:lnTo>
                    <a:pt x="534" y="175"/>
                  </a:lnTo>
                  <a:lnTo>
                    <a:pt x="537" y="201"/>
                  </a:lnTo>
                  <a:lnTo>
                    <a:pt x="537" y="201"/>
                  </a:lnTo>
                  <a:lnTo>
                    <a:pt x="539" y="228"/>
                  </a:lnTo>
                  <a:lnTo>
                    <a:pt x="540" y="256"/>
                  </a:lnTo>
                  <a:lnTo>
                    <a:pt x="539" y="283"/>
                  </a:lnTo>
                  <a:lnTo>
                    <a:pt x="537" y="311"/>
                  </a:lnTo>
                  <a:lnTo>
                    <a:pt x="537" y="311"/>
                  </a:lnTo>
                  <a:lnTo>
                    <a:pt x="535" y="338"/>
                  </a:lnTo>
                  <a:lnTo>
                    <a:pt x="531" y="363"/>
                  </a:lnTo>
                  <a:lnTo>
                    <a:pt x="527" y="389"/>
                  </a:lnTo>
                  <a:lnTo>
                    <a:pt x="522" y="414"/>
                  </a:lnTo>
                  <a:lnTo>
                    <a:pt x="522" y="414"/>
                  </a:lnTo>
                  <a:lnTo>
                    <a:pt x="517" y="436"/>
                  </a:lnTo>
                  <a:lnTo>
                    <a:pt x="511" y="456"/>
                  </a:lnTo>
                  <a:lnTo>
                    <a:pt x="504" y="478"/>
                  </a:lnTo>
                  <a:lnTo>
                    <a:pt x="494" y="497"/>
                  </a:lnTo>
                  <a:lnTo>
                    <a:pt x="494" y="497"/>
                  </a:lnTo>
                  <a:lnTo>
                    <a:pt x="485" y="516"/>
                  </a:lnTo>
                  <a:lnTo>
                    <a:pt x="475" y="535"/>
                  </a:lnTo>
                  <a:lnTo>
                    <a:pt x="464" y="553"/>
                  </a:lnTo>
                  <a:lnTo>
                    <a:pt x="451" y="572"/>
                  </a:lnTo>
                  <a:lnTo>
                    <a:pt x="439" y="589"/>
                  </a:lnTo>
                  <a:lnTo>
                    <a:pt x="427" y="607"/>
                  </a:lnTo>
                  <a:lnTo>
                    <a:pt x="414" y="623"/>
                  </a:lnTo>
                  <a:lnTo>
                    <a:pt x="399" y="639"/>
                  </a:lnTo>
                  <a:lnTo>
                    <a:pt x="399" y="639"/>
                  </a:lnTo>
                  <a:lnTo>
                    <a:pt x="385" y="655"/>
                  </a:lnTo>
                  <a:lnTo>
                    <a:pt x="370" y="670"/>
                  </a:lnTo>
                  <a:lnTo>
                    <a:pt x="354" y="684"/>
                  </a:lnTo>
                  <a:lnTo>
                    <a:pt x="338" y="698"/>
                  </a:lnTo>
                  <a:lnTo>
                    <a:pt x="322" y="711"/>
                  </a:lnTo>
                  <a:lnTo>
                    <a:pt x="303" y="722"/>
                  </a:lnTo>
                  <a:lnTo>
                    <a:pt x="285" y="732"/>
                  </a:lnTo>
                  <a:lnTo>
                    <a:pt x="267" y="741"/>
                  </a:lnTo>
                  <a:lnTo>
                    <a:pt x="267" y="741"/>
                  </a:lnTo>
                  <a:lnTo>
                    <a:pt x="249" y="749"/>
                  </a:lnTo>
                  <a:lnTo>
                    <a:pt x="232" y="754"/>
                  </a:lnTo>
                  <a:lnTo>
                    <a:pt x="214" y="758"/>
                  </a:lnTo>
                  <a:lnTo>
                    <a:pt x="197" y="760"/>
                  </a:lnTo>
                  <a:lnTo>
                    <a:pt x="179" y="761"/>
                  </a:lnTo>
                  <a:lnTo>
                    <a:pt x="160" y="760"/>
                  </a:lnTo>
                  <a:lnTo>
                    <a:pt x="143" y="758"/>
                  </a:lnTo>
                  <a:lnTo>
                    <a:pt x="126" y="754"/>
                  </a:lnTo>
                  <a:lnTo>
                    <a:pt x="126" y="754"/>
                  </a:lnTo>
                  <a:lnTo>
                    <a:pt x="109" y="749"/>
                  </a:lnTo>
                  <a:lnTo>
                    <a:pt x="93" y="741"/>
                  </a:lnTo>
                  <a:lnTo>
                    <a:pt x="79" y="733"/>
                  </a:lnTo>
                  <a:lnTo>
                    <a:pt x="65" y="723"/>
                  </a:lnTo>
                  <a:lnTo>
                    <a:pt x="53" y="712"/>
                  </a:lnTo>
                  <a:lnTo>
                    <a:pt x="42" y="700"/>
                  </a:lnTo>
                  <a:lnTo>
                    <a:pt x="32" y="685"/>
                  </a:lnTo>
                  <a:lnTo>
                    <a:pt x="23" y="670"/>
                  </a:lnTo>
                  <a:lnTo>
                    <a:pt x="23" y="670"/>
                  </a:lnTo>
                  <a:lnTo>
                    <a:pt x="17" y="654"/>
                  </a:lnTo>
                  <a:lnTo>
                    <a:pt x="12" y="635"/>
                  </a:lnTo>
                  <a:lnTo>
                    <a:pt x="12" y="635"/>
                  </a:lnTo>
                  <a:lnTo>
                    <a:pt x="11" y="633"/>
                  </a:lnTo>
                  <a:lnTo>
                    <a:pt x="9" y="632"/>
                  </a:lnTo>
                  <a:lnTo>
                    <a:pt x="7" y="631"/>
                  </a:lnTo>
                  <a:lnTo>
                    <a:pt x="5" y="631"/>
                  </a:lnTo>
                  <a:lnTo>
                    <a:pt x="3" y="632"/>
                  </a:lnTo>
                  <a:lnTo>
                    <a:pt x="1" y="634"/>
                  </a:lnTo>
                  <a:lnTo>
                    <a:pt x="0" y="636"/>
                  </a:lnTo>
                  <a:lnTo>
                    <a:pt x="0" y="639"/>
                  </a:lnTo>
                  <a:lnTo>
                    <a:pt x="0" y="639"/>
                  </a:lnTo>
                  <a:lnTo>
                    <a:pt x="5" y="657"/>
                  </a:lnTo>
                  <a:lnTo>
                    <a:pt x="12" y="674"/>
                  </a:lnTo>
                  <a:lnTo>
                    <a:pt x="20" y="689"/>
                  </a:lnTo>
                  <a:lnTo>
                    <a:pt x="31" y="705"/>
                  </a:lnTo>
                  <a:lnTo>
                    <a:pt x="42" y="718"/>
                  </a:lnTo>
                  <a:lnTo>
                    <a:pt x="55" y="730"/>
                  </a:lnTo>
                  <a:lnTo>
                    <a:pt x="69" y="741"/>
                  </a:lnTo>
                  <a:lnTo>
                    <a:pt x="86" y="751"/>
                  </a:lnTo>
                  <a:lnTo>
                    <a:pt x="86" y="751"/>
                  </a:lnTo>
                  <a:lnTo>
                    <a:pt x="102" y="759"/>
                  </a:lnTo>
                  <a:lnTo>
                    <a:pt x="119" y="765"/>
                  </a:lnTo>
                  <a:lnTo>
                    <a:pt x="137" y="769"/>
                  </a:lnTo>
                  <a:lnTo>
                    <a:pt x="155" y="771"/>
                  </a:lnTo>
                  <a:lnTo>
                    <a:pt x="174" y="773"/>
                  </a:lnTo>
                  <a:lnTo>
                    <a:pt x="192" y="772"/>
                  </a:lnTo>
                  <a:lnTo>
                    <a:pt x="209" y="770"/>
                  </a:lnTo>
                  <a:lnTo>
                    <a:pt x="228" y="767"/>
                  </a:lnTo>
                  <a:lnTo>
                    <a:pt x="228" y="767"/>
                  </a:lnTo>
                  <a:lnTo>
                    <a:pt x="248" y="762"/>
                  </a:lnTo>
                  <a:lnTo>
                    <a:pt x="268" y="755"/>
                  </a:lnTo>
                  <a:lnTo>
                    <a:pt x="286" y="746"/>
                  </a:lnTo>
                  <a:lnTo>
                    <a:pt x="304" y="736"/>
                  </a:lnTo>
                  <a:lnTo>
                    <a:pt x="323" y="724"/>
                  </a:lnTo>
                  <a:lnTo>
                    <a:pt x="339" y="712"/>
                  </a:lnTo>
                  <a:lnTo>
                    <a:pt x="355" y="700"/>
                  </a:lnTo>
                  <a:lnTo>
                    <a:pt x="372" y="685"/>
                  </a:lnTo>
                  <a:lnTo>
                    <a:pt x="372" y="685"/>
                  </a:lnTo>
                  <a:lnTo>
                    <a:pt x="387" y="670"/>
                  </a:lnTo>
                  <a:lnTo>
                    <a:pt x="403" y="654"/>
                  </a:lnTo>
                  <a:lnTo>
                    <a:pt x="418" y="636"/>
                  </a:lnTo>
                  <a:lnTo>
                    <a:pt x="432" y="619"/>
                  </a:lnTo>
                  <a:lnTo>
                    <a:pt x="446" y="601"/>
                  </a:lnTo>
                  <a:lnTo>
                    <a:pt x="459" y="583"/>
                  </a:lnTo>
                  <a:lnTo>
                    <a:pt x="471" y="564"/>
                  </a:lnTo>
                  <a:lnTo>
                    <a:pt x="483" y="544"/>
                  </a:lnTo>
                  <a:lnTo>
                    <a:pt x="483" y="544"/>
                  </a:lnTo>
                  <a:lnTo>
                    <a:pt x="500" y="513"/>
                  </a:lnTo>
                  <a:lnTo>
                    <a:pt x="508" y="498"/>
                  </a:lnTo>
                  <a:lnTo>
                    <a:pt x="515" y="482"/>
                  </a:lnTo>
                  <a:lnTo>
                    <a:pt x="515" y="482"/>
                  </a:lnTo>
                  <a:lnTo>
                    <a:pt x="522" y="462"/>
                  </a:lnTo>
                  <a:lnTo>
                    <a:pt x="527" y="442"/>
                  </a:lnTo>
                  <a:lnTo>
                    <a:pt x="527" y="442"/>
                  </a:lnTo>
                  <a:lnTo>
                    <a:pt x="534" y="417"/>
                  </a:lnTo>
                  <a:lnTo>
                    <a:pt x="539" y="392"/>
                  </a:lnTo>
                  <a:lnTo>
                    <a:pt x="543" y="366"/>
                  </a:lnTo>
                  <a:lnTo>
                    <a:pt x="546" y="341"/>
                  </a:lnTo>
                  <a:lnTo>
                    <a:pt x="546" y="341"/>
                  </a:lnTo>
                  <a:lnTo>
                    <a:pt x="549" y="312"/>
                  </a:lnTo>
                  <a:lnTo>
                    <a:pt x="552" y="283"/>
                  </a:lnTo>
                  <a:lnTo>
                    <a:pt x="553" y="255"/>
                  </a:lnTo>
                  <a:lnTo>
                    <a:pt x="552" y="226"/>
                  </a:lnTo>
                  <a:lnTo>
                    <a:pt x="552" y="226"/>
                  </a:lnTo>
                  <a:lnTo>
                    <a:pt x="549" y="199"/>
                  </a:lnTo>
                  <a:lnTo>
                    <a:pt x="546" y="172"/>
                  </a:lnTo>
                  <a:lnTo>
                    <a:pt x="540" y="144"/>
                  </a:lnTo>
                  <a:lnTo>
                    <a:pt x="533" y="119"/>
                  </a:lnTo>
                  <a:lnTo>
                    <a:pt x="533" y="119"/>
                  </a:lnTo>
                  <a:lnTo>
                    <a:pt x="525" y="96"/>
                  </a:lnTo>
                  <a:lnTo>
                    <a:pt x="520" y="85"/>
                  </a:lnTo>
                  <a:lnTo>
                    <a:pt x="514" y="74"/>
                  </a:lnTo>
                  <a:lnTo>
                    <a:pt x="508" y="64"/>
                  </a:lnTo>
                  <a:lnTo>
                    <a:pt x="500" y="54"/>
                  </a:lnTo>
                  <a:lnTo>
                    <a:pt x="493" y="45"/>
                  </a:lnTo>
                  <a:lnTo>
                    <a:pt x="484" y="37"/>
                  </a:lnTo>
                  <a:lnTo>
                    <a:pt x="484" y="37"/>
                  </a:lnTo>
                  <a:lnTo>
                    <a:pt x="475" y="29"/>
                  </a:lnTo>
                  <a:lnTo>
                    <a:pt x="465" y="22"/>
                  </a:lnTo>
                  <a:lnTo>
                    <a:pt x="454" y="16"/>
                  </a:lnTo>
                  <a:lnTo>
                    <a:pt x="444" y="12"/>
                  </a:lnTo>
                  <a:lnTo>
                    <a:pt x="433" y="7"/>
                  </a:lnTo>
                  <a:lnTo>
                    <a:pt x="421" y="4"/>
                  </a:lnTo>
                  <a:lnTo>
                    <a:pt x="410" y="2"/>
                  </a:lnTo>
                  <a:lnTo>
                    <a:pt x="397" y="1"/>
                  </a:lnTo>
                  <a:lnTo>
                    <a:pt x="397" y="1"/>
                  </a:lnTo>
                  <a:lnTo>
                    <a:pt x="383" y="0"/>
                  </a:lnTo>
                  <a:lnTo>
                    <a:pt x="370" y="1"/>
                  </a:lnTo>
                  <a:lnTo>
                    <a:pt x="370" y="1"/>
                  </a:lnTo>
                  <a:lnTo>
                    <a:pt x="367" y="2"/>
                  </a:lnTo>
                  <a:lnTo>
                    <a:pt x="366" y="3"/>
                  </a:lnTo>
                  <a:lnTo>
                    <a:pt x="365" y="5"/>
                  </a:lnTo>
                  <a:lnTo>
                    <a:pt x="364" y="7"/>
                  </a:lnTo>
                  <a:lnTo>
                    <a:pt x="365" y="10"/>
                  </a:lnTo>
                  <a:lnTo>
                    <a:pt x="366" y="13"/>
                  </a:lnTo>
                  <a:lnTo>
                    <a:pt x="367" y="14"/>
                  </a:lnTo>
                  <a:lnTo>
                    <a:pt x="370" y="14"/>
                  </a:lnTo>
                  <a:lnTo>
                    <a:pt x="370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57D08B50-DB0B-6BC8-23A7-C8337C7954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9" y="1025"/>
              <a:ext cx="81" cy="120"/>
            </a:xfrm>
            <a:custGeom>
              <a:avLst/>
              <a:gdLst>
                <a:gd name="T0" fmla="*/ 86 w 162"/>
                <a:gd name="T1" fmla="*/ 55 h 239"/>
                <a:gd name="T2" fmla="*/ 96 w 162"/>
                <a:gd name="T3" fmla="*/ 34 h 239"/>
                <a:gd name="T4" fmla="*/ 106 w 162"/>
                <a:gd name="T5" fmla="*/ 20 h 239"/>
                <a:gd name="T6" fmla="*/ 119 w 162"/>
                <a:gd name="T7" fmla="*/ 13 h 239"/>
                <a:gd name="T8" fmla="*/ 128 w 162"/>
                <a:gd name="T9" fmla="*/ 12 h 239"/>
                <a:gd name="T10" fmla="*/ 137 w 162"/>
                <a:gd name="T11" fmla="*/ 14 h 239"/>
                <a:gd name="T12" fmla="*/ 144 w 162"/>
                <a:gd name="T13" fmla="*/ 21 h 239"/>
                <a:gd name="T14" fmla="*/ 147 w 162"/>
                <a:gd name="T15" fmla="*/ 28 h 239"/>
                <a:gd name="T16" fmla="*/ 150 w 162"/>
                <a:gd name="T17" fmla="*/ 45 h 239"/>
                <a:gd name="T18" fmla="*/ 149 w 162"/>
                <a:gd name="T19" fmla="*/ 53 h 239"/>
                <a:gd name="T20" fmla="*/ 146 w 162"/>
                <a:gd name="T21" fmla="*/ 73 h 239"/>
                <a:gd name="T22" fmla="*/ 138 w 162"/>
                <a:gd name="T23" fmla="*/ 91 h 239"/>
                <a:gd name="T24" fmla="*/ 128 w 162"/>
                <a:gd name="T25" fmla="*/ 106 h 239"/>
                <a:gd name="T26" fmla="*/ 114 w 162"/>
                <a:gd name="T27" fmla="*/ 120 h 239"/>
                <a:gd name="T28" fmla="*/ 85 w 162"/>
                <a:gd name="T29" fmla="*/ 145 h 239"/>
                <a:gd name="T30" fmla="*/ 53 w 162"/>
                <a:gd name="T31" fmla="*/ 169 h 239"/>
                <a:gd name="T32" fmla="*/ 30 w 162"/>
                <a:gd name="T33" fmla="*/ 189 h 239"/>
                <a:gd name="T34" fmla="*/ 15 w 162"/>
                <a:gd name="T35" fmla="*/ 204 h 239"/>
                <a:gd name="T36" fmla="*/ 4 w 162"/>
                <a:gd name="T37" fmla="*/ 222 h 239"/>
                <a:gd name="T38" fmla="*/ 0 w 162"/>
                <a:gd name="T39" fmla="*/ 231 h 239"/>
                <a:gd name="T40" fmla="*/ 0 w 162"/>
                <a:gd name="T41" fmla="*/ 236 h 239"/>
                <a:gd name="T42" fmla="*/ 4 w 162"/>
                <a:gd name="T43" fmla="*/ 238 h 239"/>
                <a:gd name="T44" fmla="*/ 8 w 162"/>
                <a:gd name="T45" fmla="*/ 238 h 239"/>
                <a:gd name="T46" fmla="*/ 12 w 162"/>
                <a:gd name="T47" fmla="*/ 235 h 239"/>
                <a:gd name="T48" fmla="*/ 16 w 162"/>
                <a:gd name="T49" fmla="*/ 226 h 239"/>
                <a:gd name="T50" fmla="*/ 27 w 162"/>
                <a:gd name="T51" fmla="*/ 209 h 239"/>
                <a:gd name="T52" fmla="*/ 48 w 162"/>
                <a:gd name="T53" fmla="*/ 189 h 239"/>
                <a:gd name="T54" fmla="*/ 63 w 162"/>
                <a:gd name="T55" fmla="*/ 177 h 239"/>
                <a:gd name="T56" fmla="*/ 113 w 162"/>
                <a:gd name="T57" fmla="*/ 138 h 239"/>
                <a:gd name="T58" fmla="*/ 129 w 162"/>
                <a:gd name="T59" fmla="*/ 124 h 239"/>
                <a:gd name="T60" fmla="*/ 142 w 162"/>
                <a:gd name="T61" fmla="*/ 107 h 239"/>
                <a:gd name="T62" fmla="*/ 152 w 162"/>
                <a:gd name="T63" fmla="*/ 89 h 239"/>
                <a:gd name="T64" fmla="*/ 159 w 162"/>
                <a:gd name="T65" fmla="*/ 69 h 239"/>
                <a:gd name="T66" fmla="*/ 162 w 162"/>
                <a:gd name="T67" fmla="*/ 48 h 239"/>
                <a:gd name="T68" fmla="*/ 161 w 162"/>
                <a:gd name="T69" fmla="*/ 40 h 239"/>
                <a:gd name="T70" fmla="*/ 158 w 162"/>
                <a:gd name="T71" fmla="*/ 24 h 239"/>
                <a:gd name="T72" fmla="*/ 151 w 162"/>
                <a:gd name="T73" fmla="*/ 10 h 239"/>
                <a:gd name="T74" fmla="*/ 138 w 162"/>
                <a:gd name="T75" fmla="*/ 2 h 239"/>
                <a:gd name="T76" fmla="*/ 130 w 162"/>
                <a:gd name="T77" fmla="*/ 0 h 239"/>
                <a:gd name="T78" fmla="*/ 119 w 162"/>
                <a:gd name="T79" fmla="*/ 0 h 239"/>
                <a:gd name="T80" fmla="*/ 110 w 162"/>
                <a:gd name="T81" fmla="*/ 3 h 239"/>
                <a:gd name="T82" fmla="*/ 94 w 162"/>
                <a:gd name="T83" fmla="*/ 16 h 239"/>
                <a:gd name="T84" fmla="*/ 82 w 162"/>
                <a:gd name="T85" fmla="*/ 34 h 239"/>
                <a:gd name="T86" fmla="*/ 74 w 162"/>
                <a:gd name="T87" fmla="*/ 51 h 239"/>
                <a:gd name="T88" fmla="*/ 74 w 162"/>
                <a:gd name="T89" fmla="*/ 54 h 239"/>
                <a:gd name="T90" fmla="*/ 76 w 162"/>
                <a:gd name="T91" fmla="*/ 58 h 239"/>
                <a:gd name="T92" fmla="*/ 80 w 162"/>
                <a:gd name="T93" fmla="*/ 59 h 239"/>
                <a:gd name="T94" fmla="*/ 84 w 162"/>
                <a:gd name="T95" fmla="*/ 57 h 239"/>
                <a:gd name="T96" fmla="*/ 86 w 162"/>
                <a:gd name="T97" fmla="*/ 55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2" h="239">
                  <a:moveTo>
                    <a:pt x="86" y="55"/>
                  </a:moveTo>
                  <a:lnTo>
                    <a:pt x="86" y="55"/>
                  </a:lnTo>
                  <a:lnTo>
                    <a:pt x="92" y="41"/>
                  </a:lnTo>
                  <a:lnTo>
                    <a:pt x="96" y="34"/>
                  </a:lnTo>
                  <a:lnTo>
                    <a:pt x="101" y="26"/>
                  </a:lnTo>
                  <a:lnTo>
                    <a:pt x="106" y="20"/>
                  </a:lnTo>
                  <a:lnTo>
                    <a:pt x="112" y="16"/>
                  </a:lnTo>
                  <a:lnTo>
                    <a:pt x="119" y="13"/>
                  </a:lnTo>
                  <a:lnTo>
                    <a:pt x="128" y="12"/>
                  </a:lnTo>
                  <a:lnTo>
                    <a:pt x="128" y="12"/>
                  </a:lnTo>
                  <a:lnTo>
                    <a:pt x="133" y="12"/>
                  </a:lnTo>
                  <a:lnTo>
                    <a:pt x="137" y="14"/>
                  </a:lnTo>
                  <a:lnTo>
                    <a:pt x="141" y="17"/>
                  </a:lnTo>
                  <a:lnTo>
                    <a:pt x="144" y="21"/>
                  </a:lnTo>
                  <a:lnTo>
                    <a:pt x="144" y="21"/>
                  </a:lnTo>
                  <a:lnTo>
                    <a:pt x="147" y="28"/>
                  </a:lnTo>
                  <a:lnTo>
                    <a:pt x="149" y="37"/>
                  </a:lnTo>
                  <a:lnTo>
                    <a:pt x="150" y="45"/>
                  </a:lnTo>
                  <a:lnTo>
                    <a:pt x="149" y="53"/>
                  </a:lnTo>
                  <a:lnTo>
                    <a:pt x="149" y="53"/>
                  </a:lnTo>
                  <a:lnTo>
                    <a:pt x="148" y="63"/>
                  </a:lnTo>
                  <a:lnTo>
                    <a:pt x="146" y="73"/>
                  </a:lnTo>
                  <a:lnTo>
                    <a:pt x="142" y="82"/>
                  </a:lnTo>
                  <a:lnTo>
                    <a:pt x="138" y="91"/>
                  </a:lnTo>
                  <a:lnTo>
                    <a:pt x="134" y="98"/>
                  </a:lnTo>
                  <a:lnTo>
                    <a:pt x="128" y="106"/>
                  </a:lnTo>
                  <a:lnTo>
                    <a:pt x="122" y="113"/>
                  </a:lnTo>
                  <a:lnTo>
                    <a:pt x="114" y="120"/>
                  </a:lnTo>
                  <a:lnTo>
                    <a:pt x="100" y="133"/>
                  </a:lnTo>
                  <a:lnTo>
                    <a:pt x="85" y="145"/>
                  </a:lnTo>
                  <a:lnTo>
                    <a:pt x="53" y="169"/>
                  </a:lnTo>
                  <a:lnTo>
                    <a:pt x="53" y="169"/>
                  </a:lnTo>
                  <a:lnTo>
                    <a:pt x="38" y="182"/>
                  </a:lnTo>
                  <a:lnTo>
                    <a:pt x="30" y="189"/>
                  </a:lnTo>
                  <a:lnTo>
                    <a:pt x="22" y="196"/>
                  </a:lnTo>
                  <a:lnTo>
                    <a:pt x="15" y="204"/>
                  </a:lnTo>
                  <a:lnTo>
                    <a:pt x="10" y="212"/>
                  </a:lnTo>
                  <a:lnTo>
                    <a:pt x="4" y="222"/>
                  </a:lnTo>
                  <a:lnTo>
                    <a:pt x="0" y="231"/>
                  </a:lnTo>
                  <a:lnTo>
                    <a:pt x="0" y="231"/>
                  </a:lnTo>
                  <a:lnTo>
                    <a:pt x="0" y="234"/>
                  </a:lnTo>
                  <a:lnTo>
                    <a:pt x="0" y="236"/>
                  </a:lnTo>
                  <a:lnTo>
                    <a:pt x="2" y="237"/>
                  </a:lnTo>
                  <a:lnTo>
                    <a:pt x="4" y="238"/>
                  </a:lnTo>
                  <a:lnTo>
                    <a:pt x="6" y="239"/>
                  </a:lnTo>
                  <a:lnTo>
                    <a:pt x="8" y="238"/>
                  </a:lnTo>
                  <a:lnTo>
                    <a:pt x="10" y="237"/>
                  </a:lnTo>
                  <a:lnTo>
                    <a:pt x="12" y="235"/>
                  </a:lnTo>
                  <a:lnTo>
                    <a:pt x="12" y="235"/>
                  </a:lnTo>
                  <a:lnTo>
                    <a:pt x="16" y="226"/>
                  </a:lnTo>
                  <a:lnTo>
                    <a:pt x="21" y="218"/>
                  </a:lnTo>
                  <a:lnTo>
                    <a:pt x="27" y="209"/>
                  </a:lnTo>
                  <a:lnTo>
                    <a:pt x="34" y="202"/>
                  </a:lnTo>
                  <a:lnTo>
                    <a:pt x="48" y="189"/>
                  </a:lnTo>
                  <a:lnTo>
                    <a:pt x="63" y="177"/>
                  </a:lnTo>
                  <a:lnTo>
                    <a:pt x="63" y="177"/>
                  </a:lnTo>
                  <a:lnTo>
                    <a:pt x="97" y="151"/>
                  </a:lnTo>
                  <a:lnTo>
                    <a:pt x="113" y="138"/>
                  </a:lnTo>
                  <a:lnTo>
                    <a:pt x="129" y="124"/>
                  </a:lnTo>
                  <a:lnTo>
                    <a:pt x="129" y="124"/>
                  </a:lnTo>
                  <a:lnTo>
                    <a:pt x="136" y="115"/>
                  </a:lnTo>
                  <a:lnTo>
                    <a:pt x="142" y="107"/>
                  </a:lnTo>
                  <a:lnTo>
                    <a:pt x="148" y="98"/>
                  </a:lnTo>
                  <a:lnTo>
                    <a:pt x="152" y="89"/>
                  </a:lnTo>
                  <a:lnTo>
                    <a:pt x="156" y="80"/>
                  </a:lnTo>
                  <a:lnTo>
                    <a:pt x="159" y="69"/>
                  </a:lnTo>
                  <a:lnTo>
                    <a:pt x="161" y="59"/>
                  </a:lnTo>
                  <a:lnTo>
                    <a:pt x="162" y="48"/>
                  </a:lnTo>
                  <a:lnTo>
                    <a:pt x="162" y="48"/>
                  </a:lnTo>
                  <a:lnTo>
                    <a:pt x="161" y="40"/>
                  </a:lnTo>
                  <a:lnTo>
                    <a:pt x="160" y="33"/>
                  </a:lnTo>
                  <a:lnTo>
                    <a:pt x="158" y="24"/>
                  </a:lnTo>
                  <a:lnTo>
                    <a:pt x="155" y="17"/>
                  </a:lnTo>
                  <a:lnTo>
                    <a:pt x="151" y="10"/>
                  </a:lnTo>
                  <a:lnTo>
                    <a:pt x="145" y="5"/>
                  </a:lnTo>
                  <a:lnTo>
                    <a:pt x="138" y="2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25" y="0"/>
                  </a:lnTo>
                  <a:lnTo>
                    <a:pt x="119" y="0"/>
                  </a:lnTo>
                  <a:lnTo>
                    <a:pt x="114" y="2"/>
                  </a:lnTo>
                  <a:lnTo>
                    <a:pt x="110" y="3"/>
                  </a:lnTo>
                  <a:lnTo>
                    <a:pt x="102" y="9"/>
                  </a:lnTo>
                  <a:lnTo>
                    <a:pt x="94" y="16"/>
                  </a:lnTo>
                  <a:lnTo>
                    <a:pt x="88" y="24"/>
                  </a:lnTo>
                  <a:lnTo>
                    <a:pt x="82" y="34"/>
                  </a:lnTo>
                  <a:lnTo>
                    <a:pt x="78" y="43"/>
                  </a:lnTo>
                  <a:lnTo>
                    <a:pt x="74" y="51"/>
                  </a:lnTo>
                  <a:lnTo>
                    <a:pt x="74" y="51"/>
                  </a:lnTo>
                  <a:lnTo>
                    <a:pt x="74" y="54"/>
                  </a:lnTo>
                  <a:lnTo>
                    <a:pt x="75" y="56"/>
                  </a:lnTo>
                  <a:lnTo>
                    <a:pt x="76" y="58"/>
                  </a:lnTo>
                  <a:lnTo>
                    <a:pt x="78" y="58"/>
                  </a:lnTo>
                  <a:lnTo>
                    <a:pt x="80" y="59"/>
                  </a:lnTo>
                  <a:lnTo>
                    <a:pt x="83" y="58"/>
                  </a:lnTo>
                  <a:lnTo>
                    <a:pt x="84" y="57"/>
                  </a:lnTo>
                  <a:lnTo>
                    <a:pt x="86" y="55"/>
                  </a:lnTo>
                  <a:lnTo>
                    <a:pt x="86" y="5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A619665C-27C1-D8BD-28E9-1F33C8399F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" y="881"/>
              <a:ext cx="153" cy="115"/>
            </a:xfrm>
            <a:custGeom>
              <a:avLst/>
              <a:gdLst>
                <a:gd name="T0" fmla="*/ 0 w 306"/>
                <a:gd name="T1" fmla="*/ 151 h 230"/>
                <a:gd name="T2" fmla="*/ 15 w 306"/>
                <a:gd name="T3" fmla="*/ 180 h 230"/>
                <a:gd name="T4" fmla="*/ 27 w 306"/>
                <a:gd name="T5" fmla="*/ 199 h 230"/>
                <a:gd name="T6" fmla="*/ 43 w 306"/>
                <a:gd name="T7" fmla="*/ 214 h 230"/>
                <a:gd name="T8" fmla="*/ 53 w 306"/>
                <a:gd name="T9" fmla="*/ 220 h 230"/>
                <a:gd name="T10" fmla="*/ 69 w 306"/>
                <a:gd name="T11" fmla="*/ 228 h 230"/>
                <a:gd name="T12" fmla="*/ 87 w 306"/>
                <a:gd name="T13" fmla="*/ 230 h 230"/>
                <a:gd name="T14" fmla="*/ 105 w 306"/>
                <a:gd name="T15" fmla="*/ 229 h 230"/>
                <a:gd name="T16" fmla="*/ 122 w 306"/>
                <a:gd name="T17" fmla="*/ 224 h 230"/>
                <a:gd name="T18" fmla="*/ 133 w 306"/>
                <a:gd name="T19" fmla="*/ 220 h 230"/>
                <a:gd name="T20" fmla="*/ 156 w 306"/>
                <a:gd name="T21" fmla="*/ 210 h 230"/>
                <a:gd name="T22" fmla="*/ 186 w 306"/>
                <a:gd name="T23" fmla="*/ 191 h 230"/>
                <a:gd name="T24" fmla="*/ 206 w 306"/>
                <a:gd name="T25" fmla="*/ 176 h 230"/>
                <a:gd name="T26" fmla="*/ 240 w 306"/>
                <a:gd name="T27" fmla="*/ 145 h 230"/>
                <a:gd name="T28" fmla="*/ 260 w 306"/>
                <a:gd name="T29" fmla="*/ 117 h 230"/>
                <a:gd name="T30" fmla="*/ 265 w 306"/>
                <a:gd name="T31" fmla="*/ 107 h 230"/>
                <a:gd name="T32" fmla="*/ 288 w 306"/>
                <a:gd name="T33" fmla="*/ 58 h 230"/>
                <a:gd name="T34" fmla="*/ 306 w 306"/>
                <a:gd name="T35" fmla="*/ 8 h 230"/>
                <a:gd name="T36" fmla="*/ 305 w 306"/>
                <a:gd name="T37" fmla="*/ 3 h 230"/>
                <a:gd name="T38" fmla="*/ 302 w 306"/>
                <a:gd name="T39" fmla="*/ 1 h 230"/>
                <a:gd name="T40" fmla="*/ 298 w 306"/>
                <a:gd name="T41" fmla="*/ 1 h 230"/>
                <a:gd name="T42" fmla="*/ 294 w 306"/>
                <a:gd name="T43" fmla="*/ 4 h 230"/>
                <a:gd name="T44" fmla="*/ 278 w 306"/>
                <a:gd name="T45" fmla="*/ 47 h 230"/>
                <a:gd name="T46" fmla="*/ 261 w 306"/>
                <a:gd name="T47" fmla="*/ 88 h 230"/>
                <a:gd name="T48" fmla="*/ 251 w 306"/>
                <a:gd name="T49" fmla="*/ 107 h 230"/>
                <a:gd name="T50" fmla="*/ 226 w 306"/>
                <a:gd name="T51" fmla="*/ 141 h 230"/>
                <a:gd name="T52" fmla="*/ 212 w 306"/>
                <a:gd name="T53" fmla="*/ 156 h 230"/>
                <a:gd name="T54" fmla="*/ 174 w 306"/>
                <a:gd name="T55" fmla="*/ 185 h 230"/>
                <a:gd name="T56" fmla="*/ 132 w 306"/>
                <a:gd name="T57" fmla="*/ 208 h 230"/>
                <a:gd name="T58" fmla="*/ 117 w 306"/>
                <a:gd name="T59" fmla="*/ 213 h 230"/>
                <a:gd name="T60" fmla="*/ 101 w 306"/>
                <a:gd name="T61" fmla="*/ 217 h 230"/>
                <a:gd name="T62" fmla="*/ 84 w 306"/>
                <a:gd name="T63" fmla="*/ 217 h 230"/>
                <a:gd name="T64" fmla="*/ 68 w 306"/>
                <a:gd name="T65" fmla="*/ 214 h 230"/>
                <a:gd name="T66" fmla="*/ 58 w 306"/>
                <a:gd name="T67" fmla="*/ 209 h 230"/>
                <a:gd name="T68" fmla="*/ 40 w 306"/>
                <a:gd name="T69" fmla="*/ 195 h 230"/>
                <a:gd name="T70" fmla="*/ 27 w 306"/>
                <a:gd name="T71" fmla="*/ 177 h 230"/>
                <a:gd name="T72" fmla="*/ 12 w 306"/>
                <a:gd name="T73" fmla="*/ 147 h 230"/>
                <a:gd name="T74" fmla="*/ 11 w 306"/>
                <a:gd name="T75" fmla="*/ 145 h 230"/>
                <a:gd name="T76" fmla="*/ 7 w 306"/>
                <a:gd name="T77" fmla="*/ 143 h 230"/>
                <a:gd name="T78" fmla="*/ 4 w 306"/>
                <a:gd name="T79" fmla="*/ 143 h 230"/>
                <a:gd name="T80" fmla="*/ 1 w 306"/>
                <a:gd name="T81" fmla="*/ 146 h 230"/>
                <a:gd name="T82" fmla="*/ 0 w 306"/>
                <a:gd name="T83" fmla="*/ 151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06" h="230">
                  <a:moveTo>
                    <a:pt x="0" y="151"/>
                  </a:moveTo>
                  <a:lnTo>
                    <a:pt x="0" y="151"/>
                  </a:lnTo>
                  <a:lnTo>
                    <a:pt x="9" y="170"/>
                  </a:lnTo>
                  <a:lnTo>
                    <a:pt x="15" y="180"/>
                  </a:lnTo>
                  <a:lnTo>
                    <a:pt x="21" y="190"/>
                  </a:lnTo>
                  <a:lnTo>
                    <a:pt x="27" y="199"/>
                  </a:lnTo>
                  <a:lnTo>
                    <a:pt x="35" y="207"/>
                  </a:lnTo>
                  <a:lnTo>
                    <a:pt x="43" y="214"/>
                  </a:lnTo>
                  <a:lnTo>
                    <a:pt x="53" y="220"/>
                  </a:lnTo>
                  <a:lnTo>
                    <a:pt x="53" y="220"/>
                  </a:lnTo>
                  <a:lnTo>
                    <a:pt x="61" y="224"/>
                  </a:lnTo>
                  <a:lnTo>
                    <a:pt x="69" y="228"/>
                  </a:lnTo>
                  <a:lnTo>
                    <a:pt x="78" y="229"/>
                  </a:lnTo>
                  <a:lnTo>
                    <a:pt x="87" y="230"/>
                  </a:lnTo>
                  <a:lnTo>
                    <a:pt x="96" y="230"/>
                  </a:lnTo>
                  <a:lnTo>
                    <a:pt x="105" y="229"/>
                  </a:lnTo>
                  <a:lnTo>
                    <a:pt x="114" y="226"/>
                  </a:lnTo>
                  <a:lnTo>
                    <a:pt x="122" y="224"/>
                  </a:lnTo>
                  <a:lnTo>
                    <a:pt x="122" y="224"/>
                  </a:lnTo>
                  <a:lnTo>
                    <a:pt x="133" y="220"/>
                  </a:lnTo>
                  <a:lnTo>
                    <a:pt x="145" y="215"/>
                  </a:lnTo>
                  <a:lnTo>
                    <a:pt x="156" y="210"/>
                  </a:lnTo>
                  <a:lnTo>
                    <a:pt x="166" y="204"/>
                  </a:lnTo>
                  <a:lnTo>
                    <a:pt x="186" y="191"/>
                  </a:lnTo>
                  <a:lnTo>
                    <a:pt x="206" y="176"/>
                  </a:lnTo>
                  <a:lnTo>
                    <a:pt x="206" y="176"/>
                  </a:lnTo>
                  <a:lnTo>
                    <a:pt x="223" y="161"/>
                  </a:lnTo>
                  <a:lnTo>
                    <a:pt x="240" y="145"/>
                  </a:lnTo>
                  <a:lnTo>
                    <a:pt x="254" y="126"/>
                  </a:lnTo>
                  <a:lnTo>
                    <a:pt x="260" y="117"/>
                  </a:lnTo>
                  <a:lnTo>
                    <a:pt x="265" y="107"/>
                  </a:lnTo>
                  <a:lnTo>
                    <a:pt x="265" y="107"/>
                  </a:lnTo>
                  <a:lnTo>
                    <a:pt x="277" y="82"/>
                  </a:lnTo>
                  <a:lnTo>
                    <a:pt x="288" y="58"/>
                  </a:lnTo>
                  <a:lnTo>
                    <a:pt x="306" y="8"/>
                  </a:lnTo>
                  <a:lnTo>
                    <a:pt x="306" y="8"/>
                  </a:lnTo>
                  <a:lnTo>
                    <a:pt x="306" y="5"/>
                  </a:lnTo>
                  <a:lnTo>
                    <a:pt x="305" y="3"/>
                  </a:lnTo>
                  <a:lnTo>
                    <a:pt x="304" y="1"/>
                  </a:lnTo>
                  <a:lnTo>
                    <a:pt x="302" y="1"/>
                  </a:lnTo>
                  <a:lnTo>
                    <a:pt x="300" y="0"/>
                  </a:lnTo>
                  <a:lnTo>
                    <a:pt x="298" y="1"/>
                  </a:lnTo>
                  <a:lnTo>
                    <a:pt x="296" y="2"/>
                  </a:lnTo>
                  <a:lnTo>
                    <a:pt x="294" y="4"/>
                  </a:lnTo>
                  <a:lnTo>
                    <a:pt x="294" y="4"/>
                  </a:lnTo>
                  <a:lnTo>
                    <a:pt x="278" y="47"/>
                  </a:lnTo>
                  <a:lnTo>
                    <a:pt x="270" y="68"/>
                  </a:lnTo>
                  <a:lnTo>
                    <a:pt x="261" y="88"/>
                  </a:lnTo>
                  <a:lnTo>
                    <a:pt x="261" y="88"/>
                  </a:lnTo>
                  <a:lnTo>
                    <a:pt x="251" y="107"/>
                  </a:lnTo>
                  <a:lnTo>
                    <a:pt x="240" y="125"/>
                  </a:lnTo>
                  <a:lnTo>
                    <a:pt x="226" y="141"/>
                  </a:lnTo>
                  <a:lnTo>
                    <a:pt x="212" y="156"/>
                  </a:lnTo>
                  <a:lnTo>
                    <a:pt x="212" y="156"/>
                  </a:lnTo>
                  <a:lnTo>
                    <a:pt x="194" y="171"/>
                  </a:lnTo>
                  <a:lnTo>
                    <a:pt x="174" y="185"/>
                  </a:lnTo>
                  <a:lnTo>
                    <a:pt x="154" y="197"/>
                  </a:lnTo>
                  <a:lnTo>
                    <a:pt x="132" y="208"/>
                  </a:lnTo>
                  <a:lnTo>
                    <a:pt x="132" y="208"/>
                  </a:lnTo>
                  <a:lnTo>
                    <a:pt x="117" y="213"/>
                  </a:lnTo>
                  <a:lnTo>
                    <a:pt x="109" y="215"/>
                  </a:lnTo>
                  <a:lnTo>
                    <a:pt x="101" y="217"/>
                  </a:lnTo>
                  <a:lnTo>
                    <a:pt x="92" y="217"/>
                  </a:lnTo>
                  <a:lnTo>
                    <a:pt x="84" y="217"/>
                  </a:lnTo>
                  <a:lnTo>
                    <a:pt x="76" y="216"/>
                  </a:lnTo>
                  <a:lnTo>
                    <a:pt x="68" y="214"/>
                  </a:lnTo>
                  <a:lnTo>
                    <a:pt x="68" y="214"/>
                  </a:lnTo>
                  <a:lnTo>
                    <a:pt x="58" y="209"/>
                  </a:lnTo>
                  <a:lnTo>
                    <a:pt x="49" y="203"/>
                  </a:lnTo>
                  <a:lnTo>
                    <a:pt x="40" y="195"/>
                  </a:lnTo>
                  <a:lnTo>
                    <a:pt x="33" y="187"/>
                  </a:lnTo>
                  <a:lnTo>
                    <a:pt x="27" y="177"/>
                  </a:lnTo>
                  <a:lnTo>
                    <a:pt x="21" y="167"/>
                  </a:lnTo>
                  <a:lnTo>
                    <a:pt x="12" y="147"/>
                  </a:lnTo>
                  <a:lnTo>
                    <a:pt x="12" y="147"/>
                  </a:lnTo>
                  <a:lnTo>
                    <a:pt x="11" y="145"/>
                  </a:lnTo>
                  <a:lnTo>
                    <a:pt x="9" y="144"/>
                  </a:lnTo>
                  <a:lnTo>
                    <a:pt x="7" y="143"/>
                  </a:lnTo>
                  <a:lnTo>
                    <a:pt x="4" y="143"/>
                  </a:lnTo>
                  <a:lnTo>
                    <a:pt x="4" y="143"/>
                  </a:lnTo>
                  <a:lnTo>
                    <a:pt x="2" y="144"/>
                  </a:lnTo>
                  <a:lnTo>
                    <a:pt x="1" y="146"/>
                  </a:lnTo>
                  <a:lnTo>
                    <a:pt x="0" y="148"/>
                  </a:lnTo>
                  <a:lnTo>
                    <a:pt x="0" y="151"/>
                  </a:lnTo>
                  <a:lnTo>
                    <a:pt x="0" y="15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51395D2F-8D53-90DE-C61A-3F12639FEE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5" y="3"/>
              <a:ext cx="721" cy="831"/>
            </a:xfrm>
            <a:custGeom>
              <a:avLst/>
              <a:gdLst>
                <a:gd name="T0" fmla="*/ 1437 w 1442"/>
                <a:gd name="T1" fmla="*/ 1619 h 1662"/>
                <a:gd name="T2" fmla="*/ 1426 w 1442"/>
                <a:gd name="T3" fmla="*/ 1511 h 1662"/>
                <a:gd name="T4" fmla="*/ 1416 w 1442"/>
                <a:gd name="T5" fmla="*/ 1367 h 1662"/>
                <a:gd name="T6" fmla="*/ 1401 w 1442"/>
                <a:gd name="T7" fmla="*/ 1225 h 1662"/>
                <a:gd name="T8" fmla="*/ 1388 w 1442"/>
                <a:gd name="T9" fmla="*/ 1157 h 1662"/>
                <a:gd name="T10" fmla="*/ 1371 w 1442"/>
                <a:gd name="T11" fmla="*/ 1090 h 1662"/>
                <a:gd name="T12" fmla="*/ 1315 w 1442"/>
                <a:gd name="T13" fmla="*/ 905 h 1662"/>
                <a:gd name="T14" fmla="*/ 1258 w 1442"/>
                <a:gd name="T15" fmla="*/ 755 h 1662"/>
                <a:gd name="T16" fmla="*/ 1218 w 1442"/>
                <a:gd name="T17" fmla="*/ 668 h 1662"/>
                <a:gd name="T18" fmla="*/ 1188 w 1442"/>
                <a:gd name="T19" fmla="*/ 610 h 1662"/>
                <a:gd name="T20" fmla="*/ 1141 w 1442"/>
                <a:gd name="T21" fmla="*/ 536 h 1662"/>
                <a:gd name="T22" fmla="*/ 1090 w 1442"/>
                <a:gd name="T23" fmla="*/ 464 h 1662"/>
                <a:gd name="T24" fmla="*/ 1018 w 1442"/>
                <a:gd name="T25" fmla="*/ 377 h 1662"/>
                <a:gd name="T26" fmla="*/ 903 w 1442"/>
                <a:gd name="T27" fmla="*/ 263 h 1662"/>
                <a:gd name="T28" fmla="*/ 861 w 1442"/>
                <a:gd name="T29" fmla="*/ 229 h 1662"/>
                <a:gd name="T30" fmla="*/ 797 w 1442"/>
                <a:gd name="T31" fmla="*/ 181 h 1662"/>
                <a:gd name="T32" fmla="*/ 728 w 1442"/>
                <a:gd name="T33" fmla="*/ 139 h 1662"/>
                <a:gd name="T34" fmla="*/ 657 w 1442"/>
                <a:gd name="T35" fmla="*/ 101 h 1662"/>
                <a:gd name="T36" fmla="*/ 582 w 1442"/>
                <a:gd name="T37" fmla="*/ 70 h 1662"/>
                <a:gd name="T38" fmla="*/ 532 w 1442"/>
                <a:gd name="T39" fmla="*/ 52 h 1662"/>
                <a:gd name="T40" fmla="*/ 452 w 1442"/>
                <a:gd name="T41" fmla="*/ 30 h 1662"/>
                <a:gd name="T42" fmla="*/ 369 w 1442"/>
                <a:gd name="T43" fmla="*/ 14 h 1662"/>
                <a:gd name="T44" fmla="*/ 282 w 1442"/>
                <a:gd name="T45" fmla="*/ 3 h 1662"/>
                <a:gd name="T46" fmla="*/ 186 w 1442"/>
                <a:gd name="T47" fmla="*/ 1 h 1662"/>
                <a:gd name="T48" fmla="*/ 91 w 1442"/>
                <a:gd name="T49" fmla="*/ 12 h 1662"/>
                <a:gd name="T50" fmla="*/ 31 w 1442"/>
                <a:gd name="T51" fmla="*/ 29 h 1662"/>
                <a:gd name="T52" fmla="*/ 1 w 1442"/>
                <a:gd name="T53" fmla="*/ 41 h 1662"/>
                <a:gd name="T54" fmla="*/ 1 w 1442"/>
                <a:gd name="T55" fmla="*/ 47 h 1662"/>
                <a:gd name="T56" fmla="*/ 6 w 1442"/>
                <a:gd name="T57" fmla="*/ 51 h 1662"/>
                <a:gd name="T58" fmla="*/ 25 w 1442"/>
                <a:gd name="T59" fmla="*/ 44 h 1662"/>
                <a:gd name="T60" fmla="*/ 100 w 1442"/>
                <a:gd name="T61" fmla="*/ 23 h 1662"/>
                <a:gd name="T62" fmla="*/ 196 w 1442"/>
                <a:gd name="T63" fmla="*/ 12 h 1662"/>
                <a:gd name="T64" fmla="*/ 260 w 1442"/>
                <a:gd name="T65" fmla="*/ 14 h 1662"/>
                <a:gd name="T66" fmla="*/ 345 w 1442"/>
                <a:gd name="T67" fmla="*/ 23 h 1662"/>
                <a:gd name="T68" fmla="*/ 431 w 1442"/>
                <a:gd name="T69" fmla="*/ 37 h 1662"/>
                <a:gd name="T70" fmla="*/ 486 w 1442"/>
                <a:gd name="T71" fmla="*/ 51 h 1662"/>
                <a:gd name="T72" fmla="*/ 563 w 1442"/>
                <a:gd name="T73" fmla="*/ 76 h 1662"/>
                <a:gd name="T74" fmla="*/ 636 w 1442"/>
                <a:gd name="T75" fmla="*/ 105 h 1662"/>
                <a:gd name="T76" fmla="*/ 708 w 1442"/>
                <a:gd name="T77" fmla="*/ 141 h 1662"/>
                <a:gd name="T78" fmla="*/ 776 w 1442"/>
                <a:gd name="T79" fmla="*/ 182 h 1662"/>
                <a:gd name="T80" fmla="*/ 841 w 1442"/>
                <a:gd name="T81" fmla="*/ 228 h 1662"/>
                <a:gd name="T82" fmla="*/ 883 w 1442"/>
                <a:gd name="T83" fmla="*/ 262 h 1662"/>
                <a:gd name="T84" fmla="*/ 983 w 1442"/>
                <a:gd name="T85" fmla="*/ 356 h 1662"/>
                <a:gd name="T86" fmla="*/ 1089 w 1442"/>
                <a:gd name="T87" fmla="*/ 482 h 1662"/>
                <a:gd name="T88" fmla="*/ 1150 w 1442"/>
                <a:gd name="T89" fmla="*/ 573 h 1662"/>
                <a:gd name="T90" fmla="*/ 1198 w 1442"/>
                <a:gd name="T91" fmla="*/ 655 h 1662"/>
                <a:gd name="T92" fmla="*/ 1239 w 1442"/>
                <a:gd name="T93" fmla="*/ 742 h 1662"/>
                <a:gd name="T94" fmla="*/ 1287 w 1442"/>
                <a:gd name="T95" fmla="*/ 861 h 1662"/>
                <a:gd name="T96" fmla="*/ 1345 w 1442"/>
                <a:gd name="T97" fmla="*/ 1044 h 1662"/>
                <a:gd name="T98" fmla="*/ 1372 w 1442"/>
                <a:gd name="T99" fmla="*/ 1137 h 1662"/>
                <a:gd name="T100" fmla="*/ 1385 w 1442"/>
                <a:gd name="T101" fmla="*/ 1203 h 1662"/>
                <a:gd name="T102" fmla="*/ 1399 w 1442"/>
                <a:gd name="T103" fmla="*/ 1310 h 1662"/>
                <a:gd name="T104" fmla="*/ 1410 w 1442"/>
                <a:gd name="T105" fmla="*/ 1450 h 1662"/>
                <a:gd name="T106" fmla="*/ 1421 w 1442"/>
                <a:gd name="T107" fmla="*/ 1590 h 1662"/>
                <a:gd name="T108" fmla="*/ 1430 w 1442"/>
                <a:gd name="T109" fmla="*/ 1658 h 1662"/>
                <a:gd name="T110" fmla="*/ 1433 w 1442"/>
                <a:gd name="T111" fmla="*/ 1661 h 1662"/>
                <a:gd name="T112" fmla="*/ 1439 w 1442"/>
                <a:gd name="T113" fmla="*/ 1661 h 1662"/>
                <a:gd name="T114" fmla="*/ 1442 w 1442"/>
                <a:gd name="T115" fmla="*/ 1654 h 1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42" h="1662">
                  <a:moveTo>
                    <a:pt x="1442" y="1654"/>
                  </a:moveTo>
                  <a:lnTo>
                    <a:pt x="1442" y="1654"/>
                  </a:lnTo>
                  <a:lnTo>
                    <a:pt x="1437" y="1619"/>
                  </a:lnTo>
                  <a:lnTo>
                    <a:pt x="1432" y="1583"/>
                  </a:lnTo>
                  <a:lnTo>
                    <a:pt x="1429" y="1547"/>
                  </a:lnTo>
                  <a:lnTo>
                    <a:pt x="1426" y="1511"/>
                  </a:lnTo>
                  <a:lnTo>
                    <a:pt x="1421" y="1439"/>
                  </a:lnTo>
                  <a:lnTo>
                    <a:pt x="1416" y="1367"/>
                  </a:lnTo>
                  <a:lnTo>
                    <a:pt x="1416" y="1367"/>
                  </a:lnTo>
                  <a:lnTo>
                    <a:pt x="1410" y="1296"/>
                  </a:lnTo>
                  <a:lnTo>
                    <a:pt x="1407" y="1261"/>
                  </a:lnTo>
                  <a:lnTo>
                    <a:pt x="1401" y="1225"/>
                  </a:lnTo>
                  <a:lnTo>
                    <a:pt x="1401" y="1225"/>
                  </a:lnTo>
                  <a:lnTo>
                    <a:pt x="1395" y="1191"/>
                  </a:lnTo>
                  <a:lnTo>
                    <a:pt x="1388" y="1157"/>
                  </a:lnTo>
                  <a:lnTo>
                    <a:pt x="1380" y="1124"/>
                  </a:lnTo>
                  <a:lnTo>
                    <a:pt x="1371" y="1090"/>
                  </a:lnTo>
                  <a:lnTo>
                    <a:pt x="1371" y="1090"/>
                  </a:lnTo>
                  <a:lnTo>
                    <a:pt x="1353" y="1029"/>
                  </a:lnTo>
                  <a:lnTo>
                    <a:pt x="1335" y="966"/>
                  </a:lnTo>
                  <a:lnTo>
                    <a:pt x="1315" y="905"/>
                  </a:lnTo>
                  <a:lnTo>
                    <a:pt x="1294" y="845"/>
                  </a:lnTo>
                  <a:lnTo>
                    <a:pt x="1271" y="784"/>
                  </a:lnTo>
                  <a:lnTo>
                    <a:pt x="1258" y="755"/>
                  </a:lnTo>
                  <a:lnTo>
                    <a:pt x="1245" y="725"/>
                  </a:lnTo>
                  <a:lnTo>
                    <a:pt x="1232" y="696"/>
                  </a:lnTo>
                  <a:lnTo>
                    <a:pt x="1218" y="668"/>
                  </a:lnTo>
                  <a:lnTo>
                    <a:pt x="1203" y="639"/>
                  </a:lnTo>
                  <a:lnTo>
                    <a:pt x="1188" y="610"/>
                  </a:lnTo>
                  <a:lnTo>
                    <a:pt x="1188" y="610"/>
                  </a:lnTo>
                  <a:lnTo>
                    <a:pt x="1173" y="585"/>
                  </a:lnTo>
                  <a:lnTo>
                    <a:pt x="1157" y="560"/>
                  </a:lnTo>
                  <a:lnTo>
                    <a:pt x="1141" y="536"/>
                  </a:lnTo>
                  <a:lnTo>
                    <a:pt x="1125" y="511"/>
                  </a:lnTo>
                  <a:lnTo>
                    <a:pt x="1107" y="488"/>
                  </a:lnTo>
                  <a:lnTo>
                    <a:pt x="1090" y="464"/>
                  </a:lnTo>
                  <a:lnTo>
                    <a:pt x="1053" y="418"/>
                  </a:lnTo>
                  <a:lnTo>
                    <a:pt x="1053" y="418"/>
                  </a:lnTo>
                  <a:lnTo>
                    <a:pt x="1018" y="377"/>
                  </a:lnTo>
                  <a:lnTo>
                    <a:pt x="982" y="337"/>
                  </a:lnTo>
                  <a:lnTo>
                    <a:pt x="943" y="300"/>
                  </a:lnTo>
                  <a:lnTo>
                    <a:pt x="903" y="263"/>
                  </a:lnTo>
                  <a:lnTo>
                    <a:pt x="903" y="263"/>
                  </a:lnTo>
                  <a:lnTo>
                    <a:pt x="883" y="245"/>
                  </a:lnTo>
                  <a:lnTo>
                    <a:pt x="861" y="229"/>
                  </a:lnTo>
                  <a:lnTo>
                    <a:pt x="840" y="213"/>
                  </a:lnTo>
                  <a:lnTo>
                    <a:pt x="818" y="196"/>
                  </a:lnTo>
                  <a:lnTo>
                    <a:pt x="797" y="181"/>
                  </a:lnTo>
                  <a:lnTo>
                    <a:pt x="774" y="167"/>
                  </a:lnTo>
                  <a:lnTo>
                    <a:pt x="751" y="152"/>
                  </a:lnTo>
                  <a:lnTo>
                    <a:pt x="728" y="139"/>
                  </a:lnTo>
                  <a:lnTo>
                    <a:pt x="705" y="126"/>
                  </a:lnTo>
                  <a:lnTo>
                    <a:pt x="680" y="114"/>
                  </a:lnTo>
                  <a:lnTo>
                    <a:pt x="657" y="101"/>
                  </a:lnTo>
                  <a:lnTo>
                    <a:pt x="632" y="90"/>
                  </a:lnTo>
                  <a:lnTo>
                    <a:pt x="608" y="80"/>
                  </a:lnTo>
                  <a:lnTo>
                    <a:pt x="582" y="70"/>
                  </a:lnTo>
                  <a:lnTo>
                    <a:pt x="558" y="60"/>
                  </a:lnTo>
                  <a:lnTo>
                    <a:pt x="532" y="52"/>
                  </a:lnTo>
                  <a:lnTo>
                    <a:pt x="532" y="52"/>
                  </a:lnTo>
                  <a:lnTo>
                    <a:pt x="505" y="44"/>
                  </a:lnTo>
                  <a:lnTo>
                    <a:pt x="478" y="36"/>
                  </a:lnTo>
                  <a:lnTo>
                    <a:pt x="452" y="30"/>
                  </a:lnTo>
                  <a:lnTo>
                    <a:pt x="424" y="24"/>
                  </a:lnTo>
                  <a:lnTo>
                    <a:pt x="396" y="19"/>
                  </a:lnTo>
                  <a:lnTo>
                    <a:pt x="369" y="14"/>
                  </a:lnTo>
                  <a:lnTo>
                    <a:pt x="314" y="6"/>
                  </a:lnTo>
                  <a:lnTo>
                    <a:pt x="314" y="6"/>
                  </a:lnTo>
                  <a:lnTo>
                    <a:pt x="282" y="3"/>
                  </a:lnTo>
                  <a:lnTo>
                    <a:pt x="250" y="1"/>
                  </a:lnTo>
                  <a:lnTo>
                    <a:pt x="218" y="0"/>
                  </a:lnTo>
                  <a:lnTo>
                    <a:pt x="186" y="1"/>
                  </a:lnTo>
                  <a:lnTo>
                    <a:pt x="154" y="3"/>
                  </a:lnTo>
                  <a:lnTo>
                    <a:pt x="123" y="6"/>
                  </a:lnTo>
                  <a:lnTo>
                    <a:pt x="91" y="12"/>
                  </a:lnTo>
                  <a:lnTo>
                    <a:pt x="60" y="20"/>
                  </a:lnTo>
                  <a:lnTo>
                    <a:pt x="60" y="20"/>
                  </a:lnTo>
                  <a:lnTo>
                    <a:pt x="31" y="29"/>
                  </a:lnTo>
                  <a:lnTo>
                    <a:pt x="3" y="40"/>
                  </a:lnTo>
                  <a:lnTo>
                    <a:pt x="3" y="40"/>
                  </a:lnTo>
                  <a:lnTo>
                    <a:pt x="1" y="41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1" y="47"/>
                  </a:lnTo>
                  <a:lnTo>
                    <a:pt x="2" y="49"/>
                  </a:lnTo>
                  <a:lnTo>
                    <a:pt x="4" y="50"/>
                  </a:lnTo>
                  <a:lnTo>
                    <a:pt x="6" y="51"/>
                  </a:lnTo>
                  <a:lnTo>
                    <a:pt x="9" y="50"/>
                  </a:lnTo>
                  <a:lnTo>
                    <a:pt x="9" y="50"/>
                  </a:lnTo>
                  <a:lnTo>
                    <a:pt x="25" y="44"/>
                  </a:lnTo>
                  <a:lnTo>
                    <a:pt x="39" y="39"/>
                  </a:lnTo>
                  <a:lnTo>
                    <a:pt x="70" y="30"/>
                  </a:lnTo>
                  <a:lnTo>
                    <a:pt x="100" y="23"/>
                  </a:lnTo>
                  <a:lnTo>
                    <a:pt x="132" y="17"/>
                  </a:lnTo>
                  <a:lnTo>
                    <a:pt x="164" y="14"/>
                  </a:lnTo>
                  <a:lnTo>
                    <a:pt x="196" y="12"/>
                  </a:lnTo>
                  <a:lnTo>
                    <a:pt x="228" y="12"/>
                  </a:lnTo>
                  <a:lnTo>
                    <a:pt x="260" y="14"/>
                  </a:lnTo>
                  <a:lnTo>
                    <a:pt x="260" y="14"/>
                  </a:lnTo>
                  <a:lnTo>
                    <a:pt x="288" y="16"/>
                  </a:lnTo>
                  <a:lnTo>
                    <a:pt x="317" y="19"/>
                  </a:lnTo>
                  <a:lnTo>
                    <a:pt x="345" y="23"/>
                  </a:lnTo>
                  <a:lnTo>
                    <a:pt x="374" y="27"/>
                  </a:lnTo>
                  <a:lnTo>
                    <a:pt x="403" y="32"/>
                  </a:lnTo>
                  <a:lnTo>
                    <a:pt x="431" y="37"/>
                  </a:lnTo>
                  <a:lnTo>
                    <a:pt x="459" y="44"/>
                  </a:lnTo>
                  <a:lnTo>
                    <a:pt x="486" y="51"/>
                  </a:lnTo>
                  <a:lnTo>
                    <a:pt x="486" y="51"/>
                  </a:lnTo>
                  <a:lnTo>
                    <a:pt x="512" y="58"/>
                  </a:lnTo>
                  <a:lnTo>
                    <a:pt x="537" y="67"/>
                  </a:lnTo>
                  <a:lnTo>
                    <a:pt x="563" y="76"/>
                  </a:lnTo>
                  <a:lnTo>
                    <a:pt x="587" y="85"/>
                  </a:lnTo>
                  <a:lnTo>
                    <a:pt x="612" y="95"/>
                  </a:lnTo>
                  <a:lnTo>
                    <a:pt x="636" y="105"/>
                  </a:lnTo>
                  <a:lnTo>
                    <a:pt x="660" y="117"/>
                  </a:lnTo>
                  <a:lnTo>
                    <a:pt x="684" y="129"/>
                  </a:lnTo>
                  <a:lnTo>
                    <a:pt x="708" y="141"/>
                  </a:lnTo>
                  <a:lnTo>
                    <a:pt x="730" y="154"/>
                  </a:lnTo>
                  <a:lnTo>
                    <a:pt x="754" y="168"/>
                  </a:lnTo>
                  <a:lnTo>
                    <a:pt x="776" y="182"/>
                  </a:lnTo>
                  <a:lnTo>
                    <a:pt x="798" y="197"/>
                  </a:lnTo>
                  <a:lnTo>
                    <a:pt x="819" y="213"/>
                  </a:lnTo>
                  <a:lnTo>
                    <a:pt x="841" y="228"/>
                  </a:lnTo>
                  <a:lnTo>
                    <a:pt x="862" y="244"/>
                  </a:lnTo>
                  <a:lnTo>
                    <a:pt x="862" y="244"/>
                  </a:lnTo>
                  <a:lnTo>
                    <a:pt x="883" y="262"/>
                  </a:lnTo>
                  <a:lnTo>
                    <a:pt x="904" y="280"/>
                  </a:lnTo>
                  <a:lnTo>
                    <a:pt x="944" y="317"/>
                  </a:lnTo>
                  <a:lnTo>
                    <a:pt x="983" y="356"/>
                  </a:lnTo>
                  <a:lnTo>
                    <a:pt x="1019" y="397"/>
                  </a:lnTo>
                  <a:lnTo>
                    <a:pt x="1055" y="439"/>
                  </a:lnTo>
                  <a:lnTo>
                    <a:pt x="1089" y="482"/>
                  </a:lnTo>
                  <a:lnTo>
                    <a:pt x="1121" y="527"/>
                  </a:lnTo>
                  <a:lnTo>
                    <a:pt x="1150" y="573"/>
                  </a:lnTo>
                  <a:lnTo>
                    <a:pt x="1150" y="573"/>
                  </a:lnTo>
                  <a:lnTo>
                    <a:pt x="1168" y="600"/>
                  </a:lnTo>
                  <a:lnTo>
                    <a:pt x="1183" y="628"/>
                  </a:lnTo>
                  <a:lnTo>
                    <a:pt x="1198" y="655"/>
                  </a:lnTo>
                  <a:lnTo>
                    <a:pt x="1212" y="684"/>
                  </a:lnTo>
                  <a:lnTo>
                    <a:pt x="1227" y="713"/>
                  </a:lnTo>
                  <a:lnTo>
                    <a:pt x="1239" y="742"/>
                  </a:lnTo>
                  <a:lnTo>
                    <a:pt x="1252" y="771"/>
                  </a:lnTo>
                  <a:lnTo>
                    <a:pt x="1265" y="801"/>
                  </a:lnTo>
                  <a:lnTo>
                    <a:pt x="1287" y="861"/>
                  </a:lnTo>
                  <a:lnTo>
                    <a:pt x="1307" y="921"/>
                  </a:lnTo>
                  <a:lnTo>
                    <a:pt x="1327" y="983"/>
                  </a:lnTo>
                  <a:lnTo>
                    <a:pt x="1345" y="1044"/>
                  </a:lnTo>
                  <a:lnTo>
                    <a:pt x="1345" y="1044"/>
                  </a:lnTo>
                  <a:lnTo>
                    <a:pt x="1364" y="1105"/>
                  </a:lnTo>
                  <a:lnTo>
                    <a:pt x="1372" y="1137"/>
                  </a:lnTo>
                  <a:lnTo>
                    <a:pt x="1379" y="1168"/>
                  </a:lnTo>
                  <a:lnTo>
                    <a:pt x="1379" y="1168"/>
                  </a:lnTo>
                  <a:lnTo>
                    <a:pt x="1385" y="1203"/>
                  </a:lnTo>
                  <a:lnTo>
                    <a:pt x="1391" y="1238"/>
                  </a:lnTo>
                  <a:lnTo>
                    <a:pt x="1395" y="1274"/>
                  </a:lnTo>
                  <a:lnTo>
                    <a:pt x="1399" y="1310"/>
                  </a:lnTo>
                  <a:lnTo>
                    <a:pt x="1399" y="1310"/>
                  </a:lnTo>
                  <a:lnTo>
                    <a:pt x="1404" y="1379"/>
                  </a:lnTo>
                  <a:lnTo>
                    <a:pt x="1410" y="1450"/>
                  </a:lnTo>
                  <a:lnTo>
                    <a:pt x="1414" y="1519"/>
                  </a:lnTo>
                  <a:lnTo>
                    <a:pt x="1417" y="1555"/>
                  </a:lnTo>
                  <a:lnTo>
                    <a:pt x="1421" y="1590"/>
                  </a:lnTo>
                  <a:lnTo>
                    <a:pt x="1421" y="1590"/>
                  </a:lnTo>
                  <a:lnTo>
                    <a:pt x="1425" y="1624"/>
                  </a:lnTo>
                  <a:lnTo>
                    <a:pt x="1430" y="1658"/>
                  </a:lnTo>
                  <a:lnTo>
                    <a:pt x="1430" y="1658"/>
                  </a:lnTo>
                  <a:lnTo>
                    <a:pt x="1431" y="1660"/>
                  </a:lnTo>
                  <a:lnTo>
                    <a:pt x="1433" y="1661"/>
                  </a:lnTo>
                  <a:lnTo>
                    <a:pt x="1435" y="1662"/>
                  </a:lnTo>
                  <a:lnTo>
                    <a:pt x="1437" y="1662"/>
                  </a:lnTo>
                  <a:lnTo>
                    <a:pt x="1439" y="1661"/>
                  </a:lnTo>
                  <a:lnTo>
                    <a:pt x="1441" y="1659"/>
                  </a:lnTo>
                  <a:lnTo>
                    <a:pt x="1442" y="1657"/>
                  </a:lnTo>
                  <a:lnTo>
                    <a:pt x="1442" y="1654"/>
                  </a:lnTo>
                  <a:lnTo>
                    <a:pt x="1442" y="165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CDB5FE05-EBB7-FB16-D51A-6361BBC588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6" y="0"/>
              <a:ext cx="592" cy="913"/>
            </a:xfrm>
            <a:custGeom>
              <a:avLst/>
              <a:gdLst>
                <a:gd name="T0" fmla="*/ 761 w 1183"/>
                <a:gd name="T1" fmla="*/ 501 h 1827"/>
                <a:gd name="T2" fmla="*/ 645 w 1183"/>
                <a:gd name="T3" fmla="*/ 541 h 1827"/>
                <a:gd name="T4" fmla="*/ 553 w 1183"/>
                <a:gd name="T5" fmla="*/ 591 h 1827"/>
                <a:gd name="T6" fmla="*/ 473 w 1183"/>
                <a:gd name="T7" fmla="*/ 657 h 1827"/>
                <a:gd name="T8" fmla="*/ 408 w 1183"/>
                <a:gd name="T9" fmla="*/ 740 h 1827"/>
                <a:gd name="T10" fmla="*/ 374 w 1183"/>
                <a:gd name="T11" fmla="*/ 813 h 1827"/>
                <a:gd name="T12" fmla="*/ 337 w 1183"/>
                <a:gd name="T13" fmla="*/ 950 h 1827"/>
                <a:gd name="T14" fmla="*/ 295 w 1183"/>
                <a:gd name="T15" fmla="*/ 1174 h 1827"/>
                <a:gd name="T16" fmla="*/ 265 w 1183"/>
                <a:gd name="T17" fmla="*/ 1345 h 1827"/>
                <a:gd name="T18" fmla="*/ 226 w 1183"/>
                <a:gd name="T19" fmla="*/ 1466 h 1827"/>
                <a:gd name="T20" fmla="*/ 113 w 1183"/>
                <a:gd name="T21" fmla="*/ 1733 h 1827"/>
                <a:gd name="T22" fmla="*/ 76 w 1183"/>
                <a:gd name="T23" fmla="*/ 1819 h 1827"/>
                <a:gd name="T24" fmla="*/ 51 w 1183"/>
                <a:gd name="T25" fmla="*/ 1720 h 1827"/>
                <a:gd name="T26" fmla="*/ 17 w 1183"/>
                <a:gd name="T27" fmla="*/ 1549 h 1827"/>
                <a:gd name="T28" fmla="*/ 12 w 1183"/>
                <a:gd name="T29" fmla="*/ 1375 h 1827"/>
                <a:gd name="T30" fmla="*/ 27 w 1183"/>
                <a:gd name="T31" fmla="*/ 1213 h 1827"/>
                <a:gd name="T32" fmla="*/ 66 w 1183"/>
                <a:gd name="T33" fmla="*/ 980 h 1827"/>
                <a:gd name="T34" fmla="*/ 126 w 1183"/>
                <a:gd name="T35" fmla="*/ 752 h 1827"/>
                <a:gd name="T36" fmla="*/ 179 w 1183"/>
                <a:gd name="T37" fmla="*/ 616 h 1827"/>
                <a:gd name="T38" fmla="*/ 250 w 1183"/>
                <a:gd name="T39" fmla="*/ 489 h 1827"/>
                <a:gd name="T40" fmla="*/ 321 w 1183"/>
                <a:gd name="T41" fmla="*/ 397 h 1827"/>
                <a:gd name="T42" fmla="*/ 443 w 1183"/>
                <a:gd name="T43" fmla="*/ 283 h 1827"/>
                <a:gd name="T44" fmla="*/ 631 w 1183"/>
                <a:gd name="T45" fmla="*/ 148 h 1827"/>
                <a:gd name="T46" fmla="*/ 732 w 1183"/>
                <a:gd name="T47" fmla="*/ 91 h 1827"/>
                <a:gd name="T48" fmla="*/ 866 w 1183"/>
                <a:gd name="T49" fmla="*/ 36 h 1827"/>
                <a:gd name="T50" fmla="*/ 1008 w 1183"/>
                <a:gd name="T51" fmla="*/ 11 h 1827"/>
                <a:gd name="T52" fmla="*/ 1122 w 1183"/>
                <a:gd name="T53" fmla="*/ 27 h 1827"/>
                <a:gd name="T54" fmla="*/ 1179 w 1183"/>
                <a:gd name="T55" fmla="*/ 47 h 1827"/>
                <a:gd name="T56" fmla="*/ 1182 w 1183"/>
                <a:gd name="T57" fmla="*/ 38 h 1827"/>
                <a:gd name="T58" fmla="*/ 1125 w 1183"/>
                <a:gd name="T59" fmla="*/ 15 h 1827"/>
                <a:gd name="T60" fmla="*/ 984 w 1183"/>
                <a:gd name="T61" fmla="*/ 1 h 1827"/>
                <a:gd name="T62" fmla="*/ 844 w 1183"/>
                <a:gd name="T63" fmla="*/ 31 h 1827"/>
                <a:gd name="T64" fmla="*/ 737 w 1183"/>
                <a:gd name="T65" fmla="*/ 75 h 1827"/>
                <a:gd name="T66" fmla="*/ 579 w 1183"/>
                <a:gd name="T67" fmla="*/ 168 h 1827"/>
                <a:gd name="T68" fmla="*/ 441 w 1183"/>
                <a:gd name="T69" fmla="*/ 270 h 1827"/>
                <a:gd name="T70" fmla="*/ 334 w 1183"/>
                <a:gd name="T71" fmla="*/ 364 h 1827"/>
                <a:gd name="T72" fmla="*/ 242 w 1183"/>
                <a:gd name="T73" fmla="*/ 479 h 1827"/>
                <a:gd name="T74" fmla="*/ 170 w 1183"/>
                <a:gd name="T75" fmla="*/ 608 h 1827"/>
                <a:gd name="T76" fmla="*/ 115 w 1183"/>
                <a:gd name="T77" fmla="*/ 745 h 1827"/>
                <a:gd name="T78" fmla="*/ 55 w 1183"/>
                <a:gd name="T79" fmla="*/ 977 h 1827"/>
                <a:gd name="T80" fmla="*/ 16 w 1183"/>
                <a:gd name="T81" fmla="*/ 1213 h 1827"/>
                <a:gd name="T82" fmla="*/ 0 w 1183"/>
                <a:gd name="T83" fmla="*/ 1385 h 1827"/>
                <a:gd name="T84" fmla="*/ 6 w 1183"/>
                <a:gd name="T85" fmla="*/ 1559 h 1827"/>
                <a:gd name="T86" fmla="*/ 40 w 1183"/>
                <a:gd name="T87" fmla="*/ 1728 h 1827"/>
                <a:gd name="T88" fmla="*/ 77 w 1183"/>
                <a:gd name="T89" fmla="*/ 1824 h 1827"/>
                <a:gd name="T90" fmla="*/ 88 w 1183"/>
                <a:gd name="T91" fmla="*/ 1823 h 1827"/>
                <a:gd name="T92" fmla="*/ 217 w 1183"/>
                <a:gd name="T93" fmla="*/ 1522 h 1827"/>
                <a:gd name="T94" fmla="*/ 255 w 1183"/>
                <a:gd name="T95" fmla="*/ 1425 h 1827"/>
                <a:gd name="T96" fmla="*/ 282 w 1183"/>
                <a:gd name="T97" fmla="*/ 1331 h 1827"/>
                <a:gd name="T98" fmla="*/ 320 w 1183"/>
                <a:gd name="T99" fmla="*/ 1094 h 1827"/>
                <a:gd name="T100" fmla="*/ 365 w 1183"/>
                <a:gd name="T101" fmla="*/ 883 h 1827"/>
                <a:gd name="T102" fmla="*/ 398 w 1183"/>
                <a:gd name="T103" fmla="*/ 788 h 1827"/>
                <a:gd name="T104" fmla="*/ 448 w 1183"/>
                <a:gd name="T105" fmla="*/ 702 h 1827"/>
                <a:gd name="T106" fmla="*/ 506 w 1183"/>
                <a:gd name="T107" fmla="*/ 642 h 1827"/>
                <a:gd name="T108" fmla="*/ 596 w 1183"/>
                <a:gd name="T109" fmla="*/ 579 h 1827"/>
                <a:gd name="T110" fmla="*/ 688 w 1183"/>
                <a:gd name="T111" fmla="*/ 537 h 1827"/>
                <a:gd name="T112" fmla="*/ 920 w 1183"/>
                <a:gd name="T113" fmla="*/ 475 h 1827"/>
                <a:gd name="T114" fmla="*/ 966 w 1183"/>
                <a:gd name="T115" fmla="*/ 462 h 1827"/>
                <a:gd name="T116" fmla="*/ 962 w 1183"/>
                <a:gd name="T117" fmla="*/ 453 h 1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83" h="1827">
                  <a:moveTo>
                    <a:pt x="959" y="453"/>
                  </a:moveTo>
                  <a:lnTo>
                    <a:pt x="959" y="453"/>
                  </a:lnTo>
                  <a:lnTo>
                    <a:pt x="880" y="471"/>
                  </a:lnTo>
                  <a:lnTo>
                    <a:pt x="800" y="490"/>
                  </a:lnTo>
                  <a:lnTo>
                    <a:pt x="761" y="501"/>
                  </a:lnTo>
                  <a:lnTo>
                    <a:pt x="722" y="512"/>
                  </a:lnTo>
                  <a:lnTo>
                    <a:pt x="683" y="525"/>
                  </a:lnTo>
                  <a:lnTo>
                    <a:pt x="664" y="533"/>
                  </a:lnTo>
                  <a:lnTo>
                    <a:pt x="645" y="541"/>
                  </a:lnTo>
                  <a:lnTo>
                    <a:pt x="645" y="541"/>
                  </a:lnTo>
                  <a:lnTo>
                    <a:pt x="626" y="549"/>
                  </a:lnTo>
                  <a:lnTo>
                    <a:pt x="607" y="558"/>
                  </a:lnTo>
                  <a:lnTo>
                    <a:pt x="589" y="568"/>
                  </a:lnTo>
                  <a:lnTo>
                    <a:pt x="571" y="580"/>
                  </a:lnTo>
                  <a:lnTo>
                    <a:pt x="553" y="591"/>
                  </a:lnTo>
                  <a:lnTo>
                    <a:pt x="536" y="603"/>
                  </a:lnTo>
                  <a:lnTo>
                    <a:pt x="518" y="615"/>
                  </a:lnTo>
                  <a:lnTo>
                    <a:pt x="502" y="629"/>
                  </a:lnTo>
                  <a:lnTo>
                    <a:pt x="487" y="643"/>
                  </a:lnTo>
                  <a:lnTo>
                    <a:pt x="473" y="657"/>
                  </a:lnTo>
                  <a:lnTo>
                    <a:pt x="458" y="673"/>
                  </a:lnTo>
                  <a:lnTo>
                    <a:pt x="444" y="689"/>
                  </a:lnTo>
                  <a:lnTo>
                    <a:pt x="432" y="705"/>
                  </a:lnTo>
                  <a:lnTo>
                    <a:pt x="419" y="723"/>
                  </a:lnTo>
                  <a:lnTo>
                    <a:pt x="408" y="740"/>
                  </a:lnTo>
                  <a:lnTo>
                    <a:pt x="398" y="759"/>
                  </a:lnTo>
                  <a:lnTo>
                    <a:pt x="398" y="759"/>
                  </a:lnTo>
                  <a:lnTo>
                    <a:pt x="390" y="777"/>
                  </a:lnTo>
                  <a:lnTo>
                    <a:pt x="382" y="794"/>
                  </a:lnTo>
                  <a:lnTo>
                    <a:pt x="374" y="813"/>
                  </a:lnTo>
                  <a:lnTo>
                    <a:pt x="368" y="832"/>
                  </a:lnTo>
                  <a:lnTo>
                    <a:pt x="356" y="869"/>
                  </a:lnTo>
                  <a:lnTo>
                    <a:pt x="347" y="908"/>
                  </a:lnTo>
                  <a:lnTo>
                    <a:pt x="347" y="908"/>
                  </a:lnTo>
                  <a:lnTo>
                    <a:pt x="337" y="950"/>
                  </a:lnTo>
                  <a:lnTo>
                    <a:pt x="329" y="992"/>
                  </a:lnTo>
                  <a:lnTo>
                    <a:pt x="311" y="1077"/>
                  </a:lnTo>
                  <a:lnTo>
                    <a:pt x="311" y="1077"/>
                  </a:lnTo>
                  <a:lnTo>
                    <a:pt x="303" y="1125"/>
                  </a:lnTo>
                  <a:lnTo>
                    <a:pt x="295" y="1174"/>
                  </a:lnTo>
                  <a:lnTo>
                    <a:pt x="288" y="1223"/>
                  </a:lnTo>
                  <a:lnTo>
                    <a:pt x="281" y="1272"/>
                  </a:lnTo>
                  <a:lnTo>
                    <a:pt x="281" y="1272"/>
                  </a:lnTo>
                  <a:lnTo>
                    <a:pt x="270" y="1321"/>
                  </a:lnTo>
                  <a:lnTo>
                    <a:pt x="265" y="1345"/>
                  </a:lnTo>
                  <a:lnTo>
                    <a:pt x="258" y="1370"/>
                  </a:lnTo>
                  <a:lnTo>
                    <a:pt x="252" y="1395"/>
                  </a:lnTo>
                  <a:lnTo>
                    <a:pt x="244" y="1418"/>
                  </a:lnTo>
                  <a:lnTo>
                    <a:pt x="236" y="1442"/>
                  </a:lnTo>
                  <a:lnTo>
                    <a:pt x="226" y="1466"/>
                  </a:lnTo>
                  <a:lnTo>
                    <a:pt x="226" y="1466"/>
                  </a:lnTo>
                  <a:lnTo>
                    <a:pt x="187" y="1563"/>
                  </a:lnTo>
                  <a:lnTo>
                    <a:pt x="145" y="1661"/>
                  </a:lnTo>
                  <a:lnTo>
                    <a:pt x="145" y="1661"/>
                  </a:lnTo>
                  <a:lnTo>
                    <a:pt x="113" y="1733"/>
                  </a:lnTo>
                  <a:lnTo>
                    <a:pt x="97" y="1769"/>
                  </a:lnTo>
                  <a:lnTo>
                    <a:pt x="82" y="1805"/>
                  </a:lnTo>
                  <a:lnTo>
                    <a:pt x="82" y="1805"/>
                  </a:lnTo>
                  <a:lnTo>
                    <a:pt x="76" y="1819"/>
                  </a:lnTo>
                  <a:lnTo>
                    <a:pt x="76" y="1819"/>
                  </a:lnTo>
                  <a:lnTo>
                    <a:pt x="87" y="1818"/>
                  </a:lnTo>
                  <a:lnTo>
                    <a:pt x="87" y="1818"/>
                  </a:lnTo>
                  <a:lnTo>
                    <a:pt x="74" y="1786"/>
                  </a:lnTo>
                  <a:lnTo>
                    <a:pt x="61" y="1753"/>
                  </a:lnTo>
                  <a:lnTo>
                    <a:pt x="51" y="1720"/>
                  </a:lnTo>
                  <a:lnTo>
                    <a:pt x="42" y="1687"/>
                  </a:lnTo>
                  <a:lnTo>
                    <a:pt x="33" y="1653"/>
                  </a:lnTo>
                  <a:lnTo>
                    <a:pt x="26" y="1618"/>
                  </a:lnTo>
                  <a:lnTo>
                    <a:pt x="21" y="1584"/>
                  </a:lnTo>
                  <a:lnTo>
                    <a:pt x="17" y="1549"/>
                  </a:lnTo>
                  <a:lnTo>
                    <a:pt x="14" y="1514"/>
                  </a:lnTo>
                  <a:lnTo>
                    <a:pt x="12" y="1479"/>
                  </a:lnTo>
                  <a:lnTo>
                    <a:pt x="11" y="1445"/>
                  </a:lnTo>
                  <a:lnTo>
                    <a:pt x="11" y="1410"/>
                  </a:lnTo>
                  <a:lnTo>
                    <a:pt x="12" y="1375"/>
                  </a:lnTo>
                  <a:lnTo>
                    <a:pt x="14" y="1340"/>
                  </a:lnTo>
                  <a:lnTo>
                    <a:pt x="17" y="1306"/>
                  </a:lnTo>
                  <a:lnTo>
                    <a:pt x="20" y="1271"/>
                  </a:lnTo>
                  <a:lnTo>
                    <a:pt x="20" y="1271"/>
                  </a:lnTo>
                  <a:lnTo>
                    <a:pt x="27" y="1213"/>
                  </a:lnTo>
                  <a:lnTo>
                    <a:pt x="36" y="1154"/>
                  </a:lnTo>
                  <a:lnTo>
                    <a:pt x="46" y="1097"/>
                  </a:lnTo>
                  <a:lnTo>
                    <a:pt x="55" y="1039"/>
                  </a:lnTo>
                  <a:lnTo>
                    <a:pt x="55" y="1039"/>
                  </a:lnTo>
                  <a:lnTo>
                    <a:pt x="66" y="980"/>
                  </a:lnTo>
                  <a:lnTo>
                    <a:pt x="79" y="923"/>
                  </a:lnTo>
                  <a:lnTo>
                    <a:pt x="93" y="865"/>
                  </a:lnTo>
                  <a:lnTo>
                    <a:pt x="109" y="808"/>
                  </a:lnTo>
                  <a:lnTo>
                    <a:pt x="109" y="808"/>
                  </a:lnTo>
                  <a:lnTo>
                    <a:pt x="126" y="752"/>
                  </a:lnTo>
                  <a:lnTo>
                    <a:pt x="135" y="725"/>
                  </a:lnTo>
                  <a:lnTo>
                    <a:pt x="146" y="697"/>
                  </a:lnTo>
                  <a:lnTo>
                    <a:pt x="156" y="670"/>
                  </a:lnTo>
                  <a:lnTo>
                    <a:pt x="168" y="643"/>
                  </a:lnTo>
                  <a:lnTo>
                    <a:pt x="179" y="616"/>
                  </a:lnTo>
                  <a:lnTo>
                    <a:pt x="193" y="590"/>
                  </a:lnTo>
                  <a:lnTo>
                    <a:pt x="206" y="564"/>
                  </a:lnTo>
                  <a:lnTo>
                    <a:pt x="220" y="539"/>
                  </a:lnTo>
                  <a:lnTo>
                    <a:pt x="235" y="513"/>
                  </a:lnTo>
                  <a:lnTo>
                    <a:pt x="250" y="489"/>
                  </a:lnTo>
                  <a:lnTo>
                    <a:pt x="266" y="465"/>
                  </a:lnTo>
                  <a:lnTo>
                    <a:pt x="284" y="442"/>
                  </a:lnTo>
                  <a:lnTo>
                    <a:pt x="302" y="418"/>
                  </a:lnTo>
                  <a:lnTo>
                    <a:pt x="321" y="397"/>
                  </a:lnTo>
                  <a:lnTo>
                    <a:pt x="321" y="397"/>
                  </a:lnTo>
                  <a:lnTo>
                    <a:pt x="340" y="375"/>
                  </a:lnTo>
                  <a:lnTo>
                    <a:pt x="359" y="356"/>
                  </a:lnTo>
                  <a:lnTo>
                    <a:pt x="380" y="337"/>
                  </a:lnTo>
                  <a:lnTo>
                    <a:pt x="400" y="319"/>
                  </a:lnTo>
                  <a:lnTo>
                    <a:pt x="443" y="283"/>
                  </a:lnTo>
                  <a:lnTo>
                    <a:pt x="487" y="249"/>
                  </a:lnTo>
                  <a:lnTo>
                    <a:pt x="487" y="249"/>
                  </a:lnTo>
                  <a:lnTo>
                    <a:pt x="534" y="215"/>
                  </a:lnTo>
                  <a:lnTo>
                    <a:pt x="582" y="181"/>
                  </a:lnTo>
                  <a:lnTo>
                    <a:pt x="631" y="148"/>
                  </a:lnTo>
                  <a:lnTo>
                    <a:pt x="656" y="133"/>
                  </a:lnTo>
                  <a:lnTo>
                    <a:pt x="682" y="119"/>
                  </a:lnTo>
                  <a:lnTo>
                    <a:pt x="682" y="119"/>
                  </a:lnTo>
                  <a:lnTo>
                    <a:pt x="706" y="104"/>
                  </a:lnTo>
                  <a:lnTo>
                    <a:pt x="732" y="91"/>
                  </a:lnTo>
                  <a:lnTo>
                    <a:pt x="757" y="79"/>
                  </a:lnTo>
                  <a:lnTo>
                    <a:pt x="784" y="66"/>
                  </a:lnTo>
                  <a:lnTo>
                    <a:pt x="811" y="55"/>
                  </a:lnTo>
                  <a:lnTo>
                    <a:pt x="838" y="45"/>
                  </a:lnTo>
                  <a:lnTo>
                    <a:pt x="866" y="36"/>
                  </a:lnTo>
                  <a:lnTo>
                    <a:pt x="894" y="28"/>
                  </a:lnTo>
                  <a:lnTo>
                    <a:pt x="922" y="21"/>
                  </a:lnTo>
                  <a:lnTo>
                    <a:pt x="951" y="16"/>
                  </a:lnTo>
                  <a:lnTo>
                    <a:pt x="979" y="13"/>
                  </a:lnTo>
                  <a:lnTo>
                    <a:pt x="1008" y="11"/>
                  </a:lnTo>
                  <a:lnTo>
                    <a:pt x="1036" y="12"/>
                  </a:lnTo>
                  <a:lnTo>
                    <a:pt x="1065" y="14"/>
                  </a:lnTo>
                  <a:lnTo>
                    <a:pt x="1094" y="19"/>
                  </a:lnTo>
                  <a:lnTo>
                    <a:pt x="1122" y="27"/>
                  </a:lnTo>
                  <a:lnTo>
                    <a:pt x="1122" y="27"/>
                  </a:lnTo>
                  <a:lnTo>
                    <a:pt x="1149" y="36"/>
                  </a:lnTo>
                  <a:lnTo>
                    <a:pt x="1174" y="47"/>
                  </a:lnTo>
                  <a:lnTo>
                    <a:pt x="1174" y="47"/>
                  </a:lnTo>
                  <a:lnTo>
                    <a:pt x="1177" y="48"/>
                  </a:lnTo>
                  <a:lnTo>
                    <a:pt x="1179" y="47"/>
                  </a:lnTo>
                  <a:lnTo>
                    <a:pt x="1181" y="46"/>
                  </a:lnTo>
                  <a:lnTo>
                    <a:pt x="1182" y="45"/>
                  </a:lnTo>
                  <a:lnTo>
                    <a:pt x="1183" y="42"/>
                  </a:lnTo>
                  <a:lnTo>
                    <a:pt x="1183" y="40"/>
                  </a:lnTo>
                  <a:lnTo>
                    <a:pt x="1182" y="38"/>
                  </a:lnTo>
                  <a:lnTo>
                    <a:pt x="1180" y="37"/>
                  </a:lnTo>
                  <a:lnTo>
                    <a:pt x="1180" y="37"/>
                  </a:lnTo>
                  <a:lnTo>
                    <a:pt x="1167" y="31"/>
                  </a:lnTo>
                  <a:lnTo>
                    <a:pt x="1153" y="25"/>
                  </a:lnTo>
                  <a:lnTo>
                    <a:pt x="1125" y="15"/>
                  </a:lnTo>
                  <a:lnTo>
                    <a:pt x="1098" y="8"/>
                  </a:lnTo>
                  <a:lnTo>
                    <a:pt x="1070" y="3"/>
                  </a:lnTo>
                  <a:lnTo>
                    <a:pt x="1041" y="1"/>
                  </a:lnTo>
                  <a:lnTo>
                    <a:pt x="1013" y="0"/>
                  </a:lnTo>
                  <a:lnTo>
                    <a:pt x="984" y="1"/>
                  </a:lnTo>
                  <a:lnTo>
                    <a:pt x="956" y="4"/>
                  </a:lnTo>
                  <a:lnTo>
                    <a:pt x="928" y="8"/>
                  </a:lnTo>
                  <a:lnTo>
                    <a:pt x="899" y="14"/>
                  </a:lnTo>
                  <a:lnTo>
                    <a:pt x="872" y="22"/>
                  </a:lnTo>
                  <a:lnTo>
                    <a:pt x="844" y="31"/>
                  </a:lnTo>
                  <a:lnTo>
                    <a:pt x="817" y="40"/>
                  </a:lnTo>
                  <a:lnTo>
                    <a:pt x="789" y="51"/>
                  </a:lnTo>
                  <a:lnTo>
                    <a:pt x="763" y="62"/>
                  </a:lnTo>
                  <a:lnTo>
                    <a:pt x="737" y="75"/>
                  </a:lnTo>
                  <a:lnTo>
                    <a:pt x="737" y="75"/>
                  </a:lnTo>
                  <a:lnTo>
                    <a:pt x="709" y="89"/>
                  </a:lnTo>
                  <a:lnTo>
                    <a:pt x="683" y="103"/>
                  </a:lnTo>
                  <a:lnTo>
                    <a:pt x="656" y="119"/>
                  </a:lnTo>
                  <a:lnTo>
                    <a:pt x="631" y="135"/>
                  </a:lnTo>
                  <a:lnTo>
                    <a:pt x="579" y="168"/>
                  </a:lnTo>
                  <a:lnTo>
                    <a:pt x="529" y="202"/>
                  </a:lnTo>
                  <a:lnTo>
                    <a:pt x="529" y="202"/>
                  </a:lnTo>
                  <a:lnTo>
                    <a:pt x="485" y="236"/>
                  </a:lnTo>
                  <a:lnTo>
                    <a:pt x="441" y="270"/>
                  </a:lnTo>
                  <a:lnTo>
                    <a:pt x="441" y="270"/>
                  </a:lnTo>
                  <a:lnTo>
                    <a:pt x="397" y="306"/>
                  </a:lnTo>
                  <a:lnTo>
                    <a:pt x="375" y="324"/>
                  </a:lnTo>
                  <a:lnTo>
                    <a:pt x="354" y="344"/>
                  </a:lnTo>
                  <a:lnTo>
                    <a:pt x="354" y="344"/>
                  </a:lnTo>
                  <a:lnTo>
                    <a:pt x="334" y="364"/>
                  </a:lnTo>
                  <a:lnTo>
                    <a:pt x="313" y="386"/>
                  </a:lnTo>
                  <a:lnTo>
                    <a:pt x="295" y="409"/>
                  </a:lnTo>
                  <a:lnTo>
                    <a:pt x="276" y="431"/>
                  </a:lnTo>
                  <a:lnTo>
                    <a:pt x="259" y="456"/>
                  </a:lnTo>
                  <a:lnTo>
                    <a:pt x="242" y="479"/>
                  </a:lnTo>
                  <a:lnTo>
                    <a:pt x="226" y="505"/>
                  </a:lnTo>
                  <a:lnTo>
                    <a:pt x="211" y="530"/>
                  </a:lnTo>
                  <a:lnTo>
                    <a:pt x="197" y="556"/>
                  </a:lnTo>
                  <a:lnTo>
                    <a:pt x="182" y="582"/>
                  </a:lnTo>
                  <a:lnTo>
                    <a:pt x="170" y="608"/>
                  </a:lnTo>
                  <a:lnTo>
                    <a:pt x="158" y="636"/>
                  </a:lnTo>
                  <a:lnTo>
                    <a:pt x="147" y="662"/>
                  </a:lnTo>
                  <a:lnTo>
                    <a:pt x="135" y="690"/>
                  </a:lnTo>
                  <a:lnTo>
                    <a:pt x="125" y="718"/>
                  </a:lnTo>
                  <a:lnTo>
                    <a:pt x="115" y="745"/>
                  </a:lnTo>
                  <a:lnTo>
                    <a:pt x="115" y="745"/>
                  </a:lnTo>
                  <a:lnTo>
                    <a:pt x="98" y="803"/>
                  </a:lnTo>
                  <a:lnTo>
                    <a:pt x="81" y="861"/>
                  </a:lnTo>
                  <a:lnTo>
                    <a:pt x="67" y="918"/>
                  </a:lnTo>
                  <a:lnTo>
                    <a:pt x="55" y="977"/>
                  </a:lnTo>
                  <a:lnTo>
                    <a:pt x="44" y="1036"/>
                  </a:lnTo>
                  <a:lnTo>
                    <a:pt x="33" y="1095"/>
                  </a:lnTo>
                  <a:lnTo>
                    <a:pt x="24" y="1154"/>
                  </a:lnTo>
                  <a:lnTo>
                    <a:pt x="16" y="1213"/>
                  </a:lnTo>
                  <a:lnTo>
                    <a:pt x="16" y="1213"/>
                  </a:lnTo>
                  <a:lnTo>
                    <a:pt x="11" y="1247"/>
                  </a:lnTo>
                  <a:lnTo>
                    <a:pt x="8" y="1282"/>
                  </a:lnTo>
                  <a:lnTo>
                    <a:pt x="4" y="1317"/>
                  </a:lnTo>
                  <a:lnTo>
                    <a:pt x="2" y="1351"/>
                  </a:lnTo>
                  <a:lnTo>
                    <a:pt x="0" y="1385"/>
                  </a:lnTo>
                  <a:lnTo>
                    <a:pt x="0" y="1420"/>
                  </a:lnTo>
                  <a:lnTo>
                    <a:pt x="0" y="1455"/>
                  </a:lnTo>
                  <a:lnTo>
                    <a:pt x="1" y="1490"/>
                  </a:lnTo>
                  <a:lnTo>
                    <a:pt x="3" y="1524"/>
                  </a:lnTo>
                  <a:lnTo>
                    <a:pt x="6" y="1559"/>
                  </a:lnTo>
                  <a:lnTo>
                    <a:pt x="10" y="1593"/>
                  </a:lnTo>
                  <a:lnTo>
                    <a:pt x="16" y="1628"/>
                  </a:lnTo>
                  <a:lnTo>
                    <a:pt x="22" y="1661"/>
                  </a:lnTo>
                  <a:lnTo>
                    <a:pt x="30" y="1695"/>
                  </a:lnTo>
                  <a:lnTo>
                    <a:pt x="40" y="1728"/>
                  </a:lnTo>
                  <a:lnTo>
                    <a:pt x="52" y="1762"/>
                  </a:lnTo>
                  <a:lnTo>
                    <a:pt x="52" y="1762"/>
                  </a:lnTo>
                  <a:lnTo>
                    <a:pt x="64" y="1793"/>
                  </a:lnTo>
                  <a:lnTo>
                    <a:pt x="77" y="1824"/>
                  </a:lnTo>
                  <a:lnTo>
                    <a:pt x="77" y="1824"/>
                  </a:lnTo>
                  <a:lnTo>
                    <a:pt x="78" y="1826"/>
                  </a:lnTo>
                  <a:lnTo>
                    <a:pt x="79" y="1827"/>
                  </a:lnTo>
                  <a:lnTo>
                    <a:pt x="83" y="1827"/>
                  </a:lnTo>
                  <a:lnTo>
                    <a:pt x="86" y="1825"/>
                  </a:lnTo>
                  <a:lnTo>
                    <a:pt x="88" y="1823"/>
                  </a:lnTo>
                  <a:lnTo>
                    <a:pt x="88" y="1823"/>
                  </a:lnTo>
                  <a:lnTo>
                    <a:pt x="119" y="1747"/>
                  </a:lnTo>
                  <a:lnTo>
                    <a:pt x="152" y="1672"/>
                  </a:lnTo>
                  <a:lnTo>
                    <a:pt x="186" y="1597"/>
                  </a:lnTo>
                  <a:lnTo>
                    <a:pt x="217" y="1522"/>
                  </a:lnTo>
                  <a:lnTo>
                    <a:pt x="217" y="1522"/>
                  </a:lnTo>
                  <a:lnTo>
                    <a:pt x="237" y="1473"/>
                  </a:lnTo>
                  <a:lnTo>
                    <a:pt x="247" y="1450"/>
                  </a:lnTo>
                  <a:lnTo>
                    <a:pt x="255" y="1425"/>
                  </a:lnTo>
                  <a:lnTo>
                    <a:pt x="255" y="1425"/>
                  </a:lnTo>
                  <a:lnTo>
                    <a:pt x="263" y="1402"/>
                  </a:lnTo>
                  <a:lnTo>
                    <a:pt x="269" y="1378"/>
                  </a:lnTo>
                  <a:lnTo>
                    <a:pt x="275" y="1355"/>
                  </a:lnTo>
                  <a:lnTo>
                    <a:pt x="282" y="1331"/>
                  </a:lnTo>
                  <a:lnTo>
                    <a:pt x="282" y="1331"/>
                  </a:lnTo>
                  <a:lnTo>
                    <a:pt x="291" y="1283"/>
                  </a:lnTo>
                  <a:lnTo>
                    <a:pt x="299" y="1235"/>
                  </a:lnTo>
                  <a:lnTo>
                    <a:pt x="313" y="1139"/>
                  </a:lnTo>
                  <a:lnTo>
                    <a:pt x="313" y="1139"/>
                  </a:lnTo>
                  <a:lnTo>
                    <a:pt x="320" y="1094"/>
                  </a:lnTo>
                  <a:lnTo>
                    <a:pt x="330" y="1049"/>
                  </a:lnTo>
                  <a:lnTo>
                    <a:pt x="348" y="961"/>
                  </a:lnTo>
                  <a:lnTo>
                    <a:pt x="348" y="961"/>
                  </a:lnTo>
                  <a:lnTo>
                    <a:pt x="356" y="922"/>
                  </a:lnTo>
                  <a:lnTo>
                    <a:pt x="365" y="883"/>
                  </a:lnTo>
                  <a:lnTo>
                    <a:pt x="377" y="844"/>
                  </a:lnTo>
                  <a:lnTo>
                    <a:pt x="383" y="826"/>
                  </a:lnTo>
                  <a:lnTo>
                    <a:pt x="390" y="808"/>
                  </a:lnTo>
                  <a:lnTo>
                    <a:pt x="390" y="808"/>
                  </a:lnTo>
                  <a:lnTo>
                    <a:pt x="398" y="788"/>
                  </a:lnTo>
                  <a:lnTo>
                    <a:pt x="406" y="771"/>
                  </a:lnTo>
                  <a:lnTo>
                    <a:pt x="415" y="752"/>
                  </a:lnTo>
                  <a:lnTo>
                    <a:pt x="426" y="735"/>
                  </a:lnTo>
                  <a:lnTo>
                    <a:pt x="437" y="719"/>
                  </a:lnTo>
                  <a:lnTo>
                    <a:pt x="448" y="702"/>
                  </a:lnTo>
                  <a:lnTo>
                    <a:pt x="461" y="687"/>
                  </a:lnTo>
                  <a:lnTo>
                    <a:pt x="475" y="672"/>
                  </a:lnTo>
                  <a:lnTo>
                    <a:pt x="475" y="672"/>
                  </a:lnTo>
                  <a:lnTo>
                    <a:pt x="490" y="656"/>
                  </a:lnTo>
                  <a:lnTo>
                    <a:pt x="506" y="642"/>
                  </a:lnTo>
                  <a:lnTo>
                    <a:pt x="523" y="628"/>
                  </a:lnTo>
                  <a:lnTo>
                    <a:pt x="540" y="614"/>
                  </a:lnTo>
                  <a:lnTo>
                    <a:pt x="558" y="602"/>
                  </a:lnTo>
                  <a:lnTo>
                    <a:pt x="577" y="590"/>
                  </a:lnTo>
                  <a:lnTo>
                    <a:pt x="596" y="579"/>
                  </a:lnTo>
                  <a:lnTo>
                    <a:pt x="614" y="568"/>
                  </a:lnTo>
                  <a:lnTo>
                    <a:pt x="614" y="568"/>
                  </a:lnTo>
                  <a:lnTo>
                    <a:pt x="633" y="559"/>
                  </a:lnTo>
                  <a:lnTo>
                    <a:pt x="651" y="551"/>
                  </a:lnTo>
                  <a:lnTo>
                    <a:pt x="688" y="537"/>
                  </a:lnTo>
                  <a:lnTo>
                    <a:pt x="726" y="523"/>
                  </a:lnTo>
                  <a:lnTo>
                    <a:pt x="764" y="512"/>
                  </a:lnTo>
                  <a:lnTo>
                    <a:pt x="802" y="502"/>
                  </a:lnTo>
                  <a:lnTo>
                    <a:pt x="841" y="493"/>
                  </a:lnTo>
                  <a:lnTo>
                    <a:pt x="920" y="475"/>
                  </a:lnTo>
                  <a:lnTo>
                    <a:pt x="920" y="475"/>
                  </a:lnTo>
                  <a:lnTo>
                    <a:pt x="963" y="465"/>
                  </a:lnTo>
                  <a:lnTo>
                    <a:pt x="963" y="465"/>
                  </a:lnTo>
                  <a:lnTo>
                    <a:pt x="965" y="464"/>
                  </a:lnTo>
                  <a:lnTo>
                    <a:pt x="966" y="462"/>
                  </a:lnTo>
                  <a:lnTo>
                    <a:pt x="967" y="460"/>
                  </a:lnTo>
                  <a:lnTo>
                    <a:pt x="967" y="458"/>
                  </a:lnTo>
                  <a:lnTo>
                    <a:pt x="966" y="456"/>
                  </a:lnTo>
                  <a:lnTo>
                    <a:pt x="964" y="454"/>
                  </a:lnTo>
                  <a:lnTo>
                    <a:pt x="962" y="453"/>
                  </a:lnTo>
                  <a:lnTo>
                    <a:pt x="959" y="45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D4373555-076A-8C90-CFD4-3DB4544CDF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6" y="0"/>
              <a:ext cx="592" cy="913"/>
            </a:xfrm>
            <a:custGeom>
              <a:avLst/>
              <a:gdLst>
                <a:gd name="T0" fmla="*/ 761 w 1183"/>
                <a:gd name="T1" fmla="*/ 501 h 1827"/>
                <a:gd name="T2" fmla="*/ 645 w 1183"/>
                <a:gd name="T3" fmla="*/ 541 h 1827"/>
                <a:gd name="T4" fmla="*/ 553 w 1183"/>
                <a:gd name="T5" fmla="*/ 591 h 1827"/>
                <a:gd name="T6" fmla="*/ 473 w 1183"/>
                <a:gd name="T7" fmla="*/ 657 h 1827"/>
                <a:gd name="T8" fmla="*/ 408 w 1183"/>
                <a:gd name="T9" fmla="*/ 740 h 1827"/>
                <a:gd name="T10" fmla="*/ 374 w 1183"/>
                <a:gd name="T11" fmla="*/ 813 h 1827"/>
                <a:gd name="T12" fmla="*/ 337 w 1183"/>
                <a:gd name="T13" fmla="*/ 950 h 1827"/>
                <a:gd name="T14" fmla="*/ 295 w 1183"/>
                <a:gd name="T15" fmla="*/ 1174 h 1827"/>
                <a:gd name="T16" fmla="*/ 265 w 1183"/>
                <a:gd name="T17" fmla="*/ 1345 h 1827"/>
                <a:gd name="T18" fmla="*/ 226 w 1183"/>
                <a:gd name="T19" fmla="*/ 1466 h 1827"/>
                <a:gd name="T20" fmla="*/ 113 w 1183"/>
                <a:gd name="T21" fmla="*/ 1733 h 1827"/>
                <a:gd name="T22" fmla="*/ 76 w 1183"/>
                <a:gd name="T23" fmla="*/ 1819 h 1827"/>
                <a:gd name="T24" fmla="*/ 51 w 1183"/>
                <a:gd name="T25" fmla="*/ 1720 h 1827"/>
                <a:gd name="T26" fmla="*/ 17 w 1183"/>
                <a:gd name="T27" fmla="*/ 1549 h 1827"/>
                <a:gd name="T28" fmla="*/ 12 w 1183"/>
                <a:gd name="T29" fmla="*/ 1375 h 1827"/>
                <a:gd name="T30" fmla="*/ 27 w 1183"/>
                <a:gd name="T31" fmla="*/ 1213 h 1827"/>
                <a:gd name="T32" fmla="*/ 66 w 1183"/>
                <a:gd name="T33" fmla="*/ 980 h 1827"/>
                <a:gd name="T34" fmla="*/ 126 w 1183"/>
                <a:gd name="T35" fmla="*/ 752 h 1827"/>
                <a:gd name="T36" fmla="*/ 179 w 1183"/>
                <a:gd name="T37" fmla="*/ 616 h 1827"/>
                <a:gd name="T38" fmla="*/ 250 w 1183"/>
                <a:gd name="T39" fmla="*/ 489 h 1827"/>
                <a:gd name="T40" fmla="*/ 321 w 1183"/>
                <a:gd name="T41" fmla="*/ 397 h 1827"/>
                <a:gd name="T42" fmla="*/ 443 w 1183"/>
                <a:gd name="T43" fmla="*/ 283 h 1827"/>
                <a:gd name="T44" fmla="*/ 631 w 1183"/>
                <a:gd name="T45" fmla="*/ 148 h 1827"/>
                <a:gd name="T46" fmla="*/ 732 w 1183"/>
                <a:gd name="T47" fmla="*/ 91 h 1827"/>
                <a:gd name="T48" fmla="*/ 866 w 1183"/>
                <a:gd name="T49" fmla="*/ 36 h 1827"/>
                <a:gd name="T50" fmla="*/ 1008 w 1183"/>
                <a:gd name="T51" fmla="*/ 11 h 1827"/>
                <a:gd name="T52" fmla="*/ 1122 w 1183"/>
                <a:gd name="T53" fmla="*/ 27 h 1827"/>
                <a:gd name="T54" fmla="*/ 1179 w 1183"/>
                <a:gd name="T55" fmla="*/ 47 h 1827"/>
                <a:gd name="T56" fmla="*/ 1182 w 1183"/>
                <a:gd name="T57" fmla="*/ 38 h 1827"/>
                <a:gd name="T58" fmla="*/ 1125 w 1183"/>
                <a:gd name="T59" fmla="*/ 15 h 1827"/>
                <a:gd name="T60" fmla="*/ 984 w 1183"/>
                <a:gd name="T61" fmla="*/ 1 h 1827"/>
                <a:gd name="T62" fmla="*/ 844 w 1183"/>
                <a:gd name="T63" fmla="*/ 31 h 1827"/>
                <a:gd name="T64" fmla="*/ 737 w 1183"/>
                <a:gd name="T65" fmla="*/ 75 h 1827"/>
                <a:gd name="T66" fmla="*/ 579 w 1183"/>
                <a:gd name="T67" fmla="*/ 168 h 1827"/>
                <a:gd name="T68" fmla="*/ 441 w 1183"/>
                <a:gd name="T69" fmla="*/ 270 h 1827"/>
                <a:gd name="T70" fmla="*/ 334 w 1183"/>
                <a:gd name="T71" fmla="*/ 364 h 1827"/>
                <a:gd name="T72" fmla="*/ 242 w 1183"/>
                <a:gd name="T73" fmla="*/ 479 h 1827"/>
                <a:gd name="T74" fmla="*/ 170 w 1183"/>
                <a:gd name="T75" fmla="*/ 608 h 1827"/>
                <a:gd name="T76" fmla="*/ 115 w 1183"/>
                <a:gd name="T77" fmla="*/ 745 h 1827"/>
                <a:gd name="T78" fmla="*/ 55 w 1183"/>
                <a:gd name="T79" fmla="*/ 977 h 1827"/>
                <a:gd name="T80" fmla="*/ 16 w 1183"/>
                <a:gd name="T81" fmla="*/ 1213 h 1827"/>
                <a:gd name="T82" fmla="*/ 0 w 1183"/>
                <a:gd name="T83" fmla="*/ 1385 h 1827"/>
                <a:gd name="T84" fmla="*/ 6 w 1183"/>
                <a:gd name="T85" fmla="*/ 1559 h 1827"/>
                <a:gd name="T86" fmla="*/ 40 w 1183"/>
                <a:gd name="T87" fmla="*/ 1728 h 1827"/>
                <a:gd name="T88" fmla="*/ 77 w 1183"/>
                <a:gd name="T89" fmla="*/ 1824 h 1827"/>
                <a:gd name="T90" fmla="*/ 88 w 1183"/>
                <a:gd name="T91" fmla="*/ 1823 h 1827"/>
                <a:gd name="T92" fmla="*/ 217 w 1183"/>
                <a:gd name="T93" fmla="*/ 1522 h 1827"/>
                <a:gd name="T94" fmla="*/ 255 w 1183"/>
                <a:gd name="T95" fmla="*/ 1425 h 1827"/>
                <a:gd name="T96" fmla="*/ 282 w 1183"/>
                <a:gd name="T97" fmla="*/ 1331 h 1827"/>
                <a:gd name="T98" fmla="*/ 320 w 1183"/>
                <a:gd name="T99" fmla="*/ 1094 h 1827"/>
                <a:gd name="T100" fmla="*/ 365 w 1183"/>
                <a:gd name="T101" fmla="*/ 883 h 1827"/>
                <a:gd name="T102" fmla="*/ 398 w 1183"/>
                <a:gd name="T103" fmla="*/ 788 h 1827"/>
                <a:gd name="T104" fmla="*/ 448 w 1183"/>
                <a:gd name="T105" fmla="*/ 702 h 1827"/>
                <a:gd name="T106" fmla="*/ 506 w 1183"/>
                <a:gd name="T107" fmla="*/ 642 h 1827"/>
                <a:gd name="T108" fmla="*/ 596 w 1183"/>
                <a:gd name="T109" fmla="*/ 579 h 1827"/>
                <a:gd name="T110" fmla="*/ 688 w 1183"/>
                <a:gd name="T111" fmla="*/ 537 h 1827"/>
                <a:gd name="T112" fmla="*/ 920 w 1183"/>
                <a:gd name="T113" fmla="*/ 475 h 1827"/>
                <a:gd name="T114" fmla="*/ 966 w 1183"/>
                <a:gd name="T115" fmla="*/ 462 h 1827"/>
                <a:gd name="T116" fmla="*/ 962 w 1183"/>
                <a:gd name="T117" fmla="*/ 453 h 1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83" h="1827">
                  <a:moveTo>
                    <a:pt x="959" y="453"/>
                  </a:moveTo>
                  <a:lnTo>
                    <a:pt x="959" y="453"/>
                  </a:lnTo>
                  <a:lnTo>
                    <a:pt x="880" y="471"/>
                  </a:lnTo>
                  <a:lnTo>
                    <a:pt x="800" y="490"/>
                  </a:lnTo>
                  <a:lnTo>
                    <a:pt x="761" y="501"/>
                  </a:lnTo>
                  <a:lnTo>
                    <a:pt x="722" y="512"/>
                  </a:lnTo>
                  <a:lnTo>
                    <a:pt x="683" y="525"/>
                  </a:lnTo>
                  <a:lnTo>
                    <a:pt x="664" y="533"/>
                  </a:lnTo>
                  <a:lnTo>
                    <a:pt x="645" y="541"/>
                  </a:lnTo>
                  <a:lnTo>
                    <a:pt x="645" y="541"/>
                  </a:lnTo>
                  <a:lnTo>
                    <a:pt x="626" y="549"/>
                  </a:lnTo>
                  <a:lnTo>
                    <a:pt x="607" y="558"/>
                  </a:lnTo>
                  <a:lnTo>
                    <a:pt x="589" y="568"/>
                  </a:lnTo>
                  <a:lnTo>
                    <a:pt x="571" y="580"/>
                  </a:lnTo>
                  <a:lnTo>
                    <a:pt x="553" y="591"/>
                  </a:lnTo>
                  <a:lnTo>
                    <a:pt x="536" y="603"/>
                  </a:lnTo>
                  <a:lnTo>
                    <a:pt x="518" y="615"/>
                  </a:lnTo>
                  <a:lnTo>
                    <a:pt x="502" y="629"/>
                  </a:lnTo>
                  <a:lnTo>
                    <a:pt x="487" y="643"/>
                  </a:lnTo>
                  <a:lnTo>
                    <a:pt x="473" y="657"/>
                  </a:lnTo>
                  <a:lnTo>
                    <a:pt x="458" y="673"/>
                  </a:lnTo>
                  <a:lnTo>
                    <a:pt x="444" y="689"/>
                  </a:lnTo>
                  <a:lnTo>
                    <a:pt x="432" y="705"/>
                  </a:lnTo>
                  <a:lnTo>
                    <a:pt x="419" y="723"/>
                  </a:lnTo>
                  <a:lnTo>
                    <a:pt x="408" y="740"/>
                  </a:lnTo>
                  <a:lnTo>
                    <a:pt x="398" y="759"/>
                  </a:lnTo>
                  <a:lnTo>
                    <a:pt x="398" y="759"/>
                  </a:lnTo>
                  <a:lnTo>
                    <a:pt x="390" y="777"/>
                  </a:lnTo>
                  <a:lnTo>
                    <a:pt x="382" y="794"/>
                  </a:lnTo>
                  <a:lnTo>
                    <a:pt x="374" y="813"/>
                  </a:lnTo>
                  <a:lnTo>
                    <a:pt x="368" y="832"/>
                  </a:lnTo>
                  <a:lnTo>
                    <a:pt x="356" y="869"/>
                  </a:lnTo>
                  <a:lnTo>
                    <a:pt x="347" y="908"/>
                  </a:lnTo>
                  <a:lnTo>
                    <a:pt x="347" y="908"/>
                  </a:lnTo>
                  <a:lnTo>
                    <a:pt x="337" y="950"/>
                  </a:lnTo>
                  <a:lnTo>
                    <a:pt x="329" y="992"/>
                  </a:lnTo>
                  <a:lnTo>
                    <a:pt x="311" y="1077"/>
                  </a:lnTo>
                  <a:lnTo>
                    <a:pt x="311" y="1077"/>
                  </a:lnTo>
                  <a:lnTo>
                    <a:pt x="303" y="1125"/>
                  </a:lnTo>
                  <a:lnTo>
                    <a:pt x="295" y="1174"/>
                  </a:lnTo>
                  <a:lnTo>
                    <a:pt x="288" y="1223"/>
                  </a:lnTo>
                  <a:lnTo>
                    <a:pt x="281" y="1272"/>
                  </a:lnTo>
                  <a:lnTo>
                    <a:pt x="281" y="1272"/>
                  </a:lnTo>
                  <a:lnTo>
                    <a:pt x="270" y="1321"/>
                  </a:lnTo>
                  <a:lnTo>
                    <a:pt x="265" y="1345"/>
                  </a:lnTo>
                  <a:lnTo>
                    <a:pt x="258" y="1370"/>
                  </a:lnTo>
                  <a:lnTo>
                    <a:pt x="252" y="1395"/>
                  </a:lnTo>
                  <a:lnTo>
                    <a:pt x="244" y="1418"/>
                  </a:lnTo>
                  <a:lnTo>
                    <a:pt x="236" y="1442"/>
                  </a:lnTo>
                  <a:lnTo>
                    <a:pt x="226" y="1466"/>
                  </a:lnTo>
                  <a:lnTo>
                    <a:pt x="226" y="1466"/>
                  </a:lnTo>
                  <a:lnTo>
                    <a:pt x="187" y="1563"/>
                  </a:lnTo>
                  <a:lnTo>
                    <a:pt x="145" y="1661"/>
                  </a:lnTo>
                  <a:lnTo>
                    <a:pt x="145" y="1661"/>
                  </a:lnTo>
                  <a:lnTo>
                    <a:pt x="113" y="1733"/>
                  </a:lnTo>
                  <a:lnTo>
                    <a:pt x="97" y="1769"/>
                  </a:lnTo>
                  <a:lnTo>
                    <a:pt x="82" y="1805"/>
                  </a:lnTo>
                  <a:lnTo>
                    <a:pt x="82" y="1805"/>
                  </a:lnTo>
                  <a:lnTo>
                    <a:pt x="76" y="1819"/>
                  </a:lnTo>
                  <a:lnTo>
                    <a:pt x="76" y="1819"/>
                  </a:lnTo>
                  <a:lnTo>
                    <a:pt x="87" y="1818"/>
                  </a:lnTo>
                  <a:lnTo>
                    <a:pt x="87" y="1818"/>
                  </a:lnTo>
                  <a:lnTo>
                    <a:pt x="74" y="1786"/>
                  </a:lnTo>
                  <a:lnTo>
                    <a:pt x="61" y="1753"/>
                  </a:lnTo>
                  <a:lnTo>
                    <a:pt x="51" y="1720"/>
                  </a:lnTo>
                  <a:lnTo>
                    <a:pt x="42" y="1687"/>
                  </a:lnTo>
                  <a:lnTo>
                    <a:pt x="33" y="1653"/>
                  </a:lnTo>
                  <a:lnTo>
                    <a:pt x="26" y="1618"/>
                  </a:lnTo>
                  <a:lnTo>
                    <a:pt x="21" y="1584"/>
                  </a:lnTo>
                  <a:lnTo>
                    <a:pt x="17" y="1549"/>
                  </a:lnTo>
                  <a:lnTo>
                    <a:pt x="14" y="1514"/>
                  </a:lnTo>
                  <a:lnTo>
                    <a:pt x="12" y="1479"/>
                  </a:lnTo>
                  <a:lnTo>
                    <a:pt x="11" y="1445"/>
                  </a:lnTo>
                  <a:lnTo>
                    <a:pt x="11" y="1410"/>
                  </a:lnTo>
                  <a:lnTo>
                    <a:pt x="12" y="1375"/>
                  </a:lnTo>
                  <a:lnTo>
                    <a:pt x="14" y="1340"/>
                  </a:lnTo>
                  <a:lnTo>
                    <a:pt x="17" y="1306"/>
                  </a:lnTo>
                  <a:lnTo>
                    <a:pt x="20" y="1271"/>
                  </a:lnTo>
                  <a:lnTo>
                    <a:pt x="20" y="1271"/>
                  </a:lnTo>
                  <a:lnTo>
                    <a:pt x="27" y="1213"/>
                  </a:lnTo>
                  <a:lnTo>
                    <a:pt x="36" y="1154"/>
                  </a:lnTo>
                  <a:lnTo>
                    <a:pt x="46" y="1097"/>
                  </a:lnTo>
                  <a:lnTo>
                    <a:pt x="55" y="1039"/>
                  </a:lnTo>
                  <a:lnTo>
                    <a:pt x="55" y="1039"/>
                  </a:lnTo>
                  <a:lnTo>
                    <a:pt x="66" y="980"/>
                  </a:lnTo>
                  <a:lnTo>
                    <a:pt x="79" y="923"/>
                  </a:lnTo>
                  <a:lnTo>
                    <a:pt x="93" y="865"/>
                  </a:lnTo>
                  <a:lnTo>
                    <a:pt x="109" y="808"/>
                  </a:lnTo>
                  <a:lnTo>
                    <a:pt x="109" y="808"/>
                  </a:lnTo>
                  <a:lnTo>
                    <a:pt x="126" y="752"/>
                  </a:lnTo>
                  <a:lnTo>
                    <a:pt x="135" y="725"/>
                  </a:lnTo>
                  <a:lnTo>
                    <a:pt x="146" y="697"/>
                  </a:lnTo>
                  <a:lnTo>
                    <a:pt x="156" y="670"/>
                  </a:lnTo>
                  <a:lnTo>
                    <a:pt x="168" y="643"/>
                  </a:lnTo>
                  <a:lnTo>
                    <a:pt x="179" y="616"/>
                  </a:lnTo>
                  <a:lnTo>
                    <a:pt x="193" y="590"/>
                  </a:lnTo>
                  <a:lnTo>
                    <a:pt x="206" y="564"/>
                  </a:lnTo>
                  <a:lnTo>
                    <a:pt x="220" y="539"/>
                  </a:lnTo>
                  <a:lnTo>
                    <a:pt x="235" y="513"/>
                  </a:lnTo>
                  <a:lnTo>
                    <a:pt x="250" y="489"/>
                  </a:lnTo>
                  <a:lnTo>
                    <a:pt x="266" y="465"/>
                  </a:lnTo>
                  <a:lnTo>
                    <a:pt x="284" y="442"/>
                  </a:lnTo>
                  <a:lnTo>
                    <a:pt x="302" y="418"/>
                  </a:lnTo>
                  <a:lnTo>
                    <a:pt x="321" y="397"/>
                  </a:lnTo>
                  <a:lnTo>
                    <a:pt x="321" y="397"/>
                  </a:lnTo>
                  <a:lnTo>
                    <a:pt x="340" y="375"/>
                  </a:lnTo>
                  <a:lnTo>
                    <a:pt x="359" y="356"/>
                  </a:lnTo>
                  <a:lnTo>
                    <a:pt x="380" y="337"/>
                  </a:lnTo>
                  <a:lnTo>
                    <a:pt x="400" y="319"/>
                  </a:lnTo>
                  <a:lnTo>
                    <a:pt x="443" y="283"/>
                  </a:lnTo>
                  <a:lnTo>
                    <a:pt x="487" y="249"/>
                  </a:lnTo>
                  <a:lnTo>
                    <a:pt x="487" y="249"/>
                  </a:lnTo>
                  <a:lnTo>
                    <a:pt x="534" y="215"/>
                  </a:lnTo>
                  <a:lnTo>
                    <a:pt x="582" y="181"/>
                  </a:lnTo>
                  <a:lnTo>
                    <a:pt x="631" y="148"/>
                  </a:lnTo>
                  <a:lnTo>
                    <a:pt x="656" y="133"/>
                  </a:lnTo>
                  <a:lnTo>
                    <a:pt x="682" y="119"/>
                  </a:lnTo>
                  <a:lnTo>
                    <a:pt x="682" y="119"/>
                  </a:lnTo>
                  <a:lnTo>
                    <a:pt x="706" y="104"/>
                  </a:lnTo>
                  <a:lnTo>
                    <a:pt x="732" y="91"/>
                  </a:lnTo>
                  <a:lnTo>
                    <a:pt x="757" y="79"/>
                  </a:lnTo>
                  <a:lnTo>
                    <a:pt x="784" y="66"/>
                  </a:lnTo>
                  <a:lnTo>
                    <a:pt x="811" y="55"/>
                  </a:lnTo>
                  <a:lnTo>
                    <a:pt x="838" y="45"/>
                  </a:lnTo>
                  <a:lnTo>
                    <a:pt x="866" y="36"/>
                  </a:lnTo>
                  <a:lnTo>
                    <a:pt x="894" y="28"/>
                  </a:lnTo>
                  <a:lnTo>
                    <a:pt x="922" y="21"/>
                  </a:lnTo>
                  <a:lnTo>
                    <a:pt x="951" y="16"/>
                  </a:lnTo>
                  <a:lnTo>
                    <a:pt x="979" y="13"/>
                  </a:lnTo>
                  <a:lnTo>
                    <a:pt x="1008" y="11"/>
                  </a:lnTo>
                  <a:lnTo>
                    <a:pt x="1036" y="12"/>
                  </a:lnTo>
                  <a:lnTo>
                    <a:pt x="1065" y="14"/>
                  </a:lnTo>
                  <a:lnTo>
                    <a:pt x="1094" y="19"/>
                  </a:lnTo>
                  <a:lnTo>
                    <a:pt x="1122" y="27"/>
                  </a:lnTo>
                  <a:lnTo>
                    <a:pt x="1122" y="27"/>
                  </a:lnTo>
                  <a:lnTo>
                    <a:pt x="1149" y="36"/>
                  </a:lnTo>
                  <a:lnTo>
                    <a:pt x="1174" y="47"/>
                  </a:lnTo>
                  <a:lnTo>
                    <a:pt x="1174" y="47"/>
                  </a:lnTo>
                  <a:lnTo>
                    <a:pt x="1177" y="48"/>
                  </a:lnTo>
                  <a:lnTo>
                    <a:pt x="1179" y="47"/>
                  </a:lnTo>
                  <a:lnTo>
                    <a:pt x="1181" y="46"/>
                  </a:lnTo>
                  <a:lnTo>
                    <a:pt x="1182" y="45"/>
                  </a:lnTo>
                  <a:lnTo>
                    <a:pt x="1183" y="42"/>
                  </a:lnTo>
                  <a:lnTo>
                    <a:pt x="1183" y="40"/>
                  </a:lnTo>
                  <a:lnTo>
                    <a:pt x="1182" y="38"/>
                  </a:lnTo>
                  <a:lnTo>
                    <a:pt x="1180" y="37"/>
                  </a:lnTo>
                  <a:lnTo>
                    <a:pt x="1180" y="37"/>
                  </a:lnTo>
                  <a:lnTo>
                    <a:pt x="1167" y="31"/>
                  </a:lnTo>
                  <a:lnTo>
                    <a:pt x="1153" y="25"/>
                  </a:lnTo>
                  <a:lnTo>
                    <a:pt x="1125" y="15"/>
                  </a:lnTo>
                  <a:lnTo>
                    <a:pt x="1098" y="8"/>
                  </a:lnTo>
                  <a:lnTo>
                    <a:pt x="1070" y="3"/>
                  </a:lnTo>
                  <a:lnTo>
                    <a:pt x="1041" y="1"/>
                  </a:lnTo>
                  <a:lnTo>
                    <a:pt x="1013" y="0"/>
                  </a:lnTo>
                  <a:lnTo>
                    <a:pt x="984" y="1"/>
                  </a:lnTo>
                  <a:lnTo>
                    <a:pt x="956" y="4"/>
                  </a:lnTo>
                  <a:lnTo>
                    <a:pt x="928" y="8"/>
                  </a:lnTo>
                  <a:lnTo>
                    <a:pt x="899" y="14"/>
                  </a:lnTo>
                  <a:lnTo>
                    <a:pt x="872" y="22"/>
                  </a:lnTo>
                  <a:lnTo>
                    <a:pt x="844" y="31"/>
                  </a:lnTo>
                  <a:lnTo>
                    <a:pt x="817" y="40"/>
                  </a:lnTo>
                  <a:lnTo>
                    <a:pt x="789" y="51"/>
                  </a:lnTo>
                  <a:lnTo>
                    <a:pt x="763" y="62"/>
                  </a:lnTo>
                  <a:lnTo>
                    <a:pt x="737" y="75"/>
                  </a:lnTo>
                  <a:lnTo>
                    <a:pt x="737" y="75"/>
                  </a:lnTo>
                  <a:lnTo>
                    <a:pt x="709" y="89"/>
                  </a:lnTo>
                  <a:lnTo>
                    <a:pt x="683" y="103"/>
                  </a:lnTo>
                  <a:lnTo>
                    <a:pt x="656" y="119"/>
                  </a:lnTo>
                  <a:lnTo>
                    <a:pt x="631" y="135"/>
                  </a:lnTo>
                  <a:lnTo>
                    <a:pt x="579" y="168"/>
                  </a:lnTo>
                  <a:lnTo>
                    <a:pt x="529" y="202"/>
                  </a:lnTo>
                  <a:lnTo>
                    <a:pt x="529" y="202"/>
                  </a:lnTo>
                  <a:lnTo>
                    <a:pt x="485" y="236"/>
                  </a:lnTo>
                  <a:lnTo>
                    <a:pt x="441" y="270"/>
                  </a:lnTo>
                  <a:lnTo>
                    <a:pt x="441" y="270"/>
                  </a:lnTo>
                  <a:lnTo>
                    <a:pt x="397" y="306"/>
                  </a:lnTo>
                  <a:lnTo>
                    <a:pt x="375" y="324"/>
                  </a:lnTo>
                  <a:lnTo>
                    <a:pt x="354" y="344"/>
                  </a:lnTo>
                  <a:lnTo>
                    <a:pt x="354" y="344"/>
                  </a:lnTo>
                  <a:lnTo>
                    <a:pt x="334" y="364"/>
                  </a:lnTo>
                  <a:lnTo>
                    <a:pt x="313" y="386"/>
                  </a:lnTo>
                  <a:lnTo>
                    <a:pt x="295" y="409"/>
                  </a:lnTo>
                  <a:lnTo>
                    <a:pt x="276" y="431"/>
                  </a:lnTo>
                  <a:lnTo>
                    <a:pt x="259" y="456"/>
                  </a:lnTo>
                  <a:lnTo>
                    <a:pt x="242" y="479"/>
                  </a:lnTo>
                  <a:lnTo>
                    <a:pt x="226" y="505"/>
                  </a:lnTo>
                  <a:lnTo>
                    <a:pt x="211" y="530"/>
                  </a:lnTo>
                  <a:lnTo>
                    <a:pt x="197" y="556"/>
                  </a:lnTo>
                  <a:lnTo>
                    <a:pt x="182" y="582"/>
                  </a:lnTo>
                  <a:lnTo>
                    <a:pt x="170" y="608"/>
                  </a:lnTo>
                  <a:lnTo>
                    <a:pt x="158" y="636"/>
                  </a:lnTo>
                  <a:lnTo>
                    <a:pt x="147" y="662"/>
                  </a:lnTo>
                  <a:lnTo>
                    <a:pt x="135" y="690"/>
                  </a:lnTo>
                  <a:lnTo>
                    <a:pt x="125" y="718"/>
                  </a:lnTo>
                  <a:lnTo>
                    <a:pt x="115" y="745"/>
                  </a:lnTo>
                  <a:lnTo>
                    <a:pt x="115" y="745"/>
                  </a:lnTo>
                  <a:lnTo>
                    <a:pt x="98" y="803"/>
                  </a:lnTo>
                  <a:lnTo>
                    <a:pt x="81" y="861"/>
                  </a:lnTo>
                  <a:lnTo>
                    <a:pt x="67" y="918"/>
                  </a:lnTo>
                  <a:lnTo>
                    <a:pt x="55" y="977"/>
                  </a:lnTo>
                  <a:lnTo>
                    <a:pt x="44" y="1036"/>
                  </a:lnTo>
                  <a:lnTo>
                    <a:pt x="33" y="1095"/>
                  </a:lnTo>
                  <a:lnTo>
                    <a:pt x="24" y="1154"/>
                  </a:lnTo>
                  <a:lnTo>
                    <a:pt x="16" y="1213"/>
                  </a:lnTo>
                  <a:lnTo>
                    <a:pt x="16" y="1213"/>
                  </a:lnTo>
                  <a:lnTo>
                    <a:pt x="11" y="1247"/>
                  </a:lnTo>
                  <a:lnTo>
                    <a:pt x="8" y="1282"/>
                  </a:lnTo>
                  <a:lnTo>
                    <a:pt x="4" y="1317"/>
                  </a:lnTo>
                  <a:lnTo>
                    <a:pt x="2" y="1351"/>
                  </a:lnTo>
                  <a:lnTo>
                    <a:pt x="0" y="1385"/>
                  </a:lnTo>
                  <a:lnTo>
                    <a:pt x="0" y="1420"/>
                  </a:lnTo>
                  <a:lnTo>
                    <a:pt x="0" y="1455"/>
                  </a:lnTo>
                  <a:lnTo>
                    <a:pt x="1" y="1490"/>
                  </a:lnTo>
                  <a:lnTo>
                    <a:pt x="3" y="1524"/>
                  </a:lnTo>
                  <a:lnTo>
                    <a:pt x="6" y="1559"/>
                  </a:lnTo>
                  <a:lnTo>
                    <a:pt x="10" y="1593"/>
                  </a:lnTo>
                  <a:lnTo>
                    <a:pt x="16" y="1628"/>
                  </a:lnTo>
                  <a:lnTo>
                    <a:pt x="22" y="1661"/>
                  </a:lnTo>
                  <a:lnTo>
                    <a:pt x="30" y="1695"/>
                  </a:lnTo>
                  <a:lnTo>
                    <a:pt x="40" y="1728"/>
                  </a:lnTo>
                  <a:lnTo>
                    <a:pt x="52" y="1762"/>
                  </a:lnTo>
                  <a:lnTo>
                    <a:pt x="52" y="1762"/>
                  </a:lnTo>
                  <a:lnTo>
                    <a:pt x="64" y="1793"/>
                  </a:lnTo>
                  <a:lnTo>
                    <a:pt x="77" y="1824"/>
                  </a:lnTo>
                  <a:lnTo>
                    <a:pt x="77" y="1824"/>
                  </a:lnTo>
                  <a:lnTo>
                    <a:pt x="78" y="1826"/>
                  </a:lnTo>
                  <a:lnTo>
                    <a:pt x="79" y="1827"/>
                  </a:lnTo>
                  <a:lnTo>
                    <a:pt x="83" y="1827"/>
                  </a:lnTo>
                  <a:lnTo>
                    <a:pt x="86" y="1825"/>
                  </a:lnTo>
                  <a:lnTo>
                    <a:pt x="88" y="1823"/>
                  </a:lnTo>
                  <a:lnTo>
                    <a:pt x="88" y="1823"/>
                  </a:lnTo>
                  <a:lnTo>
                    <a:pt x="119" y="1747"/>
                  </a:lnTo>
                  <a:lnTo>
                    <a:pt x="152" y="1672"/>
                  </a:lnTo>
                  <a:lnTo>
                    <a:pt x="186" y="1597"/>
                  </a:lnTo>
                  <a:lnTo>
                    <a:pt x="217" y="1522"/>
                  </a:lnTo>
                  <a:lnTo>
                    <a:pt x="217" y="1522"/>
                  </a:lnTo>
                  <a:lnTo>
                    <a:pt x="237" y="1473"/>
                  </a:lnTo>
                  <a:lnTo>
                    <a:pt x="247" y="1450"/>
                  </a:lnTo>
                  <a:lnTo>
                    <a:pt x="255" y="1425"/>
                  </a:lnTo>
                  <a:lnTo>
                    <a:pt x="255" y="1425"/>
                  </a:lnTo>
                  <a:lnTo>
                    <a:pt x="263" y="1402"/>
                  </a:lnTo>
                  <a:lnTo>
                    <a:pt x="269" y="1378"/>
                  </a:lnTo>
                  <a:lnTo>
                    <a:pt x="275" y="1355"/>
                  </a:lnTo>
                  <a:lnTo>
                    <a:pt x="282" y="1331"/>
                  </a:lnTo>
                  <a:lnTo>
                    <a:pt x="282" y="1331"/>
                  </a:lnTo>
                  <a:lnTo>
                    <a:pt x="291" y="1283"/>
                  </a:lnTo>
                  <a:lnTo>
                    <a:pt x="299" y="1235"/>
                  </a:lnTo>
                  <a:lnTo>
                    <a:pt x="313" y="1139"/>
                  </a:lnTo>
                  <a:lnTo>
                    <a:pt x="313" y="1139"/>
                  </a:lnTo>
                  <a:lnTo>
                    <a:pt x="320" y="1094"/>
                  </a:lnTo>
                  <a:lnTo>
                    <a:pt x="330" y="1049"/>
                  </a:lnTo>
                  <a:lnTo>
                    <a:pt x="348" y="961"/>
                  </a:lnTo>
                  <a:lnTo>
                    <a:pt x="348" y="961"/>
                  </a:lnTo>
                  <a:lnTo>
                    <a:pt x="356" y="922"/>
                  </a:lnTo>
                  <a:lnTo>
                    <a:pt x="365" y="883"/>
                  </a:lnTo>
                  <a:lnTo>
                    <a:pt x="377" y="844"/>
                  </a:lnTo>
                  <a:lnTo>
                    <a:pt x="383" y="826"/>
                  </a:lnTo>
                  <a:lnTo>
                    <a:pt x="390" y="808"/>
                  </a:lnTo>
                  <a:lnTo>
                    <a:pt x="390" y="808"/>
                  </a:lnTo>
                  <a:lnTo>
                    <a:pt x="398" y="788"/>
                  </a:lnTo>
                  <a:lnTo>
                    <a:pt x="406" y="771"/>
                  </a:lnTo>
                  <a:lnTo>
                    <a:pt x="415" y="752"/>
                  </a:lnTo>
                  <a:lnTo>
                    <a:pt x="426" y="735"/>
                  </a:lnTo>
                  <a:lnTo>
                    <a:pt x="437" y="719"/>
                  </a:lnTo>
                  <a:lnTo>
                    <a:pt x="448" y="702"/>
                  </a:lnTo>
                  <a:lnTo>
                    <a:pt x="461" y="687"/>
                  </a:lnTo>
                  <a:lnTo>
                    <a:pt x="475" y="672"/>
                  </a:lnTo>
                  <a:lnTo>
                    <a:pt x="475" y="672"/>
                  </a:lnTo>
                  <a:lnTo>
                    <a:pt x="490" y="656"/>
                  </a:lnTo>
                  <a:lnTo>
                    <a:pt x="506" y="642"/>
                  </a:lnTo>
                  <a:lnTo>
                    <a:pt x="523" y="628"/>
                  </a:lnTo>
                  <a:lnTo>
                    <a:pt x="540" y="614"/>
                  </a:lnTo>
                  <a:lnTo>
                    <a:pt x="558" y="602"/>
                  </a:lnTo>
                  <a:lnTo>
                    <a:pt x="577" y="590"/>
                  </a:lnTo>
                  <a:lnTo>
                    <a:pt x="596" y="579"/>
                  </a:lnTo>
                  <a:lnTo>
                    <a:pt x="614" y="568"/>
                  </a:lnTo>
                  <a:lnTo>
                    <a:pt x="614" y="568"/>
                  </a:lnTo>
                  <a:lnTo>
                    <a:pt x="633" y="559"/>
                  </a:lnTo>
                  <a:lnTo>
                    <a:pt x="651" y="551"/>
                  </a:lnTo>
                  <a:lnTo>
                    <a:pt x="688" y="537"/>
                  </a:lnTo>
                  <a:lnTo>
                    <a:pt x="726" y="523"/>
                  </a:lnTo>
                  <a:lnTo>
                    <a:pt x="764" y="512"/>
                  </a:lnTo>
                  <a:lnTo>
                    <a:pt x="802" y="502"/>
                  </a:lnTo>
                  <a:lnTo>
                    <a:pt x="841" y="493"/>
                  </a:lnTo>
                  <a:lnTo>
                    <a:pt x="920" y="475"/>
                  </a:lnTo>
                  <a:lnTo>
                    <a:pt x="920" y="475"/>
                  </a:lnTo>
                  <a:lnTo>
                    <a:pt x="963" y="465"/>
                  </a:lnTo>
                  <a:lnTo>
                    <a:pt x="963" y="465"/>
                  </a:lnTo>
                  <a:lnTo>
                    <a:pt x="965" y="464"/>
                  </a:lnTo>
                  <a:lnTo>
                    <a:pt x="966" y="462"/>
                  </a:lnTo>
                  <a:lnTo>
                    <a:pt x="967" y="460"/>
                  </a:lnTo>
                  <a:lnTo>
                    <a:pt x="967" y="458"/>
                  </a:lnTo>
                  <a:lnTo>
                    <a:pt x="966" y="456"/>
                  </a:lnTo>
                  <a:lnTo>
                    <a:pt x="964" y="454"/>
                  </a:lnTo>
                  <a:lnTo>
                    <a:pt x="962" y="453"/>
                  </a:lnTo>
                  <a:lnTo>
                    <a:pt x="959" y="4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E78908DE-EF46-AA0B-B663-941C35F828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9" y="909"/>
              <a:ext cx="127" cy="307"/>
            </a:xfrm>
            <a:custGeom>
              <a:avLst/>
              <a:gdLst>
                <a:gd name="T0" fmla="*/ 45 w 256"/>
                <a:gd name="T1" fmla="*/ 2 h 612"/>
                <a:gd name="T2" fmla="*/ 32 w 256"/>
                <a:gd name="T3" fmla="*/ 16 h 612"/>
                <a:gd name="T4" fmla="*/ 21 w 256"/>
                <a:gd name="T5" fmla="*/ 31 h 612"/>
                <a:gd name="T6" fmla="*/ 13 w 256"/>
                <a:gd name="T7" fmla="*/ 49 h 612"/>
                <a:gd name="T8" fmla="*/ 2 w 256"/>
                <a:gd name="T9" fmla="*/ 85 h 612"/>
                <a:gd name="T10" fmla="*/ 0 w 256"/>
                <a:gd name="T11" fmla="*/ 123 h 612"/>
                <a:gd name="T12" fmla="*/ 1 w 256"/>
                <a:gd name="T13" fmla="*/ 143 h 612"/>
                <a:gd name="T14" fmla="*/ 7 w 256"/>
                <a:gd name="T15" fmla="*/ 182 h 612"/>
                <a:gd name="T16" fmla="*/ 17 w 256"/>
                <a:gd name="T17" fmla="*/ 220 h 612"/>
                <a:gd name="T18" fmla="*/ 41 w 256"/>
                <a:gd name="T19" fmla="*/ 294 h 612"/>
                <a:gd name="T20" fmla="*/ 61 w 256"/>
                <a:gd name="T21" fmla="*/ 345 h 612"/>
                <a:gd name="T22" fmla="*/ 82 w 256"/>
                <a:gd name="T23" fmla="*/ 395 h 612"/>
                <a:gd name="T24" fmla="*/ 104 w 256"/>
                <a:gd name="T25" fmla="*/ 443 h 612"/>
                <a:gd name="T26" fmla="*/ 117 w 256"/>
                <a:gd name="T27" fmla="*/ 468 h 612"/>
                <a:gd name="T28" fmla="*/ 126 w 256"/>
                <a:gd name="T29" fmla="*/ 488 h 612"/>
                <a:gd name="T30" fmla="*/ 135 w 256"/>
                <a:gd name="T31" fmla="*/ 512 h 612"/>
                <a:gd name="T32" fmla="*/ 158 w 256"/>
                <a:gd name="T33" fmla="*/ 558 h 612"/>
                <a:gd name="T34" fmla="*/ 172 w 256"/>
                <a:gd name="T35" fmla="*/ 579 h 612"/>
                <a:gd name="T36" fmla="*/ 179 w 256"/>
                <a:gd name="T37" fmla="*/ 589 h 612"/>
                <a:gd name="T38" fmla="*/ 197 w 256"/>
                <a:gd name="T39" fmla="*/ 606 h 612"/>
                <a:gd name="T40" fmla="*/ 208 w 256"/>
                <a:gd name="T41" fmla="*/ 611 h 612"/>
                <a:gd name="T42" fmla="*/ 214 w 256"/>
                <a:gd name="T43" fmla="*/ 612 h 612"/>
                <a:gd name="T44" fmla="*/ 225 w 256"/>
                <a:gd name="T45" fmla="*/ 612 h 612"/>
                <a:gd name="T46" fmla="*/ 234 w 256"/>
                <a:gd name="T47" fmla="*/ 607 h 612"/>
                <a:gd name="T48" fmla="*/ 242 w 256"/>
                <a:gd name="T49" fmla="*/ 600 h 612"/>
                <a:gd name="T50" fmla="*/ 246 w 256"/>
                <a:gd name="T51" fmla="*/ 595 h 612"/>
                <a:gd name="T52" fmla="*/ 255 w 256"/>
                <a:gd name="T53" fmla="*/ 582 h 612"/>
                <a:gd name="T54" fmla="*/ 256 w 256"/>
                <a:gd name="T55" fmla="*/ 579 h 612"/>
                <a:gd name="T56" fmla="*/ 254 w 256"/>
                <a:gd name="T57" fmla="*/ 574 h 612"/>
                <a:gd name="T58" fmla="*/ 251 w 256"/>
                <a:gd name="T59" fmla="*/ 572 h 612"/>
                <a:gd name="T60" fmla="*/ 245 w 256"/>
                <a:gd name="T61" fmla="*/ 573 h 612"/>
                <a:gd name="T62" fmla="*/ 244 w 256"/>
                <a:gd name="T63" fmla="*/ 575 h 612"/>
                <a:gd name="T64" fmla="*/ 233 w 256"/>
                <a:gd name="T65" fmla="*/ 592 h 612"/>
                <a:gd name="T66" fmla="*/ 229 w 256"/>
                <a:gd name="T67" fmla="*/ 596 h 612"/>
                <a:gd name="T68" fmla="*/ 222 w 256"/>
                <a:gd name="T69" fmla="*/ 600 h 612"/>
                <a:gd name="T70" fmla="*/ 216 w 256"/>
                <a:gd name="T71" fmla="*/ 600 h 612"/>
                <a:gd name="T72" fmla="*/ 211 w 256"/>
                <a:gd name="T73" fmla="*/ 599 h 612"/>
                <a:gd name="T74" fmla="*/ 198 w 256"/>
                <a:gd name="T75" fmla="*/ 591 h 612"/>
                <a:gd name="T76" fmla="*/ 184 w 256"/>
                <a:gd name="T77" fmla="*/ 575 h 612"/>
                <a:gd name="T78" fmla="*/ 177 w 256"/>
                <a:gd name="T79" fmla="*/ 566 h 612"/>
                <a:gd name="T80" fmla="*/ 159 w 256"/>
                <a:gd name="T81" fmla="*/ 533 h 612"/>
                <a:gd name="T82" fmla="*/ 139 w 256"/>
                <a:gd name="T83" fmla="*/ 488 h 612"/>
                <a:gd name="T84" fmla="*/ 131 w 256"/>
                <a:gd name="T85" fmla="*/ 471 h 612"/>
                <a:gd name="T86" fmla="*/ 123 w 256"/>
                <a:gd name="T87" fmla="*/ 455 h 612"/>
                <a:gd name="T88" fmla="*/ 100 w 256"/>
                <a:gd name="T89" fmla="*/ 408 h 612"/>
                <a:gd name="T90" fmla="*/ 61 w 256"/>
                <a:gd name="T91" fmla="*/ 312 h 612"/>
                <a:gd name="T92" fmla="*/ 47 w 256"/>
                <a:gd name="T93" fmla="*/ 276 h 612"/>
                <a:gd name="T94" fmla="*/ 24 w 256"/>
                <a:gd name="T95" fmla="*/ 201 h 612"/>
                <a:gd name="T96" fmla="*/ 17 w 256"/>
                <a:gd name="T97" fmla="*/ 163 h 612"/>
                <a:gd name="T98" fmla="*/ 14 w 256"/>
                <a:gd name="T99" fmla="*/ 145 h 612"/>
                <a:gd name="T100" fmla="*/ 13 w 256"/>
                <a:gd name="T101" fmla="*/ 108 h 612"/>
                <a:gd name="T102" fmla="*/ 17 w 256"/>
                <a:gd name="T103" fmla="*/ 72 h 612"/>
                <a:gd name="T104" fmla="*/ 23 w 256"/>
                <a:gd name="T105" fmla="*/ 55 h 612"/>
                <a:gd name="T106" fmla="*/ 30 w 256"/>
                <a:gd name="T107" fmla="*/ 39 h 612"/>
                <a:gd name="T108" fmla="*/ 41 w 256"/>
                <a:gd name="T109" fmla="*/ 23 h 612"/>
                <a:gd name="T110" fmla="*/ 47 w 256"/>
                <a:gd name="T111" fmla="*/ 16 h 612"/>
                <a:gd name="T112" fmla="*/ 53 w 256"/>
                <a:gd name="T113" fmla="*/ 10 h 612"/>
                <a:gd name="T114" fmla="*/ 55 w 256"/>
                <a:gd name="T115" fmla="*/ 6 h 612"/>
                <a:gd name="T116" fmla="*/ 53 w 256"/>
                <a:gd name="T117" fmla="*/ 2 h 612"/>
                <a:gd name="T118" fmla="*/ 49 w 256"/>
                <a:gd name="T119" fmla="*/ 0 h 612"/>
                <a:gd name="T120" fmla="*/ 45 w 256"/>
                <a:gd name="T121" fmla="*/ 2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6" h="612">
                  <a:moveTo>
                    <a:pt x="45" y="2"/>
                  </a:moveTo>
                  <a:lnTo>
                    <a:pt x="45" y="2"/>
                  </a:lnTo>
                  <a:lnTo>
                    <a:pt x="38" y="9"/>
                  </a:lnTo>
                  <a:lnTo>
                    <a:pt x="32" y="16"/>
                  </a:lnTo>
                  <a:lnTo>
                    <a:pt x="26" y="23"/>
                  </a:lnTo>
                  <a:lnTo>
                    <a:pt x="21" y="31"/>
                  </a:lnTo>
                  <a:lnTo>
                    <a:pt x="17" y="40"/>
                  </a:lnTo>
                  <a:lnTo>
                    <a:pt x="13" y="49"/>
                  </a:lnTo>
                  <a:lnTo>
                    <a:pt x="6" y="66"/>
                  </a:lnTo>
                  <a:lnTo>
                    <a:pt x="2" y="85"/>
                  </a:lnTo>
                  <a:lnTo>
                    <a:pt x="0" y="104"/>
                  </a:lnTo>
                  <a:lnTo>
                    <a:pt x="0" y="123"/>
                  </a:lnTo>
                  <a:lnTo>
                    <a:pt x="1" y="143"/>
                  </a:lnTo>
                  <a:lnTo>
                    <a:pt x="1" y="143"/>
                  </a:lnTo>
                  <a:lnTo>
                    <a:pt x="3" y="162"/>
                  </a:lnTo>
                  <a:lnTo>
                    <a:pt x="7" y="182"/>
                  </a:lnTo>
                  <a:lnTo>
                    <a:pt x="12" y="200"/>
                  </a:lnTo>
                  <a:lnTo>
                    <a:pt x="17" y="220"/>
                  </a:lnTo>
                  <a:lnTo>
                    <a:pt x="28" y="257"/>
                  </a:lnTo>
                  <a:lnTo>
                    <a:pt x="41" y="294"/>
                  </a:lnTo>
                  <a:lnTo>
                    <a:pt x="41" y="294"/>
                  </a:lnTo>
                  <a:lnTo>
                    <a:pt x="61" y="345"/>
                  </a:lnTo>
                  <a:lnTo>
                    <a:pt x="82" y="395"/>
                  </a:lnTo>
                  <a:lnTo>
                    <a:pt x="82" y="395"/>
                  </a:lnTo>
                  <a:lnTo>
                    <a:pt x="104" y="443"/>
                  </a:lnTo>
                  <a:lnTo>
                    <a:pt x="104" y="443"/>
                  </a:lnTo>
                  <a:lnTo>
                    <a:pt x="117" y="468"/>
                  </a:lnTo>
                  <a:lnTo>
                    <a:pt x="117" y="468"/>
                  </a:lnTo>
                  <a:lnTo>
                    <a:pt x="121" y="478"/>
                  </a:lnTo>
                  <a:lnTo>
                    <a:pt x="126" y="488"/>
                  </a:lnTo>
                  <a:lnTo>
                    <a:pt x="126" y="488"/>
                  </a:lnTo>
                  <a:lnTo>
                    <a:pt x="135" y="512"/>
                  </a:lnTo>
                  <a:lnTo>
                    <a:pt x="146" y="536"/>
                  </a:lnTo>
                  <a:lnTo>
                    <a:pt x="158" y="558"/>
                  </a:lnTo>
                  <a:lnTo>
                    <a:pt x="165" y="569"/>
                  </a:lnTo>
                  <a:lnTo>
                    <a:pt x="172" y="579"/>
                  </a:lnTo>
                  <a:lnTo>
                    <a:pt x="172" y="579"/>
                  </a:lnTo>
                  <a:lnTo>
                    <a:pt x="179" y="589"/>
                  </a:lnTo>
                  <a:lnTo>
                    <a:pt x="187" y="598"/>
                  </a:lnTo>
                  <a:lnTo>
                    <a:pt x="197" y="606"/>
                  </a:lnTo>
                  <a:lnTo>
                    <a:pt x="203" y="609"/>
                  </a:lnTo>
                  <a:lnTo>
                    <a:pt x="208" y="611"/>
                  </a:lnTo>
                  <a:lnTo>
                    <a:pt x="208" y="611"/>
                  </a:lnTo>
                  <a:lnTo>
                    <a:pt x="214" y="612"/>
                  </a:lnTo>
                  <a:lnTo>
                    <a:pt x="219" y="612"/>
                  </a:lnTo>
                  <a:lnTo>
                    <a:pt x="225" y="612"/>
                  </a:lnTo>
                  <a:lnTo>
                    <a:pt x="230" y="610"/>
                  </a:lnTo>
                  <a:lnTo>
                    <a:pt x="234" y="607"/>
                  </a:lnTo>
                  <a:lnTo>
                    <a:pt x="238" y="604"/>
                  </a:lnTo>
                  <a:lnTo>
                    <a:pt x="242" y="600"/>
                  </a:lnTo>
                  <a:lnTo>
                    <a:pt x="246" y="595"/>
                  </a:lnTo>
                  <a:lnTo>
                    <a:pt x="246" y="595"/>
                  </a:lnTo>
                  <a:lnTo>
                    <a:pt x="251" y="589"/>
                  </a:lnTo>
                  <a:lnTo>
                    <a:pt x="255" y="582"/>
                  </a:lnTo>
                  <a:lnTo>
                    <a:pt x="255" y="582"/>
                  </a:lnTo>
                  <a:lnTo>
                    <a:pt x="256" y="579"/>
                  </a:lnTo>
                  <a:lnTo>
                    <a:pt x="256" y="576"/>
                  </a:lnTo>
                  <a:lnTo>
                    <a:pt x="254" y="574"/>
                  </a:lnTo>
                  <a:lnTo>
                    <a:pt x="253" y="573"/>
                  </a:lnTo>
                  <a:lnTo>
                    <a:pt x="251" y="572"/>
                  </a:lnTo>
                  <a:lnTo>
                    <a:pt x="247" y="572"/>
                  </a:lnTo>
                  <a:lnTo>
                    <a:pt x="245" y="573"/>
                  </a:lnTo>
                  <a:lnTo>
                    <a:pt x="244" y="575"/>
                  </a:lnTo>
                  <a:lnTo>
                    <a:pt x="244" y="575"/>
                  </a:lnTo>
                  <a:lnTo>
                    <a:pt x="237" y="587"/>
                  </a:lnTo>
                  <a:lnTo>
                    <a:pt x="233" y="592"/>
                  </a:lnTo>
                  <a:lnTo>
                    <a:pt x="229" y="596"/>
                  </a:lnTo>
                  <a:lnTo>
                    <a:pt x="229" y="596"/>
                  </a:lnTo>
                  <a:lnTo>
                    <a:pt x="225" y="599"/>
                  </a:lnTo>
                  <a:lnTo>
                    <a:pt x="222" y="600"/>
                  </a:lnTo>
                  <a:lnTo>
                    <a:pt x="222" y="600"/>
                  </a:lnTo>
                  <a:lnTo>
                    <a:pt x="216" y="600"/>
                  </a:lnTo>
                  <a:lnTo>
                    <a:pt x="216" y="600"/>
                  </a:lnTo>
                  <a:lnTo>
                    <a:pt x="211" y="599"/>
                  </a:lnTo>
                  <a:lnTo>
                    <a:pt x="207" y="597"/>
                  </a:lnTo>
                  <a:lnTo>
                    <a:pt x="198" y="591"/>
                  </a:lnTo>
                  <a:lnTo>
                    <a:pt x="190" y="584"/>
                  </a:lnTo>
                  <a:lnTo>
                    <a:pt x="184" y="575"/>
                  </a:lnTo>
                  <a:lnTo>
                    <a:pt x="184" y="575"/>
                  </a:lnTo>
                  <a:lnTo>
                    <a:pt x="177" y="566"/>
                  </a:lnTo>
                  <a:lnTo>
                    <a:pt x="171" y="555"/>
                  </a:lnTo>
                  <a:lnTo>
                    <a:pt x="159" y="533"/>
                  </a:lnTo>
                  <a:lnTo>
                    <a:pt x="148" y="511"/>
                  </a:lnTo>
                  <a:lnTo>
                    <a:pt x="139" y="488"/>
                  </a:lnTo>
                  <a:lnTo>
                    <a:pt x="139" y="488"/>
                  </a:lnTo>
                  <a:lnTo>
                    <a:pt x="131" y="471"/>
                  </a:lnTo>
                  <a:lnTo>
                    <a:pt x="123" y="455"/>
                  </a:lnTo>
                  <a:lnTo>
                    <a:pt x="123" y="455"/>
                  </a:lnTo>
                  <a:lnTo>
                    <a:pt x="100" y="408"/>
                  </a:lnTo>
                  <a:lnTo>
                    <a:pt x="100" y="408"/>
                  </a:lnTo>
                  <a:lnTo>
                    <a:pt x="80" y="361"/>
                  </a:lnTo>
                  <a:lnTo>
                    <a:pt x="61" y="312"/>
                  </a:lnTo>
                  <a:lnTo>
                    <a:pt x="61" y="312"/>
                  </a:lnTo>
                  <a:lnTo>
                    <a:pt x="47" y="276"/>
                  </a:lnTo>
                  <a:lnTo>
                    <a:pt x="35" y="238"/>
                  </a:lnTo>
                  <a:lnTo>
                    <a:pt x="24" y="201"/>
                  </a:lnTo>
                  <a:lnTo>
                    <a:pt x="20" y="182"/>
                  </a:lnTo>
                  <a:lnTo>
                    <a:pt x="17" y="163"/>
                  </a:lnTo>
                  <a:lnTo>
                    <a:pt x="17" y="163"/>
                  </a:lnTo>
                  <a:lnTo>
                    <a:pt x="14" y="145"/>
                  </a:lnTo>
                  <a:lnTo>
                    <a:pt x="13" y="127"/>
                  </a:lnTo>
                  <a:lnTo>
                    <a:pt x="13" y="108"/>
                  </a:lnTo>
                  <a:lnTo>
                    <a:pt x="14" y="90"/>
                  </a:lnTo>
                  <a:lnTo>
                    <a:pt x="17" y="72"/>
                  </a:lnTo>
                  <a:lnTo>
                    <a:pt x="20" y="63"/>
                  </a:lnTo>
                  <a:lnTo>
                    <a:pt x="23" y="55"/>
                  </a:lnTo>
                  <a:lnTo>
                    <a:pt x="26" y="47"/>
                  </a:lnTo>
                  <a:lnTo>
                    <a:pt x="30" y="39"/>
                  </a:lnTo>
                  <a:lnTo>
                    <a:pt x="35" y="30"/>
                  </a:lnTo>
                  <a:lnTo>
                    <a:pt x="41" y="23"/>
                  </a:lnTo>
                  <a:lnTo>
                    <a:pt x="41" y="23"/>
                  </a:lnTo>
                  <a:lnTo>
                    <a:pt x="47" y="16"/>
                  </a:lnTo>
                  <a:lnTo>
                    <a:pt x="53" y="10"/>
                  </a:lnTo>
                  <a:lnTo>
                    <a:pt x="53" y="10"/>
                  </a:lnTo>
                  <a:lnTo>
                    <a:pt x="55" y="8"/>
                  </a:lnTo>
                  <a:lnTo>
                    <a:pt x="55" y="6"/>
                  </a:lnTo>
                  <a:lnTo>
                    <a:pt x="55" y="4"/>
                  </a:lnTo>
                  <a:lnTo>
                    <a:pt x="53" y="2"/>
                  </a:lnTo>
                  <a:lnTo>
                    <a:pt x="51" y="1"/>
                  </a:lnTo>
                  <a:lnTo>
                    <a:pt x="49" y="0"/>
                  </a:lnTo>
                  <a:lnTo>
                    <a:pt x="47" y="0"/>
                  </a:lnTo>
                  <a:lnTo>
                    <a:pt x="45" y="2"/>
                  </a:lnTo>
                  <a:lnTo>
                    <a:pt x="45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C25475BB-15D0-EBF8-87DD-6DA9419773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0" y="997"/>
              <a:ext cx="33" cy="101"/>
            </a:xfrm>
            <a:custGeom>
              <a:avLst/>
              <a:gdLst>
                <a:gd name="T0" fmla="*/ 49 w 68"/>
                <a:gd name="T1" fmla="*/ 18 h 200"/>
                <a:gd name="T2" fmla="*/ 37 w 68"/>
                <a:gd name="T3" fmla="*/ 7 h 200"/>
                <a:gd name="T4" fmla="*/ 23 w 68"/>
                <a:gd name="T5" fmla="*/ 0 h 200"/>
                <a:gd name="T6" fmla="*/ 19 w 68"/>
                <a:gd name="T7" fmla="*/ 0 h 200"/>
                <a:gd name="T8" fmla="*/ 17 w 68"/>
                <a:gd name="T9" fmla="*/ 2 h 200"/>
                <a:gd name="T10" fmla="*/ 5 w 68"/>
                <a:gd name="T11" fmla="*/ 19 h 200"/>
                <a:gd name="T12" fmla="*/ 0 w 68"/>
                <a:gd name="T13" fmla="*/ 38 h 200"/>
                <a:gd name="T14" fmla="*/ 1 w 68"/>
                <a:gd name="T15" fmla="*/ 58 h 200"/>
                <a:gd name="T16" fmla="*/ 8 w 68"/>
                <a:gd name="T17" fmla="*/ 77 h 200"/>
                <a:gd name="T18" fmla="*/ 26 w 68"/>
                <a:gd name="T19" fmla="*/ 116 h 200"/>
                <a:gd name="T20" fmla="*/ 44 w 68"/>
                <a:gd name="T21" fmla="*/ 152 h 200"/>
                <a:gd name="T22" fmla="*/ 48 w 68"/>
                <a:gd name="T23" fmla="*/ 162 h 200"/>
                <a:gd name="T24" fmla="*/ 55 w 68"/>
                <a:gd name="T25" fmla="*/ 183 h 200"/>
                <a:gd name="T26" fmla="*/ 56 w 68"/>
                <a:gd name="T27" fmla="*/ 194 h 200"/>
                <a:gd name="T28" fmla="*/ 58 w 68"/>
                <a:gd name="T29" fmla="*/ 198 h 200"/>
                <a:gd name="T30" fmla="*/ 62 w 68"/>
                <a:gd name="T31" fmla="*/ 200 h 200"/>
                <a:gd name="T32" fmla="*/ 66 w 68"/>
                <a:gd name="T33" fmla="*/ 198 h 200"/>
                <a:gd name="T34" fmla="*/ 68 w 68"/>
                <a:gd name="T35" fmla="*/ 194 h 200"/>
                <a:gd name="T36" fmla="*/ 67 w 68"/>
                <a:gd name="T37" fmla="*/ 184 h 200"/>
                <a:gd name="T38" fmla="*/ 63 w 68"/>
                <a:gd name="T39" fmla="*/ 164 h 200"/>
                <a:gd name="T40" fmla="*/ 50 w 68"/>
                <a:gd name="T41" fmla="*/ 137 h 200"/>
                <a:gd name="T42" fmla="*/ 41 w 68"/>
                <a:gd name="T43" fmla="*/ 119 h 200"/>
                <a:gd name="T44" fmla="*/ 23 w 68"/>
                <a:gd name="T45" fmla="*/ 83 h 200"/>
                <a:gd name="T46" fmla="*/ 16 w 68"/>
                <a:gd name="T47" fmla="*/ 65 h 200"/>
                <a:gd name="T48" fmla="*/ 13 w 68"/>
                <a:gd name="T49" fmla="*/ 46 h 200"/>
                <a:gd name="T50" fmla="*/ 13 w 68"/>
                <a:gd name="T51" fmla="*/ 36 h 200"/>
                <a:gd name="T52" fmla="*/ 19 w 68"/>
                <a:gd name="T53" fmla="*/ 18 h 200"/>
                <a:gd name="T54" fmla="*/ 25 w 68"/>
                <a:gd name="T55" fmla="*/ 10 h 200"/>
                <a:gd name="T56" fmla="*/ 19 w 68"/>
                <a:gd name="T57" fmla="*/ 12 h 200"/>
                <a:gd name="T58" fmla="*/ 31 w 68"/>
                <a:gd name="T59" fmla="*/ 18 h 200"/>
                <a:gd name="T60" fmla="*/ 41 w 68"/>
                <a:gd name="T61" fmla="*/ 26 h 200"/>
                <a:gd name="T62" fmla="*/ 43 w 68"/>
                <a:gd name="T63" fmla="*/ 28 h 200"/>
                <a:gd name="T64" fmla="*/ 47 w 68"/>
                <a:gd name="T65" fmla="*/ 27 h 200"/>
                <a:gd name="T66" fmla="*/ 50 w 68"/>
                <a:gd name="T67" fmla="*/ 24 h 200"/>
                <a:gd name="T68" fmla="*/ 52 w 68"/>
                <a:gd name="T69" fmla="*/ 20 h 200"/>
                <a:gd name="T70" fmla="*/ 49 w 68"/>
                <a:gd name="T71" fmla="*/ 18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8" h="200">
                  <a:moveTo>
                    <a:pt x="49" y="18"/>
                  </a:moveTo>
                  <a:lnTo>
                    <a:pt x="49" y="18"/>
                  </a:lnTo>
                  <a:lnTo>
                    <a:pt x="43" y="12"/>
                  </a:lnTo>
                  <a:lnTo>
                    <a:pt x="37" y="7"/>
                  </a:lnTo>
                  <a:lnTo>
                    <a:pt x="30" y="3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7" y="2"/>
                  </a:lnTo>
                  <a:lnTo>
                    <a:pt x="17" y="2"/>
                  </a:lnTo>
                  <a:lnTo>
                    <a:pt x="10" y="10"/>
                  </a:lnTo>
                  <a:lnTo>
                    <a:pt x="5" y="19"/>
                  </a:lnTo>
                  <a:lnTo>
                    <a:pt x="1" y="28"/>
                  </a:lnTo>
                  <a:lnTo>
                    <a:pt x="0" y="38"/>
                  </a:lnTo>
                  <a:lnTo>
                    <a:pt x="0" y="48"/>
                  </a:lnTo>
                  <a:lnTo>
                    <a:pt x="1" y="58"/>
                  </a:lnTo>
                  <a:lnTo>
                    <a:pt x="5" y="67"/>
                  </a:lnTo>
                  <a:lnTo>
                    <a:pt x="8" y="77"/>
                  </a:lnTo>
                  <a:lnTo>
                    <a:pt x="16" y="97"/>
                  </a:lnTo>
                  <a:lnTo>
                    <a:pt x="26" y="116"/>
                  </a:lnTo>
                  <a:lnTo>
                    <a:pt x="36" y="135"/>
                  </a:lnTo>
                  <a:lnTo>
                    <a:pt x="44" y="152"/>
                  </a:lnTo>
                  <a:lnTo>
                    <a:pt x="44" y="152"/>
                  </a:lnTo>
                  <a:lnTo>
                    <a:pt x="48" y="162"/>
                  </a:lnTo>
                  <a:lnTo>
                    <a:pt x="53" y="172"/>
                  </a:lnTo>
                  <a:lnTo>
                    <a:pt x="55" y="183"/>
                  </a:lnTo>
                  <a:lnTo>
                    <a:pt x="56" y="194"/>
                  </a:lnTo>
                  <a:lnTo>
                    <a:pt x="56" y="194"/>
                  </a:lnTo>
                  <a:lnTo>
                    <a:pt x="57" y="197"/>
                  </a:lnTo>
                  <a:lnTo>
                    <a:pt x="58" y="198"/>
                  </a:lnTo>
                  <a:lnTo>
                    <a:pt x="60" y="199"/>
                  </a:lnTo>
                  <a:lnTo>
                    <a:pt x="62" y="200"/>
                  </a:lnTo>
                  <a:lnTo>
                    <a:pt x="64" y="199"/>
                  </a:lnTo>
                  <a:lnTo>
                    <a:pt x="66" y="198"/>
                  </a:lnTo>
                  <a:lnTo>
                    <a:pt x="68" y="197"/>
                  </a:lnTo>
                  <a:lnTo>
                    <a:pt x="68" y="194"/>
                  </a:lnTo>
                  <a:lnTo>
                    <a:pt x="68" y="194"/>
                  </a:lnTo>
                  <a:lnTo>
                    <a:pt x="67" y="184"/>
                  </a:lnTo>
                  <a:lnTo>
                    <a:pt x="66" y="174"/>
                  </a:lnTo>
                  <a:lnTo>
                    <a:pt x="63" y="164"/>
                  </a:lnTo>
                  <a:lnTo>
                    <a:pt x="60" y="155"/>
                  </a:lnTo>
                  <a:lnTo>
                    <a:pt x="50" y="137"/>
                  </a:lnTo>
                  <a:lnTo>
                    <a:pt x="41" y="119"/>
                  </a:lnTo>
                  <a:lnTo>
                    <a:pt x="41" y="119"/>
                  </a:lnTo>
                  <a:lnTo>
                    <a:pt x="32" y="102"/>
                  </a:lnTo>
                  <a:lnTo>
                    <a:pt x="23" y="83"/>
                  </a:lnTo>
                  <a:lnTo>
                    <a:pt x="19" y="74"/>
                  </a:lnTo>
                  <a:lnTo>
                    <a:pt x="16" y="65"/>
                  </a:lnTo>
                  <a:lnTo>
                    <a:pt x="14" y="56"/>
                  </a:lnTo>
                  <a:lnTo>
                    <a:pt x="13" y="46"/>
                  </a:lnTo>
                  <a:lnTo>
                    <a:pt x="13" y="46"/>
                  </a:lnTo>
                  <a:lnTo>
                    <a:pt x="13" y="36"/>
                  </a:lnTo>
                  <a:lnTo>
                    <a:pt x="15" y="27"/>
                  </a:lnTo>
                  <a:lnTo>
                    <a:pt x="19" y="18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19" y="12"/>
                  </a:lnTo>
                  <a:lnTo>
                    <a:pt x="19" y="12"/>
                  </a:lnTo>
                  <a:lnTo>
                    <a:pt x="26" y="14"/>
                  </a:lnTo>
                  <a:lnTo>
                    <a:pt x="31" y="18"/>
                  </a:lnTo>
                  <a:lnTo>
                    <a:pt x="36" y="22"/>
                  </a:lnTo>
                  <a:lnTo>
                    <a:pt x="41" y="26"/>
                  </a:lnTo>
                  <a:lnTo>
                    <a:pt x="41" y="26"/>
                  </a:lnTo>
                  <a:lnTo>
                    <a:pt x="43" y="28"/>
                  </a:lnTo>
                  <a:lnTo>
                    <a:pt x="45" y="28"/>
                  </a:lnTo>
                  <a:lnTo>
                    <a:pt x="47" y="27"/>
                  </a:lnTo>
                  <a:lnTo>
                    <a:pt x="49" y="26"/>
                  </a:lnTo>
                  <a:lnTo>
                    <a:pt x="50" y="24"/>
                  </a:lnTo>
                  <a:lnTo>
                    <a:pt x="52" y="22"/>
                  </a:lnTo>
                  <a:lnTo>
                    <a:pt x="52" y="20"/>
                  </a:lnTo>
                  <a:lnTo>
                    <a:pt x="49" y="18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29C59556-E6FA-931E-6A62-B9C4429237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" y="961"/>
              <a:ext cx="71" cy="299"/>
            </a:xfrm>
            <a:custGeom>
              <a:avLst/>
              <a:gdLst>
                <a:gd name="T0" fmla="*/ 129 w 141"/>
                <a:gd name="T1" fmla="*/ 6 h 598"/>
                <a:gd name="T2" fmla="*/ 128 w 141"/>
                <a:gd name="T3" fmla="*/ 51 h 598"/>
                <a:gd name="T4" fmla="*/ 123 w 141"/>
                <a:gd name="T5" fmla="*/ 96 h 598"/>
                <a:gd name="T6" fmla="*/ 115 w 141"/>
                <a:gd name="T7" fmla="*/ 141 h 598"/>
                <a:gd name="T8" fmla="*/ 105 w 141"/>
                <a:gd name="T9" fmla="*/ 185 h 598"/>
                <a:gd name="T10" fmla="*/ 98 w 141"/>
                <a:gd name="T11" fmla="*/ 204 h 598"/>
                <a:gd name="T12" fmla="*/ 75 w 141"/>
                <a:gd name="T13" fmla="*/ 263 h 598"/>
                <a:gd name="T14" fmla="*/ 56 w 141"/>
                <a:gd name="T15" fmla="*/ 305 h 598"/>
                <a:gd name="T16" fmla="*/ 36 w 141"/>
                <a:gd name="T17" fmla="*/ 347 h 598"/>
                <a:gd name="T18" fmla="*/ 15 w 141"/>
                <a:gd name="T19" fmla="*/ 395 h 598"/>
                <a:gd name="T20" fmla="*/ 3 w 141"/>
                <a:gd name="T21" fmla="*/ 446 h 598"/>
                <a:gd name="T22" fmla="*/ 0 w 141"/>
                <a:gd name="T23" fmla="*/ 472 h 598"/>
                <a:gd name="T24" fmla="*/ 0 w 141"/>
                <a:gd name="T25" fmla="*/ 499 h 598"/>
                <a:gd name="T26" fmla="*/ 3 w 141"/>
                <a:gd name="T27" fmla="*/ 527 h 598"/>
                <a:gd name="T28" fmla="*/ 11 w 141"/>
                <a:gd name="T29" fmla="*/ 551 h 598"/>
                <a:gd name="T30" fmla="*/ 17 w 141"/>
                <a:gd name="T31" fmla="*/ 562 h 598"/>
                <a:gd name="T32" fmla="*/ 33 w 141"/>
                <a:gd name="T33" fmla="*/ 580 h 598"/>
                <a:gd name="T34" fmla="*/ 42 w 141"/>
                <a:gd name="T35" fmla="*/ 587 h 598"/>
                <a:gd name="T36" fmla="*/ 54 w 141"/>
                <a:gd name="T37" fmla="*/ 593 h 598"/>
                <a:gd name="T38" fmla="*/ 82 w 141"/>
                <a:gd name="T39" fmla="*/ 598 h 598"/>
                <a:gd name="T40" fmla="*/ 95 w 141"/>
                <a:gd name="T41" fmla="*/ 598 h 598"/>
                <a:gd name="T42" fmla="*/ 112 w 141"/>
                <a:gd name="T43" fmla="*/ 597 h 598"/>
                <a:gd name="T44" fmla="*/ 115 w 141"/>
                <a:gd name="T45" fmla="*/ 594 h 598"/>
                <a:gd name="T46" fmla="*/ 116 w 141"/>
                <a:gd name="T47" fmla="*/ 590 h 598"/>
                <a:gd name="T48" fmla="*/ 113 w 141"/>
                <a:gd name="T49" fmla="*/ 586 h 598"/>
                <a:gd name="T50" fmla="*/ 108 w 141"/>
                <a:gd name="T51" fmla="*/ 585 h 598"/>
                <a:gd name="T52" fmla="*/ 95 w 141"/>
                <a:gd name="T53" fmla="*/ 586 h 598"/>
                <a:gd name="T54" fmla="*/ 68 w 141"/>
                <a:gd name="T55" fmla="*/ 584 h 598"/>
                <a:gd name="T56" fmla="*/ 55 w 141"/>
                <a:gd name="T57" fmla="*/ 580 h 598"/>
                <a:gd name="T58" fmla="*/ 46 w 141"/>
                <a:gd name="T59" fmla="*/ 575 h 598"/>
                <a:gd name="T60" fmla="*/ 31 w 141"/>
                <a:gd name="T61" fmla="*/ 559 h 598"/>
                <a:gd name="T62" fmla="*/ 24 w 141"/>
                <a:gd name="T63" fmla="*/ 550 h 598"/>
                <a:gd name="T64" fmla="*/ 16 w 141"/>
                <a:gd name="T65" fmla="*/ 528 h 598"/>
                <a:gd name="T66" fmla="*/ 12 w 141"/>
                <a:gd name="T67" fmla="*/ 502 h 598"/>
                <a:gd name="T68" fmla="*/ 12 w 141"/>
                <a:gd name="T69" fmla="*/ 477 h 598"/>
                <a:gd name="T70" fmla="*/ 14 w 141"/>
                <a:gd name="T71" fmla="*/ 453 h 598"/>
                <a:gd name="T72" fmla="*/ 25 w 141"/>
                <a:gd name="T73" fmla="*/ 403 h 598"/>
                <a:gd name="T74" fmla="*/ 39 w 141"/>
                <a:gd name="T75" fmla="*/ 367 h 598"/>
                <a:gd name="T76" fmla="*/ 44 w 141"/>
                <a:gd name="T77" fmla="*/ 356 h 598"/>
                <a:gd name="T78" fmla="*/ 83 w 141"/>
                <a:gd name="T79" fmla="*/ 277 h 598"/>
                <a:gd name="T80" fmla="*/ 98 w 141"/>
                <a:gd name="T81" fmla="*/ 239 h 598"/>
                <a:gd name="T82" fmla="*/ 112 w 141"/>
                <a:gd name="T83" fmla="*/ 200 h 598"/>
                <a:gd name="T84" fmla="*/ 118 w 141"/>
                <a:gd name="T85" fmla="*/ 180 h 598"/>
                <a:gd name="T86" fmla="*/ 129 w 141"/>
                <a:gd name="T87" fmla="*/ 138 h 598"/>
                <a:gd name="T88" fmla="*/ 136 w 141"/>
                <a:gd name="T89" fmla="*/ 96 h 598"/>
                <a:gd name="T90" fmla="*/ 140 w 141"/>
                <a:gd name="T91" fmla="*/ 53 h 598"/>
                <a:gd name="T92" fmla="*/ 141 w 141"/>
                <a:gd name="T93" fmla="*/ 32 h 598"/>
                <a:gd name="T94" fmla="*/ 141 w 141"/>
                <a:gd name="T95" fmla="*/ 6 h 598"/>
                <a:gd name="T96" fmla="*/ 139 w 141"/>
                <a:gd name="T97" fmla="*/ 2 h 598"/>
                <a:gd name="T98" fmla="*/ 135 w 141"/>
                <a:gd name="T99" fmla="*/ 0 h 598"/>
                <a:gd name="T100" fmla="*/ 131 w 141"/>
                <a:gd name="T101" fmla="*/ 2 h 598"/>
                <a:gd name="T102" fmla="*/ 129 w 141"/>
                <a:gd name="T103" fmla="*/ 6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1" h="598">
                  <a:moveTo>
                    <a:pt x="129" y="6"/>
                  </a:moveTo>
                  <a:lnTo>
                    <a:pt x="129" y="6"/>
                  </a:lnTo>
                  <a:lnTo>
                    <a:pt x="129" y="29"/>
                  </a:lnTo>
                  <a:lnTo>
                    <a:pt x="128" y="51"/>
                  </a:lnTo>
                  <a:lnTo>
                    <a:pt x="126" y="74"/>
                  </a:lnTo>
                  <a:lnTo>
                    <a:pt x="123" y="96"/>
                  </a:lnTo>
                  <a:lnTo>
                    <a:pt x="119" y="119"/>
                  </a:lnTo>
                  <a:lnTo>
                    <a:pt x="115" y="141"/>
                  </a:lnTo>
                  <a:lnTo>
                    <a:pt x="110" y="163"/>
                  </a:lnTo>
                  <a:lnTo>
                    <a:pt x="105" y="185"/>
                  </a:lnTo>
                  <a:lnTo>
                    <a:pt x="105" y="185"/>
                  </a:lnTo>
                  <a:lnTo>
                    <a:pt x="98" y="204"/>
                  </a:lnTo>
                  <a:lnTo>
                    <a:pt x="91" y="224"/>
                  </a:lnTo>
                  <a:lnTo>
                    <a:pt x="75" y="263"/>
                  </a:lnTo>
                  <a:lnTo>
                    <a:pt x="75" y="263"/>
                  </a:lnTo>
                  <a:lnTo>
                    <a:pt x="56" y="305"/>
                  </a:lnTo>
                  <a:lnTo>
                    <a:pt x="36" y="347"/>
                  </a:lnTo>
                  <a:lnTo>
                    <a:pt x="36" y="347"/>
                  </a:lnTo>
                  <a:lnTo>
                    <a:pt x="24" y="370"/>
                  </a:lnTo>
                  <a:lnTo>
                    <a:pt x="15" y="395"/>
                  </a:lnTo>
                  <a:lnTo>
                    <a:pt x="8" y="420"/>
                  </a:lnTo>
                  <a:lnTo>
                    <a:pt x="3" y="446"/>
                  </a:lnTo>
                  <a:lnTo>
                    <a:pt x="3" y="446"/>
                  </a:lnTo>
                  <a:lnTo>
                    <a:pt x="0" y="472"/>
                  </a:lnTo>
                  <a:lnTo>
                    <a:pt x="0" y="486"/>
                  </a:lnTo>
                  <a:lnTo>
                    <a:pt x="0" y="499"/>
                  </a:lnTo>
                  <a:lnTo>
                    <a:pt x="1" y="513"/>
                  </a:lnTo>
                  <a:lnTo>
                    <a:pt x="3" y="527"/>
                  </a:lnTo>
                  <a:lnTo>
                    <a:pt x="7" y="539"/>
                  </a:lnTo>
                  <a:lnTo>
                    <a:pt x="11" y="551"/>
                  </a:lnTo>
                  <a:lnTo>
                    <a:pt x="11" y="551"/>
                  </a:lnTo>
                  <a:lnTo>
                    <a:pt x="17" y="562"/>
                  </a:lnTo>
                  <a:lnTo>
                    <a:pt x="24" y="572"/>
                  </a:lnTo>
                  <a:lnTo>
                    <a:pt x="33" y="580"/>
                  </a:lnTo>
                  <a:lnTo>
                    <a:pt x="42" y="587"/>
                  </a:lnTo>
                  <a:lnTo>
                    <a:pt x="42" y="587"/>
                  </a:lnTo>
                  <a:lnTo>
                    <a:pt x="48" y="590"/>
                  </a:lnTo>
                  <a:lnTo>
                    <a:pt x="54" y="593"/>
                  </a:lnTo>
                  <a:lnTo>
                    <a:pt x="67" y="596"/>
                  </a:lnTo>
                  <a:lnTo>
                    <a:pt x="82" y="598"/>
                  </a:lnTo>
                  <a:lnTo>
                    <a:pt x="95" y="598"/>
                  </a:lnTo>
                  <a:lnTo>
                    <a:pt x="95" y="598"/>
                  </a:lnTo>
                  <a:lnTo>
                    <a:pt x="112" y="597"/>
                  </a:lnTo>
                  <a:lnTo>
                    <a:pt x="112" y="597"/>
                  </a:lnTo>
                  <a:lnTo>
                    <a:pt x="114" y="596"/>
                  </a:lnTo>
                  <a:lnTo>
                    <a:pt x="115" y="594"/>
                  </a:lnTo>
                  <a:lnTo>
                    <a:pt x="116" y="592"/>
                  </a:lnTo>
                  <a:lnTo>
                    <a:pt x="116" y="590"/>
                  </a:lnTo>
                  <a:lnTo>
                    <a:pt x="115" y="588"/>
                  </a:lnTo>
                  <a:lnTo>
                    <a:pt x="113" y="586"/>
                  </a:lnTo>
                  <a:lnTo>
                    <a:pt x="111" y="585"/>
                  </a:lnTo>
                  <a:lnTo>
                    <a:pt x="108" y="585"/>
                  </a:lnTo>
                  <a:lnTo>
                    <a:pt x="108" y="585"/>
                  </a:lnTo>
                  <a:lnTo>
                    <a:pt x="95" y="586"/>
                  </a:lnTo>
                  <a:lnTo>
                    <a:pt x="82" y="586"/>
                  </a:lnTo>
                  <a:lnTo>
                    <a:pt x="68" y="584"/>
                  </a:lnTo>
                  <a:lnTo>
                    <a:pt x="61" y="582"/>
                  </a:lnTo>
                  <a:lnTo>
                    <a:pt x="55" y="580"/>
                  </a:lnTo>
                  <a:lnTo>
                    <a:pt x="55" y="580"/>
                  </a:lnTo>
                  <a:lnTo>
                    <a:pt x="46" y="575"/>
                  </a:lnTo>
                  <a:lnTo>
                    <a:pt x="38" y="567"/>
                  </a:lnTo>
                  <a:lnTo>
                    <a:pt x="31" y="559"/>
                  </a:lnTo>
                  <a:lnTo>
                    <a:pt x="24" y="550"/>
                  </a:lnTo>
                  <a:lnTo>
                    <a:pt x="24" y="550"/>
                  </a:lnTo>
                  <a:lnTo>
                    <a:pt x="19" y="539"/>
                  </a:lnTo>
                  <a:lnTo>
                    <a:pt x="16" y="528"/>
                  </a:lnTo>
                  <a:lnTo>
                    <a:pt x="13" y="515"/>
                  </a:lnTo>
                  <a:lnTo>
                    <a:pt x="12" y="502"/>
                  </a:lnTo>
                  <a:lnTo>
                    <a:pt x="12" y="490"/>
                  </a:lnTo>
                  <a:lnTo>
                    <a:pt x="12" y="477"/>
                  </a:lnTo>
                  <a:lnTo>
                    <a:pt x="14" y="453"/>
                  </a:lnTo>
                  <a:lnTo>
                    <a:pt x="14" y="453"/>
                  </a:lnTo>
                  <a:lnTo>
                    <a:pt x="19" y="427"/>
                  </a:lnTo>
                  <a:lnTo>
                    <a:pt x="25" y="403"/>
                  </a:lnTo>
                  <a:lnTo>
                    <a:pt x="34" y="379"/>
                  </a:lnTo>
                  <a:lnTo>
                    <a:pt x="39" y="367"/>
                  </a:lnTo>
                  <a:lnTo>
                    <a:pt x="44" y="356"/>
                  </a:lnTo>
                  <a:lnTo>
                    <a:pt x="44" y="356"/>
                  </a:lnTo>
                  <a:lnTo>
                    <a:pt x="64" y="317"/>
                  </a:lnTo>
                  <a:lnTo>
                    <a:pt x="83" y="277"/>
                  </a:lnTo>
                  <a:lnTo>
                    <a:pt x="83" y="277"/>
                  </a:lnTo>
                  <a:lnTo>
                    <a:pt x="98" y="239"/>
                  </a:lnTo>
                  <a:lnTo>
                    <a:pt x="106" y="220"/>
                  </a:lnTo>
                  <a:lnTo>
                    <a:pt x="112" y="200"/>
                  </a:lnTo>
                  <a:lnTo>
                    <a:pt x="112" y="200"/>
                  </a:lnTo>
                  <a:lnTo>
                    <a:pt x="118" y="180"/>
                  </a:lnTo>
                  <a:lnTo>
                    <a:pt x="124" y="158"/>
                  </a:lnTo>
                  <a:lnTo>
                    <a:pt x="129" y="138"/>
                  </a:lnTo>
                  <a:lnTo>
                    <a:pt x="133" y="117"/>
                  </a:lnTo>
                  <a:lnTo>
                    <a:pt x="136" y="96"/>
                  </a:lnTo>
                  <a:lnTo>
                    <a:pt x="138" y="75"/>
                  </a:lnTo>
                  <a:lnTo>
                    <a:pt x="140" y="53"/>
                  </a:lnTo>
                  <a:lnTo>
                    <a:pt x="141" y="32"/>
                  </a:lnTo>
                  <a:lnTo>
                    <a:pt x="141" y="32"/>
                  </a:lnTo>
                  <a:lnTo>
                    <a:pt x="141" y="6"/>
                  </a:lnTo>
                  <a:lnTo>
                    <a:pt x="141" y="6"/>
                  </a:lnTo>
                  <a:lnTo>
                    <a:pt x="140" y="3"/>
                  </a:lnTo>
                  <a:lnTo>
                    <a:pt x="139" y="2"/>
                  </a:lnTo>
                  <a:lnTo>
                    <a:pt x="137" y="1"/>
                  </a:lnTo>
                  <a:lnTo>
                    <a:pt x="135" y="0"/>
                  </a:lnTo>
                  <a:lnTo>
                    <a:pt x="133" y="1"/>
                  </a:lnTo>
                  <a:lnTo>
                    <a:pt x="131" y="2"/>
                  </a:lnTo>
                  <a:lnTo>
                    <a:pt x="130" y="3"/>
                  </a:lnTo>
                  <a:lnTo>
                    <a:pt x="129" y="6"/>
                  </a:lnTo>
                  <a:lnTo>
                    <a:pt x="129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6B29028F-421B-181E-835E-4A21851F4B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9" y="762"/>
              <a:ext cx="235" cy="45"/>
            </a:xfrm>
            <a:custGeom>
              <a:avLst/>
              <a:gdLst>
                <a:gd name="T0" fmla="*/ 11 w 470"/>
                <a:gd name="T1" fmla="*/ 88 h 90"/>
                <a:gd name="T2" fmla="*/ 27 w 470"/>
                <a:gd name="T3" fmla="*/ 76 h 90"/>
                <a:gd name="T4" fmla="*/ 62 w 470"/>
                <a:gd name="T5" fmla="*/ 57 h 90"/>
                <a:gd name="T6" fmla="*/ 80 w 470"/>
                <a:gd name="T7" fmla="*/ 48 h 90"/>
                <a:gd name="T8" fmla="*/ 126 w 470"/>
                <a:gd name="T9" fmla="*/ 34 h 90"/>
                <a:gd name="T10" fmla="*/ 174 w 470"/>
                <a:gd name="T11" fmla="*/ 23 h 90"/>
                <a:gd name="T12" fmla="*/ 199 w 470"/>
                <a:gd name="T13" fmla="*/ 20 h 90"/>
                <a:gd name="T14" fmla="*/ 249 w 470"/>
                <a:gd name="T15" fmla="*/ 14 h 90"/>
                <a:gd name="T16" fmla="*/ 300 w 470"/>
                <a:gd name="T17" fmla="*/ 13 h 90"/>
                <a:gd name="T18" fmla="*/ 350 w 470"/>
                <a:gd name="T19" fmla="*/ 16 h 90"/>
                <a:gd name="T20" fmla="*/ 375 w 470"/>
                <a:gd name="T21" fmla="*/ 19 h 90"/>
                <a:gd name="T22" fmla="*/ 419 w 470"/>
                <a:gd name="T23" fmla="*/ 28 h 90"/>
                <a:gd name="T24" fmla="*/ 451 w 470"/>
                <a:gd name="T25" fmla="*/ 39 h 90"/>
                <a:gd name="T26" fmla="*/ 461 w 470"/>
                <a:gd name="T27" fmla="*/ 44 h 90"/>
                <a:gd name="T28" fmla="*/ 466 w 470"/>
                <a:gd name="T29" fmla="*/ 45 h 90"/>
                <a:gd name="T30" fmla="*/ 469 w 470"/>
                <a:gd name="T31" fmla="*/ 42 h 90"/>
                <a:gd name="T32" fmla="*/ 470 w 470"/>
                <a:gd name="T33" fmla="*/ 38 h 90"/>
                <a:gd name="T34" fmla="*/ 467 w 470"/>
                <a:gd name="T35" fmla="*/ 34 h 90"/>
                <a:gd name="T36" fmla="*/ 449 w 470"/>
                <a:gd name="T37" fmla="*/ 25 h 90"/>
                <a:gd name="T38" fmla="*/ 410 w 470"/>
                <a:gd name="T39" fmla="*/ 13 h 90"/>
                <a:gd name="T40" fmla="*/ 390 w 470"/>
                <a:gd name="T41" fmla="*/ 9 h 90"/>
                <a:gd name="T42" fmla="*/ 340 w 470"/>
                <a:gd name="T43" fmla="*/ 2 h 90"/>
                <a:gd name="T44" fmla="*/ 289 w 470"/>
                <a:gd name="T45" fmla="*/ 0 h 90"/>
                <a:gd name="T46" fmla="*/ 264 w 470"/>
                <a:gd name="T47" fmla="*/ 1 h 90"/>
                <a:gd name="T48" fmla="*/ 212 w 470"/>
                <a:gd name="T49" fmla="*/ 5 h 90"/>
                <a:gd name="T50" fmla="*/ 160 w 470"/>
                <a:gd name="T51" fmla="*/ 13 h 90"/>
                <a:gd name="T52" fmla="*/ 110 w 470"/>
                <a:gd name="T53" fmla="*/ 26 h 90"/>
                <a:gd name="T54" fmla="*/ 85 w 470"/>
                <a:gd name="T55" fmla="*/ 34 h 90"/>
                <a:gd name="T56" fmla="*/ 41 w 470"/>
                <a:gd name="T57" fmla="*/ 52 h 90"/>
                <a:gd name="T58" fmla="*/ 21 w 470"/>
                <a:gd name="T59" fmla="*/ 65 h 90"/>
                <a:gd name="T60" fmla="*/ 2 w 470"/>
                <a:gd name="T61" fmla="*/ 80 h 90"/>
                <a:gd name="T62" fmla="*/ 0 w 470"/>
                <a:gd name="T63" fmla="*/ 82 h 90"/>
                <a:gd name="T64" fmla="*/ 0 w 470"/>
                <a:gd name="T65" fmla="*/ 86 h 90"/>
                <a:gd name="T66" fmla="*/ 5 w 470"/>
                <a:gd name="T67" fmla="*/ 89 h 90"/>
                <a:gd name="T68" fmla="*/ 9 w 470"/>
                <a:gd name="T69" fmla="*/ 90 h 90"/>
                <a:gd name="T70" fmla="*/ 11 w 470"/>
                <a:gd name="T71" fmla="*/ 8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70" h="90">
                  <a:moveTo>
                    <a:pt x="11" y="88"/>
                  </a:moveTo>
                  <a:lnTo>
                    <a:pt x="11" y="88"/>
                  </a:lnTo>
                  <a:lnTo>
                    <a:pt x="19" y="82"/>
                  </a:lnTo>
                  <a:lnTo>
                    <a:pt x="27" y="76"/>
                  </a:lnTo>
                  <a:lnTo>
                    <a:pt x="43" y="66"/>
                  </a:lnTo>
                  <a:lnTo>
                    <a:pt x="62" y="57"/>
                  </a:lnTo>
                  <a:lnTo>
                    <a:pt x="80" y="48"/>
                  </a:lnTo>
                  <a:lnTo>
                    <a:pt x="80" y="48"/>
                  </a:lnTo>
                  <a:lnTo>
                    <a:pt x="103" y="40"/>
                  </a:lnTo>
                  <a:lnTo>
                    <a:pt x="126" y="34"/>
                  </a:lnTo>
                  <a:lnTo>
                    <a:pt x="150" y="28"/>
                  </a:lnTo>
                  <a:lnTo>
                    <a:pt x="174" y="23"/>
                  </a:lnTo>
                  <a:lnTo>
                    <a:pt x="174" y="23"/>
                  </a:lnTo>
                  <a:lnTo>
                    <a:pt x="199" y="20"/>
                  </a:lnTo>
                  <a:lnTo>
                    <a:pt x="224" y="16"/>
                  </a:lnTo>
                  <a:lnTo>
                    <a:pt x="249" y="14"/>
                  </a:lnTo>
                  <a:lnTo>
                    <a:pt x="274" y="13"/>
                  </a:lnTo>
                  <a:lnTo>
                    <a:pt x="300" y="13"/>
                  </a:lnTo>
                  <a:lnTo>
                    <a:pt x="325" y="14"/>
                  </a:lnTo>
                  <a:lnTo>
                    <a:pt x="350" y="16"/>
                  </a:lnTo>
                  <a:lnTo>
                    <a:pt x="375" y="19"/>
                  </a:lnTo>
                  <a:lnTo>
                    <a:pt x="375" y="19"/>
                  </a:lnTo>
                  <a:lnTo>
                    <a:pt x="397" y="23"/>
                  </a:lnTo>
                  <a:lnTo>
                    <a:pt x="419" y="28"/>
                  </a:lnTo>
                  <a:lnTo>
                    <a:pt x="441" y="35"/>
                  </a:lnTo>
                  <a:lnTo>
                    <a:pt x="451" y="39"/>
                  </a:lnTo>
                  <a:lnTo>
                    <a:pt x="461" y="44"/>
                  </a:lnTo>
                  <a:lnTo>
                    <a:pt x="461" y="44"/>
                  </a:lnTo>
                  <a:lnTo>
                    <a:pt x="463" y="45"/>
                  </a:lnTo>
                  <a:lnTo>
                    <a:pt x="466" y="45"/>
                  </a:lnTo>
                  <a:lnTo>
                    <a:pt x="468" y="44"/>
                  </a:lnTo>
                  <a:lnTo>
                    <a:pt x="469" y="42"/>
                  </a:lnTo>
                  <a:lnTo>
                    <a:pt x="470" y="40"/>
                  </a:lnTo>
                  <a:lnTo>
                    <a:pt x="470" y="38"/>
                  </a:lnTo>
                  <a:lnTo>
                    <a:pt x="469" y="35"/>
                  </a:lnTo>
                  <a:lnTo>
                    <a:pt x="467" y="34"/>
                  </a:lnTo>
                  <a:lnTo>
                    <a:pt x="467" y="34"/>
                  </a:lnTo>
                  <a:lnTo>
                    <a:pt x="449" y="25"/>
                  </a:lnTo>
                  <a:lnTo>
                    <a:pt x="429" y="18"/>
                  </a:lnTo>
                  <a:lnTo>
                    <a:pt x="410" y="13"/>
                  </a:lnTo>
                  <a:lnTo>
                    <a:pt x="390" y="9"/>
                  </a:lnTo>
                  <a:lnTo>
                    <a:pt x="390" y="9"/>
                  </a:lnTo>
                  <a:lnTo>
                    <a:pt x="365" y="4"/>
                  </a:lnTo>
                  <a:lnTo>
                    <a:pt x="340" y="2"/>
                  </a:lnTo>
                  <a:lnTo>
                    <a:pt x="315" y="1"/>
                  </a:lnTo>
                  <a:lnTo>
                    <a:pt x="289" y="0"/>
                  </a:lnTo>
                  <a:lnTo>
                    <a:pt x="289" y="0"/>
                  </a:lnTo>
                  <a:lnTo>
                    <a:pt x="264" y="1"/>
                  </a:lnTo>
                  <a:lnTo>
                    <a:pt x="237" y="2"/>
                  </a:lnTo>
                  <a:lnTo>
                    <a:pt x="212" y="5"/>
                  </a:lnTo>
                  <a:lnTo>
                    <a:pt x="186" y="9"/>
                  </a:lnTo>
                  <a:lnTo>
                    <a:pt x="160" y="13"/>
                  </a:lnTo>
                  <a:lnTo>
                    <a:pt x="134" y="19"/>
                  </a:lnTo>
                  <a:lnTo>
                    <a:pt x="110" y="26"/>
                  </a:lnTo>
                  <a:lnTo>
                    <a:pt x="85" y="34"/>
                  </a:lnTo>
                  <a:lnTo>
                    <a:pt x="85" y="34"/>
                  </a:lnTo>
                  <a:lnTo>
                    <a:pt x="63" y="42"/>
                  </a:lnTo>
                  <a:lnTo>
                    <a:pt x="41" y="52"/>
                  </a:lnTo>
                  <a:lnTo>
                    <a:pt x="31" y="59"/>
                  </a:lnTo>
                  <a:lnTo>
                    <a:pt x="21" y="65"/>
                  </a:lnTo>
                  <a:lnTo>
                    <a:pt x="12" y="72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0" y="82"/>
                  </a:lnTo>
                  <a:lnTo>
                    <a:pt x="0" y="84"/>
                  </a:lnTo>
                  <a:lnTo>
                    <a:pt x="0" y="86"/>
                  </a:lnTo>
                  <a:lnTo>
                    <a:pt x="2" y="88"/>
                  </a:lnTo>
                  <a:lnTo>
                    <a:pt x="5" y="89"/>
                  </a:lnTo>
                  <a:lnTo>
                    <a:pt x="7" y="90"/>
                  </a:lnTo>
                  <a:lnTo>
                    <a:pt x="9" y="90"/>
                  </a:lnTo>
                  <a:lnTo>
                    <a:pt x="11" y="88"/>
                  </a:lnTo>
                  <a:lnTo>
                    <a:pt x="11" y="8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E15F6949-CA56-288A-8A15-F666B0C8EE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8" y="750"/>
              <a:ext cx="266" cy="35"/>
            </a:xfrm>
            <a:custGeom>
              <a:avLst/>
              <a:gdLst>
                <a:gd name="T0" fmla="*/ 9 w 531"/>
                <a:gd name="T1" fmla="*/ 59 h 68"/>
                <a:gd name="T2" fmla="*/ 9 w 531"/>
                <a:gd name="T3" fmla="*/ 59 h 68"/>
                <a:gd name="T4" fmla="*/ 33 w 531"/>
                <a:gd name="T5" fmla="*/ 48 h 68"/>
                <a:gd name="T6" fmla="*/ 56 w 531"/>
                <a:gd name="T7" fmla="*/ 39 h 68"/>
                <a:gd name="T8" fmla="*/ 81 w 531"/>
                <a:gd name="T9" fmla="*/ 31 h 68"/>
                <a:gd name="T10" fmla="*/ 105 w 531"/>
                <a:gd name="T11" fmla="*/ 23 h 68"/>
                <a:gd name="T12" fmla="*/ 131 w 531"/>
                <a:gd name="T13" fmla="*/ 18 h 68"/>
                <a:gd name="T14" fmla="*/ 156 w 531"/>
                <a:gd name="T15" fmla="*/ 15 h 68"/>
                <a:gd name="T16" fmla="*/ 182 w 531"/>
                <a:gd name="T17" fmla="*/ 13 h 68"/>
                <a:gd name="T18" fmla="*/ 208 w 531"/>
                <a:gd name="T19" fmla="*/ 12 h 68"/>
                <a:gd name="T20" fmla="*/ 208 w 531"/>
                <a:gd name="T21" fmla="*/ 12 h 68"/>
                <a:gd name="T22" fmla="*/ 233 w 531"/>
                <a:gd name="T23" fmla="*/ 12 h 68"/>
                <a:gd name="T24" fmla="*/ 260 w 531"/>
                <a:gd name="T25" fmla="*/ 13 h 68"/>
                <a:gd name="T26" fmla="*/ 285 w 531"/>
                <a:gd name="T27" fmla="*/ 15 h 68"/>
                <a:gd name="T28" fmla="*/ 311 w 531"/>
                <a:gd name="T29" fmla="*/ 18 h 68"/>
                <a:gd name="T30" fmla="*/ 336 w 531"/>
                <a:gd name="T31" fmla="*/ 22 h 68"/>
                <a:gd name="T32" fmla="*/ 362 w 531"/>
                <a:gd name="T33" fmla="*/ 27 h 68"/>
                <a:gd name="T34" fmla="*/ 413 w 531"/>
                <a:gd name="T35" fmla="*/ 38 h 68"/>
                <a:gd name="T36" fmla="*/ 413 w 531"/>
                <a:gd name="T37" fmla="*/ 38 h 68"/>
                <a:gd name="T38" fmla="*/ 469 w 531"/>
                <a:gd name="T39" fmla="*/ 52 h 68"/>
                <a:gd name="T40" fmla="*/ 523 w 531"/>
                <a:gd name="T41" fmla="*/ 68 h 68"/>
                <a:gd name="T42" fmla="*/ 523 w 531"/>
                <a:gd name="T43" fmla="*/ 68 h 68"/>
                <a:gd name="T44" fmla="*/ 526 w 531"/>
                <a:gd name="T45" fmla="*/ 68 h 68"/>
                <a:gd name="T46" fmla="*/ 528 w 531"/>
                <a:gd name="T47" fmla="*/ 67 h 68"/>
                <a:gd name="T48" fmla="*/ 530 w 531"/>
                <a:gd name="T49" fmla="*/ 66 h 68"/>
                <a:gd name="T50" fmla="*/ 531 w 531"/>
                <a:gd name="T51" fmla="*/ 64 h 68"/>
                <a:gd name="T52" fmla="*/ 531 w 531"/>
                <a:gd name="T53" fmla="*/ 61 h 68"/>
                <a:gd name="T54" fmla="*/ 530 w 531"/>
                <a:gd name="T55" fmla="*/ 59 h 68"/>
                <a:gd name="T56" fmla="*/ 529 w 531"/>
                <a:gd name="T57" fmla="*/ 57 h 68"/>
                <a:gd name="T58" fmla="*/ 527 w 531"/>
                <a:gd name="T59" fmla="*/ 56 h 68"/>
                <a:gd name="T60" fmla="*/ 527 w 531"/>
                <a:gd name="T61" fmla="*/ 56 h 68"/>
                <a:gd name="T62" fmla="*/ 476 w 531"/>
                <a:gd name="T63" fmla="*/ 42 h 68"/>
                <a:gd name="T64" fmla="*/ 426 w 531"/>
                <a:gd name="T65" fmla="*/ 28 h 68"/>
                <a:gd name="T66" fmla="*/ 374 w 531"/>
                <a:gd name="T67" fmla="*/ 17 h 68"/>
                <a:gd name="T68" fmla="*/ 348 w 531"/>
                <a:gd name="T69" fmla="*/ 12 h 68"/>
                <a:gd name="T70" fmla="*/ 323 w 531"/>
                <a:gd name="T71" fmla="*/ 8 h 68"/>
                <a:gd name="T72" fmla="*/ 323 w 531"/>
                <a:gd name="T73" fmla="*/ 8 h 68"/>
                <a:gd name="T74" fmla="*/ 296 w 531"/>
                <a:gd name="T75" fmla="*/ 5 h 68"/>
                <a:gd name="T76" fmla="*/ 271 w 531"/>
                <a:gd name="T77" fmla="*/ 2 h 68"/>
                <a:gd name="T78" fmla="*/ 244 w 531"/>
                <a:gd name="T79" fmla="*/ 0 h 68"/>
                <a:gd name="T80" fmla="*/ 219 w 531"/>
                <a:gd name="T81" fmla="*/ 0 h 68"/>
                <a:gd name="T82" fmla="*/ 192 w 531"/>
                <a:gd name="T83" fmla="*/ 0 h 68"/>
                <a:gd name="T84" fmla="*/ 166 w 531"/>
                <a:gd name="T85" fmla="*/ 2 h 68"/>
                <a:gd name="T86" fmla="*/ 140 w 531"/>
                <a:gd name="T87" fmla="*/ 5 h 68"/>
                <a:gd name="T88" fmla="*/ 114 w 531"/>
                <a:gd name="T89" fmla="*/ 9 h 68"/>
                <a:gd name="T90" fmla="*/ 114 w 531"/>
                <a:gd name="T91" fmla="*/ 9 h 68"/>
                <a:gd name="T92" fmla="*/ 85 w 531"/>
                <a:gd name="T93" fmla="*/ 16 h 68"/>
                <a:gd name="T94" fmla="*/ 57 w 531"/>
                <a:gd name="T95" fmla="*/ 25 h 68"/>
                <a:gd name="T96" fmla="*/ 30 w 531"/>
                <a:gd name="T97" fmla="*/ 36 h 68"/>
                <a:gd name="T98" fmla="*/ 3 w 531"/>
                <a:gd name="T99" fmla="*/ 49 h 68"/>
                <a:gd name="T100" fmla="*/ 3 w 531"/>
                <a:gd name="T101" fmla="*/ 49 h 68"/>
                <a:gd name="T102" fmla="*/ 1 w 531"/>
                <a:gd name="T103" fmla="*/ 50 h 68"/>
                <a:gd name="T104" fmla="*/ 0 w 531"/>
                <a:gd name="T105" fmla="*/ 52 h 68"/>
                <a:gd name="T106" fmla="*/ 0 w 531"/>
                <a:gd name="T107" fmla="*/ 55 h 68"/>
                <a:gd name="T108" fmla="*/ 1 w 531"/>
                <a:gd name="T109" fmla="*/ 57 h 68"/>
                <a:gd name="T110" fmla="*/ 2 w 531"/>
                <a:gd name="T111" fmla="*/ 58 h 68"/>
                <a:gd name="T112" fmla="*/ 4 w 531"/>
                <a:gd name="T113" fmla="*/ 60 h 68"/>
                <a:gd name="T114" fmla="*/ 7 w 531"/>
                <a:gd name="T115" fmla="*/ 60 h 68"/>
                <a:gd name="T116" fmla="*/ 9 w 531"/>
                <a:gd name="T117" fmla="*/ 59 h 68"/>
                <a:gd name="T118" fmla="*/ 9 w 531"/>
                <a:gd name="T119" fmla="*/ 5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31" h="68">
                  <a:moveTo>
                    <a:pt x="9" y="59"/>
                  </a:moveTo>
                  <a:lnTo>
                    <a:pt x="9" y="59"/>
                  </a:lnTo>
                  <a:lnTo>
                    <a:pt x="33" y="48"/>
                  </a:lnTo>
                  <a:lnTo>
                    <a:pt x="56" y="39"/>
                  </a:lnTo>
                  <a:lnTo>
                    <a:pt x="81" y="31"/>
                  </a:lnTo>
                  <a:lnTo>
                    <a:pt x="105" y="23"/>
                  </a:lnTo>
                  <a:lnTo>
                    <a:pt x="131" y="18"/>
                  </a:lnTo>
                  <a:lnTo>
                    <a:pt x="156" y="15"/>
                  </a:lnTo>
                  <a:lnTo>
                    <a:pt x="182" y="13"/>
                  </a:lnTo>
                  <a:lnTo>
                    <a:pt x="208" y="12"/>
                  </a:lnTo>
                  <a:lnTo>
                    <a:pt x="208" y="12"/>
                  </a:lnTo>
                  <a:lnTo>
                    <a:pt x="233" y="12"/>
                  </a:lnTo>
                  <a:lnTo>
                    <a:pt x="260" y="13"/>
                  </a:lnTo>
                  <a:lnTo>
                    <a:pt x="285" y="15"/>
                  </a:lnTo>
                  <a:lnTo>
                    <a:pt x="311" y="18"/>
                  </a:lnTo>
                  <a:lnTo>
                    <a:pt x="336" y="22"/>
                  </a:lnTo>
                  <a:lnTo>
                    <a:pt x="362" y="27"/>
                  </a:lnTo>
                  <a:lnTo>
                    <a:pt x="413" y="38"/>
                  </a:lnTo>
                  <a:lnTo>
                    <a:pt x="413" y="38"/>
                  </a:lnTo>
                  <a:lnTo>
                    <a:pt x="469" y="52"/>
                  </a:lnTo>
                  <a:lnTo>
                    <a:pt x="523" y="68"/>
                  </a:lnTo>
                  <a:lnTo>
                    <a:pt x="523" y="68"/>
                  </a:lnTo>
                  <a:lnTo>
                    <a:pt x="526" y="68"/>
                  </a:lnTo>
                  <a:lnTo>
                    <a:pt x="528" y="67"/>
                  </a:lnTo>
                  <a:lnTo>
                    <a:pt x="530" y="66"/>
                  </a:lnTo>
                  <a:lnTo>
                    <a:pt x="531" y="64"/>
                  </a:lnTo>
                  <a:lnTo>
                    <a:pt x="531" y="61"/>
                  </a:lnTo>
                  <a:lnTo>
                    <a:pt x="530" y="59"/>
                  </a:lnTo>
                  <a:lnTo>
                    <a:pt x="529" y="57"/>
                  </a:lnTo>
                  <a:lnTo>
                    <a:pt x="527" y="56"/>
                  </a:lnTo>
                  <a:lnTo>
                    <a:pt x="527" y="56"/>
                  </a:lnTo>
                  <a:lnTo>
                    <a:pt x="476" y="42"/>
                  </a:lnTo>
                  <a:lnTo>
                    <a:pt x="426" y="28"/>
                  </a:lnTo>
                  <a:lnTo>
                    <a:pt x="374" y="17"/>
                  </a:lnTo>
                  <a:lnTo>
                    <a:pt x="348" y="12"/>
                  </a:lnTo>
                  <a:lnTo>
                    <a:pt x="323" y="8"/>
                  </a:lnTo>
                  <a:lnTo>
                    <a:pt x="323" y="8"/>
                  </a:lnTo>
                  <a:lnTo>
                    <a:pt x="296" y="5"/>
                  </a:lnTo>
                  <a:lnTo>
                    <a:pt x="271" y="2"/>
                  </a:lnTo>
                  <a:lnTo>
                    <a:pt x="244" y="0"/>
                  </a:lnTo>
                  <a:lnTo>
                    <a:pt x="219" y="0"/>
                  </a:lnTo>
                  <a:lnTo>
                    <a:pt x="192" y="0"/>
                  </a:lnTo>
                  <a:lnTo>
                    <a:pt x="166" y="2"/>
                  </a:lnTo>
                  <a:lnTo>
                    <a:pt x="140" y="5"/>
                  </a:lnTo>
                  <a:lnTo>
                    <a:pt x="114" y="9"/>
                  </a:lnTo>
                  <a:lnTo>
                    <a:pt x="114" y="9"/>
                  </a:lnTo>
                  <a:lnTo>
                    <a:pt x="85" y="16"/>
                  </a:lnTo>
                  <a:lnTo>
                    <a:pt x="57" y="25"/>
                  </a:lnTo>
                  <a:lnTo>
                    <a:pt x="30" y="36"/>
                  </a:lnTo>
                  <a:lnTo>
                    <a:pt x="3" y="49"/>
                  </a:lnTo>
                  <a:lnTo>
                    <a:pt x="3" y="49"/>
                  </a:lnTo>
                  <a:lnTo>
                    <a:pt x="1" y="50"/>
                  </a:lnTo>
                  <a:lnTo>
                    <a:pt x="0" y="52"/>
                  </a:lnTo>
                  <a:lnTo>
                    <a:pt x="0" y="55"/>
                  </a:lnTo>
                  <a:lnTo>
                    <a:pt x="1" y="57"/>
                  </a:lnTo>
                  <a:lnTo>
                    <a:pt x="2" y="58"/>
                  </a:lnTo>
                  <a:lnTo>
                    <a:pt x="4" y="60"/>
                  </a:lnTo>
                  <a:lnTo>
                    <a:pt x="7" y="60"/>
                  </a:lnTo>
                  <a:lnTo>
                    <a:pt x="9" y="59"/>
                  </a:lnTo>
                  <a:lnTo>
                    <a:pt x="9" y="5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304CF987-4740-F19A-FFE3-24D8BE7CB8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4" y="1367"/>
              <a:ext cx="331" cy="26"/>
            </a:xfrm>
            <a:custGeom>
              <a:avLst/>
              <a:gdLst>
                <a:gd name="T0" fmla="*/ 7 w 662"/>
                <a:gd name="T1" fmla="*/ 25 h 52"/>
                <a:gd name="T2" fmla="*/ 7 w 662"/>
                <a:gd name="T3" fmla="*/ 25 h 52"/>
                <a:gd name="T4" fmla="*/ 70 w 662"/>
                <a:gd name="T5" fmla="*/ 24 h 52"/>
                <a:gd name="T6" fmla="*/ 133 w 662"/>
                <a:gd name="T7" fmla="*/ 21 h 52"/>
                <a:gd name="T8" fmla="*/ 260 w 662"/>
                <a:gd name="T9" fmla="*/ 15 h 52"/>
                <a:gd name="T10" fmla="*/ 260 w 662"/>
                <a:gd name="T11" fmla="*/ 15 h 52"/>
                <a:gd name="T12" fmla="*/ 323 w 662"/>
                <a:gd name="T13" fmla="*/ 12 h 52"/>
                <a:gd name="T14" fmla="*/ 385 w 662"/>
                <a:gd name="T15" fmla="*/ 12 h 52"/>
                <a:gd name="T16" fmla="*/ 417 w 662"/>
                <a:gd name="T17" fmla="*/ 13 h 52"/>
                <a:gd name="T18" fmla="*/ 449 w 662"/>
                <a:gd name="T19" fmla="*/ 14 h 52"/>
                <a:gd name="T20" fmla="*/ 480 w 662"/>
                <a:gd name="T21" fmla="*/ 16 h 52"/>
                <a:gd name="T22" fmla="*/ 512 w 662"/>
                <a:gd name="T23" fmla="*/ 20 h 52"/>
                <a:gd name="T24" fmla="*/ 512 w 662"/>
                <a:gd name="T25" fmla="*/ 20 h 52"/>
                <a:gd name="T26" fmla="*/ 548 w 662"/>
                <a:gd name="T27" fmla="*/ 25 h 52"/>
                <a:gd name="T28" fmla="*/ 584 w 662"/>
                <a:gd name="T29" fmla="*/ 33 h 52"/>
                <a:gd name="T30" fmla="*/ 619 w 662"/>
                <a:gd name="T31" fmla="*/ 41 h 52"/>
                <a:gd name="T32" fmla="*/ 654 w 662"/>
                <a:gd name="T33" fmla="*/ 51 h 52"/>
                <a:gd name="T34" fmla="*/ 654 w 662"/>
                <a:gd name="T35" fmla="*/ 51 h 52"/>
                <a:gd name="T36" fmla="*/ 657 w 662"/>
                <a:gd name="T37" fmla="*/ 52 h 52"/>
                <a:gd name="T38" fmla="*/ 659 w 662"/>
                <a:gd name="T39" fmla="*/ 51 h 52"/>
                <a:gd name="T40" fmla="*/ 661 w 662"/>
                <a:gd name="T41" fmla="*/ 49 h 52"/>
                <a:gd name="T42" fmla="*/ 662 w 662"/>
                <a:gd name="T43" fmla="*/ 47 h 52"/>
                <a:gd name="T44" fmla="*/ 662 w 662"/>
                <a:gd name="T45" fmla="*/ 45 h 52"/>
                <a:gd name="T46" fmla="*/ 661 w 662"/>
                <a:gd name="T47" fmla="*/ 43 h 52"/>
                <a:gd name="T48" fmla="*/ 660 w 662"/>
                <a:gd name="T49" fmla="*/ 41 h 52"/>
                <a:gd name="T50" fmla="*/ 658 w 662"/>
                <a:gd name="T51" fmla="*/ 40 h 52"/>
                <a:gd name="T52" fmla="*/ 658 w 662"/>
                <a:gd name="T53" fmla="*/ 40 h 52"/>
                <a:gd name="T54" fmla="*/ 627 w 662"/>
                <a:gd name="T55" fmla="*/ 30 h 52"/>
                <a:gd name="T56" fmla="*/ 596 w 662"/>
                <a:gd name="T57" fmla="*/ 22 h 52"/>
                <a:gd name="T58" fmla="*/ 564 w 662"/>
                <a:gd name="T59" fmla="*/ 16 h 52"/>
                <a:gd name="T60" fmla="*/ 533 w 662"/>
                <a:gd name="T61" fmla="*/ 11 h 52"/>
                <a:gd name="T62" fmla="*/ 501 w 662"/>
                <a:gd name="T63" fmla="*/ 6 h 52"/>
                <a:gd name="T64" fmla="*/ 468 w 662"/>
                <a:gd name="T65" fmla="*/ 3 h 52"/>
                <a:gd name="T66" fmla="*/ 437 w 662"/>
                <a:gd name="T67" fmla="*/ 1 h 52"/>
                <a:gd name="T68" fmla="*/ 404 w 662"/>
                <a:gd name="T69" fmla="*/ 0 h 52"/>
                <a:gd name="T70" fmla="*/ 404 w 662"/>
                <a:gd name="T71" fmla="*/ 0 h 52"/>
                <a:gd name="T72" fmla="*/ 372 w 662"/>
                <a:gd name="T73" fmla="*/ 0 h 52"/>
                <a:gd name="T74" fmla="*/ 341 w 662"/>
                <a:gd name="T75" fmla="*/ 0 h 52"/>
                <a:gd name="T76" fmla="*/ 277 w 662"/>
                <a:gd name="T77" fmla="*/ 2 h 52"/>
                <a:gd name="T78" fmla="*/ 214 w 662"/>
                <a:gd name="T79" fmla="*/ 5 h 52"/>
                <a:gd name="T80" fmla="*/ 150 w 662"/>
                <a:gd name="T81" fmla="*/ 8 h 52"/>
                <a:gd name="T82" fmla="*/ 150 w 662"/>
                <a:gd name="T83" fmla="*/ 8 h 52"/>
                <a:gd name="T84" fmla="*/ 78 w 662"/>
                <a:gd name="T85" fmla="*/ 12 h 52"/>
                <a:gd name="T86" fmla="*/ 42 w 662"/>
                <a:gd name="T87" fmla="*/ 12 h 52"/>
                <a:gd name="T88" fmla="*/ 7 w 662"/>
                <a:gd name="T89" fmla="*/ 13 h 52"/>
                <a:gd name="T90" fmla="*/ 7 w 662"/>
                <a:gd name="T91" fmla="*/ 13 h 52"/>
                <a:gd name="T92" fmla="*/ 3 w 662"/>
                <a:gd name="T93" fmla="*/ 13 h 52"/>
                <a:gd name="T94" fmla="*/ 2 w 662"/>
                <a:gd name="T95" fmla="*/ 15 h 52"/>
                <a:gd name="T96" fmla="*/ 1 w 662"/>
                <a:gd name="T97" fmla="*/ 17 h 52"/>
                <a:gd name="T98" fmla="*/ 0 w 662"/>
                <a:gd name="T99" fmla="*/ 19 h 52"/>
                <a:gd name="T100" fmla="*/ 1 w 662"/>
                <a:gd name="T101" fmla="*/ 21 h 52"/>
                <a:gd name="T102" fmla="*/ 2 w 662"/>
                <a:gd name="T103" fmla="*/ 23 h 52"/>
                <a:gd name="T104" fmla="*/ 3 w 662"/>
                <a:gd name="T105" fmla="*/ 24 h 52"/>
                <a:gd name="T106" fmla="*/ 7 w 662"/>
                <a:gd name="T107" fmla="*/ 25 h 52"/>
                <a:gd name="T108" fmla="*/ 7 w 662"/>
                <a:gd name="T109" fmla="*/ 2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62" h="52">
                  <a:moveTo>
                    <a:pt x="7" y="25"/>
                  </a:moveTo>
                  <a:lnTo>
                    <a:pt x="7" y="25"/>
                  </a:lnTo>
                  <a:lnTo>
                    <a:pt x="70" y="24"/>
                  </a:lnTo>
                  <a:lnTo>
                    <a:pt x="133" y="21"/>
                  </a:lnTo>
                  <a:lnTo>
                    <a:pt x="260" y="15"/>
                  </a:lnTo>
                  <a:lnTo>
                    <a:pt x="260" y="15"/>
                  </a:lnTo>
                  <a:lnTo>
                    <a:pt x="323" y="12"/>
                  </a:lnTo>
                  <a:lnTo>
                    <a:pt x="385" y="12"/>
                  </a:lnTo>
                  <a:lnTo>
                    <a:pt x="417" y="13"/>
                  </a:lnTo>
                  <a:lnTo>
                    <a:pt x="449" y="14"/>
                  </a:lnTo>
                  <a:lnTo>
                    <a:pt x="480" y="16"/>
                  </a:lnTo>
                  <a:lnTo>
                    <a:pt x="512" y="20"/>
                  </a:lnTo>
                  <a:lnTo>
                    <a:pt x="512" y="20"/>
                  </a:lnTo>
                  <a:lnTo>
                    <a:pt x="548" y="25"/>
                  </a:lnTo>
                  <a:lnTo>
                    <a:pt x="584" y="33"/>
                  </a:lnTo>
                  <a:lnTo>
                    <a:pt x="619" y="41"/>
                  </a:lnTo>
                  <a:lnTo>
                    <a:pt x="654" y="51"/>
                  </a:lnTo>
                  <a:lnTo>
                    <a:pt x="654" y="51"/>
                  </a:lnTo>
                  <a:lnTo>
                    <a:pt x="657" y="52"/>
                  </a:lnTo>
                  <a:lnTo>
                    <a:pt x="659" y="51"/>
                  </a:lnTo>
                  <a:lnTo>
                    <a:pt x="661" y="49"/>
                  </a:lnTo>
                  <a:lnTo>
                    <a:pt x="662" y="47"/>
                  </a:lnTo>
                  <a:lnTo>
                    <a:pt x="662" y="45"/>
                  </a:lnTo>
                  <a:lnTo>
                    <a:pt x="661" y="43"/>
                  </a:lnTo>
                  <a:lnTo>
                    <a:pt x="660" y="41"/>
                  </a:lnTo>
                  <a:lnTo>
                    <a:pt x="658" y="40"/>
                  </a:lnTo>
                  <a:lnTo>
                    <a:pt x="658" y="40"/>
                  </a:lnTo>
                  <a:lnTo>
                    <a:pt x="627" y="30"/>
                  </a:lnTo>
                  <a:lnTo>
                    <a:pt x="596" y="22"/>
                  </a:lnTo>
                  <a:lnTo>
                    <a:pt x="564" y="16"/>
                  </a:lnTo>
                  <a:lnTo>
                    <a:pt x="533" y="11"/>
                  </a:lnTo>
                  <a:lnTo>
                    <a:pt x="501" y="6"/>
                  </a:lnTo>
                  <a:lnTo>
                    <a:pt x="468" y="3"/>
                  </a:lnTo>
                  <a:lnTo>
                    <a:pt x="437" y="1"/>
                  </a:lnTo>
                  <a:lnTo>
                    <a:pt x="404" y="0"/>
                  </a:lnTo>
                  <a:lnTo>
                    <a:pt x="404" y="0"/>
                  </a:lnTo>
                  <a:lnTo>
                    <a:pt x="372" y="0"/>
                  </a:lnTo>
                  <a:lnTo>
                    <a:pt x="341" y="0"/>
                  </a:lnTo>
                  <a:lnTo>
                    <a:pt x="277" y="2"/>
                  </a:lnTo>
                  <a:lnTo>
                    <a:pt x="214" y="5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78" y="12"/>
                  </a:lnTo>
                  <a:lnTo>
                    <a:pt x="42" y="12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3" y="13"/>
                  </a:lnTo>
                  <a:lnTo>
                    <a:pt x="2" y="15"/>
                  </a:lnTo>
                  <a:lnTo>
                    <a:pt x="1" y="17"/>
                  </a:lnTo>
                  <a:lnTo>
                    <a:pt x="0" y="19"/>
                  </a:lnTo>
                  <a:lnTo>
                    <a:pt x="1" y="21"/>
                  </a:lnTo>
                  <a:lnTo>
                    <a:pt x="2" y="23"/>
                  </a:lnTo>
                  <a:lnTo>
                    <a:pt x="3" y="24"/>
                  </a:lnTo>
                  <a:lnTo>
                    <a:pt x="7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44ABAE20-8C29-96AE-C204-073C58ADF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3" y="843"/>
              <a:ext cx="64" cy="106"/>
            </a:xfrm>
            <a:custGeom>
              <a:avLst/>
              <a:gdLst>
                <a:gd name="T0" fmla="*/ 127 w 127"/>
                <a:gd name="T1" fmla="*/ 106 h 213"/>
                <a:gd name="T2" fmla="*/ 126 w 127"/>
                <a:gd name="T3" fmla="*/ 128 h 213"/>
                <a:gd name="T4" fmla="*/ 122 w 127"/>
                <a:gd name="T5" fmla="*/ 147 h 213"/>
                <a:gd name="T6" fmla="*/ 116 w 127"/>
                <a:gd name="T7" fmla="*/ 166 h 213"/>
                <a:gd name="T8" fmla="*/ 109 w 127"/>
                <a:gd name="T9" fmla="*/ 182 h 213"/>
                <a:gd name="T10" fmla="*/ 100 w 127"/>
                <a:gd name="T11" fmla="*/ 194 h 213"/>
                <a:gd name="T12" fmla="*/ 88 w 127"/>
                <a:gd name="T13" fmla="*/ 204 h 213"/>
                <a:gd name="T14" fmla="*/ 76 w 127"/>
                <a:gd name="T15" fmla="*/ 210 h 213"/>
                <a:gd name="T16" fmla="*/ 64 w 127"/>
                <a:gd name="T17" fmla="*/ 213 h 213"/>
                <a:gd name="T18" fmla="*/ 58 w 127"/>
                <a:gd name="T19" fmla="*/ 212 h 213"/>
                <a:gd name="T20" fmla="*/ 45 w 127"/>
                <a:gd name="T21" fmla="*/ 207 h 213"/>
                <a:gd name="T22" fmla="*/ 33 w 127"/>
                <a:gd name="T23" fmla="*/ 199 h 213"/>
                <a:gd name="T24" fmla="*/ 24 w 127"/>
                <a:gd name="T25" fmla="*/ 188 h 213"/>
                <a:gd name="T26" fmla="*/ 15 w 127"/>
                <a:gd name="T27" fmla="*/ 174 h 213"/>
                <a:gd name="T28" fmla="*/ 8 w 127"/>
                <a:gd name="T29" fmla="*/ 157 h 213"/>
                <a:gd name="T30" fmla="*/ 4 w 127"/>
                <a:gd name="T31" fmla="*/ 138 h 213"/>
                <a:gd name="T32" fmla="*/ 0 w 127"/>
                <a:gd name="T33" fmla="*/ 117 h 213"/>
                <a:gd name="T34" fmla="*/ 0 w 127"/>
                <a:gd name="T35" fmla="*/ 106 h 213"/>
                <a:gd name="T36" fmla="*/ 1 w 127"/>
                <a:gd name="T37" fmla="*/ 85 h 213"/>
                <a:gd name="T38" fmla="*/ 6 w 127"/>
                <a:gd name="T39" fmla="*/ 65 h 213"/>
                <a:gd name="T40" fmla="*/ 12 w 127"/>
                <a:gd name="T41" fmla="*/ 47 h 213"/>
                <a:gd name="T42" fmla="*/ 19 w 127"/>
                <a:gd name="T43" fmla="*/ 31 h 213"/>
                <a:gd name="T44" fmla="*/ 28 w 127"/>
                <a:gd name="T45" fmla="*/ 18 h 213"/>
                <a:gd name="T46" fmla="*/ 39 w 127"/>
                <a:gd name="T47" fmla="*/ 8 h 213"/>
                <a:gd name="T48" fmla="*/ 52 w 127"/>
                <a:gd name="T49" fmla="*/ 2 h 213"/>
                <a:gd name="T50" fmla="*/ 64 w 127"/>
                <a:gd name="T51" fmla="*/ 0 h 213"/>
                <a:gd name="T52" fmla="*/ 70 w 127"/>
                <a:gd name="T53" fmla="*/ 1 h 213"/>
                <a:gd name="T54" fmla="*/ 82 w 127"/>
                <a:gd name="T55" fmla="*/ 5 h 213"/>
                <a:gd name="T56" fmla="*/ 94 w 127"/>
                <a:gd name="T57" fmla="*/ 13 h 213"/>
                <a:gd name="T58" fmla="*/ 104 w 127"/>
                <a:gd name="T59" fmla="*/ 24 h 213"/>
                <a:gd name="T60" fmla="*/ 113 w 127"/>
                <a:gd name="T61" fmla="*/ 39 h 213"/>
                <a:gd name="T62" fmla="*/ 120 w 127"/>
                <a:gd name="T63" fmla="*/ 55 h 213"/>
                <a:gd name="T64" fmla="*/ 124 w 127"/>
                <a:gd name="T65" fmla="*/ 75 h 213"/>
                <a:gd name="T66" fmla="*/ 127 w 127"/>
                <a:gd name="T67" fmla="*/ 95 h 213"/>
                <a:gd name="T68" fmla="*/ 127 w 127"/>
                <a:gd name="T69" fmla="*/ 106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7" h="213">
                  <a:moveTo>
                    <a:pt x="127" y="106"/>
                  </a:moveTo>
                  <a:lnTo>
                    <a:pt x="127" y="106"/>
                  </a:lnTo>
                  <a:lnTo>
                    <a:pt x="127" y="117"/>
                  </a:lnTo>
                  <a:lnTo>
                    <a:pt x="126" y="128"/>
                  </a:lnTo>
                  <a:lnTo>
                    <a:pt x="124" y="138"/>
                  </a:lnTo>
                  <a:lnTo>
                    <a:pt x="122" y="147"/>
                  </a:lnTo>
                  <a:lnTo>
                    <a:pt x="120" y="157"/>
                  </a:lnTo>
                  <a:lnTo>
                    <a:pt x="116" y="166"/>
                  </a:lnTo>
                  <a:lnTo>
                    <a:pt x="113" y="174"/>
                  </a:lnTo>
                  <a:lnTo>
                    <a:pt x="109" y="182"/>
                  </a:lnTo>
                  <a:lnTo>
                    <a:pt x="104" y="188"/>
                  </a:lnTo>
                  <a:lnTo>
                    <a:pt x="100" y="194"/>
                  </a:lnTo>
                  <a:lnTo>
                    <a:pt x="94" y="199"/>
                  </a:lnTo>
                  <a:lnTo>
                    <a:pt x="88" y="204"/>
                  </a:lnTo>
                  <a:lnTo>
                    <a:pt x="82" y="207"/>
                  </a:lnTo>
                  <a:lnTo>
                    <a:pt x="76" y="210"/>
                  </a:lnTo>
                  <a:lnTo>
                    <a:pt x="70" y="212"/>
                  </a:lnTo>
                  <a:lnTo>
                    <a:pt x="64" y="213"/>
                  </a:lnTo>
                  <a:lnTo>
                    <a:pt x="64" y="213"/>
                  </a:lnTo>
                  <a:lnTo>
                    <a:pt x="58" y="212"/>
                  </a:lnTo>
                  <a:lnTo>
                    <a:pt x="52" y="210"/>
                  </a:lnTo>
                  <a:lnTo>
                    <a:pt x="45" y="207"/>
                  </a:lnTo>
                  <a:lnTo>
                    <a:pt x="39" y="204"/>
                  </a:lnTo>
                  <a:lnTo>
                    <a:pt x="33" y="199"/>
                  </a:lnTo>
                  <a:lnTo>
                    <a:pt x="28" y="194"/>
                  </a:lnTo>
                  <a:lnTo>
                    <a:pt x="24" y="188"/>
                  </a:lnTo>
                  <a:lnTo>
                    <a:pt x="19" y="182"/>
                  </a:lnTo>
                  <a:lnTo>
                    <a:pt x="15" y="174"/>
                  </a:lnTo>
                  <a:lnTo>
                    <a:pt x="12" y="166"/>
                  </a:lnTo>
                  <a:lnTo>
                    <a:pt x="8" y="157"/>
                  </a:lnTo>
                  <a:lnTo>
                    <a:pt x="6" y="147"/>
                  </a:lnTo>
                  <a:lnTo>
                    <a:pt x="4" y="138"/>
                  </a:lnTo>
                  <a:lnTo>
                    <a:pt x="1" y="128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95"/>
                  </a:lnTo>
                  <a:lnTo>
                    <a:pt x="1" y="85"/>
                  </a:lnTo>
                  <a:lnTo>
                    <a:pt x="4" y="75"/>
                  </a:lnTo>
                  <a:lnTo>
                    <a:pt x="6" y="65"/>
                  </a:lnTo>
                  <a:lnTo>
                    <a:pt x="8" y="55"/>
                  </a:lnTo>
                  <a:lnTo>
                    <a:pt x="12" y="47"/>
                  </a:lnTo>
                  <a:lnTo>
                    <a:pt x="15" y="39"/>
                  </a:lnTo>
                  <a:lnTo>
                    <a:pt x="19" y="31"/>
                  </a:lnTo>
                  <a:lnTo>
                    <a:pt x="24" y="24"/>
                  </a:lnTo>
                  <a:lnTo>
                    <a:pt x="28" y="18"/>
                  </a:lnTo>
                  <a:lnTo>
                    <a:pt x="33" y="13"/>
                  </a:lnTo>
                  <a:lnTo>
                    <a:pt x="39" y="8"/>
                  </a:lnTo>
                  <a:lnTo>
                    <a:pt x="45" y="5"/>
                  </a:lnTo>
                  <a:lnTo>
                    <a:pt x="52" y="2"/>
                  </a:lnTo>
                  <a:lnTo>
                    <a:pt x="58" y="1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70" y="1"/>
                  </a:lnTo>
                  <a:lnTo>
                    <a:pt x="76" y="2"/>
                  </a:lnTo>
                  <a:lnTo>
                    <a:pt x="82" y="5"/>
                  </a:lnTo>
                  <a:lnTo>
                    <a:pt x="88" y="8"/>
                  </a:lnTo>
                  <a:lnTo>
                    <a:pt x="94" y="13"/>
                  </a:lnTo>
                  <a:lnTo>
                    <a:pt x="100" y="18"/>
                  </a:lnTo>
                  <a:lnTo>
                    <a:pt x="104" y="24"/>
                  </a:lnTo>
                  <a:lnTo>
                    <a:pt x="109" y="31"/>
                  </a:lnTo>
                  <a:lnTo>
                    <a:pt x="113" y="39"/>
                  </a:lnTo>
                  <a:lnTo>
                    <a:pt x="116" y="47"/>
                  </a:lnTo>
                  <a:lnTo>
                    <a:pt x="120" y="55"/>
                  </a:lnTo>
                  <a:lnTo>
                    <a:pt x="122" y="65"/>
                  </a:lnTo>
                  <a:lnTo>
                    <a:pt x="124" y="75"/>
                  </a:lnTo>
                  <a:lnTo>
                    <a:pt x="126" y="85"/>
                  </a:lnTo>
                  <a:lnTo>
                    <a:pt x="127" y="95"/>
                  </a:lnTo>
                  <a:lnTo>
                    <a:pt x="127" y="106"/>
                  </a:lnTo>
                  <a:lnTo>
                    <a:pt x="127" y="10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F84450EE-A683-7CAA-FB8D-D59A1E9E5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0" y="831"/>
              <a:ext cx="63" cy="106"/>
            </a:xfrm>
            <a:custGeom>
              <a:avLst/>
              <a:gdLst>
                <a:gd name="T0" fmla="*/ 127 w 127"/>
                <a:gd name="T1" fmla="*/ 107 h 213"/>
                <a:gd name="T2" fmla="*/ 126 w 127"/>
                <a:gd name="T3" fmla="*/ 128 h 213"/>
                <a:gd name="T4" fmla="*/ 122 w 127"/>
                <a:gd name="T5" fmla="*/ 148 h 213"/>
                <a:gd name="T6" fmla="*/ 116 w 127"/>
                <a:gd name="T7" fmla="*/ 166 h 213"/>
                <a:gd name="T8" fmla="*/ 109 w 127"/>
                <a:gd name="T9" fmla="*/ 182 h 213"/>
                <a:gd name="T10" fmla="*/ 100 w 127"/>
                <a:gd name="T11" fmla="*/ 195 h 213"/>
                <a:gd name="T12" fmla="*/ 88 w 127"/>
                <a:gd name="T13" fmla="*/ 205 h 213"/>
                <a:gd name="T14" fmla="*/ 76 w 127"/>
                <a:gd name="T15" fmla="*/ 211 h 213"/>
                <a:gd name="T16" fmla="*/ 64 w 127"/>
                <a:gd name="T17" fmla="*/ 213 h 213"/>
                <a:gd name="T18" fmla="*/ 58 w 127"/>
                <a:gd name="T19" fmla="*/ 212 h 213"/>
                <a:gd name="T20" fmla="*/ 45 w 127"/>
                <a:gd name="T21" fmla="*/ 208 h 213"/>
                <a:gd name="T22" fmla="*/ 33 w 127"/>
                <a:gd name="T23" fmla="*/ 200 h 213"/>
                <a:gd name="T24" fmla="*/ 24 w 127"/>
                <a:gd name="T25" fmla="*/ 188 h 213"/>
                <a:gd name="T26" fmla="*/ 15 w 127"/>
                <a:gd name="T27" fmla="*/ 174 h 213"/>
                <a:gd name="T28" fmla="*/ 8 w 127"/>
                <a:gd name="T29" fmla="*/ 158 h 213"/>
                <a:gd name="T30" fmla="*/ 4 w 127"/>
                <a:gd name="T31" fmla="*/ 138 h 213"/>
                <a:gd name="T32" fmla="*/ 0 w 127"/>
                <a:gd name="T33" fmla="*/ 118 h 213"/>
                <a:gd name="T34" fmla="*/ 0 w 127"/>
                <a:gd name="T35" fmla="*/ 107 h 213"/>
                <a:gd name="T36" fmla="*/ 2 w 127"/>
                <a:gd name="T37" fmla="*/ 85 h 213"/>
                <a:gd name="T38" fmla="*/ 6 w 127"/>
                <a:gd name="T39" fmla="*/ 66 h 213"/>
                <a:gd name="T40" fmla="*/ 12 w 127"/>
                <a:gd name="T41" fmla="*/ 47 h 213"/>
                <a:gd name="T42" fmla="*/ 19 w 127"/>
                <a:gd name="T43" fmla="*/ 31 h 213"/>
                <a:gd name="T44" fmla="*/ 28 w 127"/>
                <a:gd name="T45" fmla="*/ 19 h 213"/>
                <a:gd name="T46" fmla="*/ 39 w 127"/>
                <a:gd name="T47" fmla="*/ 9 h 213"/>
                <a:gd name="T48" fmla="*/ 52 w 127"/>
                <a:gd name="T49" fmla="*/ 2 h 213"/>
                <a:gd name="T50" fmla="*/ 64 w 127"/>
                <a:gd name="T51" fmla="*/ 0 h 213"/>
                <a:gd name="T52" fmla="*/ 70 w 127"/>
                <a:gd name="T53" fmla="*/ 1 h 213"/>
                <a:gd name="T54" fmla="*/ 82 w 127"/>
                <a:gd name="T55" fmla="*/ 5 h 213"/>
                <a:gd name="T56" fmla="*/ 94 w 127"/>
                <a:gd name="T57" fmla="*/ 14 h 213"/>
                <a:gd name="T58" fmla="*/ 104 w 127"/>
                <a:gd name="T59" fmla="*/ 25 h 213"/>
                <a:gd name="T60" fmla="*/ 113 w 127"/>
                <a:gd name="T61" fmla="*/ 39 h 213"/>
                <a:gd name="T62" fmla="*/ 120 w 127"/>
                <a:gd name="T63" fmla="*/ 56 h 213"/>
                <a:gd name="T64" fmla="*/ 124 w 127"/>
                <a:gd name="T65" fmla="*/ 75 h 213"/>
                <a:gd name="T66" fmla="*/ 127 w 127"/>
                <a:gd name="T67" fmla="*/ 95 h 213"/>
                <a:gd name="T68" fmla="*/ 127 w 127"/>
                <a:gd name="T69" fmla="*/ 107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7" h="213">
                  <a:moveTo>
                    <a:pt x="127" y="107"/>
                  </a:moveTo>
                  <a:lnTo>
                    <a:pt x="127" y="107"/>
                  </a:lnTo>
                  <a:lnTo>
                    <a:pt x="127" y="118"/>
                  </a:lnTo>
                  <a:lnTo>
                    <a:pt x="126" y="128"/>
                  </a:lnTo>
                  <a:lnTo>
                    <a:pt x="124" y="138"/>
                  </a:lnTo>
                  <a:lnTo>
                    <a:pt x="122" y="148"/>
                  </a:lnTo>
                  <a:lnTo>
                    <a:pt x="120" y="158"/>
                  </a:lnTo>
                  <a:lnTo>
                    <a:pt x="116" y="166"/>
                  </a:lnTo>
                  <a:lnTo>
                    <a:pt x="113" y="174"/>
                  </a:lnTo>
                  <a:lnTo>
                    <a:pt x="109" y="182"/>
                  </a:lnTo>
                  <a:lnTo>
                    <a:pt x="104" y="188"/>
                  </a:lnTo>
                  <a:lnTo>
                    <a:pt x="100" y="195"/>
                  </a:lnTo>
                  <a:lnTo>
                    <a:pt x="94" y="200"/>
                  </a:lnTo>
                  <a:lnTo>
                    <a:pt x="88" y="205"/>
                  </a:lnTo>
                  <a:lnTo>
                    <a:pt x="82" y="208"/>
                  </a:lnTo>
                  <a:lnTo>
                    <a:pt x="76" y="211"/>
                  </a:lnTo>
                  <a:lnTo>
                    <a:pt x="70" y="212"/>
                  </a:lnTo>
                  <a:lnTo>
                    <a:pt x="64" y="213"/>
                  </a:lnTo>
                  <a:lnTo>
                    <a:pt x="64" y="213"/>
                  </a:lnTo>
                  <a:lnTo>
                    <a:pt x="58" y="212"/>
                  </a:lnTo>
                  <a:lnTo>
                    <a:pt x="52" y="211"/>
                  </a:lnTo>
                  <a:lnTo>
                    <a:pt x="45" y="208"/>
                  </a:lnTo>
                  <a:lnTo>
                    <a:pt x="39" y="205"/>
                  </a:lnTo>
                  <a:lnTo>
                    <a:pt x="33" y="200"/>
                  </a:lnTo>
                  <a:lnTo>
                    <a:pt x="28" y="195"/>
                  </a:lnTo>
                  <a:lnTo>
                    <a:pt x="24" y="188"/>
                  </a:lnTo>
                  <a:lnTo>
                    <a:pt x="19" y="182"/>
                  </a:lnTo>
                  <a:lnTo>
                    <a:pt x="15" y="174"/>
                  </a:lnTo>
                  <a:lnTo>
                    <a:pt x="12" y="166"/>
                  </a:lnTo>
                  <a:lnTo>
                    <a:pt x="8" y="158"/>
                  </a:lnTo>
                  <a:lnTo>
                    <a:pt x="6" y="148"/>
                  </a:lnTo>
                  <a:lnTo>
                    <a:pt x="4" y="138"/>
                  </a:lnTo>
                  <a:lnTo>
                    <a:pt x="2" y="128"/>
                  </a:lnTo>
                  <a:lnTo>
                    <a:pt x="0" y="118"/>
                  </a:lnTo>
                  <a:lnTo>
                    <a:pt x="0" y="107"/>
                  </a:lnTo>
                  <a:lnTo>
                    <a:pt x="0" y="107"/>
                  </a:lnTo>
                  <a:lnTo>
                    <a:pt x="0" y="95"/>
                  </a:lnTo>
                  <a:lnTo>
                    <a:pt x="2" y="85"/>
                  </a:lnTo>
                  <a:lnTo>
                    <a:pt x="4" y="75"/>
                  </a:lnTo>
                  <a:lnTo>
                    <a:pt x="6" y="66"/>
                  </a:lnTo>
                  <a:lnTo>
                    <a:pt x="8" y="56"/>
                  </a:lnTo>
                  <a:lnTo>
                    <a:pt x="12" y="47"/>
                  </a:lnTo>
                  <a:lnTo>
                    <a:pt x="15" y="39"/>
                  </a:lnTo>
                  <a:lnTo>
                    <a:pt x="19" y="31"/>
                  </a:lnTo>
                  <a:lnTo>
                    <a:pt x="24" y="25"/>
                  </a:lnTo>
                  <a:lnTo>
                    <a:pt x="28" y="19"/>
                  </a:lnTo>
                  <a:lnTo>
                    <a:pt x="33" y="14"/>
                  </a:lnTo>
                  <a:lnTo>
                    <a:pt x="39" y="9"/>
                  </a:lnTo>
                  <a:lnTo>
                    <a:pt x="45" y="5"/>
                  </a:lnTo>
                  <a:lnTo>
                    <a:pt x="52" y="2"/>
                  </a:lnTo>
                  <a:lnTo>
                    <a:pt x="58" y="1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70" y="1"/>
                  </a:lnTo>
                  <a:lnTo>
                    <a:pt x="76" y="2"/>
                  </a:lnTo>
                  <a:lnTo>
                    <a:pt x="82" y="5"/>
                  </a:lnTo>
                  <a:lnTo>
                    <a:pt x="88" y="9"/>
                  </a:lnTo>
                  <a:lnTo>
                    <a:pt x="94" y="14"/>
                  </a:lnTo>
                  <a:lnTo>
                    <a:pt x="100" y="19"/>
                  </a:lnTo>
                  <a:lnTo>
                    <a:pt x="104" y="25"/>
                  </a:lnTo>
                  <a:lnTo>
                    <a:pt x="109" y="31"/>
                  </a:lnTo>
                  <a:lnTo>
                    <a:pt x="113" y="39"/>
                  </a:lnTo>
                  <a:lnTo>
                    <a:pt x="116" y="47"/>
                  </a:lnTo>
                  <a:lnTo>
                    <a:pt x="120" y="56"/>
                  </a:lnTo>
                  <a:lnTo>
                    <a:pt x="122" y="66"/>
                  </a:lnTo>
                  <a:lnTo>
                    <a:pt x="124" y="75"/>
                  </a:lnTo>
                  <a:lnTo>
                    <a:pt x="126" y="85"/>
                  </a:lnTo>
                  <a:lnTo>
                    <a:pt x="127" y="95"/>
                  </a:lnTo>
                  <a:lnTo>
                    <a:pt x="127" y="107"/>
                  </a:lnTo>
                  <a:lnTo>
                    <a:pt x="127" y="10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D0E0B2F2-9A7D-1944-40D0-FB7D051477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" y="1523"/>
              <a:ext cx="223" cy="181"/>
            </a:xfrm>
            <a:custGeom>
              <a:avLst/>
              <a:gdLst>
                <a:gd name="T0" fmla="*/ 0 w 446"/>
                <a:gd name="T1" fmla="*/ 0 h 361"/>
                <a:gd name="T2" fmla="*/ 0 w 446"/>
                <a:gd name="T3" fmla="*/ 0 h 361"/>
                <a:gd name="T4" fmla="*/ 5 w 446"/>
                <a:gd name="T5" fmla="*/ 37 h 361"/>
                <a:gd name="T6" fmla="*/ 9 w 446"/>
                <a:gd name="T7" fmla="*/ 76 h 361"/>
                <a:gd name="T8" fmla="*/ 9 w 446"/>
                <a:gd name="T9" fmla="*/ 76 h 361"/>
                <a:gd name="T10" fmla="*/ 13 w 446"/>
                <a:gd name="T11" fmla="*/ 114 h 361"/>
                <a:gd name="T12" fmla="*/ 15 w 446"/>
                <a:gd name="T13" fmla="*/ 153 h 361"/>
                <a:gd name="T14" fmla="*/ 35 w 446"/>
                <a:gd name="T15" fmla="*/ 169 h 361"/>
                <a:gd name="T16" fmla="*/ 35 w 446"/>
                <a:gd name="T17" fmla="*/ 169 h 361"/>
                <a:gd name="T18" fmla="*/ 54 w 446"/>
                <a:gd name="T19" fmla="*/ 186 h 361"/>
                <a:gd name="T20" fmla="*/ 75 w 446"/>
                <a:gd name="T21" fmla="*/ 201 h 361"/>
                <a:gd name="T22" fmla="*/ 96 w 446"/>
                <a:gd name="T23" fmla="*/ 215 h 361"/>
                <a:gd name="T24" fmla="*/ 119 w 446"/>
                <a:gd name="T25" fmla="*/ 230 h 361"/>
                <a:gd name="T26" fmla="*/ 141 w 446"/>
                <a:gd name="T27" fmla="*/ 243 h 361"/>
                <a:gd name="T28" fmla="*/ 165 w 446"/>
                <a:gd name="T29" fmla="*/ 255 h 361"/>
                <a:gd name="T30" fmla="*/ 189 w 446"/>
                <a:gd name="T31" fmla="*/ 268 h 361"/>
                <a:gd name="T32" fmla="*/ 214 w 446"/>
                <a:gd name="T33" fmla="*/ 280 h 361"/>
                <a:gd name="T34" fmla="*/ 263 w 446"/>
                <a:gd name="T35" fmla="*/ 301 h 361"/>
                <a:gd name="T36" fmla="*/ 313 w 446"/>
                <a:gd name="T37" fmla="*/ 323 h 361"/>
                <a:gd name="T38" fmla="*/ 411 w 446"/>
                <a:gd name="T39" fmla="*/ 361 h 361"/>
                <a:gd name="T40" fmla="*/ 446 w 446"/>
                <a:gd name="T41" fmla="*/ 360 h 361"/>
                <a:gd name="T42" fmla="*/ 446 w 446"/>
                <a:gd name="T43" fmla="*/ 360 h 361"/>
                <a:gd name="T44" fmla="*/ 416 w 446"/>
                <a:gd name="T45" fmla="*/ 345 h 361"/>
                <a:gd name="T46" fmla="*/ 386 w 446"/>
                <a:gd name="T47" fmla="*/ 329 h 361"/>
                <a:gd name="T48" fmla="*/ 358 w 446"/>
                <a:gd name="T49" fmla="*/ 311 h 361"/>
                <a:gd name="T50" fmla="*/ 330 w 446"/>
                <a:gd name="T51" fmla="*/ 294 h 361"/>
                <a:gd name="T52" fmla="*/ 303 w 446"/>
                <a:gd name="T53" fmla="*/ 275 h 361"/>
                <a:gd name="T54" fmla="*/ 276 w 446"/>
                <a:gd name="T55" fmla="*/ 255 h 361"/>
                <a:gd name="T56" fmla="*/ 251 w 446"/>
                <a:gd name="T57" fmla="*/ 235 h 361"/>
                <a:gd name="T58" fmla="*/ 225 w 446"/>
                <a:gd name="T59" fmla="*/ 213 h 361"/>
                <a:gd name="T60" fmla="*/ 225 w 446"/>
                <a:gd name="T61" fmla="*/ 213 h 361"/>
                <a:gd name="T62" fmla="*/ 175 w 446"/>
                <a:gd name="T63" fmla="*/ 169 h 361"/>
                <a:gd name="T64" fmla="*/ 127 w 446"/>
                <a:gd name="T65" fmla="*/ 125 h 361"/>
                <a:gd name="T66" fmla="*/ 79 w 446"/>
                <a:gd name="T67" fmla="*/ 79 h 361"/>
                <a:gd name="T68" fmla="*/ 32 w 446"/>
                <a:gd name="T69" fmla="*/ 32 h 361"/>
                <a:gd name="T70" fmla="*/ 32 w 446"/>
                <a:gd name="T71" fmla="*/ 32 h 361"/>
                <a:gd name="T72" fmla="*/ 0 w 446"/>
                <a:gd name="T73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46" h="361">
                  <a:moveTo>
                    <a:pt x="0" y="0"/>
                  </a:moveTo>
                  <a:lnTo>
                    <a:pt x="0" y="0"/>
                  </a:lnTo>
                  <a:lnTo>
                    <a:pt x="5" y="37"/>
                  </a:lnTo>
                  <a:lnTo>
                    <a:pt x="9" y="76"/>
                  </a:lnTo>
                  <a:lnTo>
                    <a:pt x="9" y="76"/>
                  </a:lnTo>
                  <a:lnTo>
                    <a:pt x="13" y="114"/>
                  </a:lnTo>
                  <a:lnTo>
                    <a:pt x="15" y="153"/>
                  </a:lnTo>
                  <a:lnTo>
                    <a:pt x="35" y="169"/>
                  </a:lnTo>
                  <a:lnTo>
                    <a:pt x="35" y="169"/>
                  </a:lnTo>
                  <a:lnTo>
                    <a:pt x="54" y="186"/>
                  </a:lnTo>
                  <a:lnTo>
                    <a:pt x="75" y="201"/>
                  </a:lnTo>
                  <a:lnTo>
                    <a:pt x="96" y="215"/>
                  </a:lnTo>
                  <a:lnTo>
                    <a:pt x="119" y="230"/>
                  </a:lnTo>
                  <a:lnTo>
                    <a:pt x="141" y="243"/>
                  </a:lnTo>
                  <a:lnTo>
                    <a:pt x="165" y="255"/>
                  </a:lnTo>
                  <a:lnTo>
                    <a:pt x="189" y="268"/>
                  </a:lnTo>
                  <a:lnTo>
                    <a:pt x="214" y="280"/>
                  </a:lnTo>
                  <a:lnTo>
                    <a:pt x="263" y="301"/>
                  </a:lnTo>
                  <a:lnTo>
                    <a:pt x="313" y="323"/>
                  </a:lnTo>
                  <a:lnTo>
                    <a:pt x="411" y="361"/>
                  </a:lnTo>
                  <a:lnTo>
                    <a:pt x="446" y="360"/>
                  </a:lnTo>
                  <a:lnTo>
                    <a:pt x="446" y="360"/>
                  </a:lnTo>
                  <a:lnTo>
                    <a:pt x="416" y="345"/>
                  </a:lnTo>
                  <a:lnTo>
                    <a:pt x="386" y="329"/>
                  </a:lnTo>
                  <a:lnTo>
                    <a:pt x="358" y="311"/>
                  </a:lnTo>
                  <a:lnTo>
                    <a:pt x="330" y="294"/>
                  </a:lnTo>
                  <a:lnTo>
                    <a:pt x="303" y="275"/>
                  </a:lnTo>
                  <a:lnTo>
                    <a:pt x="276" y="255"/>
                  </a:lnTo>
                  <a:lnTo>
                    <a:pt x="251" y="235"/>
                  </a:lnTo>
                  <a:lnTo>
                    <a:pt x="225" y="213"/>
                  </a:lnTo>
                  <a:lnTo>
                    <a:pt x="225" y="213"/>
                  </a:lnTo>
                  <a:lnTo>
                    <a:pt x="175" y="169"/>
                  </a:lnTo>
                  <a:lnTo>
                    <a:pt x="127" y="125"/>
                  </a:lnTo>
                  <a:lnTo>
                    <a:pt x="79" y="79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7BE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D32B20F-39E4-9D32-9D38-B82ADE2D97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" y="1523"/>
              <a:ext cx="223" cy="181"/>
            </a:xfrm>
            <a:custGeom>
              <a:avLst/>
              <a:gdLst>
                <a:gd name="T0" fmla="*/ 0 w 446"/>
                <a:gd name="T1" fmla="*/ 0 h 361"/>
                <a:gd name="T2" fmla="*/ 0 w 446"/>
                <a:gd name="T3" fmla="*/ 0 h 361"/>
                <a:gd name="T4" fmla="*/ 5 w 446"/>
                <a:gd name="T5" fmla="*/ 37 h 361"/>
                <a:gd name="T6" fmla="*/ 9 w 446"/>
                <a:gd name="T7" fmla="*/ 76 h 361"/>
                <a:gd name="T8" fmla="*/ 9 w 446"/>
                <a:gd name="T9" fmla="*/ 76 h 361"/>
                <a:gd name="T10" fmla="*/ 13 w 446"/>
                <a:gd name="T11" fmla="*/ 114 h 361"/>
                <a:gd name="T12" fmla="*/ 15 w 446"/>
                <a:gd name="T13" fmla="*/ 153 h 361"/>
                <a:gd name="T14" fmla="*/ 35 w 446"/>
                <a:gd name="T15" fmla="*/ 169 h 361"/>
                <a:gd name="T16" fmla="*/ 35 w 446"/>
                <a:gd name="T17" fmla="*/ 169 h 361"/>
                <a:gd name="T18" fmla="*/ 54 w 446"/>
                <a:gd name="T19" fmla="*/ 186 h 361"/>
                <a:gd name="T20" fmla="*/ 75 w 446"/>
                <a:gd name="T21" fmla="*/ 201 h 361"/>
                <a:gd name="T22" fmla="*/ 96 w 446"/>
                <a:gd name="T23" fmla="*/ 215 h 361"/>
                <a:gd name="T24" fmla="*/ 119 w 446"/>
                <a:gd name="T25" fmla="*/ 230 h 361"/>
                <a:gd name="T26" fmla="*/ 141 w 446"/>
                <a:gd name="T27" fmla="*/ 243 h 361"/>
                <a:gd name="T28" fmla="*/ 165 w 446"/>
                <a:gd name="T29" fmla="*/ 255 h 361"/>
                <a:gd name="T30" fmla="*/ 189 w 446"/>
                <a:gd name="T31" fmla="*/ 268 h 361"/>
                <a:gd name="T32" fmla="*/ 214 w 446"/>
                <a:gd name="T33" fmla="*/ 280 h 361"/>
                <a:gd name="T34" fmla="*/ 263 w 446"/>
                <a:gd name="T35" fmla="*/ 301 h 361"/>
                <a:gd name="T36" fmla="*/ 313 w 446"/>
                <a:gd name="T37" fmla="*/ 323 h 361"/>
                <a:gd name="T38" fmla="*/ 411 w 446"/>
                <a:gd name="T39" fmla="*/ 361 h 361"/>
                <a:gd name="T40" fmla="*/ 446 w 446"/>
                <a:gd name="T41" fmla="*/ 360 h 361"/>
                <a:gd name="T42" fmla="*/ 446 w 446"/>
                <a:gd name="T43" fmla="*/ 360 h 361"/>
                <a:gd name="T44" fmla="*/ 416 w 446"/>
                <a:gd name="T45" fmla="*/ 345 h 361"/>
                <a:gd name="T46" fmla="*/ 386 w 446"/>
                <a:gd name="T47" fmla="*/ 329 h 361"/>
                <a:gd name="T48" fmla="*/ 358 w 446"/>
                <a:gd name="T49" fmla="*/ 311 h 361"/>
                <a:gd name="T50" fmla="*/ 330 w 446"/>
                <a:gd name="T51" fmla="*/ 294 h 361"/>
                <a:gd name="T52" fmla="*/ 303 w 446"/>
                <a:gd name="T53" fmla="*/ 275 h 361"/>
                <a:gd name="T54" fmla="*/ 276 w 446"/>
                <a:gd name="T55" fmla="*/ 255 h 361"/>
                <a:gd name="T56" fmla="*/ 251 w 446"/>
                <a:gd name="T57" fmla="*/ 235 h 361"/>
                <a:gd name="T58" fmla="*/ 225 w 446"/>
                <a:gd name="T59" fmla="*/ 213 h 361"/>
                <a:gd name="T60" fmla="*/ 225 w 446"/>
                <a:gd name="T61" fmla="*/ 213 h 361"/>
                <a:gd name="T62" fmla="*/ 175 w 446"/>
                <a:gd name="T63" fmla="*/ 169 h 361"/>
                <a:gd name="T64" fmla="*/ 127 w 446"/>
                <a:gd name="T65" fmla="*/ 125 h 361"/>
                <a:gd name="T66" fmla="*/ 79 w 446"/>
                <a:gd name="T67" fmla="*/ 79 h 361"/>
                <a:gd name="T68" fmla="*/ 32 w 446"/>
                <a:gd name="T69" fmla="*/ 32 h 361"/>
                <a:gd name="T70" fmla="*/ 32 w 446"/>
                <a:gd name="T71" fmla="*/ 32 h 361"/>
                <a:gd name="T72" fmla="*/ 0 w 446"/>
                <a:gd name="T73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46" h="361">
                  <a:moveTo>
                    <a:pt x="0" y="0"/>
                  </a:moveTo>
                  <a:lnTo>
                    <a:pt x="0" y="0"/>
                  </a:lnTo>
                  <a:lnTo>
                    <a:pt x="5" y="37"/>
                  </a:lnTo>
                  <a:lnTo>
                    <a:pt x="9" y="76"/>
                  </a:lnTo>
                  <a:lnTo>
                    <a:pt x="9" y="76"/>
                  </a:lnTo>
                  <a:lnTo>
                    <a:pt x="13" y="114"/>
                  </a:lnTo>
                  <a:lnTo>
                    <a:pt x="15" y="153"/>
                  </a:lnTo>
                  <a:lnTo>
                    <a:pt x="35" y="169"/>
                  </a:lnTo>
                  <a:lnTo>
                    <a:pt x="35" y="169"/>
                  </a:lnTo>
                  <a:lnTo>
                    <a:pt x="54" y="186"/>
                  </a:lnTo>
                  <a:lnTo>
                    <a:pt x="75" y="201"/>
                  </a:lnTo>
                  <a:lnTo>
                    <a:pt x="96" y="215"/>
                  </a:lnTo>
                  <a:lnTo>
                    <a:pt x="119" y="230"/>
                  </a:lnTo>
                  <a:lnTo>
                    <a:pt x="141" y="243"/>
                  </a:lnTo>
                  <a:lnTo>
                    <a:pt x="165" y="255"/>
                  </a:lnTo>
                  <a:lnTo>
                    <a:pt x="189" y="268"/>
                  </a:lnTo>
                  <a:lnTo>
                    <a:pt x="214" y="280"/>
                  </a:lnTo>
                  <a:lnTo>
                    <a:pt x="263" y="301"/>
                  </a:lnTo>
                  <a:lnTo>
                    <a:pt x="313" y="323"/>
                  </a:lnTo>
                  <a:lnTo>
                    <a:pt x="411" y="361"/>
                  </a:lnTo>
                  <a:lnTo>
                    <a:pt x="446" y="360"/>
                  </a:lnTo>
                  <a:lnTo>
                    <a:pt x="446" y="360"/>
                  </a:lnTo>
                  <a:lnTo>
                    <a:pt x="416" y="345"/>
                  </a:lnTo>
                  <a:lnTo>
                    <a:pt x="386" y="329"/>
                  </a:lnTo>
                  <a:lnTo>
                    <a:pt x="358" y="311"/>
                  </a:lnTo>
                  <a:lnTo>
                    <a:pt x="330" y="294"/>
                  </a:lnTo>
                  <a:lnTo>
                    <a:pt x="303" y="275"/>
                  </a:lnTo>
                  <a:lnTo>
                    <a:pt x="276" y="255"/>
                  </a:lnTo>
                  <a:lnTo>
                    <a:pt x="251" y="235"/>
                  </a:lnTo>
                  <a:lnTo>
                    <a:pt x="225" y="213"/>
                  </a:lnTo>
                  <a:lnTo>
                    <a:pt x="225" y="213"/>
                  </a:lnTo>
                  <a:lnTo>
                    <a:pt x="175" y="169"/>
                  </a:lnTo>
                  <a:lnTo>
                    <a:pt x="127" y="125"/>
                  </a:lnTo>
                  <a:lnTo>
                    <a:pt x="79" y="79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4A697185-3347-4BEE-8A86-A55A9D96F0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3" y="1522"/>
              <a:ext cx="9" cy="78"/>
            </a:xfrm>
            <a:custGeom>
              <a:avLst/>
              <a:gdLst>
                <a:gd name="T0" fmla="*/ 0 w 19"/>
                <a:gd name="T1" fmla="*/ 0 h 156"/>
                <a:gd name="T2" fmla="*/ 0 w 19"/>
                <a:gd name="T3" fmla="*/ 0 h 156"/>
                <a:gd name="T4" fmla="*/ 6 w 19"/>
                <a:gd name="T5" fmla="*/ 34 h 156"/>
                <a:gd name="T6" fmla="*/ 10 w 19"/>
                <a:gd name="T7" fmla="*/ 72 h 156"/>
                <a:gd name="T8" fmla="*/ 13 w 19"/>
                <a:gd name="T9" fmla="*/ 113 h 156"/>
                <a:gd name="T10" fmla="*/ 17 w 19"/>
                <a:gd name="T11" fmla="*/ 154 h 156"/>
                <a:gd name="T12" fmla="*/ 19 w 19"/>
                <a:gd name="T13" fmla="*/ 156 h 156"/>
                <a:gd name="T14" fmla="*/ 19 w 19"/>
                <a:gd name="T15" fmla="*/ 156 h 156"/>
                <a:gd name="T16" fmla="*/ 17 w 19"/>
                <a:gd name="T17" fmla="*/ 117 h 156"/>
                <a:gd name="T18" fmla="*/ 13 w 19"/>
                <a:gd name="T19" fmla="*/ 79 h 156"/>
                <a:gd name="T20" fmla="*/ 13 w 19"/>
                <a:gd name="T21" fmla="*/ 79 h 156"/>
                <a:gd name="T22" fmla="*/ 9 w 19"/>
                <a:gd name="T23" fmla="*/ 40 h 156"/>
                <a:gd name="T24" fmla="*/ 4 w 19"/>
                <a:gd name="T25" fmla="*/ 3 h 156"/>
                <a:gd name="T26" fmla="*/ 4 w 19"/>
                <a:gd name="T27" fmla="*/ 3 h 156"/>
                <a:gd name="T28" fmla="*/ 0 w 19"/>
                <a:gd name="T2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" h="156">
                  <a:moveTo>
                    <a:pt x="0" y="0"/>
                  </a:moveTo>
                  <a:lnTo>
                    <a:pt x="0" y="0"/>
                  </a:lnTo>
                  <a:lnTo>
                    <a:pt x="6" y="34"/>
                  </a:lnTo>
                  <a:lnTo>
                    <a:pt x="10" y="72"/>
                  </a:lnTo>
                  <a:lnTo>
                    <a:pt x="13" y="113"/>
                  </a:lnTo>
                  <a:lnTo>
                    <a:pt x="17" y="154"/>
                  </a:lnTo>
                  <a:lnTo>
                    <a:pt x="19" y="156"/>
                  </a:lnTo>
                  <a:lnTo>
                    <a:pt x="19" y="156"/>
                  </a:lnTo>
                  <a:lnTo>
                    <a:pt x="17" y="117"/>
                  </a:lnTo>
                  <a:lnTo>
                    <a:pt x="13" y="79"/>
                  </a:lnTo>
                  <a:lnTo>
                    <a:pt x="13" y="79"/>
                  </a:lnTo>
                  <a:lnTo>
                    <a:pt x="9" y="40"/>
                  </a:lnTo>
                  <a:lnTo>
                    <a:pt x="4" y="3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490E55AC-147F-6FFA-002E-222B0840A1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3" y="1522"/>
              <a:ext cx="9" cy="78"/>
            </a:xfrm>
            <a:custGeom>
              <a:avLst/>
              <a:gdLst>
                <a:gd name="T0" fmla="*/ 0 w 19"/>
                <a:gd name="T1" fmla="*/ 0 h 156"/>
                <a:gd name="T2" fmla="*/ 0 w 19"/>
                <a:gd name="T3" fmla="*/ 0 h 156"/>
                <a:gd name="T4" fmla="*/ 6 w 19"/>
                <a:gd name="T5" fmla="*/ 34 h 156"/>
                <a:gd name="T6" fmla="*/ 10 w 19"/>
                <a:gd name="T7" fmla="*/ 72 h 156"/>
                <a:gd name="T8" fmla="*/ 13 w 19"/>
                <a:gd name="T9" fmla="*/ 113 h 156"/>
                <a:gd name="T10" fmla="*/ 17 w 19"/>
                <a:gd name="T11" fmla="*/ 154 h 156"/>
                <a:gd name="T12" fmla="*/ 19 w 19"/>
                <a:gd name="T13" fmla="*/ 156 h 156"/>
                <a:gd name="T14" fmla="*/ 19 w 19"/>
                <a:gd name="T15" fmla="*/ 156 h 156"/>
                <a:gd name="T16" fmla="*/ 17 w 19"/>
                <a:gd name="T17" fmla="*/ 117 h 156"/>
                <a:gd name="T18" fmla="*/ 13 w 19"/>
                <a:gd name="T19" fmla="*/ 79 h 156"/>
                <a:gd name="T20" fmla="*/ 13 w 19"/>
                <a:gd name="T21" fmla="*/ 79 h 156"/>
                <a:gd name="T22" fmla="*/ 9 w 19"/>
                <a:gd name="T23" fmla="*/ 40 h 156"/>
                <a:gd name="T24" fmla="*/ 4 w 19"/>
                <a:gd name="T25" fmla="*/ 3 h 156"/>
                <a:gd name="T26" fmla="*/ 4 w 19"/>
                <a:gd name="T27" fmla="*/ 3 h 156"/>
                <a:gd name="T28" fmla="*/ 0 w 19"/>
                <a:gd name="T2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" h="156">
                  <a:moveTo>
                    <a:pt x="0" y="0"/>
                  </a:moveTo>
                  <a:lnTo>
                    <a:pt x="0" y="0"/>
                  </a:lnTo>
                  <a:lnTo>
                    <a:pt x="6" y="34"/>
                  </a:lnTo>
                  <a:lnTo>
                    <a:pt x="10" y="72"/>
                  </a:lnTo>
                  <a:lnTo>
                    <a:pt x="13" y="113"/>
                  </a:lnTo>
                  <a:lnTo>
                    <a:pt x="17" y="154"/>
                  </a:lnTo>
                  <a:lnTo>
                    <a:pt x="19" y="156"/>
                  </a:lnTo>
                  <a:lnTo>
                    <a:pt x="19" y="156"/>
                  </a:lnTo>
                  <a:lnTo>
                    <a:pt x="17" y="117"/>
                  </a:lnTo>
                  <a:lnTo>
                    <a:pt x="13" y="79"/>
                  </a:lnTo>
                  <a:lnTo>
                    <a:pt x="13" y="79"/>
                  </a:lnTo>
                  <a:lnTo>
                    <a:pt x="9" y="40"/>
                  </a:lnTo>
                  <a:lnTo>
                    <a:pt x="4" y="3"/>
                  </a:lnTo>
                  <a:lnTo>
                    <a:pt x="4" y="3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55DFA355-55AB-B2B3-BE0C-AB777FB599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2" y="1516"/>
              <a:ext cx="230" cy="187"/>
            </a:xfrm>
            <a:custGeom>
              <a:avLst/>
              <a:gdLst>
                <a:gd name="T0" fmla="*/ 0 w 460"/>
                <a:gd name="T1" fmla="*/ 0 h 376"/>
                <a:gd name="T2" fmla="*/ 0 w 460"/>
                <a:gd name="T3" fmla="*/ 0 h 376"/>
                <a:gd name="T4" fmla="*/ 2 w 460"/>
                <a:gd name="T5" fmla="*/ 13 h 376"/>
                <a:gd name="T6" fmla="*/ 2 w 460"/>
                <a:gd name="T7" fmla="*/ 13 h 376"/>
                <a:gd name="T8" fmla="*/ 6 w 460"/>
                <a:gd name="T9" fmla="*/ 16 h 376"/>
                <a:gd name="T10" fmla="*/ 6 w 460"/>
                <a:gd name="T11" fmla="*/ 16 h 376"/>
                <a:gd name="T12" fmla="*/ 38 w 460"/>
                <a:gd name="T13" fmla="*/ 48 h 376"/>
                <a:gd name="T14" fmla="*/ 38 w 460"/>
                <a:gd name="T15" fmla="*/ 48 h 376"/>
                <a:gd name="T16" fmla="*/ 85 w 460"/>
                <a:gd name="T17" fmla="*/ 95 h 376"/>
                <a:gd name="T18" fmla="*/ 133 w 460"/>
                <a:gd name="T19" fmla="*/ 141 h 376"/>
                <a:gd name="T20" fmla="*/ 181 w 460"/>
                <a:gd name="T21" fmla="*/ 185 h 376"/>
                <a:gd name="T22" fmla="*/ 231 w 460"/>
                <a:gd name="T23" fmla="*/ 229 h 376"/>
                <a:gd name="T24" fmla="*/ 231 w 460"/>
                <a:gd name="T25" fmla="*/ 229 h 376"/>
                <a:gd name="T26" fmla="*/ 257 w 460"/>
                <a:gd name="T27" fmla="*/ 251 h 376"/>
                <a:gd name="T28" fmla="*/ 282 w 460"/>
                <a:gd name="T29" fmla="*/ 271 h 376"/>
                <a:gd name="T30" fmla="*/ 309 w 460"/>
                <a:gd name="T31" fmla="*/ 291 h 376"/>
                <a:gd name="T32" fmla="*/ 336 w 460"/>
                <a:gd name="T33" fmla="*/ 310 h 376"/>
                <a:gd name="T34" fmla="*/ 364 w 460"/>
                <a:gd name="T35" fmla="*/ 327 h 376"/>
                <a:gd name="T36" fmla="*/ 392 w 460"/>
                <a:gd name="T37" fmla="*/ 345 h 376"/>
                <a:gd name="T38" fmla="*/ 422 w 460"/>
                <a:gd name="T39" fmla="*/ 361 h 376"/>
                <a:gd name="T40" fmla="*/ 452 w 460"/>
                <a:gd name="T41" fmla="*/ 376 h 376"/>
                <a:gd name="T42" fmla="*/ 460 w 460"/>
                <a:gd name="T43" fmla="*/ 374 h 376"/>
                <a:gd name="T44" fmla="*/ 460 w 460"/>
                <a:gd name="T45" fmla="*/ 374 h 376"/>
                <a:gd name="T46" fmla="*/ 435 w 460"/>
                <a:gd name="T47" fmla="*/ 363 h 376"/>
                <a:gd name="T48" fmla="*/ 412 w 460"/>
                <a:gd name="T49" fmla="*/ 351 h 376"/>
                <a:gd name="T50" fmla="*/ 388 w 460"/>
                <a:gd name="T51" fmla="*/ 338 h 376"/>
                <a:gd name="T52" fmla="*/ 365 w 460"/>
                <a:gd name="T53" fmla="*/ 323 h 376"/>
                <a:gd name="T54" fmla="*/ 341 w 460"/>
                <a:gd name="T55" fmla="*/ 308 h 376"/>
                <a:gd name="T56" fmla="*/ 319 w 460"/>
                <a:gd name="T57" fmla="*/ 292 h 376"/>
                <a:gd name="T58" fmla="*/ 297 w 460"/>
                <a:gd name="T59" fmla="*/ 275 h 376"/>
                <a:gd name="T60" fmla="*/ 275 w 460"/>
                <a:gd name="T61" fmla="*/ 258 h 376"/>
                <a:gd name="T62" fmla="*/ 232 w 460"/>
                <a:gd name="T63" fmla="*/ 223 h 376"/>
                <a:gd name="T64" fmla="*/ 191 w 460"/>
                <a:gd name="T65" fmla="*/ 186 h 376"/>
                <a:gd name="T66" fmla="*/ 150 w 460"/>
                <a:gd name="T67" fmla="*/ 149 h 376"/>
                <a:gd name="T68" fmla="*/ 112 w 460"/>
                <a:gd name="T69" fmla="*/ 111 h 376"/>
                <a:gd name="T70" fmla="*/ 112 w 460"/>
                <a:gd name="T71" fmla="*/ 111 h 376"/>
                <a:gd name="T72" fmla="*/ 82 w 460"/>
                <a:gd name="T73" fmla="*/ 83 h 376"/>
                <a:gd name="T74" fmla="*/ 53 w 460"/>
                <a:gd name="T75" fmla="*/ 56 h 376"/>
                <a:gd name="T76" fmla="*/ 27 w 460"/>
                <a:gd name="T77" fmla="*/ 28 h 376"/>
                <a:gd name="T78" fmla="*/ 0 w 460"/>
                <a:gd name="T79" fmla="*/ 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60" h="376">
                  <a:moveTo>
                    <a:pt x="0" y="0"/>
                  </a:moveTo>
                  <a:lnTo>
                    <a:pt x="0" y="0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85" y="95"/>
                  </a:lnTo>
                  <a:lnTo>
                    <a:pt x="133" y="141"/>
                  </a:lnTo>
                  <a:lnTo>
                    <a:pt x="181" y="185"/>
                  </a:lnTo>
                  <a:lnTo>
                    <a:pt x="231" y="229"/>
                  </a:lnTo>
                  <a:lnTo>
                    <a:pt x="231" y="229"/>
                  </a:lnTo>
                  <a:lnTo>
                    <a:pt x="257" y="251"/>
                  </a:lnTo>
                  <a:lnTo>
                    <a:pt x="282" y="271"/>
                  </a:lnTo>
                  <a:lnTo>
                    <a:pt x="309" y="291"/>
                  </a:lnTo>
                  <a:lnTo>
                    <a:pt x="336" y="310"/>
                  </a:lnTo>
                  <a:lnTo>
                    <a:pt x="364" y="327"/>
                  </a:lnTo>
                  <a:lnTo>
                    <a:pt x="392" y="345"/>
                  </a:lnTo>
                  <a:lnTo>
                    <a:pt x="422" y="361"/>
                  </a:lnTo>
                  <a:lnTo>
                    <a:pt x="452" y="376"/>
                  </a:lnTo>
                  <a:lnTo>
                    <a:pt x="460" y="374"/>
                  </a:lnTo>
                  <a:lnTo>
                    <a:pt x="460" y="374"/>
                  </a:lnTo>
                  <a:lnTo>
                    <a:pt x="435" y="363"/>
                  </a:lnTo>
                  <a:lnTo>
                    <a:pt x="412" y="351"/>
                  </a:lnTo>
                  <a:lnTo>
                    <a:pt x="388" y="338"/>
                  </a:lnTo>
                  <a:lnTo>
                    <a:pt x="365" y="323"/>
                  </a:lnTo>
                  <a:lnTo>
                    <a:pt x="341" y="308"/>
                  </a:lnTo>
                  <a:lnTo>
                    <a:pt x="319" y="292"/>
                  </a:lnTo>
                  <a:lnTo>
                    <a:pt x="297" y="275"/>
                  </a:lnTo>
                  <a:lnTo>
                    <a:pt x="275" y="258"/>
                  </a:lnTo>
                  <a:lnTo>
                    <a:pt x="232" y="223"/>
                  </a:lnTo>
                  <a:lnTo>
                    <a:pt x="191" y="186"/>
                  </a:lnTo>
                  <a:lnTo>
                    <a:pt x="150" y="149"/>
                  </a:lnTo>
                  <a:lnTo>
                    <a:pt x="112" y="111"/>
                  </a:lnTo>
                  <a:lnTo>
                    <a:pt x="112" y="111"/>
                  </a:lnTo>
                  <a:lnTo>
                    <a:pt x="82" y="83"/>
                  </a:lnTo>
                  <a:lnTo>
                    <a:pt x="53" y="56"/>
                  </a:lnTo>
                  <a:lnTo>
                    <a:pt x="27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5935E7F6-66B7-07A9-2120-A97E395E0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2" y="1516"/>
              <a:ext cx="230" cy="187"/>
            </a:xfrm>
            <a:custGeom>
              <a:avLst/>
              <a:gdLst>
                <a:gd name="T0" fmla="*/ 0 w 460"/>
                <a:gd name="T1" fmla="*/ 0 h 376"/>
                <a:gd name="T2" fmla="*/ 0 w 460"/>
                <a:gd name="T3" fmla="*/ 0 h 376"/>
                <a:gd name="T4" fmla="*/ 2 w 460"/>
                <a:gd name="T5" fmla="*/ 13 h 376"/>
                <a:gd name="T6" fmla="*/ 2 w 460"/>
                <a:gd name="T7" fmla="*/ 13 h 376"/>
                <a:gd name="T8" fmla="*/ 6 w 460"/>
                <a:gd name="T9" fmla="*/ 16 h 376"/>
                <a:gd name="T10" fmla="*/ 6 w 460"/>
                <a:gd name="T11" fmla="*/ 16 h 376"/>
                <a:gd name="T12" fmla="*/ 38 w 460"/>
                <a:gd name="T13" fmla="*/ 48 h 376"/>
                <a:gd name="T14" fmla="*/ 38 w 460"/>
                <a:gd name="T15" fmla="*/ 48 h 376"/>
                <a:gd name="T16" fmla="*/ 85 w 460"/>
                <a:gd name="T17" fmla="*/ 95 h 376"/>
                <a:gd name="T18" fmla="*/ 133 w 460"/>
                <a:gd name="T19" fmla="*/ 141 h 376"/>
                <a:gd name="T20" fmla="*/ 181 w 460"/>
                <a:gd name="T21" fmla="*/ 185 h 376"/>
                <a:gd name="T22" fmla="*/ 231 w 460"/>
                <a:gd name="T23" fmla="*/ 229 h 376"/>
                <a:gd name="T24" fmla="*/ 231 w 460"/>
                <a:gd name="T25" fmla="*/ 229 h 376"/>
                <a:gd name="T26" fmla="*/ 257 w 460"/>
                <a:gd name="T27" fmla="*/ 251 h 376"/>
                <a:gd name="T28" fmla="*/ 282 w 460"/>
                <a:gd name="T29" fmla="*/ 271 h 376"/>
                <a:gd name="T30" fmla="*/ 309 w 460"/>
                <a:gd name="T31" fmla="*/ 291 h 376"/>
                <a:gd name="T32" fmla="*/ 336 w 460"/>
                <a:gd name="T33" fmla="*/ 310 h 376"/>
                <a:gd name="T34" fmla="*/ 364 w 460"/>
                <a:gd name="T35" fmla="*/ 327 h 376"/>
                <a:gd name="T36" fmla="*/ 392 w 460"/>
                <a:gd name="T37" fmla="*/ 345 h 376"/>
                <a:gd name="T38" fmla="*/ 422 w 460"/>
                <a:gd name="T39" fmla="*/ 361 h 376"/>
                <a:gd name="T40" fmla="*/ 452 w 460"/>
                <a:gd name="T41" fmla="*/ 376 h 376"/>
                <a:gd name="T42" fmla="*/ 460 w 460"/>
                <a:gd name="T43" fmla="*/ 374 h 376"/>
                <a:gd name="T44" fmla="*/ 460 w 460"/>
                <a:gd name="T45" fmla="*/ 374 h 376"/>
                <a:gd name="T46" fmla="*/ 435 w 460"/>
                <a:gd name="T47" fmla="*/ 363 h 376"/>
                <a:gd name="T48" fmla="*/ 412 w 460"/>
                <a:gd name="T49" fmla="*/ 351 h 376"/>
                <a:gd name="T50" fmla="*/ 388 w 460"/>
                <a:gd name="T51" fmla="*/ 338 h 376"/>
                <a:gd name="T52" fmla="*/ 365 w 460"/>
                <a:gd name="T53" fmla="*/ 323 h 376"/>
                <a:gd name="T54" fmla="*/ 341 w 460"/>
                <a:gd name="T55" fmla="*/ 308 h 376"/>
                <a:gd name="T56" fmla="*/ 319 w 460"/>
                <a:gd name="T57" fmla="*/ 292 h 376"/>
                <a:gd name="T58" fmla="*/ 297 w 460"/>
                <a:gd name="T59" fmla="*/ 275 h 376"/>
                <a:gd name="T60" fmla="*/ 275 w 460"/>
                <a:gd name="T61" fmla="*/ 258 h 376"/>
                <a:gd name="T62" fmla="*/ 232 w 460"/>
                <a:gd name="T63" fmla="*/ 223 h 376"/>
                <a:gd name="T64" fmla="*/ 191 w 460"/>
                <a:gd name="T65" fmla="*/ 186 h 376"/>
                <a:gd name="T66" fmla="*/ 150 w 460"/>
                <a:gd name="T67" fmla="*/ 149 h 376"/>
                <a:gd name="T68" fmla="*/ 112 w 460"/>
                <a:gd name="T69" fmla="*/ 111 h 376"/>
                <a:gd name="T70" fmla="*/ 112 w 460"/>
                <a:gd name="T71" fmla="*/ 111 h 376"/>
                <a:gd name="T72" fmla="*/ 82 w 460"/>
                <a:gd name="T73" fmla="*/ 83 h 376"/>
                <a:gd name="T74" fmla="*/ 53 w 460"/>
                <a:gd name="T75" fmla="*/ 56 h 376"/>
                <a:gd name="T76" fmla="*/ 27 w 460"/>
                <a:gd name="T77" fmla="*/ 28 h 376"/>
                <a:gd name="T78" fmla="*/ 0 w 460"/>
                <a:gd name="T79" fmla="*/ 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60" h="376">
                  <a:moveTo>
                    <a:pt x="0" y="0"/>
                  </a:moveTo>
                  <a:lnTo>
                    <a:pt x="0" y="0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85" y="95"/>
                  </a:lnTo>
                  <a:lnTo>
                    <a:pt x="133" y="141"/>
                  </a:lnTo>
                  <a:lnTo>
                    <a:pt x="181" y="185"/>
                  </a:lnTo>
                  <a:lnTo>
                    <a:pt x="231" y="229"/>
                  </a:lnTo>
                  <a:lnTo>
                    <a:pt x="231" y="229"/>
                  </a:lnTo>
                  <a:lnTo>
                    <a:pt x="257" y="251"/>
                  </a:lnTo>
                  <a:lnTo>
                    <a:pt x="282" y="271"/>
                  </a:lnTo>
                  <a:lnTo>
                    <a:pt x="309" y="291"/>
                  </a:lnTo>
                  <a:lnTo>
                    <a:pt x="336" y="310"/>
                  </a:lnTo>
                  <a:lnTo>
                    <a:pt x="364" y="327"/>
                  </a:lnTo>
                  <a:lnTo>
                    <a:pt x="392" y="345"/>
                  </a:lnTo>
                  <a:lnTo>
                    <a:pt x="422" y="361"/>
                  </a:lnTo>
                  <a:lnTo>
                    <a:pt x="452" y="376"/>
                  </a:lnTo>
                  <a:lnTo>
                    <a:pt x="460" y="374"/>
                  </a:lnTo>
                  <a:lnTo>
                    <a:pt x="460" y="374"/>
                  </a:lnTo>
                  <a:lnTo>
                    <a:pt x="435" y="363"/>
                  </a:lnTo>
                  <a:lnTo>
                    <a:pt x="412" y="351"/>
                  </a:lnTo>
                  <a:lnTo>
                    <a:pt x="388" y="338"/>
                  </a:lnTo>
                  <a:lnTo>
                    <a:pt x="365" y="323"/>
                  </a:lnTo>
                  <a:lnTo>
                    <a:pt x="341" y="308"/>
                  </a:lnTo>
                  <a:lnTo>
                    <a:pt x="319" y="292"/>
                  </a:lnTo>
                  <a:lnTo>
                    <a:pt x="297" y="275"/>
                  </a:lnTo>
                  <a:lnTo>
                    <a:pt x="275" y="258"/>
                  </a:lnTo>
                  <a:lnTo>
                    <a:pt x="232" y="223"/>
                  </a:lnTo>
                  <a:lnTo>
                    <a:pt x="191" y="186"/>
                  </a:lnTo>
                  <a:lnTo>
                    <a:pt x="150" y="149"/>
                  </a:lnTo>
                  <a:lnTo>
                    <a:pt x="112" y="111"/>
                  </a:lnTo>
                  <a:lnTo>
                    <a:pt x="112" y="111"/>
                  </a:lnTo>
                  <a:lnTo>
                    <a:pt x="82" y="83"/>
                  </a:lnTo>
                  <a:lnTo>
                    <a:pt x="53" y="56"/>
                  </a:lnTo>
                  <a:lnTo>
                    <a:pt x="27" y="2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D8754C01-3F80-4F71-8F5A-621CD6E1C9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" y="228"/>
              <a:ext cx="1" cy="1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1 h 2"/>
                <a:gd name="T4" fmla="*/ 0 w 2"/>
                <a:gd name="T5" fmla="*/ 1 h 2"/>
                <a:gd name="T6" fmla="*/ 1 w 2"/>
                <a:gd name="T7" fmla="*/ 2 h 2"/>
                <a:gd name="T8" fmla="*/ 2 w 2"/>
                <a:gd name="T9" fmla="*/ 2 h 2"/>
                <a:gd name="T10" fmla="*/ 2 w 2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1" y="2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FDC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849CB7ED-86D1-5C56-2269-05A58C685C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" y="228"/>
              <a:ext cx="1" cy="1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1 h 2"/>
                <a:gd name="T4" fmla="*/ 0 w 2"/>
                <a:gd name="T5" fmla="*/ 1 h 2"/>
                <a:gd name="T6" fmla="*/ 1 w 2"/>
                <a:gd name="T7" fmla="*/ 2 h 2"/>
                <a:gd name="T8" fmla="*/ 2 w 2"/>
                <a:gd name="T9" fmla="*/ 2 h 2"/>
                <a:gd name="T10" fmla="*/ 2 w 2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1" y="2"/>
                  </a:lnTo>
                  <a:lnTo>
                    <a:pt x="2" y="2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382955B7-9BCF-59D4-E319-60511EDF47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0" y="229"/>
              <a:ext cx="0" cy="1"/>
            </a:xfrm>
            <a:custGeom>
              <a:avLst/>
              <a:gdLst>
                <a:gd name="T0" fmla="*/ 1 w 1"/>
                <a:gd name="T1" fmla="*/ 0 h 2"/>
                <a:gd name="T2" fmla="*/ 0 w 1"/>
                <a:gd name="T3" fmla="*/ 0 h 2"/>
                <a:gd name="T4" fmla="*/ 0 w 1"/>
                <a:gd name="T5" fmla="*/ 0 h 2"/>
                <a:gd name="T6" fmla="*/ 0 w 1"/>
                <a:gd name="T7" fmla="*/ 2 h 2"/>
                <a:gd name="T8" fmla="*/ 1 w 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7BE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BEAA571A-E984-83FD-D519-1142DB905C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0" y="229"/>
              <a:ext cx="0" cy="1"/>
            </a:xfrm>
            <a:custGeom>
              <a:avLst/>
              <a:gdLst>
                <a:gd name="T0" fmla="*/ 1 w 1"/>
                <a:gd name="T1" fmla="*/ 0 h 2"/>
                <a:gd name="T2" fmla="*/ 0 w 1"/>
                <a:gd name="T3" fmla="*/ 0 h 2"/>
                <a:gd name="T4" fmla="*/ 0 w 1"/>
                <a:gd name="T5" fmla="*/ 0 h 2"/>
                <a:gd name="T6" fmla="*/ 0 w 1"/>
                <a:gd name="T7" fmla="*/ 2 h 2"/>
                <a:gd name="T8" fmla="*/ 1 w 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394EBB75-7250-6E35-3B46-F53A6E9676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" y="227"/>
              <a:ext cx="2" cy="1"/>
            </a:xfrm>
            <a:custGeom>
              <a:avLst/>
              <a:gdLst>
                <a:gd name="T0" fmla="*/ 3 w 3"/>
                <a:gd name="T1" fmla="*/ 0 h 2"/>
                <a:gd name="T2" fmla="*/ 3 w 3"/>
                <a:gd name="T3" fmla="*/ 0 h 2"/>
                <a:gd name="T4" fmla="*/ 0 w 3"/>
                <a:gd name="T5" fmla="*/ 1 h 2"/>
                <a:gd name="T6" fmla="*/ 0 w 3"/>
                <a:gd name="T7" fmla="*/ 1 h 2"/>
                <a:gd name="T8" fmla="*/ 0 w 3"/>
                <a:gd name="T9" fmla="*/ 2 h 2"/>
                <a:gd name="T10" fmla="*/ 2 w 3"/>
                <a:gd name="T11" fmla="*/ 1 h 2"/>
                <a:gd name="T12" fmla="*/ 3 w 3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2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47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58C8BC59-7400-5405-E7CA-B0BC431E5E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" y="227"/>
              <a:ext cx="2" cy="1"/>
            </a:xfrm>
            <a:custGeom>
              <a:avLst/>
              <a:gdLst>
                <a:gd name="T0" fmla="*/ 3 w 3"/>
                <a:gd name="T1" fmla="*/ 0 h 2"/>
                <a:gd name="T2" fmla="*/ 3 w 3"/>
                <a:gd name="T3" fmla="*/ 0 h 2"/>
                <a:gd name="T4" fmla="*/ 0 w 3"/>
                <a:gd name="T5" fmla="*/ 1 h 2"/>
                <a:gd name="T6" fmla="*/ 0 w 3"/>
                <a:gd name="T7" fmla="*/ 1 h 2"/>
                <a:gd name="T8" fmla="*/ 0 w 3"/>
                <a:gd name="T9" fmla="*/ 2 h 2"/>
                <a:gd name="T10" fmla="*/ 2 w 3"/>
                <a:gd name="T11" fmla="*/ 1 h 2"/>
                <a:gd name="T12" fmla="*/ 3 w 3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2" y="1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8362021A-88CE-0A6E-21F1-D10B88140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232"/>
              <a:ext cx="434" cy="674"/>
            </a:xfrm>
            <a:custGeom>
              <a:avLst/>
              <a:gdLst>
                <a:gd name="T0" fmla="*/ 868 w 868"/>
                <a:gd name="T1" fmla="*/ 0 h 1350"/>
                <a:gd name="T2" fmla="*/ 865 w 868"/>
                <a:gd name="T3" fmla="*/ 2 h 1350"/>
                <a:gd name="T4" fmla="*/ 822 w 868"/>
                <a:gd name="T5" fmla="*/ 12 h 1350"/>
                <a:gd name="T6" fmla="*/ 704 w 868"/>
                <a:gd name="T7" fmla="*/ 39 h 1350"/>
                <a:gd name="T8" fmla="*/ 628 w 868"/>
                <a:gd name="T9" fmla="*/ 60 h 1350"/>
                <a:gd name="T10" fmla="*/ 553 w 868"/>
                <a:gd name="T11" fmla="*/ 88 h 1350"/>
                <a:gd name="T12" fmla="*/ 516 w 868"/>
                <a:gd name="T13" fmla="*/ 105 h 1350"/>
                <a:gd name="T14" fmla="*/ 498 w 868"/>
                <a:gd name="T15" fmla="*/ 116 h 1350"/>
                <a:gd name="T16" fmla="*/ 460 w 868"/>
                <a:gd name="T17" fmla="*/ 139 h 1350"/>
                <a:gd name="T18" fmla="*/ 425 w 868"/>
                <a:gd name="T19" fmla="*/ 165 h 1350"/>
                <a:gd name="T20" fmla="*/ 392 w 868"/>
                <a:gd name="T21" fmla="*/ 193 h 1350"/>
                <a:gd name="T22" fmla="*/ 377 w 868"/>
                <a:gd name="T23" fmla="*/ 209 h 1350"/>
                <a:gd name="T24" fmla="*/ 351 w 868"/>
                <a:gd name="T25" fmla="*/ 238 h 1350"/>
                <a:gd name="T26" fmla="*/ 329 w 868"/>
                <a:gd name="T27" fmla="*/ 271 h 1350"/>
                <a:gd name="T28" fmla="*/ 309 w 868"/>
                <a:gd name="T29" fmla="*/ 305 h 1350"/>
                <a:gd name="T30" fmla="*/ 293 w 868"/>
                <a:gd name="T31" fmla="*/ 341 h 1350"/>
                <a:gd name="T32" fmla="*/ 284 w 868"/>
                <a:gd name="T33" fmla="*/ 369 h 1350"/>
                <a:gd name="T34" fmla="*/ 266 w 868"/>
                <a:gd name="T35" fmla="*/ 426 h 1350"/>
                <a:gd name="T36" fmla="*/ 247 w 868"/>
                <a:gd name="T37" fmla="*/ 517 h 1350"/>
                <a:gd name="T38" fmla="*/ 234 w 868"/>
                <a:gd name="T39" fmla="*/ 581 h 1350"/>
                <a:gd name="T40" fmla="*/ 215 w 868"/>
                <a:gd name="T41" fmla="*/ 680 h 1350"/>
                <a:gd name="T42" fmla="*/ 192 w 868"/>
                <a:gd name="T43" fmla="*/ 830 h 1350"/>
                <a:gd name="T44" fmla="*/ 175 w 868"/>
                <a:gd name="T45" fmla="*/ 905 h 1350"/>
                <a:gd name="T46" fmla="*/ 161 w 868"/>
                <a:gd name="T47" fmla="*/ 954 h 1350"/>
                <a:gd name="T48" fmla="*/ 152 w 868"/>
                <a:gd name="T49" fmla="*/ 978 h 1350"/>
                <a:gd name="T50" fmla="*/ 151 w 868"/>
                <a:gd name="T51" fmla="*/ 980 h 1350"/>
                <a:gd name="T52" fmla="*/ 119 w 868"/>
                <a:gd name="T53" fmla="*/ 1059 h 1350"/>
                <a:gd name="T54" fmla="*/ 99 w 868"/>
                <a:gd name="T55" fmla="*/ 1106 h 1350"/>
                <a:gd name="T56" fmla="*/ 60 w 868"/>
                <a:gd name="T57" fmla="*/ 1197 h 1350"/>
                <a:gd name="T58" fmla="*/ 20 w 868"/>
                <a:gd name="T59" fmla="*/ 1288 h 1350"/>
                <a:gd name="T60" fmla="*/ 9 w 868"/>
                <a:gd name="T61" fmla="*/ 1350 h 1350"/>
                <a:gd name="T62" fmla="*/ 15 w 868"/>
                <a:gd name="T63" fmla="*/ 1332 h 1350"/>
                <a:gd name="T64" fmla="*/ 35 w 868"/>
                <a:gd name="T65" fmla="*/ 1279 h 1350"/>
                <a:gd name="T66" fmla="*/ 70 w 868"/>
                <a:gd name="T67" fmla="*/ 1210 h 1350"/>
                <a:gd name="T68" fmla="*/ 126 w 868"/>
                <a:gd name="T69" fmla="*/ 1105 h 1350"/>
                <a:gd name="T70" fmla="*/ 144 w 868"/>
                <a:gd name="T71" fmla="*/ 1072 h 1350"/>
                <a:gd name="T72" fmla="*/ 180 w 868"/>
                <a:gd name="T73" fmla="*/ 1000 h 1350"/>
                <a:gd name="T74" fmla="*/ 214 w 868"/>
                <a:gd name="T75" fmla="*/ 926 h 1350"/>
                <a:gd name="T76" fmla="*/ 246 w 868"/>
                <a:gd name="T77" fmla="*/ 851 h 1350"/>
                <a:gd name="T78" fmla="*/ 274 w 868"/>
                <a:gd name="T79" fmla="*/ 775 h 1350"/>
                <a:gd name="T80" fmla="*/ 326 w 868"/>
                <a:gd name="T81" fmla="*/ 619 h 1350"/>
                <a:gd name="T82" fmla="*/ 368 w 868"/>
                <a:gd name="T83" fmla="*/ 462 h 1350"/>
                <a:gd name="T84" fmla="*/ 376 w 868"/>
                <a:gd name="T85" fmla="*/ 439 h 1350"/>
                <a:gd name="T86" fmla="*/ 391 w 868"/>
                <a:gd name="T87" fmla="*/ 396 h 1350"/>
                <a:gd name="T88" fmla="*/ 408 w 868"/>
                <a:gd name="T89" fmla="*/ 356 h 1350"/>
                <a:gd name="T90" fmla="*/ 429 w 868"/>
                <a:gd name="T91" fmla="*/ 320 h 1350"/>
                <a:gd name="T92" fmla="*/ 452 w 868"/>
                <a:gd name="T93" fmla="*/ 288 h 1350"/>
                <a:gd name="T94" fmla="*/ 480 w 868"/>
                <a:gd name="T95" fmla="*/ 259 h 1350"/>
                <a:gd name="T96" fmla="*/ 513 w 868"/>
                <a:gd name="T97" fmla="*/ 233 h 1350"/>
                <a:gd name="T98" fmla="*/ 551 w 868"/>
                <a:gd name="T99" fmla="*/ 211 h 1350"/>
                <a:gd name="T100" fmla="*/ 573 w 868"/>
                <a:gd name="T101" fmla="*/ 201 h 1350"/>
                <a:gd name="T102" fmla="*/ 652 w 868"/>
                <a:gd name="T103" fmla="*/ 165 h 1350"/>
                <a:gd name="T104" fmla="*/ 727 w 868"/>
                <a:gd name="T105" fmla="*/ 126 h 1350"/>
                <a:gd name="T106" fmla="*/ 762 w 868"/>
                <a:gd name="T107" fmla="*/ 104 h 1350"/>
                <a:gd name="T108" fmla="*/ 795 w 868"/>
                <a:gd name="T109" fmla="*/ 80 h 1350"/>
                <a:gd name="T110" fmla="*/ 827 w 868"/>
                <a:gd name="T111" fmla="*/ 52 h 1350"/>
                <a:gd name="T112" fmla="*/ 859 w 868"/>
                <a:gd name="T113" fmla="*/ 21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8" h="1350">
                  <a:moveTo>
                    <a:pt x="868" y="0"/>
                  </a:moveTo>
                  <a:lnTo>
                    <a:pt x="868" y="0"/>
                  </a:lnTo>
                  <a:lnTo>
                    <a:pt x="865" y="2"/>
                  </a:lnTo>
                  <a:lnTo>
                    <a:pt x="865" y="2"/>
                  </a:lnTo>
                  <a:lnTo>
                    <a:pt x="822" y="12"/>
                  </a:lnTo>
                  <a:lnTo>
                    <a:pt x="822" y="12"/>
                  </a:lnTo>
                  <a:lnTo>
                    <a:pt x="743" y="30"/>
                  </a:lnTo>
                  <a:lnTo>
                    <a:pt x="704" y="39"/>
                  </a:lnTo>
                  <a:lnTo>
                    <a:pt x="666" y="49"/>
                  </a:lnTo>
                  <a:lnTo>
                    <a:pt x="628" y="60"/>
                  </a:lnTo>
                  <a:lnTo>
                    <a:pt x="590" y="74"/>
                  </a:lnTo>
                  <a:lnTo>
                    <a:pt x="553" y="88"/>
                  </a:lnTo>
                  <a:lnTo>
                    <a:pt x="535" y="96"/>
                  </a:lnTo>
                  <a:lnTo>
                    <a:pt x="516" y="105"/>
                  </a:lnTo>
                  <a:lnTo>
                    <a:pt x="516" y="105"/>
                  </a:lnTo>
                  <a:lnTo>
                    <a:pt x="498" y="116"/>
                  </a:lnTo>
                  <a:lnTo>
                    <a:pt x="479" y="127"/>
                  </a:lnTo>
                  <a:lnTo>
                    <a:pt x="460" y="139"/>
                  </a:lnTo>
                  <a:lnTo>
                    <a:pt x="442" y="151"/>
                  </a:lnTo>
                  <a:lnTo>
                    <a:pt x="425" y="165"/>
                  </a:lnTo>
                  <a:lnTo>
                    <a:pt x="408" y="179"/>
                  </a:lnTo>
                  <a:lnTo>
                    <a:pt x="392" y="193"/>
                  </a:lnTo>
                  <a:lnTo>
                    <a:pt x="377" y="209"/>
                  </a:lnTo>
                  <a:lnTo>
                    <a:pt x="377" y="209"/>
                  </a:lnTo>
                  <a:lnTo>
                    <a:pt x="363" y="223"/>
                  </a:lnTo>
                  <a:lnTo>
                    <a:pt x="351" y="238"/>
                  </a:lnTo>
                  <a:lnTo>
                    <a:pt x="340" y="255"/>
                  </a:lnTo>
                  <a:lnTo>
                    <a:pt x="329" y="271"/>
                  </a:lnTo>
                  <a:lnTo>
                    <a:pt x="318" y="287"/>
                  </a:lnTo>
                  <a:lnTo>
                    <a:pt x="309" y="305"/>
                  </a:lnTo>
                  <a:lnTo>
                    <a:pt x="301" y="322"/>
                  </a:lnTo>
                  <a:lnTo>
                    <a:pt x="293" y="341"/>
                  </a:lnTo>
                  <a:lnTo>
                    <a:pt x="293" y="341"/>
                  </a:lnTo>
                  <a:lnTo>
                    <a:pt x="284" y="369"/>
                  </a:lnTo>
                  <a:lnTo>
                    <a:pt x="274" y="397"/>
                  </a:lnTo>
                  <a:lnTo>
                    <a:pt x="266" y="426"/>
                  </a:lnTo>
                  <a:lnTo>
                    <a:pt x="259" y="456"/>
                  </a:lnTo>
                  <a:lnTo>
                    <a:pt x="247" y="517"/>
                  </a:lnTo>
                  <a:lnTo>
                    <a:pt x="234" y="581"/>
                  </a:lnTo>
                  <a:lnTo>
                    <a:pt x="234" y="581"/>
                  </a:lnTo>
                  <a:lnTo>
                    <a:pt x="223" y="630"/>
                  </a:lnTo>
                  <a:lnTo>
                    <a:pt x="215" y="680"/>
                  </a:lnTo>
                  <a:lnTo>
                    <a:pt x="201" y="780"/>
                  </a:lnTo>
                  <a:lnTo>
                    <a:pt x="192" y="830"/>
                  </a:lnTo>
                  <a:lnTo>
                    <a:pt x="181" y="880"/>
                  </a:lnTo>
                  <a:lnTo>
                    <a:pt x="175" y="905"/>
                  </a:lnTo>
                  <a:lnTo>
                    <a:pt x="168" y="929"/>
                  </a:lnTo>
                  <a:lnTo>
                    <a:pt x="161" y="954"/>
                  </a:lnTo>
                  <a:lnTo>
                    <a:pt x="152" y="978"/>
                  </a:lnTo>
                  <a:lnTo>
                    <a:pt x="152" y="978"/>
                  </a:lnTo>
                  <a:lnTo>
                    <a:pt x="151" y="980"/>
                  </a:lnTo>
                  <a:lnTo>
                    <a:pt x="151" y="980"/>
                  </a:lnTo>
                  <a:lnTo>
                    <a:pt x="136" y="1019"/>
                  </a:lnTo>
                  <a:lnTo>
                    <a:pt x="119" y="1059"/>
                  </a:lnTo>
                  <a:lnTo>
                    <a:pt x="119" y="1059"/>
                  </a:lnTo>
                  <a:lnTo>
                    <a:pt x="99" y="1106"/>
                  </a:lnTo>
                  <a:lnTo>
                    <a:pt x="99" y="1106"/>
                  </a:lnTo>
                  <a:lnTo>
                    <a:pt x="60" y="1197"/>
                  </a:lnTo>
                  <a:lnTo>
                    <a:pt x="20" y="1288"/>
                  </a:lnTo>
                  <a:lnTo>
                    <a:pt x="20" y="1288"/>
                  </a:lnTo>
                  <a:lnTo>
                    <a:pt x="0" y="1336"/>
                  </a:lnTo>
                  <a:lnTo>
                    <a:pt x="9" y="1350"/>
                  </a:lnTo>
                  <a:lnTo>
                    <a:pt x="9" y="1350"/>
                  </a:lnTo>
                  <a:lnTo>
                    <a:pt x="15" y="1332"/>
                  </a:lnTo>
                  <a:lnTo>
                    <a:pt x="21" y="1315"/>
                  </a:lnTo>
                  <a:lnTo>
                    <a:pt x="35" y="1279"/>
                  </a:lnTo>
                  <a:lnTo>
                    <a:pt x="52" y="1244"/>
                  </a:lnTo>
                  <a:lnTo>
                    <a:pt x="70" y="1210"/>
                  </a:lnTo>
                  <a:lnTo>
                    <a:pt x="108" y="1140"/>
                  </a:lnTo>
                  <a:lnTo>
                    <a:pt x="126" y="1105"/>
                  </a:lnTo>
                  <a:lnTo>
                    <a:pt x="144" y="1072"/>
                  </a:lnTo>
                  <a:lnTo>
                    <a:pt x="144" y="1072"/>
                  </a:lnTo>
                  <a:lnTo>
                    <a:pt x="162" y="1036"/>
                  </a:lnTo>
                  <a:lnTo>
                    <a:pt x="180" y="1000"/>
                  </a:lnTo>
                  <a:lnTo>
                    <a:pt x="198" y="963"/>
                  </a:lnTo>
                  <a:lnTo>
                    <a:pt x="214" y="926"/>
                  </a:lnTo>
                  <a:lnTo>
                    <a:pt x="231" y="889"/>
                  </a:lnTo>
                  <a:lnTo>
                    <a:pt x="246" y="851"/>
                  </a:lnTo>
                  <a:lnTo>
                    <a:pt x="260" y="813"/>
                  </a:lnTo>
                  <a:lnTo>
                    <a:pt x="274" y="775"/>
                  </a:lnTo>
                  <a:lnTo>
                    <a:pt x="301" y="697"/>
                  </a:lnTo>
                  <a:lnTo>
                    <a:pt x="326" y="619"/>
                  </a:lnTo>
                  <a:lnTo>
                    <a:pt x="348" y="541"/>
                  </a:lnTo>
                  <a:lnTo>
                    <a:pt x="368" y="462"/>
                  </a:lnTo>
                  <a:lnTo>
                    <a:pt x="368" y="462"/>
                  </a:lnTo>
                  <a:lnTo>
                    <a:pt x="376" y="439"/>
                  </a:lnTo>
                  <a:lnTo>
                    <a:pt x="383" y="417"/>
                  </a:lnTo>
                  <a:lnTo>
                    <a:pt x="391" y="396"/>
                  </a:lnTo>
                  <a:lnTo>
                    <a:pt x="399" y="375"/>
                  </a:lnTo>
                  <a:lnTo>
                    <a:pt x="408" y="356"/>
                  </a:lnTo>
                  <a:lnTo>
                    <a:pt x="418" y="338"/>
                  </a:lnTo>
                  <a:lnTo>
                    <a:pt x="429" y="320"/>
                  </a:lnTo>
                  <a:lnTo>
                    <a:pt x="440" y="304"/>
                  </a:lnTo>
                  <a:lnTo>
                    <a:pt x="452" y="288"/>
                  </a:lnTo>
                  <a:lnTo>
                    <a:pt x="465" y="273"/>
                  </a:lnTo>
                  <a:lnTo>
                    <a:pt x="480" y="259"/>
                  </a:lnTo>
                  <a:lnTo>
                    <a:pt x="496" y="245"/>
                  </a:lnTo>
                  <a:lnTo>
                    <a:pt x="513" y="233"/>
                  </a:lnTo>
                  <a:lnTo>
                    <a:pt x="532" y="222"/>
                  </a:lnTo>
                  <a:lnTo>
                    <a:pt x="551" y="211"/>
                  </a:lnTo>
                  <a:lnTo>
                    <a:pt x="573" y="201"/>
                  </a:lnTo>
                  <a:lnTo>
                    <a:pt x="573" y="201"/>
                  </a:lnTo>
                  <a:lnTo>
                    <a:pt x="614" y="182"/>
                  </a:lnTo>
                  <a:lnTo>
                    <a:pt x="652" y="165"/>
                  </a:lnTo>
                  <a:lnTo>
                    <a:pt x="690" y="145"/>
                  </a:lnTo>
                  <a:lnTo>
                    <a:pt x="727" y="126"/>
                  </a:lnTo>
                  <a:lnTo>
                    <a:pt x="744" y="116"/>
                  </a:lnTo>
                  <a:lnTo>
                    <a:pt x="762" y="104"/>
                  </a:lnTo>
                  <a:lnTo>
                    <a:pt x="778" y="92"/>
                  </a:lnTo>
                  <a:lnTo>
                    <a:pt x="795" y="80"/>
                  </a:lnTo>
                  <a:lnTo>
                    <a:pt x="812" y="67"/>
                  </a:lnTo>
                  <a:lnTo>
                    <a:pt x="827" y="52"/>
                  </a:lnTo>
                  <a:lnTo>
                    <a:pt x="843" y="37"/>
                  </a:lnTo>
                  <a:lnTo>
                    <a:pt x="859" y="21"/>
                  </a:lnTo>
                  <a:lnTo>
                    <a:pt x="868" y="0"/>
                  </a:lnTo>
                  <a:close/>
                </a:path>
              </a:pathLst>
            </a:custGeom>
            <a:solidFill>
              <a:srgbClr val="D7BE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439E64A5-2477-06EB-CE5B-2152337C15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232"/>
              <a:ext cx="434" cy="674"/>
            </a:xfrm>
            <a:custGeom>
              <a:avLst/>
              <a:gdLst>
                <a:gd name="T0" fmla="*/ 868 w 868"/>
                <a:gd name="T1" fmla="*/ 0 h 1350"/>
                <a:gd name="T2" fmla="*/ 865 w 868"/>
                <a:gd name="T3" fmla="*/ 2 h 1350"/>
                <a:gd name="T4" fmla="*/ 822 w 868"/>
                <a:gd name="T5" fmla="*/ 12 h 1350"/>
                <a:gd name="T6" fmla="*/ 704 w 868"/>
                <a:gd name="T7" fmla="*/ 39 h 1350"/>
                <a:gd name="T8" fmla="*/ 628 w 868"/>
                <a:gd name="T9" fmla="*/ 60 h 1350"/>
                <a:gd name="T10" fmla="*/ 553 w 868"/>
                <a:gd name="T11" fmla="*/ 88 h 1350"/>
                <a:gd name="T12" fmla="*/ 516 w 868"/>
                <a:gd name="T13" fmla="*/ 105 h 1350"/>
                <a:gd name="T14" fmla="*/ 498 w 868"/>
                <a:gd name="T15" fmla="*/ 116 h 1350"/>
                <a:gd name="T16" fmla="*/ 460 w 868"/>
                <a:gd name="T17" fmla="*/ 139 h 1350"/>
                <a:gd name="T18" fmla="*/ 425 w 868"/>
                <a:gd name="T19" fmla="*/ 165 h 1350"/>
                <a:gd name="T20" fmla="*/ 392 w 868"/>
                <a:gd name="T21" fmla="*/ 193 h 1350"/>
                <a:gd name="T22" fmla="*/ 377 w 868"/>
                <a:gd name="T23" fmla="*/ 209 h 1350"/>
                <a:gd name="T24" fmla="*/ 351 w 868"/>
                <a:gd name="T25" fmla="*/ 238 h 1350"/>
                <a:gd name="T26" fmla="*/ 329 w 868"/>
                <a:gd name="T27" fmla="*/ 271 h 1350"/>
                <a:gd name="T28" fmla="*/ 309 w 868"/>
                <a:gd name="T29" fmla="*/ 305 h 1350"/>
                <a:gd name="T30" fmla="*/ 293 w 868"/>
                <a:gd name="T31" fmla="*/ 341 h 1350"/>
                <a:gd name="T32" fmla="*/ 284 w 868"/>
                <a:gd name="T33" fmla="*/ 369 h 1350"/>
                <a:gd name="T34" fmla="*/ 266 w 868"/>
                <a:gd name="T35" fmla="*/ 426 h 1350"/>
                <a:gd name="T36" fmla="*/ 247 w 868"/>
                <a:gd name="T37" fmla="*/ 517 h 1350"/>
                <a:gd name="T38" fmla="*/ 234 w 868"/>
                <a:gd name="T39" fmla="*/ 581 h 1350"/>
                <a:gd name="T40" fmla="*/ 215 w 868"/>
                <a:gd name="T41" fmla="*/ 680 h 1350"/>
                <a:gd name="T42" fmla="*/ 192 w 868"/>
                <a:gd name="T43" fmla="*/ 830 h 1350"/>
                <a:gd name="T44" fmla="*/ 175 w 868"/>
                <a:gd name="T45" fmla="*/ 905 h 1350"/>
                <a:gd name="T46" fmla="*/ 161 w 868"/>
                <a:gd name="T47" fmla="*/ 954 h 1350"/>
                <a:gd name="T48" fmla="*/ 152 w 868"/>
                <a:gd name="T49" fmla="*/ 978 h 1350"/>
                <a:gd name="T50" fmla="*/ 151 w 868"/>
                <a:gd name="T51" fmla="*/ 980 h 1350"/>
                <a:gd name="T52" fmla="*/ 119 w 868"/>
                <a:gd name="T53" fmla="*/ 1059 h 1350"/>
                <a:gd name="T54" fmla="*/ 99 w 868"/>
                <a:gd name="T55" fmla="*/ 1106 h 1350"/>
                <a:gd name="T56" fmla="*/ 60 w 868"/>
                <a:gd name="T57" fmla="*/ 1197 h 1350"/>
                <a:gd name="T58" fmla="*/ 20 w 868"/>
                <a:gd name="T59" fmla="*/ 1288 h 1350"/>
                <a:gd name="T60" fmla="*/ 9 w 868"/>
                <a:gd name="T61" fmla="*/ 1350 h 1350"/>
                <a:gd name="T62" fmla="*/ 15 w 868"/>
                <a:gd name="T63" fmla="*/ 1332 h 1350"/>
                <a:gd name="T64" fmla="*/ 35 w 868"/>
                <a:gd name="T65" fmla="*/ 1279 h 1350"/>
                <a:gd name="T66" fmla="*/ 70 w 868"/>
                <a:gd name="T67" fmla="*/ 1210 h 1350"/>
                <a:gd name="T68" fmla="*/ 126 w 868"/>
                <a:gd name="T69" fmla="*/ 1105 h 1350"/>
                <a:gd name="T70" fmla="*/ 144 w 868"/>
                <a:gd name="T71" fmla="*/ 1072 h 1350"/>
                <a:gd name="T72" fmla="*/ 180 w 868"/>
                <a:gd name="T73" fmla="*/ 1000 h 1350"/>
                <a:gd name="T74" fmla="*/ 214 w 868"/>
                <a:gd name="T75" fmla="*/ 926 h 1350"/>
                <a:gd name="T76" fmla="*/ 246 w 868"/>
                <a:gd name="T77" fmla="*/ 851 h 1350"/>
                <a:gd name="T78" fmla="*/ 274 w 868"/>
                <a:gd name="T79" fmla="*/ 775 h 1350"/>
                <a:gd name="T80" fmla="*/ 326 w 868"/>
                <a:gd name="T81" fmla="*/ 619 h 1350"/>
                <a:gd name="T82" fmla="*/ 368 w 868"/>
                <a:gd name="T83" fmla="*/ 462 h 1350"/>
                <a:gd name="T84" fmla="*/ 376 w 868"/>
                <a:gd name="T85" fmla="*/ 439 h 1350"/>
                <a:gd name="T86" fmla="*/ 391 w 868"/>
                <a:gd name="T87" fmla="*/ 396 h 1350"/>
                <a:gd name="T88" fmla="*/ 408 w 868"/>
                <a:gd name="T89" fmla="*/ 356 h 1350"/>
                <a:gd name="T90" fmla="*/ 429 w 868"/>
                <a:gd name="T91" fmla="*/ 320 h 1350"/>
                <a:gd name="T92" fmla="*/ 452 w 868"/>
                <a:gd name="T93" fmla="*/ 288 h 1350"/>
                <a:gd name="T94" fmla="*/ 480 w 868"/>
                <a:gd name="T95" fmla="*/ 259 h 1350"/>
                <a:gd name="T96" fmla="*/ 513 w 868"/>
                <a:gd name="T97" fmla="*/ 233 h 1350"/>
                <a:gd name="T98" fmla="*/ 551 w 868"/>
                <a:gd name="T99" fmla="*/ 211 h 1350"/>
                <a:gd name="T100" fmla="*/ 573 w 868"/>
                <a:gd name="T101" fmla="*/ 201 h 1350"/>
                <a:gd name="T102" fmla="*/ 652 w 868"/>
                <a:gd name="T103" fmla="*/ 165 h 1350"/>
                <a:gd name="T104" fmla="*/ 727 w 868"/>
                <a:gd name="T105" fmla="*/ 126 h 1350"/>
                <a:gd name="T106" fmla="*/ 762 w 868"/>
                <a:gd name="T107" fmla="*/ 104 h 1350"/>
                <a:gd name="T108" fmla="*/ 795 w 868"/>
                <a:gd name="T109" fmla="*/ 80 h 1350"/>
                <a:gd name="T110" fmla="*/ 827 w 868"/>
                <a:gd name="T111" fmla="*/ 52 h 1350"/>
                <a:gd name="T112" fmla="*/ 859 w 868"/>
                <a:gd name="T113" fmla="*/ 21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8" h="1350">
                  <a:moveTo>
                    <a:pt x="868" y="0"/>
                  </a:moveTo>
                  <a:lnTo>
                    <a:pt x="868" y="0"/>
                  </a:lnTo>
                  <a:lnTo>
                    <a:pt x="865" y="2"/>
                  </a:lnTo>
                  <a:lnTo>
                    <a:pt x="865" y="2"/>
                  </a:lnTo>
                  <a:lnTo>
                    <a:pt x="822" y="12"/>
                  </a:lnTo>
                  <a:lnTo>
                    <a:pt x="822" y="12"/>
                  </a:lnTo>
                  <a:lnTo>
                    <a:pt x="743" y="30"/>
                  </a:lnTo>
                  <a:lnTo>
                    <a:pt x="704" y="39"/>
                  </a:lnTo>
                  <a:lnTo>
                    <a:pt x="666" y="49"/>
                  </a:lnTo>
                  <a:lnTo>
                    <a:pt x="628" y="60"/>
                  </a:lnTo>
                  <a:lnTo>
                    <a:pt x="590" y="74"/>
                  </a:lnTo>
                  <a:lnTo>
                    <a:pt x="553" y="88"/>
                  </a:lnTo>
                  <a:lnTo>
                    <a:pt x="535" y="96"/>
                  </a:lnTo>
                  <a:lnTo>
                    <a:pt x="516" y="105"/>
                  </a:lnTo>
                  <a:lnTo>
                    <a:pt x="516" y="105"/>
                  </a:lnTo>
                  <a:lnTo>
                    <a:pt x="498" y="116"/>
                  </a:lnTo>
                  <a:lnTo>
                    <a:pt x="479" y="127"/>
                  </a:lnTo>
                  <a:lnTo>
                    <a:pt x="460" y="139"/>
                  </a:lnTo>
                  <a:lnTo>
                    <a:pt x="442" y="151"/>
                  </a:lnTo>
                  <a:lnTo>
                    <a:pt x="425" y="165"/>
                  </a:lnTo>
                  <a:lnTo>
                    <a:pt x="408" y="179"/>
                  </a:lnTo>
                  <a:lnTo>
                    <a:pt x="392" y="193"/>
                  </a:lnTo>
                  <a:lnTo>
                    <a:pt x="377" y="209"/>
                  </a:lnTo>
                  <a:lnTo>
                    <a:pt x="377" y="209"/>
                  </a:lnTo>
                  <a:lnTo>
                    <a:pt x="363" y="223"/>
                  </a:lnTo>
                  <a:lnTo>
                    <a:pt x="351" y="238"/>
                  </a:lnTo>
                  <a:lnTo>
                    <a:pt x="340" y="255"/>
                  </a:lnTo>
                  <a:lnTo>
                    <a:pt x="329" y="271"/>
                  </a:lnTo>
                  <a:lnTo>
                    <a:pt x="318" y="287"/>
                  </a:lnTo>
                  <a:lnTo>
                    <a:pt x="309" y="305"/>
                  </a:lnTo>
                  <a:lnTo>
                    <a:pt x="301" y="322"/>
                  </a:lnTo>
                  <a:lnTo>
                    <a:pt x="293" y="341"/>
                  </a:lnTo>
                  <a:lnTo>
                    <a:pt x="293" y="341"/>
                  </a:lnTo>
                  <a:lnTo>
                    <a:pt x="284" y="369"/>
                  </a:lnTo>
                  <a:lnTo>
                    <a:pt x="274" y="397"/>
                  </a:lnTo>
                  <a:lnTo>
                    <a:pt x="266" y="426"/>
                  </a:lnTo>
                  <a:lnTo>
                    <a:pt x="259" y="456"/>
                  </a:lnTo>
                  <a:lnTo>
                    <a:pt x="247" y="517"/>
                  </a:lnTo>
                  <a:lnTo>
                    <a:pt x="234" y="581"/>
                  </a:lnTo>
                  <a:lnTo>
                    <a:pt x="234" y="581"/>
                  </a:lnTo>
                  <a:lnTo>
                    <a:pt x="223" y="630"/>
                  </a:lnTo>
                  <a:lnTo>
                    <a:pt x="215" y="680"/>
                  </a:lnTo>
                  <a:lnTo>
                    <a:pt x="201" y="780"/>
                  </a:lnTo>
                  <a:lnTo>
                    <a:pt x="192" y="830"/>
                  </a:lnTo>
                  <a:lnTo>
                    <a:pt x="181" y="880"/>
                  </a:lnTo>
                  <a:lnTo>
                    <a:pt x="175" y="905"/>
                  </a:lnTo>
                  <a:lnTo>
                    <a:pt x="168" y="929"/>
                  </a:lnTo>
                  <a:lnTo>
                    <a:pt x="161" y="954"/>
                  </a:lnTo>
                  <a:lnTo>
                    <a:pt x="152" y="978"/>
                  </a:lnTo>
                  <a:lnTo>
                    <a:pt x="152" y="978"/>
                  </a:lnTo>
                  <a:lnTo>
                    <a:pt x="151" y="980"/>
                  </a:lnTo>
                  <a:lnTo>
                    <a:pt x="151" y="980"/>
                  </a:lnTo>
                  <a:lnTo>
                    <a:pt x="136" y="1019"/>
                  </a:lnTo>
                  <a:lnTo>
                    <a:pt x="119" y="1059"/>
                  </a:lnTo>
                  <a:lnTo>
                    <a:pt x="119" y="1059"/>
                  </a:lnTo>
                  <a:lnTo>
                    <a:pt x="99" y="1106"/>
                  </a:lnTo>
                  <a:lnTo>
                    <a:pt x="99" y="1106"/>
                  </a:lnTo>
                  <a:lnTo>
                    <a:pt x="60" y="1197"/>
                  </a:lnTo>
                  <a:lnTo>
                    <a:pt x="20" y="1288"/>
                  </a:lnTo>
                  <a:lnTo>
                    <a:pt x="20" y="1288"/>
                  </a:lnTo>
                  <a:lnTo>
                    <a:pt x="0" y="1336"/>
                  </a:lnTo>
                  <a:lnTo>
                    <a:pt x="9" y="1350"/>
                  </a:lnTo>
                  <a:lnTo>
                    <a:pt x="9" y="1350"/>
                  </a:lnTo>
                  <a:lnTo>
                    <a:pt x="15" y="1332"/>
                  </a:lnTo>
                  <a:lnTo>
                    <a:pt x="21" y="1315"/>
                  </a:lnTo>
                  <a:lnTo>
                    <a:pt x="35" y="1279"/>
                  </a:lnTo>
                  <a:lnTo>
                    <a:pt x="52" y="1244"/>
                  </a:lnTo>
                  <a:lnTo>
                    <a:pt x="70" y="1210"/>
                  </a:lnTo>
                  <a:lnTo>
                    <a:pt x="108" y="1140"/>
                  </a:lnTo>
                  <a:lnTo>
                    <a:pt x="126" y="1105"/>
                  </a:lnTo>
                  <a:lnTo>
                    <a:pt x="144" y="1072"/>
                  </a:lnTo>
                  <a:lnTo>
                    <a:pt x="144" y="1072"/>
                  </a:lnTo>
                  <a:lnTo>
                    <a:pt x="162" y="1036"/>
                  </a:lnTo>
                  <a:lnTo>
                    <a:pt x="180" y="1000"/>
                  </a:lnTo>
                  <a:lnTo>
                    <a:pt x="198" y="963"/>
                  </a:lnTo>
                  <a:lnTo>
                    <a:pt x="214" y="926"/>
                  </a:lnTo>
                  <a:lnTo>
                    <a:pt x="231" y="889"/>
                  </a:lnTo>
                  <a:lnTo>
                    <a:pt x="246" y="851"/>
                  </a:lnTo>
                  <a:lnTo>
                    <a:pt x="260" y="813"/>
                  </a:lnTo>
                  <a:lnTo>
                    <a:pt x="274" y="775"/>
                  </a:lnTo>
                  <a:lnTo>
                    <a:pt x="301" y="697"/>
                  </a:lnTo>
                  <a:lnTo>
                    <a:pt x="326" y="619"/>
                  </a:lnTo>
                  <a:lnTo>
                    <a:pt x="348" y="541"/>
                  </a:lnTo>
                  <a:lnTo>
                    <a:pt x="368" y="462"/>
                  </a:lnTo>
                  <a:lnTo>
                    <a:pt x="368" y="462"/>
                  </a:lnTo>
                  <a:lnTo>
                    <a:pt x="376" y="439"/>
                  </a:lnTo>
                  <a:lnTo>
                    <a:pt x="383" y="417"/>
                  </a:lnTo>
                  <a:lnTo>
                    <a:pt x="391" y="396"/>
                  </a:lnTo>
                  <a:lnTo>
                    <a:pt x="399" y="375"/>
                  </a:lnTo>
                  <a:lnTo>
                    <a:pt x="408" y="356"/>
                  </a:lnTo>
                  <a:lnTo>
                    <a:pt x="418" y="338"/>
                  </a:lnTo>
                  <a:lnTo>
                    <a:pt x="429" y="320"/>
                  </a:lnTo>
                  <a:lnTo>
                    <a:pt x="440" y="304"/>
                  </a:lnTo>
                  <a:lnTo>
                    <a:pt x="452" y="288"/>
                  </a:lnTo>
                  <a:lnTo>
                    <a:pt x="465" y="273"/>
                  </a:lnTo>
                  <a:lnTo>
                    <a:pt x="480" y="259"/>
                  </a:lnTo>
                  <a:lnTo>
                    <a:pt x="496" y="245"/>
                  </a:lnTo>
                  <a:lnTo>
                    <a:pt x="513" y="233"/>
                  </a:lnTo>
                  <a:lnTo>
                    <a:pt x="532" y="222"/>
                  </a:lnTo>
                  <a:lnTo>
                    <a:pt x="551" y="211"/>
                  </a:lnTo>
                  <a:lnTo>
                    <a:pt x="573" y="201"/>
                  </a:lnTo>
                  <a:lnTo>
                    <a:pt x="573" y="201"/>
                  </a:lnTo>
                  <a:lnTo>
                    <a:pt x="614" y="182"/>
                  </a:lnTo>
                  <a:lnTo>
                    <a:pt x="652" y="165"/>
                  </a:lnTo>
                  <a:lnTo>
                    <a:pt x="690" y="145"/>
                  </a:lnTo>
                  <a:lnTo>
                    <a:pt x="727" y="126"/>
                  </a:lnTo>
                  <a:lnTo>
                    <a:pt x="744" y="116"/>
                  </a:lnTo>
                  <a:lnTo>
                    <a:pt x="762" y="104"/>
                  </a:lnTo>
                  <a:lnTo>
                    <a:pt x="778" y="92"/>
                  </a:lnTo>
                  <a:lnTo>
                    <a:pt x="795" y="80"/>
                  </a:lnTo>
                  <a:lnTo>
                    <a:pt x="812" y="67"/>
                  </a:lnTo>
                  <a:lnTo>
                    <a:pt x="827" y="52"/>
                  </a:lnTo>
                  <a:lnTo>
                    <a:pt x="843" y="37"/>
                  </a:lnTo>
                  <a:lnTo>
                    <a:pt x="859" y="21"/>
                  </a:lnTo>
                  <a:lnTo>
                    <a:pt x="86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06B5D0BF-ACD7-CFB6-4FA8-207641FC84D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75" y="228"/>
              <a:ext cx="435" cy="672"/>
            </a:xfrm>
            <a:custGeom>
              <a:avLst/>
              <a:gdLst>
                <a:gd name="T0" fmla="*/ 20 w 869"/>
                <a:gd name="T1" fmla="*/ 1295 h 1343"/>
                <a:gd name="T2" fmla="*/ 0 w 869"/>
                <a:gd name="T3" fmla="*/ 1343 h 1343"/>
                <a:gd name="T4" fmla="*/ 0 w 869"/>
                <a:gd name="T5" fmla="*/ 1343 h 1343"/>
                <a:gd name="T6" fmla="*/ 151 w 869"/>
                <a:gd name="T7" fmla="*/ 987 h 1343"/>
                <a:gd name="T8" fmla="*/ 125 w 869"/>
                <a:gd name="T9" fmla="*/ 1050 h 1343"/>
                <a:gd name="T10" fmla="*/ 99 w 869"/>
                <a:gd name="T11" fmla="*/ 1113 h 1343"/>
                <a:gd name="T12" fmla="*/ 119 w 869"/>
                <a:gd name="T13" fmla="*/ 1066 h 1343"/>
                <a:gd name="T14" fmla="*/ 151 w 869"/>
                <a:gd name="T15" fmla="*/ 987 h 1343"/>
                <a:gd name="T16" fmla="*/ 868 w 869"/>
                <a:gd name="T17" fmla="*/ 0 h 1343"/>
                <a:gd name="T18" fmla="*/ 741 w 869"/>
                <a:gd name="T19" fmla="*/ 30 h 1343"/>
                <a:gd name="T20" fmla="*/ 652 w 869"/>
                <a:gd name="T21" fmla="*/ 52 h 1343"/>
                <a:gd name="T22" fmla="*/ 596 w 869"/>
                <a:gd name="T23" fmla="*/ 71 h 1343"/>
                <a:gd name="T24" fmla="*/ 541 w 869"/>
                <a:gd name="T25" fmla="*/ 94 h 1343"/>
                <a:gd name="T26" fmla="*/ 487 w 869"/>
                <a:gd name="T27" fmla="*/ 123 h 1343"/>
                <a:gd name="T28" fmla="*/ 433 w 869"/>
                <a:gd name="T29" fmla="*/ 160 h 1343"/>
                <a:gd name="T30" fmla="*/ 405 w 869"/>
                <a:gd name="T31" fmla="*/ 183 h 1343"/>
                <a:gd name="T32" fmla="*/ 367 w 869"/>
                <a:gd name="T33" fmla="*/ 221 h 1343"/>
                <a:gd name="T34" fmla="*/ 338 w 869"/>
                <a:gd name="T35" fmla="*/ 262 h 1343"/>
                <a:gd name="T36" fmla="*/ 313 w 869"/>
                <a:gd name="T37" fmla="*/ 304 h 1343"/>
                <a:gd name="T38" fmla="*/ 293 w 869"/>
                <a:gd name="T39" fmla="*/ 348 h 1343"/>
                <a:gd name="T40" fmla="*/ 301 w 869"/>
                <a:gd name="T41" fmla="*/ 329 h 1343"/>
                <a:gd name="T42" fmla="*/ 318 w 869"/>
                <a:gd name="T43" fmla="*/ 294 h 1343"/>
                <a:gd name="T44" fmla="*/ 340 w 869"/>
                <a:gd name="T45" fmla="*/ 262 h 1343"/>
                <a:gd name="T46" fmla="*/ 363 w 869"/>
                <a:gd name="T47" fmla="*/ 230 h 1343"/>
                <a:gd name="T48" fmla="*/ 377 w 869"/>
                <a:gd name="T49" fmla="*/ 216 h 1343"/>
                <a:gd name="T50" fmla="*/ 408 w 869"/>
                <a:gd name="T51" fmla="*/ 186 h 1343"/>
                <a:gd name="T52" fmla="*/ 442 w 869"/>
                <a:gd name="T53" fmla="*/ 158 h 1343"/>
                <a:gd name="T54" fmla="*/ 479 w 869"/>
                <a:gd name="T55" fmla="*/ 134 h 1343"/>
                <a:gd name="T56" fmla="*/ 516 w 869"/>
                <a:gd name="T57" fmla="*/ 112 h 1343"/>
                <a:gd name="T58" fmla="*/ 535 w 869"/>
                <a:gd name="T59" fmla="*/ 103 h 1343"/>
                <a:gd name="T60" fmla="*/ 590 w 869"/>
                <a:gd name="T61" fmla="*/ 81 h 1343"/>
                <a:gd name="T62" fmla="*/ 666 w 869"/>
                <a:gd name="T63" fmla="*/ 56 h 1343"/>
                <a:gd name="T64" fmla="*/ 743 w 869"/>
                <a:gd name="T65" fmla="*/ 37 h 1343"/>
                <a:gd name="T66" fmla="*/ 822 w 869"/>
                <a:gd name="T67" fmla="*/ 19 h 1343"/>
                <a:gd name="T68" fmla="*/ 865 w 869"/>
                <a:gd name="T69" fmla="*/ 9 h 1343"/>
                <a:gd name="T70" fmla="*/ 869 w 869"/>
                <a:gd name="T71" fmla="*/ 4 h 1343"/>
                <a:gd name="T72" fmla="*/ 869 w 869"/>
                <a:gd name="T73" fmla="*/ 2 h 1343"/>
                <a:gd name="T74" fmla="*/ 868 w 869"/>
                <a:gd name="T75" fmla="*/ 1 h 1343"/>
                <a:gd name="T76" fmla="*/ 868 w 869"/>
                <a:gd name="T77" fmla="*/ 0 h 1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69" h="1343">
                  <a:moveTo>
                    <a:pt x="20" y="1295"/>
                  </a:moveTo>
                  <a:lnTo>
                    <a:pt x="20" y="1295"/>
                  </a:lnTo>
                  <a:lnTo>
                    <a:pt x="9" y="1320"/>
                  </a:lnTo>
                  <a:lnTo>
                    <a:pt x="0" y="1343"/>
                  </a:lnTo>
                  <a:lnTo>
                    <a:pt x="0" y="1343"/>
                  </a:lnTo>
                  <a:lnTo>
                    <a:pt x="0" y="1343"/>
                  </a:lnTo>
                  <a:lnTo>
                    <a:pt x="20" y="1295"/>
                  </a:lnTo>
                  <a:close/>
                  <a:moveTo>
                    <a:pt x="151" y="987"/>
                  </a:moveTo>
                  <a:lnTo>
                    <a:pt x="151" y="987"/>
                  </a:lnTo>
                  <a:lnTo>
                    <a:pt x="125" y="1050"/>
                  </a:lnTo>
                  <a:lnTo>
                    <a:pt x="99" y="1113"/>
                  </a:lnTo>
                  <a:lnTo>
                    <a:pt x="99" y="1113"/>
                  </a:lnTo>
                  <a:lnTo>
                    <a:pt x="119" y="1066"/>
                  </a:lnTo>
                  <a:lnTo>
                    <a:pt x="119" y="1066"/>
                  </a:lnTo>
                  <a:lnTo>
                    <a:pt x="136" y="1026"/>
                  </a:lnTo>
                  <a:lnTo>
                    <a:pt x="151" y="987"/>
                  </a:lnTo>
                  <a:close/>
                  <a:moveTo>
                    <a:pt x="868" y="0"/>
                  </a:moveTo>
                  <a:lnTo>
                    <a:pt x="868" y="0"/>
                  </a:lnTo>
                  <a:lnTo>
                    <a:pt x="802" y="15"/>
                  </a:lnTo>
                  <a:lnTo>
                    <a:pt x="741" y="30"/>
                  </a:lnTo>
                  <a:lnTo>
                    <a:pt x="682" y="44"/>
                  </a:lnTo>
                  <a:lnTo>
                    <a:pt x="652" y="52"/>
                  </a:lnTo>
                  <a:lnTo>
                    <a:pt x="625" y="60"/>
                  </a:lnTo>
                  <a:lnTo>
                    <a:pt x="596" y="71"/>
                  </a:lnTo>
                  <a:lnTo>
                    <a:pt x="569" y="82"/>
                  </a:lnTo>
                  <a:lnTo>
                    <a:pt x="541" y="94"/>
                  </a:lnTo>
                  <a:lnTo>
                    <a:pt x="514" y="107"/>
                  </a:lnTo>
                  <a:lnTo>
                    <a:pt x="487" y="123"/>
                  </a:lnTo>
                  <a:lnTo>
                    <a:pt x="459" y="141"/>
                  </a:lnTo>
                  <a:lnTo>
                    <a:pt x="433" y="160"/>
                  </a:lnTo>
                  <a:lnTo>
                    <a:pt x="405" y="183"/>
                  </a:lnTo>
                  <a:lnTo>
                    <a:pt x="405" y="183"/>
                  </a:lnTo>
                  <a:lnTo>
                    <a:pt x="386" y="201"/>
                  </a:lnTo>
                  <a:lnTo>
                    <a:pt x="367" y="221"/>
                  </a:lnTo>
                  <a:lnTo>
                    <a:pt x="352" y="241"/>
                  </a:lnTo>
                  <a:lnTo>
                    <a:pt x="338" y="262"/>
                  </a:lnTo>
                  <a:lnTo>
                    <a:pt x="324" y="282"/>
                  </a:lnTo>
                  <a:lnTo>
                    <a:pt x="313" y="304"/>
                  </a:lnTo>
                  <a:lnTo>
                    <a:pt x="303" y="325"/>
                  </a:lnTo>
                  <a:lnTo>
                    <a:pt x="293" y="348"/>
                  </a:lnTo>
                  <a:lnTo>
                    <a:pt x="293" y="348"/>
                  </a:lnTo>
                  <a:lnTo>
                    <a:pt x="301" y="329"/>
                  </a:lnTo>
                  <a:lnTo>
                    <a:pt x="309" y="312"/>
                  </a:lnTo>
                  <a:lnTo>
                    <a:pt x="318" y="294"/>
                  </a:lnTo>
                  <a:lnTo>
                    <a:pt x="329" y="278"/>
                  </a:lnTo>
                  <a:lnTo>
                    <a:pt x="340" y="262"/>
                  </a:lnTo>
                  <a:lnTo>
                    <a:pt x="351" y="245"/>
                  </a:lnTo>
                  <a:lnTo>
                    <a:pt x="363" y="230"/>
                  </a:lnTo>
                  <a:lnTo>
                    <a:pt x="377" y="216"/>
                  </a:lnTo>
                  <a:lnTo>
                    <a:pt x="377" y="216"/>
                  </a:lnTo>
                  <a:lnTo>
                    <a:pt x="392" y="200"/>
                  </a:lnTo>
                  <a:lnTo>
                    <a:pt x="408" y="186"/>
                  </a:lnTo>
                  <a:lnTo>
                    <a:pt x="425" y="172"/>
                  </a:lnTo>
                  <a:lnTo>
                    <a:pt x="442" y="158"/>
                  </a:lnTo>
                  <a:lnTo>
                    <a:pt x="460" y="146"/>
                  </a:lnTo>
                  <a:lnTo>
                    <a:pt x="479" y="134"/>
                  </a:lnTo>
                  <a:lnTo>
                    <a:pt x="498" y="123"/>
                  </a:lnTo>
                  <a:lnTo>
                    <a:pt x="516" y="112"/>
                  </a:lnTo>
                  <a:lnTo>
                    <a:pt x="516" y="112"/>
                  </a:lnTo>
                  <a:lnTo>
                    <a:pt x="535" y="103"/>
                  </a:lnTo>
                  <a:lnTo>
                    <a:pt x="553" y="95"/>
                  </a:lnTo>
                  <a:lnTo>
                    <a:pt x="590" y="81"/>
                  </a:lnTo>
                  <a:lnTo>
                    <a:pt x="628" y="67"/>
                  </a:lnTo>
                  <a:lnTo>
                    <a:pt x="666" y="56"/>
                  </a:lnTo>
                  <a:lnTo>
                    <a:pt x="704" y="46"/>
                  </a:lnTo>
                  <a:lnTo>
                    <a:pt x="743" y="37"/>
                  </a:lnTo>
                  <a:lnTo>
                    <a:pt x="822" y="19"/>
                  </a:lnTo>
                  <a:lnTo>
                    <a:pt x="822" y="19"/>
                  </a:lnTo>
                  <a:lnTo>
                    <a:pt x="865" y="9"/>
                  </a:lnTo>
                  <a:lnTo>
                    <a:pt x="865" y="9"/>
                  </a:lnTo>
                  <a:lnTo>
                    <a:pt x="868" y="7"/>
                  </a:lnTo>
                  <a:lnTo>
                    <a:pt x="869" y="4"/>
                  </a:lnTo>
                  <a:lnTo>
                    <a:pt x="869" y="4"/>
                  </a:lnTo>
                  <a:lnTo>
                    <a:pt x="869" y="2"/>
                  </a:lnTo>
                  <a:lnTo>
                    <a:pt x="869" y="2"/>
                  </a:lnTo>
                  <a:lnTo>
                    <a:pt x="868" y="1"/>
                  </a:lnTo>
                  <a:lnTo>
                    <a:pt x="868" y="1"/>
                  </a:lnTo>
                  <a:lnTo>
                    <a:pt x="868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84DD0AA1-2176-B729-4229-A0FD0B3DAC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876"/>
              <a:ext cx="11" cy="24"/>
            </a:xfrm>
            <a:custGeom>
              <a:avLst/>
              <a:gdLst>
                <a:gd name="T0" fmla="*/ 20 w 20"/>
                <a:gd name="T1" fmla="*/ 0 h 48"/>
                <a:gd name="T2" fmla="*/ 20 w 20"/>
                <a:gd name="T3" fmla="*/ 0 h 48"/>
                <a:gd name="T4" fmla="*/ 9 w 20"/>
                <a:gd name="T5" fmla="*/ 25 h 48"/>
                <a:gd name="T6" fmla="*/ 0 w 20"/>
                <a:gd name="T7" fmla="*/ 48 h 48"/>
                <a:gd name="T8" fmla="*/ 0 w 20"/>
                <a:gd name="T9" fmla="*/ 48 h 48"/>
                <a:gd name="T10" fmla="*/ 0 w 20"/>
                <a:gd name="T11" fmla="*/ 48 h 48"/>
                <a:gd name="T12" fmla="*/ 20 w 20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48">
                  <a:moveTo>
                    <a:pt x="20" y="0"/>
                  </a:moveTo>
                  <a:lnTo>
                    <a:pt x="20" y="0"/>
                  </a:lnTo>
                  <a:lnTo>
                    <a:pt x="9" y="25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63861DA4-57EA-15C7-3B17-05F87D8C38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5" y="721"/>
              <a:ext cx="26" cy="64"/>
            </a:xfrm>
            <a:custGeom>
              <a:avLst/>
              <a:gdLst>
                <a:gd name="T0" fmla="*/ 52 w 52"/>
                <a:gd name="T1" fmla="*/ 0 h 126"/>
                <a:gd name="T2" fmla="*/ 52 w 52"/>
                <a:gd name="T3" fmla="*/ 0 h 126"/>
                <a:gd name="T4" fmla="*/ 26 w 52"/>
                <a:gd name="T5" fmla="*/ 63 h 126"/>
                <a:gd name="T6" fmla="*/ 0 w 52"/>
                <a:gd name="T7" fmla="*/ 126 h 126"/>
                <a:gd name="T8" fmla="*/ 0 w 52"/>
                <a:gd name="T9" fmla="*/ 126 h 126"/>
                <a:gd name="T10" fmla="*/ 20 w 52"/>
                <a:gd name="T11" fmla="*/ 79 h 126"/>
                <a:gd name="T12" fmla="*/ 20 w 52"/>
                <a:gd name="T13" fmla="*/ 79 h 126"/>
                <a:gd name="T14" fmla="*/ 37 w 52"/>
                <a:gd name="T15" fmla="*/ 39 h 126"/>
                <a:gd name="T16" fmla="*/ 52 w 52"/>
                <a:gd name="T1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126">
                  <a:moveTo>
                    <a:pt x="52" y="0"/>
                  </a:moveTo>
                  <a:lnTo>
                    <a:pt x="52" y="0"/>
                  </a:lnTo>
                  <a:lnTo>
                    <a:pt x="26" y="63"/>
                  </a:lnTo>
                  <a:lnTo>
                    <a:pt x="0" y="126"/>
                  </a:lnTo>
                  <a:lnTo>
                    <a:pt x="0" y="126"/>
                  </a:lnTo>
                  <a:lnTo>
                    <a:pt x="20" y="79"/>
                  </a:lnTo>
                  <a:lnTo>
                    <a:pt x="20" y="79"/>
                  </a:lnTo>
                  <a:lnTo>
                    <a:pt x="37" y="39"/>
                  </a:lnTo>
                  <a:lnTo>
                    <a:pt x="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FE97F16F-5211-9899-6143-66FA40C969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2" y="228"/>
              <a:ext cx="288" cy="174"/>
            </a:xfrm>
            <a:custGeom>
              <a:avLst/>
              <a:gdLst>
                <a:gd name="T0" fmla="*/ 575 w 576"/>
                <a:gd name="T1" fmla="*/ 0 h 348"/>
                <a:gd name="T2" fmla="*/ 575 w 576"/>
                <a:gd name="T3" fmla="*/ 0 h 348"/>
                <a:gd name="T4" fmla="*/ 509 w 576"/>
                <a:gd name="T5" fmla="*/ 15 h 348"/>
                <a:gd name="T6" fmla="*/ 448 w 576"/>
                <a:gd name="T7" fmla="*/ 30 h 348"/>
                <a:gd name="T8" fmla="*/ 389 w 576"/>
                <a:gd name="T9" fmla="*/ 44 h 348"/>
                <a:gd name="T10" fmla="*/ 359 w 576"/>
                <a:gd name="T11" fmla="*/ 52 h 348"/>
                <a:gd name="T12" fmla="*/ 332 w 576"/>
                <a:gd name="T13" fmla="*/ 60 h 348"/>
                <a:gd name="T14" fmla="*/ 303 w 576"/>
                <a:gd name="T15" fmla="*/ 71 h 348"/>
                <a:gd name="T16" fmla="*/ 276 w 576"/>
                <a:gd name="T17" fmla="*/ 82 h 348"/>
                <a:gd name="T18" fmla="*/ 248 w 576"/>
                <a:gd name="T19" fmla="*/ 94 h 348"/>
                <a:gd name="T20" fmla="*/ 221 w 576"/>
                <a:gd name="T21" fmla="*/ 107 h 348"/>
                <a:gd name="T22" fmla="*/ 194 w 576"/>
                <a:gd name="T23" fmla="*/ 123 h 348"/>
                <a:gd name="T24" fmla="*/ 166 w 576"/>
                <a:gd name="T25" fmla="*/ 141 h 348"/>
                <a:gd name="T26" fmla="*/ 140 w 576"/>
                <a:gd name="T27" fmla="*/ 160 h 348"/>
                <a:gd name="T28" fmla="*/ 112 w 576"/>
                <a:gd name="T29" fmla="*/ 183 h 348"/>
                <a:gd name="T30" fmla="*/ 112 w 576"/>
                <a:gd name="T31" fmla="*/ 183 h 348"/>
                <a:gd name="T32" fmla="*/ 93 w 576"/>
                <a:gd name="T33" fmla="*/ 201 h 348"/>
                <a:gd name="T34" fmla="*/ 74 w 576"/>
                <a:gd name="T35" fmla="*/ 221 h 348"/>
                <a:gd name="T36" fmla="*/ 59 w 576"/>
                <a:gd name="T37" fmla="*/ 241 h 348"/>
                <a:gd name="T38" fmla="*/ 45 w 576"/>
                <a:gd name="T39" fmla="*/ 262 h 348"/>
                <a:gd name="T40" fmla="*/ 31 w 576"/>
                <a:gd name="T41" fmla="*/ 282 h 348"/>
                <a:gd name="T42" fmla="*/ 20 w 576"/>
                <a:gd name="T43" fmla="*/ 304 h 348"/>
                <a:gd name="T44" fmla="*/ 10 w 576"/>
                <a:gd name="T45" fmla="*/ 325 h 348"/>
                <a:gd name="T46" fmla="*/ 0 w 576"/>
                <a:gd name="T47" fmla="*/ 348 h 348"/>
                <a:gd name="T48" fmla="*/ 0 w 576"/>
                <a:gd name="T49" fmla="*/ 348 h 348"/>
                <a:gd name="T50" fmla="*/ 8 w 576"/>
                <a:gd name="T51" fmla="*/ 329 h 348"/>
                <a:gd name="T52" fmla="*/ 16 w 576"/>
                <a:gd name="T53" fmla="*/ 312 h 348"/>
                <a:gd name="T54" fmla="*/ 25 w 576"/>
                <a:gd name="T55" fmla="*/ 294 h 348"/>
                <a:gd name="T56" fmla="*/ 36 w 576"/>
                <a:gd name="T57" fmla="*/ 278 h 348"/>
                <a:gd name="T58" fmla="*/ 47 w 576"/>
                <a:gd name="T59" fmla="*/ 262 h 348"/>
                <a:gd name="T60" fmla="*/ 58 w 576"/>
                <a:gd name="T61" fmla="*/ 245 h 348"/>
                <a:gd name="T62" fmla="*/ 70 w 576"/>
                <a:gd name="T63" fmla="*/ 230 h 348"/>
                <a:gd name="T64" fmla="*/ 84 w 576"/>
                <a:gd name="T65" fmla="*/ 216 h 348"/>
                <a:gd name="T66" fmla="*/ 84 w 576"/>
                <a:gd name="T67" fmla="*/ 216 h 348"/>
                <a:gd name="T68" fmla="*/ 99 w 576"/>
                <a:gd name="T69" fmla="*/ 200 h 348"/>
                <a:gd name="T70" fmla="*/ 115 w 576"/>
                <a:gd name="T71" fmla="*/ 186 h 348"/>
                <a:gd name="T72" fmla="*/ 132 w 576"/>
                <a:gd name="T73" fmla="*/ 172 h 348"/>
                <a:gd name="T74" fmla="*/ 149 w 576"/>
                <a:gd name="T75" fmla="*/ 158 h 348"/>
                <a:gd name="T76" fmla="*/ 167 w 576"/>
                <a:gd name="T77" fmla="*/ 146 h 348"/>
                <a:gd name="T78" fmla="*/ 186 w 576"/>
                <a:gd name="T79" fmla="*/ 134 h 348"/>
                <a:gd name="T80" fmla="*/ 205 w 576"/>
                <a:gd name="T81" fmla="*/ 123 h 348"/>
                <a:gd name="T82" fmla="*/ 223 w 576"/>
                <a:gd name="T83" fmla="*/ 112 h 348"/>
                <a:gd name="T84" fmla="*/ 223 w 576"/>
                <a:gd name="T85" fmla="*/ 112 h 348"/>
                <a:gd name="T86" fmla="*/ 242 w 576"/>
                <a:gd name="T87" fmla="*/ 103 h 348"/>
                <a:gd name="T88" fmla="*/ 260 w 576"/>
                <a:gd name="T89" fmla="*/ 95 h 348"/>
                <a:gd name="T90" fmla="*/ 297 w 576"/>
                <a:gd name="T91" fmla="*/ 81 h 348"/>
                <a:gd name="T92" fmla="*/ 335 w 576"/>
                <a:gd name="T93" fmla="*/ 67 h 348"/>
                <a:gd name="T94" fmla="*/ 373 w 576"/>
                <a:gd name="T95" fmla="*/ 56 h 348"/>
                <a:gd name="T96" fmla="*/ 411 w 576"/>
                <a:gd name="T97" fmla="*/ 46 h 348"/>
                <a:gd name="T98" fmla="*/ 450 w 576"/>
                <a:gd name="T99" fmla="*/ 37 h 348"/>
                <a:gd name="T100" fmla="*/ 529 w 576"/>
                <a:gd name="T101" fmla="*/ 19 h 348"/>
                <a:gd name="T102" fmla="*/ 529 w 576"/>
                <a:gd name="T103" fmla="*/ 19 h 348"/>
                <a:gd name="T104" fmla="*/ 572 w 576"/>
                <a:gd name="T105" fmla="*/ 9 h 348"/>
                <a:gd name="T106" fmla="*/ 572 w 576"/>
                <a:gd name="T107" fmla="*/ 9 h 348"/>
                <a:gd name="T108" fmla="*/ 575 w 576"/>
                <a:gd name="T109" fmla="*/ 7 h 348"/>
                <a:gd name="T110" fmla="*/ 576 w 576"/>
                <a:gd name="T111" fmla="*/ 4 h 348"/>
                <a:gd name="T112" fmla="*/ 576 w 576"/>
                <a:gd name="T113" fmla="*/ 4 h 348"/>
                <a:gd name="T114" fmla="*/ 576 w 576"/>
                <a:gd name="T115" fmla="*/ 2 h 348"/>
                <a:gd name="T116" fmla="*/ 576 w 576"/>
                <a:gd name="T117" fmla="*/ 2 h 348"/>
                <a:gd name="T118" fmla="*/ 575 w 576"/>
                <a:gd name="T119" fmla="*/ 1 h 348"/>
                <a:gd name="T120" fmla="*/ 575 w 576"/>
                <a:gd name="T121" fmla="*/ 1 h 348"/>
                <a:gd name="T122" fmla="*/ 575 w 576"/>
                <a:gd name="T12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6" h="348">
                  <a:moveTo>
                    <a:pt x="575" y="0"/>
                  </a:moveTo>
                  <a:lnTo>
                    <a:pt x="575" y="0"/>
                  </a:lnTo>
                  <a:lnTo>
                    <a:pt x="509" y="15"/>
                  </a:lnTo>
                  <a:lnTo>
                    <a:pt x="448" y="30"/>
                  </a:lnTo>
                  <a:lnTo>
                    <a:pt x="389" y="44"/>
                  </a:lnTo>
                  <a:lnTo>
                    <a:pt x="359" y="52"/>
                  </a:lnTo>
                  <a:lnTo>
                    <a:pt x="332" y="60"/>
                  </a:lnTo>
                  <a:lnTo>
                    <a:pt x="303" y="71"/>
                  </a:lnTo>
                  <a:lnTo>
                    <a:pt x="276" y="82"/>
                  </a:lnTo>
                  <a:lnTo>
                    <a:pt x="248" y="94"/>
                  </a:lnTo>
                  <a:lnTo>
                    <a:pt x="221" y="107"/>
                  </a:lnTo>
                  <a:lnTo>
                    <a:pt x="194" y="123"/>
                  </a:lnTo>
                  <a:lnTo>
                    <a:pt x="166" y="141"/>
                  </a:lnTo>
                  <a:lnTo>
                    <a:pt x="140" y="160"/>
                  </a:lnTo>
                  <a:lnTo>
                    <a:pt x="112" y="183"/>
                  </a:lnTo>
                  <a:lnTo>
                    <a:pt x="112" y="183"/>
                  </a:lnTo>
                  <a:lnTo>
                    <a:pt x="93" y="201"/>
                  </a:lnTo>
                  <a:lnTo>
                    <a:pt x="74" y="221"/>
                  </a:lnTo>
                  <a:lnTo>
                    <a:pt x="59" y="241"/>
                  </a:lnTo>
                  <a:lnTo>
                    <a:pt x="45" y="262"/>
                  </a:lnTo>
                  <a:lnTo>
                    <a:pt x="31" y="282"/>
                  </a:lnTo>
                  <a:lnTo>
                    <a:pt x="20" y="304"/>
                  </a:lnTo>
                  <a:lnTo>
                    <a:pt x="10" y="325"/>
                  </a:lnTo>
                  <a:lnTo>
                    <a:pt x="0" y="348"/>
                  </a:lnTo>
                  <a:lnTo>
                    <a:pt x="0" y="348"/>
                  </a:lnTo>
                  <a:lnTo>
                    <a:pt x="8" y="329"/>
                  </a:lnTo>
                  <a:lnTo>
                    <a:pt x="16" y="312"/>
                  </a:lnTo>
                  <a:lnTo>
                    <a:pt x="25" y="294"/>
                  </a:lnTo>
                  <a:lnTo>
                    <a:pt x="36" y="278"/>
                  </a:lnTo>
                  <a:lnTo>
                    <a:pt x="47" y="262"/>
                  </a:lnTo>
                  <a:lnTo>
                    <a:pt x="58" y="245"/>
                  </a:lnTo>
                  <a:lnTo>
                    <a:pt x="70" y="230"/>
                  </a:lnTo>
                  <a:lnTo>
                    <a:pt x="84" y="216"/>
                  </a:lnTo>
                  <a:lnTo>
                    <a:pt x="84" y="216"/>
                  </a:lnTo>
                  <a:lnTo>
                    <a:pt x="99" y="200"/>
                  </a:lnTo>
                  <a:lnTo>
                    <a:pt x="115" y="186"/>
                  </a:lnTo>
                  <a:lnTo>
                    <a:pt x="132" y="172"/>
                  </a:lnTo>
                  <a:lnTo>
                    <a:pt x="149" y="158"/>
                  </a:lnTo>
                  <a:lnTo>
                    <a:pt x="167" y="146"/>
                  </a:lnTo>
                  <a:lnTo>
                    <a:pt x="186" y="134"/>
                  </a:lnTo>
                  <a:lnTo>
                    <a:pt x="205" y="123"/>
                  </a:lnTo>
                  <a:lnTo>
                    <a:pt x="223" y="112"/>
                  </a:lnTo>
                  <a:lnTo>
                    <a:pt x="223" y="112"/>
                  </a:lnTo>
                  <a:lnTo>
                    <a:pt x="242" y="103"/>
                  </a:lnTo>
                  <a:lnTo>
                    <a:pt x="260" y="95"/>
                  </a:lnTo>
                  <a:lnTo>
                    <a:pt x="297" y="81"/>
                  </a:lnTo>
                  <a:lnTo>
                    <a:pt x="335" y="67"/>
                  </a:lnTo>
                  <a:lnTo>
                    <a:pt x="373" y="56"/>
                  </a:lnTo>
                  <a:lnTo>
                    <a:pt x="411" y="46"/>
                  </a:lnTo>
                  <a:lnTo>
                    <a:pt x="450" y="37"/>
                  </a:lnTo>
                  <a:lnTo>
                    <a:pt x="529" y="19"/>
                  </a:lnTo>
                  <a:lnTo>
                    <a:pt x="529" y="19"/>
                  </a:lnTo>
                  <a:lnTo>
                    <a:pt x="572" y="9"/>
                  </a:lnTo>
                  <a:lnTo>
                    <a:pt x="572" y="9"/>
                  </a:lnTo>
                  <a:lnTo>
                    <a:pt x="575" y="7"/>
                  </a:lnTo>
                  <a:lnTo>
                    <a:pt x="576" y="4"/>
                  </a:lnTo>
                  <a:lnTo>
                    <a:pt x="576" y="4"/>
                  </a:lnTo>
                  <a:lnTo>
                    <a:pt x="576" y="2"/>
                  </a:lnTo>
                  <a:lnTo>
                    <a:pt x="576" y="2"/>
                  </a:lnTo>
                  <a:lnTo>
                    <a:pt x="575" y="1"/>
                  </a:lnTo>
                  <a:lnTo>
                    <a:pt x="575" y="1"/>
                  </a:lnTo>
                  <a:lnTo>
                    <a:pt x="5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3940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50</Words>
  <Application>Microsoft Office PowerPoint</Application>
  <PresentationFormat>와이드스크린</PresentationFormat>
  <Paragraphs>12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2</cp:revision>
  <dcterms:created xsi:type="dcterms:W3CDTF">2025-03-26T04:25:40Z</dcterms:created>
  <dcterms:modified xsi:type="dcterms:W3CDTF">2025-03-28T04:22:12Z</dcterms:modified>
</cp:coreProperties>
</file>